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8" r:id="rId2"/>
    <p:sldId id="279" r:id="rId3"/>
    <p:sldId id="259" r:id="rId4"/>
    <p:sldId id="272" r:id="rId5"/>
    <p:sldId id="271" r:id="rId6"/>
    <p:sldId id="278" r:id="rId7"/>
    <p:sldId id="260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2" r:id="rId20"/>
    <p:sldId id="291" r:id="rId21"/>
    <p:sldId id="293" r:id="rId22"/>
    <p:sldId id="294" r:id="rId23"/>
    <p:sldId id="295" r:id="rId24"/>
    <p:sldId id="300" r:id="rId25"/>
    <p:sldId id="296" r:id="rId26"/>
    <p:sldId id="297" r:id="rId27"/>
    <p:sldId id="298" r:id="rId28"/>
    <p:sldId id="299" r:id="rId29"/>
    <p:sldId id="273" r:id="rId30"/>
    <p:sldId id="275" r:id="rId31"/>
    <p:sldId id="276" r:id="rId3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83" autoAdjust="0"/>
    <p:restoredTop sz="94660"/>
  </p:normalViewPr>
  <p:slideViewPr>
    <p:cSldViewPr>
      <p:cViewPr varScale="1">
        <p:scale>
          <a:sx n="123" d="100"/>
          <a:sy n="123" d="100"/>
        </p:scale>
        <p:origin x="716" y="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A7EE959-65E1-4DF2-9A44-75C27EB44EE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AD71B1E-6092-4FED-AD54-1FAC1B131B71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04A4A8-7B3C-4F47-A199-56800E435EA8}" type="slidenum">
              <a:rPr lang="cs-CZ" altLang="cs-CZ"/>
              <a:pPr eaLnBrk="1" hangingPunct="1"/>
              <a:t>15</a:t>
            </a:fld>
            <a:endParaRPr lang="cs-CZ" altLang="cs-CZ"/>
          </a:p>
        </p:txBody>
      </p:sp>
      <p:sp>
        <p:nvSpPr>
          <p:cNvPr id="737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260604A-7124-4C03-9BC6-1D26377E271E}" type="slidenum">
              <a:rPr lang="en-US" altLang="cs-CZ" sz="1200">
                <a:latin typeface="Calibri" panose="020F0502020204030204" pitchFamily="34" charset="0"/>
              </a:rPr>
              <a:pPr algn="r" eaLnBrk="1" hangingPunct="1"/>
              <a:t>15</a:t>
            </a:fld>
            <a:endParaRPr lang="en-US" altLang="cs-CZ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5B291-7939-4798-B16B-81B856CA1B9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3110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1BC8D-27FA-4222-BBD0-6B86DF489A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11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96063" y="274638"/>
            <a:ext cx="2090737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23850" y="274638"/>
            <a:ext cx="6119813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4E93BD-AD14-4799-8F1A-4F528C42F4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5885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4B8365-A65D-4864-B63D-60CE939E43B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162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214F3-0E0C-46AB-8149-CB3B9DB3AC7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9182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105275" cy="5145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81525" y="981075"/>
            <a:ext cx="4105275" cy="5145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A73A88-EB44-4018-B7CD-D02A486768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058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2A0748-727A-44AA-A0DB-A21AD301F22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665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06048C-6AF7-44AA-AD96-BEC811BB31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685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9A74F-E045-49EC-9D65-FBDDBF01719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028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2E08A7-CE32-4195-BB1E-81267D6FCB0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1982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1096D0-61A2-4F4C-B0C3-275B1DB76B2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30382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4691063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Nadpis</a:t>
            </a:r>
            <a:endParaRPr lang="cs-CZ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81075"/>
            <a:ext cx="8362950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main text</a:t>
            </a:r>
            <a:endParaRPr lang="cs-CZ" smtClean="0"/>
          </a:p>
          <a:p>
            <a:pPr lvl="1"/>
            <a:r>
              <a:rPr lang="en-US" smtClean="0"/>
              <a:t>lower level text</a:t>
            </a:r>
            <a:endParaRPr lang="cs-CZ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237288"/>
            <a:ext cx="765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00FF"/>
                </a:solidFill>
              </a:defRPr>
            </a:lvl1pPr>
          </a:lstStyle>
          <a:p>
            <a:fld id="{6A0C0DFB-BC63-41D3-A9C1-BFE62A5E9C0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20000"/>
        <a:buFont typeface="Wingdings" panose="05000000000000000000" pitchFamily="2" charset="2"/>
        <a:buChar char="§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wmf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9.wmf"/><Relationship Id="rId11" Type="http://schemas.openxmlformats.org/officeDocument/2006/relationships/image" Target="../media/image1.png"/><Relationship Id="rId5" Type="http://schemas.openxmlformats.org/officeDocument/2006/relationships/audio" Target="../media/audio2.wav"/><Relationship Id="rId10" Type="http://schemas.openxmlformats.org/officeDocument/2006/relationships/image" Target="../media/image43.wmf"/><Relationship Id="rId4" Type="http://schemas.openxmlformats.org/officeDocument/2006/relationships/audio" Target="../media/audio1.wav"/><Relationship Id="rId9" Type="http://schemas.openxmlformats.org/officeDocument/2006/relationships/image" Target="../media/image4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Tetraethyl_orthosilicate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en.wikipedia.org/wiki/Silica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://en.wikipedia.org/wiki/Borosilicate" TargetMode="External"/><Relationship Id="rId5" Type="http://schemas.openxmlformats.org/officeDocument/2006/relationships/hyperlink" Target="http://en.wikipedia.org/w/index.php?title=Tetrasilicide&amp;action=edit&amp;redlink=1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2 Nanomaterials</a:t>
            </a:r>
            <a:endParaRPr lang="zh-CN" altLang="en-US" smtClean="0">
              <a:ea typeface="宋体" pitchFamily="2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250825" y="981075"/>
            <a:ext cx="8642350" cy="51847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mtClean="0"/>
              <a:t>nanomaterials and nanostructures – overview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mtClean="0"/>
              <a:t>carbon – nanotubes, graphene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mtClean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mtClean="0"/>
              <a:t>metal-based nanostructures - nanowires, gold nanoparticles (nanorods, nanocages, nanoshells)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mtClean="0"/>
              <a:t>magnetic nanoparticles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mtClean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mtClean="0"/>
              <a:t>polymer nanostructures (dendrimers)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mtClean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mtClean="0"/>
              <a:t>protein-based nanostructures - nanomotors from microbes and mammalian cells (myosin).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mtClean="0"/>
              <a:t>nanomachines based on nucleic acids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43" x="371475" y="5778500"/>
          <p14:tracePt t="6092" x="384175" y="5791200"/>
          <p14:tracePt t="6105" x="406400" y="5781675"/>
          <p14:tracePt t="6138" x="498475" y="5746750"/>
          <p14:tracePt t="6178" x="714375" y="5645150"/>
          <p14:tracePt t="6198" x="946150" y="5588000"/>
          <p14:tracePt t="6228" x="1412875" y="5438775"/>
          <p14:tracePt t="6269" x="2717800" y="5013325"/>
          <p14:tracePt t="6308" x="3886200" y="4705350"/>
          <p14:tracePt t="6348" x="4448175" y="4521200"/>
          <p14:tracePt t="6352" x="4483100" y="4511675"/>
          <p14:tracePt t="6388" x="4584700" y="4406900"/>
          <p14:tracePt t="6428" x="4619625" y="4375150"/>
          <p14:tracePt t="8472" x="4676775" y="4349750"/>
          <p14:tracePt t="8480" x="4791075" y="4270375"/>
          <p14:tracePt t="8496" x="4918075" y="4191000"/>
          <p14:tracePt t="8518" x="5146675" y="4029075"/>
          <p14:tracePt t="8557" x="5387975" y="3870325"/>
          <p14:tracePt t="8597" x="5581650" y="3708400"/>
          <p14:tracePt t="8647" x="5683250" y="3505200"/>
          <p14:tracePt t="8698" x="5740400" y="3263900"/>
          <p14:tracePt t="8738" x="5753100" y="3159125"/>
          <p14:tracePt t="8778" x="5753100" y="3101975"/>
          <p14:tracePt t="8829" x="5743575" y="3009900"/>
          <p14:tracePt t="8830" x="5743575" y="3000375"/>
          <p14:tracePt t="9056" x="5753100" y="2987675"/>
          <p14:tracePt t="9127" x="5753100" y="2978150"/>
          <p14:tracePt t="9136" x="5753100" y="2943225"/>
          <p14:tracePt t="9151" x="5762625" y="2873375"/>
          <p14:tracePt t="9185" x="5756275" y="2794000"/>
          <p14:tracePt t="9201" x="5721350" y="2749550"/>
          <p14:tracePt t="9239" x="5619750" y="2692400"/>
          <p14:tracePt t="9279" x="5505450" y="2657475"/>
          <p14:tracePt t="9309" x="5470525" y="2657475"/>
          <p14:tracePt t="9350" x="5457825" y="2657475"/>
          <p14:tracePt t="9399" x="5448300" y="2657475"/>
          <p14:tracePt t="9664" x="5435600" y="2657475"/>
          <p14:tracePt t="9671" x="5445125" y="2622550"/>
          <p14:tracePt t="9686" x="5454650" y="2609850"/>
          <p14:tracePt t="9719" x="5559425" y="2460625"/>
          <p14:tracePt t="9761" x="5568950" y="2324100"/>
          <p14:tracePt t="9780" x="5562600" y="2266950"/>
          <p14:tracePt t="9809" x="5492750" y="2187575"/>
          <p14:tracePt t="9849" x="5207000" y="2003425"/>
          <p14:tracePt t="9890" x="4816475" y="1866900"/>
          <p14:tracePt t="9928" x="4451350" y="1762125"/>
          <p14:tracePt t="9969" x="4152900" y="1682750"/>
          <p14:tracePt t="10019" x="3648075" y="1590675"/>
          <p14:tracePt t="10060" x="3352800" y="1533525"/>
          <p14:tracePt t="10100" x="3019425" y="1489075"/>
          <p14:tracePt t="10149" x="2482850" y="1409700"/>
          <p14:tracePt t="10189" x="1933575" y="1327150"/>
          <p14:tracePt t="10239" x="1441450" y="1270000"/>
          <p14:tracePt t="10279" x="1143000" y="1238250"/>
          <p14:tracePt t="10320" x="844550" y="1190625"/>
          <p14:tracePt t="10361" x="638175" y="1155700"/>
          <p14:tracePt t="10400" x="479425" y="1123950"/>
          <p14:tracePt t="10450" x="374650" y="1111250"/>
          <p14:tracePt t="10500" x="317500" y="1111250"/>
          <p14:tracePt t="10549" x="215900" y="1111250"/>
          <p14:tracePt t="10590" x="53975" y="1130300"/>
          <p14:tracePt t="10629" x="31750" y="1130300"/>
          <p14:tracePt t="10709" x="22225" y="1143000"/>
          <p14:tracePt t="10791" x="41275" y="1152525"/>
          <p14:tracePt t="10799" x="63500" y="1165225"/>
          <p14:tracePt t="10830" x="120650" y="1187450"/>
          <p14:tracePt t="10831" x="133350" y="1187450"/>
          <p14:tracePt t="10869" x="212725" y="1209675"/>
          <p14:tracePt t="10910" x="361950" y="1235075"/>
          <p14:tracePt t="10911" x="406400" y="1235075"/>
          <p14:tracePt t="10949" x="485775" y="1235075"/>
          <p14:tracePt t="10989" x="749300" y="1235075"/>
          <p14:tracePt t="10990" x="819150" y="1235075"/>
          <p14:tracePt t="11029" x="1333500" y="1257300"/>
          <p14:tracePt t="11069" x="1882775" y="1349375"/>
          <p14:tracePt t="11070" x="1987550" y="1371600"/>
          <p14:tracePt t="11110" x="2203450" y="1406525"/>
          <p14:tracePt t="11159" x="2444750" y="1416050"/>
          <p14:tracePt t="11200" x="2651125" y="1441450"/>
          <p14:tracePt t="11240" x="2914650" y="1463675"/>
          <p14:tracePt t="11280" x="3235325" y="1508125"/>
          <p14:tracePt t="11320" x="3692525" y="1555750"/>
          <p14:tracePt t="11370" x="4149725" y="1612900"/>
          <p14:tracePt t="11410" x="4311650" y="1644650"/>
          <p14:tracePt t="11449" x="4435475" y="1657350"/>
          <p14:tracePt t="11489" x="4575175" y="1657350"/>
          <p14:tracePt t="11529" x="4689475" y="1657350"/>
          <p14:tracePt t="11570" x="4699000" y="1657350"/>
          <p14:tracePt t="11671" x="4711700" y="1657350"/>
          <p14:tracePt t="12248" x="4721225" y="1657350"/>
          <p14:tracePt t="12256" x="4733925" y="1714500"/>
          <p14:tracePt t="12264" x="4756150" y="1749425"/>
          <p14:tracePt t="12279" x="4778375" y="1841500"/>
          <p14:tracePt t="12330" x="4870450" y="2105025"/>
          <p14:tracePt t="12370" x="4962525" y="2254250"/>
          <p14:tracePt t="12410" x="5032375" y="2368550"/>
          <p14:tracePt t="12450" x="5099050" y="2447925"/>
          <p14:tracePt t="12491" x="5111750" y="2457450"/>
          <p14:tracePt t="12520" x="5124450" y="2482850"/>
          <p14:tracePt t="12570" x="5133975" y="2549525"/>
          <p14:tracePt t="12611" x="5156200" y="2663825"/>
          <p14:tracePt t="12650" x="5156200" y="2778125"/>
          <p14:tracePt t="12700" x="5168900" y="2790825"/>
          <p14:tracePt t="14496" x="5159375" y="2803525"/>
          <p14:tracePt t="14512" x="5149850" y="2794000"/>
          <p14:tracePt t="14525" x="5137150" y="2794000"/>
          <p14:tracePt t="14551" x="5035550" y="2749550"/>
          <p14:tracePt t="14591" x="4749800" y="2644775"/>
          <p14:tracePt t="14631" x="4302125" y="2543175"/>
          <p14:tracePt t="14670" x="3787775" y="2371725"/>
          <p14:tracePt t="14711" x="3330575" y="2232025"/>
          <p14:tracePt t="14730" x="3181350" y="2187575"/>
          <p14:tracePt t="14761" x="2882900" y="2152650"/>
          <p14:tracePt t="14800" x="2320925" y="2025650"/>
          <p14:tracePt t="14840" x="1828800" y="1958975"/>
          <p14:tracePt t="14870" x="1543050" y="1911350"/>
          <p14:tracePt t="14910" x="1212850" y="1866900"/>
          <p14:tracePt t="14960" x="936625" y="1819275"/>
          <p14:tracePt t="15001" x="822325" y="1819275"/>
          <p14:tracePt t="15050" x="717550" y="1819275"/>
          <p14:tracePt t="15091" x="546100" y="1819275"/>
          <p14:tracePt t="15131" x="422275" y="1819275"/>
          <p14:tracePt t="15180" x="387350" y="1819275"/>
          <p14:tracePt t="15220" x="374650" y="1819275"/>
          <p14:tracePt t="15261" x="352425" y="1828800"/>
          <p14:tracePt t="15463" x="342900" y="1841500"/>
          <p14:tracePt t="15471" x="361950" y="1863725"/>
          <p14:tracePt t="15479" x="371475" y="1876425"/>
          <p14:tracePt t="15511" x="454025" y="1933575"/>
          <p14:tracePt t="15530" x="476250" y="1943100"/>
          <p14:tracePt t="15561" x="520700" y="1978025"/>
          <p14:tracePt t="15601" x="555625" y="1990725"/>
          <p14:tracePt t="15650" x="590550" y="1990725"/>
          <p14:tracePt t="15690" x="647700" y="2012950"/>
          <p14:tracePt t="15740" x="692150" y="2022475"/>
          <p14:tracePt t="15781" x="739775" y="2035175"/>
          <p14:tracePt t="15831" x="819150" y="2057400"/>
          <p14:tracePt t="15870" x="876300" y="2070100"/>
          <p14:tracePt t="15910" x="946150" y="2070100"/>
          <p14:tracePt t="15950" x="990600" y="2079625"/>
          <p14:tracePt t="15991" x="1012825" y="2079625"/>
          <p14:tracePt t="16152" x="1025525" y="2092325"/>
          <p14:tracePt t="16159" x="1035050" y="2105025"/>
          <p14:tracePt t="16180" x="1060450" y="2136775"/>
          <p14:tracePt t="16200" x="1069975" y="2206625"/>
          <p14:tracePt t="16231" x="1069975" y="2320925"/>
          <p14:tracePt t="16271" x="1069975" y="2400300"/>
          <p14:tracePt t="16312" x="1069975" y="2435225"/>
          <p14:tracePt t="16351" x="1028700" y="2540000"/>
          <p14:tracePt t="16401" x="1006475" y="2619375"/>
          <p14:tracePt t="16441" x="981075" y="2698750"/>
          <p14:tracePt t="16483" x="949325" y="2768600"/>
          <p14:tracePt t="16522" x="949325" y="2790825"/>
          <p14:tracePt t="16551" x="936625" y="2825750"/>
          <p14:tracePt t="16591" x="923925" y="2882900"/>
          <p14:tracePt t="16632" x="923925" y="2927350"/>
          <p14:tracePt t="16671" x="923925" y="2974975"/>
          <p14:tracePt t="16711" x="933450" y="3032125"/>
          <p14:tracePt t="16751" x="946150" y="3041650"/>
          <p14:tracePt t="16841" x="968375" y="3041650"/>
          <p14:tracePt t="16881" x="1012825" y="3035300"/>
          <p14:tracePt t="16921" x="1060450" y="3022600"/>
          <p14:tracePt t="16961" x="1209675" y="3022600"/>
          <p14:tracePt t="17001" x="1504950" y="3054350"/>
          <p14:tracePt t="17041" x="1882775" y="3124200"/>
          <p14:tracePt t="17081" x="2054225" y="3133725"/>
          <p14:tracePt t="17121" x="2159000" y="3133725"/>
          <p14:tracePt t="17161" x="2352675" y="3133725"/>
          <p14:tracePt t="17201" x="2695575" y="3155950"/>
          <p14:tracePt t="17241" x="2949575" y="3213100"/>
          <p14:tracePt t="17281" x="3028950" y="3213100"/>
          <p14:tracePt t="17331" x="3130550" y="3238500"/>
          <p14:tracePt t="17371" x="3292475" y="3260725"/>
          <p14:tracePt t="17411" x="3521075" y="3295650"/>
          <p14:tracePt t="17461" x="3829050" y="3327400"/>
          <p14:tracePt t="17501" x="3956050" y="3327400"/>
          <p14:tracePt t="17540" x="4070350" y="3340100"/>
          <p14:tracePt t="17581" x="4184650" y="3352800"/>
          <p14:tracePt t="17621" x="4254500" y="3352800"/>
          <p14:tracePt t="17719" x="4264025" y="3352800"/>
          <p14:tracePt t="17799" x="4276725" y="3352800"/>
          <p14:tracePt t="19738" x="4286250" y="3352800"/>
          <p14:tracePt t="19760" x="4279900" y="3343275"/>
          <p14:tracePt t="19786" x="4244975" y="3308350"/>
          <p14:tracePt t="19793" x="4232275" y="3298825"/>
          <p14:tracePt t="19828" x="4143375" y="3228975"/>
          <p14:tracePt t="19869" x="3981450" y="3149600"/>
          <p14:tracePt t="19908" x="3775075" y="3022600"/>
          <p14:tracePt t="19958" x="3444875" y="2895600"/>
          <p14:tracePt t="19998" x="3067050" y="2749550"/>
          <p14:tracePt t="20038" x="2689225" y="2644775"/>
          <p14:tracePt t="20075" x="2435225" y="2587625"/>
          <p14:tracePt t="20119" x="2298700" y="2517775"/>
          <p14:tracePt t="20158" x="2263775" y="2486025"/>
          <p14:tracePt t="20198" x="2254250" y="2428875"/>
          <p14:tracePt t="20233" x="2241550" y="2381250"/>
          <p14:tracePt t="20272" x="2219325" y="2324100"/>
          <p14:tracePt t="20292" x="2219325" y="2314575"/>
          <p14:tracePt t="20323" x="2206625" y="2266950"/>
          <p14:tracePt t="20363" x="2057400" y="2152650"/>
          <p14:tracePt t="20403" x="1978025" y="2082800"/>
          <p14:tracePt t="20442" x="1965325" y="2073275"/>
          <p14:tracePt t="20483" x="1965325" y="2060575"/>
          <p14:tracePt t="20631" x="1965325" y="2051050"/>
          <p14:tracePt t="20655" x="1965325" y="2038350"/>
          <p14:tracePt t="20791" x="1974850" y="2016125"/>
          <p14:tracePt t="20873" x="1987550" y="2016125"/>
          <p14:tracePt t="20888" x="1997075" y="2016125"/>
          <p14:tracePt t="20904" x="2009775" y="2016125"/>
          <p14:tracePt t="20925" x="2032000" y="2016125"/>
          <p14:tracePt t="20926" x="2044700" y="2016125"/>
          <p14:tracePt t="20963" x="2124075" y="2022475"/>
          <p14:tracePt t="21003" x="2260600" y="2047875"/>
          <p14:tracePt t="21043" x="2339975" y="2057400"/>
          <p14:tracePt t="21083" x="2457450" y="2092325"/>
          <p14:tracePt t="21123" x="2571750" y="2136775"/>
          <p14:tracePt t="21163" x="2717800" y="2171700"/>
          <p14:tracePt t="21214" x="2914650" y="2206625"/>
          <p14:tracePt t="21253" x="2959100" y="2219325"/>
          <p14:tracePt t="21293" x="2971800" y="2219325"/>
          <p14:tracePt t="21333" x="3006725" y="2228850"/>
          <p14:tracePt t="21374" x="3063875" y="2228850"/>
          <p14:tracePt t="21413" x="3095625" y="2228850"/>
          <p14:tracePt t="21454" x="3130550" y="2228850"/>
          <p14:tracePt t="21494" x="3143250" y="2228850"/>
          <p14:tracePt t="21573" x="3152775" y="2228850"/>
          <p14:tracePt t="21615" x="3165475" y="2228850"/>
          <p14:tracePt t="21653" x="3178175" y="2228850"/>
          <p14:tracePt t="21693" x="3235325" y="2228850"/>
          <p14:tracePt t="21732" x="3270250" y="2228850"/>
          <p14:tracePt t="21773" x="3302000" y="2222500"/>
          <p14:tracePt t="22032" x="3314700" y="2209800"/>
          <p14:tracePt t="22071" x="3327400" y="2209800"/>
          <p14:tracePt t="22079" x="3336925" y="2197100"/>
          <p14:tracePt t="22905" x="3349625" y="2197100"/>
          <p14:tracePt t="22936" x="3340100" y="2197100"/>
          <p14:tracePt t="26313" x="3330575" y="2206625"/>
          <p14:tracePt t="26320" x="3317875" y="2219325"/>
          <p14:tracePt t="26330" x="3305175" y="2228850"/>
          <p14:tracePt t="26352" x="3295650" y="2286000"/>
          <p14:tracePt t="26394" x="3282950" y="2378075"/>
          <p14:tracePt t="26434" x="3282950" y="2470150"/>
          <p14:tracePt t="26476" x="3282950" y="2549525"/>
          <p14:tracePt t="26516" x="3282950" y="2654300"/>
          <p14:tracePt t="26554" x="3282950" y="2720975"/>
          <p14:tracePt t="26593" x="3282950" y="2746375"/>
          <p14:tracePt t="26675" x="3282950" y="2755900"/>
          <p14:tracePt t="26735" x="3282950" y="2768600"/>
          <p14:tracePt t="26754" x="3282950" y="2778125"/>
          <p14:tracePt t="26793" x="3260725" y="2847975"/>
          <p14:tracePt t="26834" x="3248025" y="2892425"/>
          <p14:tracePt t="26874" x="3238500" y="2927350"/>
          <p14:tracePt t="26913" x="3225800" y="2962275"/>
          <p14:tracePt t="26953" x="3225800" y="2974975"/>
          <p14:tracePt t="27247" x="3225800" y="2984500"/>
          <p14:tracePt t="27256" x="3225800" y="2997200"/>
          <p14:tracePt t="27271" x="3225800" y="3041650"/>
          <p14:tracePt t="27293" x="3235325" y="3076575"/>
          <p14:tracePt t="27334" x="3257550" y="3133725"/>
          <p14:tracePt t="27373" x="3270250" y="3155950"/>
          <p14:tracePt t="38096" x="3260725" y="3168650"/>
          <p14:tracePt t="38104" x="3225800" y="3168650"/>
          <p14:tracePt t="38122" x="3203575" y="3190875"/>
          <p14:tracePt t="38143" x="3155950" y="3213100"/>
          <p14:tracePt t="38186" x="3054350" y="3248025"/>
          <p14:tracePt t="38227" x="2847975" y="3295650"/>
          <p14:tracePt t="38266" x="2654300" y="3340100"/>
          <p14:tracePt t="38306" x="2460625" y="3409950"/>
          <p14:tracePt t="38346" x="2114550" y="3533775"/>
          <p14:tracePt t="38385" x="1851025" y="3616325"/>
          <p14:tracePt t="38426" x="1670050" y="3695700"/>
          <p14:tracePt t="38465" x="1555750" y="3740150"/>
          <p14:tracePt t="38506" x="1441450" y="3775075"/>
          <p14:tracePt t="38546" x="1235075" y="3819525"/>
          <p14:tracePt t="38586" x="1016000" y="3854450"/>
          <p14:tracePt t="38626" x="914400" y="3876675"/>
          <p14:tracePt t="38666" x="809625" y="3924300"/>
          <p14:tracePt t="38705" x="765175" y="3937000"/>
          <p14:tracePt t="38745" x="717550" y="3946525"/>
          <p14:tracePt t="38879" x="708025" y="3946525"/>
          <p14:tracePt t="39096" x="714375" y="3946525"/>
          <p14:tracePt t="39112" x="727075" y="3946525"/>
          <p14:tracePt t="39125" x="749300" y="3946525"/>
          <p14:tracePt t="39156" x="863600" y="3946525"/>
          <p14:tracePt t="39196" x="1196975" y="3959225"/>
          <p14:tracePt t="39216" x="1644650" y="3968750"/>
          <p14:tracePt t="39246" x="2136775" y="4003675"/>
          <p14:tracePt t="39286" x="2524125" y="4051300"/>
          <p14:tracePt t="39326" x="2924175" y="4095750"/>
          <p14:tracePt t="39366" x="3292475" y="4108450"/>
          <p14:tracePt t="39405" x="3384550" y="4108450"/>
          <p14:tracePt t="39445" x="3406775" y="4108450"/>
          <p14:tracePt t="39543" x="3429000" y="4108450"/>
          <p14:tracePt t="39551" x="3463925" y="4108450"/>
          <p14:tracePt t="39567" x="3556000" y="4108450"/>
          <p14:tracePt t="39606" x="3898900" y="4029075"/>
          <p14:tracePt t="39646" x="4162425" y="4019550"/>
          <p14:tracePt t="39686" x="4197350" y="4019550"/>
          <p14:tracePt t="43569" x="4175125" y="4019550"/>
          <p14:tracePt t="43576" x="4143375" y="4019550"/>
          <p14:tracePt t="43594" x="4095750" y="4038600"/>
          <p14:tracePt t="43617" x="4038600" y="4060825"/>
          <p14:tracePt t="43657" x="3959225" y="4095750"/>
          <p14:tracePt t="43698" x="3889375" y="4130675"/>
          <p14:tracePt t="43738" x="3832225" y="4165600"/>
          <p14:tracePt t="43777" x="3740150" y="4175125"/>
          <p14:tracePt t="43818" x="3546475" y="4197350"/>
          <p14:tracePt t="43858" x="3225800" y="4244975"/>
          <p14:tracePt t="43897" x="2803525" y="4279900"/>
          <p14:tracePt t="43937" x="2470150" y="4302125"/>
          <p14:tracePt t="43977" x="2241550" y="4302125"/>
          <p14:tracePt t="44018" x="2082800" y="4324350"/>
          <p14:tracePt t="44058" x="1876425" y="4346575"/>
          <p14:tracePt t="44097" x="1670050" y="4371975"/>
          <p14:tracePt t="44137" x="1530350" y="4371975"/>
          <p14:tracePt t="44178" x="1485900" y="4371975"/>
          <p14:tracePt t="44218" x="1327150" y="4381500"/>
          <p14:tracePt t="44258" x="1073150" y="4403725"/>
          <p14:tracePt t="44298" x="923925" y="4416425"/>
          <p14:tracePt t="44337" x="844550" y="4438650"/>
          <p14:tracePt t="44377" x="765175" y="4460875"/>
          <p14:tracePt t="44417" x="730250" y="4473575"/>
          <p14:tracePt t="44458" x="708025" y="4486275"/>
          <p14:tracePt t="44679" x="714375" y="4486275"/>
          <p14:tracePt t="44687" x="762000" y="4486275"/>
          <p14:tracePt t="44704" x="863600" y="4486275"/>
          <p14:tracePt t="44738" x="1047750" y="4495800"/>
          <p14:tracePt t="44778" x="1425575" y="4530725"/>
          <p14:tracePt t="44797" x="1562100" y="4552950"/>
          <p14:tracePt t="44828" x="1781175" y="4587875"/>
          <p14:tracePt t="44868" x="2032000" y="4610100"/>
          <p14:tracePt t="44908" x="2260600" y="4622800"/>
          <p14:tracePt t="44947" x="2593975" y="4645025"/>
          <p14:tracePt t="44970" x="2752725" y="4667250"/>
          <p14:tracePt t="45012" x="2844800" y="4689475"/>
          <p14:tracePt t="45053" x="2892425" y="4689475"/>
          <p14:tracePt t="45093" x="2959100" y="4689475"/>
          <p14:tracePt t="45132" x="3086100" y="4689475"/>
          <p14:tracePt t="45173" x="3279775" y="4689475"/>
          <p14:tracePt t="45213" x="3498850" y="4689475"/>
          <p14:tracePt t="45252" x="3644900" y="4689475"/>
          <p14:tracePt t="45293" x="3794125" y="4689475"/>
          <p14:tracePt t="45333" x="3965575" y="4689475"/>
          <p14:tracePt t="45335" x="4013200" y="4689475"/>
          <p14:tracePt t="45373" x="4162425" y="4689475"/>
          <p14:tracePt t="45413" x="4356100" y="4689475"/>
          <p14:tracePt t="45453" x="4492625" y="4689475"/>
          <p14:tracePt t="45493" x="4584700" y="4689475"/>
          <p14:tracePt t="45533" x="4632325" y="4689475"/>
          <p14:tracePt t="45928" x="4641850" y="4689475"/>
          <p14:tracePt t="45935" x="4622800" y="4689475"/>
          <p14:tracePt t="45950" x="4600575" y="4702175"/>
          <p14:tracePt t="45972" x="4486275" y="4724400"/>
          <p14:tracePt t="46012" x="4232275" y="4781550"/>
          <p14:tracePt t="46053" x="3946525" y="4851400"/>
          <p14:tracePt t="46093" x="3695700" y="4908550"/>
          <p14:tracePt t="46133" x="3502025" y="4965700"/>
          <p14:tracePt t="46172" x="3260725" y="5022850"/>
          <p14:tracePt t="46213" x="3076575" y="5080000"/>
          <p14:tracePt t="46253" x="2952750" y="5114925"/>
          <p14:tracePt t="46293" x="2835275" y="5159375"/>
          <p14:tracePt t="46333" x="2768600" y="5207000"/>
          <p14:tracePt t="46373" x="2711450" y="5241925"/>
          <p14:tracePt t="46413" x="2632075" y="5299075"/>
          <p14:tracePt t="46454" x="2562225" y="5378450"/>
          <p14:tracePt t="46494" x="2527300" y="5422900"/>
          <p14:tracePt t="46532" x="2517775" y="5435600"/>
          <p14:tracePt t="46612" x="2517775" y="5457825"/>
          <p14:tracePt t="46653" x="2517775" y="5480050"/>
          <p14:tracePt t="46693" x="2517775" y="5502275"/>
          <p14:tracePt t="46732" x="2546350" y="5549900"/>
          <p14:tracePt t="46772" x="2616200" y="5572125"/>
          <p14:tracePt t="46812" x="2660650" y="5572125"/>
          <p14:tracePt t="46852" x="2708275" y="5584825"/>
          <p14:tracePt t="46893" x="2774950" y="5594350"/>
          <p14:tracePt t="46933" x="2879725" y="5594350"/>
          <p14:tracePt t="46973" x="3063875" y="5629275"/>
          <p14:tracePt t="47012" x="3359150" y="5676900"/>
          <p14:tracePt t="47052" x="3613150" y="5734050"/>
          <p14:tracePt t="47093" x="3806825" y="5743575"/>
          <p14:tracePt t="47132" x="4048125" y="5743575"/>
          <p14:tracePt t="47173" x="4425950" y="5743575"/>
          <p14:tracePt t="47214" x="5010150" y="5743575"/>
          <p14:tracePt t="47252" x="5191125" y="5743575"/>
          <p14:tracePt t="47293" x="5410200" y="5743575"/>
          <p14:tracePt t="47333" x="5648325" y="5743575"/>
          <p14:tracePt t="47335" x="5730875" y="5743575"/>
          <p14:tracePt t="47373" x="6051550" y="5743575"/>
          <p14:tracePt t="47414" x="6359525" y="5737225"/>
          <p14:tracePt t="47453" x="6451600" y="5737225"/>
          <p14:tracePt t="47493" x="6518275" y="5737225"/>
          <p14:tracePt t="47532" x="6600825" y="5737225"/>
          <p14:tracePt t="47573" x="6635750" y="5737225"/>
          <p14:tracePt t="48169" x="6645275" y="5737225"/>
          <p14:tracePt t="48209" x="6680200" y="5737225"/>
          <p14:tracePt t="48216" x="6702425" y="5737225"/>
          <p14:tracePt t="48240" x="6794500" y="5711825"/>
          <p14:tracePt t="48280" x="6978650" y="5645150"/>
          <p14:tracePt t="48320" x="7229475" y="5575300"/>
          <p14:tracePt t="48339" x="7331075" y="5562600"/>
          <p14:tracePt t="48369" x="7537450" y="5530850"/>
          <p14:tracePt t="48410" x="7708900" y="5461000"/>
          <p14:tracePt t="48450" x="7743825" y="5438775"/>
          <p14:tracePt t="48978" x="7743825" y="5426075"/>
          <p14:tracePt t="48992" x="7743825" y="5391150"/>
          <p14:tracePt t="49010" x="7737475" y="5324475"/>
          <p14:tracePt t="49040" x="7667625" y="5187950"/>
          <p14:tracePt t="49060" x="7632700" y="5118100"/>
          <p14:tracePt t="49089" x="7588250" y="4968875"/>
          <p14:tracePt t="49130" x="7553325" y="4810125"/>
          <p14:tracePt t="49170" x="7540625" y="4762500"/>
          <p14:tracePt t="50152" x="7518400" y="4727575"/>
          <p14:tracePt t="50161" x="7496175" y="4705350"/>
          <p14:tracePt t="50176" x="7473950" y="4683125"/>
          <p14:tracePt t="50193" x="7461250" y="4670425"/>
          <p14:tracePt t="50241" x="7381875" y="4568825"/>
          <p14:tracePt t="50278" x="7289800" y="4419600"/>
          <p14:tracePt t="50321" x="7219950" y="4327525"/>
          <p14:tracePt t="50361" x="7131050" y="4178300"/>
          <p14:tracePt t="50401" x="6911975" y="3940175"/>
          <p14:tracePt t="50442" x="6696075" y="3743325"/>
          <p14:tracePt t="50483" x="6613525" y="3641725"/>
          <p14:tracePt t="50592" x="6604000" y="3629025"/>
          <p14:tracePt t="50687" x="6569075" y="3606800"/>
          <p14:tracePt t="50695" x="6521450" y="3584575"/>
          <p14:tracePt t="50703" x="6477000" y="3562350"/>
          <p14:tracePt t="50741" x="6327775" y="3505200"/>
          <p14:tracePt t="50761" x="6143625" y="3413125"/>
          <p14:tracePt t="50791" x="5892800" y="3286125"/>
          <p14:tracePt t="50831" x="5492750" y="3114675"/>
          <p14:tracePt t="50871" x="5057775" y="2952750"/>
          <p14:tracePt t="50911" x="4518025" y="2759075"/>
          <p14:tracePt t="50951" x="3854450" y="2486025"/>
          <p14:tracePt t="50991" x="3340100" y="2279650"/>
          <p14:tracePt t="51031" x="3089275" y="2197100"/>
          <p14:tracePt t="51081" x="2632075" y="2060575"/>
          <p14:tracePt t="51121" x="2206625" y="1924050"/>
          <p14:tracePt t="51162" x="1876425" y="1809750"/>
          <p14:tracePt t="51202" x="1393825" y="1660525"/>
          <p14:tracePt t="51242" x="914400" y="1501775"/>
          <p14:tracePt t="51280" x="501650" y="1352550"/>
          <p14:tracePt t="51331" x="488950" y="1352550"/>
          <p14:tracePt t="51371" x="466725" y="1339850"/>
          <p14:tracePt t="51412" x="409575" y="1327150"/>
          <p14:tracePt t="51451" x="273050" y="1260475"/>
          <p14:tracePt t="52864" x="155575" y="558800"/>
          <p14:tracePt t="52872" x="409575" y="568325"/>
          <p14:tracePt t="52880" x="612775" y="593725"/>
          <p14:tracePt t="52900" x="1196975" y="682625"/>
          <p14:tracePt t="52953" x="2092325" y="711200"/>
          <p14:tracePt t="52992" x="2216150" y="606425"/>
          <p14:tracePt t="53032" x="2320925" y="479425"/>
          <p14:tracePt t="53071" x="2311400" y="0"/>
          <p14:tracePt t="53112" x="1889125" y="0"/>
          <p14:tracePt t="53152" x="822325" y="0"/>
          <p14:tracePt t="55098" x="4727575" y="3775075"/>
          <p14:tracePt t="55137" x="4600575" y="3686175"/>
          <p14:tracePt t="55155" x="4486275" y="3594100"/>
          <p14:tracePt t="55174" x="4416425" y="3559175"/>
          <p14:tracePt t="55218" x="4108450" y="3308350"/>
          <p14:tracePt t="55258" x="3079750" y="2644775"/>
          <p14:tracePt t="55298" x="2038350" y="1924050"/>
          <p14:tracePt t="55338" x="1520825" y="1581150"/>
          <p14:tracePt t="55378" x="1397000" y="1466850"/>
          <p14:tracePt t="55418" x="1339850" y="1419225"/>
          <p14:tracePt t="55845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570788" cy="49053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/>
              <a:t>Biomolecular nanotechnology</a:t>
            </a:r>
            <a:endParaRPr lang="cs-CZ" sz="3200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molecular structures and functional complexes</a:t>
            </a:r>
          </a:p>
          <a:p>
            <a:pPr eaLnBrk="1" hangingPunct="1">
              <a:defRPr/>
            </a:pPr>
            <a:r>
              <a:rPr lang="en-US" dirty="0" smtClean="0"/>
              <a:t>DNA </a:t>
            </a:r>
            <a:r>
              <a:rPr lang="en-US" dirty="0" err="1" smtClean="0"/>
              <a:t>templating</a:t>
            </a:r>
            <a:r>
              <a:rPr lang="en-US" dirty="0" smtClean="0"/>
              <a:t> </a:t>
            </a:r>
          </a:p>
          <a:p>
            <a:pPr eaLnBrk="1" hangingPunct="1">
              <a:defRPr/>
            </a:pPr>
            <a:r>
              <a:rPr lang="en-US" dirty="0" smtClean="0"/>
              <a:t>synthetic biology – synthetic biomacromolecules</a:t>
            </a:r>
          </a:p>
          <a:p>
            <a:pPr eaLnBrk="1" hangingPunct="1">
              <a:defRPr/>
            </a:pPr>
            <a:r>
              <a:rPr lang="en-US" dirty="0" smtClean="0"/>
              <a:t>liposomes and novel cellular structures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sz="1800" dirty="0" smtClean="0"/>
              <a:t>… not exactly our field</a:t>
            </a:r>
            <a:endParaRPr lang="cs-CZ" sz="1800" dirty="0" smtClean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363"/>
            <a:ext cx="40989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11" x="7896225" y="5851525"/>
          <p14:tracePt t="1319" x="7905750" y="5803900"/>
          <p14:tracePt t="1334" x="7927975" y="5737225"/>
          <p14:tracePt t="1356" x="7953375" y="5667375"/>
          <p14:tracePt t="1398" x="7943850" y="5495925"/>
          <p14:tracePt t="1438" x="7908925" y="5359400"/>
          <p14:tracePt t="1477" x="7851775" y="5210175"/>
          <p14:tracePt t="1517" x="7794625" y="5083175"/>
          <p14:tracePt t="1557" x="7600950" y="4946650"/>
          <p14:tracePt t="1597" x="7302500" y="4797425"/>
          <p14:tracePt t="1637" x="7038975" y="4683125"/>
          <p14:tracePt t="1677" x="6823075" y="4603750"/>
          <p14:tracePt t="1717" x="6651625" y="4556125"/>
          <p14:tracePt t="1757" x="6375400" y="4489450"/>
          <p14:tracePt t="1797" x="6203950" y="4441825"/>
          <p14:tracePt t="1838" x="6134100" y="4397375"/>
          <p14:tracePt t="1877" x="6076950" y="4362450"/>
          <p14:tracePt t="1918" x="5997575" y="4235450"/>
          <p14:tracePt t="1958" x="5927725" y="4121150"/>
          <p14:tracePt t="1997" x="5918200" y="3949700"/>
          <p14:tracePt t="2037" x="5870575" y="3800475"/>
          <p14:tracePt t="2077" x="5838825" y="3686175"/>
          <p14:tracePt t="2117" x="5838825" y="3571875"/>
          <p14:tracePt t="2158" x="5867400" y="3413125"/>
          <p14:tracePt t="2198" x="6051550" y="3171825"/>
          <p14:tracePt t="2237" x="6337300" y="2886075"/>
          <p14:tracePt t="2277" x="6394450" y="2838450"/>
          <p14:tracePt t="2317" x="6429375" y="2816225"/>
          <p14:tracePt t="9528" x="6410325" y="2771775"/>
          <p14:tracePt t="9535" x="6375400" y="2679700"/>
          <p14:tracePt t="9546" x="6353175" y="2657475"/>
          <p14:tracePt t="9568" x="6283325" y="2530475"/>
          <p14:tracePt t="9609" x="6181725" y="2324100"/>
          <p14:tracePt t="9648" x="6076950" y="2117725"/>
          <p14:tracePt t="9689" x="5975350" y="1968500"/>
          <p14:tracePt t="9729" x="5838825" y="1774825"/>
          <p14:tracePt t="9769" x="5724525" y="1581150"/>
          <p14:tracePt t="9808" x="5654675" y="1419225"/>
          <p14:tracePt t="9849" x="5378450" y="1181100"/>
          <p14:tracePt t="9889" x="5105400" y="1019175"/>
          <p14:tracePt t="9929" x="4841875" y="962025"/>
          <p14:tracePt t="9969" x="4591050" y="949325"/>
          <p14:tracePt t="10009" x="4279900" y="949325"/>
          <p14:tracePt t="10049" x="4006850" y="981075"/>
          <p14:tracePt t="10089" x="3787775" y="1028700"/>
          <p14:tracePt t="10129" x="3629025" y="1085850"/>
          <p14:tracePt t="10169" x="3489325" y="1152525"/>
          <p14:tracePt t="10208" x="3365500" y="1235075"/>
          <p14:tracePt t="10249" x="3308350" y="1292225"/>
          <p14:tracePt t="10289" x="3260725" y="1393825"/>
          <p14:tracePt t="10329" x="3251200" y="1498600"/>
          <p14:tracePt t="10369" x="3251200" y="1577975"/>
          <p14:tracePt t="10408" x="3282950" y="1644650"/>
          <p14:tracePt t="10448" x="3340100" y="1714500"/>
          <p14:tracePt t="10489" x="3454400" y="1806575"/>
          <p14:tracePt t="10529" x="3603625" y="1885950"/>
          <p14:tracePt t="10569" x="3854450" y="2022475"/>
          <p14:tracePt t="10609" x="4038600" y="2114550"/>
          <p14:tracePt t="10648" x="4083050" y="2136775"/>
          <p14:tracePt t="10730" x="4095750" y="2136775"/>
          <p14:tracePt t="12166" x="4127500" y="2136775"/>
          <p14:tracePt t="12174" x="4152900" y="2136775"/>
          <p14:tracePt t="12186" x="4184650" y="2130425"/>
          <p14:tracePt t="12219" x="4298950" y="2060575"/>
          <p14:tracePt t="12259" x="4381500" y="1981200"/>
          <p14:tracePt t="12278" x="4413250" y="1958975"/>
          <p14:tracePt t="12309" x="4460875" y="1924050"/>
          <p14:tracePt t="12350" x="4505325" y="1866900"/>
          <p14:tracePt t="12389" x="4518025" y="1797050"/>
          <p14:tracePt t="12429" x="4518025" y="1695450"/>
          <p14:tracePt t="12470" x="4518025" y="1590675"/>
          <p14:tracePt t="12520" x="4498975" y="1533525"/>
          <p14:tracePt t="12560" x="4359275" y="1466850"/>
          <p14:tracePt t="12609" x="4200525" y="1419225"/>
          <p14:tracePt t="12650" x="4086225" y="1374775"/>
          <p14:tracePt t="12690" x="3902075" y="1304925"/>
          <p14:tracePt t="12732" x="3673475" y="1238250"/>
          <p14:tracePt t="12779" x="3422650" y="1155700"/>
          <p14:tracePt t="12820" x="3286125" y="1098550"/>
          <p14:tracePt t="12860" x="3136900" y="1066800"/>
          <p14:tracePt t="12861" x="3089275" y="1066800"/>
          <p14:tracePt t="12910" x="2873375" y="996950"/>
          <p14:tracePt t="12949" x="2724150" y="974725"/>
          <p14:tracePt t="12999" x="2505075" y="927100"/>
          <p14:tracePt t="13050" x="2311400" y="882650"/>
          <p14:tracePt t="13089" x="2219325" y="882650"/>
          <p14:tracePt t="13130" x="2184400" y="869950"/>
          <p14:tracePt t="13170" x="2139950" y="869950"/>
          <p14:tracePt t="13210" x="2095500" y="869950"/>
          <p14:tracePt t="13253" x="2070100" y="860425"/>
          <p14:tracePt t="13290" x="2060575" y="860425"/>
          <p14:tracePt t="13329" x="2047875" y="860425"/>
          <p14:tracePt t="13414" x="2038350" y="860425"/>
          <p14:tracePt t="13686" x="2057400" y="847725"/>
          <p14:tracePt t="13695" x="2101850" y="847725"/>
          <p14:tracePt t="13713" x="2171700" y="847725"/>
          <p14:tracePt t="13744" x="2330450" y="847725"/>
          <p14:tracePt t="13784" x="2593975" y="866775"/>
          <p14:tracePt t="13803" x="2708275" y="879475"/>
          <p14:tracePt t="13834" x="2927350" y="879475"/>
          <p14:tracePt t="13874" x="3270250" y="879475"/>
          <p14:tracePt t="13914" x="3625850" y="879475"/>
          <p14:tracePt t="13954" x="4254500" y="923925"/>
          <p14:tracePt t="13994" x="4645025" y="971550"/>
          <p14:tracePt t="14034" x="4987925" y="1006475"/>
          <p14:tracePt t="14074" x="5343525" y="1006475"/>
          <p14:tracePt t="14114" x="5661025" y="1006475"/>
          <p14:tracePt t="14154" x="5867400" y="1006475"/>
          <p14:tracePt t="14194" x="6007100" y="1006475"/>
          <p14:tracePt t="14233" x="6156325" y="1006475"/>
          <p14:tracePt t="14274" x="6223000" y="1006475"/>
          <p14:tracePt t="14313" x="6245225" y="1006475"/>
          <p14:tracePt t="14393" x="6257925" y="1006475"/>
          <p14:tracePt t="15688" x="6257925" y="1016000"/>
          <p14:tracePt t="15696" x="6238875" y="1028700"/>
          <p14:tracePt t="15717" x="6216650" y="1038225"/>
          <p14:tracePt t="15738" x="6181725" y="1063625"/>
          <p14:tracePt t="15791" x="6124575" y="1095375"/>
          <p14:tracePt t="15840" x="6019800" y="1165225"/>
          <p14:tracePt t="15880" x="5861050" y="1244600"/>
          <p14:tracePt t="15930" x="5562600" y="1371600"/>
          <p14:tracePt t="15970" x="5321300" y="1473200"/>
          <p14:tracePt t="16010" x="5149850" y="1530350"/>
          <p14:tracePt t="16050" x="4978400" y="1587500"/>
          <p14:tracePt t="16090" x="4727575" y="1644650"/>
          <p14:tracePt t="16130" x="4451350" y="1727200"/>
          <p14:tracePt t="16170" x="4302125" y="1771650"/>
          <p14:tracePt t="16210" x="4235450" y="1793875"/>
          <p14:tracePt t="16250" x="4143375" y="1841500"/>
          <p14:tracePt t="16289" x="4073525" y="1863725"/>
          <p14:tracePt t="16330" x="4064000" y="1876425"/>
          <p14:tracePt t="16606" x="4051300" y="1876425"/>
          <p14:tracePt t="17047" x="4016375" y="1866900"/>
          <p14:tracePt t="17054" x="4006850" y="1866900"/>
          <p14:tracePt t="17068" x="3971925" y="1854200"/>
          <p14:tracePt t="17118" x="3800475" y="1797050"/>
          <p14:tracePt t="17151" x="3721100" y="1787525"/>
          <p14:tracePt t="17180" x="3663950" y="1787525"/>
          <p14:tracePt t="17220" x="3444875" y="1787525"/>
          <p14:tracePt t="17221" x="3387725" y="1787525"/>
          <p14:tracePt t="17260" x="3181350" y="1762125"/>
          <p14:tracePt t="17301" x="3111500" y="1762125"/>
          <p14:tracePt t="17639" x="3101975" y="1762125"/>
          <p14:tracePt t="17650" x="3108325" y="1752600"/>
          <p14:tracePt t="17660" x="3121025" y="1752600"/>
          <p14:tracePt t="17681" x="3190875" y="1730375"/>
          <p14:tracePt t="17721" x="3282950" y="1730375"/>
          <p14:tracePt t="17760" x="3362325" y="1730375"/>
          <p14:tracePt t="17800" x="3454400" y="1730375"/>
          <p14:tracePt t="17841" x="3498850" y="1730375"/>
          <p14:tracePt t="17881" x="3521075" y="1730375"/>
          <p14:tracePt t="17960" x="3533775" y="1730375"/>
          <p14:tracePt t="20975" x="3514725" y="1730375"/>
          <p14:tracePt t="20985" x="3489325" y="1730375"/>
          <p14:tracePt t="20999" x="3409950" y="1717675"/>
          <p14:tracePt t="21022" x="3286125" y="1682750"/>
          <p14:tracePt t="21062" x="3101975" y="1616075"/>
          <p14:tracePt t="21112" x="3044825" y="1590675"/>
          <p14:tracePt t="21151" x="2987675" y="1558925"/>
          <p14:tracePt t="21192" x="2917825" y="1511300"/>
          <p14:tracePt t="21232" x="2873375" y="1476375"/>
          <p14:tracePt t="21272" x="2838450" y="1454150"/>
          <p14:tracePt t="21312" x="2781300" y="1444625"/>
          <p14:tracePt t="21353" x="2711450" y="1419225"/>
          <p14:tracePt t="21392" x="2597150" y="1397000"/>
          <p14:tracePt t="21433" x="2517775" y="1397000"/>
          <p14:tracePt t="21472" x="2390775" y="1397000"/>
          <p14:tracePt t="21512" x="2289175" y="1397000"/>
          <p14:tracePt t="21552" x="2197100" y="1397000"/>
          <p14:tracePt t="21592" x="2105025" y="1397000"/>
          <p14:tracePt t="21632" x="2012950" y="1416050"/>
          <p14:tracePt t="21672" x="1911350" y="1428750"/>
          <p14:tracePt t="21713" x="1749425" y="1450975"/>
          <p14:tracePt t="21752" x="1498600" y="1498600"/>
          <p14:tracePt t="21802" x="1282700" y="1555750"/>
          <p14:tracePt t="21842" x="1168400" y="1587500"/>
          <p14:tracePt t="21883" x="1076325" y="1612900"/>
          <p14:tracePt t="21922" x="1006475" y="1644650"/>
          <p14:tracePt t="21962" x="949325" y="1692275"/>
          <p14:tracePt t="22002" x="927100" y="1749425"/>
          <p14:tracePt t="22042" x="927100" y="1828800"/>
          <p14:tracePt t="22083" x="946150" y="1898650"/>
          <p14:tracePt t="22122" x="1139825" y="1955800"/>
          <p14:tracePt t="22163" x="1393825" y="1990725"/>
          <p14:tracePt t="22203" x="1587500" y="2012950"/>
          <p14:tracePt t="22252" x="1724025" y="2012950"/>
          <p14:tracePt t="22302" x="1908175" y="2012950"/>
          <p14:tracePt t="22342" x="2066925" y="2003425"/>
          <p14:tracePt t="22391" x="2216150" y="1981200"/>
          <p14:tracePt t="22431" x="2228850" y="1968500"/>
          <p14:tracePt t="23663" x="2251075" y="1968500"/>
          <p14:tracePt t="23672" x="2295525" y="2022475"/>
          <p14:tracePt t="23690" x="2378075" y="2127250"/>
          <p14:tracePt t="23711" x="2501900" y="2276475"/>
          <p14:tracePt t="23752" x="2730500" y="2540000"/>
          <p14:tracePt t="23803" x="2962275" y="2813050"/>
          <p14:tracePt t="23843" x="3121025" y="2949575"/>
          <p14:tracePt t="23883" x="3362325" y="3098800"/>
          <p14:tracePt t="23932" x="3543300" y="3190875"/>
          <p14:tracePt t="23973" x="3635375" y="3238500"/>
          <p14:tracePt t="24012" x="3692525" y="3248025"/>
          <p14:tracePt t="24053" x="3863975" y="3305175"/>
          <p14:tracePt t="24053" x="3921125" y="3305175"/>
          <p14:tracePt t="24100" x="4197350" y="3384550"/>
          <p14:tracePt t="24143" x="4530725" y="3489325"/>
          <p14:tracePt t="24192" x="4860925" y="3660775"/>
          <p14:tracePt t="24233" x="5137150" y="3810000"/>
          <p14:tracePt t="24283" x="5353050" y="3911600"/>
          <p14:tracePt t="24322" x="5387975" y="3924300"/>
          <p14:tracePt t="24534" x="5422900" y="3924300"/>
          <p14:tracePt t="24542" x="5445125" y="3937000"/>
          <p14:tracePt t="24556" x="5489575" y="3946525"/>
          <p14:tracePt t="24573" x="5546725" y="3959225"/>
          <p14:tracePt t="24613" x="5581650" y="3959225"/>
          <p14:tracePt t="24662" x="5594350" y="3959225"/>
          <p14:tracePt t="25911" x="5603875" y="3959225"/>
          <p14:tracePt t="25920" x="5616575" y="3959225"/>
          <p14:tracePt t="25927" x="5629275" y="3959225"/>
          <p14:tracePt t="25942" x="5651500" y="3949700"/>
          <p14:tracePt t="25980" x="5695950" y="3927475"/>
          <p14:tracePt t="26021" x="5835650" y="3892550"/>
          <p14:tracePt t="26061" x="5902325" y="3879850"/>
          <p14:tracePt t="26101" x="5949950" y="3870325"/>
          <p14:tracePt t="26140" x="5994400" y="3857625"/>
          <p14:tracePt t="26181" x="6064250" y="3822700"/>
          <p14:tracePt t="26221" x="6096000" y="3813175"/>
          <p14:tracePt t="26261" x="6121400" y="3800475"/>
          <p14:tracePt t="28783" x="6143625" y="3800475"/>
          <p14:tracePt t="28792" x="6156325" y="3790950"/>
          <p14:tracePt t="28823" x="6178550" y="3765550"/>
          <p14:tracePt t="28846" x="6188075" y="3756025"/>
          <p14:tracePt t="28878" x="6200775" y="3743325"/>
          <p14:tracePt t="28912" x="6223000" y="3721100"/>
          <p14:tracePt t="28952" x="6245225" y="3698875"/>
          <p14:tracePt t="28993" x="6270625" y="3663950"/>
          <p14:tracePt t="29032" x="6302375" y="3619500"/>
          <p14:tracePt t="29072" x="6350000" y="3584575"/>
          <p14:tracePt t="29118" x="6359525" y="3571875"/>
          <p14:tracePt t="29162" x="6384925" y="3549650"/>
          <p14:tracePt t="29203" x="6429375" y="3514725"/>
          <p14:tracePt t="29242" x="6464300" y="3479800"/>
          <p14:tracePt t="29283" x="6464300" y="3422650"/>
          <p14:tracePt t="29323" x="6445250" y="3321050"/>
          <p14:tracePt t="29363" x="6273800" y="3206750"/>
          <p14:tracePt t="29403" x="5905500" y="3044825"/>
          <p14:tracePt t="29442" x="5276850" y="2908300"/>
          <p14:tracePt t="29482" x="4591050" y="2781300"/>
          <p14:tracePt t="29532" x="3937000" y="2679700"/>
          <p14:tracePt t="29573" x="3286125" y="2609850"/>
          <p14:tracePt t="29613" x="2838450" y="2574925"/>
          <p14:tracePt t="29653" x="2460625" y="2552700"/>
          <p14:tracePt t="29692" x="2197100" y="2543175"/>
          <p14:tracePt t="29732" x="1933575" y="2517775"/>
          <p14:tracePt t="29782" x="1806575" y="2517775"/>
          <p14:tracePt t="29822" x="1797050" y="2517775"/>
          <p14:tracePt t="29902" x="1774825" y="2508250"/>
          <p14:tracePt t="29942" x="1749425" y="2508250"/>
          <p14:tracePt t="29982" x="1717675" y="2495550"/>
          <p14:tracePt t="30023" x="1704975" y="2486025"/>
          <p14:tracePt t="30126" x="1692275" y="2473325"/>
          <p14:tracePt t="30189" x="1692275" y="2460625"/>
          <p14:tracePt t="30198" x="1692275" y="2451100"/>
          <p14:tracePt t="30222" x="1736725" y="2403475"/>
          <p14:tracePt t="30262" x="1873250" y="2371725"/>
          <p14:tracePt t="30302" x="2079625" y="2371725"/>
          <p14:tracePt t="30343" x="2343150" y="2371725"/>
          <p14:tracePt t="30392" x="2651125" y="2371725"/>
          <p14:tracePt t="30432" x="2994025" y="2371725"/>
          <p14:tracePt t="30472" x="3498850" y="2425700"/>
          <p14:tracePt t="30513" x="3911600" y="2482850"/>
          <p14:tracePt t="30552" x="4254500" y="2549525"/>
          <p14:tracePt t="30592" x="4575175" y="2628900"/>
          <p14:tracePt t="30642" x="4908550" y="2711450"/>
          <p14:tracePt t="30684" x="5102225" y="2768600"/>
          <p14:tracePt t="30726" x="5251450" y="2835275"/>
          <p14:tracePt t="30762" x="5273675" y="2870200"/>
          <p14:tracePt t="30902" x="5229225" y="2905125"/>
          <p14:tracePt t="30909" x="5197475" y="2917825"/>
          <p14:tracePt t="30924" x="5140325" y="2917825"/>
          <p14:tracePt t="30962" x="4851400" y="2927350"/>
          <p14:tracePt t="31003" x="4416425" y="2927350"/>
          <p14:tracePt t="31043" x="4006850" y="2863850"/>
          <p14:tracePt t="31045" x="3914775" y="2838450"/>
          <p14:tracePt t="31082" x="3730625" y="2806700"/>
          <p14:tracePt t="31123" x="3467100" y="2781300"/>
          <p14:tracePt t="31162" x="3111500" y="2771775"/>
          <p14:tracePt t="31202" x="2917825" y="2749550"/>
          <p14:tracePt t="31253" x="2816225" y="2736850"/>
          <p14:tracePt t="31303" x="2794000" y="2736850"/>
          <p14:tracePt t="31342" x="2768600" y="2724150"/>
          <p14:tracePt t="31433" x="2733675" y="2724150"/>
          <p14:tracePt t="31473" x="2711450" y="2714625"/>
          <p14:tracePt t="31512" x="2676525" y="2692400"/>
          <p14:tracePt t="31553" x="2644775" y="2644775"/>
          <p14:tracePt t="31602" x="2574925" y="2609850"/>
          <p14:tracePt t="31642" x="2562225" y="2574925"/>
          <p14:tracePt t="31693" x="2495550" y="2543175"/>
          <p14:tracePt t="31732" x="2460625" y="2530475"/>
          <p14:tracePt t="31733" x="2447925" y="2517775"/>
          <p14:tracePt t="31773" x="2416175" y="2517775"/>
          <p14:tracePt t="31813" x="2368550" y="2495550"/>
          <p14:tracePt t="31853" x="2346325" y="2495550"/>
          <p14:tracePt t="31932" x="2333625" y="2495550"/>
          <p14:tracePt t="31972" x="2289175" y="2495550"/>
          <p14:tracePt t="32012" x="2152650" y="2451100"/>
          <p14:tracePt t="32052" x="2047875" y="2416175"/>
          <p14:tracePt t="32054" x="2012950" y="2403475"/>
          <p14:tracePt t="32093" x="1911350" y="2371725"/>
          <p14:tracePt t="32132" x="1841500" y="2359025"/>
          <p14:tracePt t="32172" x="1784350" y="2359025"/>
          <p14:tracePt t="32173" x="1774825" y="2359025"/>
          <p14:tracePt t="32213" x="1749425" y="2359025"/>
          <p14:tracePt t="32252" x="1717675" y="2359025"/>
          <p14:tracePt t="32292" x="1682750" y="2390775"/>
          <p14:tracePt t="32332" x="1670050" y="2413000"/>
          <p14:tracePt t="32372" x="1660525" y="2482850"/>
          <p14:tracePt t="32374" x="1660525" y="2505075"/>
          <p14:tracePt t="32412" x="1660525" y="2549525"/>
          <p14:tracePt t="32451" x="1701800" y="2628900"/>
          <p14:tracePt t="32453" x="1714500" y="2628900"/>
          <p14:tracePt t="32501" x="1860550" y="2698750"/>
          <p14:tracePt t="32542" x="2079625" y="2755900"/>
          <p14:tracePt t="32581" x="2216150" y="2778125"/>
          <p14:tracePt t="32632" x="2387600" y="2790825"/>
          <p14:tracePt t="32682" x="2641600" y="2790825"/>
          <p14:tracePt t="32723" x="2743200" y="2790825"/>
          <p14:tracePt t="32763" x="2857500" y="2790825"/>
          <p14:tracePt t="32765" x="2892425" y="2790825"/>
          <p14:tracePt t="32801" x="2949575" y="2790825"/>
          <p14:tracePt t="32841" x="3133725" y="2790825"/>
          <p14:tracePt t="32881" x="3362325" y="2790825"/>
          <p14:tracePt t="32921" x="3578225" y="2835275"/>
          <p14:tracePt t="32961" x="3775075" y="2882900"/>
          <p14:tracePt t="33002" x="3933825" y="2917825"/>
          <p14:tracePt t="33041" x="4070350" y="2949575"/>
          <p14:tracePt t="33081" x="4083050" y="2949575"/>
          <p14:tracePt t="33294" x="4095750" y="2949575"/>
          <p14:tracePt t="33302" x="4140200" y="2949575"/>
          <p14:tracePt t="33310" x="4175125" y="2949575"/>
          <p14:tracePt t="33341" x="4356100" y="2962275"/>
          <p14:tracePt t="33382" x="4645025" y="2984500"/>
          <p14:tracePt t="33401" x="4768850" y="2984500"/>
          <p14:tracePt t="33431" x="4953000" y="2984500"/>
          <p14:tracePt t="33473" x="5146675" y="2984500"/>
          <p14:tracePt t="33512" x="5445125" y="2978150"/>
          <p14:tracePt t="33552" x="5822950" y="2978150"/>
          <p14:tracePt t="33592" x="6007100" y="2997200"/>
          <p14:tracePt t="33631" x="6051550" y="2997200"/>
          <p14:tracePt t="33681" x="6073775" y="2997200"/>
          <p14:tracePt t="34063" x="6086475" y="3006725"/>
          <p14:tracePt t="34071" x="6086475" y="3032125"/>
          <p14:tracePt t="34084" x="6086475" y="3063875"/>
          <p14:tracePt t="34106" x="6086475" y="3203575"/>
          <p14:tracePt t="34147" x="6143625" y="3590925"/>
          <p14:tracePt t="34187" x="6292850" y="4038600"/>
          <p14:tracePt t="34227" x="6499225" y="4451350"/>
          <p14:tracePt t="34267" x="6705600" y="4781550"/>
          <p14:tracePt t="34307" x="7026275" y="5207000"/>
          <p14:tracePt t="34347" x="7162800" y="5422900"/>
          <p14:tracePt t="34387" x="7197725" y="5470525"/>
          <p14:tracePt t="34470" x="7197725" y="5480050"/>
          <p14:tracePt t="34504" x="7207250" y="5527675"/>
          <p14:tracePt t="34545" x="7264400" y="5651500"/>
          <p14:tracePt t="34586" x="7321550" y="5791200"/>
          <p14:tracePt t="34624" x="7378700" y="5905500"/>
          <p14:tracePt t="34665" x="7426325" y="5994400"/>
          <p14:tracePt t="34714" x="7470775" y="6099175"/>
          <p14:tracePt t="34754" x="7527925" y="6191250"/>
          <p14:tracePt t="34795" x="7597775" y="6315075"/>
          <p14:tracePt t="34835" x="7642225" y="6429375"/>
          <p14:tracePt t="34875" x="7699375" y="6534150"/>
          <p14:tracePt t="34915" x="7734300" y="6591300"/>
          <p14:tracePt t="34955" x="7756525" y="6635750"/>
          <p14:tracePt t="34995" x="7769225" y="6648450"/>
          <p14:tracePt t="37279" x="7759700" y="6661150"/>
          <p14:tracePt t="37314" x="7759700" y="6670675"/>
          <p14:tracePt t="37384" x="7759700" y="6683375"/>
          <p14:tracePt t="37855" x="7750175" y="6683375"/>
          <p14:tracePt t="37863" x="7750175" y="6673850"/>
          <p14:tracePt t="37871" x="7724775" y="6651625"/>
          <p14:tracePt t="37893" x="7658100" y="6616700"/>
          <p14:tracePt t="37935" x="7578725" y="6550025"/>
          <p14:tracePt t="37974" x="7486650" y="6480175"/>
          <p14:tracePt t="38014" x="7407275" y="6423025"/>
          <p14:tracePt t="38055" x="7324725" y="6318250"/>
          <p14:tracePt t="38095" x="7245350" y="6229350"/>
          <p14:tracePt t="38134" x="7175500" y="6146800"/>
          <p14:tracePt t="38174" x="7108825" y="6080125"/>
          <p14:tracePt t="38215" x="7029450" y="5988050"/>
          <p14:tracePt t="38254" x="6937375" y="5883275"/>
          <p14:tracePt t="38294" x="6867525" y="5803900"/>
          <p14:tracePt t="38334" x="6788150" y="5759450"/>
          <p14:tracePt t="38374" x="6683375" y="5689600"/>
          <p14:tracePt t="38414" x="6604000" y="5645150"/>
          <p14:tracePt t="38455" x="6489700" y="5597525"/>
          <p14:tracePt t="38495" x="6397625" y="5575300"/>
          <p14:tracePt t="38534" x="6283325" y="5562600"/>
          <p14:tracePt t="38574" x="6191250" y="5540375"/>
          <p14:tracePt t="38614" x="6099175" y="5540375"/>
          <p14:tracePt t="38654" x="5962650" y="5540375"/>
          <p14:tracePt t="38692" x="5838825" y="5540375"/>
          <p14:tracePt t="38733" x="5699125" y="5559425"/>
          <p14:tracePt t="38772" x="5641975" y="5572125"/>
          <p14:tracePt t="38812" x="5584825" y="5572125"/>
          <p14:tracePt t="38852" x="5562600" y="5584825"/>
          <p14:tracePt t="38892" x="5527675" y="5584825"/>
          <p14:tracePt t="38933" x="5492750" y="5594350"/>
          <p14:tracePt t="39535" x="5483225" y="5594350"/>
          <p14:tracePt t="39550" x="5489575" y="5594350"/>
          <p14:tracePt t="39573" x="5546725" y="5594350"/>
          <p14:tracePt t="39613" x="5765800" y="5575300"/>
          <p14:tracePt t="39652" x="5949950" y="5495925"/>
          <p14:tracePt t="39692" x="6073775" y="5391150"/>
          <p14:tracePt t="39693" x="6096000" y="5368925"/>
          <p14:tracePt t="39732" x="6156325" y="5254625"/>
          <p14:tracePt t="39771" x="6188075" y="5070475"/>
          <p14:tracePt t="39773" x="6200775" y="5013325"/>
          <p14:tracePt t="39811" x="6200775" y="4775200"/>
          <p14:tracePt t="39850" x="6191250" y="4533900"/>
          <p14:tracePt t="39891" x="6134100" y="4384675"/>
          <p14:tracePt t="39931" x="6019800" y="4248150"/>
          <p14:tracePt t="39972" x="5918200" y="4156075"/>
          <p14:tracePt t="40011" x="5803900" y="4086225"/>
          <p14:tracePt t="40062" x="5619750" y="4019550"/>
          <p14:tracePt t="40101" x="5518150" y="4019550"/>
          <p14:tracePt t="40141" x="5356225" y="4019550"/>
          <p14:tracePt t="40181" x="5241925" y="4038600"/>
          <p14:tracePt t="40221" x="5127625" y="4083050"/>
          <p14:tracePt t="40261" x="5070475" y="4117975"/>
          <p14:tracePt t="40301" x="5000625" y="4165600"/>
          <p14:tracePt t="40342" x="4921250" y="4267200"/>
          <p14:tracePt t="40381" x="4876800" y="4416425"/>
          <p14:tracePt t="40431" x="4864100" y="4689475"/>
          <p14:tracePt t="40471" x="4965700" y="4953000"/>
          <p14:tracePt t="40512" x="5146675" y="5159375"/>
          <p14:tracePt t="40551" x="5343525" y="5273675"/>
          <p14:tracePt t="40591" x="5546725" y="5387975"/>
          <p14:tracePt t="40631" x="5845175" y="5502275"/>
          <p14:tracePt t="40671" x="6130925" y="5607050"/>
          <p14:tracePt t="40713" x="6223000" y="5629275"/>
          <p14:tracePt t="40748" x="6245225" y="5629275"/>
          <p14:tracePt t="40792" x="6270625" y="5629275"/>
          <p14:tracePt t="40831" x="6337300" y="5651500"/>
          <p14:tracePt t="40872" x="6416675" y="5699125"/>
          <p14:tracePt t="40911" x="6543675" y="5756275"/>
          <p14:tracePt t="40951" x="6692900" y="5813425"/>
          <p14:tracePt t="41002" x="6886575" y="5880100"/>
          <p14:tracePt t="41041" x="6978650" y="5905500"/>
          <p14:tracePt t="41081" x="7058025" y="5915025"/>
          <p14:tracePt t="41120" x="7197725" y="5949950"/>
          <p14:tracePt t="41161" x="7413625" y="5984875"/>
          <p14:tracePt t="41201" x="7620000" y="6029325"/>
          <p14:tracePt t="41251" x="7756525" y="6064250"/>
          <p14:tracePt t="41301" x="7848600" y="6086475"/>
          <p14:tracePt t="41342" x="7896225" y="6086475"/>
          <p14:tracePt t="41382" x="7940675" y="6086475"/>
          <p14:tracePt t="41431" x="8032750" y="6086475"/>
          <p14:tracePt t="41471" x="8089900" y="6086475"/>
          <p14:tracePt t="41512" x="8156575" y="6121400"/>
          <p14:tracePt t="41552" x="8204200" y="6156325"/>
          <p14:tracePt t="41597" x="8216900" y="6156325"/>
          <p14:tracePt t="41632" x="8239125" y="6169025"/>
          <p14:tracePt t="41982" x="8248650" y="6178550"/>
          <p14:tracePt t="42030" x="8229600" y="6191250"/>
          <p14:tracePt t="42039" x="8194675" y="6213475"/>
          <p14:tracePt t="42048" x="8185150" y="6226175"/>
          <p14:tracePt t="42081" x="8102600" y="6292850"/>
          <p14:tracePt t="42100" x="8070850" y="6327775"/>
          <p14:tracePt t="42131" x="7988300" y="6419850"/>
          <p14:tracePt t="42181" x="7943850" y="6499225"/>
          <p14:tracePt t="42221" x="7931150" y="6511925"/>
          <p14:tracePt t="42712" x="7899400" y="6502400"/>
          <p14:tracePt t="42719" x="7886700" y="6492875"/>
          <p14:tracePt t="42727" x="7851775" y="6467475"/>
          <p14:tracePt t="42743" x="7816850" y="6445250"/>
          <p14:tracePt t="42781" x="7702550" y="6353175"/>
          <p14:tracePt t="42832" x="7600950" y="6286500"/>
          <p14:tracePt t="42881" x="7531100" y="6238875"/>
          <p14:tracePt t="42922" x="7439025" y="6194425"/>
          <p14:tracePt t="42961" x="7372350" y="6159500"/>
          <p14:tracePt t="43001" x="7359650" y="6146800"/>
          <p14:tracePt t="43623" x="7346950" y="6146800"/>
          <p14:tracePt t="43633" x="7337425" y="6146800"/>
          <p14:tracePt t="43639" x="7324725" y="6146800"/>
          <p14:tracePt t="43660" x="7280275" y="6146800"/>
          <p14:tracePt t="43702" x="7038975" y="6067425"/>
          <p14:tracePt t="43742" x="6797675" y="5953125"/>
          <p14:tracePt t="43782" x="6502400" y="5861050"/>
          <p14:tracePt t="43832" x="6019800" y="5711825"/>
          <p14:tracePt t="43882" x="5619750" y="5610225"/>
          <p14:tracePt t="43922" x="5299075" y="5553075"/>
          <p14:tracePt t="43962" x="4933950" y="5483225"/>
          <p14:tracePt t="44002" x="4613275" y="5426075"/>
          <p14:tracePt t="44042" x="4416425" y="5403850"/>
          <p14:tracePt t="44081" x="4257675" y="5403850"/>
          <p14:tracePt t="44122" x="4108450" y="5381625"/>
          <p14:tracePt t="44172" x="3844925" y="5334000"/>
          <p14:tracePt t="44213" x="3663950" y="5311775"/>
          <p14:tracePt t="44251" x="3524250" y="5289550"/>
          <p14:tracePt t="44292" x="3479800" y="5276850"/>
          <p14:tracePt t="44332" x="3457575" y="5267325"/>
          <p14:tracePt t="44439" x="3444875" y="5267325"/>
          <p14:tracePt t="44895" x="3432175" y="5267325"/>
          <p14:tracePt t="44903" x="3454400" y="5245100"/>
          <p14:tracePt t="44920" x="3498850" y="5232400"/>
          <p14:tracePt t="44926" x="3511550" y="5219700"/>
          <p14:tracePt t="44962" x="3568700" y="5197475"/>
          <p14:tracePt t="45012" x="3635375" y="5162550"/>
          <p14:tracePt t="45052" x="3705225" y="5140325"/>
          <p14:tracePt t="45054" x="3717925" y="5140325"/>
          <p14:tracePt t="45093" x="3749675" y="5127625"/>
          <p14:tracePt t="45132" x="3784600" y="5118100"/>
          <p14:tracePt t="45172" x="3806825" y="51054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smtClean="0"/>
              <a:t>Nanocarbon</a:t>
            </a:r>
            <a:endParaRPr lang="cs-CZ" sz="3200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</a:t>
            </a:r>
            <a:r>
              <a:rPr lang="cs-CZ" smtClean="0"/>
              <a:t>arbon nanotubes</a:t>
            </a:r>
            <a:r>
              <a:rPr lang="en-US" smtClean="0"/>
              <a:t> - </a:t>
            </a:r>
            <a:r>
              <a:rPr lang="en-US" sz="2000" smtClean="0"/>
              <a:t>single </a:t>
            </a:r>
            <a:r>
              <a:rPr lang="cs-CZ" sz="2000" smtClean="0"/>
              <a:t>(SWNT)</a:t>
            </a:r>
            <a:r>
              <a:rPr lang="en-US" sz="2000" smtClean="0"/>
              <a:t> and m</a:t>
            </a:r>
            <a:r>
              <a:rPr lang="cs-CZ" sz="2000" smtClean="0"/>
              <a:t>ultiwalled (MWNT)</a:t>
            </a:r>
          </a:p>
          <a:p>
            <a:pPr eaLnBrk="1" hangingPunct="1">
              <a:defRPr/>
            </a:pPr>
            <a:r>
              <a:rPr lang="en-US" smtClean="0"/>
              <a:t>g</a:t>
            </a:r>
            <a:r>
              <a:rPr lang="cs-CZ" smtClean="0"/>
              <a:t>raphene</a:t>
            </a:r>
          </a:p>
          <a:p>
            <a:pPr eaLnBrk="1" hangingPunct="1">
              <a:defRPr/>
            </a:pPr>
            <a:r>
              <a:rPr lang="en-US" smtClean="0"/>
              <a:t>c</a:t>
            </a:r>
            <a:r>
              <a:rPr lang="cs-CZ" smtClean="0"/>
              <a:t>arbon nanospheres</a:t>
            </a:r>
            <a:endParaRPr lang="en-US" smtClean="0"/>
          </a:p>
          <a:p>
            <a:pPr eaLnBrk="1" hangingPunct="1">
              <a:defRPr/>
            </a:pPr>
            <a:r>
              <a:rPr lang="en-US" smtClean="0"/>
              <a:t>nanodiamonds</a:t>
            </a:r>
            <a:endParaRPr lang="cs-CZ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773238"/>
            <a:ext cx="4357688" cy="468153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2" x="3695700" y="5013325"/>
          <p14:tracePt t="1039" x="3546475" y="4899025"/>
          <p14:tracePt t="1048" x="3457575" y="4832350"/>
          <p14:tracePt t="1064" x="3251200" y="4692650"/>
          <p14:tracePt t="1114" x="2803525" y="4432300"/>
          <p14:tracePt t="1154" x="2644775" y="4349750"/>
          <p14:tracePt t="1204" x="2403475" y="4225925"/>
          <p14:tracePt t="1244" x="2311400" y="4178300"/>
          <p14:tracePt t="1284" x="2266950" y="4156075"/>
          <p14:tracePt t="1333" x="2254250" y="4156075"/>
          <p14:tracePt t="1373" x="2232025" y="4156075"/>
          <p14:tracePt t="1414" x="2197100" y="4156075"/>
          <p14:tracePt t="1453" x="2184400" y="4156075"/>
          <p14:tracePt t="1494" x="2174875" y="4156075"/>
          <p14:tracePt t="7127" x="2308225" y="4098925"/>
          <p14:tracePt t="7135" x="2413000" y="4029075"/>
          <p14:tracePt t="7154" x="2549525" y="3914775"/>
          <p14:tracePt t="7158" x="2616200" y="3857625"/>
          <p14:tracePt t="7194" x="2822575" y="3641725"/>
          <p14:tracePt t="7234" x="3051175" y="3308350"/>
          <p14:tracePt t="7275" x="3200400" y="3022600"/>
          <p14:tracePt t="7314" x="3248025" y="2806700"/>
          <p14:tracePt t="7354" x="3248025" y="2600325"/>
          <p14:tracePt t="7394" x="3238500" y="2403475"/>
          <p14:tracePt t="7433" x="3136900" y="2174875"/>
          <p14:tracePt t="7474" x="2974975" y="1958975"/>
          <p14:tracePt t="7514" x="2816225" y="1787525"/>
          <p14:tracePt t="7555" x="2574925" y="1581150"/>
          <p14:tracePt t="7594" x="2298700" y="1374775"/>
          <p14:tracePt t="7634" x="2025650" y="1238250"/>
          <p14:tracePt t="7674" x="1841500" y="1155700"/>
          <p14:tracePt t="7714" x="1739900" y="1146175"/>
          <p14:tracePt t="7755" x="1670050" y="1146175"/>
          <p14:tracePt t="7794" x="1612900" y="1146175"/>
          <p14:tracePt t="7834" x="1533525" y="1152525"/>
          <p14:tracePt t="7874" x="1476375" y="1165225"/>
          <p14:tracePt t="7914" x="1419225" y="1177925"/>
          <p14:tracePt t="7954" x="1349375" y="1177925"/>
          <p14:tracePt t="7995" x="1225550" y="1177925"/>
          <p14:tracePt t="8034" x="1120775" y="1209675"/>
          <p14:tracePt t="8074" x="1076325" y="1222375"/>
          <p14:tracePt t="8114" x="1041400" y="1244600"/>
          <p14:tracePt t="8155" x="1028700" y="1244600"/>
          <p14:tracePt t="8193" x="1019175" y="1257300"/>
          <p14:tracePt t="8234" x="1006475" y="1257300"/>
          <p14:tracePt t="8274" x="971550" y="1279525"/>
          <p14:tracePt t="8314" x="949325" y="1292225"/>
          <p14:tracePt t="8354" x="927100" y="1301750"/>
          <p14:tracePt t="9047" x="1016000" y="1381125"/>
          <p14:tracePt t="9061" x="1289050" y="1577975"/>
          <p14:tracePt t="9082" x="1609725" y="1816100"/>
          <p14:tracePt t="9116" x="2422525" y="2355850"/>
          <p14:tracePt t="9144" x="3165475" y="2927350"/>
          <p14:tracePt t="9184" x="3797300" y="3397250"/>
          <p14:tracePt t="9225" x="4254500" y="3775075"/>
          <p14:tracePt t="9265" x="4724400" y="4152900"/>
          <p14:tracePt t="9305" x="5045075" y="4416425"/>
          <p14:tracePt t="9345" x="5216525" y="4587875"/>
          <p14:tracePt t="9385" x="5330825" y="4702175"/>
          <p14:tracePt t="9424" x="5467350" y="4829175"/>
          <p14:tracePt t="9465" x="5661025" y="5022850"/>
          <p14:tracePt t="9505" x="5867400" y="5184775"/>
          <p14:tracePt t="9544" x="6292850" y="5400675"/>
          <p14:tracePt t="9585" x="6600825" y="5549900"/>
          <p14:tracePt t="9624" x="6956425" y="5676900"/>
          <p14:tracePt t="9665" x="7115175" y="5721350"/>
          <p14:tracePt t="9774" x="7127875" y="5734050"/>
          <p14:tracePt t="9798" x="7118350" y="5734050"/>
          <p14:tracePt t="9822" x="7096125" y="5743575"/>
          <p14:tracePt t="9910" x="7086600" y="5743575"/>
          <p14:tracePt t="10047" x="7092950" y="5743575"/>
          <p14:tracePt t="10055" x="7127875" y="5743575"/>
          <p14:tracePt t="10063" x="7172325" y="5743575"/>
          <p14:tracePt t="10084" x="7277100" y="5724525"/>
          <p14:tracePt t="10126" x="7607300" y="5654675"/>
          <p14:tracePt t="10165" x="7861300" y="5597525"/>
          <p14:tracePt t="10206" x="8020050" y="5505450"/>
          <p14:tracePt t="10245" x="8134350" y="5438775"/>
          <p14:tracePt t="10285" x="8216900" y="5381625"/>
          <p14:tracePt t="10325" x="8274050" y="5324475"/>
          <p14:tracePt t="10365" x="8296275" y="5302250"/>
          <p14:tracePt t="10406" x="8353425" y="5245100"/>
          <p14:tracePt t="10445" x="8388350" y="5210175"/>
          <p14:tracePt t="10485" x="8420100" y="5175250"/>
          <p14:tracePt t="10525" x="8477250" y="5118100"/>
          <p14:tracePt t="10565" x="8512175" y="5083175"/>
          <p14:tracePt t="10709" x="8505825" y="5083175"/>
          <p14:tracePt t="10726" x="8470900" y="5083175"/>
          <p14:tracePt t="10734" x="8435975" y="5092700"/>
          <p14:tracePt t="10765" x="8321675" y="5114925"/>
          <p14:tracePt t="10805" x="8128000" y="5184775"/>
          <p14:tracePt t="10845" x="7921625" y="5273675"/>
          <p14:tracePt t="10886" x="7842250" y="5308600"/>
          <p14:tracePt t="10925" x="7737475" y="5365750"/>
          <p14:tracePt t="10968" x="7623175" y="5422900"/>
          <p14:tracePt t="11007" x="7486650" y="5502275"/>
          <p14:tracePt t="11046" x="7381875" y="5559425"/>
          <p14:tracePt t="11086" x="7315200" y="5594350"/>
          <p14:tracePt t="11125" x="7200900" y="5629275"/>
          <p14:tracePt t="11166" x="7086600" y="5676900"/>
          <p14:tracePt t="11205" x="6972300" y="5708650"/>
          <p14:tracePt t="11246" x="6889750" y="5734050"/>
          <p14:tracePt t="11285" x="6845300" y="5756275"/>
          <p14:tracePt t="11325" x="6832600" y="5756275"/>
          <p14:tracePt t="11366" x="6823075" y="5765800"/>
          <p14:tracePt t="11405" x="6797675" y="5791200"/>
          <p14:tracePt t="11446" x="6788150" y="5791200"/>
          <p14:tracePt t="12911" x="6775450" y="5791200"/>
          <p14:tracePt t="12926" x="6765925" y="5791200"/>
          <p14:tracePt t="12934" x="6753225" y="5800725"/>
          <p14:tracePt t="12955" x="6740525" y="5800725"/>
          <p14:tracePt t="13001" x="6731000" y="5800725"/>
          <p14:tracePt t="13041" x="6708775" y="5813425"/>
          <p14:tracePt t="13081" x="6661150" y="5813425"/>
          <p14:tracePt t="13111" x="6638925" y="5822950"/>
          <p14:tracePt t="13151" x="6626225" y="5822950"/>
          <p14:tracePt t="13191" x="6604000" y="5835650"/>
          <p14:tracePt t="13240" x="6581775" y="5835650"/>
          <p14:tracePt t="13281" x="6569075" y="5848350"/>
          <p14:tracePt t="13990" x="6559550" y="5848350"/>
          <p14:tracePt t="14014" x="6578600" y="5848350"/>
          <p14:tracePt t="14030" x="6591300" y="5838825"/>
          <p14:tracePt t="14040" x="6613525" y="5838825"/>
          <p14:tracePt t="14072" x="6784975" y="5781675"/>
          <p14:tracePt t="14111" x="7058025" y="5702300"/>
          <p14:tracePt t="14161" x="7435850" y="5610225"/>
          <p14:tracePt t="14201" x="7712075" y="5540375"/>
          <p14:tracePt t="14240" x="7940675" y="5473700"/>
          <p14:tracePt t="14281" x="8042275" y="5416550"/>
          <p14:tracePt t="14321" x="8077200" y="5403850"/>
          <p14:tracePt t="14510" x="8089900" y="5391150"/>
          <p14:tracePt t="14518" x="8099425" y="5368925"/>
          <p14:tracePt t="14527" x="8112125" y="5359400"/>
          <p14:tracePt t="14561" x="8156575" y="5311775"/>
          <p14:tracePt t="14601" x="8204200" y="5267325"/>
          <p14:tracePt t="14620" x="8216900" y="5254625"/>
          <p14:tracePt t="14690" x="8216900" y="5245100"/>
          <p14:tracePt t="14789" x="8207375" y="5232400"/>
          <p14:tracePt t="14797" x="8194675" y="5232400"/>
          <p14:tracePt t="14812" x="8172450" y="5241925"/>
          <p14:tracePt t="14861" x="7908925" y="5286375"/>
          <p14:tracePt t="14901" x="7610475" y="5343525"/>
          <p14:tracePt t="14941" x="7394575" y="5387975"/>
          <p14:tracePt t="14980" x="7143750" y="5445125"/>
          <p14:tracePt t="15020" x="6889750" y="5492750"/>
          <p14:tracePt t="15021" x="6867525" y="5502275"/>
          <p14:tracePt t="15060" x="6718300" y="5527675"/>
          <p14:tracePt t="15100" x="6581775" y="5559425"/>
          <p14:tracePt t="15101" x="6546850" y="5559425"/>
          <p14:tracePt t="15140" x="6445250" y="5607050"/>
          <p14:tracePt t="15180" x="6273800" y="5651500"/>
          <p14:tracePt t="15181" x="6248400" y="5664200"/>
          <p14:tracePt t="15220" x="6238875" y="5676900"/>
          <p14:tracePt t="15694" x="6270625" y="5667375"/>
          <p14:tracePt t="15702" x="6280150" y="5654675"/>
          <p14:tracePt t="15713" x="6302375" y="5645150"/>
          <p14:tracePt t="15730" x="6327775" y="5632450"/>
          <p14:tracePt t="15771" x="6394450" y="5597525"/>
          <p14:tracePt t="15790" x="6416675" y="5588000"/>
          <p14:tracePt t="15902" x="6429375" y="5575300"/>
          <p14:tracePt t="18175" x="6419850" y="5530850"/>
          <p14:tracePt t="18183" x="6375400" y="5473700"/>
          <p14:tracePt t="18198" x="6283325" y="5359400"/>
          <p14:tracePt t="18221" x="6169025" y="5184775"/>
          <p14:tracePt t="18261" x="6042025" y="4956175"/>
          <p14:tracePt t="18301" x="5883275" y="4740275"/>
          <p14:tracePt t="18342" x="5584825" y="4464050"/>
          <p14:tracePt t="18381" x="5140325" y="4168775"/>
          <p14:tracePt t="18422" x="4679950" y="3848100"/>
          <p14:tracePt t="18461" x="4086225" y="3413125"/>
          <p14:tracePt t="18501" x="3514725" y="3067050"/>
          <p14:tracePt t="18542" x="2974975" y="2781300"/>
          <p14:tracePt t="18582" x="2517775" y="2543175"/>
          <p14:tracePt t="18622" x="2219325" y="2403475"/>
          <p14:tracePt t="18661" x="2012950" y="2346325"/>
          <p14:tracePt t="18701" x="1831975" y="2289175"/>
          <p14:tracePt t="18741" x="1682750" y="2266950"/>
          <p14:tracePt t="18781" x="1625600" y="2266950"/>
          <p14:tracePt t="18831" x="1520825" y="2232025"/>
          <p14:tracePt t="18871" x="1362075" y="2187575"/>
          <p14:tracePt t="18921" x="1085850" y="2130425"/>
          <p14:tracePt t="18962" x="971550" y="2095500"/>
          <p14:tracePt t="19002" x="962025" y="2095500"/>
          <p14:tracePt t="19246" x="968375" y="2095500"/>
          <p14:tracePt t="19257" x="1003300" y="2095500"/>
          <p14:tracePt t="19279" x="1108075" y="2114550"/>
          <p14:tracePt t="19305" x="1196975" y="2127250"/>
          <p14:tracePt t="19342" x="1346200" y="2149475"/>
          <p14:tracePt t="19381" x="1517650" y="2171700"/>
          <p14:tracePt t="19421" x="1666875" y="2171700"/>
          <p14:tracePt t="19462" x="1860550" y="2184400"/>
          <p14:tracePt t="19502" x="2066925" y="2184400"/>
          <p14:tracePt t="19542" x="2149475" y="2193925"/>
          <p14:tracePt t="19582" x="2193925" y="2193925"/>
          <p14:tracePt t="19621" x="2228850" y="2206625"/>
          <p14:tracePt t="19789" x="2238375" y="2219325"/>
          <p14:tracePt t="19806" x="2251075" y="2228850"/>
          <p14:tracePt t="19817" x="2273300" y="2254250"/>
          <p14:tracePt t="19831" x="2308225" y="2276475"/>
          <p14:tracePt t="19851" x="2387600" y="2343150"/>
          <p14:tracePt t="19882" x="2584450" y="2505075"/>
          <p14:tracePt t="19922" x="2984500" y="2733675"/>
          <p14:tracePt t="19962" x="3314700" y="2940050"/>
          <p14:tracePt t="20002" x="3578225" y="3111500"/>
          <p14:tracePt t="20041" x="3832225" y="3260725"/>
          <p14:tracePt t="20081" x="4025900" y="3384550"/>
          <p14:tracePt t="20122" x="4210050" y="3489325"/>
          <p14:tracePt t="20162" x="4381500" y="3581400"/>
          <p14:tracePt t="20202" x="4552950" y="3660775"/>
          <p14:tracePt t="20242" x="4724400" y="3717925"/>
          <p14:tracePt t="20283" x="4883150" y="3762375"/>
          <p14:tracePt t="20322" x="5032375" y="3810000"/>
          <p14:tracePt t="20362" x="5238750" y="3876675"/>
          <p14:tracePt t="20412" x="5480050" y="3946525"/>
          <p14:tracePt t="20452" x="5616575" y="3981450"/>
          <p14:tracePt t="20453" x="5629275" y="3994150"/>
          <p14:tracePt t="20493" x="5661025" y="4003675"/>
          <p14:tracePt t="20532" x="5673725" y="4003675"/>
          <p14:tracePt t="20663" x="5686425" y="3984625"/>
          <p14:tracePt t="20669" x="5686425" y="3962400"/>
          <p14:tracePt t="20702" x="5664200" y="3848100"/>
          <p14:tracePt t="20743" x="5619750" y="3756025"/>
          <p14:tracePt t="20791" x="5518150" y="3698875"/>
          <p14:tracePt t="20832" x="5403850" y="3676650"/>
          <p14:tracePt t="20872" x="5321300" y="3676650"/>
          <p14:tracePt t="20911" x="5264150" y="3676650"/>
          <p14:tracePt t="20952" x="5197475" y="3683000"/>
          <p14:tracePt t="20982" x="5140325" y="3717925"/>
          <p14:tracePt t="21022" x="5092700" y="3810000"/>
          <p14:tracePt t="21063" x="5092700" y="3889375"/>
          <p14:tracePt t="21112" x="5286375" y="4003675"/>
          <p14:tracePt t="21163" x="5524500" y="4073525"/>
          <p14:tracePt t="21202" x="5695950" y="4083050"/>
          <p14:tracePt t="21242" x="5867400" y="4083050"/>
          <p14:tracePt t="21292" x="6051550" y="4095750"/>
          <p14:tracePt t="21333" x="6337300" y="4108450"/>
          <p14:tracePt t="21372" x="6508750" y="4108450"/>
          <p14:tracePt t="21413" x="6692900" y="4108450"/>
          <p14:tracePt t="21452" x="6842125" y="4108450"/>
          <p14:tracePt t="21493" x="7092950" y="4108450"/>
          <p14:tracePt t="21532" x="7254875" y="4117975"/>
          <p14:tracePt t="21533" x="7299325" y="4117975"/>
          <p14:tracePt t="21583" x="7550150" y="4140200"/>
          <p14:tracePt t="21622" x="7664450" y="4140200"/>
          <p14:tracePt t="21672" x="7734300" y="4140200"/>
          <p14:tracePt t="21712" x="7813675" y="4140200"/>
          <p14:tracePt t="21752" x="7883525" y="4152900"/>
          <p14:tracePt t="21792" x="7962900" y="4152900"/>
          <p14:tracePt t="21832" x="8077200" y="4152900"/>
          <p14:tracePt t="21873" x="8134350" y="4152900"/>
          <p14:tracePt t="21913" x="8156575" y="4143375"/>
          <p14:tracePt t="21953" x="8181975" y="4133850"/>
          <p14:tracePt t="21992" x="8204200" y="4121150"/>
          <p14:tracePt t="22318" x="8216900" y="4121150"/>
          <p14:tracePt t="22334" x="8185150" y="4121150"/>
          <p14:tracePt t="22342" x="8159750" y="4121150"/>
          <p14:tracePt t="22372" x="8035925" y="4098925"/>
          <p14:tracePt t="22412" x="7794625" y="4054475"/>
          <p14:tracePt t="22413" x="7750175" y="4041775"/>
          <p14:tracePt t="22432" x="7645400" y="4029075"/>
          <p14:tracePt t="22462" x="7416800" y="3997325"/>
          <p14:tracePt t="22502" x="6972300" y="3927475"/>
          <p14:tracePt t="22543" x="6467475" y="3848100"/>
          <p14:tracePt t="22582" x="6248400" y="3813175"/>
          <p14:tracePt t="22622" x="6159500" y="3813175"/>
          <p14:tracePt t="22672" x="5997575" y="3800475"/>
          <p14:tracePt t="22712" x="5870575" y="3790950"/>
          <p14:tracePt t="22752" x="5781675" y="3778250"/>
          <p14:tracePt t="22792" x="5654675" y="3778250"/>
          <p14:tracePt t="22833" x="5483225" y="3778250"/>
          <p14:tracePt t="22872" x="5289550" y="3778250"/>
          <p14:tracePt t="22912" x="5162550" y="3778250"/>
          <p14:tracePt t="22953" x="5048250" y="3787775"/>
          <p14:tracePt t="22994" x="4886325" y="3832225"/>
          <p14:tracePt t="23032" x="4784725" y="3876675"/>
          <p14:tracePt t="23072" x="4692650" y="3937000"/>
          <p14:tracePt t="23112" x="4648200" y="4003675"/>
          <p14:tracePt t="23154" x="4635500" y="4130675"/>
          <p14:tracePt t="23203" x="4724400" y="4254500"/>
          <p14:tracePt t="23242" x="4816475" y="4311650"/>
          <p14:tracePt t="23283" x="4908550" y="4346575"/>
          <p14:tracePt t="23332" x="5054600" y="4359275"/>
          <p14:tracePt t="23334" x="5089525" y="4359275"/>
          <p14:tracePt t="23372" x="5216525" y="4359275"/>
          <p14:tracePt t="23423" x="5387975" y="4248150"/>
          <p14:tracePt t="23463" x="5432425" y="4133850"/>
          <p14:tracePt t="23503" x="5467350" y="3984625"/>
          <p14:tracePt t="23543" x="5467350" y="3822700"/>
          <p14:tracePt t="23581" x="5403850" y="3698875"/>
          <p14:tracePt t="23622" x="5289550" y="3594100"/>
          <p14:tracePt t="23663" x="5140325" y="3549650"/>
          <p14:tracePt t="23703" x="5035550" y="3536950"/>
          <p14:tracePt t="23742" x="4968875" y="3536950"/>
          <p14:tracePt t="23782" x="4864100" y="3536950"/>
          <p14:tracePt t="23823" x="4737100" y="3590925"/>
          <p14:tracePt t="23862" x="4600575" y="3705225"/>
          <p14:tracePt t="23902" x="4565650" y="3810000"/>
          <p14:tracePt t="23943" x="4543425" y="3959225"/>
          <p14:tracePt t="23982" x="4543425" y="4095750"/>
          <p14:tracePt t="24023" x="4610100" y="4210050"/>
          <p14:tracePt t="24063" x="4733925" y="4254500"/>
          <p14:tracePt t="24102" x="4838700" y="4267200"/>
          <p14:tracePt t="24147" x="4918075" y="4279900"/>
          <p14:tracePt t="24168" x="4975225" y="4279900"/>
          <p14:tracePt t="24211" x="5054600" y="4257675"/>
          <p14:tracePt t="24252" x="5124450" y="4168775"/>
          <p14:tracePt t="24292" x="5137150" y="4006850"/>
          <p14:tracePt t="24332" x="5114925" y="3914775"/>
          <p14:tracePt t="24371" x="5092700" y="3892550"/>
          <p14:tracePt t="24622" x="5070475" y="3879850"/>
          <p14:tracePt t="24630" x="5048250" y="3889375"/>
          <p14:tracePt t="24638" x="4991100" y="3911600"/>
          <p14:tracePt t="24662" x="4864100" y="3946525"/>
          <p14:tracePt t="24692" x="4705350" y="3959225"/>
          <p14:tracePt t="24712" x="4578350" y="3981450"/>
          <p14:tracePt t="24752" x="4394200" y="3994150"/>
          <p14:tracePt t="24793" x="4178300" y="3994150"/>
          <p14:tracePt t="24832" x="3914775" y="4003675"/>
          <p14:tracePt t="24872" x="3536950" y="4038600"/>
          <p14:tracePt t="24912" x="3159125" y="4095750"/>
          <p14:tracePt t="24951" x="2882900" y="4165600"/>
          <p14:tracePt t="24993" x="2711450" y="4244975"/>
          <p14:tracePt t="25034" x="2597150" y="4289425"/>
          <p14:tracePt t="25082" x="2530475" y="4346575"/>
          <p14:tracePt t="25122" x="2460625" y="4438650"/>
          <p14:tracePt t="25162" x="2447925" y="4552950"/>
          <p14:tracePt t="25203" x="2447925" y="4622800"/>
          <p14:tracePt t="25242" x="2438400" y="4632325"/>
          <p14:tracePt t="28015" x="2549525" y="4603750"/>
          <p14:tracePt t="28022" x="2879725" y="4568825"/>
          <p14:tracePt t="28031" x="2949575" y="4556125"/>
          <p14:tracePt t="28044" x="3019425" y="4533900"/>
          <p14:tracePt t="28083" x="3327400" y="4432300"/>
          <p14:tracePt t="28124" x="3692525" y="4248150"/>
          <p14:tracePt t="28164" x="4381500" y="3971925"/>
          <p14:tracePt t="28165" x="4505325" y="3927475"/>
          <p14:tracePt t="28204" x="4997450" y="3733800"/>
          <p14:tracePt t="28244" x="5365750" y="3527425"/>
          <p14:tracePt t="28283" x="5581650" y="3378200"/>
          <p14:tracePt t="28324" x="5800725" y="3251200"/>
          <p14:tracePt t="28326" x="5835650" y="3228975"/>
          <p14:tracePt t="28363" x="5915025" y="3136900"/>
          <p14:tracePt t="28404" x="6029325" y="3022600"/>
          <p14:tracePt t="28443" x="6337300" y="2863850"/>
          <p14:tracePt t="28484" x="6508750" y="2749550"/>
          <p14:tracePt t="28523" x="6600825" y="2632075"/>
          <p14:tracePt t="28564" x="6692900" y="2574925"/>
          <p14:tracePt t="28604" x="6727825" y="2508250"/>
          <p14:tracePt t="28644" x="6727825" y="2438400"/>
          <p14:tracePt t="28684" x="6727825" y="2393950"/>
          <p14:tracePt t="28724" x="6673850" y="2301875"/>
          <p14:tracePt t="28764" x="6604000" y="2232025"/>
          <p14:tracePt t="28804" x="6559550" y="2174875"/>
          <p14:tracePt t="28843" x="6502400" y="2130425"/>
          <p14:tracePt t="28885" x="6454775" y="2130425"/>
          <p14:tracePt t="28924" x="6388100" y="2117725"/>
          <p14:tracePt t="28966" x="6283325" y="2095500"/>
          <p14:tracePt t="29005" x="6226175" y="2095500"/>
          <p14:tracePt t="29044" x="6191250" y="2095500"/>
          <p14:tracePt t="29084" x="6134100" y="2095500"/>
          <p14:tracePt t="29125" x="6099175" y="2095500"/>
          <p14:tracePt t="29125" x="6089650" y="2095500"/>
          <p14:tracePt t="29164" x="6042025" y="2105025"/>
          <p14:tracePt t="29203" x="5984875" y="2127250"/>
          <p14:tracePt t="29243" x="5962650" y="2127250"/>
          <p14:tracePt t="29283" x="5927725" y="2149475"/>
          <p14:tracePt t="29406" x="5918200" y="2162175"/>
          <p14:tracePt t="29469" x="5924550" y="2162175"/>
          <p14:tracePt t="29484" x="5959475" y="2162175"/>
          <p14:tracePt t="29487" x="6016625" y="2162175"/>
          <p14:tracePt t="29524" x="6223000" y="2184400"/>
          <p14:tracePt t="29564" x="6384925" y="2184400"/>
          <p14:tracePt t="29565" x="6407150" y="2184400"/>
          <p14:tracePt t="29604" x="6451600" y="2184400"/>
          <p14:tracePt t="29644" x="6521450" y="2184400"/>
          <p14:tracePt t="29684" x="6578600" y="2184400"/>
          <p14:tracePt t="29685" x="6591300" y="2184400"/>
          <p14:tracePt t="29725" x="6648450" y="2174875"/>
          <p14:tracePt t="29764" x="6705600" y="2174875"/>
          <p14:tracePt t="29804" x="6762750" y="2174875"/>
          <p14:tracePt t="29854" x="6772275" y="2174875"/>
          <p14:tracePt t="29884" x="6819900" y="2174875"/>
          <p14:tracePt t="29924" x="6864350" y="2174875"/>
          <p14:tracePt t="29964" x="6877050" y="2174875"/>
          <p14:tracePt t="30221" x="6867525" y="2174875"/>
          <p14:tracePt t="30230" x="6845300" y="2174875"/>
          <p14:tracePt t="30241" x="6823075" y="2174875"/>
          <p14:tracePt t="30274" x="6661150" y="2174875"/>
          <p14:tracePt t="30314" x="6511925" y="2184400"/>
          <p14:tracePt t="30334" x="6445250" y="2184400"/>
          <p14:tracePt t="30364" x="6410325" y="2184400"/>
          <p14:tracePt t="30404" x="6305550" y="2184400"/>
          <p14:tracePt t="30405" x="6261100" y="2184400"/>
          <p14:tracePt t="30444" x="6124575" y="2193925"/>
          <p14:tracePt t="30484" x="6067425" y="2206625"/>
          <p14:tracePt t="30485" x="6054725" y="2206625"/>
          <p14:tracePt t="30525" x="6042025" y="2206625"/>
          <p14:tracePt t="30565" x="5962650" y="2228850"/>
          <p14:tracePt t="30604" x="5918200" y="2228850"/>
          <p14:tracePt t="30644" x="5905500" y="2241550"/>
          <p14:tracePt t="31414" x="5883275" y="2254250"/>
          <p14:tracePt t="31422" x="5861050" y="2263775"/>
          <p14:tracePt t="31430" x="5826125" y="2286000"/>
          <p14:tracePt t="31455" x="5768975" y="2343150"/>
          <p14:tracePt t="31494" x="5619750" y="2492375"/>
          <p14:tracePt t="31535" x="5549900" y="2597150"/>
          <p14:tracePt t="31554" x="5505450" y="2641600"/>
          <p14:tracePt t="31585" x="5448300" y="2698750"/>
          <p14:tracePt t="31625" x="5391150" y="2746375"/>
          <p14:tracePt t="31664" x="5356225" y="2778125"/>
          <p14:tracePt t="31704" x="5334000" y="2790825"/>
          <p14:tracePt t="31742" x="5321300" y="2847975"/>
          <p14:tracePt t="31782" x="5311775" y="2905125"/>
          <p14:tracePt t="31832" x="5353050" y="2962275"/>
          <p14:tracePt t="31873" x="5410200" y="2997200"/>
          <p14:tracePt t="31922" x="5457825" y="3019425"/>
          <p14:tracePt t="31962" x="5489575" y="3041650"/>
          <p14:tracePt t="32002" x="5502275" y="3054350"/>
          <p14:tracePt t="32042" x="5514975" y="3076575"/>
          <p14:tracePt t="32092" x="5524500" y="3089275"/>
          <p14:tracePt t="35502" x="5435600" y="3067050"/>
          <p14:tracePt t="35512" x="5254625" y="3044825"/>
          <p14:tracePt t="35520" x="5140325" y="3009900"/>
          <p14:tracePt t="35541" x="4679950" y="2952750"/>
          <p14:tracePt t="35593" x="3835400" y="2794000"/>
          <p14:tracePt t="35634" x="3489325" y="2749550"/>
          <p14:tracePt t="35674" x="3400425" y="2749550"/>
          <p14:tracePt t="35713" x="3308350" y="2724150"/>
          <p14:tracePt t="35754" x="3238500" y="2701925"/>
          <p14:tracePt t="35793" x="3228975" y="2692400"/>
          <p14:tracePt t="35834" x="3194050" y="2657475"/>
          <p14:tracePt t="35873" x="3124200" y="2632075"/>
          <p14:tracePt t="35914" x="2908300" y="2587625"/>
          <p14:tracePt t="35954" x="2654300" y="2517775"/>
          <p14:tracePt t="35993" x="2632075" y="2508250"/>
          <p14:tracePt t="36142" x="2619375" y="2495550"/>
          <p14:tracePt t="36261" x="2609850" y="2495550"/>
          <p14:tracePt t="36270" x="2597150" y="2486025"/>
          <p14:tracePt t="36280" x="2587625" y="2486025"/>
          <p14:tracePt t="36313" x="2562225" y="2486025"/>
          <p14:tracePt t="36353" x="2517775" y="2473325"/>
          <p14:tracePt t="36393" x="2390775" y="2473325"/>
          <p14:tracePt t="36413" x="2311400" y="2473325"/>
          <p14:tracePt t="36444" x="2209800" y="2473325"/>
          <p14:tracePt t="36493" x="2025650" y="2460625"/>
          <p14:tracePt t="36533" x="1920875" y="2460625"/>
          <p14:tracePt t="36583" x="1774825" y="2460625"/>
          <p14:tracePt t="36622" x="1660525" y="2460625"/>
          <p14:tracePt t="36663" x="1476375" y="2460625"/>
          <p14:tracePt t="36703" x="1314450" y="2460625"/>
          <p14:tracePt t="36744" x="1200150" y="2482850"/>
          <p14:tracePt t="36784" x="1120775" y="2514600"/>
          <p14:tracePt t="36824" x="1050925" y="2540000"/>
          <p14:tracePt t="36863" x="1006475" y="2571750"/>
          <p14:tracePt t="36904" x="993775" y="2689225"/>
          <p14:tracePt t="36944" x="1047750" y="2768600"/>
          <p14:tracePt t="36985" x="1196975" y="2813050"/>
          <p14:tracePt t="37024" x="1438275" y="2847975"/>
          <p14:tracePt t="37063" x="1587500" y="2860675"/>
          <p14:tracePt t="37104" x="1758950" y="2860675"/>
          <p14:tracePt t="37145" x="1851025" y="2851150"/>
          <p14:tracePt t="37184" x="1943100" y="2851150"/>
          <p14:tracePt t="37225" x="1987550" y="2838450"/>
          <p14:tracePt t="37265" x="2057400" y="2838450"/>
          <p14:tracePt t="37304" x="2092325" y="2828925"/>
          <p14:tracePt t="37344" x="2101850" y="2828925"/>
          <p14:tracePt t="37871" x="2114550" y="2828925"/>
          <p14:tracePt t="37913" x="2136775" y="2828925"/>
          <p14:tracePt t="37918" x="2149475" y="2828925"/>
          <p14:tracePt t="37945" x="2171700" y="2828925"/>
          <p14:tracePt t="37964" x="2181225" y="2816225"/>
          <p14:tracePt t="37994" x="2216150" y="2825750"/>
          <p14:tracePt t="38034" x="2228850" y="2825750"/>
          <p14:tracePt t="41504" x="2238375" y="2825750"/>
          <p14:tracePt t="41518" x="2251075" y="2835275"/>
          <p14:tracePt t="41951" x="2400300" y="2870200"/>
          <p14:tracePt t="41959" x="2571750" y="2905125"/>
          <p14:tracePt t="41972" x="2708275" y="2940050"/>
          <p14:tracePt t="41993" x="2971800" y="3019425"/>
          <p14:tracePt t="42036" x="3683000" y="3190875"/>
          <p14:tracePt t="42075" x="4518025" y="3305175"/>
          <p14:tracePt t="42115" x="5286375" y="3375025"/>
          <p14:tracePt t="42134" x="5422900" y="3375025"/>
          <p14:tracePt t="42164" x="5537200" y="3365500"/>
          <p14:tracePt t="42205" x="5972175" y="3308350"/>
          <p14:tracePt t="42245" x="6337300" y="3273425"/>
          <p14:tracePt t="42284" x="6521450" y="3241675"/>
          <p14:tracePt t="42325" x="6877050" y="3228975"/>
          <p14:tracePt t="42365" x="7172325" y="3228975"/>
          <p14:tracePt t="42405" x="7413625" y="3216275"/>
          <p14:tracePt t="42445" x="7664450" y="3184525"/>
          <p14:tracePt t="42485" x="7848600" y="3114675"/>
          <p14:tracePt t="42525" x="7962900" y="3067050"/>
          <p14:tracePt t="42565" x="8134350" y="2978150"/>
          <p14:tracePt t="42605" x="8216900" y="2873375"/>
          <p14:tracePt t="42645" x="8239125" y="2806700"/>
          <p14:tracePt t="42685" x="8248650" y="2759075"/>
          <p14:tracePt t="42726" x="8248650" y="2749550"/>
          <p14:tracePt t="42765" x="8220075" y="2667000"/>
          <p14:tracePt t="42804" x="8102600" y="2587625"/>
          <p14:tracePt t="42845" x="7623175" y="2416175"/>
          <p14:tracePt t="42885" x="7165975" y="2301875"/>
          <p14:tracePt t="42924" x="6845300" y="2232025"/>
          <p14:tracePt t="42966" x="6638925" y="2222500"/>
          <p14:tracePt t="43006" x="6511925" y="2222500"/>
          <p14:tracePt t="43045" x="6340475" y="2254250"/>
          <p14:tracePt t="43085" x="6146800" y="2311400"/>
          <p14:tracePt t="43126" x="6010275" y="2368550"/>
          <p14:tracePt t="43165" x="5870575" y="2400300"/>
          <p14:tracePt t="43204" x="5756275" y="2435225"/>
          <p14:tracePt t="43244" x="5597525" y="2505075"/>
          <p14:tracePt t="43245" x="5575300" y="2505075"/>
          <p14:tracePt t="43285" x="5483225" y="2597150"/>
          <p14:tracePt t="43325" x="5403850" y="2676525"/>
          <p14:tracePt t="43365" x="5276850" y="2790825"/>
          <p14:tracePt t="43405" x="5149850" y="2940050"/>
          <p14:tracePt t="43445" x="5057775" y="3063875"/>
          <p14:tracePt t="43485" x="4991100" y="3225800"/>
          <p14:tracePt t="43525" x="4968875" y="3352800"/>
          <p14:tracePt t="43565" x="4968875" y="3511550"/>
          <p14:tracePt t="43605" x="4968875" y="3648075"/>
          <p14:tracePt t="43645" x="4968875" y="3787775"/>
          <p14:tracePt t="43685" x="4975225" y="3946525"/>
          <p14:tracePt t="43725" x="5054600" y="4130675"/>
          <p14:tracePt t="43765" x="5137150" y="4394200"/>
          <p14:tracePt t="43805" x="5251450" y="4645025"/>
          <p14:tracePt t="43845" x="5400675" y="4886325"/>
          <p14:tracePt t="43884" x="5502275" y="5045075"/>
          <p14:tracePt t="43924" x="5686425" y="5229225"/>
          <p14:tracePt t="43925" x="5721350" y="5251450"/>
          <p14:tracePt t="43965" x="5924550" y="5400675"/>
          <p14:tracePt t="44005" x="6121400" y="5502275"/>
          <p14:tracePt t="44045" x="6315075" y="5537200"/>
          <p14:tracePt t="44085" x="6578600" y="5594350"/>
          <p14:tracePt t="44125" x="6934200" y="5629275"/>
          <p14:tracePt t="44165" x="7229475" y="5641975"/>
          <p14:tracePt t="44205" x="7461250" y="5562600"/>
          <p14:tracePt t="44244" x="7620000" y="5403850"/>
          <p14:tracePt t="44285" x="7804150" y="5083175"/>
          <p14:tracePt t="44326" x="7839075" y="4705350"/>
          <p14:tracePt t="44365" x="7839075" y="4327525"/>
          <p14:tracePt t="44404" x="7772400" y="4054475"/>
          <p14:tracePt t="44445" x="7645400" y="3698875"/>
          <p14:tracePt t="44484" x="7543800" y="3527425"/>
          <p14:tracePt t="44525" x="7394575" y="3321050"/>
          <p14:tracePt t="44565" x="7302500" y="3216275"/>
          <p14:tracePt t="44605" x="7245350" y="3171825"/>
          <p14:tracePt t="44644" x="7232650" y="3159125"/>
          <p14:tracePt t="44727" x="7223125" y="3149600"/>
          <p14:tracePt t="44766" x="7143750" y="3114675"/>
          <p14:tracePt t="44804" x="7051675" y="3067050"/>
          <p14:tracePt t="44846" x="6651625" y="3009900"/>
          <p14:tracePt t="44886" x="6159500" y="3009900"/>
          <p14:tracePt t="44925" x="5483225" y="3063875"/>
          <p14:tracePt t="44967" x="4737100" y="3098800"/>
          <p14:tracePt t="45006" x="4073525" y="3155950"/>
          <p14:tracePt t="45045" x="3546475" y="3352800"/>
          <p14:tracePt t="45085" x="3146425" y="3568700"/>
          <p14:tracePt t="45125" x="2917825" y="3762375"/>
          <p14:tracePt t="45165" x="2825750" y="3994150"/>
          <p14:tracePt t="45205" x="2781300" y="4197350"/>
          <p14:tracePt t="45245" x="2759075" y="4403725"/>
          <p14:tracePt t="45285" x="2733675" y="4543425"/>
          <p14:tracePt t="45325" x="2711450" y="4622800"/>
          <p14:tracePt t="45366" x="2701925" y="4632325"/>
          <p14:tracePt t="45405" x="2689225" y="46450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5616575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smtClean="0"/>
              <a:t>Composite </a:t>
            </a:r>
            <a:r>
              <a:rPr lang="en-US" sz="3200" smtClean="0"/>
              <a:t>m</a:t>
            </a:r>
            <a:r>
              <a:rPr lang="cs-CZ" sz="3200" smtClean="0"/>
              <a:t>aterials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765175"/>
            <a:ext cx="8362950" cy="536098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</a:t>
            </a:r>
            <a:r>
              <a:rPr lang="cs-CZ" smtClean="0"/>
              <a:t>arbon nanofibers (CNFs)</a:t>
            </a:r>
            <a:r>
              <a:rPr lang="en-US" smtClean="0"/>
              <a:t> - </a:t>
            </a:r>
            <a:r>
              <a:rPr lang="cs-CZ" smtClean="0"/>
              <a:t>vapor grown carbon fibers (VGCFs) or nanofibers (VGCNFs) are cylindrical nanostructures with graphene layers arranged as stacked cones, cups or plates</a:t>
            </a:r>
            <a:endParaRPr lang="en-US" smtClean="0"/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z="1800" smtClean="0"/>
              <a:t>nano-onion structure observed in nanospheres, and annealed carbon black (soot)</a:t>
            </a:r>
          </a:p>
          <a:p>
            <a:pPr eaLnBrk="1" hangingPunct="1">
              <a:defRPr/>
            </a:pPr>
            <a:r>
              <a:rPr lang="en-US" sz="1800" smtClean="0"/>
              <a:t>it is thought that the extended nanostructure forms by wrapping of graphene over a fullerene seed-like nanostructure</a:t>
            </a:r>
          </a:p>
          <a:p>
            <a:pPr eaLnBrk="1" hangingPunct="1">
              <a:defRPr/>
            </a:pPr>
            <a:endParaRPr lang="cs-CZ" sz="1800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005263"/>
            <a:ext cx="6149975" cy="258286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8" x="2755900" y="4613275"/>
          <p14:tracePt t="1054" x="2790825" y="4556125"/>
          <p14:tracePt t="1062" x="2822575" y="4511675"/>
          <p14:tracePt t="1079" x="2879725" y="4397375"/>
          <p14:tracePt t="1119" x="2949575" y="4076700"/>
          <p14:tracePt t="1159" x="2962275" y="3857625"/>
          <p14:tracePt t="1199" x="2930525" y="3514725"/>
          <p14:tracePt t="1239" x="2825750" y="3251200"/>
          <p14:tracePt t="1279" x="2724150" y="3114675"/>
          <p14:tracePt t="1319" x="2654300" y="3022600"/>
          <p14:tracePt t="1359" x="2562225" y="2921000"/>
          <p14:tracePt t="1399" x="2460625" y="2838450"/>
          <p14:tracePt t="1440" x="2381250" y="2749550"/>
          <p14:tracePt t="1480" x="2311400" y="2609850"/>
          <p14:tracePt t="1519" x="2241550" y="2381250"/>
          <p14:tracePt t="1559" x="2152650" y="2174875"/>
          <p14:tracePt t="1599" x="2047875" y="1968500"/>
          <p14:tracePt t="1639" x="1968500" y="1844675"/>
          <p14:tracePt t="1679" x="1933575" y="1809750"/>
          <p14:tracePt t="6230" x="2022475" y="1774825"/>
          <p14:tracePt t="6241" x="2101850" y="1739900"/>
          <p14:tracePt t="6258" x="2263775" y="1647825"/>
          <p14:tracePt t="6283" x="2422525" y="1524000"/>
          <p14:tracePt t="6320" x="2536825" y="1317625"/>
          <p14:tracePt t="6361" x="2425700" y="1031875"/>
          <p14:tracePt t="6401" x="2095500" y="698500"/>
          <p14:tracePt t="6440" x="1854200" y="504825"/>
          <p14:tracePt t="6480" x="1749425" y="425450"/>
          <p14:tracePt t="6521" x="1682750" y="368300"/>
          <p14:tracePt t="6560" x="1660525" y="342900"/>
          <p14:tracePt t="6601" x="1635125" y="320675"/>
          <p14:tracePt t="6641" x="1612900" y="228600"/>
          <p14:tracePt t="6681" x="1546225" y="114300"/>
          <p14:tracePt t="6721" x="1520825" y="92075"/>
          <p14:tracePt t="6842" x="1511300" y="79375"/>
          <p14:tracePt t="6846" x="1498600" y="88900"/>
          <p14:tracePt t="6881" x="1485900" y="203200"/>
          <p14:tracePt t="6922" x="1485900" y="352425"/>
          <p14:tracePt t="6961" x="1530350" y="422275"/>
          <p14:tracePt t="7422" x="1543050" y="444500"/>
          <p14:tracePt t="7429" x="1543050" y="454025"/>
          <p14:tracePt t="7438" x="1552575" y="466725"/>
          <p14:tracePt t="7460" x="1644650" y="511175"/>
          <p14:tracePt t="7501" x="1816100" y="558800"/>
          <p14:tracePt t="7542" x="2035175" y="593725"/>
          <p14:tracePt t="7580" x="2251075" y="615950"/>
          <p14:tracePt t="7604" x="2413000" y="628650"/>
          <p14:tracePt t="7641" x="2743200" y="650875"/>
          <p14:tracePt t="7681" x="3121025" y="673100"/>
          <p14:tracePt t="7721" x="3349625" y="673100"/>
          <p14:tracePt t="7760" x="3419475" y="673100"/>
          <p14:tracePt t="7801" x="3454400" y="673100"/>
          <p14:tracePt t="10174" x="3463925" y="673100"/>
          <p14:tracePt t="10188" x="3432175" y="673100"/>
          <p14:tracePt t="10209" x="3409950" y="685800"/>
          <p14:tracePt t="10235" x="3365500" y="708025"/>
          <p14:tracePt t="10272" x="3251200" y="708025"/>
          <p14:tracePt t="10312" x="3079750" y="742950"/>
          <p14:tracePt t="10352" x="2952750" y="752475"/>
          <p14:tracePt t="10392" x="2882900" y="765175"/>
          <p14:tracePt t="10432" x="2781300" y="800100"/>
          <p14:tracePt t="10472" x="2701925" y="822325"/>
          <p14:tracePt t="10497" x="2644775" y="831850"/>
          <p14:tracePt t="10519" x="2552700" y="844550"/>
          <p14:tracePt t="10562" x="2403475" y="879475"/>
          <p14:tracePt t="10601" x="2276475" y="914400"/>
          <p14:tracePt t="10642" x="2162175" y="946150"/>
          <p14:tracePt t="10682" x="2060575" y="981075"/>
          <p14:tracePt t="10722" x="1981200" y="1016000"/>
          <p14:tracePt t="10772" x="1889125" y="1063625"/>
          <p14:tracePt t="10812" x="1831975" y="1085850"/>
          <p14:tracePt t="10852" x="1819275" y="1095375"/>
          <p14:tracePt t="10933" x="1797050" y="1108075"/>
          <p14:tracePt t="10973" x="1784350" y="1120775"/>
          <p14:tracePt t="11077" x="1774825" y="1130300"/>
          <p14:tracePt t="11093" x="1762125" y="1143000"/>
          <p14:tracePt t="11109" x="1749425" y="1152525"/>
          <p14:tracePt t="11133" x="1749425" y="1165225"/>
          <p14:tracePt t="11172" x="1739900" y="1177925"/>
          <p14:tracePt t="11918" x="1746250" y="1177925"/>
          <p14:tracePt t="11926" x="1771650" y="1177925"/>
          <p14:tracePt t="11935" x="1803400" y="1177925"/>
          <p14:tracePt t="11953" x="1885950" y="1187450"/>
          <p14:tracePt t="11992" x="2066925" y="1187450"/>
          <p14:tracePt t="12032" x="2181225" y="1187450"/>
          <p14:tracePt t="12072" x="2320925" y="1187450"/>
          <p14:tracePt t="12113" x="2492375" y="1187450"/>
          <p14:tracePt t="12153" x="2822575" y="1187450"/>
          <p14:tracePt t="12192" x="3108325" y="1209675"/>
          <p14:tracePt t="12232" x="3190875" y="1209675"/>
          <p14:tracePt t="12272" x="3327400" y="1209675"/>
          <p14:tracePt t="12312" x="3578225" y="1209675"/>
          <p14:tracePt t="12352" x="3727450" y="1209675"/>
          <p14:tracePt t="12392" x="3832225" y="1209675"/>
          <p14:tracePt t="12432" x="3933825" y="1209675"/>
          <p14:tracePt t="12472" x="4025900" y="1209675"/>
          <p14:tracePt t="12513" x="4095750" y="1209675"/>
          <p14:tracePt t="12552" x="4140200" y="1209675"/>
          <p14:tracePt t="12592" x="4197350" y="1209675"/>
          <p14:tracePt t="12632" x="4267200" y="1209675"/>
          <p14:tracePt t="12672" x="4298950" y="1209675"/>
          <p14:tracePt t="13045" x="4311650" y="1222375"/>
          <p14:tracePt t="13061" x="4311650" y="1244600"/>
          <p14:tracePt t="13069" x="4333875" y="1301750"/>
          <p14:tracePt t="13100" x="4505325" y="1450975"/>
          <p14:tracePt t="13140" x="4895850" y="1701800"/>
          <p14:tracePt t="13166" x="5137150" y="1806575"/>
          <p14:tracePt t="13190" x="5286375" y="1851025"/>
          <p14:tracePt t="13230" x="5457825" y="1851025"/>
          <p14:tracePt t="13270" x="5629275" y="1831975"/>
          <p14:tracePt t="13309" x="5972175" y="1797050"/>
          <p14:tracePt t="13350" x="6315075" y="1762125"/>
          <p14:tracePt t="13390" x="6635750" y="1762125"/>
          <p14:tracePt t="13430" x="7229475" y="1762125"/>
          <p14:tracePt t="13470" x="7699375" y="1771650"/>
          <p14:tracePt t="13490" x="7826375" y="1771650"/>
          <p14:tracePt t="13532" x="8032750" y="1762125"/>
          <p14:tracePt t="13570" x="8099425" y="1739900"/>
          <p14:tracePt t="13610" x="8134350" y="1717675"/>
          <p14:tracePt t="16817" x="8147050" y="1704975"/>
          <p14:tracePt t="16822" x="8156575" y="1695450"/>
          <p14:tracePt t="16846" x="8169275" y="1682750"/>
          <p14:tracePt t="16862" x="8181975" y="1673225"/>
          <p14:tracePt t="16901" x="8204200" y="1660525"/>
          <p14:tracePt t="16943" x="8216900" y="1647825"/>
          <p14:tracePt t="17125" x="8226425" y="1638300"/>
          <p14:tracePt t="17278" x="8226425" y="1644650"/>
          <p14:tracePt t="17286" x="8220075" y="1670050"/>
          <p14:tracePt t="17299" x="8194675" y="1701800"/>
          <p14:tracePt t="17320" x="8128000" y="1816100"/>
          <p14:tracePt t="17362" x="7988300" y="2000250"/>
          <p14:tracePt t="17403" x="7851775" y="2193925"/>
          <p14:tracePt t="17442" x="7759700" y="2320925"/>
          <p14:tracePt t="17482" x="7715250" y="2368550"/>
          <p14:tracePt t="17523" x="7658100" y="2413000"/>
          <p14:tracePt t="17563" x="7600950" y="2447925"/>
          <p14:tracePt t="17602" x="7543800" y="2482850"/>
          <p14:tracePt t="17604" x="7531100" y="2482850"/>
          <p14:tracePt t="17642" x="7464425" y="2514600"/>
          <p14:tracePt t="17682" x="7381875" y="2549525"/>
          <p14:tracePt t="17722" x="7315200" y="2571750"/>
          <p14:tracePt t="17762" x="7258050" y="2597150"/>
          <p14:tracePt t="17802" x="7245350" y="2606675"/>
          <p14:tracePt t="22350" x="7264400" y="2606675"/>
          <p14:tracePt t="22358" x="7277100" y="2600325"/>
          <p14:tracePt t="22365" x="7286625" y="2600325"/>
          <p14:tracePt t="22384" x="7334250" y="2574925"/>
          <p14:tracePt t="22423" x="7413625" y="2530475"/>
          <p14:tracePt t="22463" x="7470775" y="2508250"/>
          <p14:tracePt t="22503" x="7527925" y="2473325"/>
          <p14:tracePt t="22543" x="7620000" y="2416175"/>
          <p14:tracePt t="22583" x="7689850" y="2381250"/>
          <p14:tracePt t="22623" x="7712075" y="2359025"/>
          <p14:tracePt t="22662" x="7721600" y="2314575"/>
          <p14:tracePt t="22703" x="7721600" y="2244725"/>
          <p14:tracePt t="22744" x="7667625" y="2187575"/>
          <p14:tracePt t="22784" x="7578725" y="2130425"/>
          <p14:tracePt t="22823" x="7429500" y="2073275"/>
          <p14:tracePt t="22863" x="7315200" y="2038350"/>
          <p14:tracePt t="22904" x="7131050" y="2016125"/>
          <p14:tracePt t="22943" x="6937375" y="2003425"/>
          <p14:tracePt t="22983" x="6788150" y="1981200"/>
          <p14:tracePt t="23023" x="6638925" y="1958975"/>
          <p14:tracePt t="23063" x="6477000" y="1946275"/>
          <p14:tracePt t="23103" x="6283325" y="1924050"/>
          <p14:tracePt t="23143" x="6042025" y="1911350"/>
          <p14:tracePt t="23183" x="5895975" y="1911350"/>
          <p14:tracePt t="23223" x="5756275" y="1911350"/>
          <p14:tracePt t="23263" x="5607050" y="1920875"/>
          <p14:tracePt t="23303" x="5505450" y="1933575"/>
          <p14:tracePt t="23343" x="5470525" y="1933575"/>
          <p14:tracePt t="23383" x="5448300" y="1943100"/>
          <p14:tracePt t="23423" x="5435600" y="1943100"/>
          <p14:tracePt t="23464" x="5426075" y="1943100"/>
          <p14:tracePt t="23504" x="5413375" y="1943100"/>
          <p14:tracePt t="23543" x="5403850" y="1943100"/>
          <p14:tracePt t="23717" x="5422900" y="1955800"/>
          <p14:tracePt t="23724" x="5467350" y="1978025"/>
          <p14:tracePt t="23733" x="5502275" y="1990725"/>
          <p14:tracePt t="23753" x="5603875" y="2022475"/>
          <p14:tracePt t="23782" x="5845175" y="2079625"/>
          <p14:tracePt t="23823" x="6051550" y="2114550"/>
          <p14:tracePt t="23849" x="6178550" y="2127250"/>
          <p14:tracePt t="23889" x="6327775" y="2136775"/>
          <p14:tracePt t="23929" x="6499225" y="2136775"/>
          <p14:tracePt t="23969" x="6648450" y="2136775"/>
          <p14:tracePt t="24009" x="6762750" y="2136775"/>
          <p14:tracePt t="24049" x="6842125" y="2136775"/>
          <p14:tracePt t="24089" x="6921500" y="2117725"/>
          <p14:tracePt t="24129" x="7000875" y="2108200"/>
          <p14:tracePt t="24168" x="7092950" y="2082800"/>
          <p14:tracePt t="24208" x="7172325" y="2082800"/>
          <p14:tracePt t="24249" x="7219950" y="2073275"/>
          <p14:tracePt t="24288" x="7229475" y="2060575"/>
          <p14:tracePt t="24838" x="7242175" y="2060575"/>
          <p14:tracePt t="24853" x="7232650" y="2060575"/>
          <p14:tracePt t="24862" x="7200900" y="2070100"/>
          <p14:tracePt t="24880" x="7108825" y="2105025"/>
          <p14:tracePt t="24913" x="6946900" y="2162175"/>
          <p14:tracePt t="24954" x="6765925" y="2254250"/>
          <p14:tracePt t="24995" x="6581775" y="2333625"/>
          <p14:tracePt t="25034" x="6467475" y="2413000"/>
          <p14:tracePt t="25073" x="6340475" y="2470150"/>
          <p14:tracePt t="25114" x="6283325" y="2514600"/>
          <p14:tracePt t="25116" x="6273800" y="2527300"/>
          <p14:tracePt t="25153" x="6181725" y="2584450"/>
          <p14:tracePt t="25194" x="6089650" y="2676525"/>
          <p14:tracePt t="25233" x="5997575" y="2768600"/>
          <p14:tracePt t="25274" x="5940425" y="2860675"/>
          <p14:tracePt t="25314" x="5905500" y="2917825"/>
          <p14:tracePt t="25353" x="5883275" y="2962275"/>
          <p14:tracePt t="25393" x="5861050" y="2984500"/>
          <p14:tracePt t="27198" x="5848350" y="2984500"/>
          <p14:tracePt t="27206" x="5826125" y="2965450"/>
          <p14:tracePt t="27217" x="5803900" y="2952750"/>
          <p14:tracePt t="27239" x="5584825" y="2851150"/>
          <p14:tracePt t="27279" x="5070475" y="2632075"/>
          <p14:tracePt t="27320" x="4737100" y="2495550"/>
          <p14:tracePt t="27360" x="4679950" y="2473325"/>
          <p14:tracePt t="27400" x="4613275" y="2473325"/>
          <p14:tracePt t="27440" x="4543425" y="2473325"/>
          <p14:tracePt t="27479" x="4498975" y="2451100"/>
          <p14:tracePt t="27519" x="4451350" y="2428875"/>
          <p14:tracePt t="27560" x="4384675" y="2403475"/>
          <p14:tracePt t="27599" x="4235450" y="2359025"/>
          <p14:tracePt t="27640" x="4130675" y="2336800"/>
          <p14:tracePt t="27680" x="4121150" y="2336800"/>
          <p14:tracePt t="27973" x="4108450" y="2336800"/>
          <p14:tracePt t="27981" x="4127500" y="2336800"/>
          <p14:tracePt t="27996" x="4197350" y="2336800"/>
          <p14:tracePt t="28030" x="4333875" y="2336800"/>
          <p14:tracePt t="28049" x="4438650" y="2336800"/>
          <p14:tracePt t="28080" x="4597400" y="2336800"/>
          <p14:tracePt t="28120" x="4791075" y="2336800"/>
          <p14:tracePt t="28160" x="4965700" y="2336800"/>
          <p14:tracePt t="28200" x="5273675" y="2336800"/>
          <p14:tracePt t="28240" x="5743575" y="2355850"/>
          <p14:tracePt t="28280" x="6270625" y="2390775"/>
          <p14:tracePt t="28320" x="6473825" y="2400300"/>
          <p14:tracePt t="28360" x="6556375" y="2413000"/>
          <p14:tracePt t="28400" x="6648450" y="2425700"/>
          <p14:tracePt t="28439" x="6692900" y="2425700"/>
          <p14:tracePt t="28479" x="6705600" y="2425700"/>
          <p14:tracePt t="28504" x="6727825" y="2425700"/>
          <p14:tracePt t="28554" x="6762750" y="2435225"/>
          <p14:tracePt t="28877" x="6772275" y="2435225"/>
          <p14:tracePt t="28981" x="6765925" y="2435225"/>
          <p14:tracePt t="28989" x="6731000" y="2428875"/>
          <p14:tracePt t="29001" x="6708775" y="2428875"/>
          <p14:tracePt t="29035" x="6559550" y="2393950"/>
          <p14:tracePt t="29075" x="6283325" y="2336800"/>
          <p14:tracePt t="29094" x="6054725" y="2314575"/>
          <p14:tracePt t="29124" x="5781675" y="2314575"/>
          <p14:tracePt t="29165" x="5391150" y="2314575"/>
          <p14:tracePt t="29205" x="4806950" y="2333625"/>
          <p14:tracePt t="29245" x="4121150" y="2343150"/>
          <p14:tracePt t="29284" x="3651250" y="2343150"/>
          <p14:tracePt t="29325" x="3365500" y="2400300"/>
          <p14:tracePt t="29365" x="2997200" y="2628900"/>
          <p14:tracePt t="29405" x="2473325" y="3054350"/>
          <p14:tracePt t="29444" x="1981200" y="3568700"/>
          <p14:tracePt t="29485" x="1911350" y="3832225"/>
          <p14:tracePt t="29525" x="1889125" y="4073525"/>
          <p14:tracePt t="29565" x="1819275" y="4394200"/>
          <p14:tracePt t="29605" x="1797050" y="4632325"/>
          <p14:tracePt t="29644" x="1828800" y="4806950"/>
          <p14:tracePt t="29695" x="1920875" y="4987925"/>
          <p14:tracePt t="29735" x="2000250" y="5102225"/>
          <p14:tracePt t="29775" x="2092325" y="5184775"/>
          <p14:tracePt t="29814" x="2124075" y="5207000"/>
          <p14:tracePt t="31030" x="2136775" y="5207000"/>
          <p14:tracePt t="31038" x="2117725" y="5216525"/>
          <p14:tracePt t="31064" x="2070100" y="5216525"/>
          <p14:tracePt t="31105" x="2012950" y="5216525"/>
          <p14:tracePt t="31155" x="1981200" y="5216525"/>
          <p14:tracePt t="31195" x="1968500" y="5216525"/>
          <p14:tracePt t="31444" x="1968500" y="5210175"/>
          <p14:tracePt t="37678" x="1968500" y="5197475"/>
          <p14:tracePt t="37686" x="1968500" y="5175250"/>
          <p14:tracePt t="37694" x="1968500" y="5162550"/>
          <p14:tracePt t="37708" x="1955800" y="5153025"/>
          <p14:tracePt t="37747" x="1946275" y="5095875"/>
          <p14:tracePt t="37797" x="1933575" y="5003800"/>
          <p14:tracePt t="37847" x="1920875" y="4956175"/>
          <p14:tracePt t="37887" x="1920875" y="4911725"/>
          <p14:tracePt t="37937" x="1889125" y="4867275"/>
          <p14:tracePt t="37977" x="1841500" y="4832350"/>
          <p14:tracePt t="38017" x="1774825" y="4762500"/>
          <p14:tracePt t="38057" x="1704975" y="4705350"/>
          <p14:tracePt t="38097" x="1612900" y="4625975"/>
          <p14:tracePt t="38137" x="1533525" y="4546600"/>
          <p14:tracePt t="38177" x="1441450" y="4464050"/>
          <p14:tracePt t="38217" x="1304925" y="4406900"/>
          <p14:tracePt t="38257" x="1177925" y="4340225"/>
          <p14:tracePt t="38306" x="993775" y="4292600"/>
          <p14:tracePt t="38347" x="892175" y="4270375"/>
          <p14:tracePt t="38387" x="835025" y="4235450"/>
          <p14:tracePt t="38427" x="777875" y="4191000"/>
          <p14:tracePt t="38467" x="742950" y="4133850"/>
          <p14:tracePt t="38507" x="720725" y="4086225"/>
          <p14:tracePt t="38557" x="708025" y="4054475"/>
          <p14:tracePt t="38597" x="698500" y="4041775"/>
          <p14:tracePt t="38637" x="685800" y="4029075"/>
          <p14:tracePt t="38687" x="676275" y="4019550"/>
          <p14:tracePt t="38726" x="676275" y="3997325"/>
          <p14:tracePt t="38778" x="676275" y="3984625"/>
          <p14:tracePt t="38819" x="676275" y="3971925"/>
          <p14:tracePt t="38868" x="676275" y="3962400"/>
          <p14:tracePt t="38997" x="704850" y="3949700"/>
          <p14:tracePt t="39004" x="739775" y="3949700"/>
          <p14:tracePt t="39027" x="787400" y="3949700"/>
          <p14:tracePt t="39067" x="1038225" y="3949700"/>
          <p14:tracePt t="39108" x="1244600" y="3968750"/>
          <p14:tracePt t="39108" x="1279525" y="3968750"/>
          <p14:tracePt t="39157" x="1450975" y="3968750"/>
          <p14:tracePt t="39197" x="1508125" y="3968750"/>
          <p14:tracePt t="39237" x="1587500" y="3968750"/>
          <p14:tracePt t="39287" x="1701800" y="3981450"/>
          <p14:tracePt t="39338" x="1758950" y="3981450"/>
          <p14:tracePt t="39378" x="1793875" y="3981450"/>
          <p14:tracePt t="39418" x="1873250" y="3981450"/>
          <p14:tracePt t="39467" x="1920875" y="3981450"/>
          <p14:tracePt t="39796" x="1930400" y="3981450"/>
          <p14:tracePt t="40174" x="1965325" y="3981450"/>
          <p14:tracePt t="40181" x="2079625" y="4003675"/>
          <p14:tracePt t="40194" x="2193925" y="4025900"/>
          <p14:tracePt t="40228" x="2527300" y="4038600"/>
          <p14:tracePt t="40268" x="2755900" y="4029075"/>
          <p14:tracePt t="40307" x="2822575" y="4019550"/>
          <p14:tracePt t="40347" x="2936875" y="3984625"/>
          <p14:tracePt t="40387" x="3028950" y="3962400"/>
          <p14:tracePt t="40407" x="3076575" y="3949700"/>
          <p14:tracePt t="40437" x="3098800" y="3940175"/>
          <p14:tracePt t="40477" x="3143250" y="3905250"/>
          <p14:tracePt t="40517" x="3165475" y="3879850"/>
          <p14:tracePt t="40557" x="3165475" y="3870325"/>
          <p14:tracePt t="40597" x="3165475" y="3848100"/>
          <p14:tracePt t="40637" x="3136900" y="3800475"/>
          <p14:tracePt t="40687" x="2997200" y="3743325"/>
          <p14:tracePt t="40727" x="2965450" y="3733800"/>
          <p14:tracePt t="40957" x="2952750" y="3733800"/>
          <p14:tracePt t="40965" x="2940050" y="3733800"/>
          <p14:tracePt t="40973" x="2930525" y="3733800"/>
          <p14:tracePt t="40997" x="2895600" y="3733800"/>
          <p14:tracePt t="41017" x="2882900" y="3733800"/>
          <p14:tracePt t="41048" x="2851150" y="3733800"/>
          <p14:tracePt t="41086" x="2838450" y="3733800"/>
          <p14:tracePt t="41127" x="2816225" y="3740150"/>
          <p14:tracePt t="41168" x="2794000" y="3740150"/>
          <p14:tracePt t="41207" x="2733675" y="3775075"/>
          <p14:tracePt t="41247" x="2724150" y="3787775"/>
          <p14:tracePt t="41397" x="2711450" y="3797300"/>
          <p14:tracePt t="41413" x="2701925" y="3810000"/>
          <p14:tracePt t="41437" x="2701925" y="3819525"/>
          <p14:tracePt t="41458" x="2701925" y="3832225"/>
          <p14:tracePt t="41629" x="2708275" y="3844925"/>
          <p14:tracePt t="41716" x="2720975" y="3844925"/>
          <p14:tracePt t="41741" x="2730500" y="3854450"/>
          <p14:tracePt t="41757" x="2743200" y="3854450"/>
          <p14:tracePt t="41765" x="2755900" y="3854450"/>
          <p14:tracePt t="41797" x="2813050" y="3854450"/>
          <p14:tracePt t="41817" x="2847975" y="3854450"/>
          <p14:tracePt t="41848" x="2892425" y="3854450"/>
          <p14:tracePt t="41887" x="2971800" y="3854450"/>
          <p14:tracePt t="41928" x="3108325" y="3835400"/>
          <p14:tracePt t="41977" x="3305175" y="3790950"/>
          <p14:tracePt t="42017" x="3419475" y="3743325"/>
          <p14:tracePt t="42068" x="3933825" y="3721100"/>
          <p14:tracePt t="42107" x="4298950" y="3721100"/>
          <p14:tracePt t="42109" x="4403725" y="3721100"/>
          <p14:tracePt t="42157" x="4953000" y="3708400"/>
          <p14:tracePt t="42198" x="5457825" y="3676650"/>
          <p14:tracePt t="42237" x="5651500" y="3676650"/>
          <p14:tracePt t="42278" x="5673725" y="3676650"/>
          <p14:tracePt t="42686" x="5708650" y="3676650"/>
          <p14:tracePt t="42695" x="5822950" y="3663950"/>
          <p14:tracePt t="42705" x="5902325" y="3663950"/>
          <p14:tracePt t="42736" x="6130925" y="3629025"/>
          <p14:tracePt t="42777" x="6486525" y="3562350"/>
          <p14:tracePt t="42797" x="6670675" y="3527425"/>
          <p14:tracePt t="42835" x="6794500" y="3502025"/>
          <p14:tracePt t="42875" x="6886575" y="3470275"/>
          <p14:tracePt t="42915" x="7048500" y="3435350"/>
          <p14:tracePt t="42954" x="7219950" y="3413125"/>
          <p14:tracePt t="42995" x="7286625" y="34004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4691062" cy="49053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/>
              <a:t>Dendrimers</a:t>
            </a:r>
            <a:endParaRPr lang="cs-CZ" sz="3200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765175"/>
            <a:ext cx="8569325" cy="1800225"/>
          </a:xfrm>
        </p:spPr>
        <p:txBody>
          <a:bodyPr/>
          <a:lstStyle/>
          <a:p>
            <a:pPr eaLnBrk="1" hangingPunct="1">
              <a:defRPr/>
            </a:pPr>
            <a:r>
              <a:rPr lang="cs-CZ" smtClean="0"/>
              <a:t>repetitively branched molecules</a:t>
            </a:r>
            <a:endParaRPr lang="en-US" smtClean="0"/>
          </a:p>
          <a:p>
            <a:pPr lvl="1" eaLnBrk="1" hangingPunct="1">
              <a:defRPr/>
            </a:pPr>
            <a:r>
              <a:rPr lang="en-US" smtClean="0"/>
              <a:t>also known as </a:t>
            </a:r>
            <a:r>
              <a:rPr lang="cs-CZ" smtClean="0"/>
              <a:t>arborols and cascade molecules</a:t>
            </a:r>
            <a:endParaRPr lang="en-US" smtClean="0"/>
          </a:p>
          <a:p>
            <a:pPr eaLnBrk="1" hangingPunct="1">
              <a:defRPr/>
            </a:pPr>
            <a:r>
              <a:rPr lang="cs-CZ" smtClean="0"/>
              <a:t>typically symmetric around the core</a:t>
            </a:r>
            <a:endParaRPr lang="en-US" smtClean="0"/>
          </a:p>
          <a:p>
            <a:pPr lvl="1" eaLnBrk="1" hangingPunct="1">
              <a:defRPr/>
            </a:pPr>
            <a:r>
              <a:rPr lang="cs-CZ" smtClean="0"/>
              <a:t>often adopts a spherical three-dimensional morphology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2860675"/>
            <a:ext cx="373380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708275"/>
            <a:ext cx="370522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94" x="7232650" y="3355975"/>
          <p14:tracePt t="2901" x="7188200" y="3321050"/>
          <p14:tracePt t="2910" x="7143750" y="3286125"/>
          <p14:tracePt t="2924" x="7073900" y="3241675"/>
          <p14:tracePt t="2961" x="6946900" y="3171825"/>
          <p14:tracePt t="3012" x="6845300" y="3114675"/>
          <p14:tracePt t="3052" x="6731000" y="3079750"/>
          <p14:tracePt t="3092" x="6581775" y="3067050"/>
          <p14:tracePt t="3143" x="6445250" y="3057525"/>
          <p14:tracePt t="3182" x="6330950" y="3057525"/>
          <p14:tracePt t="3232" x="6191250" y="3057525"/>
          <p14:tracePt t="3273" x="6099175" y="3057525"/>
          <p14:tracePt t="3313" x="6042025" y="3057525"/>
          <p14:tracePt t="3354" x="5984875" y="3057525"/>
          <p14:tracePt t="3384" x="5940425" y="3057525"/>
          <p14:tracePt t="3412" x="5883275" y="3057525"/>
          <p14:tracePt t="3452" x="5826125" y="3057525"/>
          <p14:tracePt t="3492" x="5781675" y="3057525"/>
          <p14:tracePt t="3542" x="5746750" y="3057525"/>
          <p14:tracePt t="3583" x="5734050" y="3057525"/>
          <p14:tracePt t="3632" x="5724525" y="3057525"/>
          <p14:tracePt t="3673" x="5676900" y="3057525"/>
          <p14:tracePt t="4454" x="5641975" y="3076575"/>
          <p14:tracePt t="4462" x="5584825" y="3098800"/>
          <p14:tracePt t="4482" x="5470525" y="3155950"/>
          <p14:tracePt t="4485" x="5413375" y="3203575"/>
          <p14:tracePt t="4523" x="5083175" y="3454400"/>
          <p14:tracePt t="4563" x="4772025" y="3740150"/>
          <p14:tracePt t="4602" x="4521200" y="3968750"/>
          <p14:tracePt t="4642" x="4270375" y="4210050"/>
          <p14:tracePt t="4682" x="4108450" y="4394200"/>
          <p14:tracePt t="4684" x="4073525" y="4429125"/>
          <p14:tracePt t="4723" x="3949700" y="4552950"/>
          <p14:tracePt t="4773" x="3730625" y="4759325"/>
          <p14:tracePt t="4813" x="3616325" y="4816475"/>
          <p14:tracePt t="4853" x="3365500" y="4908550"/>
          <p14:tracePt t="4893" x="3159125" y="4978400"/>
          <p14:tracePt t="4933" x="2965450" y="5045075"/>
          <p14:tracePt t="4973" x="2851150" y="5092700"/>
          <p14:tracePt t="5023" x="2803525" y="5124450"/>
          <p14:tracePt t="5117" x="2794000" y="5124450"/>
          <p14:tracePt t="5143" x="2759075" y="5124450"/>
          <p14:tracePt t="5183" x="2711450" y="5105400"/>
          <p14:tracePt t="5223" x="2667000" y="5038725"/>
          <p14:tracePt t="5273" x="2644775" y="4981575"/>
          <p14:tracePt t="5313" x="2632075" y="4946650"/>
          <p14:tracePt t="5353" x="2632075" y="4899025"/>
          <p14:tracePt t="5393" x="2686050" y="4841875"/>
          <p14:tracePt t="5443" x="2755900" y="4797425"/>
          <p14:tracePt t="5483" x="2790825" y="4775200"/>
          <p14:tracePt t="5523" x="2800350" y="4762500"/>
          <p14:tracePt t="5563" x="2822575" y="4740275"/>
          <p14:tracePt t="5603" x="2847975" y="4705350"/>
          <p14:tracePt t="5643" x="2879725" y="4660900"/>
          <p14:tracePt t="5682" x="2892425" y="4648200"/>
          <p14:tracePt t="5757" x="2905125" y="4635500"/>
          <p14:tracePt t="5942" x="2914650" y="4625975"/>
          <p14:tracePt t="5989" x="2927350" y="4613275"/>
          <p14:tracePt t="6028" x="2927350" y="4603750"/>
          <p14:tracePt t="6117" x="2927350" y="4591050"/>
          <p14:tracePt t="6125" x="2927350" y="4578350"/>
          <p14:tracePt t="6133" x="2927350" y="4568825"/>
          <p14:tracePt t="6163" x="2908300" y="4521200"/>
          <p14:tracePt t="6203" x="2895600" y="4498975"/>
          <p14:tracePt t="6243" x="2873375" y="4464050"/>
          <p14:tracePt t="6262" x="2860675" y="4454525"/>
          <p14:tracePt t="6293" x="2851150" y="4441825"/>
          <p14:tracePt t="6333" x="2838450" y="4432300"/>
          <p14:tracePt t="6373" x="2816225" y="4419600"/>
          <p14:tracePt t="6414" x="2759075" y="4397375"/>
          <p14:tracePt t="6453" x="2724150" y="4384675"/>
          <p14:tracePt t="6494" x="2667000" y="4375150"/>
          <p14:tracePt t="6533" x="2597150" y="4349750"/>
          <p14:tracePt t="6574" x="2552700" y="4349750"/>
          <p14:tracePt t="6623" x="2473325" y="4349750"/>
          <p14:tracePt t="6674" x="2425700" y="4349750"/>
          <p14:tracePt t="6714" x="2403475" y="4349750"/>
          <p14:tracePt t="6763" x="2381250" y="4349750"/>
          <p14:tracePt t="6803" x="2346325" y="4349750"/>
          <p14:tracePt t="6804" x="2333625" y="4349750"/>
          <p14:tracePt t="6842" x="2324100" y="4349750"/>
          <p14:tracePt t="6883" x="2311400" y="4349750"/>
          <p14:tracePt t="6923" x="2289175" y="4349750"/>
          <p14:tracePt t="6963" x="2241550" y="4349750"/>
          <p14:tracePt t="7003" x="2209800" y="4349750"/>
          <p14:tracePt t="7043" x="2174875" y="4349750"/>
          <p14:tracePt t="7133" x="2127250" y="4359275"/>
          <p14:tracePt t="7174" x="2082800" y="4416425"/>
          <p14:tracePt t="7214" x="2060575" y="4486275"/>
          <p14:tracePt t="7264" x="2060575" y="4552950"/>
          <p14:tracePt t="7303" x="2060575" y="4622800"/>
          <p14:tracePt t="7344" x="2114550" y="4679950"/>
          <p14:tracePt t="7385" x="2159000" y="4724400"/>
          <p14:tracePt t="7423" x="2238375" y="4806950"/>
          <p14:tracePt t="7462" x="2308225" y="4851400"/>
          <p14:tracePt t="7504" x="2387600" y="4886325"/>
          <p14:tracePt t="7543" x="2470150" y="4921250"/>
          <p14:tracePt t="7584" x="2559050" y="4953000"/>
          <p14:tracePt t="7633" x="2628900" y="4965700"/>
          <p14:tracePt t="7674" x="2698750" y="4965700"/>
          <p14:tracePt t="7676" x="2708275" y="4965700"/>
          <p14:tracePt t="7712" x="2743200" y="4965700"/>
          <p14:tracePt t="7764" x="2813050" y="4956175"/>
          <p14:tracePt t="7804" x="2857500" y="4899025"/>
          <p14:tracePt t="7843" x="2892425" y="4841875"/>
          <p14:tracePt t="7883" x="2914650" y="4762500"/>
          <p14:tracePt t="7884" x="2927350" y="4740275"/>
          <p14:tracePt t="7933" x="2936875" y="4660900"/>
          <p14:tracePt t="7974" x="2949575" y="4603750"/>
          <p14:tracePt t="8013" x="2949575" y="4546600"/>
          <p14:tracePt t="8053" x="2949575" y="4498975"/>
          <p14:tracePt t="8093" x="2930525" y="4441825"/>
          <p14:tracePt t="8143" x="2895600" y="4384675"/>
          <p14:tracePt t="8183" x="2873375" y="4349750"/>
          <p14:tracePt t="8234" x="2825750" y="4305300"/>
          <p14:tracePt t="8273" x="2794000" y="4283075"/>
          <p14:tracePt t="8313" x="2711450" y="4248150"/>
          <p14:tracePt t="8353" x="2654300" y="4235450"/>
          <p14:tracePt t="8393" x="2597150" y="4213225"/>
          <p14:tracePt t="8433" x="2562225" y="4213225"/>
          <p14:tracePt t="8474" x="2505075" y="4213225"/>
          <p14:tracePt t="8513" x="2425700" y="4213225"/>
          <p14:tracePt t="8554" x="2333625" y="4213225"/>
          <p14:tracePt t="8594" x="2266950" y="4232275"/>
          <p14:tracePt t="8634" x="2197100" y="4267200"/>
          <p14:tracePt t="8673" x="2162175" y="4279900"/>
          <p14:tracePt t="8712" x="2139950" y="4302125"/>
          <p14:tracePt t="8763" x="2105025" y="4359275"/>
          <p14:tracePt t="8804" x="2070100" y="4416425"/>
          <p14:tracePt t="8843" x="2060575" y="4451350"/>
          <p14:tracePt t="8883" x="2060575" y="4495800"/>
          <p14:tracePt t="8923" x="2060575" y="4543425"/>
          <p14:tracePt t="8924" x="2060575" y="4552950"/>
          <p14:tracePt t="8964" x="2060575" y="4600575"/>
          <p14:tracePt t="9013" x="2101850" y="4657725"/>
          <p14:tracePt t="9054" x="2136775" y="4689475"/>
          <p14:tracePt t="9107" x="2193925" y="4746625"/>
          <p14:tracePt t="9147" x="2263775" y="4781550"/>
          <p14:tracePt t="9187" x="2320925" y="4806950"/>
          <p14:tracePt t="9224" x="2378075" y="4829175"/>
          <p14:tracePt t="9263" x="2400300" y="4838700"/>
          <p14:tracePt t="9304" x="2470150" y="4838700"/>
          <p14:tracePt t="9346" x="2536825" y="4838700"/>
          <p14:tracePt t="9386" x="2616200" y="4838700"/>
          <p14:tracePt t="9424" x="2686050" y="4819650"/>
          <p14:tracePt t="9463" x="2730500" y="4784725"/>
          <p14:tracePt t="9504" x="2765425" y="4740275"/>
          <p14:tracePt t="9553" x="2790825" y="4718050"/>
          <p14:tracePt t="9593" x="2813050" y="4683125"/>
          <p14:tracePt t="9644" x="2835275" y="4635500"/>
          <p14:tracePt t="9684" x="2857500" y="4578350"/>
          <p14:tracePt t="9724" x="2870200" y="4546600"/>
          <p14:tracePt t="9763" x="2870200" y="4511675"/>
          <p14:tracePt t="9804" x="2870200" y="4441825"/>
          <p14:tracePt t="9843" x="2851150" y="4397375"/>
          <p14:tracePt t="9883" x="2803525" y="4362450"/>
          <p14:tracePt t="9941" x="2794000" y="4349750"/>
          <p14:tracePt t="9965" x="2759075" y="4349750"/>
          <p14:tracePt t="10003" x="2733675" y="4340225"/>
          <p14:tracePt t="10054" x="2711450" y="4327525"/>
          <p14:tracePt t="10094" x="2676525" y="4327525"/>
          <p14:tracePt t="10134" x="2654300" y="4327525"/>
          <p14:tracePt t="10174" x="2644775" y="4327525"/>
          <p14:tracePt t="10237" x="2632075" y="4327525"/>
          <p14:tracePt t="10264" x="2619375" y="4327525"/>
          <p14:tracePt t="10304" x="2597150" y="4327525"/>
          <p14:tracePt t="10354" x="2574925" y="4327525"/>
          <p14:tracePt t="10393" x="2562225" y="4337050"/>
          <p14:tracePt t="10451" x="2540000" y="4371975"/>
          <p14:tracePt t="10487" x="2540000" y="4381500"/>
          <p14:tracePt t="10523" x="2540000" y="4403725"/>
          <p14:tracePt t="10563" x="2540000" y="4416425"/>
          <p14:tracePt t="10605" x="2559050" y="4451350"/>
          <p14:tracePt t="10644" x="2584450" y="4473575"/>
          <p14:tracePt t="10733" x="2593975" y="4486275"/>
          <p14:tracePt t="12333" x="2616200" y="4486275"/>
          <p14:tracePt t="12686" x="2616200" y="4476750"/>
          <p14:tracePt t="12693" x="2616200" y="4454525"/>
          <p14:tracePt t="12702" x="2616200" y="4441825"/>
          <p14:tracePt t="12717" x="2616200" y="4419600"/>
          <p14:tracePt t="12755" x="2616200" y="4327525"/>
          <p14:tracePt t="12795" x="2616200" y="4200525"/>
          <p14:tracePt t="12796" x="2616200" y="4191000"/>
          <p14:tracePt t="12834" x="2616200" y="4156075"/>
          <p14:tracePt t="12885" x="2616200" y="4133850"/>
          <p14:tracePt t="12924" x="2616200" y="4064000"/>
          <p14:tracePt t="12965" x="2609850" y="3984625"/>
          <p14:tracePt t="13005" x="2574925" y="3892550"/>
          <p14:tracePt t="13044" x="2562225" y="3857625"/>
          <p14:tracePt t="13081" x="2540000" y="3835400"/>
          <p14:tracePt t="13121" x="2517775" y="3813175"/>
          <p14:tracePt t="13161" x="2505075" y="3800475"/>
          <p14:tracePt t="13202" x="2473325" y="3743325"/>
          <p14:tracePt t="13241" x="2438400" y="3698875"/>
          <p14:tracePt t="13291" x="2403475" y="3641725"/>
          <p14:tracePt t="13329" x="2359025" y="3562350"/>
          <p14:tracePt t="13368" x="2346325" y="3527425"/>
          <p14:tracePt t="13409" x="2346325" y="3514725"/>
          <p14:tracePt t="13449" x="2346325" y="3492500"/>
          <p14:tracePt t="13489" x="2346325" y="3457575"/>
          <p14:tracePt t="13529" x="2346325" y="3413125"/>
          <p14:tracePt t="13569" x="2365375" y="3355975"/>
          <p14:tracePt t="13610" x="2378075" y="3251200"/>
          <p14:tracePt t="13650" x="2378075" y="3184525"/>
          <p14:tracePt t="13689" x="2378075" y="3092450"/>
          <p14:tracePt t="13729" x="2387600" y="3035300"/>
          <p14:tracePt t="13769" x="2387600" y="3009900"/>
          <p14:tracePt t="13809" x="2400300" y="2987675"/>
          <p14:tracePt t="13849" x="2400300" y="2978150"/>
          <p14:tracePt t="13956" x="2400300" y="2965450"/>
          <p14:tracePt t="13988" x="2400300" y="2952750"/>
          <p14:tracePt t="14009" x="2413000" y="2943225"/>
          <p14:tracePt t="14049" x="2422525" y="2921000"/>
          <p14:tracePt t="14117" x="2435225" y="2908300"/>
          <p14:tracePt t="15069" x="2435225" y="2927350"/>
          <p14:tracePt t="15077" x="2435225" y="2974975"/>
          <p14:tracePt t="15086" x="2435225" y="2997200"/>
          <p14:tracePt t="15119" x="2435225" y="3146425"/>
          <p14:tracePt t="15138" x="2435225" y="3213100"/>
          <p14:tracePt t="15168" x="2470150" y="3352800"/>
          <p14:tracePt t="15209" x="2501900" y="3511550"/>
          <p14:tracePt t="15249" x="2536825" y="3660775"/>
          <p14:tracePt t="15288" x="2593975" y="3797300"/>
          <p14:tracePt t="15326" x="2673350" y="3911600"/>
          <p14:tracePt t="15366" x="2730500" y="3994150"/>
          <p14:tracePt t="15406" x="2813050" y="4130675"/>
          <p14:tracePt t="15448" x="2914650" y="4267200"/>
          <p14:tracePt t="15497" x="3019425" y="4394200"/>
          <p14:tracePt t="15536" x="3076575" y="4460875"/>
          <p14:tracePt t="15576" x="3086100" y="4495800"/>
          <p14:tracePt t="15616" x="3098800" y="4518025"/>
          <p14:tracePt t="15656" x="3108325" y="4565650"/>
          <p14:tracePt t="15695" x="3121025" y="4587875"/>
          <p14:tracePt t="15736" x="3155950" y="4632325"/>
          <p14:tracePt t="15776" x="3155950" y="4645025"/>
          <p14:tracePt t="15933" x="3155950" y="4625975"/>
          <p14:tracePt t="16046" x="3155950" y="4613275"/>
          <p14:tracePt t="16054" x="3155950" y="4603750"/>
          <p14:tracePt t="16062" x="3155950" y="4578350"/>
          <p14:tracePt t="16086" x="3178175" y="4556125"/>
          <p14:tracePt t="16133" x="3190875" y="4546600"/>
          <p14:tracePt t="16349" x="3168650" y="4552950"/>
          <p14:tracePt t="16357" x="3146425" y="4552950"/>
          <p14:tracePt t="16371" x="3124200" y="4565650"/>
          <p14:tracePt t="16387" x="3111500" y="4575175"/>
          <p14:tracePt t="16406" x="3067050" y="4587875"/>
          <p14:tracePt t="16437" x="3054350" y="4587875"/>
          <p14:tracePt t="16477" x="2997200" y="4610100"/>
          <p14:tracePt t="16516" x="2987675" y="4622800"/>
          <p14:tracePt t="16556" x="2940050" y="4622800"/>
          <p14:tracePt t="16693" x="2930525" y="4622800"/>
          <p14:tracePt t="16701" x="2917825" y="4613275"/>
          <p14:tracePt t="16733" x="2908300" y="4603750"/>
          <p14:tracePt t="16757" x="2895600" y="4591050"/>
          <p14:tracePt t="16797" x="2882900" y="4578350"/>
          <p14:tracePt t="16861" x="2860675" y="4568825"/>
          <p14:tracePt t="16885" x="2851150" y="4556125"/>
          <p14:tracePt t="16917" x="2838450" y="4546600"/>
          <p14:tracePt t="16957" x="2825750" y="4533900"/>
          <p14:tracePt t="16997" x="2803525" y="4533900"/>
          <p14:tracePt t="17080" x="2781300" y="4511675"/>
          <p14:tracePt t="17113" x="2768600" y="4498975"/>
          <p14:tracePt t="17274" x="2759075" y="4489450"/>
          <p14:tracePt t="17341" x="2746375" y="4476750"/>
          <p14:tracePt t="17373" x="2746375" y="4464050"/>
          <p14:tracePt t="17542" x="2746375" y="4454525"/>
          <p14:tracePt t="17621" x="2733675" y="4441825"/>
          <p14:tracePt t="17677" x="2724150" y="4441825"/>
          <p14:tracePt t="17702" x="2711450" y="4441825"/>
          <p14:tracePt t="17725" x="2701925" y="4441825"/>
          <p14:tracePt t="17747" x="2689225" y="4441825"/>
          <p14:tracePt t="17781" x="2676525" y="4441825"/>
          <p14:tracePt t="17813" x="2667000" y="4441825"/>
          <p14:tracePt t="17837" x="2654300" y="4441825"/>
          <p14:tracePt t="17877" x="2644775" y="4441825"/>
          <p14:tracePt t="17917" x="2609850" y="4441825"/>
          <p14:tracePt t="17957" x="2562225" y="4460875"/>
          <p14:tracePt t="17997" x="2517775" y="4486275"/>
          <p14:tracePt t="18036" x="2473325" y="4530725"/>
          <p14:tracePt t="18077" x="2460625" y="4565650"/>
          <p14:tracePt t="18117" x="2460625" y="4667250"/>
          <p14:tracePt t="18157" x="2479675" y="4714875"/>
          <p14:tracePt t="18197" x="2571750" y="4737100"/>
          <p14:tracePt t="18237" x="2628900" y="4737100"/>
          <p14:tracePt t="18277" x="2673350" y="4727575"/>
          <p14:tracePt t="18317" x="2720975" y="4660900"/>
          <p14:tracePt t="18356" x="2730500" y="4591050"/>
          <p14:tracePt t="18396" x="2730500" y="4533900"/>
          <p14:tracePt t="18437" x="2743200" y="4489450"/>
          <p14:tracePt t="18477" x="2743200" y="4464050"/>
          <p14:tracePt t="18516" x="2743200" y="4432300"/>
          <p14:tracePt t="18557" x="2701925" y="4384675"/>
          <p14:tracePt t="18596" x="2667000" y="4362450"/>
          <p14:tracePt t="18636" x="2609850" y="4349750"/>
          <p14:tracePt t="18676" x="2530475" y="4349750"/>
          <p14:tracePt t="18716" x="2495550" y="4349750"/>
          <p14:tracePt t="18757" x="2447925" y="4394200"/>
          <p14:tracePt t="18797" x="2438400" y="4473575"/>
          <p14:tracePt t="18837" x="2438400" y="4518025"/>
          <p14:tracePt t="19028" x="2444750" y="4530725"/>
          <p14:tracePt t="19117" x="2457450" y="4530725"/>
          <p14:tracePt t="19125" x="2470150" y="4530725"/>
          <p14:tracePt t="19133" x="2479675" y="4530725"/>
          <p14:tracePt t="19167" x="2492375" y="4530725"/>
          <p14:tracePt t="19187" x="2501900" y="4530725"/>
          <p14:tracePt t="19216" x="2527300" y="4530725"/>
          <p14:tracePt t="19297" x="2536825" y="4521200"/>
          <p14:tracePt t="19346" x="2559050" y="4498975"/>
          <p14:tracePt t="19387" x="2593975" y="4464050"/>
          <p14:tracePt t="19427" x="2616200" y="4375150"/>
          <p14:tracePt t="19428" x="2616200" y="4362450"/>
          <p14:tracePt t="19467" x="2628900" y="4305300"/>
          <p14:tracePt t="19507" x="2628900" y="4283075"/>
          <p14:tracePt t="19547" x="2628900" y="4225925"/>
          <p14:tracePt t="19548" x="2628900" y="4213225"/>
          <p14:tracePt t="19587" x="2628900" y="4156075"/>
          <p14:tracePt t="19627" x="2628900" y="4098925"/>
          <p14:tracePt t="19666" x="2628900" y="4029075"/>
          <p14:tracePt t="19668" x="2628900" y="4019550"/>
          <p14:tracePt t="19707" x="2628900" y="3962400"/>
          <p14:tracePt t="19709" x="2628900" y="3940175"/>
          <p14:tracePt t="19747" x="2641600" y="3892550"/>
          <p14:tracePt t="19786" x="2673350" y="3800475"/>
          <p14:tracePt t="19788" x="2673350" y="3778250"/>
          <p14:tracePt t="19827" x="2673350" y="3686175"/>
          <p14:tracePt t="19867" x="2673350" y="3562350"/>
          <p14:tracePt t="19868" x="2673350" y="3549650"/>
          <p14:tracePt t="19907" x="2667000" y="3435350"/>
          <p14:tracePt t="19947" x="2619375" y="3355975"/>
          <p14:tracePt t="19987" x="2609850" y="3321050"/>
          <p14:tracePt t="20027" x="2597150" y="3308350"/>
          <p14:tracePt t="20080" x="2587625" y="3241675"/>
          <p14:tracePt t="20120" x="2562225" y="3127375"/>
          <p14:tracePt t="20157" x="2552700" y="3067050"/>
          <p14:tracePt t="20237" x="2552700" y="3057525"/>
          <p14:tracePt t="20317" x="2559050" y="3035300"/>
          <p14:tracePt t="20332" x="2593975" y="3035300"/>
          <p14:tracePt t="20357" x="2755900" y="3022600"/>
          <p14:tracePt t="20397" x="3019425" y="3041650"/>
          <p14:tracePt t="20437" x="3098800" y="3054350"/>
          <p14:tracePt t="20476" x="3121025" y="3063875"/>
          <p14:tracePt t="20660" x="3155950" y="3076575"/>
          <p14:tracePt t="20668" x="3190875" y="3076575"/>
          <p14:tracePt t="20677" x="3225800" y="3089275"/>
          <p14:tracePt t="20709" x="3282950" y="3089275"/>
          <p14:tracePt t="20747" x="3305175" y="3098800"/>
          <p14:tracePt t="20877" x="3314700" y="3111500"/>
          <p14:tracePt t="20900" x="3314700" y="3124200"/>
          <p14:tracePt t="20909" x="3314700" y="3146425"/>
          <p14:tracePt t="20948" x="3314700" y="3225800"/>
          <p14:tracePt t="20967" x="3286125" y="3282950"/>
          <p14:tracePt t="20997" x="3203575" y="3375025"/>
          <p14:tracePt t="21037" x="3044825" y="3476625"/>
          <p14:tracePt t="21077" x="2952750" y="3546475"/>
          <p14:tracePt t="21116" x="2851150" y="3603625"/>
          <p14:tracePt t="21157" x="2781300" y="3673475"/>
          <p14:tracePt t="21197" x="2759075" y="3844925"/>
          <p14:tracePt t="21237" x="2759075" y="3981450"/>
          <p14:tracePt t="21277" x="2759075" y="4038600"/>
          <p14:tracePt t="21319" x="2746375" y="4095750"/>
          <p14:tracePt t="21357" x="2676525" y="4175125"/>
          <p14:tracePt t="21397" x="2587625" y="4244975"/>
          <p14:tracePt t="21437" x="2574925" y="4267200"/>
          <p14:tracePt t="21477" x="2574925" y="4359275"/>
          <p14:tracePt t="21517" x="2574925" y="4451350"/>
          <p14:tracePt t="21558" x="2584450" y="4508500"/>
          <p14:tracePt t="21597" x="2606675" y="4530725"/>
          <p14:tracePt t="21677" x="2616200" y="4575175"/>
          <p14:tracePt t="21719" x="2616200" y="4622800"/>
          <p14:tracePt t="21757" x="2628900" y="4657725"/>
          <p14:tracePt t="21798" x="2651125" y="4679950"/>
          <p14:tracePt t="21965" x="2651125" y="4648200"/>
          <p14:tracePt t="21980" x="2651125" y="4625975"/>
          <p14:tracePt t="21988" x="2651125" y="4603750"/>
          <p14:tracePt t="22028" x="2651125" y="4419600"/>
          <p14:tracePt t="22047" x="2651125" y="4362450"/>
          <p14:tracePt t="22077" x="2651125" y="4257675"/>
          <p14:tracePt t="22117" x="2673350" y="4191000"/>
          <p14:tracePt t="22158" x="2673350" y="4133850"/>
          <p14:tracePt t="22197" x="2673350" y="4121150"/>
          <p14:tracePt t="22238" x="2698750" y="4098925"/>
          <p14:tracePt t="22277" x="2708275" y="4064000"/>
          <p14:tracePt t="22318" x="2743200" y="4019550"/>
          <p14:tracePt t="22358" x="2765425" y="3984625"/>
          <p14:tracePt t="22398" x="2790825" y="3949700"/>
          <p14:tracePt t="22437" x="2835275" y="3892550"/>
          <p14:tracePt t="22478" x="2927350" y="3800475"/>
          <p14:tracePt t="22518" x="3019425" y="3756025"/>
          <p14:tracePt t="22558" x="3086100" y="3721100"/>
          <p14:tracePt t="22597" x="3133725" y="3686175"/>
          <p14:tracePt t="22638" x="3225800" y="3619500"/>
          <p14:tracePt t="22678" x="3257550" y="3571875"/>
          <p14:tracePt t="22718" x="3282950" y="3527425"/>
          <p14:tracePt t="22758" x="3327400" y="3470275"/>
          <p14:tracePt t="22798" x="3371850" y="3387725"/>
          <p14:tracePt t="22837" x="3406775" y="3343275"/>
          <p14:tracePt t="22878" x="3429000" y="3321050"/>
          <p14:tracePt t="22917" x="3498850" y="3286125"/>
          <p14:tracePt t="22958" x="3568700" y="3263900"/>
          <p14:tracePt t="22997" x="3613150" y="3251200"/>
          <p14:tracePt t="23037" x="3625850" y="3241675"/>
          <p14:tracePt t="23077" x="3648075" y="3241675"/>
          <p14:tracePt t="23118" x="3683000" y="3228975"/>
          <p14:tracePt t="23157" x="3717925" y="3216275"/>
          <p14:tracePt t="23198" x="3775075" y="3216275"/>
          <p14:tracePt t="23237" x="3819525" y="3206750"/>
          <p14:tracePt t="23526" x="3800475" y="3206750"/>
          <p14:tracePt t="23533" x="3778250" y="3206750"/>
          <p14:tracePt t="23541" x="3752850" y="3206750"/>
          <p14:tracePt t="23568" x="3651250" y="3213100"/>
          <p14:tracePt t="23608" x="3489325" y="3260725"/>
          <p14:tracePt t="23628" x="3422650" y="3282950"/>
          <p14:tracePt t="23658" x="3409950" y="3282950"/>
          <p14:tracePt t="23698" x="3317875" y="3327400"/>
          <p14:tracePt t="23701" x="3295650" y="3352800"/>
          <p14:tracePt t="23738" x="3203575" y="3409950"/>
          <p14:tracePt t="23778" x="3089275" y="3511550"/>
          <p14:tracePt t="23817" x="3054350" y="3546475"/>
          <p14:tracePt t="23858" x="3009900" y="3603625"/>
          <p14:tracePt t="23897" x="2952750" y="3660775"/>
          <p14:tracePt t="23938" x="2882900" y="3740150"/>
          <p14:tracePt t="23977" x="2851150" y="3810000"/>
          <p14:tracePt t="24017" x="2781300" y="3889375"/>
          <p14:tracePt t="24058" x="2746375" y="3946525"/>
          <p14:tracePt t="24095" x="2733675" y="3959225"/>
          <p14:tracePt t="24429" x="2733675" y="3981450"/>
          <p14:tracePt t="24437" x="2733675" y="3994150"/>
          <p14:tracePt t="24452" x="2733675" y="4025900"/>
          <p14:tracePt t="24473" x="2733675" y="4060825"/>
          <p14:tracePt t="24515" x="2724150" y="4140200"/>
          <p14:tracePt t="24555" x="2724150" y="4197350"/>
          <p14:tracePt t="24595" x="2724150" y="4222750"/>
          <p14:tracePt t="24644" x="2724150" y="4244975"/>
          <p14:tracePt t="24685" x="2724150" y="4254500"/>
          <p14:tracePt t="24725" x="2724150" y="4279900"/>
          <p14:tracePt t="24765" x="2730500" y="4302125"/>
          <p14:tracePt t="24804" x="2730500" y="4346575"/>
          <p14:tracePt t="24846" x="2730500" y="4381500"/>
          <p14:tracePt t="24884" x="2730500" y="4403725"/>
          <p14:tracePt t="24925" x="2730500" y="4429125"/>
          <p14:tracePt t="25205" x="2724150" y="4429125"/>
          <p14:tracePt t="25234" x="2711450" y="4429125"/>
          <p14:tracePt t="25245" x="2689225" y="4419600"/>
          <p14:tracePt t="25265" x="2676525" y="4384675"/>
          <p14:tracePt t="25285" x="2654300" y="4327525"/>
          <p14:tracePt t="25323" x="2654300" y="4283075"/>
          <p14:tracePt t="25363" x="2654300" y="4248150"/>
          <p14:tracePt t="25364" x="2654300" y="4225925"/>
          <p14:tracePt t="25403" x="2654300" y="4156075"/>
          <p14:tracePt t="25443" x="2654300" y="4086225"/>
          <p14:tracePt t="25444" x="2654300" y="4076700"/>
          <p14:tracePt t="25479" x="2673350" y="4029075"/>
          <p14:tracePt t="25518" x="2708275" y="3997325"/>
          <p14:tracePt t="25558" x="2743200" y="3949700"/>
          <p14:tracePt t="25598" x="2800350" y="3905250"/>
          <p14:tracePt t="25639" x="2822575" y="3879850"/>
          <p14:tracePt t="25678" x="2847975" y="3857625"/>
          <p14:tracePt t="25719" x="2905125" y="3813175"/>
          <p14:tracePt t="25760" x="2949575" y="3778250"/>
          <p14:tracePt t="25799" x="2994025" y="3733800"/>
          <p14:tracePt t="25839" x="3019425" y="3708400"/>
          <p14:tracePt t="25879" x="3028950" y="3686175"/>
          <p14:tracePt t="25919" x="3028950" y="3629025"/>
          <p14:tracePt t="25958" x="3076575" y="3514725"/>
          <p14:tracePt t="25999" x="3098800" y="3457575"/>
          <p14:tracePt t="26039" x="3098800" y="3435350"/>
          <p14:tracePt t="26133" x="3108325" y="3422650"/>
          <p14:tracePt t="26159" x="3121025" y="3413125"/>
          <p14:tracePt t="26199" x="3190875" y="3400425"/>
          <p14:tracePt t="26238" x="3327400" y="3365500"/>
          <p14:tracePt t="26279" x="3397250" y="3343275"/>
          <p14:tracePt t="26319" x="3454400" y="3321050"/>
          <p14:tracePt t="26359" x="3486150" y="3298825"/>
          <p14:tracePt t="26398" x="3556000" y="3263900"/>
          <p14:tracePt t="26438" x="3613150" y="3241675"/>
          <p14:tracePt t="26478" x="3660775" y="3228975"/>
          <p14:tracePt t="26519" x="3705225" y="3206750"/>
          <p14:tracePt t="26558" x="3762375" y="3184525"/>
          <p14:tracePt t="26700" x="3775075" y="3171825"/>
          <p14:tracePt t="26708" x="3784600" y="3159125"/>
          <p14:tracePt t="26836" x="3778250" y="3149600"/>
          <p14:tracePt t="26847" x="3752850" y="3149600"/>
          <p14:tracePt t="26855" x="3721100" y="3149600"/>
          <p14:tracePt t="26889" x="3594100" y="3149600"/>
          <p14:tracePt t="26908" x="3536950" y="3149600"/>
          <p14:tracePt t="26939" x="3467100" y="3127375"/>
          <p14:tracePt t="26979" x="3444875" y="3114675"/>
          <p14:tracePt t="27018" x="3422650" y="3101975"/>
          <p14:tracePt t="27059" x="3409950" y="3092450"/>
          <p14:tracePt t="27100" x="3387725" y="3067050"/>
          <p14:tracePt t="27138" x="3330575" y="3022600"/>
          <p14:tracePt t="27178" x="3308350" y="3000375"/>
          <p14:tracePt t="27219" x="3295650" y="2987675"/>
          <p14:tracePt t="27259" x="3286125" y="2965450"/>
          <p14:tracePt t="27298" x="3273425" y="2952750"/>
          <p14:tracePt t="27349" x="3260725" y="2943225"/>
          <p14:tracePt t="27396" x="3251200" y="2930525"/>
          <p14:tracePt t="27460" x="3238500" y="2921000"/>
          <p14:tracePt t="27469" x="3228975" y="2895600"/>
          <p14:tracePt t="27500" x="3216275" y="2886075"/>
          <p14:tracePt t="27685" x="3203575" y="2873375"/>
          <p14:tracePt t="27749" x="3203575" y="2882900"/>
          <p14:tracePt t="27757" x="3159125" y="2940050"/>
          <p14:tracePt t="27765" x="3159125" y="2949575"/>
          <p14:tracePt t="27789" x="3124200" y="3032125"/>
          <p14:tracePt t="27829" x="3101975" y="3168650"/>
          <p14:tracePt t="27869" x="3089275" y="3238500"/>
          <p14:tracePt t="27919" x="3079750" y="3248025"/>
          <p14:tracePt t="27981" x="3079750" y="3260725"/>
          <p14:tracePt t="28013" x="3079750" y="3282950"/>
          <p14:tracePt t="28039" x="3079750" y="3327400"/>
          <p14:tracePt t="28079" x="3079750" y="3384550"/>
          <p14:tracePt t="28118" x="3079750" y="3419475"/>
          <p14:tracePt t="28199" x="3079750" y="3441700"/>
          <p14:tracePt t="28239" x="3086100" y="3454400"/>
          <p14:tracePt t="28279" x="3108325" y="3476625"/>
          <p14:tracePt t="28319" x="3133725" y="3489325"/>
          <p14:tracePt t="28358" x="3225800" y="3533775"/>
          <p14:tracePt t="28399" x="3257550" y="3559175"/>
          <p14:tracePt t="28439" x="3282950" y="3568700"/>
          <p14:tracePt t="28589" x="3282950" y="3536950"/>
          <p14:tracePt t="28597" x="3282950" y="3514725"/>
          <p14:tracePt t="28629" x="3282950" y="3444875"/>
          <p14:tracePt t="28669" x="3282950" y="3355975"/>
          <p14:tracePt t="28689" x="3282950" y="3298825"/>
          <p14:tracePt t="28719" x="3282950" y="3216275"/>
          <p14:tracePt t="28759" x="3282950" y="3194050"/>
          <p14:tracePt t="28839" x="3282950" y="3184525"/>
          <p14:tracePt t="29246" x="3292475" y="3171825"/>
          <p14:tracePt t="29254" x="3314700" y="3190875"/>
          <p14:tracePt t="29262" x="3314700" y="3203575"/>
          <p14:tracePt t="29276" x="3340100" y="3238500"/>
          <p14:tracePt t="29320" x="3717925" y="3498850"/>
          <p14:tracePt t="29357" x="4368800" y="3854450"/>
          <p14:tracePt t="29397" x="4540250" y="3937000"/>
          <p14:tracePt t="29437" x="4552950" y="3946525"/>
          <p14:tracePt t="32950" x="4575175" y="3946525"/>
          <p14:tracePt t="32958" x="4587875" y="3940175"/>
          <p14:tracePt t="32978" x="4632325" y="3927475"/>
          <p14:tracePt t="33019" x="4689475" y="3892550"/>
          <p14:tracePt t="33059" x="4873625" y="3800475"/>
          <p14:tracePt t="33099" x="4975225" y="3743325"/>
          <p14:tracePt t="33139" x="5124450" y="3619500"/>
          <p14:tracePt t="33178" x="5238750" y="3422650"/>
          <p14:tracePt t="33219" x="5273675" y="3241675"/>
          <p14:tracePt t="33259" x="5254625" y="2978150"/>
          <p14:tracePt t="33299" x="5105400" y="2644775"/>
          <p14:tracePt t="33340" x="4784725" y="2244725"/>
          <p14:tracePt t="33381" x="4533900" y="2051050"/>
          <p14:tracePt t="33419" x="4279900" y="1924050"/>
          <p14:tracePt t="33460" x="3892550" y="1730375"/>
          <p14:tracePt t="33500" x="3629025" y="1647825"/>
          <p14:tracePt t="33539" x="3489325" y="1616075"/>
          <p14:tracePt t="33579" x="3387725" y="1616075"/>
          <p14:tracePt t="33619" x="3295650" y="1616075"/>
          <p14:tracePt t="33659" x="3216275" y="1616075"/>
          <p14:tracePt t="33699" x="3159125" y="1635125"/>
          <p14:tracePt t="33701" x="3146425" y="1635125"/>
          <p14:tracePt t="33739" x="3079750" y="1670050"/>
          <p14:tracePt t="33778" x="2930525" y="1714500"/>
          <p14:tracePt t="33818" x="2794000" y="1771650"/>
          <p14:tracePt t="33859" x="2724150" y="1793875"/>
          <p14:tracePt t="33899" x="2701925" y="1806575"/>
          <p14:tracePt t="33939" x="2667000" y="1828800"/>
          <p14:tracePt t="33979" x="2644775" y="1851025"/>
          <p14:tracePt t="34036" x="2644775" y="1863725"/>
          <p14:tracePt t="34060" x="2632075" y="1885950"/>
          <p14:tracePt t="34099" x="2619375" y="1908175"/>
          <p14:tracePt t="34694" x="2628900" y="1933575"/>
          <p14:tracePt t="34701" x="2641600" y="1955800"/>
          <p14:tracePt t="34716" x="2663825" y="2047875"/>
          <p14:tracePt t="34766" x="2673350" y="2584450"/>
          <p14:tracePt t="34799" x="2562225" y="3203575"/>
          <p14:tracePt t="34839" x="2381250" y="3810000"/>
          <p14:tracePt t="34879" x="2276475" y="4175125"/>
          <p14:tracePt t="34918" x="2184400" y="4371975"/>
          <p14:tracePt t="34959" x="2162175" y="4518025"/>
          <p14:tracePt t="34999" x="2162175" y="4587875"/>
          <p14:tracePt t="35039" x="2181225" y="4645025"/>
          <p14:tracePt t="35079" x="2238375" y="4679950"/>
          <p14:tracePt t="35119" x="2238375" y="4781550"/>
          <p14:tracePt t="35159" x="2238375" y="4987925"/>
          <p14:tracePt t="35199" x="2238375" y="5137150"/>
          <p14:tracePt t="35239" x="2286000" y="5149850"/>
          <p14:tracePt t="35279" x="2413000" y="5140325"/>
          <p14:tracePt t="35321" x="2536825" y="5038725"/>
          <p14:tracePt t="35371" x="2628900" y="4889500"/>
          <p14:tracePt t="35409" x="2641600" y="4841875"/>
          <p14:tracePt t="35459" x="2651125" y="4797425"/>
          <p14:tracePt t="35499" x="2651125" y="4762500"/>
          <p14:tracePt t="35539" x="2673350" y="4705350"/>
          <p14:tracePt t="35579" x="2673350" y="4635500"/>
          <p14:tracePt t="35620" x="2667000" y="4521200"/>
          <p14:tracePt t="35659" x="2632075" y="4476750"/>
          <p14:tracePt t="35699" x="2552700" y="4419600"/>
          <p14:tracePt t="35701" x="2530475" y="4419600"/>
          <p14:tracePt t="35739" x="2460625" y="4406900"/>
          <p14:tracePt t="35779" x="2403475" y="4416425"/>
          <p14:tracePt t="35819" x="2403475" y="4508500"/>
          <p14:tracePt t="35859" x="2457450" y="4622800"/>
          <p14:tracePt t="35899" x="2559050" y="4632325"/>
          <p14:tracePt t="35940" x="2606675" y="4613275"/>
          <p14:tracePt t="35980" x="2606675" y="4556125"/>
          <p14:tracePt t="36020" x="2562225" y="4546600"/>
          <p14:tracePt t="36060" x="2552700" y="4546600"/>
          <p14:tracePt t="36139" x="2571750" y="4521200"/>
          <p14:tracePt t="36219" x="2584450" y="4511675"/>
          <p14:tracePt t="36567" x="2584450" y="4489450"/>
          <p14:tracePt t="36574" x="2584450" y="4476750"/>
          <p14:tracePt t="36582" x="2593975" y="4441825"/>
          <p14:tracePt t="36598" x="2606675" y="4406900"/>
          <p14:tracePt t="36639" x="2616200" y="4384675"/>
          <p14:tracePt t="40014" x="2673350" y="4340225"/>
          <p14:tracePt t="40022" x="2743200" y="4292600"/>
          <p14:tracePt t="40041" x="2870200" y="4200525"/>
          <p14:tracePt t="40045" x="2962275" y="4156075"/>
          <p14:tracePt t="40082" x="3282950" y="3905250"/>
          <p14:tracePt t="40122" x="3429000" y="3584575"/>
          <p14:tracePt t="40162" x="3476625" y="3286125"/>
          <p14:tracePt t="40202" x="3457575" y="3057525"/>
          <p14:tracePt t="40242" x="3375025" y="2908300"/>
          <p14:tracePt t="40292" x="3330575" y="2828925"/>
          <p14:tracePt t="40332" x="3317875" y="2781300"/>
          <p14:tracePt t="40382" x="3295650" y="2724150"/>
          <p14:tracePt t="40422" x="3295650" y="2679700"/>
          <p14:tracePt t="40462" x="3295650" y="2632075"/>
          <p14:tracePt t="40512" x="3295650" y="2587625"/>
          <p14:tracePt t="40552" x="3286125" y="2574925"/>
          <p14:tracePt t="41758" x="3286125" y="2565400"/>
          <p14:tracePt t="41774" x="3273425" y="2565400"/>
          <p14:tracePt t="41790" x="3260725" y="2565400"/>
          <p14:tracePt t="41804" x="3228975" y="2565400"/>
          <p14:tracePt t="41842" x="3111500" y="2565400"/>
          <p14:tracePt t="41882" x="3067050" y="2565400"/>
          <p14:tracePt t="41922" x="3032125" y="2552700"/>
          <p14:tracePt t="41962" x="2987675" y="2543175"/>
          <p14:tracePt t="42012" x="2930525" y="2543175"/>
          <p14:tracePt t="42052" x="2882900" y="2543175"/>
          <p14:tracePt t="42093" x="2851150" y="2543175"/>
          <p14:tracePt t="42132" x="2838450" y="2543175"/>
          <p14:tracePt t="42284" x="2879725" y="2562225"/>
          <p14:tracePt t="42303" x="3019425" y="2641600"/>
          <p14:tracePt t="42309" x="3098800" y="2689225"/>
          <p14:tracePt t="42343" x="3486150" y="2882900"/>
          <p14:tracePt t="42383" x="4083050" y="3155950"/>
          <p14:tracePt t="42422" x="4746625" y="3409950"/>
          <p14:tracePt t="42463" x="5375275" y="3695700"/>
          <p14:tracePt t="42503" x="5845175" y="3911600"/>
          <p14:tracePt t="42553" x="6096000" y="3994150"/>
          <p14:tracePt t="42592" x="6292850" y="4051300"/>
          <p14:tracePt t="42632" x="6394450" y="4051300"/>
          <p14:tracePt t="42673" x="6591300" y="4060825"/>
          <p14:tracePt t="42712" x="6819900" y="4095750"/>
          <p14:tracePt t="42762" x="7083425" y="4175125"/>
          <p14:tracePt t="42802" x="7448550" y="4279900"/>
          <p14:tracePt t="42842" x="7585075" y="4302125"/>
          <p14:tracePt t="42942" x="7566025" y="4283075"/>
          <p14:tracePt t="42962" x="7531100" y="4248150"/>
          <p14:tracePt t="43012" x="7267575" y="4019550"/>
          <p14:tracePt t="43053" x="7118350" y="3879850"/>
          <p14:tracePt t="43092" x="6946900" y="3790950"/>
          <p14:tracePt t="43133" x="6788150" y="3721100"/>
          <p14:tracePt t="43172" x="6559550" y="3708400"/>
          <p14:tracePt t="43212" x="6362700" y="3708400"/>
          <p14:tracePt t="43252" x="6019800" y="3708400"/>
          <p14:tracePt t="43292" x="5870575" y="3730625"/>
          <p14:tracePt t="43331" x="5826125" y="3762375"/>
          <p14:tracePt t="43371" x="5756275" y="3854450"/>
          <p14:tracePt t="43372" x="5746750" y="3902075"/>
          <p14:tracePt t="43420" x="5632450" y="4130675"/>
          <p14:tracePt t="43460" x="5619750" y="4337050"/>
          <p14:tracePt t="43510" x="5619750" y="4518025"/>
          <p14:tracePt t="43550" x="5619750" y="4645025"/>
          <p14:tracePt t="43590" x="5661025" y="4816475"/>
          <p14:tracePt t="43630" x="5788025" y="4978400"/>
          <p14:tracePt t="43671" x="5915025" y="5159375"/>
          <p14:tracePt t="43710" x="6143625" y="5308600"/>
          <p14:tracePt t="43750" x="6521450" y="5470525"/>
          <p14:tracePt t="43790" x="6864350" y="5537200"/>
          <p14:tracePt t="43840" x="7092950" y="5549900"/>
          <p14:tracePt t="43880" x="7286625" y="5448300"/>
          <p14:tracePt t="43920" x="7378700" y="5267325"/>
          <p14:tracePt t="43961" x="7391400" y="5013325"/>
          <p14:tracePt t="44000" x="7391400" y="4810125"/>
          <p14:tracePt t="44040" x="7372350" y="4578350"/>
          <p14:tracePt t="44090" x="7302500" y="4305300"/>
          <p14:tracePt t="44131" x="7245350" y="4178300"/>
          <p14:tracePt t="44170" x="7188200" y="4098925"/>
          <p14:tracePt t="44210" x="7051675" y="3997325"/>
          <p14:tracePt t="44250" x="6867525" y="3914775"/>
          <p14:tracePt t="44301" x="6604000" y="3835400"/>
          <p14:tracePt t="44341" x="6419850" y="3790950"/>
          <p14:tracePt t="44380" x="6283325" y="3790950"/>
          <p14:tracePt t="44420" x="6169025" y="3797300"/>
          <p14:tracePt t="44460" x="6019800" y="3902075"/>
          <p14:tracePt t="44501" x="5927725" y="4003675"/>
          <p14:tracePt t="44540" x="5861050" y="4140200"/>
          <p14:tracePt t="44590" x="5803900" y="4381500"/>
          <p14:tracePt t="44630" x="5803900" y="4587875"/>
          <p14:tracePt t="44681" x="5924550" y="4806950"/>
          <p14:tracePt t="44721" x="6121400" y="4930775"/>
          <p14:tracePt t="44760" x="6407150" y="5080000"/>
          <p14:tracePt t="44801" x="6600825" y="5207000"/>
          <p14:tracePt t="44841" x="6692900" y="5241925"/>
          <p14:tracePt t="44890" x="6705600" y="5241925"/>
          <p14:tracePt t="44931" x="6715125" y="5153025"/>
          <p14:tracePt t="44970" x="6626225" y="5026025"/>
          <p14:tracePt t="45010" x="6511925" y="4981575"/>
          <p14:tracePt t="45050" x="6340475" y="4946650"/>
          <p14:tracePt t="45093" x="6010275" y="4899025"/>
          <p14:tracePt t="45133" x="5632450" y="4889500"/>
          <p14:tracePt t="45160" x="5391150" y="4889500"/>
          <p14:tracePt t="45211" x="5083175" y="4921250"/>
          <p14:tracePt t="45212" x="5035550" y="4943475"/>
          <p14:tracePt t="45251" x="4933950" y="5010150"/>
          <p14:tracePt t="45301" x="4819650" y="5159375"/>
          <p14:tracePt t="45342" x="4727575" y="5299075"/>
          <p14:tracePt t="45392" x="4692650" y="5445125"/>
          <p14:tracePt t="45431" x="4679950" y="5527675"/>
          <p14:tracePt t="45465" x="4670425" y="5619750"/>
          <p14:tracePt t="45506" x="4670425" y="5708650"/>
          <p14:tracePt t="45545" x="4670425" y="5721350"/>
          <p14:tracePt t="47558" x="4702175" y="5721350"/>
          <p14:tracePt t="47574" x="4791075" y="5680075"/>
          <p14:tracePt t="47587" x="4883150" y="5632450"/>
          <p14:tracePt t="47618" x="5080000" y="5391150"/>
          <p14:tracePt t="47658" x="5353050" y="4933950"/>
          <p14:tracePt t="47697" x="5629275" y="4305300"/>
          <p14:tracePt t="47717" x="5695950" y="4041775"/>
          <p14:tracePt t="47747" x="5730875" y="3857625"/>
          <p14:tracePt t="47787" x="5778500" y="3536950"/>
          <p14:tracePt t="47827" x="5937250" y="3273425"/>
          <p14:tracePt t="47867" x="6096000" y="3184525"/>
          <p14:tracePt t="47868" x="6130925" y="3171825"/>
          <p14:tracePt t="47908" x="6270625" y="3136900"/>
          <p14:tracePt t="47947" x="6407150" y="3101975"/>
          <p14:tracePt t="47987" x="6727825" y="3067050"/>
          <p14:tracePt t="47988" x="6807200" y="3067050"/>
          <p14:tracePt t="48028" x="7083425" y="3067050"/>
          <p14:tracePt t="48072" x="7448550" y="3035300"/>
          <p14:tracePt t="48113" x="7712075" y="2987675"/>
          <p14:tracePt t="48163" x="7883525" y="2930525"/>
          <p14:tracePt t="48213" x="7997825" y="2886075"/>
          <p14:tracePt t="48253" x="8099425" y="2863850"/>
          <p14:tracePt t="48303" x="8248650" y="2863850"/>
          <p14:tracePt t="48343" x="8455025" y="2882900"/>
          <p14:tracePt t="48383" x="8559800" y="2962275"/>
          <p14:tracePt t="48423" x="8639175" y="3089275"/>
          <p14:tracePt t="48463" x="8696325" y="3181350"/>
          <p14:tracePt t="48504" x="8709025" y="3225800"/>
          <p14:tracePt t="48542" x="8709025" y="3248025"/>
          <p14:tracePt t="48582" x="8709025" y="3260725"/>
          <p14:tracePt t="50198" x="8686800" y="3305175"/>
          <p14:tracePt t="50206" x="8664575" y="3352800"/>
          <p14:tracePt t="50220" x="8505825" y="3454400"/>
          <p14:tracePt t="50241" x="8366125" y="3524250"/>
          <p14:tracePt t="50284" x="7956550" y="3660775"/>
          <p14:tracePt t="50324" x="7588250" y="3797300"/>
          <p14:tracePt t="50363" x="7245350" y="3937000"/>
          <p14:tracePt t="50413" x="6626225" y="4165600"/>
          <p14:tracePt t="50453" x="6318250" y="4311650"/>
          <p14:tracePt t="50493" x="6099175" y="4403725"/>
          <p14:tracePt t="50533" x="5895975" y="4495800"/>
          <p14:tracePt t="50573" x="5734050" y="4587875"/>
          <p14:tracePt t="50614" x="5492750" y="4679950"/>
          <p14:tracePt t="50653" x="5035550" y="4838700"/>
          <p14:tracePt t="50693" x="4533900" y="4987925"/>
          <p14:tracePt t="50733" x="4041775" y="5137150"/>
          <p14:tracePt t="50773" x="3651250" y="5207000"/>
          <p14:tracePt t="50813" x="3308350" y="5216525"/>
          <p14:tracePt t="50853" x="3079750" y="5216525"/>
          <p14:tracePt t="50893" x="2882900" y="5216525"/>
          <p14:tracePt t="50933" x="2724150" y="5184775"/>
          <p14:tracePt t="50973" x="2597150" y="5095875"/>
          <p14:tracePt t="51013" x="2552700" y="5048250"/>
          <p14:tracePt t="51052" x="2473325" y="4981575"/>
          <p14:tracePt t="51093" x="2359025" y="4899025"/>
          <p14:tracePt t="51142" x="2333625" y="4876800"/>
          <p14:tracePt t="51183" x="2333625" y="4819650"/>
          <p14:tracePt t="51233" x="2333625" y="4749800"/>
          <p14:tracePt t="51273" x="2355850" y="4705350"/>
          <p14:tracePt t="51316" x="2435225" y="4613275"/>
          <p14:tracePt t="51355" x="2470150" y="4568825"/>
          <p14:tracePt t="51404" x="2536825" y="4498975"/>
          <p14:tracePt t="51443" x="2571750" y="4464050"/>
          <p14:tracePt t="51483" x="2686050" y="4340225"/>
          <p14:tracePt t="51523" x="2813050" y="4156075"/>
          <p14:tracePt t="51564" x="2879725" y="3949700"/>
          <p14:tracePt t="51603" x="2892425" y="3892550"/>
          <p14:tracePt t="51643" x="2892425" y="3800475"/>
          <p14:tracePt t="51684" x="2892425" y="3686175"/>
          <p14:tracePt t="51723" x="2873375" y="3651250"/>
          <p14:tracePt t="51773" x="2851150" y="3594100"/>
          <p14:tracePt t="51813" x="2838450" y="3549650"/>
          <p14:tracePt t="51862" x="2816225" y="3479800"/>
          <p14:tracePt t="51903" x="2816225" y="3444875"/>
          <p14:tracePt t="51954" x="2794000" y="3378200"/>
          <p14:tracePt t="51993" x="2759075" y="3298825"/>
          <p14:tracePt t="52044" x="2676525" y="3216275"/>
          <p14:tracePt t="52084" x="2517775" y="3092450"/>
          <p14:tracePt t="52123" x="2447925" y="3022600"/>
          <p14:tracePt t="52163" x="2381250" y="2930525"/>
          <p14:tracePt t="52204" x="2346325" y="2863850"/>
          <p14:tracePt t="52232" x="2311400" y="2828925"/>
          <p14:tracePt t="52273" x="2241550" y="2759075"/>
          <p14:tracePt t="52313" x="2174875" y="2701925"/>
          <p14:tracePt t="52353" x="2105025" y="2609850"/>
          <p14:tracePt t="52393" x="2095500" y="2587625"/>
          <p14:tracePt t="52485" x="2101850" y="2574925"/>
          <p14:tracePt t="52513" x="2193925" y="2565400"/>
          <p14:tracePt t="52554" x="2378075" y="2543175"/>
          <p14:tracePt t="52593" x="2492375" y="2508250"/>
          <p14:tracePt t="52633" x="2571750" y="2486025"/>
          <p14:tracePt t="52673" x="2698750" y="2473325"/>
          <p14:tracePt t="52713" x="2870200" y="2460625"/>
          <p14:tracePt t="52763" x="3305175" y="2460625"/>
          <p14:tracePt t="52804" x="3683000" y="2460625"/>
          <p14:tracePt t="52842" x="3968750" y="2460625"/>
          <p14:tracePt t="52883" x="4232275" y="2460625"/>
          <p14:tracePt t="52923" x="4381500" y="2460625"/>
          <p14:tracePt t="52963" x="4403725" y="2460625"/>
          <p14:tracePt t="53003" x="4518025" y="2482850"/>
          <p14:tracePt t="53042" x="4654550" y="2527300"/>
          <p14:tracePt t="53094" x="4838700" y="2584450"/>
          <p14:tracePt t="53117" x="4873625" y="2597150"/>
          <p14:tracePt t="53153" x="4918075" y="2597150"/>
          <p14:tracePt t="53193" x="4975225" y="2597150"/>
          <p14:tracePt t="53243" x="5022850" y="2597150"/>
          <p14:tracePt t="53293" x="5080000" y="2597150"/>
          <p14:tracePt t="53331" x="5089525" y="25971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62725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smtClean="0"/>
              <a:t>Glasses and </a:t>
            </a:r>
            <a:r>
              <a:rPr lang="en-US" sz="3200" smtClean="0"/>
              <a:t>c</a:t>
            </a:r>
            <a:r>
              <a:rPr lang="cs-CZ" sz="3200" smtClean="0"/>
              <a:t>eramics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8640763" cy="514508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0000FF"/>
                </a:solidFill>
              </a:rPr>
              <a:t>glasses</a:t>
            </a:r>
            <a:r>
              <a:rPr lang="en-US" smtClean="0"/>
              <a:t> are similar to polymers - long chains and almost a liquid</a:t>
            </a:r>
          </a:p>
          <a:p>
            <a:pPr eaLnBrk="1" hangingPunct="1">
              <a:defRPr/>
            </a:pPr>
            <a:r>
              <a:rPr lang="en-US" smtClean="0">
                <a:solidFill>
                  <a:srgbClr val="0000FF"/>
                </a:solidFill>
              </a:rPr>
              <a:t>ceramics</a:t>
            </a:r>
            <a:r>
              <a:rPr lang="en-US" smtClean="0"/>
              <a:t> are metal - nonmetal compounds with typically ionic bonding </a:t>
            </a:r>
          </a:p>
          <a:p>
            <a:pPr lvl="1" eaLnBrk="1" hangingPunct="1">
              <a:defRPr/>
            </a:pPr>
            <a:r>
              <a:rPr lang="en-US" smtClean="0"/>
              <a:t>high melting points, can be brittle, and typically are non-conductive</a:t>
            </a:r>
          </a:p>
          <a:p>
            <a:pPr lvl="1" eaLnBrk="1" hangingPunct="1">
              <a:defRPr/>
            </a:pPr>
            <a:r>
              <a:rPr lang="en-US" smtClean="0"/>
              <a:t>electroceramics can be conductive</a:t>
            </a:r>
          </a:p>
          <a:p>
            <a:pPr lvl="1" eaLnBrk="1" hangingPunct="1">
              <a:defRPr/>
            </a:pPr>
            <a:r>
              <a:rPr lang="en-US" smtClean="0"/>
              <a:t>have high temperature properties</a:t>
            </a:r>
          </a:p>
          <a:p>
            <a:pPr eaLnBrk="1" hangingPunct="1">
              <a:defRPr/>
            </a:pPr>
            <a:endParaRPr 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3" x="5137150" y="2654300"/>
          <p14:tracePt t="1038" x="5260975" y="2835275"/>
          <p14:tracePt t="1047" x="5308600" y="2905125"/>
          <p14:tracePt t="1063" x="5375275" y="2997200"/>
          <p14:tracePt t="1104" x="5514975" y="3238500"/>
          <p14:tracePt t="1145" x="5594350" y="3409950"/>
          <p14:tracePt t="1185" x="5661025" y="3581400"/>
          <p14:tracePt t="1225" x="5753100" y="3797300"/>
          <p14:tracePt t="1255" x="5810250" y="3959225"/>
          <p14:tracePt t="1294" x="5915025" y="4117975"/>
          <p14:tracePt t="1345" x="6086475" y="4371975"/>
          <p14:tracePt t="1385" x="6245225" y="4600575"/>
          <p14:tracePt t="1424" x="6394450" y="4806950"/>
          <p14:tracePt t="1475" x="6464300" y="4921250"/>
          <p14:tracePt t="1515" x="6473825" y="4930775"/>
          <p14:tracePt t="8767" x="6521450" y="4899025"/>
          <p14:tracePt t="8775" x="6543675" y="4876800"/>
          <p14:tracePt t="8783" x="6578600" y="4854575"/>
          <p14:tracePt t="8799" x="6600825" y="4832350"/>
          <p14:tracePt t="8848" x="6680200" y="4762500"/>
          <p14:tracePt t="8887" x="6705600" y="4727575"/>
          <p14:tracePt t="8928" x="6750050" y="4683125"/>
          <p14:tracePt t="8978" x="6794500" y="4603750"/>
          <p14:tracePt t="9018" x="6829425" y="4556125"/>
          <p14:tracePt t="9058" x="6864350" y="4511675"/>
          <p14:tracePt t="9108" x="6899275" y="4464050"/>
          <p14:tracePt t="9110" x="6899275" y="4454525"/>
          <p14:tracePt t="9147" x="6934200" y="4397375"/>
          <p14:tracePt t="9188" x="6969125" y="4340225"/>
          <p14:tracePt t="9228" x="6978650" y="4314825"/>
          <p14:tracePt t="9269" x="6991350" y="4305300"/>
          <p14:tracePt t="9951" x="6991350" y="4292600"/>
          <p14:tracePt t="9959" x="7013575" y="4292600"/>
          <p14:tracePt t="9967" x="7026275" y="4270375"/>
          <p14:tracePt t="9990" x="7070725" y="4225925"/>
          <p14:tracePt t="10028" x="7105650" y="4191000"/>
          <p14:tracePt t="10069" x="7162800" y="4143375"/>
          <p14:tracePt t="10109" x="7172325" y="4133850"/>
          <p14:tracePt t="10406" x="7165975" y="4140200"/>
          <p14:tracePt t="11102" x="7185025" y="4133850"/>
          <p14:tracePt t="11110" x="7207250" y="4086225"/>
          <p14:tracePt t="11123" x="7229475" y="4054475"/>
          <p14:tracePt t="11138" x="7242175" y="3997325"/>
          <p14:tracePt t="11178" x="7242175" y="3870325"/>
          <p14:tracePt t="11198" x="7223125" y="3765550"/>
          <p14:tracePt t="11238" x="7051675" y="3514725"/>
          <p14:tracePt t="11279" x="6823075" y="3251200"/>
          <p14:tracePt t="11302" x="6673850" y="3092450"/>
          <p14:tracePt t="11338" x="6502400" y="2943225"/>
          <p14:tracePt t="11378" x="6238875" y="2736850"/>
          <p14:tracePt t="11419" x="5997575" y="2600325"/>
          <p14:tracePt t="11458" x="5768975" y="2495550"/>
          <p14:tracePt t="11498" x="5518150" y="2393950"/>
          <p14:tracePt t="11538" x="5254625" y="2314575"/>
          <p14:tracePt t="11578" x="5048250" y="2232025"/>
          <p14:tracePt t="11618" x="4749800" y="2152650"/>
          <p14:tracePt t="11658" x="4556125" y="2082800"/>
          <p14:tracePt t="11698" x="4384675" y="2016125"/>
          <p14:tracePt t="11737" x="4200525" y="1968500"/>
          <p14:tracePt t="11777" x="4108450" y="1946275"/>
          <p14:tracePt t="11819" x="4064000" y="1936750"/>
          <p14:tracePt t="11857" x="4041775" y="1924050"/>
          <p14:tracePt t="12078" x="4016375" y="1911350"/>
          <p14:tracePt t="12087" x="4006850" y="1901825"/>
          <p14:tracePt t="12102" x="3994150" y="1889125"/>
          <p14:tracePt t="12128" x="3949700" y="1854200"/>
          <p14:tracePt t="12147" x="3924300" y="1831975"/>
          <p14:tracePt t="12178" x="3857625" y="1774825"/>
          <p14:tracePt t="12218" x="3835400" y="1739900"/>
          <p14:tracePt t="12258" x="3800475" y="1704975"/>
          <p14:tracePt t="12338" x="3787775" y="1695450"/>
          <p14:tracePt t="12390" x="3778250" y="1682750"/>
          <p14:tracePt t="12428" x="3765550" y="1647825"/>
          <p14:tracePt t="12467" x="3752850" y="1616075"/>
          <p14:tracePt t="12508" x="3743325" y="1603375"/>
          <p14:tracePt t="12548" x="3749675" y="1546225"/>
          <p14:tracePt t="12587" x="3775075" y="1501775"/>
          <p14:tracePt t="12742" x="3797300" y="1489075"/>
          <p14:tracePt t="12766" x="3819525" y="1476375"/>
          <p14:tracePt t="12790" x="3832225" y="1476375"/>
          <p14:tracePt t="12798" x="3841750" y="1466850"/>
          <p14:tracePt t="12819" x="3854450" y="1454150"/>
          <p14:tracePt t="12848" x="3876675" y="1454150"/>
          <p14:tracePt t="12888" x="3898900" y="1454150"/>
          <p14:tracePt t="12928" x="3911600" y="1454150"/>
          <p14:tracePt t="14919" x="3933825" y="1454150"/>
          <p14:tracePt t="14928" x="4025900" y="1454150"/>
          <p14:tracePt t="14936" x="4095750" y="1454150"/>
          <p14:tracePt t="14957" x="4210050" y="1454150"/>
          <p14:tracePt t="14995" x="4356100" y="1463675"/>
          <p14:tracePt t="15046" x="4518025" y="1485900"/>
          <p14:tracePt t="15086" x="4632325" y="1485900"/>
          <p14:tracePt t="15125" x="4733925" y="1498600"/>
          <p14:tracePt t="15176" x="4781550" y="1498600"/>
          <p14:tracePt t="15225" x="4791075" y="1498600"/>
          <p14:tracePt t="15267" x="4803775" y="1498600"/>
          <p14:tracePt t="15307" x="4851400" y="1498600"/>
          <p14:tracePt t="15347" x="4953000" y="1520825"/>
          <p14:tracePt t="15386" x="5054600" y="1543050"/>
          <p14:tracePt t="15426" x="5137150" y="1543050"/>
          <p14:tracePt t="15465" x="5181600" y="1555750"/>
          <p14:tracePt t="15506" x="5194300" y="1555750"/>
          <p14:tracePt t="15546" x="5330825" y="1565275"/>
          <p14:tracePt t="15585" x="5365750" y="1577975"/>
          <p14:tracePt t="16231" x="5375275" y="1577975"/>
          <p14:tracePt t="16242" x="5400675" y="1577975"/>
          <p14:tracePt t="16253" x="5480050" y="1587500"/>
          <p14:tracePt t="16274" x="5524500" y="1600200"/>
          <p14:tracePt t="16316" x="5629275" y="1612900"/>
          <p14:tracePt t="16356" x="5765800" y="1622425"/>
          <p14:tracePt t="16396" x="6016625" y="1644650"/>
          <p14:tracePt t="16436" x="6223000" y="1701800"/>
          <p14:tracePt t="16486" x="6442075" y="1727200"/>
          <p14:tracePt t="16526" x="6591300" y="1749425"/>
          <p14:tracePt t="16576" x="6784975" y="1771650"/>
          <p14:tracePt t="16616" x="6886575" y="1784350"/>
          <p14:tracePt t="16655" x="6978650" y="1793875"/>
          <p14:tracePt t="16706" x="7083425" y="1816100"/>
          <p14:tracePt t="16746" x="7150100" y="1816100"/>
          <p14:tracePt t="16795" x="7219950" y="1828800"/>
          <p14:tracePt t="16847" x="7242175" y="1828800"/>
          <p14:tracePt t="16886" x="7343775" y="1828800"/>
          <p14:tracePt t="16926" x="7391400" y="1841500"/>
          <p14:tracePt t="16976" x="7470775" y="1841500"/>
          <p14:tracePt t="17016" x="7527925" y="1841500"/>
          <p14:tracePt t="17056" x="7575550" y="1841500"/>
          <p14:tracePt t="17095" x="7632700" y="1841500"/>
          <p14:tracePt t="17135" x="7664450" y="1841500"/>
          <p14:tracePt t="17176" x="7689850" y="1841500"/>
          <p14:tracePt t="17216" x="7747000" y="1831975"/>
          <p14:tracePt t="17266" x="7791450" y="1819275"/>
          <p14:tracePt t="17346" x="7813675" y="1819275"/>
          <p14:tracePt t="17391" x="7905750" y="1787525"/>
          <p14:tracePt t="17430" x="7953375" y="1774825"/>
          <p14:tracePt t="17471" x="7985125" y="1774825"/>
          <p14:tracePt t="17511" x="8010525" y="1762125"/>
          <p14:tracePt t="17550" x="8054975" y="1752600"/>
          <p14:tracePt t="17591" x="8099425" y="1730375"/>
          <p14:tracePt t="17631" x="8147050" y="1704975"/>
          <p14:tracePt t="17670" x="8169275" y="1682750"/>
          <p14:tracePt t="17711" x="8191500" y="1673225"/>
          <p14:tracePt t="17750" x="8204200" y="1660525"/>
          <p14:tracePt t="18087" x="8185150" y="1660525"/>
          <p14:tracePt t="18095" x="8137525" y="1660525"/>
          <p14:tracePt t="18108" x="8093075" y="1660525"/>
          <p14:tracePt t="18130" x="7988300" y="1660525"/>
          <p14:tracePt t="18171" x="7816850" y="1660525"/>
          <p14:tracePt t="18211" x="7610475" y="1660525"/>
          <p14:tracePt t="18251" x="7337425" y="1660525"/>
          <p14:tracePt t="18291" x="7051675" y="1660525"/>
          <p14:tracePt t="18330" x="6696075" y="1647825"/>
          <p14:tracePt t="18371" x="6226175" y="1625600"/>
          <p14:tracePt t="18411" x="5768975" y="1616075"/>
          <p14:tracePt t="18451" x="5299075" y="1603375"/>
          <p14:tracePt t="18491" x="4899025" y="1581150"/>
          <p14:tracePt t="18530" x="4565650" y="1558925"/>
          <p14:tracePt t="18571" x="4257675" y="1533525"/>
          <p14:tracePt t="18611" x="3949700" y="1524000"/>
          <p14:tracePt t="18613" x="3914775" y="1524000"/>
          <p14:tracePt t="18650" x="3778250" y="1524000"/>
          <p14:tracePt t="18691" x="3594100" y="1511300"/>
          <p14:tracePt t="18731" x="3409950" y="1489075"/>
          <p14:tracePt t="18771" x="3181350" y="1466850"/>
          <p14:tracePt t="18811" x="3009900" y="1444625"/>
          <p14:tracePt t="18851" x="2882900" y="1444625"/>
          <p14:tracePt t="18890" x="2781300" y="1431925"/>
          <p14:tracePt t="18930" x="2632075" y="1431925"/>
          <p14:tracePt t="18971" x="2473325" y="1431925"/>
          <p14:tracePt t="19009" x="2346325" y="1431925"/>
          <p14:tracePt t="19048" x="2298700" y="1431925"/>
          <p14:tracePt t="19088" x="2266950" y="1431925"/>
          <p14:tracePt t="19129" x="2184400" y="1431925"/>
          <p14:tracePt t="19169" x="2082800" y="1431925"/>
          <p14:tracePt t="19208" x="1990725" y="1441450"/>
          <p14:tracePt t="19250" x="1898650" y="1441450"/>
          <p14:tracePt t="19290" x="1831975" y="1450975"/>
          <p14:tracePt t="19318" x="1797050" y="1450975"/>
          <p14:tracePt t="19359" x="1774825" y="1473200"/>
          <p14:tracePt t="19398" x="1727200" y="1508125"/>
          <p14:tracePt t="19438" x="1717675" y="1565275"/>
          <p14:tracePt t="19479" x="1717675" y="1612900"/>
          <p14:tracePt t="19519" x="1758950" y="1670050"/>
          <p14:tracePt t="19559" x="1895475" y="1736725"/>
          <p14:tracePt t="19599" x="2035175" y="1816100"/>
          <p14:tracePt t="19638" x="2136775" y="1876425"/>
          <p14:tracePt t="19678" x="2193925" y="1898650"/>
          <p14:tracePt t="19719" x="2286000" y="1908175"/>
          <p14:tracePt t="19758" x="2365375" y="1908175"/>
          <p14:tracePt t="19798" x="2470150" y="1908175"/>
          <p14:tracePt t="19839" x="2536825" y="1908175"/>
          <p14:tracePt t="19879" x="2584450" y="1908175"/>
          <p14:tracePt t="19919" x="2673350" y="1908175"/>
          <p14:tracePt t="19959" x="2765425" y="1908175"/>
          <p14:tracePt t="19984" x="2847975" y="1908175"/>
          <p14:tracePt t="20008" x="2914650" y="1908175"/>
          <p14:tracePt t="20048" x="2994025" y="1908175"/>
          <p14:tracePt t="20088" x="3041650" y="1901825"/>
          <p14:tracePt t="20128" x="3086100" y="1879600"/>
          <p14:tracePt t="20168" x="3143250" y="1854200"/>
          <p14:tracePt t="20208" x="3178175" y="1831975"/>
          <p14:tracePt t="20248" x="3225800" y="1809750"/>
          <p14:tracePt t="20288" x="3270250" y="1752600"/>
          <p14:tracePt t="20328" x="3292475" y="1717675"/>
          <p14:tracePt t="20368" x="3305175" y="1673225"/>
          <p14:tracePt t="20408" x="3305175" y="1603375"/>
          <p14:tracePt t="20448" x="3305175" y="1558925"/>
          <p14:tracePt t="20488" x="3305175" y="1524000"/>
          <p14:tracePt t="20528" x="3251200" y="1489075"/>
          <p14:tracePt t="20568" x="3101975" y="1444625"/>
          <p14:tracePt t="20609" x="2987675" y="1444625"/>
          <p14:tracePt t="20649" x="2882900" y="1444625"/>
          <p14:tracePt t="20688" x="2781300" y="1431925"/>
          <p14:tracePt t="20728" x="2654300" y="1431925"/>
          <p14:tracePt t="20768" x="2562225" y="1419225"/>
          <p14:tracePt t="20808" x="2505075" y="1419225"/>
          <p14:tracePt t="20848" x="2473325" y="1419225"/>
          <p14:tracePt t="20888" x="2460625" y="1419225"/>
          <p14:tracePt t="20928" x="2438400" y="1419225"/>
          <p14:tracePt t="20968" x="2403475" y="1428750"/>
          <p14:tracePt t="21007" x="2381250" y="1441450"/>
          <p14:tracePt t="21047" x="2346325" y="1463675"/>
          <p14:tracePt t="21088" x="2333625" y="1473200"/>
          <p14:tracePt t="21128" x="2355850" y="1543050"/>
          <p14:tracePt t="21168" x="2457450" y="1612900"/>
          <p14:tracePt t="21208" x="2663825" y="1670050"/>
          <p14:tracePt t="21249" x="2835275" y="1727200"/>
          <p14:tracePt t="21290" x="2984500" y="1749425"/>
          <p14:tracePt t="21328" x="3178175" y="1758950"/>
          <p14:tracePt t="21367" x="3371850" y="1758950"/>
          <p14:tracePt t="21408" x="3543300" y="1758950"/>
          <p14:tracePt t="21448" x="3727450" y="1758950"/>
          <p14:tracePt t="21488" x="3911600" y="1784350"/>
          <p14:tracePt t="21528" x="4070350" y="1784350"/>
          <p14:tracePt t="21568" x="4127500" y="1784350"/>
          <p14:tracePt t="21608" x="4175125" y="1784350"/>
          <p14:tracePt t="21647" x="4184650" y="1784350"/>
          <p14:tracePt t="22759" x="4241800" y="1828800"/>
          <p14:tracePt t="22767" x="4289425" y="1863725"/>
          <p14:tracePt t="22775" x="4333875" y="1898650"/>
          <p14:tracePt t="22789" x="4413250" y="1955800"/>
          <p14:tracePt t="22829" x="4540250" y="2079625"/>
          <p14:tracePt t="22869" x="4667250" y="2184400"/>
          <p14:tracePt t="22909" x="4768850" y="2254250"/>
          <p14:tracePt t="22949" x="4826000" y="2276475"/>
          <p14:tracePt t="22989" x="4838700" y="2286000"/>
          <p14:tracePt t="23126" x="4851400" y="2286000"/>
          <p14:tracePt t="23646" x="4819650" y="2286000"/>
          <p14:tracePt t="23654" x="4762500" y="2286000"/>
          <p14:tracePt t="23666" x="4692650" y="2286000"/>
          <p14:tracePt t="23699" x="4406900" y="2279650"/>
          <p14:tracePt t="23739" x="4108450" y="2232025"/>
          <p14:tracePt t="23759" x="3971925" y="2209800"/>
          <p14:tracePt t="23789" x="3730625" y="2174875"/>
          <p14:tracePt t="23829" x="3444875" y="2152650"/>
          <p14:tracePt t="23869" x="3273425" y="2139950"/>
          <p14:tracePt t="23909" x="3146425" y="2117725"/>
          <p14:tracePt t="23949" x="2917825" y="2117725"/>
          <p14:tracePt t="23988" x="2689225" y="2117725"/>
          <p14:tracePt t="24029" x="2390775" y="2108200"/>
          <p14:tracePt t="24069" x="2117725" y="2108200"/>
          <p14:tracePt t="24109" x="2025650" y="2108200"/>
          <p14:tracePt t="24149" x="1968500" y="2108200"/>
          <p14:tracePt t="24190" x="1863725" y="2127250"/>
          <p14:tracePt t="24229" x="1762125" y="2149475"/>
          <p14:tracePt t="24269" x="1692275" y="2171700"/>
          <p14:tracePt t="24310" x="1647825" y="2193925"/>
          <p14:tracePt t="24349" x="1603375" y="2228850"/>
          <p14:tracePt t="24389" x="1590675" y="2286000"/>
          <p14:tracePt t="24429" x="1622425" y="2400300"/>
          <p14:tracePt t="24469" x="1758950" y="2505075"/>
          <p14:tracePt t="24510" x="1851025" y="2540000"/>
          <p14:tracePt t="24549" x="1952625" y="2549525"/>
          <p14:tracePt t="24589" x="2057400" y="2549525"/>
          <p14:tracePt t="24629" x="2114550" y="2549525"/>
          <p14:tracePt t="24669" x="2124075" y="2549525"/>
          <p14:tracePt t="25527" x="2171700" y="2549525"/>
          <p14:tracePt t="25535" x="2206625" y="2543175"/>
          <p14:tracePt t="25547" x="2238375" y="2530475"/>
          <p14:tracePt t="25569" x="2330450" y="2486025"/>
          <p14:tracePt t="25610" x="2435225" y="2428875"/>
          <p14:tracePt t="25650" x="2527300" y="2346325"/>
          <p14:tracePt t="25690" x="2593975" y="2301875"/>
          <p14:tracePt t="25730" x="2641600" y="2266950"/>
          <p14:tracePt t="25770" x="2708275" y="2232025"/>
          <p14:tracePt t="25809" x="2720975" y="2222500"/>
          <p14:tracePt t="25850" x="2790825" y="2187575"/>
          <p14:tracePt t="25891" x="2892425" y="2139950"/>
          <p14:tracePt t="25930" x="2971800" y="2095500"/>
          <p14:tracePt t="25970" x="3006725" y="2073275"/>
          <p14:tracePt t="26008" x="3019425" y="2073275"/>
          <p14:tracePt t="26088" x="3063875" y="2060575"/>
          <p14:tracePt t="26128" x="3086100" y="2060575"/>
          <p14:tracePt t="26168" x="3121025" y="2060575"/>
          <p14:tracePt t="26208" x="3178175" y="2079625"/>
          <p14:tracePt t="26248" x="3225800" y="2114550"/>
          <p14:tracePt t="26289" x="3282950" y="2127250"/>
          <p14:tracePt t="26328" x="3327400" y="2149475"/>
          <p14:tracePt t="26369" x="3371850" y="2149475"/>
          <p14:tracePt t="26408" x="3419475" y="2149475"/>
          <p14:tracePt t="26448" x="3476625" y="2149475"/>
          <p14:tracePt t="26488" x="3556000" y="2162175"/>
          <p14:tracePt t="26528" x="3819525" y="2193925"/>
          <p14:tracePt t="26569" x="4152900" y="2219325"/>
          <p14:tracePt t="26608" x="4311650" y="2241550"/>
          <p14:tracePt t="26648" x="4356100" y="2241550"/>
          <p14:tracePt t="26688" x="4425950" y="2254250"/>
          <p14:tracePt t="26728" x="4473575" y="2254250"/>
          <p14:tracePt t="26769" x="4505325" y="2254250"/>
          <p14:tracePt t="26809" x="4540250" y="2254250"/>
          <p14:tracePt t="26848" x="4610100" y="2254250"/>
          <p14:tracePt t="26888" x="4702175" y="2263775"/>
          <p14:tracePt t="26928" x="4733925" y="2263775"/>
          <p14:tracePt t="26968" x="4791075" y="2286000"/>
          <p14:tracePt t="27009" x="4851400" y="2311400"/>
          <p14:tracePt t="27048" x="4873625" y="2311400"/>
          <p14:tracePt t="27129" x="4895850" y="2311400"/>
          <p14:tracePt t="27169" x="4953000" y="2311400"/>
          <p14:tracePt t="27208" x="4975225" y="2320925"/>
          <p14:tracePt t="27247" x="5010150" y="2333625"/>
          <p14:tracePt t="30479" x="4991100" y="2333625"/>
          <p14:tracePt t="30487" x="4968875" y="2343150"/>
          <p14:tracePt t="30500" x="4956175" y="2355850"/>
          <p14:tracePt t="30524" x="4876800" y="2368550"/>
          <p14:tracePt t="30563" x="4635500" y="2368550"/>
          <p14:tracePt t="30614" x="4165600" y="2378075"/>
          <p14:tracePt t="30653" x="3857625" y="2378075"/>
          <p14:tracePt t="30703" x="3594100" y="2400300"/>
          <p14:tracePt t="30744" x="3352800" y="2435225"/>
          <p14:tracePt t="30792" x="2987675" y="2505075"/>
          <p14:tracePt t="30833" x="2689225" y="2527300"/>
          <p14:tracePt t="30873" x="2447925" y="2562225"/>
          <p14:tracePt t="30913" x="2298700" y="2584450"/>
          <p14:tracePt t="30953" x="2162175" y="2597150"/>
          <p14:tracePt t="30993" x="2047875" y="2606675"/>
          <p14:tracePt t="31033" x="1946275" y="2619375"/>
          <p14:tracePt t="31073" x="1819275" y="2619375"/>
          <p14:tracePt t="31103" x="1797050" y="2619375"/>
          <p14:tracePt t="31143" x="1762125" y="2619375"/>
          <p14:tracePt t="31183" x="1727200" y="2619375"/>
          <p14:tracePt t="31223" x="1717675" y="2619375"/>
          <p14:tracePt t="31318" x="1704975" y="2619375"/>
          <p14:tracePt t="31638" x="1692275" y="2619375"/>
          <p14:tracePt t="31662" x="1701800" y="2619375"/>
          <p14:tracePt t="31678" x="1724025" y="2619375"/>
          <p14:tracePt t="31693" x="1793875" y="2628900"/>
          <p14:tracePt t="31713" x="1860550" y="2641600"/>
          <p14:tracePt t="31743" x="2009775" y="2654300"/>
          <p14:tracePt t="31783" x="2181225" y="2663825"/>
          <p14:tracePt t="31833" x="2365375" y="2663825"/>
          <p14:tracePt t="31873" x="2549525" y="2676525"/>
          <p14:tracePt t="31923" x="2743200" y="2689225"/>
          <p14:tracePt t="31963" x="2971800" y="2689225"/>
          <p14:tracePt t="31993" x="3235325" y="2711450"/>
          <p14:tracePt t="32043" x="3578225" y="2746375"/>
          <p14:tracePt t="32083" x="3670300" y="2755900"/>
          <p14:tracePt t="32085" x="3692525" y="2755900"/>
          <p14:tracePt t="32123" x="3762375" y="2755900"/>
          <p14:tracePt t="32163" x="3784600" y="2755900"/>
          <p14:tracePt t="32204" x="3819525" y="2755900"/>
          <p14:tracePt t="32244" x="3889375" y="2755900"/>
          <p14:tracePt t="32283" x="3898900" y="2755900"/>
          <p14:tracePt t="32324" x="3921125" y="2755900"/>
          <p14:tracePt t="32363" x="3946525" y="2755900"/>
          <p14:tracePt t="32403" x="3956050" y="2755900"/>
          <p14:tracePt t="33101" x="3968750" y="2755900"/>
          <p14:tracePt t="33117" x="3949700" y="2768600"/>
          <p14:tracePt t="33126" x="3937000" y="2778125"/>
          <p14:tracePt t="33152" x="3857625" y="2835275"/>
          <p14:tracePt t="33192" x="3752850" y="2962275"/>
          <p14:tracePt t="33212" x="3708400" y="3041650"/>
          <p14:tracePt t="33240" x="3663950" y="3190875"/>
          <p14:tracePt t="33280" x="3692525" y="3524250"/>
          <p14:tracePt t="33320" x="3797300" y="3819525"/>
          <p14:tracePt t="33360" x="3898900" y="4117975"/>
          <p14:tracePt t="33400" x="3990975" y="4394200"/>
          <p14:tracePt t="33440" x="4117975" y="4689475"/>
          <p14:tracePt t="33479" x="4254500" y="4965700"/>
          <p14:tracePt t="33520" x="4333875" y="5102225"/>
          <p14:tracePt t="33560" x="4403725" y="5207000"/>
          <p14:tracePt t="33600" x="4460875" y="5308600"/>
          <p14:tracePt t="33640" x="4562475" y="5470525"/>
          <p14:tracePt t="33680" x="4746625" y="5686425"/>
          <p14:tracePt t="33720" x="4826000" y="5765800"/>
          <p14:tracePt t="33949" x="4838700" y="5759450"/>
          <p14:tracePt t="33966" x="4838700" y="5737225"/>
          <p14:tracePt t="34134" x="4829175" y="5724525"/>
          <p14:tracePt t="36526" x="4819650" y="5724525"/>
          <p14:tracePt t="36581" x="4806950" y="5724525"/>
          <p14:tracePt t="36621" x="4794250" y="5724525"/>
          <p14:tracePt t="36654" x="4772025" y="5711825"/>
          <p14:tracePt t="36701" x="4762500" y="5711825"/>
          <p14:tracePt t="36709" x="4749800" y="5702300"/>
          <p14:tracePt t="36721" x="4737100" y="5689600"/>
          <p14:tracePt t="36740" x="4727575" y="5645150"/>
          <p14:tracePt t="36770" x="4692650" y="5562600"/>
          <p14:tracePt t="36810" x="4679950" y="5416550"/>
          <p14:tracePt t="36850" x="4679950" y="5175250"/>
          <p14:tracePt t="36890" x="4622800" y="4899025"/>
          <p14:tracePt t="36930" x="4416425" y="4591050"/>
          <p14:tracePt t="36970" x="4051300" y="4235450"/>
          <p14:tracePt t="37011" x="3559175" y="3848100"/>
          <p14:tracePt t="37050" x="3203575" y="3571875"/>
          <p14:tracePt t="37090" x="2952750" y="3387725"/>
          <p14:tracePt t="37130" x="2746375" y="3273425"/>
          <p14:tracePt t="37170" x="2654300" y="3194050"/>
          <p14:tracePt t="37210" x="2597150" y="3149600"/>
          <p14:tracePt t="37251" x="2530475" y="3114675"/>
          <p14:tracePt t="37292" x="2266950" y="3035300"/>
          <p14:tracePt t="37330" x="2060575" y="2965450"/>
          <p14:tracePt t="37371" x="1920875" y="2908300"/>
          <p14:tracePt t="37411" x="1841500" y="2886075"/>
          <p14:tracePt t="37450" x="1784350" y="2873375"/>
          <p14:tracePt t="37491" x="1717675" y="2851150"/>
          <p14:tracePt t="37638" x="1704975" y="2851150"/>
          <p14:tracePt t="37806" x="1714500" y="2851150"/>
          <p14:tracePt t="37822" x="1736725" y="2851150"/>
          <p14:tracePt t="37830" x="1746250" y="2851150"/>
          <p14:tracePt t="37861" x="1793875" y="2851150"/>
          <p14:tracePt t="37880" x="1803400" y="2851150"/>
          <p14:tracePt t="37910" x="1873250" y="2851150"/>
          <p14:tracePt t="37951" x="2066925" y="2851150"/>
          <p14:tracePt t="37991" x="2343150" y="2851150"/>
          <p14:tracePt t="38031" x="2720975" y="2828925"/>
          <p14:tracePt t="38071" x="2870200" y="2816225"/>
          <p14:tracePt t="38111" x="2927350" y="2816225"/>
          <p14:tracePt t="38150" x="2949575" y="2816225"/>
          <p14:tracePt t="38190" x="2971800" y="2816225"/>
          <p14:tracePt t="38398" x="3006725" y="2816225"/>
          <p14:tracePt t="38406" x="3041650" y="2835275"/>
          <p14:tracePt t="38414" x="3086100" y="2847975"/>
          <p14:tracePt t="38441" x="3248025" y="2905125"/>
          <p14:tracePt t="38461" x="3429000" y="2962275"/>
          <p14:tracePt t="38491" x="3603625" y="3019425"/>
          <p14:tracePt t="38531" x="3832225" y="3054350"/>
          <p14:tracePt t="38571" x="3968750" y="3076575"/>
          <p14:tracePt t="38610" x="4038600" y="3076575"/>
          <p14:tracePt t="38651" x="4095750" y="3076575"/>
          <p14:tracePt t="38691" x="4105275" y="3076575"/>
          <p14:tracePt t="39121" x="4117975" y="3076575"/>
          <p14:tracePt t="39126" x="4127500" y="3076575"/>
          <p14:tracePt t="39151" x="4162425" y="3076575"/>
          <p14:tracePt t="39159" x="4184650" y="3067050"/>
          <p14:tracePt t="39191" x="4333875" y="3067050"/>
          <p14:tracePt t="39232" x="4540250" y="3067050"/>
          <p14:tracePt t="39272" x="4860925" y="3067050"/>
          <p14:tracePt t="39312" x="5102225" y="3067050"/>
          <p14:tracePt t="39351" x="5124450" y="3067050"/>
          <p14:tracePt t="39999" x="5238750" y="3111500"/>
          <p14:tracePt t="40008" x="5330825" y="3133725"/>
          <p14:tracePt t="40015" x="5445125" y="3168650"/>
          <p14:tracePt t="40031" x="5686425" y="3248025"/>
          <p14:tracePt t="40071" x="6029325" y="3384550"/>
          <p14:tracePt t="40111" x="6442075" y="3498850"/>
          <p14:tracePt t="40152" x="6623050" y="3533775"/>
          <p14:tracePt t="40191" x="6657975" y="3559175"/>
          <p14:tracePt t="40231" x="6680200" y="3568700"/>
          <p14:tracePt t="40271" x="6705600" y="3740150"/>
          <p14:tracePt t="40311" x="6784975" y="4073525"/>
          <p14:tracePt t="40351" x="6978650" y="4451350"/>
          <p14:tracePt t="40391" x="7207250" y="4895850"/>
          <p14:tracePt t="40432" x="7378700" y="5264150"/>
          <p14:tracePt t="40471" x="7435850" y="5400675"/>
          <p14:tracePt t="40511" x="7435850" y="5413375"/>
          <p14:tracePt t="40551" x="7435850" y="5422900"/>
          <p14:tracePt t="42247" x="7461250" y="5435600"/>
          <p14:tracePt t="42255" x="7505700" y="5403850"/>
          <p14:tracePt t="42263" x="7550150" y="5368925"/>
          <p14:tracePt t="42279" x="7620000" y="5311775"/>
          <p14:tracePt t="42319" x="7721600" y="5038725"/>
          <p14:tracePt t="42359" x="7756525" y="4718050"/>
          <p14:tracePt t="42409" x="7724775" y="4349750"/>
          <p14:tracePt t="42449" x="7610475" y="4019550"/>
          <p14:tracePt t="42489" x="7429500" y="3651250"/>
          <p14:tracePt t="42528" x="7232650" y="3365500"/>
          <p14:tracePt t="42568" x="7051675" y="3149600"/>
          <p14:tracePt t="42609" x="6924675" y="3009900"/>
          <p14:tracePt t="42649" x="6854825" y="2930525"/>
          <p14:tracePt t="42688" x="6753225" y="2851150"/>
          <p14:tracePt t="42728" x="6651625" y="2781300"/>
          <p14:tracePt t="42767" x="6537325" y="2724150"/>
          <p14:tracePt t="42808" x="6454775" y="2657475"/>
          <p14:tracePt t="42848" x="6432550" y="2632075"/>
          <p14:tracePt t="42934" x="6419850" y="2632075"/>
          <p14:tracePt t="43005" x="6388100" y="2663825"/>
          <p14:tracePt t="43045" x="6340475" y="2698750"/>
          <p14:tracePt t="43093" x="6330950" y="2746375"/>
          <p14:tracePt t="43133" x="6330950" y="2755900"/>
          <p14:tracePt t="43174" x="6330950" y="2768600"/>
          <p14:tracePt t="43214" x="6330950" y="2813050"/>
          <p14:tracePt t="43255" x="6330950" y="2860675"/>
          <p14:tracePt t="43295" x="6330950" y="2892425"/>
          <p14:tracePt t="43334" x="6330950" y="2905125"/>
          <p14:tracePt t="43374" x="6330950" y="2917825"/>
          <p14:tracePt t="43638" x="6318250" y="2940050"/>
          <p14:tracePt t="43646" x="6305550" y="2949575"/>
          <p14:tracePt t="43670" x="6296025" y="2962275"/>
          <p14:tracePt t="43750" x="6283325" y="2974975"/>
          <p14:tracePt t="43798" x="6273800" y="2984500"/>
          <p14:tracePt t="44071" x="6280150" y="2984500"/>
          <p14:tracePt t="44079" x="6302375" y="2984500"/>
          <p14:tracePt t="44091" x="6327775" y="2984500"/>
          <p14:tracePt t="44112" x="6407150" y="2984500"/>
          <p14:tracePt t="44155" x="6556375" y="2984500"/>
          <p14:tracePt t="44204" x="6648450" y="2984500"/>
          <p14:tracePt t="44244" x="6737350" y="2984500"/>
          <p14:tracePt t="44245" x="6772275" y="2984500"/>
          <p14:tracePt t="44294" x="7013575" y="2997200"/>
          <p14:tracePt t="44335" x="7378700" y="3041650"/>
          <p14:tracePt t="44374" x="7607300" y="3076575"/>
          <p14:tracePt t="44424" x="7689850" y="3098800"/>
          <p14:tracePt t="44464" x="7769225" y="3098800"/>
          <p14:tracePt t="44504" x="7870825" y="3098800"/>
          <p14:tracePt t="44544" x="7975600" y="3098800"/>
          <p14:tracePt t="44594" x="8089900" y="3111500"/>
          <p14:tracePt t="44635" x="8191500" y="3124200"/>
          <p14:tracePt t="44674" x="8296275" y="3124200"/>
          <p14:tracePt t="44714" x="8420100" y="3124200"/>
          <p14:tracePt t="44754" x="8432800" y="3124200"/>
          <p14:tracePt t="45728" x="8432800" y="3133725"/>
          <p14:tracePt t="45735" x="8423275" y="3146425"/>
          <p14:tracePt t="45752" x="8343900" y="3155950"/>
          <p14:tracePt t="45774" x="8229600" y="3190875"/>
          <p14:tracePt t="45814" x="8093075" y="3238500"/>
          <p14:tracePt t="45855" x="7988300" y="3270250"/>
          <p14:tracePt t="45895" x="7864475" y="3317875"/>
          <p14:tracePt t="45935" x="7702550" y="3384550"/>
          <p14:tracePt t="45975" x="7600950" y="3432175"/>
          <p14:tracePt t="46014" x="7473950" y="3511550"/>
          <p14:tracePt t="46055" x="7381875" y="3581400"/>
          <p14:tracePt t="46095" x="7324725" y="3638550"/>
          <p14:tracePt t="46135" x="7289800" y="3673475"/>
          <p14:tracePt t="48471" x="7258050" y="3683000"/>
          <p14:tracePt t="48487" x="7245350" y="3683000"/>
          <p14:tracePt t="48495" x="7210425" y="3695700"/>
          <p14:tracePt t="48508" x="7200900" y="3695700"/>
          <p14:tracePt t="48546" x="7073900" y="3651250"/>
          <p14:tracePt t="48586" x="6911975" y="3562350"/>
          <p14:tracePt t="48626" x="6718300" y="3479800"/>
          <p14:tracePt t="48675" x="6362700" y="3413125"/>
          <p14:tracePt t="48716" x="5984875" y="3365500"/>
          <p14:tracePt t="48755" x="5654675" y="3308350"/>
          <p14:tracePt t="48795" x="5391150" y="3263900"/>
          <p14:tracePt t="48835" x="5105400" y="3216275"/>
          <p14:tracePt t="48876" x="4737100" y="3171825"/>
          <p14:tracePt t="48926" x="4121150" y="3149600"/>
          <p14:tracePt t="48966" x="3638550" y="3149600"/>
          <p14:tracePt t="49006" x="3260725" y="3149600"/>
          <p14:tracePt t="49046" x="2895600" y="3149600"/>
          <p14:tracePt t="49086" x="2562225" y="3149600"/>
          <p14:tracePt t="49125" x="2209800" y="3149600"/>
          <p14:tracePt t="49166" x="2003425" y="3181350"/>
          <p14:tracePt t="49206" x="1911350" y="3203575"/>
          <p14:tracePt t="49247" x="1784350" y="3213100"/>
          <p14:tracePt t="49297" x="1555750" y="3260725"/>
          <p14:tracePt t="49337" x="1362075" y="3305175"/>
          <p14:tracePt t="49376" x="1235075" y="3340100"/>
          <p14:tracePt t="49417" x="1200150" y="3352800"/>
          <p14:tracePt t="49466" x="1177925" y="3362325"/>
          <p14:tracePt t="49556" x="1168400" y="3362325"/>
          <p14:tracePt t="49597" x="1120775" y="3375025"/>
          <p14:tracePt t="49646" x="1098550" y="3384550"/>
          <p14:tracePt t="49936" x="1130300" y="3384550"/>
          <p14:tracePt t="49944" x="1174750" y="3384550"/>
          <p14:tracePt t="49950" x="1209675" y="3384550"/>
          <p14:tracePt t="49965" x="1279525" y="3384550"/>
          <p14:tracePt t="50006" x="1416050" y="3384550"/>
          <p14:tracePt t="50047" x="1574800" y="3384550"/>
          <p14:tracePt t="50087" x="1793875" y="3384550"/>
          <p14:tracePt t="50126" x="1987550" y="3384550"/>
          <p14:tracePt t="50176" x="2273300" y="3384550"/>
          <p14:tracePt t="50217" x="2698750" y="3384550"/>
          <p14:tracePt t="50257" x="2971800" y="3384550"/>
          <p14:tracePt t="50296" x="3190875" y="3384550"/>
          <p14:tracePt t="50336" x="3429000" y="3384550"/>
          <p14:tracePt t="50377" x="3568700" y="3384550"/>
          <p14:tracePt t="50417" x="3692525" y="3384550"/>
          <p14:tracePt t="50466" x="3797300" y="3384550"/>
          <p14:tracePt t="50507" x="3889375" y="3384550"/>
          <p14:tracePt t="50556" x="4070350" y="3384550"/>
          <p14:tracePt t="50597" x="4298950" y="3384550"/>
          <p14:tracePt t="50637" x="4448175" y="3384550"/>
          <p14:tracePt t="50686" x="4540250" y="3384550"/>
          <p14:tracePt t="50727" x="4645025" y="3384550"/>
          <p14:tracePt t="50766" x="4702175" y="3384550"/>
          <p14:tracePt t="50807" x="4711700" y="3384550"/>
          <p14:tracePt t="50847" x="4791075" y="3365500"/>
          <p14:tracePt t="50886" x="4873625" y="3330575"/>
          <p14:tracePt t="50936" x="4953000" y="3308350"/>
          <p14:tracePt t="50977" x="4987925" y="3286125"/>
          <p14:tracePt t="51057" x="4997450" y="3273425"/>
          <p14:tracePt t="51096" x="4933950" y="3206750"/>
          <p14:tracePt t="51146" x="4829175" y="3114675"/>
          <p14:tracePt t="51187" x="4749800" y="3067050"/>
          <p14:tracePt t="51228" x="4657725" y="3035300"/>
          <p14:tracePt t="51268" x="4578350" y="3035300"/>
          <p14:tracePt t="51297" x="4508500" y="3035300"/>
          <p14:tracePt t="51337" x="4327525" y="3035300"/>
          <p14:tracePt t="51376" x="4222750" y="3035300"/>
          <p14:tracePt t="51417" x="4143375" y="3035300"/>
          <p14:tracePt t="51457" x="4029075" y="3035300"/>
          <p14:tracePt t="51496" x="3949700" y="3041650"/>
          <p14:tracePt t="51537" x="3914775" y="3063875"/>
          <p14:tracePt t="51577" x="3857625" y="3124200"/>
          <p14:tracePt t="51617" x="3857625" y="3190875"/>
          <p14:tracePt t="51656" x="3889375" y="3260725"/>
          <p14:tracePt t="51697" x="3978275" y="3327400"/>
          <p14:tracePt t="51737" x="4070350" y="3375025"/>
          <p14:tracePt t="51787" x="4184650" y="3397250"/>
          <p14:tracePt t="51826" x="4276725" y="3397250"/>
          <p14:tracePt t="51877" x="4368800" y="3387725"/>
          <p14:tracePt t="51917" x="4403725" y="3355975"/>
          <p14:tracePt t="51956" x="4425950" y="3330575"/>
          <p14:tracePt t="51996" x="4438650" y="3321050"/>
          <p14:tracePt t="52037" x="4438650" y="3298825"/>
          <p14:tracePt t="52076" x="4438650" y="3286125"/>
          <p14:tracePt t="52350" x="4448175" y="3273425"/>
          <p14:tracePt t="52386" x="4483100" y="3282950"/>
          <p14:tracePt t="52391" x="4530725" y="3295650"/>
          <p14:tracePt t="52417" x="4816475" y="3384550"/>
          <p14:tracePt t="52457" x="5343525" y="3568700"/>
          <p14:tracePt t="52477" x="5743575" y="3762375"/>
          <p14:tracePt t="52507" x="6029325" y="3924300"/>
          <p14:tracePt t="52547" x="6257925" y="4073525"/>
          <p14:tracePt t="52587" x="6384925" y="4152900"/>
          <p14:tracePt t="52627" x="6416675" y="4175125"/>
          <p14:tracePt t="52677" x="6486525" y="4254500"/>
          <p14:tracePt t="52716" x="6705600" y="4530725"/>
          <p14:tracePt t="52757" x="6886575" y="4806950"/>
          <p14:tracePt t="52797" x="6991350" y="4987925"/>
          <p14:tracePt t="52837" x="7048500" y="5124450"/>
          <p14:tracePt t="52877" x="7070725" y="5216525"/>
          <p14:tracePt t="53535" x="7083425" y="5251450"/>
          <p14:tracePt t="53543" x="7092950" y="5264150"/>
          <p14:tracePt t="53554" x="7105650" y="5273675"/>
          <p14:tracePt t="53577" x="7140575" y="5308600"/>
          <p14:tracePt t="53617" x="7162800" y="5343525"/>
          <p14:tracePt t="53657" x="7162800" y="5365750"/>
          <p14:tracePt t="53708" x="7131050" y="5413375"/>
          <p14:tracePt t="53747" x="6788150" y="5422900"/>
          <p14:tracePt t="53797" x="5984875" y="5302250"/>
          <p14:tracePt t="53838" x="5562600" y="5197475"/>
          <p14:tracePt t="53878" x="5334000" y="5153025"/>
          <p14:tracePt t="53917" x="5083175" y="5083175"/>
          <p14:tracePt t="53958" x="4841875" y="4991100"/>
          <p14:tracePt t="53998" x="4600575" y="4876800"/>
          <p14:tracePt t="54047" x="4384675" y="4797425"/>
          <p14:tracePt t="54088" x="4302125" y="4762500"/>
          <p14:tracePt t="54128" x="4213225" y="4740275"/>
          <p14:tracePt t="54178" x="4098925" y="4718050"/>
          <p14:tracePt t="54217" x="4073525" y="4718050"/>
          <p14:tracePt t="54267" x="4064000" y="4718050"/>
          <p14:tracePt t="54718" x="4041775" y="4705350"/>
          <p14:tracePt t="54727" x="4016375" y="4692650"/>
          <p14:tracePt t="54735" x="3994150" y="4692650"/>
          <p14:tracePt t="54753" x="3959225" y="4670425"/>
          <p14:tracePt t="54793" x="3902075" y="4660900"/>
          <p14:tracePt t="55480" x="3867150" y="4660900"/>
          <p14:tracePt t="55487" x="3844925" y="4667250"/>
          <p14:tracePt t="55494" x="3835400" y="4667250"/>
          <p14:tracePt t="55513" x="3800475" y="4679950"/>
          <p14:tracePt t="55554" x="3673475" y="4702175"/>
          <p14:tracePt t="55594" x="3444875" y="4660900"/>
          <p14:tracePt t="55631" x="3194050" y="4591050"/>
          <p14:tracePt t="55674" x="3022600" y="4521200"/>
          <p14:tracePt t="55714" x="2803525" y="4476750"/>
          <p14:tracePt t="55755" x="2552700" y="4419600"/>
          <p14:tracePt t="55791" x="2346325" y="4349750"/>
          <p14:tracePt t="55830" x="2254250" y="4314825"/>
          <p14:tracePt t="55871" x="2209800" y="4283075"/>
          <p14:tracePt t="55906" x="2095500" y="4225925"/>
          <p14:tracePt t="55943" x="1876425" y="4143375"/>
          <p14:tracePt t="55989" x="1603375" y="4064000"/>
          <p14:tracePt t="56030" x="1485900" y="4029075"/>
          <p14:tracePt t="56069" x="1454150" y="4029075"/>
          <p14:tracePt t="56109" x="1406525" y="4006850"/>
          <p14:tracePt t="56149" x="1339850" y="3984625"/>
          <p14:tracePt t="56189" x="1282700" y="3927475"/>
          <p14:tracePt t="56229" x="1225550" y="3879850"/>
          <p14:tracePt t="56270" x="1168400" y="3835400"/>
          <p14:tracePt t="56309" x="1085850" y="3765550"/>
          <p14:tracePt t="56349" x="1076325" y="3756025"/>
          <p14:tracePt t="56428" x="1063625" y="3743325"/>
          <p14:tracePt t="56518" x="1050925" y="3733800"/>
          <p14:tracePt t="56526" x="1060450" y="3721100"/>
          <p14:tracePt t="56549" x="1082675" y="3708400"/>
          <p14:tracePt t="56589" x="1095375" y="3698875"/>
          <p14:tracePt t="56856" x="1117600" y="3698875"/>
          <p14:tracePt t="56870" x="1130300" y="3698875"/>
          <p14:tracePt t="56889" x="1187450" y="3698875"/>
          <p14:tracePt t="56894" x="1209675" y="3705225"/>
          <p14:tracePt t="56929" x="1301750" y="3740150"/>
          <p14:tracePt t="56969" x="1425575" y="3787775"/>
          <p14:tracePt t="57009" x="1600200" y="3819525"/>
          <p14:tracePt t="57049" x="1736725" y="3832225"/>
          <p14:tracePt t="57089" x="1873250" y="3844925"/>
          <p14:tracePt t="57129" x="2101850" y="3854450"/>
          <p14:tracePt t="57169" x="2422525" y="3876675"/>
          <p14:tracePt t="57209" x="2606675" y="3889375"/>
          <p14:tracePt t="57249" x="2743200" y="3889375"/>
          <p14:tracePt t="57289" x="2962275" y="3889375"/>
          <p14:tracePt t="57329" x="3225800" y="3924300"/>
          <p14:tracePt t="57369" x="3521075" y="3937000"/>
          <p14:tracePt t="57420" x="3705225" y="3937000"/>
          <p14:tracePt t="57459" x="3876675" y="3937000"/>
          <p14:tracePt t="57499" x="4060825" y="3937000"/>
          <p14:tracePt t="57539" x="4267200" y="3937000"/>
          <p14:tracePt t="57579" x="4460875" y="3937000"/>
          <p14:tracePt t="57619" x="4667250" y="3937000"/>
          <p14:tracePt t="57621" x="4711700" y="3937000"/>
          <p14:tracePt t="57659" x="4883150" y="3937000"/>
          <p14:tracePt t="57700" x="4997450" y="3937000"/>
          <p14:tracePt t="57739" x="5080000" y="3937000"/>
          <p14:tracePt t="57779" x="5124450" y="3937000"/>
          <p14:tracePt t="57820" x="5226050" y="3937000"/>
          <p14:tracePt t="57859" x="5273675" y="3927475"/>
          <p14:tracePt t="57900" x="5343525" y="3914775"/>
          <p14:tracePt t="57939" x="5422900" y="3905250"/>
          <p14:tracePt t="57985" x="5467350" y="3905250"/>
          <p14:tracePt t="58373" x="5480050" y="3905250"/>
          <p14:tracePt t="58390" x="5489575" y="3905250"/>
          <p14:tracePt t="59095" x="5524500" y="3911600"/>
          <p14:tracePt t="59103" x="5594350" y="3994150"/>
          <p14:tracePt t="59111" x="5695950" y="4083050"/>
          <p14:tracePt t="59126" x="5845175" y="4244975"/>
          <p14:tracePt t="59175" x="6178550" y="4543425"/>
          <p14:tracePt t="59216" x="6292850" y="4645025"/>
          <p14:tracePt t="59257" x="6327775" y="4702175"/>
          <p14:tracePt t="59296" x="6359525" y="4759325"/>
          <p14:tracePt t="59325" x="6372225" y="47720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3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5915025" cy="635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b="1" smtClean="0"/>
              <a:t>Nanoglass </a:t>
            </a:r>
            <a:r>
              <a:rPr lang="en-US" sz="3200" b="1" smtClean="0"/>
              <a:t>coatings</a:t>
            </a: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981075"/>
            <a:ext cx="4648200" cy="464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50825" y="1125538"/>
            <a:ext cx="4176713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120000"/>
              <a:buFont typeface="Wingdings" pitchFamily="2" charset="2"/>
              <a:buChar char="§"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hydrophobic coatings on glass help water to bead up - increased visibility, easier cleaning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120000"/>
              <a:buFont typeface="Wingdings" pitchFamily="2" charset="2"/>
              <a:buChar char="§"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added mechanical / abrasion resistance, by promoting surfaces that are also scratch resistant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120000"/>
              <a:buFont typeface="Wingdings" pitchFamily="2" charset="2"/>
              <a:buChar char="§"/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made from fluoropolymers, or methylated siloxane materials, both deposited as plasma polymerized coatings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54" x="6330950" y="4692650"/>
          <p14:tracePt t="5262" x="6273800" y="4591050"/>
          <p14:tracePt t="5273" x="6248400" y="4556125"/>
          <p14:tracePt t="5295" x="6124575" y="4349750"/>
          <p14:tracePt t="5336" x="5870575" y="3962400"/>
          <p14:tracePt t="5386" x="5229225" y="3251200"/>
          <p14:tracePt t="5428" x="4486275" y="2657475"/>
          <p14:tracePt t="5457" x="4187825" y="2460625"/>
          <p14:tracePt t="5496" x="3800475" y="2222500"/>
          <p14:tracePt t="5536" x="3514725" y="2082800"/>
          <p14:tracePt t="5577" x="3194050" y="1968500"/>
          <p14:tracePt t="5617" x="2711450" y="1797050"/>
          <p14:tracePt t="5667" x="2254250" y="1603375"/>
          <p14:tracePt t="5706" x="1854200" y="1466850"/>
          <p14:tracePt t="5746" x="1568450" y="1327150"/>
          <p14:tracePt t="5786" x="1419225" y="1247775"/>
          <p14:tracePt t="5788" x="1397000" y="1238250"/>
          <p14:tracePt t="5826" x="1257300" y="1168400"/>
          <p14:tracePt t="5866" x="1111250" y="1098550"/>
          <p14:tracePt t="5906" x="1006475" y="1066800"/>
          <p14:tracePt t="5946" x="800100" y="984250"/>
          <p14:tracePt t="5986" x="514350" y="882650"/>
          <p14:tracePt t="6026" x="377825" y="835025"/>
          <p14:tracePt t="6106" x="330200" y="825500"/>
          <p14:tracePt t="6156" x="307975" y="812800"/>
          <p14:tracePt t="6284" x="298450" y="803275"/>
          <p14:tracePt t="6470" x="317500" y="803275"/>
          <p14:tracePt t="6478" x="339725" y="803275"/>
          <p14:tracePt t="6485" x="361950" y="803275"/>
          <p14:tracePt t="6507" x="374650" y="803275"/>
          <p14:tracePt t="6546" x="384175" y="803275"/>
          <p14:tracePt t="6790" x="396875" y="803275"/>
          <p14:tracePt t="6805" x="409575" y="803275"/>
          <p14:tracePt t="6813" x="419100" y="803275"/>
          <p14:tracePt t="6830" x="488950" y="831850"/>
          <p14:tracePt t="6866" x="625475" y="866775"/>
          <p14:tracePt t="6906" x="854075" y="901700"/>
          <p14:tracePt t="6946" x="1130300" y="923925"/>
          <p14:tracePt t="6996" x="1473200" y="923925"/>
          <p14:tracePt t="7036" x="1987550" y="923925"/>
          <p14:tracePt t="7076" x="2501900" y="936625"/>
          <p14:tracePt t="7116" x="2765425" y="946150"/>
          <p14:tracePt t="7167" x="2870200" y="946150"/>
          <p14:tracePt t="7196" x="2927350" y="946150"/>
          <p14:tracePt t="7237" x="2984500" y="946150"/>
          <p14:tracePt t="7276" x="3019425" y="946150"/>
          <p14:tracePt t="7316" x="3041650" y="946150"/>
          <p14:tracePt t="7356" x="3051175" y="946150"/>
          <p14:tracePt t="7661" x="3076575" y="946150"/>
          <p14:tracePt t="7669" x="3086100" y="946150"/>
          <p14:tracePt t="7677" x="3108325" y="939800"/>
          <p14:tracePt t="7917" x="3121025" y="939800"/>
          <p14:tracePt t="8374" x="3133725" y="939800"/>
          <p14:tracePt t="8382" x="3178175" y="958850"/>
          <p14:tracePt t="8395" x="3248025" y="993775"/>
          <p14:tracePt t="8417" x="3349625" y="1073150"/>
          <p14:tracePt t="8458" x="3533775" y="1257300"/>
          <p14:tracePt t="8498" x="3635375" y="1406525"/>
          <p14:tracePt t="8537" x="3683000" y="1565275"/>
          <p14:tracePt t="8578" x="3692525" y="1758950"/>
          <p14:tracePt t="8619" x="3727450" y="1933575"/>
          <p14:tracePt t="8620" x="3727450" y="1965325"/>
          <p14:tracePt t="8658" x="3762375" y="2057400"/>
          <p14:tracePt t="8697" x="3806825" y="2162175"/>
          <p14:tracePt t="8738" x="3854450" y="2254250"/>
          <p14:tracePt t="8777" x="3898900" y="2320925"/>
          <p14:tracePt t="8817" x="3911600" y="2368550"/>
          <p14:tracePt t="8858" x="3911600" y="2400300"/>
          <p14:tracePt t="8898" x="3921125" y="2435225"/>
          <p14:tracePt t="8981" x="3921125" y="2447925"/>
          <p14:tracePt t="15366" x="4025900" y="2403475"/>
          <p14:tracePt t="15373" x="4070350" y="2393950"/>
          <p14:tracePt t="15382" x="4095750" y="2381250"/>
          <p14:tracePt t="15399" x="4152900" y="2371725"/>
          <p14:tracePt t="15444" x="4267200" y="2301875"/>
          <p14:tracePt t="15484" x="4333875" y="2254250"/>
          <p14:tracePt t="15511" x="4356100" y="2232025"/>
          <p14:tracePt t="15552" x="4368800" y="2209800"/>
          <p14:tracePt t="15591" x="4368800" y="2197100"/>
          <p14:tracePt t="16509" x="4368800" y="2187575"/>
          <p14:tracePt t="16574" x="4359275" y="2187575"/>
          <p14:tracePt t="17902" x="4349750" y="2187575"/>
          <p14:tracePt t="17917" x="4337050" y="2193925"/>
          <p14:tracePt t="17965" x="4327525" y="2206625"/>
          <p14:tracePt t="18534" x="4314825" y="2206625"/>
          <p14:tracePt t="18542" x="4292600" y="2219325"/>
          <p14:tracePt t="18557" x="4279900" y="2228850"/>
          <p14:tracePt t="18577" x="4244975" y="2228850"/>
          <p14:tracePt t="18619" x="4200525" y="2254250"/>
          <p14:tracePt t="18659" x="4143375" y="2254250"/>
          <p14:tracePt t="18699" x="4073525" y="2232025"/>
          <p14:tracePt t="18739" x="4029075" y="2209800"/>
          <p14:tracePt t="18778" x="3971925" y="2165350"/>
          <p14:tracePt t="18818" x="3902075" y="2108200"/>
          <p14:tracePt t="18821" x="3892550" y="2095500"/>
          <p14:tracePt t="18858" x="3867150" y="2060575"/>
          <p14:tracePt t="18899" x="3844925" y="2003425"/>
          <p14:tracePt t="18938" x="3810000" y="1946275"/>
          <p14:tracePt t="18978" x="3778250" y="1924050"/>
          <p14:tracePt t="19019" x="3708400" y="1889125"/>
          <p14:tracePt t="19059" x="3559175" y="1831975"/>
          <p14:tracePt t="19099" x="3352800" y="1752600"/>
          <p14:tracePt t="19138" x="3203575" y="1695450"/>
          <p14:tracePt t="19183" x="3168650" y="1682750"/>
          <p14:tracePt t="19224" x="3159125" y="1673225"/>
          <p14:tracePt t="19274" x="3146425" y="1673225"/>
          <p14:tracePt t="19324" x="3111500" y="1660525"/>
          <p14:tracePt t="19365" x="3089275" y="1647825"/>
          <p14:tracePt t="19414" x="3032125" y="1616075"/>
          <p14:tracePt t="19455" x="2987675" y="1590675"/>
          <p14:tracePt t="19496" x="2952750" y="1581150"/>
          <p14:tracePt t="19524" x="2895600" y="1558925"/>
          <p14:tracePt t="19549" x="2873375" y="1558925"/>
          <p14:tracePt t="19594" x="2816225" y="1546225"/>
          <p14:tracePt t="19634" x="2781300" y="1533525"/>
          <p14:tracePt t="19674" x="2746375" y="1524000"/>
          <p14:tracePt t="19714" x="2689225" y="1511300"/>
          <p14:tracePt t="19753" x="2667000" y="1511300"/>
          <p14:tracePt t="19794" x="2654300" y="1511300"/>
          <p14:tracePt t="19796" x="2644775" y="1511300"/>
          <p14:tracePt t="19844" x="2562225" y="1511300"/>
          <p14:tracePt t="19884" x="2495550" y="1511300"/>
          <p14:tracePt t="19924" x="2460625" y="1511300"/>
          <p14:tracePt t="19964" x="2381250" y="1520825"/>
          <p14:tracePt t="20004" x="2311400" y="1530350"/>
          <p14:tracePt t="20043" x="2241550" y="1555750"/>
          <p14:tracePt t="20084" x="2162175" y="1577975"/>
          <p14:tracePt t="20125" x="2117725" y="1600200"/>
          <p14:tracePt t="20174" x="2038350" y="1644650"/>
          <p14:tracePt t="20214" x="1990725" y="1692275"/>
          <p14:tracePt t="20254" x="1981200" y="1736725"/>
          <p14:tracePt t="20295" x="2000250" y="1784350"/>
          <p14:tracePt t="20334" x="2136775" y="1851025"/>
          <p14:tracePt t="20374" x="2273300" y="1885950"/>
          <p14:tracePt t="20414" x="2378075" y="1908175"/>
          <p14:tracePt t="20454" x="2457450" y="1908175"/>
          <p14:tracePt t="20495" x="2559050" y="1908175"/>
          <p14:tracePt t="20534" x="2651125" y="1889125"/>
          <p14:tracePt t="20574" x="2708275" y="1831975"/>
          <p14:tracePt t="20616" x="2755900" y="1787525"/>
          <p14:tracePt t="20654" x="2755900" y="1762125"/>
          <p14:tracePt t="20704" x="2755900" y="1730375"/>
          <p14:tracePt t="20744" x="2755900" y="1704975"/>
          <p14:tracePt t="20794" x="2667000" y="1625600"/>
          <p14:tracePt t="20834" x="2597150" y="1568450"/>
          <p14:tracePt t="20874" x="2552700" y="1546225"/>
          <p14:tracePt t="20914" x="2495550" y="1524000"/>
          <p14:tracePt t="20954" x="2381250" y="1511300"/>
          <p14:tracePt t="20994" x="2276475" y="1501775"/>
          <p14:tracePt t="21044" x="2127250" y="1501775"/>
          <p14:tracePt t="21094" x="2070100" y="1543050"/>
          <p14:tracePt t="21134" x="2038350" y="1635125"/>
          <p14:tracePt t="21175" x="2038350" y="1736725"/>
          <p14:tracePt t="21214" x="2092325" y="1816100"/>
          <p14:tracePt t="21254" x="2238375" y="1863725"/>
          <p14:tracePt t="21295" x="2378075" y="1898650"/>
          <p14:tracePt t="21345" x="2571750" y="1908175"/>
          <p14:tracePt t="21385" x="2673350" y="1901825"/>
          <p14:tracePt t="21424" x="2720975" y="1854200"/>
          <p14:tracePt t="21465" x="2730500" y="1819275"/>
          <p14:tracePt t="21505" x="2730500" y="1787525"/>
          <p14:tracePt t="21534" x="2730500" y="1762125"/>
          <p14:tracePt t="21585" x="2654300" y="1704975"/>
          <p14:tracePt t="21624" x="2597150" y="1673225"/>
          <p14:tracePt t="21674" x="2552700" y="1673225"/>
          <p14:tracePt t="21714" x="2530475" y="1673225"/>
          <p14:tracePt t="21950" x="2559050" y="1701800"/>
          <p14:tracePt t="21960" x="2606675" y="1736725"/>
          <p14:tracePt t="21971" x="2651125" y="1758950"/>
          <p14:tracePt t="21994" x="2765425" y="1841500"/>
          <p14:tracePt t="22035" x="2971800" y="1933575"/>
          <p14:tracePt t="22074" x="3155950" y="2012950"/>
          <p14:tracePt t="22115" x="3384550" y="2070100"/>
          <p14:tracePt t="22154" x="3578225" y="2092325"/>
          <p14:tracePt t="22195" x="3784600" y="2127250"/>
          <p14:tracePt t="22234" x="3956050" y="2162175"/>
          <p14:tracePt t="22284" x="3968750" y="2162175"/>
          <p14:tracePt t="22341" x="3978275" y="2162175"/>
          <p14:tracePt t="22364" x="4060825" y="2162175"/>
          <p14:tracePt t="22405" x="4175125" y="2184400"/>
          <p14:tracePt t="22454" x="4324350" y="2241550"/>
          <p14:tracePt t="22494" x="4413250" y="2276475"/>
          <p14:tracePt t="22534" x="4448175" y="2286000"/>
          <p14:tracePt t="24054" x="4441825" y="2298700"/>
          <p14:tracePt t="24086" x="4429125" y="2311400"/>
          <p14:tracePt t="24109" x="4416425" y="2311400"/>
          <p14:tracePt t="24129" x="4406900" y="2311400"/>
          <p14:tracePt t="24153" x="4394200" y="2320925"/>
          <p14:tracePt t="24173" x="4384675" y="2320925"/>
          <p14:tracePt t="24203" x="4371975" y="2333625"/>
          <p14:tracePt t="24261" x="4359275" y="2343150"/>
          <p14:tracePt t="24430" x="4349750" y="2343150"/>
          <p14:tracePt t="24605" x="4337050" y="2343150"/>
          <p14:tracePt t="24613" x="4327525" y="2355850"/>
          <p14:tracePt t="24644" x="4314825" y="2368550"/>
          <p14:tracePt t="24685" x="4302125" y="2378075"/>
          <p14:tracePt t="24733" x="4292600" y="2390775"/>
          <p14:tracePt t="24752" x="4270375" y="2400300"/>
          <p14:tracePt t="24757" x="4257675" y="2413000"/>
          <p14:tracePt t="24791" x="4222750" y="2435225"/>
          <p14:tracePt t="24831" x="4187825" y="2457450"/>
          <p14:tracePt t="24911" x="4156075" y="2470150"/>
          <p14:tracePt t="24951" x="4121150" y="2482850"/>
          <p14:tracePt t="24991" x="4041775" y="2505075"/>
          <p14:tracePt t="25031" x="3971925" y="2514600"/>
          <p14:tracePt t="25070" x="3937000" y="2527300"/>
          <p14:tracePt t="25397" x="3924300" y="2517775"/>
          <p14:tracePt t="25405" x="3933825" y="2508250"/>
          <p14:tracePt t="25427" x="3956050" y="2495550"/>
          <p14:tracePt t="25441" x="3968750" y="2486025"/>
          <p14:tracePt t="25482" x="4003675" y="2473325"/>
          <p14:tracePt t="25501" x="4038600" y="2451100"/>
          <p14:tracePt t="25531" x="4060825" y="2451100"/>
          <p14:tracePt t="25571" x="4083050" y="2438400"/>
          <p14:tracePt t="25651" x="4095750" y="2438400"/>
          <p14:tracePt t="25692" x="4105275" y="2438400"/>
          <p14:tracePt t="25773" x="4117975" y="2428875"/>
          <p14:tracePt t="26422" x="4152900" y="2428875"/>
          <p14:tracePt t="26430" x="4241800" y="2428875"/>
          <p14:tracePt t="26438" x="4346575" y="2428875"/>
          <p14:tracePt t="26454" x="4483100" y="2428875"/>
          <p14:tracePt t="26491" x="4746625" y="2416175"/>
          <p14:tracePt t="26532" x="5080000" y="2371725"/>
          <p14:tracePt t="26571" x="5273675" y="2336800"/>
          <p14:tracePt t="26612" x="5514975" y="2279650"/>
          <p14:tracePt t="26652" x="5638800" y="2222500"/>
          <p14:tracePt t="26691" x="5730875" y="2165350"/>
          <p14:tracePt t="26731" x="5810250" y="2082800"/>
          <p14:tracePt t="26732" x="5835650" y="2060575"/>
          <p14:tracePt t="26771" x="5845175" y="2038350"/>
          <p14:tracePt t="26811" x="5845175" y="2025650"/>
          <p14:tracePt t="26851" x="5826125" y="2003425"/>
          <p14:tracePt t="26892" x="5734050" y="1968500"/>
          <p14:tracePt t="26931" x="5676900" y="1946275"/>
          <p14:tracePt t="26972" x="5505450" y="1854200"/>
          <p14:tracePt t="27012" x="5356225" y="1809750"/>
          <p14:tracePt t="27051" x="5254625" y="1809750"/>
          <p14:tracePt t="27092" x="4991100" y="2035175"/>
          <p14:tracePt t="27131" x="4956175" y="2311400"/>
          <p14:tracePt t="27171" x="5102225" y="2654300"/>
          <p14:tracePt t="27172" x="5168900" y="2711450"/>
          <p14:tracePt t="27211" x="5387975" y="2768600"/>
          <p14:tracePt t="27251" x="5651500" y="2701925"/>
          <p14:tracePt t="27252" x="5695950" y="2667000"/>
          <p14:tracePt t="27292" x="5822950" y="2393950"/>
          <p14:tracePt t="27331" x="5822950" y="2197100"/>
          <p14:tracePt t="27371" x="5781675" y="2139950"/>
          <p14:tracePt t="27372" x="5768975" y="2139950"/>
          <p14:tracePt t="27411" x="5607050" y="2193925"/>
          <p14:tracePt t="27463" x="5470525" y="2378075"/>
          <p14:tracePt t="27490" x="5524500" y="2492375"/>
          <p14:tracePt t="27531" x="5721350" y="2540000"/>
          <p14:tracePt t="27571" x="5867400" y="2403475"/>
          <p14:tracePt t="27623" x="5915025" y="2117725"/>
          <p14:tracePt t="27672" x="5746750" y="2114550"/>
          <p14:tracePt t="27712" x="5549900" y="2333625"/>
          <p14:tracePt t="27751" x="5546725" y="2457450"/>
          <p14:tracePt t="27792" x="5708650" y="2470150"/>
          <p14:tracePt t="27831" x="5924550" y="2289175"/>
          <p14:tracePt t="27872" x="5937250" y="2165350"/>
          <p14:tracePt t="27911" x="5838825" y="2139950"/>
          <p14:tracePt t="27951" x="5575300" y="2298700"/>
          <p14:tracePt t="27992" x="5527675" y="2435225"/>
          <p14:tracePt t="28032" x="5537200" y="2482850"/>
          <p14:tracePt t="28071" x="5546725" y="2492375"/>
          <p14:tracePt t="28112" x="5651500" y="2416175"/>
          <p14:tracePt t="28151" x="5686425" y="2324100"/>
          <p14:tracePt t="28192" x="5686425" y="2266950"/>
          <p14:tracePt t="28232" x="5664200" y="2254250"/>
          <p14:tracePt t="28271" x="5562600" y="2254250"/>
          <p14:tracePt t="28311" x="5549900" y="2254250"/>
          <p14:tracePt t="28565" x="5527675" y="2254250"/>
          <p14:tracePt t="28573" x="5483225" y="2254250"/>
          <p14:tracePt t="28585" x="5448300" y="2254250"/>
          <p14:tracePt t="28601" x="5368925" y="2254250"/>
          <p14:tracePt t="28641" x="5184775" y="2254250"/>
          <p14:tracePt t="28661" x="5048250" y="2254250"/>
          <p14:tracePt t="28691" x="4876800" y="2254250"/>
          <p14:tracePt t="28732" x="4543425" y="2254250"/>
          <p14:tracePt t="28771" x="4279900" y="2254250"/>
          <p14:tracePt t="28811" x="4051300" y="2254250"/>
          <p14:tracePt t="28813" x="4029075" y="2254250"/>
          <p14:tracePt t="28851" x="3959225" y="2263775"/>
          <p14:tracePt t="28891" x="3937000" y="2263775"/>
          <p14:tracePt t="29013" x="3914775" y="2263775"/>
          <p14:tracePt t="29021" x="3892550" y="2276475"/>
          <p14:tracePt t="29051" x="3822700" y="2298700"/>
          <p14:tracePt t="29091" x="3730625" y="2311400"/>
          <p14:tracePt t="30542" x="3721100" y="2311400"/>
          <p14:tracePt t="30566" x="3708400" y="2311400"/>
          <p14:tracePt t="30575" x="3695700" y="2320925"/>
          <p14:tracePt t="30616" x="3686175" y="2320925"/>
          <p14:tracePt t="30657" x="3559175" y="2333625"/>
          <p14:tracePt t="30677" x="3432175" y="2301875"/>
          <p14:tracePt t="30707" x="3295650" y="2266950"/>
          <p14:tracePt t="30747" x="3101975" y="2232025"/>
          <p14:tracePt t="30787" x="2965450" y="2197100"/>
          <p14:tracePt t="30789" x="2917825" y="2174875"/>
          <p14:tracePt t="30827" x="2768600" y="2130425"/>
          <p14:tracePt t="30867" x="2597150" y="2082800"/>
          <p14:tracePt t="30906" x="2416175" y="2051050"/>
          <p14:tracePt t="30947" x="2219325" y="2038350"/>
          <p14:tracePt t="30987" x="1955800" y="2016125"/>
          <p14:tracePt t="31027" x="1863725" y="2003425"/>
          <p14:tracePt t="31067" x="1762125" y="2003425"/>
          <p14:tracePt t="31107" x="1625600" y="2003425"/>
          <p14:tracePt t="31147" x="1463675" y="2003425"/>
          <p14:tracePt t="31188" x="1384300" y="2003425"/>
          <p14:tracePt t="31229" x="1349375" y="2003425"/>
          <p14:tracePt t="31267" x="1270000" y="2003425"/>
          <p14:tracePt t="31306" x="1177925" y="2012950"/>
          <p14:tracePt t="31308" x="1168400" y="2012950"/>
          <p14:tracePt t="31347" x="1133475" y="2012950"/>
          <p14:tracePt t="31386" x="1120775" y="2012950"/>
          <p14:tracePt t="31429" x="1076325" y="2012950"/>
          <p14:tracePt t="31467" x="1063625" y="2012950"/>
          <p14:tracePt t="31506" x="1050925" y="2012950"/>
          <p14:tracePt t="31749" x="1073150" y="2012950"/>
          <p14:tracePt t="31765" x="1095375" y="2012950"/>
          <p14:tracePt t="31773" x="1165225" y="2012950"/>
          <p14:tracePt t="31797" x="1336675" y="2022475"/>
          <p14:tracePt t="31817" x="1450975" y="2022475"/>
          <p14:tracePt t="31847" x="1657350" y="2022475"/>
          <p14:tracePt t="31887" x="1873250" y="2022475"/>
          <p14:tracePt t="31926" x="2044700" y="2022475"/>
          <p14:tracePt t="31967" x="2171700" y="2003425"/>
          <p14:tracePt t="32006" x="2251075" y="2003425"/>
          <p14:tracePt t="32046" x="2308225" y="2003425"/>
          <p14:tracePt t="32087" x="2365375" y="1993900"/>
          <p14:tracePt t="32126" x="2378075" y="1993900"/>
          <p14:tracePt t="32168" x="2422525" y="1993900"/>
          <p14:tracePt t="32204" x="2444750" y="1993900"/>
          <p14:tracePt t="32445" x="2479675" y="1993900"/>
          <p14:tracePt t="32453" x="2514600" y="2012950"/>
          <p14:tracePt t="32462" x="2559050" y="2035175"/>
          <p14:tracePt t="32483" x="2628900" y="2047875"/>
          <p14:tracePt t="32524" x="2857500" y="2092325"/>
          <p14:tracePt t="32564" x="2936875" y="2092325"/>
          <p14:tracePt t="32604" x="3028950" y="2092325"/>
          <p14:tracePt t="32644" x="3165475" y="2092325"/>
          <p14:tracePt t="32683" x="3397250" y="2092325"/>
          <p14:tracePt t="32724" x="3648075" y="2092325"/>
          <p14:tracePt t="32763" x="3692525" y="2092325"/>
          <p14:tracePt t="32803" x="3705225" y="2092325"/>
          <p14:tracePt t="33013" x="3727450" y="2092325"/>
          <p14:tracePt t="33021" x="3740150" y="2092325"/>
          <p14:tracePt t="33037" x="3762375" y="2092325"/>
          <p14:tracePt t="33054" x="3784600" y="2092325"/>
          <p14:tracePt t="33094" x="3806825" y="2092325"/>
          <p14:tracePt t="33156" x="3819525" y="2092325"/>
          <p14:tracePt t="33389" x="3800475" y="2092325"/>
          <p14:tracePt t="33397" x="3787775" y="2092325"/>
          <p14:tracePt t="33405" x="3765550" y="2092325"/>
          <p14:tracePt t="33434" x="3695700" y="2092325"/>
          <p14:tracePt t="33454" x="3594100" y="2092325"/>
          <p14:tracePt t="33484" x="3524250" y="2092325"/>
          <p14:tracePt t="33524" x="3457575" y="2092325"/>
          <p14:tracePt t="33564" x="3365500" y="2092325"/>
          <p14:tracePt t="33603" x="3273425" y="2092325"/>
          <p14:tracePt t="33684" x="3251200" y="2092325"/>
          <p14:tracePt t="33723" x="3238500" y="2092325"/>
          <p14:tracePt t="33828" x="3257550" y="2092325"/>
          <p14:tracePt t="33853" x="3314700" y="2092325"/>
          <p14:tracePt t="33894" x="3486150" y="2092325"/>
          <p14:tracePt t="33933" x="3578225" y="2092325"/>
          <p14:tracePt t="33973" x="3590925" y="2092325"/>
          <p14:tracePt t="34024" x="3603625" y="2092325"/>
          <p14:tracePt t="34526" x="3613150" y="2092325"/>
          <p14:tracePt t="34541" x="3606800" y="2105025"/>
          <p14:tracePt t="34572" x="3594100" y="2105025"/>
          <p14:tracePt t="34584" x="3581400" y="2105025"/>
          <p14:tracePt t="34624" x="3546475" y="2105025"/>
          <p14:tracePt t="34643" x="3536950" y="2105025"/>
          <p14:tracePt t="34674" x="3457575" y="2127250"/>
          <p14:tracePt t="34713" x="3343275" y="2149475"/>
          <p14:tracePt t="34754" x="3216275" y="2206625"/>
          <p14:tracePt t="34804" x="3009900" y="2333625"/>
          <p14:tracePt t="34844" x="2860675" y="2527300"/>
          <p14:tracePt t="34884" x="2676525" y="2803525"/>
          <p14:tracePt t="34924" x="2505075" y="3133725"/>
          <p14:tracePt t="34964" x="2390775" y="3511550"/>
          <p14:tracePt t="35004" x="2359025" y="3946525"/>
          <p14:tracePt t="35045" x="2444750" y="4289425"/>
          <p14:tracePt t="35084" x="2584450" y="4610100"/>
          <p14:tracePt t="35124" x="2673350" y="4851400"/>
          <p14:tracePt t="35164" x="2720975" y="5137150"/>
          <p14:tracePt t="35204" x="2835275" y="5445125"/>
          <p14:tracePt t="35244" x="2936875" y="5676900"/>
          <p14:tracePt t="35294" x="3108325" y="6042025"/>
          <p14:tracePt t="35344" x="3190875" y="6226175"/>
          <p14:tracePt t="35384" x="3200400" y="6257925"/>
          <p14:tracePt t="35424" x="3225800" y="6270625"/>
          <p14:tracePt t="35465" x="3235325" y="6283325"/>
          <p14:tracePt t="35523" x="3248025" y="6292850"/>
          <p14:tracePt t="35564" x="3270250" y="6292850"/>
          <p14:tracePt t="35604" x="3282950" y="6292850"/>
          <p14:tracePt t="35683" x="3292475" y="6286500"/>
          <p14:tracePt t="35723" x="3292475" y="6273800"/>
          <p14:tracePt t="35773" x="3292475" y="6229350"/>
          <p14:tracePt t="39102" x="3305175" y="6203950"/>
          <p14:tracePt t="39118" x="3327400" y="6146800"/>
          <p14:tracePt t="39135" x="3371850" y="6045200"/>
          <p14:tracePt t="39142" x="3384550" y="5988050"/>
          <p14:tracePt t="39175" x="3463925" y="5711825"/>
          <p14:tracePt t="39225" x="3498850" y="5302250"/>
          <p14:tracePt t="39265" x="3498850" y="5060950"/>
          <p14:tracePt t="39306" x="3498850" y="4889500"/>
          <p14:tracePt t="39346" x="3498850" y="4705350"/>
          <p14:tracePt t="39386" x="3444875" y="4476750"/>
          <p14:tracePt t="39425" x="3422650" y="4314825"/>
          <p14:tracePt t="39466" x="3387725" y="4143375"/>
          <p14:tracePt t="39496" x="3375025" y="4006850"/>
          <p14:tracePt t="39525" x="3330575" y="3822700"/>
          <p14:tracePt t="39566" x="3251200" y="3641725"/>
          <p14:tracePt t="39605" x="3136900" y="3444875"/>
          <p14:tracePt t="39645" x="3079750" y="3355975"/>
          <p14:tracePt t="39685" x="3079750" y="3308350"/>
          <p14:tracePt t="39725" x="3079750" y="3263900"/>
          <p14:tracePt t="40206" x="3079750" y="3251200"/>
          <p14:tracePt t="40214" x="3079750" y="3228975"/>
          <p14:tracePt t="40223" x="3079750" y="3206750"/>
          <p14:tracePt t="40255" x="3044825" y="3114675"/>
          <p14:tracePt t="40295" x="2987675" y="3000375"/>
          <p14:tracePt t="40315" x="2965450" y="2952750"/>
          <p14:tracePt t="40345" x="2930525" y="2886075"/>
          <p14:tracePt t="40386" x="2930525" y="2816225"/>
          <p14:tracePt t="40425" x="2949575" y="2749550"/>
          <p14:tracePt t="40465" x="2994025" y="2692400"/>
          <p14:tracePt t="40505" x="3028950" y="2657475"/>
          <p14:tracePt t="40545" x="3076575" y="2609850"/>
          <p14:tracePt t="40585" x="3108325" y="2587625"/>
          <p14:tracePt t="40625" x="3133725" y="2574925"/>
          <p14:tracePt t="40665" x="3143250" y="2565400"/>
          <p14:tracePt t="40705" x="3200400" y="2552700"/>
          <p14:tracePt t="40745" x="3257550" y="2543175"/>
          <p14:tracePt t="40925" x="3257550" y="2549525"/>
          <p14:tracePt t="40933" x="3270250" y="2562225"/>
          <p14:tracePt t="40945" x="3270250" y="2571750"/>
          <p14:tracePt t="40985" x="3270250" y="2628900"/>
          <p14:tracePt t="41004" x="3270250" y="2654300"/>
          <p14:tracePt t="41035" x="3270250" y="2676525"/>
          <p14:tracePt t="41076" x="3270250" y="2689225"/>
          <p14:tracePt t="41494" x="3270250" y="2698750"/>
          <p14:tracePt t="41545" x="3260725" y="2711450"/>
          <p14:tracePt t="41573" x="3251200" y="2711450"/>
          <p14:tracePt t="41595" x="3238500" y="2711450"/>
          <p14:tracePt t="41600" x="3216275" y="2720975"/>
          <p14:tracePt t="41910" x="3203575" y="2720975"/>
          <p14:tracePt t="41957" x="3194050" y="2720975"/>
          <p14:tracePt t="41973" x="3181350" y="2720975"/>
          <p14:tracePt t="42126" x="3168650" y="2720975"/>
          <p14:tracePt t="42181" x="3159125" y="2720975"/>
          <p14:tracePt t="42463" x="3165475" y="2720975"/>
          <p14:tracePt t="42471" x="3190875" y="2714625"/>
          <p14:tracePt t="42492" x="3327400" y="2714625"/>
          <p14:tracePt t="42514" x="3429000" y="2714625"/>
          <p14:tracePt t="42556" x="3670300" y="2733675"/>
          <p14:tracePt t="42594" x="3762375" y="2733675"/>
          <p14:tracePt t="42636" x="3898900" y="2733675"/>
          <p14:tracePt t="42686" x="4013200" y="2733675"/>
          <p14:tracePt t="42725" x="4038600" y="2733675"/>
          <p14:tracePt t="43245" x="4048125" y="2733675"/>
          <p14:tracePt t="43253" x="4029075" y="2733675"/>
          <p14:tracePt t="43261" x="4006850" y="2733675"/>
          <p14:tracePt t="43286" x="3937000" y="2733675"/>
          <p14:tracePt t="43327" x="3800475" y="2778125"/>
          <p14:tracePt t="43346" x="3730625" y="2803525"/>
          <p14:tracePt t="43375" x="3606800" y="2847975"/>
          <p14:tracePt t="43416" x="3409950" y="2927350"/>
          <p14:tracePt t="43457" x="3273425" y="2997200"/>
          <p14:tracePt t="43496" x="3159125" y="3098800"/>
          <p14:tracePt t="43536" x="3032125" y="3190875"/>
          <p14:tracePt t="43586" x="2851150" y="3317875"/>
          <p14:tracePt t="43626" x="2746375" y="3419475"/>
          <p14:tracePt t="43677" x="2609850" y="3546475"/>
          <p14:tracePt t="43716" x="2482850" y="3648075"/>
          <p14:tracePt t="43756" x="2438400" y="3695700"/>
          <p14:tracePt t="43796" x="2390775" y="3717925"/>
          <p14:tracePt t="43837" x="2333625" y="3752850"/>
          <p14:tracePt t="43876" x="2289175" y="3775075"/>
          <p14:tracePt t="43916" x="2232025" y="3797300"/>
          <p14:tracePt t="43956" x="2174875" y="3810000"/>
          <p14:tracePt t="43996" x="2117725" y="3810000"/>
          <p14:tracePt t="44047" x="2060575" y="3819525"/>
          <p14:tracePt t="44086" x="1968500" y="3819525"/>
          <p14:tracePt t="44126" x="1863725" y="3813175"/>
          <p14:tracePt t="44166" x="1797050" y="3790950"/>
          <p14:tracePt t="44202" x="1727200" y="3765550"/>
          <p14:tracePt t="44252" x="1635125" y="3743325"/>
          <p14:tracePt t="44293" x="1577975" y="3733800"/>
          <p14:tracePt t="44342" x="1498600" y="3708400"/>
          <p14:tracePt t="44383" x="1476375" y="3698875"/>
          <p14:tracePt t="44432" x="1441450" y="3686175"/>
          <p14:tracePt t="44472" x="1406525" y="3676650"/>
          <p14:tracePt t="44513" x="1371600" y="3663950"/>
          <p14:tracePt t="45022" x="1362075" y="3663950"/>
          <p14:tracePt t="45037" x="1368425" y="3651250"/>
          <p14:tracePt t="45062" x="1381125" y="3641725"/>
          <p14:tracePt t="45092" x="1416050" y="3629025"/>
          <p14:tracePt t="45112" x="1450975" y="3619500"/>
          <p14:tracePt t="45143" x="1622425" y="3606800"/>
          <p14:tracePt t="45182" x="1920875" y="3606800"/>
          <p14:tracePt t="45223" x="2124075" y="3594100"/>
          <p14:tracePt t="45263" x="2378075" y="3594100"/>
          <p14:tracePt t="45303" x="2708275" y="3594100"/>
          <p14:tracePt t="45342" x="3063875" y="3594100"/>
          <p14:tracePt t="45383" x="3384550" y="3594100"/>
          <p14:tracePt t="45422" x="3590925" y="3594100"/>
          <p14:tracePt t="45465" x="3692525" y="3594100"/>
          <p14:tracePt t="45494" x="3717925" y="3594100"/>
          <p14:tracePt t="45563" x="3727450" y="3594100"/>
          <p14:tracePt t="45602" x="3762375" y="3594100"/>
          <p14:tracePt t="45900" x="3775075" y="3584575"/>
          <p14:tracePt t="50758" x="3797300" y="3584575"/>
          <p14:tracePt t="50766" x="3806825" y="3584575"/>
          <p14:tracePt t="50775" x="3819525" y="3584575"/>
          <p14:tracePt t="50793" x="3832225" y="3584575"/>
          <p14:tracePt t="50845" x="3841750" y="3603625"/>
          <p14:tracePt t="50874" x="3822700" y="3695700"/>
          <p14:tracePt t="50915" x="3800475" y="3844925"/>
          <p14:tracePt t="50964" x="3800475" y="3946525"/>
          <p14:tracePt t="51004" x="3800475" y="4016375"/>
          <p14:tracePt t="51045" x="3806825" y="4187825"/>
          <p14:tracePt t="51084" x="3806825" y="4302125"/>
          <p14:tracePt t="51124" x="3806825" y="4381500"/>
          <p14:tracePt t="51174" x="3819525" y="4610100"/>
          <p14:tracePt t="51214" x="3819525" y="4851400"/>
          <p14:tracePt t="51254" x="3800475" y="5010150"/>
          <p14:tracePt t="51294" x="3800475" y="5092700"/>
          <p14:tracePt t="51334" x="3800475" y="5102225"/>
          <p14:tracePt t="51405" x="3800475" y="5114925"/>
          <p14:tracePt t="51425" x="3800475" y="5124450"/>
          <p14:tracePt t="51466" x="3787775" y="5137150"/>
          <p14:tracePt t="51496" x="3752850" y="5172075"/>
          <p14:tracePt t="51534" x="3743325" y="5184775"/>
          <p14:tracePt t="51652" x="3749675" y="5194300"/>
          <p14:tracePt t="53094" x="3762375" y="5194300"/>
          <p14:tracePt t="53118" x="3762375" y="5184775"/>
          <p14:tracePt t="53134" x="3762375" y="5175250"/>
          <p14:tracePt t="53165" x="3775075" y="5153025"/>
          <p14:tracePt t="53205" x="3797300" y="5105400"/>
          <p14:tracePt t="53224" x="3806825" y="5095875"/>
          <p14:tracePt t="53255" x="3841750" y="5048250"/>
          <p14:tracePt t="53295" x="3854450" y="5013325"/>
          <p14:tracePt t="53335" x="3863975" y="4981575"/>
          <p14:tracePt t="53375" x="3889375" y="4956175"/>
          <p14:tracePt t="53415" x="3921125" y="4924425"/>
          <p14:tracePt t="53457" x="3933825" y="4876800"/>
          <p14:tracePt t="53496" x="3933825" y="4819650"/>
          <p14:tracePt t="53535" x="3933825" y="4749800"/>
          <p14:tracePt t="53575" x="3867150" y="4660900"/>
          <p14:tracePt t="53616" x="3721100" y="4591050"/>
          <p14:tracePt t="53655" x="3581400" y="4521200"/>
          <p14:tracePt t="53695" x="3467100" y="4476750"/>
          <p14:tracePt t="53745" x="3343275" y="4419600"/>
          <p14:tracePt t="53786" x="3251200" y="4375150"/>
          <p14:tracePt t="53788" x="3216275" y="4362450"/>
          <p14:tracePt t="53825" x="3146425" y="4327525"/>
          <p14:tracePt t="53865" x="3044825" y="4283075"/>
          <p14:tracePt t="53916" x="2816225" y="4200525"/>
          <p14:tracePt t="53956" x="2654300" y="4133850"/>
          <p14:tracePt t="53995" x="2552700" y="4098925"/>
          <p14:tracePt t="54036" x="2425700" y="4076700"/>
          <p14:tracePt t="54075" x="2324100" y="4054475"/>
          <p14:tracePt t="54125" x="2241550" y="4054475"/>
          <p14:tracePt t="54166" x="2152650" y="4054475"/>
          <p14:tracePt t="54205" x="2082800" y="4041775"/>
          <p14:tracePt t="54245" x="2047875" y="4041775"/>
          <p14:tracePt t="54325" x="2038350" y="4041775"/>
          <p14:tracePt t="55110" x="2025650" y="4041775"/>
          <p14:tracePt t="55119" x="2012950" y="4041775"/>
          <p14:tracePt t="55128" x="1990725" y="4051300"/>
          <p14:tracePt t="55146" x="1946275" y="4060825"/>
          <p14:tracePt t="55184" x="1797050" y="4073525"/>
          <p14:tracePt t="55225" x="1704975" y="4095750"/>
          <p14:tracePt t="55265" x="1647825" y="4095750"/>
          <p14:tracePt t="55305" x="1577975" y="4117975"/>
          <p14:tracePt t="55345" x="1520825" y="4140200"/>
          <p14:tracePt t="55386" x="1476375" y="4165600"/>
          <p14:tracePt t="55425" x="1441450" y="4187825"/>
          <p14:tracePt t="55456" x="1384300" y="4222750"/>
          <p14:tracePt t="55495" x="1327150" y="4267200"/>
          <p14:tracePt t="55545" x="1314450" y="4279900"/>
          <p14:tracePt t="55586" x="1270000" y="4311650"/>
          <p14:tracePt t="55625" x="1235075" y="4324350"/>
          <p14:tracePt t="55757" x="1225550" y="4337050"/>
          <p14:tracePt t="55795" x="1212850" y="4337050"/>
          <p14:tracePt t="55801" x="1200150" y="4346575"/>
          <p14:tracePt t="55834" x="1168400" y="4371975"/>
          <p14:tracePt t="55875" x="1155700" y="4381500"/>
          <p14:tracePt t="56206" x="1165225" y="4381500"/>
          <p14:tracePt t="56215" x="1174750" y="4381500"/>
          <p14:tracePt t="56232" x="1222375" y="4381500"/>
          <p14:tracePt t="56254" x="1381125" y="4381500"/>
          <p14:tracePt t="56296" x="1609725" y="4403725"/>
          <p14:tracePt t="56336" x="1803400" y="4429125"/>
          <p14:tracePt t="56375" x="1908175" y="4429125"/>
          <p14:tracePt t="56425" x="2000250" y="4429125"/>
          <p14:tracePt t="56466" x="2079625" y="4429125"/>
          <p14:tracePt t="56505" x="2124075" y="4429125"/>
          <p14:tracePt t="56585" x="2159000" y="4429125"/>
          <p14:tracePt t="56625" x="2216150" y="4429125"/>
          <p14:tracePt t="56665" x="2343150" y="4438650"/>
          <p14:tracePt t="56705" x="2470150" y="4451350"/>
          <p14:tracePt t="56746" x="2571750" y="4460875"/>
          <p14:tracePt t="56795" x="2730500" y="4473575"/>
          <p14:tracePt t="56836" x="2847975" y="4473575"/>
          <p14:tracePt t="56876" x="2971800" y="4473575"/>
          <p14:tracePt t="56915" x="3051175" y="4473575"/>
          <p14:tracePt t="56955" x="3108325" y="4473575"/>
          <p14:tracePt t="56995" x="3178175" y="4473575"/>
          <p14:tracePt t="57045" x="3235325" y="4473575"/>
          <p14:tracePt t="57085" x="3248025" y="4473575"/>
          <p14:tracePt t="57166" x="3257550" y="4473575"/>
          <p14:tracePt t="57453" x="3251200" y="4486275"/>
          <p14:tracePt t="57461" x="3238500" y="4495800"/>
          <p14:tracePt t="57483" x="3194050" y="4530725"/>
          <p14:tracePt t="57516" x="3044825" y="4600575"/>
          <p14:tracePt t="57536" x="2987675" y="4610100"/>
          <p14:tracePt t="57565" x="2895600" y="4632325"/>
          <p14:tracePt t="57606" x="2860675" y="4645025"/>
          <p14:tracePt t="57656" x="2781300" y="4645025"/>
          <p14:tracePt t="57696" x="2609850" y="4679950"/>
          <p14:tracePt t="57745" x="2552700" y="4724400"/>
          <p14:tracePt t="57786" x="2505075" y="4772025"/>
          <p14:tracePt t="57788" x="2495550" y="4781550"/>
          <p14:tracePt t="57826" x="2460625" y="4873625"/>
          <p14:tracePt t="57875" x="2447925" y="5010150"/>
          <p14:tracePt t="57926" x="2457450" y="5149850"/>
          <p14:tracePt t="57967" x="2501900" y="5251450"/>
          <p14:tracePt t="58003" x="2559050" y="5365750"/>
          <p14:tracePt t="58046" x="2628900" y="5502275"/>
          <p14:tracePt t="58086" x="2673350" y="5594350"/>
          <p14:tracePt t="58125" x="2730500" y="5651500"/>
          <p14:tracePt t="58535" x="2755900" y="5664200"/>
          <p14:tracePt t="58542" x="2790825" y="5645150"/>
          <p14:tracePt t="58550" x="2822575" y="5622925"/>
          <p14:tracePt t="58565" x="2879725" y="5597525"/>
          <p14:tracePt t="58605" x="3028950" y="5518150"/>
          <p14:tracePt t="58646" x="3086100" y="5483225"/>
          <p14:tracePt t="58685" x="3143250" y="5448300"/>
          <p14:tracePt t="58726" x="3178175" y="5426075"/>
          <p14:tracePt t="58776" x="3190875" y="5416550"/>
          <p14:tracePt t="58816" x="3190875" y="5368925"/>
          <p14:tracePt t="58856" x="3190875" y="5324475"/>
          <p14:tracePt t="58896" x="3190875" y="5311775"/>
          <p14:tracePt t="58935" x="3190875" y="5289550"/>
          <p14:tracePt t="58976" x="3190875" y="5254625"/>
          <p14:tracePt t="59016" x="3190875" y="5232400"/>
          <p14:tracePt t="59057" x="3190875" y="5184775"/>
          <p14:tracePt t="59096" x="3181350" y="5127625"/>
          <p14:tracePt t="59136" x="3168650" y="5095875"/>
          <p14:tracePt t="59176" x="3159125" y="5048250"/>
          <p14:tracePt t="59215" x="3146425" y="5038725"/>
          <p14:tracePt t="59295" x="3146425" y="5026025"/>
          <p14:tracePt t="59517" x="3165475" y="5013325"/>
          <p14:tracePt t="59525" x="3225800" y="5003800"/>
          <p14:tracePt t="59533" x="3257550" y="5003800"/>
          <p14:tracePt t="59550" x="3314700" y="5003800"/>
          <p14:tracePt t="59586" x="3419475" y="4956175"/>
          <p14:tracePt t="59626" x="3476625" y="4899025"/>
          <p14:tracePt t="59666" x="3498850" y="4797425"/>
          <p14:tracePt t="59716" x="3467100" y="4635500"/>
          <p14:tracePt t="59756" x="3365500" y="4498975"/>
          <p14:tracePt t="59806" x="3251200" y="4419600"/>
          <p14:tracePt t="59846" x="3101975" y="4349750"/>
          <p14:tracePt t="59886" x="2952750" y="4305300"/>
          <p14:tracePt t="59926" x="2794000" y="4283075"/>
          <p14:tracePt t="59966" x="2701925" y="4283075"/>
          <p14:tracePt t="60006" x="2609850" y="4283075"/>
          <p14:tracePt t="60045" x="2505075" y="4289425"/>
          <p14:tracePt t="60085" x="2403475" y="4337050"/>
          <p14:tracePt t="60126" x="2266950" y="4416425"/>
          <p14:tracePt t="60166" x="2152650" y="4508500"/>
          <p14:tracePt t="60205" x="2105025" y="4575175"/>
          <p14:tracePt t="60246" x="2095500" y="4746625"/>
          <p14:tracePt t="60286" x="2114550" y="4908550"/>
          <p14:tracePt t="60325" x="2228850" y="5035550"/>
          <p14:tracePt t="60376" x="2400300" y="5137150"/>
          <p14:tracePt t="60416" x="2584450" y="5194300"/>
          <p14:tracePt t="60467" x="2790825" y="5207000"/>
          <p14:tracePt t="60506" x="2914650" y="5184775"/>
          <p14:tracePt t="60508" x="2936875" y="5184775"/>
          <p14:tracePt t="60545" x="3063875" y="5095875"/>
          <p14:tracePt t="60586" x="3178175" y="4991100"/>
          <p14:tracePt t="60626" x="3257550" y="4876800"/>
          <p14:tracePt t="60676" x="3305175" y="4740275"/>
          <p14:tracePt t="60716" x="3305175" y="4648200"/>
          <p14:tracePt t="60755" x="3305175" y="4568825"/>
          <p14:tracePt t="60796" x="3251200" y="4489450"/>
          <p14:tracePt t="60836" x="3194050" y="4441825"/>
          <p14:tracePt t="60876" x="3079750" y="4397375"/>
          <p14:tracePt t="60916" x="2965450" y="4375150"/>
          <p14:tracePt t="60956" x="2860675" y="4362450"/>
          <p14:tracePt t="60996" x="2781300" y="4362450"/>
          <p14:tracePt t="61036" x="2689225" y="4362450"/>
          <p14:tracePt t="61076" x="2609850" y="4371975"/>
          <p14:tracePt t="61116" x="2517775" y="4416425"/>
          <p14:tracePt t="61156" x="2460625" y="4451350"/>
          <p14:tracePt t="61195" x="2425700" y="4473575"/>
          <p14:tracePt t="61246" x="2368550" y="4530725"/>
          <p14:tracePt t="61286" x="2311400" y="4622800"/>
          <p14:tracePt t="61326" x="2289175" y="4724400"/>
          <p14:tracePt t="61366" x="2289175" y="4829175"/>
          <p14:tracePt t="61406" x="2320925" y="4908550"/>
          <p14:tracePt t="61447" x="2400300" y="4953000"/>
          <p14:tracePt t="61476" x="2514600" y="4987925"/>
          <p14:tracePt t="61516" x="2686050" y="5022850"/>
          <p14:tracePt t="61556" x="2813050" y="5022850"/>
          <p14:tracePt t="61596" x="2949575" y="5003800"/>
          <p14:tracePt t="61636" x="3063875" y="4933950"/>
          <p14:tracePt t="61676" x="3165475" y="4841875"/>
          <p14:tracePt t="61716" x="3225800" y="4727575"/>
          <p14:tracePt t="61757" x="3248025" y="4660900"/>
          <p14:tracePt t="61796" x="3248025" y="4578350"/>
          <p14:tracePt t="61847" x="3238500" y="4489450"/>
          <p14:tracePt t="61886" x="3194050" y="4397375"/>
          <p14:tracePt t="61925" x="3168650" y="4349750"/>
          <p14:tracePt t="61966" x="3124200" y="4305300"/>
          <p14:tracePt t="62006" x="3067050" y="4270375"/>
          <p14:tracePt t="62046" x="2987675" y="4248150"/>
          <p14:tracePt t="62086" x="2838450" y="4248150"/>
          <p14:tracePt t="62127" x="2701925" y="4248150"/>
          <p14:tracePt t="62167" x="2562225" y="4267200"/>
          <p14:tracePt t="62207" x="2447925" y="4337050"/>
          <p14:tracePt t="62247" x="2359025" y="4416425"/>
          <p14:tracePt t="62287" x="2276475" y="4508500"/>
          <p14:tracePt t="62327" x="2241550" y="4632325"/>
          <p14:tracePt t="62367" x="2241550" y="4794250"/>
          <p14:tracePt t="62406" x="2286000" y="4943475"/>
          <p14:tracePt t="62447" x="2387600" y="5045075"/>
          <p14:tracePt t="62487" x="2514600" y="5102225"/>
          <p14:tracePt t="62527" x="2686050" y="5114925"/>
          <p14:tracePt t="62567" x="2857500" y="5114925"/>
          <p14:tracePt t="62607" x="2962275" y="5105400"/>
          <p14:tracePt t="62647" x="3041650" y="5083175"/>
          <p14:tracePt t="62687" x="3165475" y="5013325"/>
          <p14:tracePt t="62727" x="3248025" y="4946650"/>
          <p14:tracePt t="62767" x="3305175" y="4876800"/>
          <p14:tracePt t="62807" x="3340100" y="4797425"/>
          <p14:tracePt t="62847" x="3362325" y="4683125"/>
          <p14:tracePt t="62887" x="3362325" y="4603750"/>
          <p14:tracePt t="62927" x="3362325" y="4578350"/>
          <p14:tracePt t="62967" x="3295650" y="4498975"/>
          <p14:tracePt t="63008" x="3238500" y="4441825"/>
          <p14:tracePt t="63047" x="3181350" y="4406900"/>
          <p14:tracePt t="63087" x="3101975" y="4384675"/>
          <p14:tracePt t="63127" x="3009900" y="4362450"/>
          <p14:tracePt t="63167" x="2908300" y="4349750"/>
          <p14:tracePt t="63207" x="2803525" y="4349750"/>
          <p14:tracePt t="63247" x="2676525" y="4349750"/>
          <p14:tracePt t="63287" x="2574925" y="4371975"/>
          <p14:tracePt t="63326" x="2482850" y="4438650"/>
          <p14:tracePt t="63367" x="2390775" y="4543425"/>
          <p14:tracePt t="63407" x="2311400" y="4667250"/>
          <p14:tracePt t="63448" x="2266950" y="4794250"/>
          <p14:tracePt t="63487" x="2266950" y="4921250"/>
          <p14:tracePt t="63527" x="2308225" y="4987925"/>
          <p14:tracePt t="63567" x="2378075" y="5035550"/>
          <p14:tracePt t="63607" x="2444750" y="5067300"/>
          <p14:tracePt t="63647" x="2501900" y="5080000"/>
          <p14:tracePt t="63686" x="2628900" y="5092700"/>
          <p14:tracePt t="63727" x="2673350" y="5092700"/>
          <p14:tracePt t="63767" x="2730500" y="5092700"/>
          <p14:tracePt t="63807" x="2800350" y="5092700"/>
          <p14:tracePt t="63847" x="2870200" y="5070475"/>
          <p14:tracePt t="63888" x="2936875" y="5038725"/>
          <p14:tracePt t="63926" x="2994025" y="5026025"/>
          <p14:tracePt t="63966" x="3019425" y="5003800"/>
          <p14:tracePt t="64007" x="3063875" y="4981575"/>
          <p14:tracePt t="64047" x="3076575" y="4968875"/>
          <p14:tracePt t="64127" x="2974975" y="4968875"/>
          <p14:tracePt t="64167" x="2619375" y="4946650"/>
          <p14:tracePt t="64193" x="2368550" y="4933950"/>
          <p14:tracePt t="64244" x="1920875" y="4933950"/>
          <p14:tracePt t="64284" x="1704975" y="4933950"/>
          <p14:tracePt t="64324" x="1577975" y="4933950"/>
          <p14:tracePt t="64364" x="1498600" y="4933950"/>
          <p14:tracePt t="64404" x="1454150" y="4933950"/>
          <p14:tracePt t="64444" x="1397000" y="4943475"/>
          <p14:tracePt t="64495" x="1371600" y="4943475"/>
          <p14:tracePt t="64543" x="1304925" y="4953000"/>
          <p14:tracePt t="64567" x="1292225" y="4953000"/>
          <p14:tracePt t="64614" x="1270000" y="4953000"/>
          <p14:tracePt t="64654" x="1200150" y="4953000"/>
          <p14:tracePt t="64673" x="1168400" y="4953000"/>
          <p14:tracePt t="64704" x="1085850" y="4965700"/>
          <p14:tracePt t="64743" x="962025" y="4978400"/>
          <p14:tracePt t="64793" x="892175" y="4978400"/>
          <p14:tracePt t="64901" x="879475" y="4978400"/>
          <p14:tracePt t="64965" x="869950" y="4987925"/>
          <p14:tracePt t="64998" x="857250" y="5000625"/>
          <p14:tracePt t="65044" x="847725" y="5000625"/>
          <p14:tracePt t="65189" x="835025" y="5000625"/>
          <p14:tracePt t="65221" x="822325" y="5010150"/>
          <p14:tracePt t="65389" x="812800" y="5010150"/>
          <p14:tracePt t="65397" x="800100" y="5010150"/>
          <p14:tracePt t="65405" x="790575" y="5022850"/>
          <p14:tracePt t="65454" x="777875" y="5022850"/>
          <p14:tracePt t="65541" x="787400" y="5022850"/>
          <p14:tracePt t="65548" x="796925" y="5022850"/>
          <p14:tracePt t="65557" x="819150" y="5022850"/>
          <p14:tracePt t="65594" x="1016000" y="5045075"/>
          <p14:tracePt t="65615" x="1139825" y="5045075"/>
          <p14:tracePt t="65643" x="1266825" y="5045075"/>
          <p14:tracePt t="65683" x="1508125" y="5045075"/>
          <p14:tracePt t="65684" x="1574800" y="5045075"/>
          <p14:tracePt t="65724" x="1851025" y="5045075"/>
          <p14:tracePt t="65764" x="2079625" y="5067300"/>
          <p14:tracePt t="65804" x="2343150" y="5114925"/>
          <p14:tracePt t="65843" x="2400300" y="5124450"/>
          <p14:tracePt t="66149" x="2413000" y="5124450"/>
          <p14:tracePt t="66186" x="2435225" y="5124450"/>
          <p14:tracePt t="66190" x="2501900" y="5137150"/>
          <p14:tracePt t="66204" x="2628900" y="5184775"/>
          <p14:tracePt t="66223" x="2730500" y="5194300"/>
          <p14:tracePt t="66254" x="3041650" y="5286375"/>
          <p14:tracePt t="66294" x="3486150" y="5435600"/>
          <p14:tracePt t="66334" x="3863975" y="5594350"/>
          <p14:tracePt t="66373" x="3933825" y="5629275"/>
          <p14:tracePt t="67630" x="3946525" y="5641975"/>
          <p14:tracePt t="67638" x="3902075" y="5664200"/>
          <p14:tracePt t="67646" x="3867150" y="5686425"/>
          <p14:tracePt t="67657" x="3844925" y="5708650"/>
          <p14:tracePt t="67695" x="3835400" y="5721350"/>
          <p14:tracePt t="67745" x="3835400" y="5734050"/>
          <p14:tracePt t="67784" x="3835400" y="5756275"/>
          <p14:tracePt t="67824" x="3841750" y="57785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smtClean="0"/>
              <a:t>Hydrogels</a:t>
            </a:r>
            <a:endParaRPr lang="cs-CZ" sz="320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765175"/>
            <a:ext cx="8362950" cy="5759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hydrogel (also aquagel) is a network of polymer chains that are hydrophilic, sometimes found as a colloidal gel in which water is the dispersion medium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highly absorbent (can contain up to 99.9% water) natural or synthetic polymers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possess a degree of flexibility very similar to natural tissue, due to their significant water content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highly cross-linked polymers, water insoluble but soak up water, can be ‘mechanically </a:t>
            </a:r>
            <a:br>
              <a:rPr lang="en-US" sz="2000" smtClean="0"/>
            </a:br>
            <a:r>
              <a:rPr lang="en-US" sz="2000" smtClean="0"/>
              <a:t>interactive’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smtClean="0"/>
              <a:t>novel biomaterial with surprising </a:t>
            </a:r>
            <a:br>
              <a:rPr lang="en-US" sz="1600" smtClean="0"/>
            </a:br>
            <a:r>
              <a:rPr lang="en-US" sz="1600" smtClean="0"/>
              <a:t>antibacterial properties that can </a:t>
            </a:r>
            <a:br>
              <a:rPr lang="en-US" sz="1600" smtClean="0"/>
            </a:br>
            <a:r>
              <a:rPr lang="en-US" sz="1600" smtClean="0"/>
              <a:t>be injected as a low-viscosity gel </a:t>
            </a:r>
            <a:br>
              <a:rPr lang="en-US" sz="1600" smtClean="0"/>
            </a:br>
            <a:r>
              <a:rPr lang="en-US" sz="1600" smtClean="0"/>
              <a:t>into a wound where it rigidifies </a:t>
            </a:r>
            <a:br>
              <a:rPr lang="en-US" sz="1600" smtClean="0"/>
            </a:br>
            <a:r>
              <a:rPr lang="en-US" sz="1600" smtClean="0"/>
              <a:t>nearly on contact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smtClean="0"/>
              <a:t>delivering a targeted payload </a:t>
            </a:r>
            <a:br>
              <a:rPr lang="en-US" sz="1600" smtClean="0"/>
            </a:br>
            <a:r>
              <a:rPr lang="en-US" sz="1600" smtClean="0"/>
              <a:t>of cells and antibiotics to repair </a:t>
            </a:r>
            <a:br>
              <a:rPr lang="en-US" sz="1600" smtClean="0"/>
            </a:br>
            <a:r>
              <a:rPr lang="en-US" sz="1600" smtClean="0"/>
              <a:t>the damaged tissue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600" smtClean="0"/>
              <a:t>(Univ. Delaware)</a:t>
            </a:r>
            <a:endParaRPr lang="cs-CZ" sz="1600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429000"/>
            <a:ext cx="4838700" cy="31623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8" x="3841750" y="5724525"/>
          <p14:tracePt t="1126" x="3787775" y="5575300"/>
          <p14:tracePt t="1142" x="3708400" y="5426075"/>
          <p14:tracePt t="1165" x="3638550" y="5210175"/>
          <p14:tracePt t="1205" x="3479800" y="4727575"/>
          <p14:tracePt t="1245" x="3330575" y="4384675"/>
          <p14:tracePt t="1295" x="3159125" y="4041775"/>
          <p14:tracePt t="1335" x="3022600" y="3733800"/>
          <p14:tracePt t="1375" x="2908300" y="3514725"/>
          <p14:tracePt t="1414" x="2838450" y="3413125"/>
          <p14:tracePt t="1455" x="2781300" y="3355975"/>
          <p14:tracePt t="1505" x="2759075" y="3321050"/>
          <p14:tracePt t="1545" x="2701925" y="3241675"/>
          <p14:tracePt t="1586" x="2619375" y="3101975"/>
          <p14:tracePt t="1625" x="2552700" y="2895600"/>
          <p14:tracePt t="1667" x="2473325" y="2679700"/>
          <p14:tracePt t="1707" x="2416175" y="2574925"/>
          <p14:tracePt t="4606" x="2435225" y="2508250"/>
          <p14:tracePt t="4617" x="2435225" y="2451100"/>
          <p14:tracePt t="4630" x="2444750" y="2371725"/>
          <p14:tracePt t="4656" x="2457450" y="2244725"/>
          <p14:tracePt t="4697" x="2470150" y="2095500"/>
          <p14:tracePt t="4717" x="2470150" y="1981200"/>
          <p14:tracePt t="4746" x="2460625" y="1866900"/>
          <p14:tracePt t="4785" x="2438400" y="1717675"/>
          <p14:tracePt t="4825" x="2416175" y="1590675"/>
          <p14:tracePt t="4865" x="2381250" y="1419225"/>
          <p14:tracePt t="4906" x="2346325" y="1317625"/>
          <p14:tracePt t="4946" x="2324100" y="1238250"/>
          <p14:tracePt t="4986" x="2276475" y="1146175"/>
          <p14:tracePt t="4988" x="2266950" y="1133475"/>
          <p14:tracePt t="5025" x="2232025" y="1054100"/>
          <p14:tracePt t="5076" x="2162175" y="949325"/>
          <p14:tracePt t="5116" x="2127250" y="917575"/>
          <p14:tracePt t="5165" x="2117725" y="892175"/>
          <p14:tracePt t="5206" x="2117725" y="882650"/>
          <p14:tracePt t="5246" x="2117725" y="860425"/>
          <p14:tracePt t="5286" x="2136775" y="835025"/>
          <p14:tracePt t="5575" x="2149475" y="825500"/>
          <p14:tracePt t="5583" x="2149475" y="831850"/>
          <p14:tracePt t="5593" x="2149475" y="844550"/>
          <p14:tracePt t="5616" x="2159000" y="879475"/>
          <p14:tracePt t="5655" x="2171700" y="901700"/>
          <p14:tracePt t="5705" x="2238375" y="958850"/>
          <p14:tracePt t="5745" x="2308225" y="993775"/>
          <p14:tracePt t="5784" x="2355850" y="1028700"/>
          <p14:tracePt t="5824" x="2444750" y="1063625"/>
          <p14:tracePt t="5864" x="2479675" y="1085850"/>
          <p14:tracePt t="5914" x="2514600" y="1095375"/>
          <p14:tracePt t="5953" x="2549525" y="1108075"/>
          <p14:tracePt t="5994" x="2584450" y="1120775"/>
          <p14:tracePt t="6037" x="2593975" y="1120775"/>
          <p14:tracePt t="6074" x="2616200" y="1130300"/>
          <p14:tracePt t="6228" x="2628900" y="1130300"/>
          <p14:tracePt t="6245" x="2641600" y="1130300"/>
          <p14:tracePt t="6274" x="2663825" y="1130300"/>
          <p14:tracePt t="6293" x="2720975" y="1130300"/>
          <p14:tracePt t="6324" x="2847975" y="1130300"/>
          <p14:tracePt t="6374" x="3006725" y="1130300"/>
          <p14:tracePt t="6414" x="3165475" y="1143000"/>
          <p14:tracePt t="6453" x="3362325" y="1152525"/>
          <p14:tracePt t="6494" x="3486150" y="1152525"/>
          <p14:tracePt t="6534" x="3568700" y="1152525"/>
          <p14:tracePt t="6584" x="3578225" y="1152525"/>
          <p14:tracePt t="7998" x="3625850" y="1177925"/>
          <p14:tracePt t="8013" x="3784600" y="1244600"/>
          <p14:tracePt t="8029" x="3946525" y="1314450"/>
          <p14:tracePt t="8055" x="4127500" y="1406525"/>
          <p14:tracePt t="8093" x="4438650" y="1543050"/>
          <p14:tracePt t="8132" x="4654550" y="1612900"/>
          <p14:tracePt t="8173" x="4768850" y="1622425"/>
          <p14:tracePt t="8213" x="4838700" y="1635125"/>
          <p14:tracePt t="8253" x="4883150" y="1644650"/>
          <p14:tracePt t="10046" x="4930775" y="1638300"/>
          <p14:tracePt t="10056" x="4997450" y="1581150"/>
          <p14:tracePt t="10071" x="5089525" y="1489075"/>
          <p14:tracePt t="10092" x="5194300" y="1384300"/>
          <p14:tracePt t="10134" x="5226050" y="1260475"/>
          <p14:tracePt t="10174" x="5226050" y="1168400"/>
          <p14:tracePt t="10213" x="5226050" y="1089025"/>
          <p14:tracePt t="10254" x="5207000" y="1009650"/>
          <p14:tracePt t="10294" x="5197475" y="962025"/>
          <p14:tracePt t="10334" x="5172075" y="927100"/>
          <p14:tracePt t="10374" x="5162550" y="869950"/>
          <p14:tracePt t="10415" x="5140325" y="812800"/>
          <p14:tracePt t="10445" x="5114925" y="755650"/>
          <p14:tracePt t="10484" x="5083175" y="698500"/>
          <p14:tracePt t="10524" x="5057775" y="676275"/>
          <p14:tracePt t="10564" x="5048250" y="676275"/>
          <p14:tracePt t="10604" x="4991100" y="654050"/>
          <p14:tracePt t="10645" x="4864100" y="654050"/>
          <p14:tracePt t="10684" x="4692650" y="654050"/>
          <p14:tracePt t="10725" x="4543425" y="654050"/>
          <p14:tracePt t="10764" x="4486275" y="660400"/>
          <p14:tracePt t="10804" x="4451350" y="685800"/>
          <p14:tracePt t="10844" x="4416425" y="765175"/>
          <p14:tracePt t="10884" x="4416425" y="857250"/>
          <p14:tracePt t="10924" x="4518025" y="971550"/>
          <p14:tracePt t="10964" x="4654550" y="1038225"/>
          <p14:tracePt t="11004" x="4768850" y="1095375"/>
          <p14:tracePt t="11044" x="4930775" y="1130300"/>
          <p14:tracePt t="11084" x="5067300" y="1143000"/>
          <p14:tracePt t="11125" x="5194300" y="1143000"/>
          <p14:tracePt t="11164" x="5273675" y="1143000"/>
          <p14:tracePt t="11204" x="5365750" y="1143000"/>
          <p14:tracePt t="11245" x="5422900" y="1133475"/>
          <p14:tracePt t="11284" x="5432425" y="1133475"/>
          <p14:tracePt t="11374" x="5445125" y="1133475"/>
          <p14:tracePt t="11416" x="5457825" y="1123950"/>
          <p14:tracePt t="11806" x="5467350" y="1143000"/>
          <p14:tracePt t="11815" x="5489575" y="1177925"/>
          <p14:tracePt t="11832" x="5524500" y="1244600"/>
          <p14:tracePt t="11854" x="5581650" y="1301750"/>
          <p14:tracePt t="11895" x="5686425" y="1406525"/>
          <p14:tracePt t="11945" x="5880100" y="1555750"/>
          <p14:tracePt t="11995" x="6029325" y="1670050"/>
          <p14:tracePt t="11997" x="6051550" y="1679575"/>
          <p14:tracePt t="12036" x="6165850" y="1736725"/>
          <p14:tracePt t="12075" x="6337300" y="1806575"/>
          <p14:tracePt t="12115" x="6565900" y="1876425"/>
          <p14:tracePt t="12116" x="6600825" y="1898650"/>
          <p14:tracePt t="12154" x="6750050" y="1943100"/>
          <p14:tracePt t="12194" x="6921500" y="1990725"/>
          <p14:tracePt t="12245" x="6934200" y="1990725"/>
          <p14:tracePt t="12654" x="6943725" y="1990725"/>
          <p14:tracePt t="12662" x="6911975" y="2000250"/>
          <p14:tracePt t="12670" x="6845300" y="2000250"/>
          <p14:tracePt t="12688" x="6718300" y="1993900"/>
          <p14:tracePt t="12725" x="6502400" y="1911350"/>
          <p14:tracePt t="12765" x="6340475" y="1854200"/>
          <p14:tracePt t="12804" x="6146800" y="1787525"/>
          <p14:tracePt t="12854" x="5895975" y="1730375"/>
          <p14:tracePt t="12890" x="5768975" y="1704975"/>
          <p14:tracePt t="12915" x="5699125" y="1695450"/>
          <p14:tracePt t="12944" x="5632450" y="1673225"/>
          <p14:tracePt t="12994" x="5461000" y="1647825"/>
          <p14:tracePt t="12996" x="5413375" y="1638300"/>
          <p14:tracePt t="13034" x="5299075" y="1625600"/>
          <p14:tracePt t="13074" x="5207000" y="1603375"/>
          <p14:tracePt t="13124" x="5013325" y="1603375"/>
          <p14:tracePt t="13164" x="4956175" y="1603375"/>
          <p14:tracePt t="15550" x="4943475" y="1603375"/>
          <p14:tracePt t="15560" x="4933950" y="1612900"/>
          <p14:tracePt t="15572" x="4921250" y="1622425"/>
          <p14:tracePt t="15605" x="4921250" y="1657350"/>
          <p14:tracePt t="15625" x="4940300" y="1660525"/>
          <p14:tracePt t="15657" x="5032375" y="1489075"/>
          <p14:tracePt t="15694" x="5168900" y="1384300"/>
          <p14:tracePt t="15804" x="5140325" y="1384300"/>
          <p14:tracePt t="15821" x="5092700" y="1362075"/>
          <p14:tracePt t="15855" x="5000625" y="1282700"/>
          <p14:tracePt t="15895" x="4784725" y="1203325"/>
          <p14:tracePt t="15945" x="4257675" y="1181100"/>
          <p14:tracePt t="15996" x="3638550" y="1146175"/>
          <p14:tracePt t="16035" x="3502025" y="1146175"/>
          <p14:tracePt t="16084" x="3375025" y="1146175"/>
          <p14:tracePt t="16125" x="3273425" y="1177925"/>
          <p14:tracePt t="16175" x="3009900" y="1209675"/>
          <p14:tracePt t="16215" x="2701925" y="1209675"/>
          <p14:tracePt t="16266" x="2530475" y="1222375"/>
          <p14:tracePt t="16306" x="2403475" y="1222375"/>
          <p14:tracePt t="16355" x="2333625" y="1222375"/>
          <p14:tracePt t="16598" x="2365375" y="1222375"/>
          <p14:tracePt t="16605" x="2435225" y="1222375"/>
          <p14:tracePt t="16615" x="2514600" y="1222375"/>
          <p14:tracePt t="16637" x="2720975" y="1222375"/>
          <p14:tracePt t="16675" x="2857500" y="1222375"/>
          <p14:tracePt t="16715" x="2994025" y="1222375"/>
          <p14:tracePt t="16716" x="3006725" y="1222375"/>
          <p14:tracePt t="16806" x="2987675" y="1222375"/>
          <p14:tracePt t="16813" x="2940050" y="1222375"/>
          <p14:tracePt t="16845" x="2733675" y="1222375"/>
          <p14:tracePt t="16885" x="2632075" y="1222375"/>
          <p14:tracePt t="16975" x="2686050" y="1222375"/>
          <p14:tracePt t="17015" x="2879725" y="1244600"/>
          <p14:tracePt t="17055" x="2905125" y="1244600"/>
          <p14:tracePt t="17156" x="2882900" y="1257300"/>
          <p14:tracePt t="17165" x="2860675" y="1257300"/>
          <p14:tracePt t="17252" x="2879725" y="1257300"/>
          <p14:tracePt t="17501" x="2949575" y="1257300"/>
          <p14:tracePt t="17511" x="3019425" y="1266825"/>
          <p14:tracePt t="17532" x="3371850" y="1371600"/>
          <p14:tracePt t="17565" x="4232275" y="1679575"/>
          <p14:tracePt t="17596" x="4746625" y="1920875"/>
          <p14:tracePt t="17634" x="4860925" y="2000250"/>
          <p14:tracePt t="17673" x="4883150" y="2022475"/>
          <p14:tracePt t="17831" x="4876800" y="2022475"/>
          <p14:tracePt t="17836" x="4864100" y="2022475"/>
          <p14:tracePt t="18262" x="4851400" y="2022475"/>
          <p14:tracePt t="18278" x="4841875" y="2022475"/>
          <p14:tracePt t="18296" x="4819650" y="2022475"/>
          <p14:tracePt t="18325" x="4772025" y="2022475"/>
          <p14:tracePt t="18348" x="4705350" y="2003425"/>
          <p14:tracePt t="18374" x="4622800" y="1981200"/>
          <p14:tracePt t="18415" x="4486275" y="1936750"/>
          <p14:tracePt t="18454" x="4441825" y="1911350"/>
          <p14:tracePt t="18493" x="4406900" y="1901825"/>
          <p14:tracePt t="18535" x="4384675" y="1889125"/>
          <p14:tracePt t="19886" x="4391025" y="1879600"/>
          <p14:tracePt t="19903" x="4413250" y="1866900"/>
          <p14:tracePt t="19934" x="4425950" y="1854200"/>
          <p14:tracePt t="19957" x="4438650" y="1844675"/>
          <p14:tracePt t="19981" x="4448175" y="1831975"/>
          <p14:tracePt t="20015" x="4460875" y="1809750"/>
          <p14:tracePt t="20055" x="4495800" y="1774825"/>
          <p14:tracePt t="20096" x="4562475" y="1739900"/>
          <p14:tracePt t="20135" x="4619625" y="1682750"/>
          <p14:tracePt t="20175" x="4676775" y="1625600"/>
          <p14:tracePt t="20215" x="4724400" y="1590675"/>
          <p14:tracePt t="20255" x="4791075" y="1546225"/>
          <p14:tracePt t="20296" x="4860925" y="1501775"/>
          <p14:tracePt t="20335" x="4908550" y="1454150"/>
          <p14:tracePt t="20629" x="4918075" y="1463675"/>
          <p14:tracePt t="22406" x="4911725" y="1463675"/>
          <p14:tracePt t="22414" x="4876800" y="1463675"/>
          <p14:tracePt t="22423" x="4851400" y="1454150"/>
          <p14:tracePt t="22445" x="4772025" y="1444625"/>
          <p14:tracePt t="22486" x="4670425" y="1419225"/>
          <p14:tracePt t="22526" x="4591050" y="1419225"/>
          <p14:tracePt t="22566" x="4533900" y="1409700"/>
          <p14:tracePt t="22605" x="4464050" y="1397000"/>
          <p14:tracePt t="22646" x="4416425" y="1384300"/>
          <p14:tracePt t="22686" x="4371975" y="1384300"/>
          <p14:tracePt t="22726" x="4314825" y="1384300"/>
          <p14:tracePt t="22766" x="4200525" y="1384300"/>
          <p14:tracePt t="22806" x="4143375" y="1384300"/>
          <p14:tracePt t="22846" x="4086225" y="1384300"/>
          <p14:tracePt t="22886" x="4051300" y="1384300"/>
          <p14:tracePt t="22925" x="4041775" y="1384300"/>
          <p14:tracePt t="23566" x="4029075" y="1384300"/>
          <p14:tracePt t="23583" x="4016375" y="1393825"/>
          <p14:tracePt t="23606" x="3971925" y="1441450"/>
          <p14:tracePt t="23614" x="3959225" y="1463675"/>
          <p14:tracePt t="23648" x="3902075" y="1555750"/>
          <p14:tracePt t="23696" x="3857625" y="1657350"/>
          <p14:tracePt t="23737" x="3844925" y="1692275"/>
          <p14:tracePt t="23777" x="3822700" y="1758950"/>
          <p14:tracePt t="23817" x="3800475" y="1863725"/>
          <p14:tracePt t="23855" x="3787775" y="1933575"/>
          <p14:tracePt t="23896" x="3787775" y="2012950"/>
          <p14:tracePt t="23946" x="3787775" y="2057400"/>
          <p14:tracePt t="23996" x="3787775" y="2092325"/>
          <p14:tracePt t="24036" x="3797300" y="2136775"/>
          <p14:tracePt t="24077" x="3832225" y="2193925"/>
          <p14:tracePt t="24116" x="3854450" y="2241550"/>
          <p14:tracePt t="24156" x="3876675" y="2276475"/>
          <p14:tracePt t="24196" x="3889375" y="2298700"/>
          <p14:tracePt t="25022" x="3898900" y="2298700"/>
          <p14:tracePt t="25037" x="3879850" y="2289175"/>
          <p14:tracePt t="25045" x="3867150" y="2289175"/>
          <p14:tracePt t="25084" x="3800475" y="2266950"/>
          <p14:tracePt t="25116" x="3743325" y="2232025"/>
          <p14:tracePt t="25166" x="3663950" y="2197100"/>
          <p14:tracePt t="25206" x="3571875" y="2187575"/>
          <p14:tracePt t="25246" x="3514725" y="2174875"/>
          <p14:tracePt t="25286" x="3432175" y="2165350"/>
          <p14:tracePt t="25325" x="3400425" y="2165350"/>
          <p14:tracePt t="25366" x="3375025" y="2165350"/>
          <p14:tracePt t="25435" x="3365500" y="2165350"/>
          <p14:tracePt t="26735" x="3352800" y="2165350"/>
          <p14:tracePt t="26744" x="3362325" y="2152650"/>
          <p14:tracePt t="26758" x="3371850" y="2152650"/>
          <p14:tracePt t="26778" x="3441700" y="2139950"/>
          <p14:tracePt t="26817" x="3648075" y="2130425"/>
          <p14:tracePt t="26856" x="3854450" y="2095500"/>
          <p14:tracePt t="26896" x="4013200" y="2082800"/>
          <p14:tracePt t="26935" x="4298950" y="2060575"/>
          <p14:tracePt t="26977" x="4724400" y="2060575"/>
          <p14:tracePt t="27017" x="4826000" y="2051050"/>
          <p14:tracePt t="27056" x="4838700" y="2051050"/>
          <p14:tracePt t="27106" x="4851400" y="2051050"/>
          <p14:tracePt t="27149" x="4873625" y="2051050"/>
          <p14:tracePt t="27186" x="4965700" y="2051050"/>
          <p14:tracePt t="27207" x="5032375" y="2051050"/>
          <p14:tracePt t="27247" x="5111750" y="2051050"/>
          <p14:tracePt t="27287" x="5168900" y="2057400"/>
          <p14:tracePt t="27326" x="5194300" y="2057400"/>
          <p14:tracePt t="27694" x="5203825" y="2057400"/>
          <p14:tracePt t="27710" x="5197475" y="2057400"/>
          <p14:tracePt t="27727" x="5149850" y="2038350"/>
          <p14:tracePt t="27756" x="5070475" y="2025650"/>
          <p14:tracePt t="27796" x="5013325" y="2025650"/>
          <p14:tracePt t="27836" x="4991100" y="2025650"/>
          <p14:tracePt t="27877" x="4978400" y="2025650"/>
          <p14:tracePt t="27917" x="4968875" y="2025650"/>
          <p14:tracePt t="27966" x="4956175" y="2025650"/>
          <p14:tracePt t="28007" x="4933950" y="2025650"/>
          <p14:tracePt t="28046" x="4921250" y="2025650"/>
          <p14:tracePt t="28350" x="4940300" y="2025650"/>
          <p14:tracePt t="28357" x="4975225" y="2035175"/>
          <p14:tracePt t="28365" x="5010150" y="2047875"/>
          <p14:tracePt t="28386" x="5080000" y="2057400"/>
          <p14:tracePt t="28426" x="5226050" y="2105025"/>
          <p14:tracePt t="28466" x="5375275" y="2127250"/>
          <p14:tracePt t="28506" x="5457825" y="2136775"/>
          <p14:tracePt t="28508" x="5489575" y="2136775"/>
          <p14:tracePt t="28546" x="5559425" y="2136775"/>
          <p14:tracePt t="28586" x="5661025" y="2136775"/>
          <p14:tracePt t="28588" x="5686425" y="2136775"/>
          <p14:tracePt t="28626" x="5765800" y="2136775"/>
          <p14:tracePt t="28666" x="5810250" y="2130425"/>
          <p14:tracePt t="28706" x="5880100" y="2108200"/>
          <p14:tracePt t="28746" x="5915025" y="2095500"/>
          <p14:tracePt t="28786" x="5949950" y="2082800"/>
          <p14:tracePt t="28826" x="5959475" y="2073275"/>
          <p14:tracePt t="28877" x="6007100" y="2051050"/>
          <p14:tracePt t="28916" x="6038850" y="2016125"/>
          <p14:tracePt t="28957" x="6051550" y="2003425"/>
          <p14:tracePt t="28997" x="6051550" y="1946275"/>
          <p14:tracePt t="29037" x="6051550" y="1901825"/>
          <p14:tracePt t="29076" x="6032500" y="1831975"/>
          <p14:tracePt t="29116" x="5997575" y="1774825"/>
          <p14:tracePt t="29157" x="5940425" y="1717675"/>
          <p14:tracePt t="29196" x="5905500" y="1695450"/>
          <p14:tracePt t="29247" x="5756275" y="1638300"/>
          <p14:tracePt t="29286" x="5689600" y="1616075"/>
          <p14:tracePt t="29327" x="5676900" y="1616075"/>
          <p14:tracePt t="29366" x="5619750" y="1590675"/>
          <p14:tracePt t="29406" x="5562600" y="1581150"/>
          <p14:tracePt t="29447" x="5505450" y="1568450"/>
          <p14:tracePt t="29486" x="5378450" y="1558925"/>
          <p14:tracePt t="29536" x="5321300" y="1558925"/>
          <p14:tracePt t="29576" x="5219700" y="1558925"/>
          <p14:tracePt t="29616" x="5140325" y="1558925"/>
          <p14:tracePt t="29659" x="5092700" y="1565275"/>
          <p14:tracePt t="29698" x="5070475" y="1577975"/>
          <p14:tracePt t="29727" x="5026025" y="1587500"/>
          <p14:tracePt t="29766" x="4978400" y="1622425"/>
          <p14:tracePt t="29807" x="4933950" y="1657350"/>
          <p14:tracePt t="29847" x="4886325" y="1679575"/>
          <p14:tracePt t="29886" x="4851400" y="1727200"/>
          <p14:tracePt t="29926" x="4841875" y="1749425"/>
          <p14:tracePt t="29967" x="4829175" y="1816100"/>
          <p14:tracePt t="30006" x="4829175" y="1876425"/>
          <p14:tracePt t="30046" x="4895850" y="1955800"/>
          <p14:tracePt t="30087" x="4975225" y="2022475"/>
          <p14:tracePt t="30128" x="5067300" y="2079625"/>
          <p14:tracePt t="30167" x="5181600" y="2136775"/>
          <p14:tracePt t="30206" x="5286375" y="2171700"/>
          <p14:tracePt t="30248" x="5410200" y="2193925"/>
          <p14:tracePt t="30287" x="5514975" y="2193925"/>
          <p14:tracePt t="30326" x="5603875" y="2193925"/>
          <p14:tracePt t="30367" x="5695950" y="2193925"/>
          <p14:tracePt t="30408" x="5788025" y="2193925"/>
          <p14:tracePt t="30446" x="5835650" y="2174875"/>
          <p14:tracePt t="30488" x="5892800" y="2152650"/>
          <p14:tracePt t="30527" x="5937250" y="2130425"/>
          <p14:tracePt t="30567" x="5981700" y="2095500"/>
          <p14:tracePt t="30607" x="6007100" y="2073275"/>
          <p14:tracePt t="30647" x="6029325" y="2038350"/>
          <p14:tracePt t="30687" x="6038850" y="2016125"/>
          <p14:tracePt t="30727" x="6051550" y="1936750"/>
          <p14:tracePt t="30767" x="6051550" y="1866900"/>
          <p14:tracePt t="30807" x="6051550" y="1831975"/>
          <p14:tracePt t="30847" x="6042025" y="1774825"/>
          <p14:tracePt t="30887" x="5962650" y="1704975"/>
          <p14:tracePt t="30927" x="5838825" y="1673225"/>
          <p14:tracePt t="30967" x="5689600" y="1638300"/>
          <p14:tracePt t="31006" x="5632450" y="1625600"/>
          <p14:tracePt t="31047" x="5562600" y="1616075"/>
          <p14:tracePt t="31087" x="5448300" y="1616075"/>
          <p14:tracePt t="31124" x="5368925" y="1616075"/>
          <p14:tracePt t="31167" x="5299075" y="1616075"/>
          <p14:tracePt t="31206" x="5207000" y="1644650"/>
          <p14:tracePt t="31247" x="5149850" y="1679575"/>
          <p14:tracePt t="31288" x="5105400" y="1727200"/>
          <p14:tracePt t="31327" x="5070475" y="1771650"/>
          <p14:tracePt t="31368" x="5048250" y="1863725"/>
          <p14:tracePt t="31407" x="5035550" y="1943100"/>
          <p14:tracePt t="31447" x="5035550" y="2012950"/>
          <p14:tracePt t="31487" x="5067300" y="2070100"/>
          <p14:tracePt t="31528" x="5124450" y="2105025"/>
          <p14:tracePt t="31567" x="5216525" y="2149475"/>
          <p14:tracePt t="31607" x="5286375" y="2184400"/>
          <p14:tracePt t="31649" x="5400675" y="2193925"/>
          <p14:tracePt t="31689" x="5514975" y="2193925"/>
          <p14:tracePt t="31727" x="5546725" y="2193925"/>
          <p14:tracePt t="31767" x="5559425" y="2193925"/>
          <p14:tracePt t="31847" x="5572125" y="2193925"/>
          <p14:tracePt t="32358" x="5581650" y="2193925"/>
          <p14:tracePt t="32366" x="5594350" y="2193925"/>
          <p14:tracePt t="32390" x="5603875" y="2193925"/>
          <p14:tracePt t="32409" x="5629275" y="2193925"/>
          <p14:tracePt t="32448" x="5661025" y="2193925"/>
          <p14:tracePt t="32487" x="5695950" y="2193925"/>
          <p14:tracePt t="32528" x="5730875" y="2193925"/>
          <p14:tracePt t="32567" x="5765800" y="2206625"/>
          <p14:tracePt t="32607" x="5810250" y="2219325"/>
          <p14:tracePt t="32646" x="5822950" y="2219325"/>
          <p14:tracePt t="32688" x="5835650" y="2228850"/>
          <p14:tracePt t="35134" x="5826125" y="2241550"/>
          <p14:tracePt t="35175" x="5813425" y="2241550"/>
          <p14:tracePt t="35182" x="5791200" y="2254250"/>
          <p14:tracePt t="35213" x="5768975" y="2263775"/>
          <p14:tracePt t="35334" x="5756275" y="2263775"/>
          <p14:tracePt t="35370" x="5746750" y="2263775"/>
          <p14:tracePt t="39029" x="5724525" y="2263775"/>
          <p14:tracePt t="39046" x="5699125" y="2263775"/>
          <p14:tracePt t="39053" x="5689600" y="2263775"/>
          <p14:tracePt t="39070" x="5676900" y="2263775"/>
          <p14:tracePt t="39109" x="5632450" y="2254250"/>
          <p14:tracePt t="39149" x="5562600" y="2232025"/>
          <p14:tracePt t="39189" x="5518150" y="2222500"/>
          <p14:tracePt t="39228" x="5448300" y="2197100"/>
          <p14:tracePt t="39269" x="5378450" y="2197100"/>
          <p14:tracePt t="39309" x="5299075" y="2187575"/>
          <p14:tracePt t="39349" x="5219700" y="2165350"/>
          <p14:tracePt t="39389" x="5172075" y="2165350"/>
          <p14:tracePt t="39428" x="5114925" y="2165350"/>
          <p14:tracePt t="39468" x="5057775" y="2152650"/>
          <p14:tracePt t="39509" x="5000625" y="2152650"/>
          <p14:tracePt t="39548" x="4899025" y="2152650"/>
          <p14:tracePt t="39589" x="4794250" y="2152650"/>
          <p14:tracePt t="39631" x="4714875" y="2152650"/>
          <p14:tracePt t="39669" x="4622800" y="2152650"/>
          <p14:tracePt t="39708" x="4533900" y="2152650"/>
          <p14:tracePt t="39749" x="4416425" y="2152650"/>
          <p14:tracePt t="39789" x="4337050" y="2152650"/>
          <p14:tracePt t="39829" x="4257675" y="2152650"/>
          <p14:tracePt t="39868" x="4187825" y="2152650"/>
          <p14:tracePt t="39908" x="4130675" y="2152650"/>
          <p14:tracePt t="39948" x="4108450" y="2152650"/>
          <p14:tracePt t="45255" x="4086225" y="2152650"/>
          <p14:tracePt t="45264" x="4073525" y="2162175"/>
          <p14:tracePt t="45285" x="4064000" y="2171700"/>
          <p14:tracePt t="45317" x="4051300" y="2184400"/>
          <p14:tracePt t="45348" x="3981450" y="2254250"/>
          <p14:tracePt t="45388" x="3914775" y="2320925"/>
          <p14:tracePt t="45427" x="3844925" y="2378075"/>
          <p14:tracePt t="45468" x="3800475" y="2425700"/>
          <p14:tracePt t="45508" x="3778250" y="2470150"/>
          <p14:tracePt t="45548" x="3765550" y="2540000"/>
          <p14:tracePt t="45588" x="3765550" y="2584450"/>
          <p14:tracePt t="45630" x="3765550" y="2676525"/>
          <p14:tracePt t="45677" x="3765550" y="2755900"/>
          <p14:tracePt t="45718" x="3775075" y="2813050"/>
          <p14:tracePt t="45758" x="3775075" y="2825750"/>
          <p14:tracePt t="48974" x="3784600" y="2825750"/>
          <p14:tracePt t="48985" x="3806825" y="2816225"/>
          <p14:tracePt t="49003" x="3832225" y="2816225"/>
          <p14:tracePt t="49027" x="3854450" y="2794000"/>
          <p14:tracePt t="49065" x="3876675" y="2781300"/>
          <p14:tracePt t="49106" x="3898900" y="2759075"/>
          <p14:tracePt t="50935" x="3911600" y="2759075"/>
          <p14:tracePt t="50997" x="3946525" y="2759075"/>
          <p14:tracePt t="51005" x="3990975" y="2759075"/>
          <p14:tracePt t="51026" x="4038600" y="2749550"/>
          <p14:tracePt t="51076" x="4197350" y="2736850"/>
          <p14:tracePt t="51127" x="4356100" y="2714625"/>
          <p14:tracePt t="51166" x="4483100" y="2714625"/>
          <p14:tracePt t="51207" x="4597400" y="2692400"/>
          <p14:tracePt t="51246" x="4711700" y="2692400"/>
          <p14:tracePt t="51287" x="4791075" y="2667000"/>
          <p14:tracePt t="51327" x="4953000" y="2657475"/>
          <p14:tracePt t="51377" x="5089525" y="2657475"/>
          <p14:tracePt t="51416" x="5203825" y="2657475"/>
          <p14:tracePt t="51456" x="5353050" y="2657475"/>
          <p14:tracePt t="51497" x="5581650" y="2632075"/>
          <p14:tracePt t="51536" x="5800725" y="2609850"/>
          <p14:tracePt t="51576" x="5867400" y="2600325"/>
          <p14:tracePt t="51617" x="5892800" y="2587625"/>
          <p14:tracePt t="51659" x="5915025" y="2587625"/>
          <p14:tracePt t="51727" x="5924550" y="2587625"/>
          <p14:tracePt t="51766" x="6029325" y="2606675"/>
          <p14:tracePt t="51807" x="6096000" y="2641600"/>
          <p14:tracePt t="51847" x="6121400" y="2654300"/>
          <p14:tracePt t="52494" x="6130925" y="2654300"/>
          <p14:tracePt t="52509" x="6143625" y="2654300"/>
          <p14:tracePt t="52527" x="6156325" y="2654300"/>
          <p14:tracePt t="52557" x="6235700" y="2654300"/>
          <p14:tracePt t="52577" x="6302375" y="2654300"/>
          <p14:tracePt t="52607" x="6384925" y="2654300"/>
          <p14:tracePt t="52647" x="6464300" y="2654300"/>
          <p14:tracePt t="52687" x="6635750" y="2676525"/>
          <p14:tracePt t="52727" x="7026275" y="2746375"/>
          <p14:tracePt t="52767" x="7356475" y="2790825"/>
          <p14:tracePt t="52807" x="7470775" y="2790825"/>
          <p14:tracePt t="52847" x="7562850" y="2790825"/>
          <p14:tracePt t="52887" x="7632700" y="2790825"/>
          <p14:tracePt t="52927" x="7677150" y="2790825"/>
          <p14:tracePt t="52966" x="7747000" y="2790825"/>
          <p14:tracePt t="53007" x="7781925" y="2790825"/>
          <p14:tracePt t="53047" x="7826375" y="2790825"/>
          <p14:tracePt t="53086" x="7839075" y="2790825"/>
          <p14:tracePt t="53167" x="7848600" y="2790825"/>
          <p14:tracePt t="53477" x="7842250" y="2790825"/>
          <p14:tracePt t="53499" x="7829550" y="2790825"/>
          <p14:tracePt t="53502" x="7816850" y="2790825"/>
          <p14:tracePt t="53516" x="7794625" y="2790825"/>
          <p14:tracePt t="53557" x="7680325" y="2790825"/>
          <p14:tracePt t="53576" x="7610475" y="2790825"/>
          <p14:tracePt t="53607" x="7451725" y="2790825"/>
          <p14:tracePt t="53648" x="7372350" y="2790825"/>
          <p14:tracePt t="53686" x="7245350" y="2790825"/>
          <p14:tracePt t="53726" x="7096125" y="2790825"/>
          <p14:tracePt t="53766" x="7073900" y="2790825"/>
          <p14:tracePt t="56887" x="7061200" y="2790825"/>
          <p14:tracePt t="56902" x="7038975" y="2790825"/>
          <p14:tracePt t="56910" x="7029450" y="2790825"/>
          <p14:tracePt t="56927" x="6994525" y="2790825"/>
          <p14:tracePt t="56968" x="6867525" y="2771775"/>
          <p14:tracePt t="57008" x="6718300" y="2736850"/>
          <p14:tracePt t="57048" x="6502400" y="2701925"/>
          <p14:tracePt t="57088" x="6283325" y="2701925"/>
          <p14:tracePt t="57127" x="6076950" y="2701925"/>
          <p14:tracePt t="57168" x="5905500" y="2679700"/>
          <p14:tracePt t="57208" x="5768975" y="2679700"/>
          <p14:tracePt t="57248" x="5562600" y="2644775"/>
          <p14:tracePt t="57288" x="5391150" y="2632075"/>
          <p14:tracePt t="57328" x="5311775" y="2632075"/>
          <p14:tracePt t="57368" x="5149850" y="2632075"/>
          <p14:tracePt t="57407" x="4921250" y="2632075"/>
          <p14:tracePt t="57447" x="4657725" y="2632075"/>
          <p14:tracePt t="57488" x="4441825" y="2632075"/>
          <p14:tracePt t="57528" x="4178300" y="2632075"/>
          <p14:tracePt t="57568" x="3949700" y="2632075"/>
          <p14:tracePt t="57608" x="3800475" y="2632075"/>
          <p14:tracePt t="57638" x="3651250" y="2641600"/>
          <p14:tracePt t="57678" x="3444875" y="2654300"/>
          <p14:tracePt t="57718" x="3375025" y="2663825"/>
          <p14:tracePt t="57758" x="3317875" y="2676525"/>
          <p14:tracePt t="57798" x="3238500" y="2689225"/>
          <p14:tracePt t="57822" x="3181350" y="2698750"/>
          <p14:tracePt t="57858" x="3111500" y="2711450"/>
          <p14:tracePt t="57882" x="3067050" y="2720975"/>
          <p14:tracePt t="57908" x="2987675" y="2746375"/>
          <p14:tracePt t="57948" x="2860675" y="2768600"/>
          <p14:tracePt t="57988" x="2794000" y="2790825"/>
          <p14:tracePt t="58028" x="2768600" y="2803525"/>
          <p14:tracePt t="58068" x="2759075" y="2803525"/>
          <p14:tracePt t="58108" x="2746375" y="2813050"/>
          <p14:tracePt t="58598" x="2765425" y="2813050"/>
          <p14:tracePt t="58608" x="2790825" y="2813050"/>
          <p14:tracePt t="58625" x="2879725" y="2835275"/>
          <p14:tracePt t="58658" x="3041650" y="2860675"/>
          <p14:tracePt t="58698" x="3371850" y="2870200"/>
          <p14:tracePt t="58718" x="3498850" y="2870200"/>
          <p14:tracePt t="58748" x="3613150" y="2863850"/>
          <p14:tracePt t="58788" x="3762375" y="2863850"/>
          <p14:tracePt t="58829" x="3889375" y="2863850"/>
          <p14:tracePt t="58868" x="4025900" y="2863850"/>
          <p14:tracePt t="58909" x="4095750" y="2863850"/>
          <p14:tracePt t="58948" x="4117975" y="2863850"/>
          <p14:tracePt t="59365" x="4108450" y="2863850"/>
          <p14:tracePt t="59377" x="4086225" y="2863850"/>
          <p14:tracePt t="59390" x="4041775" y="2863850"/>
          <p14:tracePt t="59413" x="3949700" y="2863850"/>
          <p14:tracePt t="59448" x="3778250" y="2863850"/>
          <p14:tracePt t="59488" x="3536950" y="2917825"/>
          <p14:tracePt t="59529" x="3352800" y="3006725"/>
          <p14:tracePt t="59569" x="3194050" y="3133725"/>
          <p14:tracePt t="59608" x="3032125" y="3270250"/>
          <p14:tracePt t="59649" x="2917825" y="3432175"/>
          <p14:tracePt t="59688" x="2895600" y="3616325"/>
          <p14:tracePt t="59728" x="2927350" y="3832225"/>
          <p14:tracePt t="59769" x="2971800" y="3924300"/>
          <p14:tracePt t="59808" x="3019425" y="3968750"/>
          <p14:tracePt t="59848" x="3028950" y="3981450"/>
          <p14:tracePt t="59929" x="3041650" y="3994150"/>
          <p14:tracePt t="59981" x="3063875" y="4003675"/>
          <p14:tracePt t="60009" x="3121025" y="4051300"/>
          <p14:tracePt t="60049" x="3165475" y="4073525"/>
          <p14:tracePt t="60261" x="3165475" y="4029075"/>
          <p14:tracePt t="60269" x="3165475" y="4006850"/>
          <p14:tracePt t="60282" x="3165475" y="3984625"/>
          <p14:tracePt t="60299" x="3159125" y="3940175"/>
          <p14:tracePt t="60339" x="3124200" y="3813175"/>
          <p14:tracePt t="60358" x="3111500" y="3765550"/>
          <p14:tracePt t="60389" x="3101975" y="3708400"/>
          <p14:tracePt t="60428" x="3089275" y="3676650"/>
          <p14:tracePt t="60469" x="3079750" y="3651250"/>
          <p14:tracePt t="60550" x="3067050" y="3641725"/>
          <p14:tracePt t="61166" x="3044825" y="3641725"/>
          <p14:tracePt t="61173" x="3032125" y="3641725"/>
          <p14:tracePt t="61246" x="3022600" y="3641725"/>
          <p14:tracePt t="61349" x="3009900" y="3641725"/>
          <p14:tracePt t="61381" x="2997200" y="3648075"/>
          <p14:tracePt t="61493" x="2987675" y="3648075"/>
          <p14:tracePt t="61501" x="2974975" y="3648075"/>
          <p14:tracePt t="61509" x="2965450" y="3660775"/>
          <p14:tracePt t="61539" x="2952750" y="3660775"/>
          <p14:tracePt t="61596" x="2940050" y="3673475"/>
          <p14:tracePt t="63894" x="2930525" y="3683000"/>
          <p14:tracePt t="63910" x="2908300" y="3695700"/>
          <p14:tracePt t="63942" x="2882900" y="3705225"/>
          <p14:tracePt t="63971" x="2873375" y="3717925"/>
          <p14:tracePt t="64013" x="2860675" y="3730625"/>
          <p14:tracePt t="64061" x="2851150" y="3740150"/>
          <p14:tracePt t="64133" x="2838450" y="3752850"/>
          <p14:tracePt t="64141" x="2838450" y="3775075"/>
          <p14:tracePt t="64165" x="2838450" y="3787775"/>
          <p14:tracePt t="64200" x="2838450" y="3819525"/>
          <p14:tracePt t="64250" x="2838450" y="3844925"/>
          <p14:tracePt t="64290" x="2838450" y="3876675"/>
          <p14:tracePt t="64330" x="2838450" y="3889375"/>
          <p14:tracePt t="65349" x="2838450" y="3902075"/>
          <p14:tracePt t="65430" x="2838450" y="3892550"/>
          <p14:tracePt t="65438" x="2847975" y="3879850"/>
          <p14:tracePt t="65459" x="2857500" y="3870325"/>
          <p14:tracePt t="65477" x="2870200" y="3857625"/>
          <p14:tracePt t="65501" x="2892425" y="3835400"/>
          <p14:tracePt t="65530" x="2914650" y="3813175"/>
          <p14:tracePt t="65570" x="2949575" y="3778250"/>
          <p14:tracePt t="65610" x="2994025" y="3743325"/>
          <p14:tracePt t="65651" x="3019425" y="3721100"/>
          <p14:tracePt t="65989" x="3028950" y="3708400"/>
          <p14:tracePt t="65998" x="3041650" y="3708400"/>
          <p14:tracePt t="66020" x="3051175" y="3708400"/>
          <p14:tracePt t="66057" x="3076575" y="3698875"/>
          <p14:tracePt t="66090" x="3098800" y="3686175"/>
          <p14:tracePt t="66131" x="3133725" y="3663950"/>
          <p14:tracePt t="66171" x="3143250" y="3651250"/>
          <p14:tracePt t="66210" x="3165475" y="3641725"/>
          <p14:tracePt t="66250" x="3190875" y="3629025"/>
          <p14:tracePt t="66291" x="3213100" y="3619500"/>
          <p14:tracePt t="67694" x="3225800" y="3619500"/>
          <p14:tracePt t="67710" x="3225800" y="3625850"/>
          <p14:tracePt t="67718" x="3235325" y="3648075"/>
          <p14:tracePt t="67733" x="3235325" y="3660775"/>
          <p14:tracePt t="67771" x="3235325" y="3673475"/>
          <p14:tracePt t="76985" x="3228975" y="3683000"/>
          <p14:tracePt t="77270" x="3216275" y="3695700"/>
          <p14:tracePt t="77278" x="3203575" y="3705225"/>
          <p14:tracePt t="77290" x="3203575" y="3717925"/>
          <p14:tracePt t="77313" x="3181350" y="3762375"/>
          <p14:tracePt t="77353" x="3181350" y="3832225"/>
          <p14:tracePt t="77403" x="3168650" y="3902075"/>
          <p14:tracePt t="77444" x="3159125" y="3946525"/>
          <p14:tracePt t="77494" x="3146425" y="3959225"/>
          <p14:tracePt t="77533" x="3146425" y="3968750"/>
          <p14:tracePt t="77616" x="3146425" y="3981450"/>
          <p14:tracePt t="77620" x="3146425" y="3994150"/>
          <p14:tracePt t="77654" x="3146425" y="4025900"/>
          <p14:tracePt t="77703" x="3146425" y="4083050"/>
          <p14:tracePt t="77743" x="3178175" y="4130675"/>
          <p14:tracePt t="77845" x="3178175" y="4140200"/>
          <p14:tracePt t="77874" x="3190875" y="4152900"/>
          <p14:tracePt t="77914" x="3200400" y="4165600"/>
          <p14:tracePt t="77955" x="3200400" y="4175125"/>
          <p14:tracePt t="77997" x="3200400" y="4187825"/>
          <p14:tracePt t="78035" x="3213100" y="4197350"/>
          <p14:tracePt t="79150" x="3203575" y="4191000"/>
          <p14:tracePt t="79174" x="3181350" y="4191000"/>
          <p14:tracePt t="79193" x="3168650" y="4178300"/>
          <p14:tracePt t="79223" x="3101975" y="4168775"/>
          <p14:tracePt t="79264" x="3032125" y="4168775"/>
          <p14:tracePt t="79284" x="2987675" y="4156075"/>
          <p14:tracePt t="79314" x="2952750" y="4143375"/>
          <p14:tracePt t="79353" x="2908300" y="4143375"/>
          <p14:tracePt t="79393" x="2873375" y="4133850"/>
          <p14:tracePt t="79433" x="2803525" y="4121150"/>
          <p14:tracePt t="79474" x="2759075" y="4111625"/>
          <p14:tracePt t="79514" x="2724150" y="4111625"/>
          <p14:tracePt t="79553" x="2667000" y="4098925"/>
          <p14:tracePt t="79604" x="2540000" y="4098925"/>
          <p14:tracePt t="79641" x="2473325" y="4098925"/>
          <p14:tracePt t="79681" x="2447925" y="4098925"/>
          <p14:tracePt t="79760" x="2438400" y="4098925"/>
          <p14:tracePt t="80558" x="2416175" y="4086225"/>
          <p14:tracePt t="80565" x="2403475" y="4076700"/>
          <p14:tracePt t="80578" x="2381250" y="4054475"/>
          <p14:tracePt t="80599" x="2333625" y="3997325"/>
          <p14:tracePt t="80641" x="2241550" y="3892550"/>
          <p14:tracePt t="80681" x="2174875" y="3813175"/>
          <p14:tracePt t="80721" x="2127250" y="3743325"/>
          <p14:tracePt t="80761" x="2047875" y="3663950"/>
          <p14:tracePt t="80801" x="1955800" y="3619500"/>
          <p14:tracePt t="80841" x="1863725" y="3584575"/>
          <p14:tracePt t="80881" x="1774825" y="3562350"/>
          <p14:tracePt t="80920" x="1727200" y="3562350"/>
          <p14:tracePt t="80962" x="1692275" y="3536950"/>
          <p14:tracePt t="81001" x="1647825" y="3527425"/>
          <p14:tracePt t="81004" x="1635125" y="3527425"/>
          <p14:tracePt t="81040" x="1612900" y="3514725"/>
          <p14:tracePt t="81081" x="1590675" y="3502025"/>
          <p14:tracePt t="81252" x="1577975" y="3502025"/>
          <p14:tracePt t="81300" x="1568450" y="3502025"/>
          <p14:tracePt t="81950" x="1546225" y="3492500"/>
          <p14:tracePt t="81959" x="1520825" y="3470275"/>
          <p14:tracePt t="81971" x="1511300" y="3457575"/>
          <p14:tracePt t="81997" x="1463675" y="3422650"/>
          <p14:tracePt t="82017" x="1454150" y="3413125"/>
          <p14:tracePt t="82734" x="1441450" y="3413125"/>
          <p14:tracePt t="82745" x="1473200" y="3432175"/>
          <p14:tracePt t="82758" x="1530350" y="3454400"/>
          <p14:tracePt t="82782" x="1631950" y="3511550"/>
          <p14:tracePt t="82822" x="1714500" y="3546475"/>
          <p14:tracePt t="82842" x="1736725" y="3546475"/>
          <p14:tracePt t="82872" x="1793875" y="3559175"/>
          <p14:tracePt t="82911" x="1873250" y="3559175"/>
          <p14:tracePt t="82950" x="1943100" y="3559175"/>
          <p14:tracePt t="82992" x="1952625" y="3549650"/>
          <p14:tracePt t="83076" x="1946275" y="3549650"/>
          <p14:tracePt t="83085" x="1933575" y="3549650"/>
          <p14:tracePt t="83111" x="1863725" y="3549650"/>
          <p14:tracePt t="83151" x="1739900" y="3581400"/>
          <p14:tracePt t="83191" x="1670050" y="3590925"/>
          <p14:tracePt t="83231" x="1603375" y="3616325"/>
          <p14:tracePt t="83271" x="1520825" y="3625850"/>
          <p14:tracePt t="83311" x="1476375" y="3638550"/>
          <p14:tracePt t="83351" x="1419225" y="3638550"/>
          <p14:tracePt t="83391" x="1362075" y="3648075"/>
          <p14:tracePt t="83431" x="1327150" y="3660775"/>
          <p14:tracePt t="83556" x="1336675" y="3660775"/>
          <p14:tracePt t="83565" x="1358900" y="3673475"/>
          <p14:tracePt t="83591" x="1438275" y="3695700"/>
          <p14:tracePt t="83633" x="1644650" y="3717925"/>
          <p14:tracePt t="83672" x="1838325" y="3740150"/>
          <p14:tracePt t="83712" x="1930400" y="3740150"/>
          <p14:tracePt t="83751" x="1952625" y="3740150"/>
          <p14:tracePt t="83852" x="1946275" y="3752850"/>
          <p14:tracePt t="83872" x="1933575" y="3752850"/>
          <p14:tracePt t="83911" x="1831975" y="3752850"/>
          <p14:tracePt t="83951" x="1762125" y="3752850"/>
          <p14:tracePt t="83992" x="1749425" y="3752850"/>
          <p14:tracePt t="84557" x="1758950" y="3762375"/>
          <p14:tracePt t="84565" x="1758950" y="3797300"/>
          <p14:tracePt t="84573" x="1758950" y="3819525"/>
          <p14:tracePt t="84601" x="1758950" y="3959225"/>
          <p14:tracePt t="84642" x="1739900" y="4165600"/>
          <p14:tracePt t="84681" x="1717675" y="4451350"/>
          <p14:tracePt t="84701" x="1736725" y="4679950"/>
          <p14:tracePt t="84731" x="1793875" y="4873625"/>
          <p14:tracePt t="84771" x="1885950" y="5184775"/>
          <p14:tracePt t="84813" x="1978025" y="5537200"/>
          <p14:tracePt t="84851" x="2044700" y="5686425"/>
          <p14:tracePt t="84892" x="2206625" y="6007100"/>
          <p14:tracePt t="84932" x="2320925" y="6191250"/>
          <p14:tracePt t="84972" x="2413000" y="6340475"/>
          <p14:tracePt t="85011" x="2492375" y="6442075"/>
          <p14:tracePt t="85013" x="2527300" y="6489700"/>
          <p14:tracePt t="85051" x="2584450" y="6578600"/>
          <p14:tracePt t="85092" x="2686050" y="6705600"/>
          <p14:tracePt t="85131" x="2720975" y="6727825"/>
          <p14:tracePt t="85171" x="2765425" y="6750050"/>
          <p14:tracePt t="85251" x="2778125" y="6750050"/>
          <p14:tracePt t="85646" x="2790825" y="6743700"/>
          <p14:tracePt t="85672" x="2813050" y="6721475"/>
          <p14:tracePt t="85693" x="2813050" y="6708775"/>
          <p14:tracePt t="85702" x="2813050" y="6696075"/>
          <p14:tracePt t="85722" x="2822575" y="6673850"/>
          <p14:tracePt t="87439" x="2835275" y="6673850"/>
          <p14:tracePt t="87481" x="2847975" y="6664325"/>
          <p14:tracePt t="90910" x="2847975" y="6670675"/>
          <p14:tracePt t="91694" x="2838450" y="6670675"/>
          <p14:tracePt t="91718" x="2825750" y="6664325"/>
          <p14:tracePt t="91734" x="2835275" y="6651625"/>
          <p14:tracePt t="91750" x="2847975" y="6629400"/>
          <p14:tracePt t="91774" x="2879725" y="6594475"/>
          <p14:tracePt t="91816" x="2927350" y="6572250"/>
          <p14:tracePt t="91853" x="2962275" y="6550025"/>
          <p14:tracePt t="91903" x="2984500" y="6524625"/>
          <p14:tracePt t="91942" x="3006725" y="6492875"/>
          <p14:tracePt t="91983" x="3041650" y="6457950"/>
          <p14:tracePt t="92023" x="3063875" y="6432550"/>
          <p14:tracePt t="92073" x="3086100" y="6410325"/>
          <p14:tracePt t="92113" x="3098800" y="6388100"/>
          <p14:tracePt t="92154" x="3121025" y="6330950"/>
          <p14:tracePt t="92193" x="3143250" y="6286500"/>
          <p14:tracePt t="92233" x="3165475" y="6229350"/>
          <p14:tracePt t="92273" x="3165475" y="6124575"/>
          <p14:tracePt t="92313" x="3165475" y="6032500"/>
          <p14:tracePt t="92353" x="3136900" y="5918200"/>
          <p14:tracePt t="92394" x="3054350" y="5746750"/>
          <p14:tracePt t="92433" x="2838450" y="5448300"/>
          <p14:tracePt t="92484" x="2416175" y="5095875"/>
          <p14:tracePt t="92523" x="2152650" y="4933950"/>
          <p14:tracePt t="92564" x="1876425" y="4762500"/>
          <p14:tracePt t="92613" x="1682750" y="4635500"/>
          <p14:tracePt t="92654" x="1568450" y="4568825"/>
          <p14:tracePt t="92704" x="1441450" y="4533900"/>
          <p14:tracePt t="92744" x="1327150" y="4498975"/>
          <p14:tracePt t="92793" x="1155700" y="4432300"/>
          <p14:tracePt t="92833" x="1085850" y="4397375"/>
          <p14:tracePt t="92874" x="993775" y="4384675"/>
          <p14:tracePt t="92914" x="927100" y="4362450"/>
          <p14:tracePt t="92953" x="914400" y="4362450"/>
          <p14:tracePt t="92993" x="869950" y="4349750"/>
          <p14:tracePt t="93033" x="822325" y="4349750"/>
          <p14:tracePt t="93083" x="800100" y="4349750"/>
          <p14:tracePt t="93123" x="790575" y="4349750"/>
          <p14:tracePt t="93164" x="765175" y="4349750"/>
          <p14:tracePt t="93203" x="733425" y="4371975"/>
          <p14:tracePt t="93243" x="720725" y="4381500"/>
          <p14:tracePt t="93293" x="708025" y="4403725"/>
          <p14:tracePt t="93333" x="708025" y="4416425"/>
          <p14:tracePt t="93582" x="717550" y="4429125"/>
          <p14:tracePt t="93645" x="730250" y="4429125"/>
          <p14:tracePt t="93677" x="739775" y="4429125"/>
          <p14:tracePt t="93684" x="752475" y="4438650"/>
          <p14:tracePt t="93692" x="774700" y="4438650"/>
          <p14:tracePt t="93730" x="854075" y="4460875"/>
          <p14:tracePt t="93750" x="911225" y="4473575"/>
          <p14:tracePt t="93781" x="990600" y="4473575"/>
          <p14:tracePt t="93820" x="1152525" y="4486275"/>
          <p14:tracePt t="93859" x="1289050" y="4486275"/>
          <p14:tracePt t="93900" x="1460500" y="4486275"/>
          <p14:tracePt t="93940" x="1631950" y="4486275"/>
          <p14:tracePt t="93980" x="1803400" y="4486275"/>
          <p14:tracePt t="94021" x="1930400" y="4486275"/>
          <p14:tracePt t="94060" x="2066925" y="4495800"/>
          <p14:tracePt t="94099" x="2159000" y="4495800"/>
          <p14:tracePt t="94139" x="2308225" y="4495800"/>
          <p14:tracePt t="94179" x="2536825" y="4518025"/>
          <p14:tracePt t="94180" x="2571750" y="4518025"/>
          <p14:tracePt t="94220" x="2698750" y="4530725"/>
          <p14:tracePt t="94260" x="2778125" y="4543425"/>
          <p14:tracePt t="94299" x="2790825" y="4543425"/>
          <p14:tracePt t="94965" x="2800350" y="4543425"/>
          <p14:tracePt t="94983" x="2759075" y="4552950"/>
          <p14:tracePt t="95014" x="2609850" y="4600575"/>
          <p14:tracePt t="95044" x="2482850" y="4632325"/>
          <p14:tracePt t="95068" x="2438400" y="4645025"/>
          <p14:tracePt t="95094" x="2416175" y="4645025"/>
          <p14:tracePt t="95135" x="2333625" y="4667250"/>
          <p14:tracePt t="95175" x="2232025" y="4702175"/>
          <p14:tracePt t="95214" x="2127250" y="4772025"/>
          <p14:tracePt t="95254" x="2060575" y="4829175"/>
          <p14:tracePt t="95294" x="2047875" y="4838700"/>
          <p14:tracePt t="95333" x="2038350" y="4851400"/>
          <p14:tracePt t="96158" x="2044700" y="4851400"/>
          <p14:tracePt t="96169" x="2057400" y="4851400"/>
          <p14:tracePt t="96182" x="2079625" y="4851400"/>
          <p14:tracePt t="96199" x="2101850" y="4851400"/>
          <p14:tracePt t="96234" x="2124075" y="4851400"/>
          <p14:tracePt t="96274" x="2159000" y="4851400"/>
          <p14:tracePt t="96315" x="2206625" y="4851400"/>
          <p14:tracePt t="96355" x="2228850" y="4851400"/>
          <p14:tracePt t="96405" x="2343150" y="4851400"/>
          <p14:tracePt t="96455" x="2413000" y="4851400"/>
          <p14:tracePt t="96494" x="2492375" y="4873625"/>
          <p14:tracePt t="96544" x="2536825" y="4886325"/>
          <p14:tracePt t="96585" x="2549525" y="4886325"/>
          <p14:tracePt t="96625" x="2571750" y="4895850"/>
          <p14:tracePt t="96746" x="2584450" y="4908550"/>
          <p14:tracePt t="96804" x="2552700" y="4908550"/>
          <p14:tracePt t="96812" x="2530475" y="4908550"/>
          <p14:tracePt t="96830" x="2473325" y="4908550"/>
          <p14:tracePt t="96864" x="2333625" y="4908550"/>
          <p14:tracePt t="96904" x="2127250" y="4908550"/>
          <p14:tracePt t="96944" x="1955800" y="4908550"/>
          <p14:tracePt t="96984" x="1841500" y="4908550"/>
          <p14:tracePt t="97025" x="1739900" y="4908550"/>
          <p14:tracePt t="97064" x="1647825" y="4908550"/>
          <p14:tracePt t="97114" x="1568450" y="4908550"/>
          <p14:tracePt t="97155" x="1533525" y="4921250"/>
          <p14:tracePt t="97261" x="1520825" y="4930775"/>
          <p14:tracePt t="98184" x="1552575" y="4943475"/>
          <p14:tracePt t="98194" x="1574800" y="4943475"/>
          <p14:tracePt t="98217" x="1666875" y="4953000"/>
          <p14:tracePt t="98255" x="1771650" y="4978400"/>
          <p14:tracePt t="98295" x="1920875" y="5000625"/>
          <p14:tracePt t="98336" x="2092325" y="5010150"/>
          <p14:tracePt t="98375" x="2251075" y="5010150"/>
          <p14:tracePt t="98415" x="2413000" y="5022850"/>
          <p14:tracePt t="98455" x="2501900" y="5035550"/>
          <p14:tracePt t="98494" x="2628900" y="5045075"/>
          <p14:tracePt t="98545" x="2847975" y="5057775"/>
          <p14:tracePt t="98585" x="2962275" y="5057775"/>
          <p14:tracePt t="98625" x="3028950" y="5057775"/>
          <p14:tracePt t="98665" x="3076575" y="5057775"/>
          <p14:tracePt t="98705" x="3121025" y="5057775"/>
          <p14:tracePt t="98745" x="3143250" y="5057775"/>
          <p14:tracePt t="98785" x="3200400" y="5057775"/>
          <p14:tracePt t="98825" x="3305175" y="5048250"/>
          <p14:tracePt t="98865" x="3406775" y="5048250"/>
          <p14:tracePt t="98905" x="3429000" y="5048250"/>
          <p14:tracePt t="100383" x="3441700" y="5048250"/>
          <p14:tracePt t="100493" x="3441700" y="5057775"/>
          <p14:tracePt t="100501" x="3441700" y="5067300"/>
          <p14:tracePt t="100509" x="3441700" y="5092700"/>
          <p14:tracePt t="100534" x="3454400" y="5124450"/>
          <p14:tracePt t="100575" x="3454400" y="5194300"/>
          <p14:tracePt t="100594" x="3454400" y="5241925"/>
          <p14:tracePt t="100624" x="3454400" y="5299075"/>
          <p14:tracePt t="100664" x="3454400" y="5413375"/>
          <p14:tracePt t="100705" x="3444875" y="5537200"/>
          <p14:tracePt t="100745" x="3409950" y="5686425"/>
          <p14:tracePt t="100784" x="3375025" y="5822950"/>
          <p14:tracePt t="100824" x="3365500" y="5905500"/>
          <p14:tracePt t="100864" x="3371850" y="5984875"/>
          <p14:tracePt t="100904" x="3384550" y="6064250"/>
          <p14:tracePt t="100944" x="3397250" y="6169025"/>
          <p14:tracePt t="100985" x="3397250" y="6248400"/>
          <p14:tracePt t="101025" x="3397250" y="6292850"/>
          <p14:tracePt t="101065" x="3397250" y="6315075"/>
          <p14:tracePt t="101325" x="3406775" y="6308725"/>
          <p14:tracePt t="101773" x="3419475" y="6308725"/>
          <p14:tracePt t="101821" x="3409950" y="6308725"/>
          <p14:tracePt t="101830" x="3400425" y="6308725"/>
          <p14:tracePt t="101845" x="3387725" y="6308725"/>
          <p14:tracePt t="101885" x="3352800" y="6296025"/>
          <p14:tracePt t="101904" x="3330575" y="6273800"/>
          <p14:tracePt t="101935" x="3295650" y="6238875"/>
          <p14:tracePt t="101985" x="3251200" y="6194425"/>
          <p14:tracePt t="102025" x="3194050" y="6137275"/>
          <p14:tracePt t="102065" x="3181350" y="6124575"/>
          <p14:tracePt t="102105" x="3168650" y="6115050"/>
          <p14:tracePt t="102189" x="3159125" y="6115050"/>
          <p14:tracePt t="102229" x="3146425" y="6115050"/>
          <p14:tracePt t="103157" x="3136900" y="6115050"/>
          <p14:tracePt t="103189" x="3124200" y="6115050"/>
          <p14:tracePt t="103205" x="3111500" y="6121400"/>
          <p14:tracePt t="103260" x="3111500" y="6134100"/>
          <p14:tracePt t="103277" x="3111500" y="6156325"/>
          <p14:tracePt t="103292" x="3111500" y="6178550"/>
          <p14:tracePt t="103316" x="3111500" y="6200775"/>
          <p14:tracePt t="103356" x="3101975" y="6248400"/>
          <p14:tracePt t="103395" x="3101975" y="6257925"/>
          <p14:tracePt t="104238" x="3101975" y="6270625"/>
          <p14:tracePt t="104264" x="3108325" y="6251575"/>
          <p14:tracePt t="104284" x="3108325" y="6238875"/>
          <p14:tracePt t="104296" x="3108325" y="6229350"/>
          <p14:tracePt t="104315" x="3108325" y="6181725"/>
          <p14:tracePt t="104346" x="3108325" y="6146800"/>
          <p14:tracePt t="104386" x="3101975" y="6080125"/>
          <p14:tracePt t="104426" x="3032125" y="6010275"/>
          <p14:tracePt t="104476" x="2860675" y="5895975"/>
          <p14:tracePt t="104516" x="2759075" y="5826125"/>
          <p14:tracePt t="104555" x="2733675" y="5803900"/>
          <p14:tracePt t="104596" x="2701925" y="5759450"/>
          <p14:tracePt t="104635" x="2701925" y="5689600"/>
          <p14:tracePt t="104686" x="2800350" y="5588000"/>
          <p14:tracePt t="104726" x="2870200" y="5518150"/>
          <p14:tracePt t="104766" x="2936875" y="5483225"/>
          <p14:tracePt t="104805" x="2994025" y="5438775"/>
          <p14:tracePt t="104850" x="3098800" y="5403850"/>
          <p14:tracePt t="104893" x="3190875" y="5368925"/>
          <p14:tracePt t="104934" x="3225800" y="5359400"/>
          <p14:tracePt t="104973" x="3292475" y="5334000"/>
          <p14:tracePt t="105024" x="3327400" y="5311775"/>
          <p14:tracePt t="105063" x="3349625" y="5302250"/>
          <p14:tracePt t="105301" x="3343275" y="5302250"/>
          <p14:tracePt t="105309" x="3317875" y="5302250"/>
          <p14:tracePt t="105327" x="3308350" y="5302250"/>
          <p14:tracePt t="105344" x="3251200" y="5302250"/>
          <p14:tracePt t="105384" x="3136900" y="5302250"/>
          <p14:tracePt t="105404" x="3079750" y="5302250"/>
          <p14:tracePt t="105434" x="3022600" y="5289550"/>
          <p14:tracePt t="105484" x="2816225" y="5276850"/>
          <p14:tracePt t="105524" x="2701925" y="5276850"/>
          <p14:tracePt t="105574" x="2562225" y="5286375"/>
          <p14:tracePt t="105615" x="2495550" y="5308600"/>
          <p14:tracePt t="105656" x="2447925" y="5321300"/>
          <p14:tracePt t="105692" x="2381250" y="5330825"/>
          <p14:tracePt t="105734" x="2311400" y="5365750"/>
          <p14:tracePt t="105774" x="2289175" y="5378450"/>
          <p14:tracePt t="105815" x="2276475" y="5400675"/>
          <p14:tracePt t="105854" x="2276475" y="5445125"/>
          <p14:tracePt t="105894" x="2320925" y="5502275"/>
          <p14:tracePt t="105934" x="2457450" y="5559425"/>
          <p14:tracePt t="105975" x="2641600" y="5607050"/>
          <p14:tracePt t="106015" x="2800350" y="5629275"/>
          <p14:tracePt t="106054" x="2962275" y="5629275"/>
          <p14:tracePt t="106094" x="3041650" y="5622925"/>
          <p14:tracePt t="106135" x="3121025" y="5597525"/>
          <p14:tracePt t="106183" x="3143250" y="5575300"/>
          <p14:tracePt t="106234" x="3165475" y="5562600"/>
          <p14:tracePt t="106274" x="3178175" y="5562600"/>
          <p14:tracePt t="106324" x="3235325" y="5553075"/>
          <p14:tracePt t="106364" x="3282950" y="5540375"/>
          <p14:tracePt t="106390" x="3314700" y="5530850"/>
          <p14:tracePt t="106415" x="3327400" y="5530850"/>
          <p14:tracePt t="106455" x="3371850" y="5505450"/>
          <p14:tracePt t="106494" x="3406775" y="5483225"/>
          <p14:tracePt t="106535" x="3441700" y="5448300"/>
          <p14:tracePt t="106625" x="3422650" y="5403850"/>
          <p14:tracePt t="106675" x="3343275" y="5334000"/>
          <p14:tracePt t="106715" x="3260725" y="5302250"/>
          <p14:tracePt t="106716" x="3238500" y="5302250"/>
          <p14:tracePt t="106755" x="3136900" y="5289550"/>
          <p14:tracePt t="106805" x="2930525" y="5289550"/>
          <p14:tracePt t="106855" x="2816225" y="5289550"/>
          <p14:tracePt t="106895" x="2733675" y="5289550"/>
          <p14:tracePt t="106945" x="2619375" y="5308600"/>
          <p14:tracePt t="106985" x="2587625" y="5330825"/>
          <p14:tracePt t="107024" x="2540000" y="5365750"/>
          <p14:tracePt t="107075" x="2505075" y="5435600"/>
          <p14:tracePt t="107115" x="2505075" y="5527675"/>
          <p14:tracePt t="107116" x="2505075" y="5537200"/>
          <p14:tracePt t="107155" x="2514600" y="5572125"/>
          <p14:tracePt t="107195" x="2628900" y="5651500"/>
          <p14:tracePt t="107196" x="2663825" y="5664200"/>
          <p14:tracePt t="107235" x="2790825" y="5686425"/>
          <p14:tracePt t="107275" x="2914650" y="5699125"/>
          <p14:tracePt t="107325" x="3028950" y="5699125"/>
          <p14:tracePt t="107345" x="3041650" y="5699125"/>
          <p14:tracePt t="107374" x="3051175" y="5689600"/>
          <p14:tracePt t="107661" x="3044825" y="5699125"/>
          <p14:tracePt t="107669" x="3009900" y="5708650"/>
          <p14:tracePt t="107682" x="2974975" y="5743575"/>
          <p14:tracePt t="107715" x="2882900" y="5870575"/>
          <p14:tracePt t="107735" x="2838450" y="5927725"/>
          <p14:tracePt t="107764" x="2803525" y="5984875"/>
          <p14:tracePt t="107805" x="2803525" y="6064250"/>
          <p14:tracePt t="107845" x="2803525" y="6086475"/>
          <p14:tracePt t="107885" x="2803525" y="6134100"/>
          <p14:tracePt t="107925" x="2813050" y="6200775"/>
          <p14:tracePt t="107965" x="2822575" y="6226175"/>
          <p14:tracePt t="108005" x="2835275" y="6235700"/>
          <p14:tracePt t="108055" x="2857500" y="6235700"/>
          <p14:tracePt t="111182" x="2870200" y="6235700"/>
          <p14:tracePt t="111190" x="2879725" y="6235700"/>
          <p14:tracePt t="111253" x="2905125" y="6248400"/>
          <p14:tracePt t="111453" x="2882900" y="6257925"/>
          <p14:tracePt t="111646" x="2860675" y="6251575"/>
          <p14:tracePt t="111662" x="2851150" y="6238875"/>
          <p14:tracePt t="111687" x="2838450" y="6229350"/>
          <p14:tracePt t="111693" x="2825750" y="6216650"/>
          <p14:tracePt t="111736" x="2803525" y="6181725"/>
          <p14:tracePt t="111776" x="2733675" y="6137275"/>
          <p14:tracePt t="111825" x="2667000" y="6089650"/>
          <p14:tracePt t="111866" x="2654300" y="6080125"/>
          <p14:tracePt t="111933" x="2644775" y="6067425"/>
          <p14:tracePt t="112133" x="2632075" y="6067425"/>
          <p14:tracePt t="112188" x="2619375" y="6067425"/>
          <p14:tracePt t="112197" x="2609850" y="6067425"/>
          <p14:tracePt t="112210" x="2597150" y="6067425"/>
          <p14:tracePt t="112225" x="2517775" y="6045200"/>
          <p14:tracePt t="112266" x="2298700" y="5975350"/>
          <p14:tracePt t="112306" x="1990725" y="5940425"/>
          <p14:tracePt t="112327" x="1831975" y="5930900"/>
          <p14:tracePt t="112356" x="1603375" y="5908675"/>
          <p14:tracePt t="112396" x="1362075" y="5883275"/>
          <p14:tracePt t="112446" x="1200150" y="5861050"/>
          <p14:tracePt t="112486" x="1098550" y="5851525"/>
          <p14:tracePt t="112526" x="1063625" y="5851525"/>
          <p14:tracePt t="112576" x="993775" y="5838825"/>
          <p14:tracePt t="112616" x="962025" y="5838825"/>
          <p14:tracePt t="112666" x="869950" y="5816600"/>
          <p14:tracePt t="112705" x="857250" y="5803900"/>
          <p14:tracePt t="112745" x="822325" y="5803900"/>
          <p14:tracePt t="112785" x="812800" y="5803900"/>
          <p14:tracePt t="112908" x="800100" y="5794375"/>
          <p14:tracePt t="112924" x="800100" y="5781675"/>
          <p14:tracePt t="112946" x="809625" y="5746750"/>
          <p14:tracePt t="112986" x="844550" y="5702300"/>
          <p14:tracePt t="114470" x="854075" y="5702300"/>
          <p14:tracePt t="114487" x="866775" y="5702300"/>
          <p14:tracePt t="114504" x="876300" y="5702300"/>
          <p14:tracePt t="114517" x="901700" y="5689600"/>
          <p14:tracePt t="114558" x="911225" y="5689600"/>
          <p14:tracePt t="114578" x="933450" y="5689600"/>
          <p14:tracePt t="114607" x="981075" y="5699125"/>
          <p14:tracePt t="114647" x="1047750" y="5699125"/>
          <p14:tracePt t="114687" x="1130300" y="5708650"/>
          <p14:tracePt t="114727" x="1209675" y="5734050"/>
          <p14:tracePt t="114767" x="1231900" y="5743575"/>
          <p14:tracePt t="114807" x="1279525" y="5765800"/>
          <p14:tracePt t="114847" x="1301750" y="5765800"/>
          <p14:tracePt t="114887" x="1323975" y="5765800"/>
          <p14:tracePt t="114927" x="1358900" y="5778500"/>
          <p14:tracePt t="114967" x="1393825" y="5778500"/>
          <p14:tracePt t="115006" x="1425575" y="5778500"/>
          <p14:tracePt t="115046" x="1460500" y="5778500"/>
          <p14:tracePt t="115087" x="1495425" y="5778500"/>
          <p14:tracePt t="115127" x="1530350" y="5791200"/>
          <p14:tracePt t="115167" x="1552575" y="5791200"/>
          <p14:tracePt t="115207" x="1574800" y="5791200"/>
          <p14:tracePt t="115246" x="1600200" y="5791200"/>
          <p14:tracePt t="115286" x="1622425" y="5791200"/>
          <p14:tracePt t="116052" x="1631950" y="5791200"/>
          <p14:tracePt t="116086" x="1644650" y="5791200"/>
          <p14:tracePt t="116092" x="1657350" y="5791200"/>
          <p14:tracePt t="116109" x="1679575" y="5781675"/>
          <p14:tracePt t="116128" x="1701800" y="5781675"/>
          <p14:tracePt t="116153" x="1771650" y="5759450"/>
          <p14:tracePt t="116193" x="1816100" y="5746750"/>
          <p14:tracePt t="116232" x="1838325" y="5737225"/>
          <p14:tracePt t="116273" x="1873250" y="5737225"/>
          <p14:tracePt t="116313" x="1952625" y="5737225"/>
          <p14:tracePt t="116353" x="2057400" y="5737225"/>
          <p14:tracePt t="116393" x="2159000" y="5737225"/>
          <p14:tracePt t="116433" x="2263775" y="5737225"/>
          <p14:tracePt t="116473" x="2343150" y="5737225"/>
          <p14:tracePt t="116522" x="2435225" y="5743575"/>
          <p14:tracePt t="116524" x="2444750" y="5743575"/>
          <p14:tracePt t="116573" x="2571750" y="5743575"/>
          <p14:tracePt t="116613" x="2651125" y="5743575"/>
          <p14:tracePt t="116654" x="2720975" y="5756275"/>
          <p14:tracePt t="116704" x="2813050" y="5765800"/>
          <p14:tracePt t="116744" x="2879725" y="5778500"/>
          <p14:tracePt t="117734" x="2927350" y="5813425"/>
          <p14:tracePt t="117742" x="2962275" y="5835650"/>
          <p14:tracePt t="117761" x="3019425" y="5892800"/>
          <p14:tracePt t="117782" x="3098800" y="5949950"/>
          <p14:tracePt t="117824" x="3190875" y="6029325"/>
          <p14:tracePt t="117864" x="3213100" y="6054725"/>
          <p14:tracePt t="117904" x="3225800" y="6076950"/>
          <p14:tracePt t="117982" x="3225800" y="6099175"/>
          <p14:tracePt t="118073" x="3225800" y="6111875"/>
          <p14:tracePt t="119445" x="3225800" y="6121400"/>
          <p14:tracePt t="119464" x="3216275" y="6134100"/>
          <p14:tracePt t="119485" x="3203575" y="6134100"/>
          <p14:tracePt t="119516" x="3194050" y="6134100"/>
          <p14:tracePt t="119534" x="3181350" y="6134100"/>
          <p14:tracePt t="119549" x="3168650" y="6134100"/>
          <p14:tracePt t="119572" x="3124200" y="6134100"/>
          <p14:tracePt t="119612" x="3009900" y="6115050"/>
          <p14:tracePt t="119652" x="2917825" y="6080125"/>
          <p14:tracePt t="119692" x="2803525" y="6032500"/>
          <p14:tracePt t="119732" x="2505075" y="5988050"/>
          <p14:tracePt t="119771" x="2276475" y="5953125"/>
          <p14:tracePt t="119814" x="2095500" y="5908675"/>
          <p14:tracePt t="119862" x="1911350" y="5873750"/>
          <p14:tracePt t="119902" x="1692275" y="5851525"/>
          <p14:tracePt t="119952" x="1384300" y="5826125"/>
          <p14:tracePt t="119991" x="1270000" y="5816600"/>
          <p14:tracePt t="120032" x="1212850" y="5816600"/>
          <p14:tracePt t="120072" x="1143000" y="5803900"/>
          <p14:tracePt t="120112" x="1063625" y="5803900"/>
          <p14:tracePt t="120162" x="971550" y="5803900"/>
          <p14:tracePt t="120202" x="927100" y="5813425"/>
          <p14:tracePt t="120242" x="904875" y="5822950"/>
          <p14:tracePt t="120322" x="857250" y="5835650"/>
          <p14:tracePt t="120362" x="822325" y="5857875"/>
          <p14:tracePt t="120404" x="812800" y="5870575"/>
          <p14:tracePt t="120525" x="812800" y="5880100"/>
          <p14:tracePt t="120532" x="812800" y="5892800"/>
          <p14:tracePt t="120562" x="812800" y="5915025"/>
          <p14:tracePt t="120602" x="812800" y="5949950"/>
          <p14:tracePt t="120651" x="831850" y="5972175"/>
          <p14:tracePt t="120701" x="854075" y="5972175"/>
          <p14:tracePt t="120833" x="866775" y="5972175"/>
          <p14:tracePt t="120872" x="876300" y="5972175"/>
          <p14:tracePt t="121584" x="889000" y="5972175"/>
          <p14:tracePt t="121598" x="911225" y="5972175"/>
          <p14:tracePt t="121612" x="968375" y="5972175"/>
          <p14:tracePt t="121633" x="1025525" y="5972175"/>
          <p14:tracePt t="121673" x="1174750" y="5972175"/>
          <p14:tracePt t="121714" x="1289050" y="5972175"/>
          <p14:tracePt t="121753" x="1460500" y="5972175"/>
          <p14:tracePt t="121793" x="1644650" y="5953125"/>
          <p14:tracePt t="121834" x="1793875" y="5940425"/>
          <p14:tracePt t="121873" x="1873250" y="5940425"/>
          <p14:tracePt t="121914" x="2000250" y="5930900"/>
          <p14:tracePt t="121953" x="2101850" y="5930900"/>
          <p14:tracePt t="121993" x="2263775" y="5930900"/>
          <p14:tracePt t="122033" x="2422525" y="5930900"/>
          <p14:tracePt t="122073" x="2527300" y="5930900"/>
          <p14:tracePt t="122112" x="2536825" y="5930900"/>
          <p14:tracePt t="122154" x="2549525" y="5930900"/>
          <p14:tracePt t="122243" x="2559050" y="5930900"/>
          <p14:tracePt t="122282" x="2584450" y="5930900"/>
          <p14:tracePt t="122557" x="2593975" y="5930900"/>
          <p14:tracePt t="123189" x="2606675" y="5930900"/>
          <p14:tracePt t="123214" x="2616200" y="5937250"/>
          <p14:tracePt t="123237" x="2628900" y="5972175"/>
          <p14:tracePt t="123263" x="2651125" y="6007100"/>
          <p14:tracePt t="123283" x="2663825" y="6019800"/>
          <p14:tracePt t="123284" x="2673350" y="6029325"/>
          <p14:tracePt t="123332" x="2686050" y="6042025"/>
          <p14:tracePt t="123354" x="2698750" y="60547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200" smtClean="0"/>
              <a:t>Metals and </a:t>
            </a:r>
            <a:r>
              <a:rPr lang="en-US" sz="3200" smtClean="0"/>
              <a:t>a</a:t>
            </a:r>
            <a:r>
              <a:rPr lang="cs-CZ" sz="3200" smtClean="0"/>
              <a:t>lloys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765175"/>
            <a:ext cx="8362950" cy="536098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grain boundary engineering - high performance alloys</a:t>
            </a:r>
          </a:p>
          <a:p>
            <a:pPr eaLnBrk="1" hangingPunct="1">
              <a:defRPr/>
            </a:pPr>
            <a:r>
              <a:rPr lang="en-US" smtClean="0"/>
              <a:t>careful control chemistry / processing </a:t>
            </a:r>
          </a:p>
          <a:p>
            <a:pPr eaLnBrk="1" hangingPunct="1">
              <a:defRPr/>
            </a:pPr>
            <a:r>
              <a:rPr lang="en-US" smtClean="0"/>
              <a:t>increase strength / stiffness, fatigue</a:t>
            </a:r>
          </a:p>
          <a:p>
            <a:pPr eaLnBrk="1" hangingPunct="1">
              <a:defRPr/>
            </a:pPr>
            <a:endParaRPr lang="en-US" sz="1200" smtClean="0"/>
          </a:p>
          <a:p>
            <a:pPr eaLnBrk="1" hangingPunct="1">
              <a:defRPr/>
            </a:pPr>
            <a:r>
              <a:rPr lang="en-US" sz="1600" smtClean="0">
                <a:solidFill>
                  <a:srgbClr val="0000FF"/>
                </a:solidFill>
                <a:effectLst/>
              </a:rPr>
              <a:t>grain boundary</a:t>
            </a:r>
            <a:r>
              <a:rPr lang="en-US" sz="1600" b="0" smtClean="0">
                <a:effectLst/>
              </a:rPr>
              <a:t> is the interface between two grains, or crystallites, in a polycrystalline material; defects in the crystal structure, tend to decrease the electrical and thermal conductivity of the material</a:t>
            </a:r>
          </a:p>
          <a:p>
            <a:pPr eaLnBrk="1" hangingPunct="1">
              <a:defRPr/>
            </a:pPr>
            <a:r>
              <a:rPr lang="en-US" sz="1600" b="0" smtClean="0">
                <a:effectLst/>
              </a:rPr>
              <a:t>high interfacial energy and relatively weak </a:t>
            </a:r>
            <a:br>
              <a:rPr lang="en-US" sz="1600" b="0" smtClean="0">
                <a:effectLst/>
              </a:rPr>
            </a:br>
            <a:r>
              <a:rPr lang="en-US" sz="1600" b="0" smtClean="0">
                <a:effectLst/>
              </a:rPr>
              <a:t>bonding in most grain boundaries often makes </a:t>
            </a:r>
            <a:br>
              <a:rPr lang="en-US" sz="1600" b="0" smtClean="0">
                <a:effectLst/>
              </a:rPr>
            </a:br>
            <a:r>
              <a:rPr lang="en-US" sz="1600" b="0" smtClean="0">
                <a:effectLst/>
              </a:rPr>
              <a:t>them preferred sites for the onset of corrosion </a:t>
            </a:r>
            <a:br>
              <a:rPr lang="en-US" sz="1600" b="0" smtClean="0">
                <a:effectLst/>
              </a:rPr>
            </a:br>
            <a:r>
              <a:rPr lang="en-US" sz="1600" b="0" smtClean="0">
                <a:effectLst/>
              </a:rPr>
              <a:t>and for the precipitation of new phases</a:t>
            </a:r>
          </a:p>
          <a:p>
            <a:pPr eaLnBrk="1" hangingPunct="1">
              <a:defRPr/>
            </a:pPr>
            <a:r>
              <a:rPr lang="en-US" sz="1600" b="0" smtClean="0">
                <a:effectLst/>
              </a:rPr>
              <a:t>important to many of the mechanisms of creep</a:t>
            </a:r>
          </a:p>
          <a:p>
            <a:pPr eaLnBrk="1" hangingPunct="1">
              <a:defRPr/>
            </a:pPr>
            <a:r>
              <a:rPr lang="en-US" sz="1600" b="0" smtClean="0">
                <a:effectLst/>
              </a:rPr>
              <a:t>disrupt the motion of dislocations through </a:t>
            </a:r>
            <a:br>
              <a:rPr lang="en-US" sz="1600" b="0" smtClean="0">
                <a:effectLst/>
              </a:rPr>
            </a:br>
            <a:r>
              <a:rPr lang="en-US" sz="1600" b="0" smtClean="0">
                <a:effectLst/>
              </a:rPr>
              <a:t>a material, so reducing crystallite size is </a:t>
            </a:r>
            <a:br>
              <a:rPr lang="en-US" sz="1600" b="0" smtClean="0">
                <a:effectLst/>
              </a:rPr>
            </a:br>
            <a:r>
              <a:rPr lang="en-US" sz="1600" b="0" smtClean="0">
                <a:effectLst/>
              </a:rPr>
              <a:t>a common way to improve strength</a:t>
            </a:r>
            <a:endParaRPr lang="cs-CZ" sz="1600" b="0" smtClean="0">
              <a:effectLst/>
            </a:endParaRPr>
          </a:p>
        </p:txBody>
      </p:sp>
      <p:pic>
        <p:nvPicPr>
          <p:cNvPr id="18436" name="Picture 2" descr="grain boundary anim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997200"/>
            <a:ext cx="3732213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07" x="2765425" y="6032500"/>
          <p14:tracePt t="1422" x="2949575" y="5930900"/>
          <p14:tracePt t="1455" x="3143250" y="5816600"/>
          <p14:tracePt t="1496" x="3362325" y="5632450"/>
          <p14:tracePt t="1536" x="3568700" y="5381625"/>
          <p14:tracePt t="1576" x="3705225" y="5070475"/>
          <p14:tracePt t="1615" x="3854450" y="4718050"/>
          <p14:tracePt t="1692" x="4025900" y="4156075"/>
          <p14:tracePt t="1752" x="4105275" y="3927475"/>
          <p14:tracePt t="1785" x="4127500" y="3822700"/>
          <p14:tracePt t="1825" x="4152900" y="3708400"/>
          <p14:tracePt t="1866" x="4152900" y="3698875"/>
          <p14:tracePt t="1915" x="4130675" y="3797300"/>
          <p14:tracePt t="1954" x="4121150" y="3832225"/>
          <p14:tracePt t="8363" x="4127500" y="3800475"/>
          <p14:tracePt t="8423" x="4152900" y="3733800"/>
          <p14:tracePt t="8456" x="4162425" y="3686175"/>
          <p14:tracePt t="8496" x="4162425" y="3641725"/>
          <p14:tracePt t="8536" x="4162425" y="3536950"/>
          <p14:tracePt t="8555" x="4143375" y="3479800"/>
          <p14:tracePt t="8586" x="4098925" y="3355975"/>
          <p14:tracePt t="8626" x="4051300" y="3184525"/>
          <p14:tracePt t="8666" x="4016375" y="3044825"/>
          <p14:tracePt t="8706" x="4006850" y="2908300"/>
          <p14:tracePt t="8746" x="3971925" y="2736850"/>
          <p14:tracePt t="8786" x="3937000" y="2622550"/>
          <p14:tracePt t="8826" x="3914775" y="2552700"/>
          <p14:tracePt t="11039" x="3914775" y="2543175"/>
          <p14:tracePt t="11048" x="3902075" y="2543175"/>
          <p14:tracePt t="11082" x="3857625" y="2562225"/>
          <p14:tracePt t="11122" x="3822700" y="2597150"/>
          <p14:tracePt t="11162" x="3822700" y="2628900"/>
          <p14:tracePt t="11182" x="3765550" y="2641600"/>
          <p14:tracePt t="11212" x="3752850" y="2632075"/>
          <p14:tracePt t="11252" x="3743325" y="2632075"/>
          <p14:tracePt t="12495" x="3775075" y="2632075"/>
          <p14:tracePt t="12509" x="3889375" y="2622550"/>
          <p14:tracePt t="12542" x="4610100" y="2778125"/>
          <p14:tracePt t="12562" x="4908550" y="2870200"/>
          <p14:tracePt t="12592" x="5467350" y="3111500"/>
          <p14:tracePt t="12632" x="5972175" y="3327400"/>
          <p14:tracePt t="12672" x="6442075" y="3546475"/>
          <p14:tracePt t="12716" x="6705600" y="3705225"/>
          <p14:tracePt t="12756" x="6794500" y="3787775"/>
          <p14:tracePt t="12793" x="6864350" y="3911600"/>
          <p14:tracePt t="12823" x="6991350" y="4095750"/>
          <p14:tracePt t="12863" x="7083425" y="4244975"/>
          <p14:tracePt t="12929" x="7105650" y="4346575"/>
          <p14:tracePt t="12999" x="7115175" y="4610100"/>
          <p14:tracePt t="13032" x="7108825" y="4667250"/>
          <p14:tracePt t="13072" x="7016750" y="4689475"/>
          <p14:tracePt t="13091" x="6911975" y="4689475"/>
          <p14:tracePt t="13122" x="6626225" y="4689475"/>
          <p14:tracePt t="13172" x="6305550" y="4689475"/>
          <p14:tracePt t="13212" x="6261100" y="4702175"/>
          <p14:tracePt t="13292" x="6226175" y="4714875"/>
          <p14:tracePt t="13294" x="6203950" y="4724400"/>
          <p14:tracePt t="13333" x="6159500" y="4759325"/>
          <p14:tracePt t="13373" x="6067425" y="4829175"/>
          <p14:tracePt t="13412" x="5975350" y="4895850"/>
          <p14:tracePt t="13452" x="5918200" y="4943475"/>
          <p14:tracePt t="13492" x="5870575" y="4953000"/>
          <p14:tracePt t="13572" x="5813425" y="4924425"/>
          <p14:tracePt t="13613" x="5791200" y="4692650"/>
          <p14:tracePt t="13679" x="5575300" y="3949700"/>
          <p14:tracePt t="13739" x="5289550" y="3286125"/>
          <p14:tracePt t="13772" x="5162550" y="3000375"/>
          <p14:tracePt t="13791" x="5035550" y="2806700"/>
          <p14:tracePt t="13822" x="4794250" y="2543175"/>
          <p14:tracePt t="13862" x="4486275" y="2324100"/>
          <p14:tracePt t="13903" x="4337050" y="2266950"/>
          <p14:tracePt t="13942" x="4143375" y="2209800"/>
          <p14:tracePt t="13983" x="3971925" y="2187575"/>
          <p14:tracePt t="14023" x="3695700" y="2174875"/>
          <p14:tracePt t="14062" x="3444875" y="2165350"/>
          <p14:tracePt t="14103" x="3181350" y="2130425"/>
          <p14:tracePt t="14142" x="3032125" y="2108200"/>
          <p14:tracePt t="14182" x="2781300" y="2073275"/>
          <p14:tracePt t="14202" x="2619375" y="2038350"/>
          <p14:tracePt t="14232" x="2333625" y="1936750"/>
          <p14:tracePt t="14272" x="2162175" y="1866900"/>
          <p14:tracePt t="14312" x="1968500" y="1787525"/>
          <p14:tracePt t="14362" x="1784350" y="1682750"/>
          <p14:tracePt t="14449" x="1603375" y="1533525"/>
          <p14:tracePt t="14519" x="1520825" y="1444625"/>
          <p14:tracePt t="14552" x="1511300" y="1419225"/>
          <p14:tracePt t="14602" x="1511300" y="1409700"/>
          <p14:tracePt t="14692" x="1530350" y="1362075"/>
          <p14:tracePt t="14733" x="1600200" y="1317625"/>
          <p14:tracePt t="14772" x="1771650" y="1304925"/>
          <p14:tracePt t="14813" x="2124075" y="1323975"/>
          <p14:tracePt t="14815" x="2238375" y="1349375"/>
          <p14:tracePt t="14863" x="3143250" y="1635125"/>
          <p14:tracePt t="14903" x="3898900" y="1885950"/>
          <p14:tracePt t="14943" x="4610100" y="2206625"/>
          <p14:tracePt t="14982" x="5194300" y="2492375"/>
          <p14:tracePt t="15022" x="5546725" y="2689225"/>
          <p14:tracePt t="15073" x="5981700" y="2974975"/>
          <p14:tracePt t="15112" x="6064250" y="3054350"/>
          <p14:tracePt t="15189" x="6073775" y="3213100"/>
          <p14:tracePt t="15249" x="6143625" y="3454400"/>
          <p14:tracePt t="15282" x="6270625" y="3590925"/>
          <p14:tracePt t="15312" x="6394450" y="3705225"/>
          <p14:tracePt t="15352" x="6473825" y="3775075"/>
          <p14:tracePt t="15372" x="6508750" y="3797300"/>
          <p14:tracePt t="15402" x="6556375" y="3844925"/>
          <p14:tracePt t="15442" x="6613525" y="3911600"/>
          <p14:tracePt t="15482" x="6737350" y="4117975"/>
          <p14:tracePt t="15522" x="6762750" y="4197350"/>
          <p14:tracePt t="15563" x="6762750" y="4232275"/>
          <p14:tracePt t="15652" x="6708775" y="4244975"/>
          <p14:tracePt t="15703" x="6502400" y="4235450"/>
          <p14:tracePt t="15743" x="6340475" y="4235450"/>
          <p14:tracePt t="15793" x="6238875" y="4235450"/>
          <p14:tracePt t="15872" x="6226175" y="4235450"/>
          <p14:tracePt t="15943" x="6216650" y="4076700"/>
          <p14:tracePt t="16009" x="6359525" y="3857625"/>
          <p14:tracePt t="16042" x="6556375" y="3765550"/>
          <p14:tracePt t="16062" x="6692900" y="3698875"/>
          <p14:tracePt t="16093" x="6762750" y="3663950"/>
          <p14:tracePt t="16132" x="6851650" y="3629025"/>
          <p14:tracePt t="16172" x="6934200" y="3594100"/>
          <p14:tracePt t="16263" x="6969125" y="3594100"/>
          <p14:tracePt t="16302" x="7058025" y="3673475"/>
          <p14:tracePt t="16342" x="7140575" y="3705225"/>
          <p14:tracePt t="16380" x="7197725" y="3717925"/>
          <p14:tracePt t="16420" x="7264400" y="3730625"/>
          <p14:tracePt t="16470" x="7277100" y="3730625"/>
          <p14:tracePt t="16521" x="7286625" y="3740150"/>
          <p14:tracePt t="16563" x="7280275" y="3889375"/>
          <p14:tracePt t="16611" x="7280275" y="4051300"/>
          <p14:tracePt t="16687" x="7286625" y="4117975"/>
          <p14:tracePt t="16747" x="7286625" y="4244975"/>
          <p14:tracePt t="16780" x="7312025" y="4311650"/>
          <p14:tracePt t="16782" x="7312025" y="4324350"/>
          <p14:tracePt t="16820" x="7321550" y="4371975"/>
          <p14:tracePt t="16840" x="7321550" y="4394200"/>
          <p14:tracePt t="16870" x="7334250" y="4429125"/>
          <p14:tracePt t="16910" x="7334250" y="4543425"/>
          <p14:tracePt t="16950" x="7334250" y="4667250"/>
          <p14:tracePt t="16990" x="7343775" y="4724400"/>
          <p14:tracePt t="17032" x="7356475" y="4806950"/>
          <p14:tracePt t="17081" x="7346950" y="4895850"/>
          <p14:tracePt t="17121" x="7267575" y="4930775"/>
          <p14:tracePt t="17160" x="7188200" y="4965700"/>
          <p14:tracePt t="17201" x="7175500" y="4965700"/>
          <p14:tracePt t="17241" x="7165975" y="4978400"/>
          <p14:tracePt t="17281" x="7165975" y="5000625"/>
          <p14:tracePt t="17320" x="7165975" y="5022850"/>
          <p14:tracePt t="17361" x="7153275" y="5035550"/>
          <p14:tracePt t="17417" x="6981825" y="5035550"/>
          <p14:tracePt t="17480" x="6845300" y="5026025"/>
          <p14:tracePt t="17703" x="6864350" y="5045075"/>
          <p14:tracePt t="17725" x="6899275" y="5080000"/>
          <p14:tracePt t="17758" x="6991350" y="5172075"/>
          <p14:tracePt t="17777" x="7013575" y="5184775"/>
          <p14:tracePt t="17808" x="7035800" y="5207000"/>
          <p14:tracePt t="17848" x="7058025" y="5241925"/>
          <p14:tracePt t="17888" x="7083425" y="5286375"/>
          <p14:tracePt t="17928" x="7105650" y="5330825"/>
          <p14:tracePt t="17978" x="7150100" y="5400675"/>
          <p14:tracePt t="18028" x="7172325" y="5445125"/>
          <p14:tracePt t="18068" x="7172325" y="5470525"/>
          <p14:tracePt t="18109" x="7185025" y="5492750"/>
          <p14:tracePt t="18175" x="7197725" y="5502275"/>
          <p14:tracePt t="23887" x="7219950" y="5448300"/>
          <p14:tracePt t="23895" x="7219950" y="5346700"/>
          <p14:tracePt t="23928" x="7175500" y="5060950"/>
          <p14:tracePt t="23948" x="7165975" y="4899025"/>
          <p14:tracePt t="23978" x="7108825" y="4498975"/>
          <p14:tracePt t="24019" x="6937375" y="4029075"/>
          <p14:tracePt t="24059" x="6788150" y="3606800"/>
          <p14:tracePt t="24098" x="6696075" y="3251200"/>
          <p14:tracePt t="24138" x="6651625" y="2930525"/>
          <p14:tracePt t="24215" x="6594475" y="2552700"/>
          <p14:tracePt t="24275" x="6569075" y="2359025"/>
          <p14:tracePt t="24308" x="6537325" y="2244725"/>
          <p14:tracePt t="24348" x="6502400" y="2139950"/>
          <p14:tracePt t="24367" x="6467475" y="2025650"/>
          <p14:tracePt t="24399" x="6419850" y="1901825"/>
          <p14:tracePt t="24439" x="6353175" y="1762125"/>
          <p14:tracePt t="24468" x="6318250" y="1673225"/>
          <p14:tracePt t="24508" x="6261100" y="1466850"/>
          <p14:tracePt t="24548" x="6169025" y="1317625"/>
          <p14:tracePt t="24599" x="5997575" y="1190625"/>
          <p14:tracePt t="24638" x="5895975" y="1133475"/>
          <p14:tracePt t="24678" x="5756275" y="1089025"/>
          <p14:tracePt t="24718" x="5584825" y="1041400"/>
          <p14:tracePt t="24758" x="5448300" y="1009650"/>
          <p14:tracePt t="24798" x="5334000" y="996950"/>
          <p14:tracePt t="24849" x="5197475" y="984250"/>
          <p14:tracePt t="24888" x="5083175" y="974725"/>
          <p14:tracePt t="24965" x="4991100" y="962025"/>
          <p14:tracePt t="25025" x="4956175" y="962025"/>
          <p14:tracePt t="25663" x="4933950" y="962025"/>
          <p14:tracePt t="25705" x="4819650" y="1006475"/>
          <p14:tracePt t="25738" x="4737100" y="1038225"/>
          <p14:tracePt t="25778" x="4556125" y="1095375"/>
          <p14:tracePt t="25818" x="4406900" y="1165225"/>
          <p14:tracePt t="25838" x="4292600" y="1209675"/>
          <p14:tracePt t="25868" x="4213225" y="1257300"/>
          <p14:tracePt t="25908" x="4108450" y="1314450"/>
          <p14:tracePt t="25948" x="4051300" y="1349375"/>
          <p14:tracePt t="25988" x="3959225" y="1393825"/>
          <p14:tracePt t="26028" x="3844925" y="1441450"/>
          <p14:tracePt t="26069" x="3800475" y="1450975"/>
          <p14:tracePt t="26108" x="3743325" y="1485900"/>
          <p14:tracePt t="26148" x="3673475" y="1530350"/>
          <p14:tracePt t="26198" x="3651250" y="1555750"/>
          <p14:tracePt t="26238" x="3616325" y="1577975"/>
          <p14:tracePt t="26289" x="3581400" y="1587500"/>
          <p14:tracePt t="26368" x="3546475" y="1587500"/>
          <p14:tracePt t="26445" x="3387725" y="1635125"/>
          <p14:tracePt t="26515" x="3295650" y="1657350"/>
          <p14:tracePt t="26548" x="3286125" y="1670050"/>
          <p14:tracePt t="26588" x="3203575" y="1679575"/>
          <p14:tracePt t="26608" x="3159125" y="1679575"/>
          <p14:tracePt t="26639" x="3101975" y="1679575"/>
          <p14:tracePt t="26689" x="3089275" y="1692275"/>
          <p14:tracePt t="26799" x="3079750" y="1692275"/>
          <p14:tracePt t="31879" x="3155950" y="1660525"/>
          <p14:tracePt t="31895" x="3213100" y="1647825"/>
          <p14:tracePt t="31921" x="3362325" y="1638300"/>
          <p14:tracePt t="31961" x="3533775" y="1638300"/>
          <p14:tracePt t="31981" x="3603625" y="1638300"/>
          <p14:tracePt t="32011" x="3762375" y="1638300"/>
          <p14:tracePt t="32050" x="4060825" y="1638300"/>
          <p14:tracePt t="32102" x="4562475" y="1644650"/>
          <p14:tracePt t="32141" x="4803775" y="1679575"/>
          <p14:tracePt t="32181" x="5054600" y="1679575"/>
          <p14:tracePt t="32222" x="5330825" y="1692275"/>
          <p14:tracePt t="32261" x="5638800" y="1714500"/>
          <p14:tracePt t="32302" x="6051550" y="1771650"/>
          <p14:tracePt t="32341" x="6165850" y="1784350"/>
          <p14:tracePt t="32380" x="6280150" y="1806575"/>
          <p14:tracePt t="32446" x="6486525" y="1816100"/>
          <p14:tracePt t="32516" x="6508750" y="1816100"/>
          <p14:tracePt t="32549" x="6521450" y="1828800"/>
          <p14:tracePt t="32589" x="6534150" y="1828800"/>
          <p14:tracePt t="32608" x="6556375" y="1828800"/>
          <p14:tracePt t="32639" x="6578600" y="1841500"/>
          <p14:tracePt t="32689" x="6623050" y="1863725"/>
          <p14:tracePt t="32729" x="6692900" y="1863725"/>
          <p14:tracePt t="32770" x="6772275" y="1876425"/>
          <p14:tracePt t="32809" x="6842125" y="1876425"/>
          <p14:tracePt t="32849" x="6877050" y="1876425"/>
          <p14:tracePt t="32886" x="6908800" y="1854200"/>
          <p14:tracePt t="32929" x="6956425" y="1819275"/>
          <p14:tracePt t="33010" x="6969125" y="1809750"/>
          <p14:tracePt t="33100" x="6969125" y="1797050"/>
          <p14:tracePt t="33149" x="6978650" y="1730375"/>
          <p14:tracePt t="33226" x="6978650" y="1717675"/>
          <p14:tracePt t="33286" x="6978650" y="1704975"/>
          <p14:tracePt t="36876" x="6889750" y="1749425"/>
          <p14:tracePt t="36946" x="6696075" y="1816100"/>
          <p14:tracePt t="36979" x="6604000" y="1841500"/>
          <p14:tracePt t="36999" x="6502400" y="1863725"/>
          <p14:tracePt t="37030" x="6388100" y="1898650"/>
          <p14:tracePt t="37069" x="6273800" y="1920875"/>
          <p14:tracePt t="37110" x="6146800" y="1943100"/>
          <p14:tracePt t="37151" x="6076950" y="1955800"/>
          <p14:tracePt t="37192" x="5997575" y="1955800"/>
          <p14:tracePt t="37230" x="5848350" y="1978025"/>
          <p14:tracePt t="37270" x="5711825" y="2000250"/>
          <p14:tracePt t="37294" x="5632450" y="2022475"/>
          <p14:tracePt t="37350" x="5346700" y="2057400"/>
          <p14:tracePt t="37369" x="5264150" y="2079625"/>
          <p14:tracePt t="37400" x="5070475" y="2105025"/>
          <p14:tracePt t="37440" x="4841875" y="2127250"/>
          <p14:tracePt t="37479" x="4600575" y="2149475"/>
          <p14:tracePt t="37519" x="4349750" y="2184400"/>
          <p14:tracePt t="37561" x="4086225" y="2228850"/>
          <p14:tracePt t="37600" x="3902075" y="2254250"/>
          <p14:tracePt t="37640" x="3708400" y="2276475"/>
          <p14:tracePt t="37710" x="3251200" y="2320925"/>
          <p14:tracePt t="37767" x="2860675" y="2343150"/>
          <p14:tracePt t="37809" x="2632075" y="2355850"/>
          <p14:tracePt t="37849" x="2438400" y="2368550"/>
          <p14:tracePt t="37868" x="2359025" y="2378075"/>
          <p14:tracePt t="37900" x="2219325" y="2390775"/>
          <p14:tracePt t="37939" x="1968500" y="2400300"/>
          <p14:tracePt t="37980" x="1762125" y="2400300"/>
          <p14:tracePt t="38019" x="1612900" y="2425700"/>
          <p14:tracePt t="38060" x="1441450" y="2425700"/>
          <p14:tracePt t="38110" x="1327150" y="2425700"/>
          <p14:tracePt t="38150" x="1304925" y="2425700"/>
          <p14:tracePt t="38200" x="1292225" y="2425700"/>
          <p14:tracePt t="38240" x="1235075" y="2403475"/>
          <p14:tracePt t="38291" x="1190625" y="2381250"/>
          <p14:tracePt t="38329" x="1155700" y="2371725"/>
          <p14:tracePt t="38370" x="1133475" y="2359025"/>
          <p14:tracePt t="38450" x="1120775" y="2346325"/>
          <p14:tracePt t="38550" x="1130300" y="2266950"/>
          <p14:tracePt t="38590" x="1174750" y="2222500"/>
          <p14:tracePt t="38630" x="1279525" y="2174875"/>
          <p14:tracePt t="38649" x="1301750" y="2165350"/>
          <p14:tracePt t="38680" x="1336675" y="2139950"/>
          <p14:tracePt t="38720" x="1346200" y="2130425"/>
          <p14:tracePt t="38760" x="1368425" y="2130425"/>
          <p14:tracePt t="38800" x="1381125" y="2130425"/>
          <p14:tracePt t="38850" x="1403350" y="2117725"/>
          <p14:tracePt t="38900" x="1473200" y="2108200"/>
          <p14:tracePt t="38940" x="1482725" y="2108200"/>
          <p14:tracePt t="39022" x="1495425" y="2108200"/>
          <p14:tracePt t="39061" x="1508125" y="2108200"/>
          <p14:tracePt t="39140" x="1517650" y="2108200"/>
          <p14:tracePt t="39210" x="1574800" y="2108200"/>
          <p14:tracePt t="39267" x="1803400" y="2108200"/>
          <p14:tracePt t="39300" x="1978025" y="2114550"/>
          <p14:tracePt t="39339" x="2228850" y="2114550"/>
          <p14:tracePt t="39380" x="2628900" y="2114550"/>
          <p14:tracePt t="39399" x="2790825" y="2127250"/>
          <p14:tracePt t="39430" x="2870200" y="2136775"/>
          <p14:tracePt t="39480" x="2892425" y="2136775"/>
          <p14:tracePt t="39520" x="2905125" y="2136775"/>
          <p14:tracePt t="40487" x="2936875" y="2136775"/>
          <p14:tracePt t="40497" x="2984500" y="2149475"/>
          <p14:tracePt t="40531" x="3133725" y="2162175"/>
          <p14:tracePt t="40571" x="3292475" y="2162175"/>
          <p14:tracePt t="40591" x="3362325" y="2162175"/>
          <p14:tracePt t="40657" x="3476625" y="2162175"/>
          <p14:tracePt t="40717" x="3498850" y="2162175"/>
          <p14:tracePt t="40750" x="3511550" y="2162175"/>
          <p14:tracePt t="40878" x="3568700" y="2162175"/>
          <p14:tracePt t="40890" x="3603625" y="2162175"/>
          <p14:tracePt t="40927" x="3740150" y="2162175"/>
          <p14:tracePt t="40946" x="3841750" y="2162175"/>
          <p14:tracePt t="40976" x="4048125" y="2162175"/>
          <p14:tracePt t="41016" x="4219575" y="2162175"/>
          <p14:tracePt t="41062" x="4483100" y="2152650"/>
          <p14:tracePt t="41092" x="4597400" y="2152650"/>
          <p14:tracePt t="41131" x="4816475" y="2117725"/>
          <p14:tracePt t="41150" x="4851400" y="2117725"/>
          <p14:tracePt t="41399" x="4873625" y="2117725"/>
          <p14:tracePt t="41458" x="5045075" y="2117725"/>
          <p14:tracePt t="41491" x="5124450" y="2117725"/>
          <p14:tracePt t="41510" x="5168900" y="2117725"/>
          <p14:tracePt t="41541" x="5226050" y="2117725"/>
          <p14:tracePt t="41581" x="5353050" y="2117725"/>
          <p14:tracePt t="41621" x="5422900" y="2117725"/>
          <p14:tracePt t="41651" x="5489575" y="2117725"/>
          <p14:tracePt t="41691" x="5581650" y="2117725"/>
          <p14:tracePt t="41732" x="5661025" y="2117725"/>
          <p14:tracePt t="41771" x="5743575" y="2117725"/>
          <p14:tracePt t="41811" x="5778500" y="2117725"/>
          <p14:tracePt t="41852" x="5835650" y="2117725"/>
          <p14:tracePt t="41891" x="5915025" y="2117725"/>
          <p14:tracePt t="41932" x="5949950" y="2117725"/>
          <p14:tracePt t="41981" x="6016625" y="2117725"/>
          <p14:tracePt t="42021" x="6086475" y="2117725"/>
          <p14:tracePt t="42071" x="6130925" y="2117725"/>
          <p14:tracePt t="42112" x="6178550" y="2117725"/>
          <p14:tracePt t="42178" x="6188075" y="2117725"/>
          <p14:tracePt t="42238" x="6200775" y="2117725"/>
          <p14:tracePt t="42583" x="6181725" y="2117725"/>
          <p14:tracePt t="42598" x="6134100" y="2117725"/>
          <p14:tracePt t="42631" x="6042025" y="2117725"/>
          <p14:tracePt t="42650" x="5975350" y="2117725"/>
          <p14:tracePt t="42682" x="5826125" y="2127250"/>
          <p14:tracePt t="42731" x="5619750" y="2171700"/>
          <p14:tracePt t="42771" x="5254625" y="2286000"/>
          <p14:tracePt t="42811" x="4886325" y="2457450"/>
          <p14:tracePt t="42814" x="4819650" y="2492375"/>
          <p14:tracePt t="42851" x="4533900" y="2654300"/>
          <p14:tracePt t="42891" x="4302125" y="2790825"/>
          <p14:tracePt t="42958" x="4156075" y="2927350"/>
          <p14:tracePt t="43018" x="3994150" y="3063875"/>
          <p14:tracePt t="43051" x="3902075" y="3133725"/>
          <p14:tracePt t="43070" x="3844925" y="3190875"/>
          <p14:tracePt t="43101" x="3787775" y="3260725"/>
          <p14:tracePt t="43141" x="3721100" y="3454400"/>
          <p14:tracePt t="43171" x="3695700" y="3625850"/>
          <p14:tracePt t="43211" x="3717925" y="3819525"/>
          <p14:tracePt t="43250" x="3784600" y="4003675"/>
          <p14:tracePt t="43291" x="3841750" y="4140200"/>
          <p14:tracePt t="43331" x="3898900" y="4244975"/>
          <p14:tracePt t="43371" x="3933825" y="4289425"/>
          <p14:tracePt t="43411" x="4003675" y="4346575"/>
          <p14:tracePt t="43452" x="4117975" y="4473575"/>
          <p14:tracePt t="43492" x="4276725" y="4610100"/>
          <p14:tracePt t="43532" x="4391025" y="4759325"/>
          <p14:tracePt t="43572" x="4483100" y="4873625"/>
          <p14:tracePt t="43611" x="4575175" y="5022850"/>
          <p14:tracePt t="43671" x="4645025" y="5102225"/>
          <p14:tracePt t="43728" x="4667250" y="5137150"/>
          <p14:tracePt t="44511" x="4657725" y="5137150"/>
          <p14:tracePt t="45055" x="4733925" y="5137150"/>
          <p14:tracePt t="45063" x="4918075" y="5095875"/>
          <p14:tracePt t="45096" x="5387975" y="5003800"/>
          <p14:tracePt t="45137" x="5661025" y="4899025"/>
          <p14:tracePt t="45193" x="5845175" y="4762500"/>
          <p14:tracePt t="45253" x="6073775" y="4498975"/>
          <p14:tracePt t="45286" x="6223000" y="4235450"/>
          <p14:tracePt t="45305" x="6280150" y="4133850"/>
          <p14:tracePt t="45336" x="6407150" y="3971925"/>
          <p14:tracePt t="45375" x="6635750" y="3790950"/>
          <p14:tracePt t="45416" x="6829425" y="3619500"/>
          <p14:tracePt t="45456" x="7035800" y="3492500"/>
          <p14:tracePt t="45496" x="7115175" y="3444875"/>
          <p14:tracePt t="45536" x="7254875" y="3422650"/>
          <p14:tracePt t="45577" x="7321550" y="3400425"/>
          <p14:tracePt t="45657" x="7334250" y="3400425"/>
          <p14:tracePt t="45893" x="7280275" y="3400425"/>
          <p14:tracePt t="45963" x="7086600" y="3387725"/>
          <p14:tracePt t="45996" x="6981825" y="3387725"/>
          <p14:tracePt t="46036" x="6823075" y="3387725"/>
          <p14:tracePt t="46056" x="6718300" y="3387725"/>
          <p14:tracePt t="46086" x="6616700" y="3387725"/>
          <p14:tracePt t="46138" x="6502400" y="3387725"/>
          <p14:tracePt t="46176" x="6375400" y="3387725"/>
          <p14:tracePt t="46217" x="6146800" y="3378200"/>
          <p14:tracePt t="46256" x="5984875" y="3355975"/>
          <p14:tracePt t="46297" x="5870575" y="3355975"/>
          <p14:tracePt t="46336" x="5689600" y="3330575"/>
          <p14:tracePt t="46377" x="5413375" y="3263900"/>
          <p14:tracePt t="46427" x="5162550" y="3206750"/>
          <p14:tracePt t="46456" x="5035550" y="3159125"/>
          <p14:tracePt t="46496" x="4749800" y="3092450"/>
          <p14:tracePt t="46537" x="4451350" y="2978150"/>
          <p14:tracePt t="46577" x="4257675" y="2921000"/>
          <p14:tracePt t="46616" x="4041775" y="2851150"/>
          <p14:tracePt t="46673" x="3752850" y="2749550"/>
          <p14:tracePt t="46743" x="3479800" y="2644775"/>
          <p14:tracePt t="46776" x="3444875" y="2632075"/>
          <p14:tracePt t="46795" x="3422650" y="2632075"/>
          <p14:tracePt t="46826" x="3387725" y="2622550"/>
          <p14:tracePt t="46866" x="3260725" y="2587625"/>
          <p14:tracePt t="46906" x="3079750" y="2530475"/>
          <p14:tracePt t="46947" x="2952750" y="2486025"/>
          <p14:tracePt t="46986" x="2851150" y="2451100"/>
          <p14:tracePt t="47026" x="2803525" y="2438400"/>
          <p14:tracePt t="47319" x="2794000" y="2428875"/>
          <p14:tracePt t="47418" x="2794000" y="2435225"/>
          <p14:tracePt t="47478" x="2879725" y="2597150"/>
          <p14:tracePt t="47511" x="2892425" y="2606675"/>
          <p14:tracePt t="48015" x="2905125" y="2619375"/>
          <p14:tracePt t="48039" x="2914650" y="2619375"/>
          <p14:tracePt t="48102" x="2949575" y="2619375"/>
          <p14:tracePt t="48121" x="2971800" y="2619375"/>
          <p14:tracePt t="48198" x="3086100" y="2609850"/>
          <p14:tracePt t="48268" x="3292475" y="2574925"/>
          <p14:tracePt t="48301" x="3419475" y="2552700"/>
          <p14:tracePt t="48303" x="3454400" y="2552700"/>
          <p14:tracePt t="48351" x="3717925" y="2543175"/>
          <p14:tracePt t="48392" x="4184650" y="2543175"/>
          <p14:tracePt t="48433" x="4645025" y="2543175"/>
          <p14:tracePt t="48462" x="4803775" y="2543175"/>
          <p14:tracePt t="48501" x="4908550" y="2543175"/>
          <p14:tracePt t="48552" x="4975225" y="2543175"/>
          <p14:tracePt t="48602" x="4987925" y="2543175"/>
          <p14:tracePt t="48703" x="4997450" y="2549525"/>
          <p14:tracePt t="50425" x="5111750" y="2562225"/>
          <p14:tracePt t="50445" x="5226050" y="2584450"/>
          <p14:tracePt t="50478" x="5480050" y="2606675"/>
          <p14:tracePt t="50498" x="5559425" y="2606675"/>
          <p14:tracePt t="50528" x="5695950" y="2606675"/>
          <p14:tracePt t="50568" x="5778500" y="2606675"/>
          <p14:tracePt t="50609" x="5902325" y="2606675"/>
          <p14:tracePt t="50648" x="6016625" y="2606675"/>
          <p14:tracePt t="50689" x="6200775" y="2606675"/>
          <p14:tracePt t="50739" x="6337300" y="2587625"/>
          <p14:tracePt t="50778" x="6464300" y="2574925"/>
          <p14:tracePt t="50818" x="6623050" y="2565400"/>
          <p14:tracePt t="50859" x="6727825" y="2565400"/>
          <p14:tracePt t="50899" x="6807200" y="2552700"/>
          <p14:tracePt t="50948" x="6899275" y="2552700"/>
          <p14:tracePt t="50989" x="6943725" y="2543175"/>
          <p14:tracePt t="51028" x="6991350" y="2543175"/>
          <p14:tracePt t="51068" x="7026275" y="2543175"/>
          <p14:tracePt t="51108" x="7035800" y="2543175"/>
          <p14:tracePt t="51216" x="7048500" y="2530475"/>
          <p14:tracePt t="51823" x="7016750" y="2530475"/>
          <p14:tracePt t="51845" x="6911975" y="2517775"/>
          <p14:tracePt t="51915" x="6375400" y="2517775"/>
          <p14:tracePt t="51975" x="5689600" y="2473325"/>
          <p14:tracePt t="52008" x="5264150" y="2438400"/>
          <p14:tracePt t="52027" x="5057775" y="2438400"/>
          <p14:tracePt t="52059" x="4670425" y="2403475"/>
          <p14:tracePt t="52098" x="4235450" y="2403475"/>
          <p14:tracePt t="52139" x="3902075" y="2403475"/>
          <p14:tracePt t="52190" x="3330575" y="2447925"/>
          <p14:tracePt t="52228" x="3136900" y="2457450"/>
          <p14:tracePt t="52279" x="2974975" y="2470150"/>
          <p14:tracePt t="52319" x="2838450" y="2482850"/>
          <p14:tracePt t="52359" x="2724150" y="2505075"/>
          <p14:tracePt t="52401" x="2632075" y="2527300"/>
          <p14:tracePt t="52440" x="2517775" y="2584450"/>
          <p14:tracePt t="52469" x="2447925" y="2606675"/>
          <p14:tracePt t="52509" x="2368550" y="2663825"/>
          <p14:tracePt t="52549" x="2333625" y="2698750"/>
          <p14:tracePt t="53767" x="2333625" y="2711450"/>
          <p14:tracePt t="53776" x="2311400" y="2711450"/>
          <p14:tracePt t="53810" x="2152650" y="2711450"/>
          <p14:tracePt t="53850" x="1968500" y="2711450"/>
          <p14:tracePt t="53869" x="1955800" y="2711450"/>
          <p14:tracePt t="53899" x="1946275" y="2711450"/>
          <p14:tracePt t="53940" x="1898650" y="2711450"/>
          <p14:tracePt t="53979" x="1854200" y="2711450"/>
          <p14:tracePt t="54060" x="1841500" y="2711450"/>
          <p14:tracePt t="54099" x="1831975" y="2720975"/>
          <p14:tracePt t="54888" x="1851025" y="2720975"/>
          <p14:tracePt t="54952" x="2238375" y="2720975"/>
          <p14:tracePt t="54985" x="2355850" y="2733675"/>
          <p14:tracePt t="55035" x="2527300" y="2746375"/>
          <p14:tracePt t="55055" x="2628900" y="2755900"/>
          <p14:tracePt t="55085" x="2743200" y="2778125"/>
          <p14:tracePt t="55135" x="2962275" y="2803525"/>
          <p14:tracePt t="55175" x="3178175" y="2835275"/>
          <p14:tracePt t="55216" x="3362325" y="2860675"/>
          <p14:tracePt t="55255" x="3463925" y="2882900"/>
          <p14:tracePt t="55295" x="3556000" y="2892425"/>
          <p14:tracePt t="55335" x="3683000" y="2917825"/>
          <p14:tracePt t="55375" x="3749675" y="2917825"/>
          <p14:tracePt t="55415" x="3854450" y="2927350"/>
          <p14:tracePt t="55455" x="3956050" y="2940050"/>
          <p14:tracePt t="55494" x="4060825" y="2962275"/>
          <p14:tracePt t="55546" x="4083050" y="2962275"/>
          <p14:tracePt t="55574" x="4095750" y="2962275"/>
          <p14:tracePt t="55725" x="4105275" y="2962275"/>
          <p14:tracePt t="55789" x="4127500" y="2962275"/>
          <p14:tracePt t="57943" x="4127500" y="2974975"/>
          <p14:tracePt t="57986" x="4051300" y="2984500"/>
          <p14:tracePt t="58027" x="3914775" y="2984500"/>
          <p14:tracePt t="58068" x="3765550" y="2965450"/>
          <p14:tracePt t="58087" x="3708400" y="2952750"/>
          <p14:tracePt t="58129" x="3616325" y="2930525"/>
          <p14:tracePt t="58169" x="3536950" y="2895600"/>
          <p14:tracePt t="58208" x="3432175" y="2863850"/>
          <p14:tracePt t="58247" x="3286125" y="2816225"/>
          <p14:tracePt t="58288" x="3146425" y="2794000"/>
          <p14:tracePt t="58327" x="3079750" y="2794000"/>
          <p14:tracePt t="58367" x="3032125" y="2781300"/>
          <p14:tracePt t="58407" x="3009900" y="2781300"/>
          <p14:tracePt t="58808" x="2997200" y="2781300"/>
          <p14:tracePt t="58832" x="3006725" y="2781300"/>
          <p14:tracePt t="58887" x="3190875" y="2825750"/>
          <p14:tracePt t="58928" x="3340100" y="2847975"/>
          <p14:tracePt t="58967" x="3511550" y="2870200"/>
          <p14:tracePt t="59007" x="3625850" y="2882900"/>
          <p14:tracePt t="59047" x="3784600" y="2882900"/>
          <p14:tracePt t="59087" x="3889375" y="2892425"/>
          <p14:tracePt t="59129" x="3968750" y="2892425"/>
          <p14:tracePt t="59169" x="4013200" y="2892425"/>
          <p14:tracePt t="59207" x="4095750" y="2892425"/>
          <p14:tracePt t="59248" x="4152900" y="2892425"/>
          <p14:tracePt t="59287" x="4175125" y="2892425"/>
          <p14:tracePt t="59327" x="4184650" y="2892425"/>
          <p14:tracePt t="59759" x="4219575" y="2892425"/>
          <p14:tracePt t="59782" x="4298950" y="2892425"/>
          <p14:tracePt t="59797" x="4333875" y="2892425"/>
          <p14:tracePt t="59837" x="4530725" y="2892425"/>
          <p14:tracePt t="59857" x="4619625" y="2892425"/>
          <p14:tracePt t="59887" x="4711700" y="2905125"/>
          <p14:tracePt t="59927" x="4803775" y="2905125"/>
          <p14:tracePt t="59967" x="4838700" y="2917825"/>
          <p14:tracePt t="60007" x="4873625" y="2927350"/>
          <p14:tracePt t="60047" x="4953000" y="2984500"/>
          <p14:tracePt t="60088" x="5010150" y="3032125"/>
          <p14:tracePt t="60129" x="5080000" y="3089275"/>
          <p14:tracePt t="60197" x="5137150" y="3213100"/>
          <p14:tracePt t="60264" x="5168900" y="3270250"/>
          <p14:tracePt t="60297" x="5168900" y="3305175"/>
          <p14:tracePt t="60337" x="5181600" y="3362325"/>
          <p14:tracePt t="60357" x="5181600" y="3384550"/>
          <p14:tracePt t="60387" x="5203825" y="3441700"/>
          <p14:tracePt t="60427" x="5203825" y="3454400"/>
          <p14:tracePt t="60940" x="5197475" y="3498850"/>
          <p14:tracePt t="60944" x="5172075" y="3524250"/>
          <p14:tracePt t="60977" x="5149850" y="3581400"/>
          <p14:tracePt t="60997" x="5149850" y="3625850"/>
          <p14:tracePt t="61027" x="5140325" y="3673475"/>
          <p14:tracePt t="61067" x="5140325" y="3683000"/>
          <p14:tracePt t="61108" x="5140325" y="3705225"/>
          <p14:tracePt t="61148" x="5140325" y="3740150"/>
          <p14:tracePt t="61188" x="5140325" y="3797300"/>
          <p14:tracePt t="61228" x="5140325" y="3844925"/>
          <p14:tracePt t="61268" x="5146675" y="3924300"/>
          <p14:tracePt t="61308" x="5159375" y="3968750"/>
          <p14:tracePt t="61347" x="5159375" y="4016375"/>
          <p14:tracePt t="61388" x="5159375" y="4060825"/>
          <p14:tracePt t="61428" x="5159375" y="4095750"/>
          <p14:tracePt t="61468" x="5149850" y="4117975"/>
          <p14:tracePt t="61548" x="5140325" y="4140200"/>
          <p14:tracePt t="61588" x="5127625" y="4152900"/>
          <p14:tracePt t="61709" x="5114925" y="4165600"/>
          <p14:tracePt t="61802" x="5105400" y="4175125"/>
          <p14:tracePt t="61821" x="5083175" y="4197350"/>
          <p14:tracePt t="61852" x="5070475" y="4210050"/>
          <p14:tracePt t="62495" x="5070475" y="4232275"/>
          <p14:tracePt t="62512" x="5070475" y="4254500"/>
          <p14:tracePt t="62560" x="5070475" y="4381500"/>
          <p14:tracePt t="62599" x="5070475" y="4438650"/>
          <p14:tracePt t="62636" x="5070475" y="4530725"/>
          <p14:tracePt t="62679" x="5070475" y="4679950"/>
          <p14:tracePt t="62719" x="5070475" y="4746625"/>
          <p14:tracePt t="62759" x="5070475" y="4838700"/>
          <p14:tracePt t="62800" x="5070475" y="4943475"/>
          <p14:tracePt t="62840" x="5070475" y="5045075"/>
          <p14:tracePt t="62880" x="5089525" y="5149850"/>
          <p14:tracePt t="62920" x="5102225" y="5264150"/>
          <p14:tracePt t="62960" x="5124450" y="5387975"/>
          <p14:tracePt t="63000" x="5159375" y="5492750"/>
          <p14:tracePt t="63039" x="5159375" y="5514975"/>
          <p14:tracePt t="63079" x="5168900" y="5559425"/>
          <p14:tracePt t="63119" x="5168900" y="5619750"/>
          <p14:tracePt t="63196" x="5168900" y="5641975"/>
          <p14:tracePt t="63383" x="5168900" y="5622925"/>
          <p14:tracePt t="63396" x="5168900" y="5610225"/>
          <p14:tracePt t="63430" x="5181600" y="5530850"/>
          <p14:tracePt t="63449" x="5181600" y="5483225"/>
          <p14:tracePt t="63480" x="5194300" y="5438775"/>
          <p14:tracePt t="64159" x="5172075" y="5438775"/>
          <p14:tracePt t="64176" x="5114925" y="5426075"/>
          <p14:tracePt t="64209" x="5057775" y="5416550"/>
          <p14:tracePt t="64239" x="5026025" y="5403850"/>
          <p14:tracePt t="64260" x="4991100" y="5403850"/>
          <p14:tracePt t="64289" x="4968875" y="5391150"/>
          <p14:tracePt t="64330" x="4943475" y="5381625"/>
          <p14:tracePt t="64370" x="4899025" y="5359400"/>
          <p14:tracePt t="64412" x="4864100" y="5334000"/>
          <p14:tracePt t="64452" x="4829175" y="5302250"/>
          <p14:tracePt t="64501" x="4762500" y="5153025"/>
          <p14:tracePt t="64540" x="4679950" y="4981575"/>
          <p14:tracePt t="64580" x="4600575" y="4797425"/>
          <p14:tracePt t="64620" x="4565650" y="4625975"/>
          <p14:tracePt t="64697" x="4552950" y="4156075"/>
          <p14:tracePt t="64757" x="4619625" y="3857625"/>
          <p14:tracePt t="64790" x="4676775" y="3708400"/>
          <p14:tracePt t="64809" x="4724400" y="3641725"/>
          <p14:tracePt t="64840" x="4759325" y="3536950"/>
          <p14:tracePt t="64880" x="4781550" y="3378200"/>
          <p14:tracePt t="64921" x="4816475" y="3228975"/>
          <p14:tracePt t="64960" x="4851400" y="3114675"/>
          <p14:tracePt t="65001" x="4895850" y="3044825"/>
          <p14:tracePt t="65040" x="4918075" y="3035300"/>
          <p14:tracePt t="65080" x="4930775" y="3022600"/>
          <p14:tracePt t="65121" x="4953000" y="3000375"/>
          <p14:tracePt t="65160" x="5111750" y="2952750"/>
          <p14:tracePt t="65200" x="5238750" y="2921000"/>
          <p14:tracePt t="65240" x="5343525" y="2895600"/>
          <p14:tracePt t="65280" x="5445125" y="2886075"/>
          <p14:tracePt t="65321" x="5638800" y="2873375"/>
          <p14:tracePt t="65360" x="5800725" y="2873375"/>
          <p14:tracePt t="65401" x="5994400" y="2873375"/>
          <p14:tracePt t="65477" x="6384925" y="2892425"/>
          <p14:tracePt t="65537" x="6534150" y="2927350"/>
          <p14:tracePt t="65570" x="6613525" y="2940050"/>
          <p14:tracePt t="65589" x="6680200" y="2940050"/>
          <p14:tracePt t="65620" x="6794500" y="2962275"/>
          <p14:tracePt t="65660" x="6978650" y="2984500"/>
          <p14:tracePt t="65700" x="7197725" y="2997200"/>
          <p14:tracePt t="65750" x="7448550" y="3006725"/>
          <p14:tracePt t="65790" x="7664450" y="3006725"/>
          <p14:tracePt t="65830" x="7804150" y="3019425"/>
          <p14:tracePt t="65870" x="7940675" y="3019425"/>
          <p14:tracePt t="65909" x="8042275" y="3009900"/>
          <p14:tracePt t="65950" x="8239125" y="2987675"/>
          <p14:tracePt t="65990" x="8318500" y="2965450"/>
          <p14:tracePt t="66030" x="8445500" y="2943225"/>
          <p14:tracePt t="66070" x="8512175" y="2930525"/>
          <p14:tracePt t="66110" x="8559800" y="2908300"/>
          <p14:tracePt t="66150" x="8591550" y="2908300"/>
          <p14:tracePt t="66227" x="8604250" y="2895600"/>
          <p14:tracePt t="66375" x="8585200" y="2895600"/>
          <p14:tracePt t="66387" x="8537575" y="2895600"/>
          <p14:tracePt t="66420" x="8321675" y="2895600"/>
          <p14:tracePt t="66460" x="8035925" y="2905125"/>
          <p14:tracePt t="66479" x="7807325" y="2917825"/>
          <p14:tracePt t="66510" x="7416800" y="2917825"/>
          <p14:tracePt t="66550" x="6981825" y="2917825"/>
          <p14:tracePt t="66600" x="6559550" y="2917825"/>
          <p14:tracePt t="66641" x="6124575" y="2917825"/>
          <p14:tracePt t="66690" x="5654675" y="2940050"/>
          <p14:tracePt t="66741" x="5207000" y="2949575"/>
          <p14:tracePt t="66781" x="4991100" y="2974975"/>
          <p14:tracePt t="66783" x="4933950" y="2974975"/>
          <p14:tracePt t="66821" x="4784725" y="2984500"/>
          <p14:tracePt t="66861" x="4556125" y="2984500"/>
          <p14:tracePt t="66902" x="4349750" y="2997200"/>
          <p14:tracePt t="66960" x="4187825" y="3019425"/>
          <p14:tracePt t="67017" x="4064000" y="3041650"/>
          <p14:tracePt t="69201" x="4095750" y="3076575"/>
          <p14:tracePt t="69216" x="4152900" y="3133725"/>
          <p14:tracePt t="69249" x="4346575" y="3362325"/>
          <p14:tracePt t="69289" x="4483100" y="3625850"/>
          <p14:tracePt t="69308" x="4505325" y="3730625"/>
          <p14:tracePt t="69339" x="4518025" y="3876675"/>
          <p14:tracePt t="69380" x="4530725" y="4073525"/>
          <p14:tracePt t="69419" x="4530725" y="4371975"/>
          <p14:tracePt t="69459" x="4530725" y="4600575"/>
          <p14:tracePt t="69499" x="4540250" y="4829175"/>
          <p14:tracePt t="69540" x="4552950" y="5057775"/>
          <p14:tracePt t="69579" x="4552950" y="5273675"/>
          <p14:tracePt t="69619" x="4552950" y="5445125"/>
          <p14:tracePt t="69659" x="4552950" y="5619750"/>
          <p14:tracePt t="69699" x="4521200" y="5848350"/>
          <p14:tracePt t="69739" x="4521200" y="5962650"/>
          <p14:tracePt t="69779" x="4508500" y="6029325"/>
          <p14:tracePt t="70087" x="4518025" y="6042025"/>
          <p14:tracePt t="71191" x="4518025" y="6022975"/>
          <p14:tracePt t="71199" x="4518025" y="5988050"/>
          <p14:tracePt t="71230" x="4498975" y="5895975"/>
          <p14:tracePt t="71269" x="4451350" y="5794375"/>
          <p14:tracePt t="71288" x="4451350" y="5724525"/>
          <p14:tracePt t="71320" x="4451350" y="5645150"/>
          <p14:tracePt t="71360" x="4451350" y="5553075"/>
          <p14:tracePt t="71399" x="4460875" y="5505450"/>
          <p14:tracePt t="71478" x="4552950" y="5359400"/>
          <p14:tracePt t="71542" x="4632325" y="5245100"/>
          <p14:tracePt t="71559" x="4645025" y="5219700"/>
          <p14:tracePt t="71597" x="4676775" y="5153025"/>
          <p14:tracePt t="71627" x="4689475" y="5140325"/>
          <p14:tracePt t="71668" x="4733925" y="5083175"/>
          <p14:tracePt t="71709" x="4781550" y="5038725"/>
          <p14:tracePt t="71749" x="4883150" y="4968875"/>
          <p14:tracePt t="71788" x="4975225" y="4889500"/>
          <p14:tracePt t="71790" x="4987925" y="4876800"/>
          <p14:tracePt t="71828" x="5010150" y="4854575"/>
          <p14:tracePt t="72231" x="4991100" y="4864100"/>
          <p14:tracePt t="72258" x="4978400" y="4864100"/>
          <p14:tracePt t="72308" x="4968875" y="4873625"/>
          <p14:tracePt t="72407" x="4956175" y="487362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138988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smtClean="0"/>
              <a:t>Nanomagnetic </a:t>
            </a:r>
            <a:r>
              <a:rPr lang="en-US" sz="3200" smtClean="0"/>
              <a:t>m</a:t>
            </a:r>
            <a:r>
              <a:rPr lang="cs-CZ" sz="3200" smtClean="0"/>
              <a:t>aterials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836613"/>
            <a:ext cx="8569325" cy="528955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/>
              <a:t>nanotechnology used to ‘freeze’ the positions of atoms in an orientation that aligns the weak magnetic polarization</a:t>
            </a:r>
          </a:p>
          <a:p>
            <a:pPr eaLnBrk="1" hangingPunct="1">
              <a:defRPr/>
            </a:pPr>
            <a:r>
              <a:rPr lang="en-US" sz="2000" smtClean="0"/>
              <a:t>nanomagnetic structures are formed by careful control of material composition and processing parameters</a:t>
            </a:r>
          </a:p>
          <a:p>
            <a:pPr eaLnBrk="1" hangingPunct="1">
              <a:defRPr/>
            </a:pPr>
            <a:r>
              <a:rPr lang="en-US" sz="2000" smtClean="0"/>
              <a:t>applications in magnetic / data storage </a:t>
            </a:r>
          </a:p>
          <a:p>
            <a:pPr eaLnBrk="1" hangingPunct="1">
              <a:defRPr/>
            </a:pPr>
            <a:endParaRPr lang="en-US" sz="2000" smtClean="0"/>
          </a:p>
          <a:p>
            <a:pPr eaLnBrk="1" hangingPunct="1">
              <a:defRPr/>
            </a:pPr>
            <a:endParaRPr lang="en-US" sz="2000" smtClean="0"/>
          </a:p>
          <a:p>
            <a:pPr eaLnBrk="1" hangingPunct="1">
              <a:defRPr/>
            </a:pPr>
            <a:endParaRPr lang="en-US" sz="2000" smtClean="0"/>
          </a:p>
          <a:p>
            <a:pPr eaLnBrk="1" hangingPunct="1">
              <a:defRPr/>
            </a:pPr>
            <a:r>
              <a:rPr lang="en-US" sz="1800" b="0" smtClean="0">
                <a:effectLst/>
              </a:rPr>
              <a:t>magnetic force microscopy (MFM) </a:t>
            </a:r>
            <a:br>
              <a:rPr lang="en-US" sz="1800" b="0" smtClean="0">
                <a:effectLst/>
              </a:rPr>
            </a:br>
            <a:r>
              <a:rPr lang="en-US" sz="1800" b="0" smtClean="0">
                <a:effectLst/>
              </a:rPr>
              <a:t>imaging of novel nanomaterials</a:t>
            </a:r>
          </a:p>
          <a:p>
            <a:pPr eaLnBrk="1" hangingPunct="1">
              <a:defRPr/>
            </a:pPr>
            <a:r>
              <a:rPr lang="en-US" sz="1800" b="0" smtClean="0">
                <a:effectLst/>
              </a:rPr>
              <a:t>magnetic structure of a quantum “corral”, which </a:t>
            </a:r>
            <a:br>
              <a:rPr lang="en-US" sz="1800" b="0" smtClean="0">
                <a:effectLst/>
              </a:rPr>
            </a:br>
            <a:r>
              <a:rPr lang="en-US" sz="1800" b="0" smtClean="0">
                <a:effectLst/>
              </a:rPr>
              <a:t>consists of magnetic iron atoms deposited on </a:t>
            </a:r>
            <a:br>
              <a:rPr lang="en-US" sz="1800" b="0" smtClean="0">
                <a:effectLst/>
              </a:rPr>
            </a:br>
            <a:r>
              <a:rPr lang="en-US" sz="1800" b="0" smtClean="0">
                <a:effectLst/>
              </a:rPr>
              <a:t>a copper surface that "corral" copper electrons</a:t>
            </a:r>
          </a:p>
          <a:p>
            <a:pPr eaLnBrk="1" hangingPunct="1">
              <a:defRPr/>
            </a:pPr>
            <a:endParaRPr lang="cs-CZ" sz="1800" smtClean="0"/>
          </a:p>
        </p:txBody>
      </p:sp>
      <p:pic>
        <p:nvPicPr>
          <p:cNvPr id="19460" name="Picture 2" descr="nano struct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365625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 descr="nano structure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506663"/>
            <a:ext cx="2786062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7" x="4921250" y="4819650"/>
          <p14:tracePt t="1783" x="4911725" y="4727575"/>
          <p14:tracePt t="1791" x="4876800" y="4660900"/>
          <p14:tracePt t="1813" x="4772025" y="4406900"/>
          <p14:tracePt t="1854" x="4600575" y="4064000"/>
          <p14:tracePt t="1894" x="4521200" y="3879850"/>
          <p14:tracePt t="1934" x="4486275" y="3790950"/>
          <p14:tracePt t="1983" x="4394200" y="3663950"/>
          <p14:tracePt t="2024" x="4327525" y="3562350"/>
          <p14:tracePt t="2063" x="4279900" y="3492500"/>
          <p14:tracePt t="2103" x="4244975" y="3413125"/>
          <p14:tracePt t="2144" x="4165600" y="3263900"/>
          <p14:tracePt t="2184" x="4064000" y="3022600"/>
          <p14:tracePt t="2234" x="3924300" y="2816225"/>
          <p14:tracePt t="2283" x="3810000" y="2667000"/>
          <p14:tracePt t="2323" x="3765550" y="2622550"/>
          <p14:tracePt t="8135" x="3765550" y="2543175"/>
          <p14:tracePt t="8142" x="3765550" y="2486025"/>
          <p14:tracePt t="8151" x="3765550" y="2451100"/>
          <p14:tracePt t="8173" x="3765550" y="2336800"/>
          <p14:tracePt t="8215" x="3721100" y="2152650"/>
          <p14:tracePt t="8254" x="3673475" y="1993900"/>
          <p14:tracePt t="8294" x="3616325" y="1879600"/>
          <p14:tracePt t="8334" x="3581400" y="1844675"/>
          <p14:tracePt t="8374" x="3559175" y="1831975"/>
          <p14:tracePt t="8517" x="3546475" y="1831975"/>
          <p14:tracePt t="8535" x="3502025" y="1831975"/>
          <p14:tracePt t="8541" x="3479800" y="1831975"/>
          <p14:tracePt t="8574" x="3422650" y="1841500"/>
          <p14:tracePt t="8614" x="3409950" y="1841500"/>
          <p14:tracePt t="8991" x="3387725" y="1876425"/>
          <p14:tracePt t="9000" x="3375025" y="1908175"/>
          <p14:tracePt t="9012" x="3375025" y="1933575"/>
          <p14:tracePt t="9034" x="3375025" y="2012950"/>
          <p14:tracePt t="9075" x="3441700" y="2136775"/>
          <p14:tracePt t="9078" x="3463925" y="2171700"/>
          <p14:tracePt t="9116" x="3533775" y="2263775"/>
          <p14:tracePt t="9154" x="3740150" y="2222500"/>
          <p14:tracePt t="9194" x="3749675" y="2222500"/>
          <p14:tracePt t="10685" x="3730625" y="2197100"/>
          <p14:tracePt t="10693" x="3708400" y="2174875"/>
          <p14:tracePt t="10708" x="3695700" y="2165350"/>
          <p14:tracePt t="10725" x="3651250" y="2108200"/>
          <p14:tracePt t="10744" x="3606800" y="2073275"/>
          <p14:tracePt t="10774" x="3514725" y="1993900"/>
          <p14:tracePt t="10814" x="3432175" y="1946275"/>
          <p14:tracePt t="10856" x="3330575" y="1889125"/>
          <p14:tracePt t="10894" x="3228975" y="1831975"/>
          <p14:tracePt t="10934" x="3101975" y="1787525"/>
          <p14:tracePt t="10974" x="2974975" y="1739900"/>
          <p14:tracePt t="11013" x="2882900" y="1695450"/>
          <p14:tracePt t="11054" x="2733675" y="1625600"/>
          <p14:tracePt t="11094" x="2644775" y="1568450"/>
          <p14:tracePt t="11134" x="2562225" y="1511300"/>
          <p14:tracePt t="11174" x="2505075" y="1476375"/>
          <p14:tracePt t="11214" x="2390775" y="1384300"/>
          <p14:tracePt t="11254" x="2324100" y="1317625"/>
          <p14:tracePt t="11294" x="2311400" y="1304925"/>
          <p14:tracePt t="11382" x="2311400" y="1295400"/>
          <p14:tracePt t="11437" x="2311400" y="1282700"/>
          <p14:tracePt t="11462" x="2320925" y="1260475"/>
          <p14:tracePt t="11496" x="2330450" y="1260475"/>
          <p14:tracePt t="11534" x="2355850" y="1238250"/>
          <p14:tracePt t="13055" x="2378075" y="1238250"/>
          <p14:tracePt t="13064" x="2400300" y="1238250"/>
          <p14:tracePt t="13073" x="2413000" y="1238250"/>
          <p14:tracePt t="13095" x="2457450" y="1238250"/>
          <p14:tracePt t="13136" x="2559050" y="1244600"/>
          <p14:tracePt t="13176" x="2686050" y="1244600"/>
          <p14:tracePt t="13215" x="2765425" y="1244600"/>
          <p14:tracePt t="13255" x="2835275" y="1244600"/>
          <p14:tracePt t="13295" x="2936875" y="1244600"/>
          <p14:tracePt t="13335" x="3006725" y="1244600"/>
          <p14:tracePt t="13375" x="3086100" y="1244600"/>
          <p14:tracePt t="13415" x="3165475" y="1244600"/>
          <p14:tracePt t="13456" x="3270250" y="1244600"/>
          <p14:tracePt t="13496" x="3406775" y="1244600"/>
          <p14:tracePt t="13535" x="3486150" y="1257300"/>
          <p14:tracePt t="13576" x="3613150" y="1279525"/>
          <p14:tracePt t="13616" x="3692525" y="1279525"/>
          <p14:tracePt t="13655" x="3832225" y="1292225"/>
          <p14:tracePt t="13695" x="4003675" y="1314450"/>
          <p14:tracePt t="13735" x="4162425" y="1323975"/>
          <p14:tracePt t="13775" x="4267200" y="1336675"/>
          <p14:tracePt t="13815" x="4333875" y="1336675"/>
          <p14:tracePt t="13853" x="4403725" y="1336675"/>
          <p14:tracePt t="13896" x="4495800" y="1349375"/>
          <p14:tracePt t="13935" x="4597400" y="1358900"/>
          <p14:tracePt t="13976" x="4689475" y="1381125"/>
          <p14:tracePt t="14016" x="4803775" y="1393825"/>
          <p14:tracePt t="14055" x="4918075" y="1393825"/>
          <p14:tracePt t="14097" x="5010150" y="1406525"/>
          <p14:tracePt t="14138" x="5089525" y="1406525"/>
          <p14:tracePt t="14177" x="5111750" y="1406525"/>
          <p14:tracePt t="14216" x="5146675" y="1406525"/>
          <p14:tracePt t="14255" x="5194300" y="1406525"/>
          <p14:tracePt t="14296" x="5238750" y="1397000"/>
          <p14:tracePt t="14336" x="5286375" y="1384300"/>
          <p14:tracePt t="14376" x="5308600" y="1362075"/>
          <p14:tracePt t="14416" x="5353050" y="1317625"/>
          <p14:tracePt t="14455" x="5365750" y="1203325"/>
          <p14:tracePt t="14495" x="5356225" y="1089025"/>
          <p14:tracePt t="14536" x="5321300" y="1019175"/>
          <p14:tracePt t="14575" x="5254625" y="974725"/>
          <p14:tracePt t="14616" x="5092700" y="962025"/>
          <p14:tracePt t="14656" x="4899025" y="949325"/>
          <p14:tracePt t="14696" x="4705350" y="939800"/>
          <p14:tracePt t="14735" x="4556125" y="904875"/>
          <p14:tracePt t="14776" x="4416425" y="892175"/>
          <p14:tracePt t="14815" x="4235450" y="923925"/>
          <p14:tracePt t="14853" x="4041775" y="1038225"/>
          <p14:tracePt t="14896" x="3990975" y="1165225"/>
          <p14:tracePt t="14936" x="4175125" y="1266825"/>
          <p14:tracePt t="14975" x="4540250" y="1292225"/>
          <p14:tracePt t="15016" x="4724400" y="1292225"/>
          <p14:tracePt t="15055" x="4733925" y="1292225"/>
          <p14:tracePt t="15096" x="4746625" y="1225550"/>
          <p14:tracePt t="15136" x="4600575" y="1054100"/>
          <p14:tracePt t="15176" x="4292600" y="962025"/>
          <p14:tracePt t="15216" x="4086225" y="949325"/>
          <p14:tracePt t="15256" x="4006850" y="1038225"/>
          <p14:tracePt t="15295" x="4105275" y="1235075"/>
          <p14:tracePt t="15335" x="4403725" y="1323975"/>
          <p14:tracePt t="15376" x="4518025" y="1304925"/>
          <p14:tracePt t="15416" x="4521200" y="1203325"/>
          <p14:tracePt t="15455" x="4314825" y="1111250"/>
          <p14:tracePt t="15496" x="4051300" y="1089025"/>
          <p14:tracePt t="15535" x="4029075" y="1089025"/>
          <p14:tracePt t="15576" x="4083050" y="1076325"/>
          <p14:tracePt t="15616" x="4232275" y="1076325"/>
          <p14:tracePt t="15655" x="4241800" y="1066800"/>
          <p14:tracePt t="19983" x="4276725" y="1095375"/>
          <p14:tracePt t="19998" x="4311650" y="1130300"/>
          <p14:tracePt t="20023" x="4425950" y="1222375"/>
          <p14:tracePt t="20048" x="4505325" y="1292225"/>
          <p14:tracePt t="20088" x="4562475" y="1381125"/>
          <p14:tracePt t="20129" x="4575175" y="1463675"/>
          <p14:tracePt t="20149" x="4575175" y="1508125"/>
          <p14:tracePt t="20178" x="4565650" y="1555750"/>
          <p14:tracePt t="20218" x="4521200" y="1657350"/>
          <p14:tracePt t="20258" x="4451350" y="1758950"/>
          <p14:tracePt t="20298" x="4441825" y="1784350"/>
          <p14:tracePt t="20338" x="4394200" y="1793875"/>
          <p14:tracePt t="20378" x="4337050" y="1793875"/>
          <p14:tracePt t="20427" x="4279900" y="1793875"/>
          <p14:tracePt t="20468" x="4130675" y="1787525"/>
          <p14:tracePt t="20509" x="3937000" y="1704975"/>
          <p14:tracePt t="20548" x="3879850" y="1682750"/>
          <p14:tracePt t="20588" x="3822700" y="1660525"/>
          <p14:tracePt t="20590" x="3800475" y="1647825"/>
          <p14:tracePt t="20628" x="3673475" y="1616075"/>
          <p14:tracePt t="20671" x="3571875" y="1581150"/>
          <p14:tracePt t="20711" x="3502025" y="1558925"/>
          <p14:tracePt t="20750" x="3432175" y="1533525"/>
          <p14:tracePt t="20788" x="3409950" y="1524000"/>
          <p14:tracePt t="20828" x="3352800" y="1524000"/>
          <p14:tracePt t="20869" x="3260725" y="1511300"/>
          <p14:tracePt t="20908" x="3216275" y="1511300"/>
          <p14:tracePt t="20948" x="3194050" y="1511300"/>
          <p14:tracePt t="20989" x="3136900" y="1511300"/>
          <p14:tracePt t="21028" x="3111500" y="1511300"/>
          <p14:tracePt t="21068" x="3101975" y="1511300"/>
          <p14:tracePt t="21166" x="3089275" y="1511300"/>
          <p14:tracePt t="21735" x="3079750" y="1511300"/>
          <p14:tracePt t="21751" x="3067050" y="1511300"/>
          <p14:tracePt t="21768" x="3044825" y="1520825"/>
          <p14:tracePt t="21799" x="2997200" y="1530350"/>
          <p14:tracePt t="21878" x="2987675" y="1530350"/>
          <p14:tracePt t="21898" x="2974975" y="1530350"/>
          <p14:tracePt t="21928" x="2965450" y="1530350"/>
          <p14:tracePt t="21968" x="2930525" y="1530350"/>
          <p14:tracePt t="22008" x="2908300" y="1530350"/>
          <p14:tracePt t="22502" x="2895600" y="1530350"/>
          <p14:tracePt t="22510" x="2905125" y="1543050"/>
          <p14:tracePt t="22525" x="2962275" y="1555750"/>
          <p14:tracePt t="22559" x="3063875" y="1565275"/>
          <p14:tracePt t="22599" x="3213100" y="1587500"/>
          <p14:tracePt t="22618" x="3257550" y="1587500"/>
          <p14:tracePt t="22649" x="3327400" y="1587500"/>
          <p14:tracePt t="22690" x="3476625" y="1600200"/>
          <p14:tracePt t="22730" x="3578225" y="1612900"/>
          <p14:tracePt t="22769" x="3635375" y="1612900"/>
          <p14:tracePt t="22808" x="3784600" y="1612900"/>
          <p14:tracePt t="22849" x="3876675" y="1612900"/>
          <p14:tracePt t="22889" x="3911600" y="1612900"/>
          <p14:tracePt t="22928" x="3978275" y="1612900"/>
          <p14:tracePt t="22968" x="4013200" y="1612900"/>
          <p14:tracePt t="23009" x="4060825" y="1612900"/>
          <p14:tracePt t="23049" x="4095750" y="1612900"/>
          <p14:tracePt t="23089" x="4140200" y="1612900"/>
          <p14:tracePt t="23129" x="4152900" y="1612900"/>
          <p14:tracePt t="23169" x="4175125" y="1612900"/>
          <p14:tracePt t="24118" x="4184650" y="1612900"/>
          <p14:tracePt t="24142" x="4210050" y="1612900"/>
          <p14:tracePt t="24155" x="4232275" y="1612900"/>
          <p14:tracePt t="24179" x="4267200" y="1612900"/>
          <p14:tracePt t="24198" x="4289425" y="1612900"/>
          <p14:tracePt t="24229" x="4298950" y="1612900"/>
          <p14:tracePt t="26343" x="4333875" y="1612900"/>
          <p14:tracePt t="26358" x="4314825" y="1644650"/>
          <p14:tracePt t="26366" x="4292600" y="1679575"/>
          <p14:tracePt t="26400" x="4244975" y="1758950"/>
          <p14:tracePt t="26440" x="4187825" y="1863725"/>
          <p14:tracePt t="26480" x="4156075" y="1908175"/>
          <p14:tracePt t="26520" x="4121150" y="2000250"/>
          <p14:tracePt t="26539" x="4108450" y="2035175"/>
          <p14:tracePt t="26569" x="4108450" y="2092325"/>
          <p14:tracePt t="26610" x="4098925" y="2162175"/>
          <p14:tracePt t="26649" x="4086225" y="2193925"/>
          <p14:tracePt t="26680" x="4086225" y="2206625"/>
          <p14:tracePt t="26719" x="4086225" y="2241550"/>
          <p14:tracePt t="26759" x="4086225" y="2298700"/>
          <p14:tracePt t="26799" x="4086225" y="2311400"/>
          <p14:tracePt t="26839" x="4086225" y="2320925"/>
          <p14:tracePt t="27695" x="4086225" y="2333625"/>
          <p14:tracePt t="27704" x="4029075" y="2324100"/>
          <p14:tracePt t="27718" x="3959225" y="2301875"/>
          <p14:tracePt t="27738" x="3844925" y="2266950"/>
          <p14:tracePt t="27781" x="3638550" y="2209800"/>
          <p14:tracePt t="27819" x="3559175" y="2197100"/>
          <p14:tracePt t="27859" x="3546475" y="2197100"/>
          <p14:tracePt t="27899" x="3489325" y="2187575"/>
          <p14:tracePt t="27939" x="3479800" y="2187575"/>
          <p14:tracePt t="27979" x="3467100" y="2174875"/>
          <p14:tracePt t="28101" x="3444875" y="2174875"/>
          <p14:tracePt t="28109" x="3422650" y="2174875"/>
          <p14:tracePt t="28129" x="3400425" y="2174875"/>
          <p14:tracePt t="28166" x="3352800" y="2174875"/>
          <p14:tracePt t="32095" x="3406775" y="2184400"/>
          <p14:tracePt t="32111" x="3441700" y="2193925"/>
          <p14:tracePt t="32130" x="3521075" y="2206625"/>
          <p14:tracePt t="32161" x="3660775" y="2228850"/>
          <p14:tracePt t="32181" x="3717925" y="2228850"/>
          <p14:tracePt t="32211" x="3806825" y="2241550"/>
          <p14:tracePt t="32251" x="3911600" y="2241550"/>
          <p14:tracePt t="32291" x="3990975" y="2241550"/>
          <p14:tracePt t="32331" x="4048125" y="2241550"/>
          <p14:tracePt t="32370" x="4095750" y="2241550"/>
          <p14:tracePt t="32410" x="4140200" y="2254250"/>
          <p14:tracePt t="32453" x="4197350" y="2254250"/>
          <p14:tracePt t="32490" x="4210050" y="2254250"/>
          <p14:tracePt t="32531" x="4254500" y="2254250"/>
          <p14:tracePt t="32571" x="4289425" y="2254250"/>
          <p14:tracePt t="32611" x="4324350" y="2254250"/>
          <p14:tracePt t="32650" x="4346575" y="2244725"/>
          <p14:tracePt t="34367" x="4356100" y="2232025"/>
          <p14:tracePt t="34400" x="4356100" y="2209800"/>
          <p14:tracePt t="34414" x="4356100" y="2187575"/>
          <p14:tracePt t="34438" x="4356100" y="2174875"/>
          <p14:tracePt t="34471" x="4356100" y="2152650"/>
          <p14:tracePt t="34490" x="4356100" y="2139950"/>
          <p14:tracePt t="34521" x="4368800" y="2117725"/>
          <p14:tracePt t="34601" x="4381500" y="2108200"/>
          <p14:tracePt t="38503" x="4359275" y="2114550"/>
          <p14:tracePt t="38535" x="4349750" y="2114550"/>
          <p14:tracePt t="38569" x="4337050" y="2114550"/>
          <p14:tracePt t="38582" x="4314825" y="2127250"/>
          <p14:tracePt t="38622" x="4292600" y="2136775"/>
          <p14:tracePt t="38661" x="4270375" y="2136775"/>
          <p14:tracePt t="38681" x="4244975" y="2136775"/>
          <p14:tracePt t="38710" x="4222750" y="2136775"/>
          <p14:tracePt t="38759" x="4187825" y="2136775"/>
          <p14:tracePt t="38799" x="4073525" y="2130425"/>
          <p14:tracePt t="38839" x="3971925" y="2130425"/>
          <p14:tracePt t="38880" x="3879850" y="2130425"/>
          <p14:tracePt t="38919" x="3787775" y="2130425"/>
          <p14:tracePt t="38959" x="3721100" y="2130425"/>
          <p14:tracePt t="38999" x="3629025" y="2136775"/>
          <p14:tracePt t="39039" x="3524250" y="2219325"/>
          <p14:tracePt t="39080" x="3467100" y="2320925"/>
          <p14:tracePt t="39113" x="3467100" y="2400300"/>
          <p14:tracePt t="39153" x="3498850" y="2470150"/>
          <p14:tracePt t="39194" x="3590925" y="2549525"/>
          <p14:tracePt t="39243" x="3705225" y="2628900"/>
          <p14:tracePt t="39283" x="3749675" y="2663825"/>
          <p14:tracePt t="39333" x="3841750" y="2733675"/>
          <p14:tracePt t="39374" x="3889375" y="2768600"/>
          <p14:tracePt t="39413" x="3911600" y="2778125"/>
          <p14:tracePt t="39454" x="3921125" y="2778125"/>
          <p14:tracePt t="39702" x="3902075" y="2778125"/>
          <p14:tracePt t="39719" x="3867150" y="2771775"/>
          <p14:tracePt t="39735" x="3835400" y="2759075"/>
          <p14:tracePt t="39763" x="3765550" y="2724150"/>
          <p14:tracePt t="39803" x="3651250" y="2701925"/>
          <p14:tracePt t="39822" x="3594100" y="2701925"/>
          <p14:tracePt t="39855" x="3536950" y="2692400"/>
          <p14:tracePt t="39894" x="3489325" y="2679700"/>
          <p14:tracePt t="39934" x="3479800" y="2679700"/>
          <p14:tracePt t="40343" x="3486150" y="2667000"/>
          <p14:tracePt t="40366" x="3498850" y="2667000"/>
          <p14:tracePt t="40381" x="3511550" y="2657475"/>
          <p14:tracePt t="40394" x="3521075" y="2657475"/>
          <p14:tracePt t="40413" x="3568700" y="2644775"/>
          <p14:tracePt t="40443" x="3613150" y="2632075"/>
          <p14:tracePt t="40484" x="3775075" y="2609850"/>
          <p14:tracePt t="40485" x="3832225" y="2609850"/>
          <p14:tracePt t="40534" x="4210050" y="2619375"/>
          <p14:tracePt t="40573" x="4552950" y="2641600"/>
          <p14:tracePt t="40613" x="4781550" y="2663825"/>
          <p14:tracePt t="40653" x="4930775" y="2689225"/>
          <p14:tracePt t="40684" x="5010150" y="2689225"/>
          <p14:tracePt t="40725" x="5146675" y="2689225"/>
          <p14:tracePt t="40774" x="5238750" y="2689225"/>
          <p14:tracePt t="41118" x="5251450" y="2689225"/>
          <p14:tracePt t="41125" x="5260975" y="2679700"/>
          <p14:tracePt t="41462" x="5207000" y="2679700"/>
          <p14:tracePt t="41470" x="5140325" y="2679700"/>
          <p14:tracePt t="41478" x="5057775" y="2679700"/>
          <p14:tracePt t="41503" x="4806950" y="2698750"/>
          <p14:tracePt t="41522" x="4648200" y="2711450"/>
          <p14:tracePt t="41554" x="4314825" y="2746375"/>
          <p14:tracePt t="41593" x="3867150" y="2813050"/>
          <p14:tracePt t="41643" x="3536950" y="2905125"/>
          <p14:tracePt t="41693" x="3228975" y="3032125"/>
          <p14:tracePt t="41733" x="3067050" y="3146425"/>
          <p14:tracePt t="41773" x="2917825" y="3317875"/>
          <p14:tracePt t="41814" x="2860675" y="3498850"/>
          <p14:tracePt t="41854" x="2838450" y="3616325"/>
          <p14:tracePt t="41893" x="2857500" y="3717925"/>
          <p14:tracePt t="41933" x="2936875" y="3810000"/>
          <p14:tracePt t="41974" x="3006725" y="3924300"/>
          <p14:tracePt t="42014" x="3143250" y="4051300"/>
          <p14:tracePt t="42063" x="3257550" y="4117975"/>
          <p14:tracePt t="42103" x="3270250" y="4117975"/>
          <p14:tracePt t="42143" x="3282950" y="4117975"/>
          <p14:tracePt t="42194" x="3305175" y="4117975"/>
          <p14:tracePt t="42244" x="3340100" y="4111625"/>
          <p14:tracePt t="42513" x="3349625" y="4117975"/>
          <p14:tracePt t="42527" x="3349625" y="4175125"/>
          <p14:tracePt t="42535" x="3349625" y="4222750"/>
          <p14:tracePt t="42554" x="3349625" y="4267200"/>
          <p14:tracePt t="42594" x="3308350" y="4565650"/>
          <p14:tracePt t="42643" x="3286125" y="4816475"/>
          <p14:tracePt t="42681" x="3260725" y="5022850"/>
          <p14:tracePt t="42721" x="3260725" y="5159375"/>
          <p14:tracePt t="42761" x="3260725" y="5321300"/>
          <p14:tracePt t="42800" x="3251200" y="5457825"/>
          <p14:tracePt t="42852" x="3257550" y="5572125"/>
          <p14:tracePt t="42883" x="3282950" y="5619750"/>
          <p14:tracePt t="42915" x="3314700" y="5676900"/>
          <p14:tracePt t="42978" x="3327400" y="5686425"/>
          <p14:tracePt t="43019" x="3349625" y="5734050"/>
          <p14:tracePt t="43058" x="3362325" y="5743575"/>
          <p14:tracePt t="43098" x="3362325" y="5756275"/>
          <p14:tracePt t="46391" x="3419475" y="5724525"/>
          <p14:tracePt t="46399" x="3533775" y="5654675"/>
          <p14:tracePt t="46407" x="3578225" y="5610225"/>
          <p14:tracePt t="46428" x="3832225" y="5473700"/>
          <p14:tracePt t="46470" x="4895850" y="5083175"/>
          <p14:tracePt t="46517" x="5489575" y="4718050"/>
          <p14:tracePt t="46567" x="5949950" y="4375150"/>
          <p14:tracePt t="46608" x="6121400" y="4168775"/>
          <p14:tracePt t="46648" x="6292850" y="4054475"/>
          <p14:tracePt t="46687" x="6384925" y="3997325"/>
          <p14:tracePt t="46727" x="6556375" y="3940175"/>
          <p14:tracePt t="46767" x="6794500" y="3870325"/>
          <p14:tracePt t="46817" x="7172325" y="3765550"/>
          <p14:tracePt t="46867" x="7483475" y="3641725"/>
          <p14:tracePt t="46907" x="7734300" y="3536950"/>
          <p14:tracePt t="46957" x="7985125" y="3422650"/>
          <p14:tracePt t="46997" x="8054975" y="3365500"/>
          <p14:tracePt t="47037" x="8134350" y="3321050"/>
          <p14:tracePt t="47077" x="8156575" y="3298825"/>
          <p14:tracePt t="47117" x="8191500" y="3263900"/>
          <p14:tracePt t="47158" x="8216900" y="3206750"/>
          <p14:tracePt t="47197" x="8226425" y="3136900"/>
          <p14:tracePt t="47237" x="8226425" y="3057525"/>
          <p14:tracePt t="47276" x="8226425" y="3035300"/>
          <p14:tracePt t="47365" x="8220075" y="3022600"/>
          <p14:tracePt t="47397" x="8080375" y="2943225"/>
          <p14:tracePt t="47437" x="7794625" y="2851150"/>
          <p14:tracePt t="47477" x="7543800" y="2806700"/>
          <p14:tracePt t="47517" x="7324725" y="2781300"/>
          <p14:tracePt t="47566" x="7245350" y="2759075"/>
          <p14:tracePt t="47607" x="7188200" y="2759075"/>
          <p14:tracePt t="47657" x="6981825" y="2790825"/>
          <p14:tracePt t="47697" x="6854825" y="2870200"/>
          <p14:tracePt t="47737" x="6765925" y="2984500"/>
          <p14:tracePt t="47777" x="6753225" y="3146425"/>
          <p14:tracePt t="47817" x="6753225" y="3362325"/>
          <p14:tracePt t="47858" x="6829425" y="3524250"/>
          <p14:tracePt t="47897" x="6978650" y="3683000"/>
          <p14:tracePt t="47937" x="7162800" y="3775075"/>
          <p14:tracePt t="47977" x="7426325" y="3889375"/>
          <p14:tracePt t="48017" x="7585075" y="3946525"/>
          <p14:tracePt t="48057" x="7642225" y="3968750"/>
          <p14:tracePt t="48137" x="7654925" y="4060825"/>
          <p14:tracePt t="48177" x="7721600" y="4346575"/>
          <p14:tracePt t="48217" x="7781925" y="4565650"/>
          <p14:tracePt t="48257" x="7848600" y="4724400"/>
          <p14:tracePt t="48297" x="7870825" y="4772025"/>
          <p14:tracePt t="48337" x="7883525" y="4794250"/>
          <p14:tracePt t="48470" x="7883525" y="4806950"/>
          <p14:tracePt t="48477" x="7883525" y="4816475"/>
          <p14:tracePt t="48497" x="7874000" y="4829175"/>
          <p14:tracePt t="48537" x="7842250" y="4864100"/>
          <p14:tracePt t="48577" x="7737475" y="4921250"/>
          <p14:tracePt t="48617" x="7600950" y="4978400"/>
          <p14:tracePt t="48657" x="7464425" y="5045075"/>
          <p14:tracePt t="48697" x="7302500" y="5114925"/>
          <p14:tracePt t="48737" x="7118350" y="5194300"/>
          <p14:tracePt t="48777" x="6972300" y="5308600"/>
          <p14:tracePt t="48817" x="6867525" y="5387975"/>
          <p14:tracePt t="48858" x="6810375" y="5480050"/>
          <p14:tracePt t="48897" x="6788150" y="5572125"/>
          <p14:tracePt t="48936" x="6753225" y="5743575"/>
          <p14:tracePt t="48978" x="6740525" y="5892800"/>
          <p14:tracePt t="49017" x="6772275" y="5972175"/>
          <p14:tracePt t="49057" x="6864350" y="6076950"/>
          <p14:tracePt t="49096" x="7000875" y="6169025"/>
          <p14:tracePt t="49148" x="7286625" y="6191250"/>
          <p14:tracePt t="49187" x="7575550" y="6191250"/>
          <p14:tracePt t="49188" x="7632700" y="6191250"/>
          <p14:tracePt t="49238" x="7839075" y="6191250"/>
          <p14:tracePt t="49277" x="7997825" y="6146800"/>
          <p14:tracePt t="49317" x="8124825" y="6022975"/>
          <p14:tracePt t="49358" x="8169275" y="5816600"/>
          <p14:tracePt t="49407" x="8169275" y="5702300"/>
          <p14:tracePt t="49447" x="8150225" y="5530850"/>
          <p14:tracePt t="49487" x="8001000" y="5359400"/>
          <p14:tracePt t="49528" x="7816850" y="5267325"/>
          <p14:tracePt t="49567" x="7702550" y="5210175"/>
          <p14:tracePt t="49617" x="7531100" y="5162550"/>
          <p14:tracePt t="49658" x="7245350" y="5060950"/>
          <p14:tracePt t="49697" x="6959600" y="4968875"/>
          <p14:tracePt t="49737" x="6765925" y="4924425"/>
          <p14:tracePt t="49778" x="6604000" y="4899025"/>
          <p14:tracePt t="49817" x="6397625" y="4876800"/>
          <p14:tracePt t="49858" x="6248400" y="4867275"/>
          <p14:tracePt t="49897" x="6089650" y="4867275"/>
          <p14:tracePt t="49937" x="5927725" y="4886325"/>
          <p14:tracePt t="49987" x="5813425" y="4943475"/>
          <p14:tracePt t="50027" x="5734050" y="4987925"/>
          <p14:tracePt t="50068" x="5607050" y="5067300"/>
          <p14:tracePt t="50107" x="5518150" y="5149850"/>
          <p14:tracePt t="50157" x="5483225" y="5207000"/>
          <p14:tracePt t="50198" x="5435600" y="5273675"/>
          <p14:tracePt t="50247" x="5378450" y="5387975"/>
          <p14:tracePt t="50288" x="5368925" y="5445125"/>
          <p14:tracePt t="50327" x="5368925" y="5457825"/>
          <p14:tracePt t="50414" x="5368925" y="5448300"/>
          <p14:tracePt t="50433" x="5299075" y="5359400"/>
          <p14:tracePt t="50458" x="5092700" y="5162550"/>
          <p14:tracePt t="50498" x="4648200" y="4819650"/>
          <p14:tracePt t="50537" x="4416425" y="4648200"/>
          <p14:tracePt t="50577" x="4384675" y="4625975"/>
          <p14:tracePt t="50627" x="4359275" y="4613275"/>
          <p14:tracePt t="50669" x="4200525" y="4533900"/>
          <p14:tracePt t="50709" x="4016375" y="4489450"/>
          <p14:tracePt t="50748" x="3971925" y="4464050"/>
          <p14:tracePt t="50828" x="3892550" y="4454525"/>
          <p14:tracePt t="50867" x="3787775" y="4419600"/>
          <p14:tracePt t="50869" x="3743325" y="4406900"/>
          <p14:tracePt t="50908" x="3651250" y="4397375"/>
          <p14:tracePt t="50947" x="3514725" y="4375150"/>
          <p14:tracePt t="52655" x="3489325" y="4375150"/>
          <p14:tracePt t="52689" x="3444875" y="4381500"/>
          <p14:tracePt t="52694" x="3409950" y="4381500"/>
          <p14:tracePt t="52720" x="3330575" y="4381500"/>
          <p14:tracePt t="52735" x="3260725" y="4362450"/>
          <p14:tracePt t="52778" x="3146425" y="4314825"/>
          <p14:tracePt t="52818" x="2965450" y="4257675"/>
          <p14:tracePt t="52859" x="2768600" y="4200525"/>
          <p14:tracePt t="52898" x="2562225" y="4156075"/>
          <p14:tracePt t="52937" x="2460625" y="4133850"/>
          <p14:tracePt t="52978" x="2403475" y="4111625"/>
          <p14:tracePt t="53018" x="2324100" y="4098925"/>
          <p14:tracePt t="53058" x="2209800" y="4064000"/>
          <p14:tracePt t="53098" x="2070100" y="4029075"/>
          <p14:tracePt t="53138" x="1911350" y="4006850"/>
          <p14:tracePt t="53178" x="1863725" y="3997325"/>
          <p14:tracePt t="53217" x="1854200" y="3984625"/>
          <p14:tracePt t="53943" x="1920875" y="3984625"/>
          <p14:tracePt t="53951" x="2022475" y="3984625"/>
          <p14:tracePt t="53958" x="2124075" y="3984625"/>
          <p14:tracePt t="53978" x="2295525" y="3984625"/>
          <p14:tracePt t="54018" x="2501900" y="3971925"/>
          <p14:tracePt t="54058" x="2708275" y="3962400"/>
          <p14:tracePt t="54098" x="3028950" y="3949700"/>
          <p14:tracePt t="54138" x="3305175" y="3949700"/>
          <p14:tracePt t="54178" x="3441700" y="3949700"/>
          <p14:tracePt t="54218" x="3568700" y="3949700"/>
          <p14:tracePt t="54259" x="3625850" y="3949700"/>
          <p14:tracePt t="54298" x="3775075" y="3949700"/>
          <p14:tracePt t="54338" x="3968750" y="3949700"/>
          <p14:tracePt t="54377" x="4197350" y="3949700"/>
          <p14:tracePt t="54420" x="4289425" y="3949700"/>
          <p14:tracePt t="54422" x="4298950" y="3949700"/>
          <p14:tracePt t="54459" x="4311650" y="3949700"/>
          <p14:tracePt t="54499" x="4438650" y="3949700"/>
          <p14:tracePt t="54538" x="4448175" y="3949700"/>
          <p14:tracePt t="54637" x="4460875" y="3949700"/>
          <p14:tracePt t="54659" x="4473575" y="3949700"/>
          <p14:tracePt t="54698" x="4483100" y="3949700"/>
          <p14:tracePt t="54739" x="4530725" y="3940175"/>
          <p14:tracePt t="54779" x="4552950" y="3940175"/>
          <p14:tracePt t="59727" x="4533900" y="3968750"/>
          <p14:tracePt t="59735" x="4508500" y="4003675"/>
          <p14:tracePt t="59743" x="4498975" y="4025900"/>
          <p14:tracePt t="59757" x="4464050" y="4108450"/>
          <p14:tracePt t="59795" x="4359275" y="4337050"/>
          <p14:tracePt t="59835" x="4257675" y="4610100"/>
          <p14:tracePt t="59856" x="4213225" y="4702175"/>
          <p14:tracePt t="59905" x="4130675" y="4921250"/>
          <p14:tracePt t="59946" x="4086225" y="5124450"/>
          <p14:tracePt t="59984" x="4051300" y="5241925"/>
          <p14:tracePt t="60026" x="4041775" y="5286375"/>
          <p14:tracePt t="60064" x="4041775" y="5321300"/>
          <p14:tracePt t="60115" x="4041775" y="5330825"/>
          <p14:tracePt t="60155" x="4041775" y="5343525"/>
          <p14:tracePt t="60911" x="4041775" y="5365750"/>
          <p14:tracePt t="60927" x="4041775" y="5378450"/>
          <p14:tracePt t="60934" x="4041775" y="5387975"/>
          <p14:tracePt t="60955" x="4048125" y="5413375"/>
          <p14:tracePt t="60996" x="4060825" y="5514975"/>
          <p14:tracePt t="61037" x="4095750" y="5629275"/>
          <p14:tracePt t="61076" x="4105275" y="5651500"/>
          <p14:tracePt t="61078" x="4117975" y="5664200"/>
          <p14:tracePt t="61116" x="4140200" y="5686425"/>
          <p14:tracePt t="61487" x="4121150" y="5680075"/>
          <p14:tracePt t="61494" x="4108450" y="5680075"/>
          <p14:tracePt t="61514" x="4073525" y="5667375"/>
          <p14:tracePt t="61556" x="4016375" y="5645150"/>
          <p14:tracePt t="61596" x="3994150" y="5632450"/>
          <p14:tracePt t="61636" x="3994150" y="5575300"/>
          <p14:tracePt t="61676" x="4060825" y="5518150"/>
          <p14:tracePt t="61717" x="4117975" y="5473700"/>
          <p14:tracePt t="61756" x="4184650" y="5426075"/>
          <p14:tracePt t="61796" x="4298950" y="5346700"/>
          <p14:tracePt t="61846" x="4413250" y="5197475"/>
          <p14:tracePt t="61886" x="4448175" y="5118100"/>
          <p14:tracePt t="61925" x="4483100" y="5026025"/>
          <p14:tracePt t="61966" x="4562475" y="4899025"/>
          <p14:tracePt t="62016" x="4619625" y="4775200"/>
          <p14:tracePt t="62056" x="4645025" y="4727575"/>
          <p14:tracePt t="62096" x="4702175" y="4670425"/>
          <p14:tracePt t="62136" x="4759325" y="4613275"/>
          <p14:tracePt t="62176" x="4803775" y="4591050"/>
          <p14:tracePt t="62226" x="4860925" y="4533900"/>
          <p14:tracePt t="62266" x="4895850" y="4476750"/>
          <p14:tracePt t="62316" x="4918075" y="4432300"/>
          <p14:tracePt t="62355" x="4918075" y="4397375"/>
          <p14:tracePt t="62702" x="4918075" y="4384675"/>
          <p14:tracePt t="62718" x="4899025" y="4375150"/>
          <p14:tracePt t="62736" x="4841875" y="4362450"/>
          <p14:tracePt t="62742" x="4829175" y="4362450"/>
          <p14:tracePt t="62777" x="4692650" y="4340225"/>
          <p14:tracePt t="62816" x="4565650" y="4305300"/>
          <p14:tracePt t="62866" x="4476750" y="4270375"/>
          <p14:tracePt t="62907" x="4359275" y="4257675"/>
          <p14:tracePt t="62946" x="4244975" y="4235450"/>
          <p14:tracePt t="62986" x="4178300" y="4235450"/>
          <p14:tracePt t="63026" x="4086225" y="4235450"/>
          <p14:tracePt t="63066" x="3981450" y="4244975"/>
          <p14:tracePt t="63117" x="3902075" y="4267200"/>
          <p14:tracePt t="63157" x="3879850" y="4289425"/>
          <p14:tracePt t="63196" x="3844925" y="4311650"/>
          <p14:tracePt t="63236" x="3810000" y="4359275"/>
          <p14:tracePt t="63276" x="3810000" y="4403725"/>
          <p14:tracePt t="63317" x="3810000" y="4495800"/>
          <p14:tracePt t="63366" x="3841750" y="4575175"/>
          <p14:tracePt t="63406" x="3956050" y="4622800"/>
          <p14:tracePt t="63447" x="4095750" y="4679950"/>
          <p14:tracePt t="63486" x="4162425" y="4702175"/>
          <p14:tracePt t="63527" x="4324350" y="4724400"/>
          <p14:tracePt t="63567" x="4448175" y="4724400"/>
          <p14:tracePt t="63607" x="4540250" y="4724400"/>
          <p14:tracePt t="63656" x="4610100" y="4724400"/>
          <p14:tracePt t="63696" x="4711700" y="4670425"/>
          <p14:tracePt t="63746" x="4759325" y="4635500"/>
          <p14:tracePt t="63786" x="4791075" y="4625975"/>
          <p14:tracePt t="63827" x="4803775" y="4613275"/>
          <p14:tracePt t="63867" x="4851400" y="4591050"/>
          <p14:tracePt t="63906" x="4883150" y="4546600"/>
          <p14:tracePt t="63946" x="4883150" y="4521200"/>
          <p14:tracePt t="63987" x="4883150" y="4498975"/>
          <p14:tracePt t="64026" x="4883150" y="4454525"/>
          <p14:tracePt t="64066" x="4829175" y="4384675"/>
          <p14:tracePt t="64116" x="4714875" y="4349750"/>
          <p14:tracePt t="64135" x="4670425" y="4340225"/>
          <p14:tracePt t="64165" x="4613275" y="4314825"/>
          <p14:tracePt t="64216" x="4498975" y="4283075"/>
          <p14:tracePt t="64255" x="4406900" y="4283075"/>
          <p14:tracePt t="64296" x="4302125" y="4283075"/>
          <p14:tracePt t="64336" x="4187825" y="4337050"/>
          <p14:tracePt t="64375" x="4121150" y="4403725"/>
          <p14:tracePt t="64415" x="4086225" y="4486275"/>
          <p14:tracePt t="64455" x="4105275" y="4565650"/>
          <p14:tracePt t="64495" x="4241800" y="4645025"/>
          <p14:tracePt t="64536" x="4403725" y="4689475"/>
          <p14:tracePt t="64576" x="4562475" y="4702175"/>
          <p14:tracePt t="64616" x="4632325" y="4702175"/>
          <p14:tracePt t="64965" x="4645025" y="4692650"/>
          <p14:tracePt t="64999" x="4635500" y="4692650"/>
          <p14:tracePt t="65005" x="4613275" y="4692650"/>
          <p14:tracePt t="65016" x="4591050" y="4702175"/>
          <p14:tracePt t="65056" x="4498975" y="4781550"/>
          <p14:tracePt t="65075" x="4451350" y="4838700"/>
          <p14:tracePt t="65078" x="4441825" y="4864100"/>
          <p14:tracePt t="65106" x="4384675" y="4978400"/>
          <p14:tracePt t="65145" x="4337050" y="5149850"/>
          <p14:tracePt t="65186" x="4292600" y="5413375"/>
          <p14:tracePt t="65225" x="4346575" y="5686425"/>
          <p14:tracePt t="65265" x="4425950" y="5962650"/>
          <p14:tracePt t="65305" x="4448175" y="6121400"/>
          <p14:tracePt t="65345" x="4448175" y="6226175"/>
          <p14:tracePt t="65386" x="4460875" y="6283325"/>
          <p14:tracePt t="65433" x="4460875" y="6315075"/>
          <p14:tracePt t="65473" x="4460875" y="6397625"/>
          <p14:tracePt t="65523" x="4483100" y="6464300"/>
          <p14:tracePt t="65563" x="4505325" y="6499225"/>
          <p14:tracePt t="65959" x="4518025" y="6499225"/>
          <p14:tracePt t="65991" x="4540250" y="6499225"/>
          <p14:tracePt t="66004" x="4562475" y="6499225"/>
          <p14:tracePt t="66034" x="4610100" y="6492875"/>
          <p14:tracePt t="67367" x="4619625" y="6492875"/>
          <p14:tracePt t="67374" x="4632325" y="6480175"/>
          <p14:tracePt t="67398" x="4645025" y="6480175"/>
          <p14:tracePt t="67406" x="4667250" y="6467475"/>
          <p14:tracePt t="67438" x="4676775" y="6457950"/>
          <p14:tracePt t="67475" x="4676775" y="6445250"/>
          <p14:tracePt t="67514" x="4676775" y="6423025"/>
          <p14:tracePt t="67554" x="4648200" y="6388100"/>
          <p14:tracePt t="67594" x="4578350" y="6343650"/>
          <p14:tracePt t="67644" x="4337050" y="6308725"/>
          <p14:tracePt t="67685" x="4051300" y="6308725"/>
          <p14:tracePt t="67734" x="3743325" y="6296025"/>
          <p14:tracePt t="67785" x="3524250" y="6286500"/>
          <p14:tracePt t="67824" x="3444875" y="6273800"/>
          <p14:tracePt t="67864" x="3400425" y="6273800"/>
          <p14:tracePt t="67904" x="3375025" y="6273800"/>
          <p14:tracePt t="67998" x="3365500" y="6273800"/>
          <p14:tracePt t="68038" x="3352800" y="6273800"/>
          <p14:tracePt t="68064" x="3228975" y="6327775"/>
          <p14:tracePt t="68114" x="3181350" y="6362700"/>
          <p14:tracePt t="68352" x="3257550" y="6330950"/>
          <p14:tracePt t="68359" x="3314700" y="6296025"/>
          <p14:tracePt t="68371" x="3362325" y="6261100"/>
          <p14:tracePt t="68394" x="3419475" y="6216650"/>
          <p14:tracePt t="68444" x="3543300" y="6115050"/>
          <p14:tracePt t="68485" x="3613150" y="5965825"/>
          <p14:tracePt t="68535" x="3613150" y="5838825"/>
          <p14:tracePt t="68574" x="3536950" y="5702300"/>
          <p14:tracePt t="68614" x="3422650" y="5518150"/>
          <p14:tracePt t="68654" x="3308350" y="5391150"/>
          <p14:tracePt t="68705" x="3216275" y="5324475"/>
          <p14:tracePt t="68745" x="3159125" y="5289550"/>
          <p14:tracePt t="68784" x="3136900" y="5289550"/>
          <p14:tracePt t="68864" x="3124200" y="5289550"/>
          <p14:tracePt t="69223" x="3111500" y="5289550"/>
          <p14:tracePt t="69286" x="3111500" y="5330825"/>
          <p14:tracePt t="69295" x="3111500" y="5356225"/>
          <p14:tracePt t="69302" x="3133725" y="5387975"/>
          <p14:tracePt t="69335" x="3248025" y="5502275"/>
          <p14:tracePt t="69354" x="3327400" y="5549900"/>
          <p14:tracePt t="69385" x="3441700" y="5584825"/>
          <p14:tracePt t="69425" x="3603625" y="5607050"/>
          <p14:tracePt t="69465" x="3740150" y="5607050"/>
          <p14:tracePt t="69505" x="3806825" y="5607050"/>
          <p14:tracePt t="69546" x="3946525" y="5607050"/>
          <p14:tracePt t="69585" x="3990975" y="5562600"/>
          <p14:tracePt t="69626" x="4095750" y="5505450"/>
          <p14:tracePt t="69666" x="4162425" y="5448300"/>
          <p14:tracePt t="69705" x="4232275" y="5381625"/>
          <p14:tracePt t="69745" x="4289425" y="5302250"/>
          <p14:tracePt t="69785" x="4324350" y="5232400"/>
          <p14:tracePt t="69835" x="4346575" y="5197475"/>
          <p14:tracePt t="69876" x="4346575" y="5140325"/>
          <p14:tracePt t="69915" x="4327525" y="5083175"/>
          <p14:tracePt t="69956" x="4292600" y="5003800"/>
          <p14:tracePt t="69995" x="4279900" y="4946650"/>
          <p14:tracePt t="70035" x="4200525" y="4832350"/>
          <p14:tracePt t="70076" x="4108450" y="4775200"/>
          <p14:tracePt t="70078" x="4098925" y="4775200"/>
          <p14:tracePt t="70126" x="3971925" y="4749800"/>
          <p14:tracePt t="70164" x="3937000" y="4749800"/>
          <p14:tracePt t="70215" x="3902075" y="4727575"/>
          <p14:tracePt t="70255" x="3879850" y="4705350"/>
          <p14:tracePt t="70296" x="3835400" y="4683125"/>
          <p14:tracePt t="70335" x="3810000" y="4670425"/>
          <p14:tracePt t="70375" x="3787775" y="4660900"/>
          <p14:tracePt t="70415" x="3778250" y="4660900"/>
          <p14:tracePt t="70465" x="3765550" y="4660900"/>
          <p14:tracePt t="70515" x="3752850" y="4648200"/>
          <p14:tracePt t="70904" x="3762375" y="4635500"/>
          <p14:tracePt t="71103" x="3752850" y="4635500"/>
          <p14:tracePt t="71111" x="3743325" y="4635500"/>
          <p14:tracePt t="71137" x="3730625" y="4635500"/>
          <p14:tracePt t="71142" x="3721100" y="4635500"/>
          <p14:tracePt t="71176" x="3663950" y="4635500"/>
          <p14:tracePt t="71215" x="3581400" y="4625975"/>
          <p14:tracePt t="71256" x="3502025" y="4613275"/>
          <p14:tracePt t="71296" x="3432175" y="4603750"/>
          <p14:tracePt t="71346" x="3330575" y="4578350"/>
          <p14:tracePt t="71396" x="3159125" y="4568825"/>
          <p14:tracePt t="71435" x="3022600" y="4568825"/>
          <p14:tracePt t="71437" x="2987675" y="4568825"/>
          <p14:tracePt t="71485" x="2895600" y="4568825"/>
          <p14:tracePt t="71526" x="2851150" y="4556125"/>
          <p14:tracePt t="71566" x="2768600" y="4556125"/>
          <p14:tracePt t="71606" x="2724150" y="4556125"/>
          <p14:tracePt t="71645" x="2701925" y="4556125"/>
          <p14:tracePt t="71685" x="2654300" y="4575175"/>
          <p14:tracePt t="71735" x="2644775" y="4600575"/>
          <p14:tracePt t="71775" x="2644775" y="4667250"/>
          <p14:tracePt t="71815" x="2720975" y="4737100"/>
          <p14:tracePt t="71856" x="2879725" y="4772025"/>
          <p14:tracePt t="71895" x="3051175" y="4794250"/>
          <p14:tracePt t="71946" x="3143250" y="4816475"/>
          <p14:tracePt t="71985" x="3282950" y="4829175"/>
          <p14:tracePt t="72025" x="3429000" y="4829175"/>
          <p14:tracePt t="72066" x="3511550" y="4829175"/>
          <p14:tracePt t="72106" x="3568700" y="4829175"/>
          <p14:tracePt t="72156" x="3613150" y="4829175"/>
          <p14:tracePt t="72195" x="3635375" y="4829175"/>
          <p14:tracePt t="72245" x="3660775" y="4829175"/>
          <p14:tracePt t="72285" x="3670300" y="4829175"/>
          <p14:tracePt t="72335" x="3683000" y="4819650"/>
          <p14:tracePt t="72662" x="3673475" y="4838700"/>
          <p14:tracePt t="72670" x="3663950" y="4851400"/>
          <p14:tracePt t="72679" x="3651250" y="4864100"/>
          <p14:tracePt t="72698" x="3629025" y="4886325"/>
          <p14:tracePt t="72746" x="3524250" y="5057775"/>
          <p14:tracePt t="72786" x="3489325" y="5241925"/>
          <p14:tracePt t="72826" x="3543300" y="5470525"/>
          <p14:tracePt t="72866" x="3625850" y="5629275"/>
          <p14:tracePt t="72906" x="3692525" y="5822950"/>
          <p14:tracePt t="72946" x="3854450" y="6054725"/>
          <p14:tracePt t="72986" x="4048125" y="6283325"/>
          <p14:tracePt t="73026" x="4241800" y="6499225"/>
          <p14:tracePt t="73066" x="4448175" y="6683375"/>
          <p14:tracePt t="73117" x="4645025" y="6819900"/>
          <p14:tracePt t="73157" x="4689475" y="6854825"/>
          <p14:tracePt t="73195" x="4702175" y="6854825"/>
          <p14:tracePt t="73975" x="4702175" y="6848475"/>
          <p14:tracePt t="73983" x="4648200" y="6788150"/>
          <p14:tracePt t="73993" x="4600575" y="6743700"/>
          <p14:tracePt t="74015" x="4521200" y="6651625"/>
          <p14:tracePt t="74066" x="4406900" y="6515100"/>
          <p14:tracePt t="74106" x="4394200" y="6502400"/>
          <p14:tracePt t="74146" x="4384675" y="6492875"/>
          <p14:tracePt t="74196" x="4371975" y="64928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4691062" cy="49053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/>
              <a:t>Nanoparticles</a:t>
            </a:r>
            <a:endParaRPr lang="cs-CZ" sz="3200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620713"/>
            <a:ext cx="8578850" cy="5505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in nanotech, particle is defined as a small object that behaves as a whole unit in terms of its transport and properties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particles are further classified according to size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coarse - between 10,000 and 2,500 nm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fine - 2,500 to 100 nm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ultrafine particles, or </a:t>
            </a:r>
            <a:br>
              <a:rPr lang="en-US" sz="2000" smtClean="0"/>
            </a:br>
            <a:r>
              <a:rPr lang="en-US" sz="2000" smtClean="0"/>
              <a:t>nanoparticles 100 to 1 nn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smtClean="0"/>
          </a:p>
          <a:p>
            <a:pPr eaLnBrk="1" hangingPunct="1">
              <a:lnSpc>
                <a:spcPct val="90000"/>
              </a:lnSpc>
              <a:defRPr/>
            </a:pPr>
            <a:endParaRPr lang="en-US" sz="1600" smtClean="0"/>
          </a:p>
          <a:p>
            <a:pPr eaLnBrk="1" hangingPunct="1">
              <a:lnSpc>
                <a:spcPct val="90000"/>
              </a:lnSpc>
              <a:defRPr/>
            </a:pPr>
            <a:endParaRPr lang="en-US" sz="1600" smtClean="0"/>
          </a:p>
          <a:p>
            <a:pPr eaLnBrk="1" hangingPunct="1">
              <a:lnSpc>
                <a:spcPct val="90000"/>
              </a:lnSpc>
              <a:defRPr/>
            </a:pPr>
            <a:endParaRPr lang="en-US" sz="1600" smtClean="0"/>
          </a:p>
          <a:p>
            <a:pPr eaLnBrk="1" hangingPunct="1">
              <a:lnSpc>
                <a:spcPct val="90000"/>
              </a:lnSpc>
              <a:defRPr/>
            </a:pPr>
            <a:endParaRPr lang="en-US" sz="160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1600" smtClean="0"/>
              <a:t>TEM (a, b, c) and SEM (d) images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1600" smtClean="0"/>
              <a:t>of mesoporous silica nanoparticles,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1600" smtClean="0"/>
              <a:t>mean diameter: (a) 20 nm, (b) 45 nm,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1600" smtClean="0"/>
              <a:t>(c) 80 nm.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1600" smtClean="0"/>
              <a:t>SEM (d) image corresponding to (b)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1600" smtClean="0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1988840"/>
            <a:ext cx="5111750" cy="453866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9" x="4349750" y="6435725"/>
          <p14:tracePt t="1197" x="4292600" y="6296025"/>
          <p14:tracePt t="1212" x="4257675" y="6229350"/>
          <p14:tracePt t="1245" x="3949700" y="5816600"/>
          <p14:tracePt t="1264" x="3787775" y="5657850"/>
          <p14:tracePt t="1295" x="3375025" y="5368925"/>
          <p14:tracePt t="1335" x="3079750" y="5197475"/>
          <p14:tracePt t="1375" x="2825750" y="5073650"/>
          <p14:tracePt t="1415" x="2644775" y="5003800"/>
          <p14:tracePt t="1455" x="2460625" y="4946650"/>
          <p14:tracePt t="1495" x="2095500" y="4876800"/>
          <p14:tracePt t="1535" x="1889125" y="4845050"/>
          <p14:tracePt t="1575" x="1784350" y="4819650"/>
          <p14:tracePt t="1615" x="1717675" y="4810125"/>
          <p14:tracePt t="1665" x="1612900" y="4740275"/>
          <p14:tracePt t="1705" x="1533525" y="4638675"/>
          <p14:tracePt t="1735" x="1463675" y="4476750"/>
          <p14:tracePt t="1774" x="1441450" y="4235450"/>
          <p14:tracePt t="1814" x="1406525" y="3949700"/>
          <p14:tracePt t="1854" x="1327150" y="3641725"/>
          <p14:tracePt t="1896" x="1292225" y="3562350"/>
          <p14:tracePt t="1945" x="1292225" y="3549650"/>
          <p14:tracePt t="10814" x="1323975" y="3479800"/>
          <p14:tracePt t="10831" x="1381125" y="3390900"/>
          <p14:tracePt t="10838" x="1425575" y="3298825"/>
          <p14:tracePt t="10855" x="1565275" y="3079750"/>
          <p14:tracePt t="10894" x="1860550" y="2428875"/>
          <p14:tracePt t="10934" x="1895475" y="2152650"/>
          <p14:tracePt t="10983" x="1895475" y="1774825"/>
          <p14:tracePt t="11023" x="1889125" y="1625600"/>
          <p14:tracePt t="11063" x="1876425" y="1524000"/>
          <p14:tracePt t="11103" x="1885950" y="1362075"/>
          <p14:tracePt t="11153" x="1885950" y="1111250"/>
          <p14:tracePt t="11156" x="1885950" y="1054100"/>
          <p14:tracePt t="11193" x="1885950" y="869950"/>
          <p14:tracePt t="11233" x="1885950" y="698500"/>
          <p14:tracePt t="11273" x="1885950" y="596900"/>
          <p14:tracePt t="11313" x="1854200" y="539750"/>
          <p14:tracePt t="11353" x="1831975" y="517525"/>
          <p14:tracePt t="11393" x="1784350" y="460375"/>
          <p14:tracePt t="11433" x="1762125" y="434975"/>
          <p14:tracePt t="11473" x="1749425" y="425450"/>
          <p14:tracePt t="11514" x="1727200" y="377825"/>
          <p14:tracePt t="11628" x="1717675" y="368300"/>
          <p14:tracePt t="11781" x="1746250" y="400050"/>
          <p14:tracePt t="11788" x="1771650" y="422275"/>
          <p14:tracePt t="11796" x="1781175" y="422275"/>
          <p14:tracePt t="11824" x="1860550" y="457200"/>
          <p14:tracePt t="11844" x="2000250" y="488950"/>
          <p14:tracePt t="11873" x="2159000" y="514350"/>
          <p14:tracePt t="11913" x="2470150" y="536575"/>
          <p14:tracePt t="11954" x="2822575" y="536575"/>
          <p14:tracePt t="11994" x="3190875" y="536575"/>
          <p14:tracePt t="12033" x="3454400" y="536575"/>
          <p14:tracePt t="12073" x="3648075" y="536575"/>
          <p14:tracePt t="12123" x="3968750" y="527050"/>
          <p14:tracePt t="12125" x="4025900" y="527050"/>
          <p14:tracePt t="12164" x="4241800" y="517525"/>
          <p14:tracePt t="12203" x="4403725" y="504825"/>
          <p14:tracePt t="12244" x="4597400" y="504825"/>
          <p14:tracePt t="12284" x="4711700" y="504825"/>
          <p14:tracePt t="12323" x="4733925" y="504825"/>
          <p14:tracePt t="12750" x="4705350" y="514350"/>
          <p14:tracePt t="12758" x="4657725" y="536575"/>
          <p14:tracePt t="12770" x="4622800" y="558800"/>
          <p14:tracePt t="12804" x="4384675" y="695325"/>
          <p14:tracePt t="12843" x="4187825" y="835025"/>
          <p14:tracePt t="12866" x="4086225" y="901700"/>
          <p14:tracePt t="12894" x="3892550" y="1028700"/>
          <p14:tracePt t="12933" x="3708400" y="1143000"/>
          <p14:tracePt t="12973" x="3651250" y="1200150"/>
          <p14:tracePt t="13013" x="3571875" y="1327150"/>
          <p14:tracePt t="13063" x="3502025" y="1520825"/>
          <p14:tracePt t="13103" x="3502025" y="1577975"/>
          <p14:tracePt t="13153" x="3511550" y="1600200"/>
          <p14:tracePt t="13193" x="3521075" y="1612900"/>
          <p14:tracePt t="14646" x="3533775" y="1612900"/>
          <p14:tracePt t="14655" x="3533775" y="1603375"/>
          <p14:tracePt t="14671" x="3543300" y="1593850"/>
          <p14:tracePt t="14693" x="3590925" y="1536700"/>
          <p14:tracePt t="14734" x="3603625" y="1479550"/>
          <p14:tracePt t="14785" x="3613150" y="1397000"/>
          <p14:tracePt t="14824" x="3613150" y="1330325"/>
          <p14:tracePt t="14865" x="3613150" y="1238250"/>
          <p14:tracePt t="14904" x="3613150" y="1181100"/>
          <p14:tracePt t="14945" x="3660775" y="1133475"/>
          <p14:tracePt t="14984" x="3683000" y="1089025"/>
          <p14:tracePt t="15034" x="3762375" y="1009650"/>
          <p14:tracePt t="15075" x="3806825" y="974725"/>
          <p14:tracePt t="15114" x="3854450" y="952500"/>
          <p14:tracePt t="15117" x="3863975" y="939800"/>
          <p14:tracePt t="15154" x="3898900" y="927100"/>
          <p14:tracePt t="15194" x="4003675" y="904875"/>
          <p14:tracePt t="15234" x="4140200" y="904875"/>
          <p14:tracePt t="15274" x="4210050" y="904875"/>
          <p14:tracePt t="15314" x="4311650" y="895350"/>
          <p14:tracePt t="15354" x="4448175" y="895350"/>
          <p14:tracePt t="15405" x="4702175" y="882650"/>
          <p14:tracePt t="15443" x="4873625" y="882650"/>
          <p14:tracePt t="15484" x="5102225" y="882650"/>
          <p14:tracePt t="15524" x="5286375" y="882650"/>
          <p14:tracePt t="15564" x="5410200" y="882650"/>
          <p14:tracePt t="15603" x="5457825" y="882650"/>
          <p14:tracePt t="15644" x="5743575" y="882650"/>
          <p14:tracePt t="15694" x="5949950" y="882650"/>
          <p14:tracePt t="15736" x="6108700" y="882650"/>
          <p14:tracePt t="15786" x="6429375" y="914400"/>
          <p14:tracePt t="15824" x="6648450" y="936625"/>
          <p14:tracePt t="15864" x="6762750" y="936625"/>
          <p14:tracePt t="15904" x="6921500" y="936625"/>
          <p14:tracePt t="15944" x="7162800" y="958850"/>
          <p14:tracePt t="15984" x="7343775" y="958850"/>
          <p14:tracePt t="16024" x="7461250" y="958850"/>
          <p14:tracePt t="16065" x="7575550" y="971550"/>
          <p14:tracePt t="16104" x="7642225" y="971550"/>
          <p14:tracePt t="16144" x="7664450" y="971550"/>
          <p14:tracePt t="16194" x="7689850" y="971550"/>
          <p14:tracePt t="16234" x="7699375" y="971550"/>
          <p14:tracePt t="16372" x="7712075" y="962025"/>
          <p14:tracePt t="16388" x="7712075" y="952500"/>
          <p14:tracePt t="16405" x="7712075" y="927100"/>
          <p14:tracePt t="16444" x="7702550" y="882650"/>
          <p14:tracePt t="16485" x="7623175" y="803275"/>
          <p14:tracePt t="16524" x="7346950" y="654050"/>
          <p14:tracePt t="16564" x="7143750" y="561975"/>
          <p14:tracePt t="16604" x="7004050" y="527050"/>
          <p14:tracePt t="16644" x="6797675" y="492125"/>
          <p14:tracePt t="16668" x="6673850" y="469900"/>
          <p14:tracePt t="16704" x="6511925" y="447675"/>
          <p14:tracePt t="16744" x="6305550" y="425450"/>
          <p14:tracePt t="16784" x="6124575" y="403225"/>
          <p14:tracePt t="16814" x="6032500" y="403225"/>
          <p14:tracePt t="16854" x="5895975" y="403225"/>
          <p14:tracePt t="16895" x="5813425" y="403225"/>
          <p14:tracePt t="16935" x="5711825" y="457200"/>
          <p14:tracePt t="16974" x="5641975" y="536575"/>
          <p14:tracePt t="17014" x="5641975" y="650875"/>
          <p14:tracePt t="17054" x="5730875" y="777875"/>
          <p14:tracePt t="17095" x="5857875" y="857250"/>
          <p14:tracePt t="17134" x="6038850" y="923925"/>
          <p14:tracePt t="17184" x="6302375" y="993775"/>
          <p14:tracePt t="17225" x="6442075" y="1006475"/>
          <p14:tracePt t="17274" x="6521450" y="1016000"/>
          <p14:tracePt t="17313" x="6556375" y="1016000"/>
          <p14:tracePt t="17354" x="6565900" y="1016000"/>
          <p14:tracePt t="18917" x="6546850" y="1016000"/>
          <p14:tracePt t="18927" x="6502400" y="1016000"/>
          <p14:tracePt t="18942" x="6432550" y="1016000"/>
          <p14:tracePt t="18962" x="6273800" y="1016000"/>
          <p14:tracePt t="18994" x="5848350" y="996950"/>
          <p14:tracePt t="19035" x="5413375" y="962025"/>
          <p14:tracePt t="19075" x="5127625" y="939800"/>
          <p14:tracePt t="19124" x="4657725" y="939800"/>
          <p14:tracePt t="19165" x="4098925" y="939800"/>
          <p14:tracePt t="19205" x="3778250" y="939800"/>
          <p14:tracePt t="19244" x="3422650" y="971550"/>
          <p14:tracePt t="19285" x="3089275" y="1016000"/>
          <p14:tracePt t="19325" x="2851150" y="1041400"/>
          <p14:tracePt t="19374" x="2711450" y="1041400"/>
          <p14:tracePt t="19414" x="2632075" y="1041400"/>
          <p14:tracePt t="19454" x="2447925" y="1050925"/>
          <p14:tracePt t="19494" x="2416175" y="1050925"/>
          <p14:tracePt t="19534" x="2381250" y="1050925"/>
          <p14:tracePt t="19574" x="2311400" y="1050925"/>
          <p14:tracePt t="19624" x="2082800" y="1031875"/>
          <p14:tracePt t="19665" x="1990725" y="1031875"/>
          <p14:tracePt t="19704" x="1981200" y="1031875"/>
          <p14:tracePt t="19844" x="1968500" y="1031875"/>
          <p14:tracePt t="19861" x="1955800" y="1031875"/>
          <p14:tracePt t="19885" x="1946275" y="1031875"/>
          <p14:tracePt t="19905" x="1933575" y="1031875"/>
          <p14:tracePt t="19935" x="1911350" y="1031875"/>
          <p14:tracePt t="19985" x="1889125" y="1031875"/>
          <p14:tracePt t="20036" x="1854200" y="1019175"/>
          <p14:tracePt t="20075" x="1841500" y="1019175"/>
          <p14:tracePt t="20181" x="1819275" y="1019175"/>
          <p14:tracePt t="20206" x="1806575" y="1028700"/>
          <p14:tracePt t="20229" x="1797050" y="1041400"/>
          <p14:tracePt t="20275" x="1797050" y="1120775"/>
          <p14:tracePt t="20315" x="1851025" y="1165225"/>
          <p14:tracePt t="20355" x="2044700" y="1212850"/>
          <p14:tracePt t="20395" x="2206625" y="1244600"/>
          <p14:tracePt t="20444" x="2365375" y="1279525"/>
          <p14:tracePt t="20495" x="2559050" y="1301750"/>
          <p14:tracePt t="20533" x="2673350" y="1301750"/>
          <p14:tracePt t="20576" x="2708275" y="1301750"/>
          <p14:tracePt t="20615" x="2743200" y="1295400"/>
          <p14:tracePt t="20665" x="2790825" y="1295400"/>
          <p14:tracePt t="20706" x="2822575" y="1295400"/>
          <p14:tracePt t="20785" x="2847975" y="1282700"/>
          <p14:tracePt t="21357" x="2857500" y="1282700"/>
          <p14:tracePt t="21365" x="2879725" y="1282700"/>
          <p14:tracePt t="21382" x="2936875" y="1282700"/>
          <p14:tracePt t="21415" x="3086100" y="1282700"/>
          <p14:tracePt t="21455" x="3292475" y="1282700"/>
          <p14:tracePt t="21496" x="3454400" y="1301750"/>
          <p14:tracePt t="21515" x="3476625" y="1301750"/>
          <p14:tracePt t="21545" x="3511550" y="1301750"/>
          <p14:tracePt t="21586" x="3556000" y="1301750"/>
          <p14:tracePt t="21625" x="3568700" y="1301750"/>
          <p14:tracePt t="21664" x="3578225" y="1301750"/>
          <p14:tracePt t="21716" x="3603625" y="1295400"/>
          <p14:tracePt t="21745" x="3613150" y="1295400"/>
          <p14:tracePt t="21785" x="3635375" y="1282700"/>
          <p14:tracePt t="21865" x="3648075" y="1282700"/>
          <p14:tracePt t="22221" x="3660775" y="1282700"/>
          <p14:tracePt t="22228" x="3670300" y="1282700"/>
          <p14:tracePt t="22242" x="3683000" y="1273175"/>
          <p14:tracePt t="22275" x="3749675" y="1273175"/>
          <p14:tracePt t="22316" x="3968750" y="1273175"/>
          <p14:tracePt t="22355" x="4025900" y="1273175"/>
          <p14:tracePt t="22375" x="4060825" y="1273175"/>
          <p14:tracePt t="22405" x="4105275" y="1273175"/>
          <p14:tracePt t="22445" x="4254500" y="1273175"/>
          <p14:tracePt t="22485" x="4356100" y="1273175"/>
          <p14:tracePt t="22535" x="4403725" y="1273175"/>
          <p14:tracePt t="22575" x="4425950" y="1273175"/>
          <p14:tracePt t="22942" x="4438650" y="1273175"/>
          <p14:tracePt t="22950" x="4448175" y="1273175"/>
          <p14:tracePt t="22962" x="4473575" y="1273175"/>
          <p14:tracePt t="22984" x="4597400" y="1292225"/>
          <p14:tracePt t="23026" x="4816475" y="1327150"/>
          <p14:tracePt t="23066" x="5022850" y="1336675"/>
          <p14:tracePt t="23106" x="5260975" y="1349375"/>
          <p14:tracePt t="23145" x="5546725" y="1371600"/>
          <p14:tracePt t="23196" x="6029325" y="1393825"/>
          <p14:tracePt t="23235" x="6178550" y="1393825"/>
          <p14:tracePt t="23285" x="6270625" y="1393825"/>
          <p14:tracePt t="23326" x="6337300" y="1393825"/>
          <p14:tracePt t="23366" x="6442075" y="1393825"/>
          <p14:tracePt t="23405" x="6464300" y="1393825"/>
          <p14:tracePt t="23446" x="6473825" y="1393825"/>
          <p14:tracePt t="23485" x="6486525" y="1393825"/>
          <p14:tracePt t="23525" x="6499225" y="1393825"/>
          <p14:tracePt t="23884" x="6477000" y="1393825"/>
          <p14:tracePt t="23892" x="6432550" y="1393825"/>
          <p14:tracePt t="23902" x="6353175" y="1393825"/>
          <p14:tracePt t="23935" x="5940425" y="1406525"/>
          <p14:tracePt t="23955" x="5734050" y="1419225"/>
          <p14:tracePt t="23985" x="5140325" y="1463675"/>
          <p14:tracePt t="24035" x="4416425" y="1577975"/>
          <p14:tracePt t="24075" x="4006850" y="1762125"/>
          <p14:tracePt t="24125" x="3330575" y="2184400"/>
          <p14:tracePt t="24165" x="3009900" y="2527300"/>
          <p14:tracePt t="24205" x="2825750" y="2813050"/>
          <p14:tracePt t="24246" x="2644775" y="3159125"/>
          <p14:tracePt t="24285" x="2574925" y="3432175"/>
          <p14:tracePt t="24327" x="2552700" y="3616325"/>
          <p14:tracePt t="24366" x="2552700" y="3740150"/>
          <p14:tracePt t="24416" x="2517775" y="3879850"/>
          <p14:tracePt t="24456" x="2425700" y="4108450"/>
          <p14:tracePt t="24496" x="2368550" y="4289425"/>
          <p14:tracePt t="24536" x="2368550" y="4429125"/>
          <p14:tracePt t="24576" x="2359025" y="4587875"/>
          <p14:tracePt t="24616" x="2359025" y="4657725"/>
          <p14:tracePt t="24804" x="2346325" y="4667250"/>
          <p14:tracePt t="25398" x="2333625" y="4660900"/>
          <p14:tracePt t="25453" x="2324100" y="4648200"/>
          <p14:tracePt t="30838" x="2311400" y="4613275"/>
          <p14:tracePt t="30854" x="2266950" y="4546600"/>
          <p14:tracePt t="30866" x="2209800" y="4489450"/>
          <p14:tracePt t="30898" x="1990725" y="4191000"/>
          <p14:tracePt t="30938" x="1889125" y="3905250"/>
          <p14:tracePt t="30955" x="1876425" y="3835400"/>
          <p14:tracePt t="30993" x="1831975" y="3629025"/>
          <p14:tracePt t="31023" x="1819275" y="3571875"/>
          <p14:tracePt t="31064" x="1819275" y="3479800"/>
          <p14:tracePt t="31104" x="1851025" y="3365500"/>
          <p14:tracePt t="31154" x="1885950" y="3194050"/>
          <p14:tracePt t="31194" x="1943100" y="3070225"/>
          <p14:tracePt t="31233" x="2009775" y="2965450"/>
          <p14:tracePt t="31273" x="2079625" y="2886075"/>
          <p14:tracePt t="31314" x="2171700" y="2759075"/>
          <p14:tracePt t="31354" x="2238375" y="2635250"/>
          <p14:tracePt t="31404" x="2378075" y="2381250"/>
          <p14:tracePt t="31444" x="2422525" y="2301875"/>
          <p14:tracePt t="31484" x="2435225" y="2266950"/>
          <p14:tracePt t="31580" x="2444750" y="2257425"/>
          <p14:tracePt t="31604" x="2457450" y="2232025"/>
          <p14:tracePt t="31653" x="2536825" y="2051050"/>
          <p14:tracePt t="31693" x="2606675" y="1866900"/>
          <p14:tracePt t="31735" x="2628900" y="1822450"/>
          <p14:tracePt t="32318" x="2628900" y="1809750"/>
          <p14:tracePt t="32470" x="2651125" y="1797050"/>
          <p14:tracePt t="32486" x="2663825" y="1787525"/>
          <p14:tracePt t="32501" x="2673350" y="1787525"/>
          <p14:tracePt t="32565" x="2686050" y="1787525"/>
          <p14:tracePt t="32573" x="2698750" y="1787525"/>
          <p14:tracePt t="32604" x="2730500" y="1765300"/>
          <p14:tracePt t="32756" x="2743200" y="1765300"/>
          <p14:tracePt t="32772" x="2755900" y="1765300"/>
          <p14:tracePt t="34325" x="2765425" y="1765300"/>
          <p14:tracePt t="34337" x="2759075" y="1765300"/>
          <p14:tracePt t="34349" x="2746375" y="1765300"/>
          <p14:tracePt t="34374" x="2654300" y="1793875"/>
          <p14:tracePt t="34394" x="2609850" y="1819275"/>
          <p14:tracePt t="34425" x="2381250" y="1841500"/>
          <p14:tracePt t="34465" x="2095500" y="1876425"/>
          <p14:tracePt t="34504" x="1854200" y="1920875"/>
          <p14:tracePt t="34545" x="1670050" y="1955800"/>
          <p14:tracePt t="34583" x="1590675" y="1978025"/>
          <p14:tracePt t="34634" x="1546225" y="2000250"/>
          <p14:tracePt t="34685" x="1511300" y="2012950"/>
          <p14:tracePt t="34724" x="1463675" y="2047875"/>
          <p14:tracePt t="34775" x="1371600" y="2105025"/>
          <p14:tracePt t="34814" x="1339850" y="2114550"/>
          <p14:tracePt t="34855" x="1270000" y="2139950"/>
          <p14:tracePt t="34905" x="1200150" y="2149475"/>
          <p14:tracePt t="34945" x="1177925" y="2162175"/>
          <p14:tracePt t="35036" x="1168400" y="2162175"/>
          <p14:tracePt t="35092" x="1143000" y="2171700"/>
          <p14:tracePt t="35617" x="1152525" y="2171700"/>
          <p14:tracePt t="35634" x="1222375" y="2171700"/>
          <p14:tracePt t="35649" x="1301750" y="2171700"/>
          <p14:tracePt t="35674" x="1460500" y="2171700"/>
          <p14:tracePt t="35716" x="1689100" y="2165350"/>
          <p14:tracePt t="35739" x="1736725" y="2152650"/>
          <p14:tracePt t="35766" x="1952625" y="2152650"/>
          <p14:tracePt t="35814" x="2263775" y="2143125"/>
          <p14:tracePt t="35854" x="2387600" y="2130425"/>
          <p14:tracePt t="35896" x="2435225" y="2130425"/>
          <p14:tracePt t="35935" x="2492375" y="2117725"/>
          <p14:tracePt t="35975" x="2536825" y="2117725"/>
          <p14:tracePt t="36025" x="2593975" y="2108200"/>
          <p14:tracePt t="36065" x="2616200" y="2108200"/>
          <p14:tracePt t="36105" x="2686050" y="2108200"/>
          <p14:tracePt t="36145" x="2730500" y="2108200"/>
          <p14:tracePt t="36277" x="2701925" y="2108200"/>
          <p14:tracePt t="36284" x="2654300" y="2108200"/>
          <p14:tracePt t="36295" x="2619375" y="2108200"/>
          <p14:tracePt t="36315" x="2530475" y="2108200"/>
          <p14:tracePt t="36345" x="2324100" y="2108200"/>
          <p14:tracePt t="36385" x="2105025" y="2108200"/>
          <p14:tracePt t="36435" x="1990725" y="2108200"/>
          <p14:tracePt t="36485" x="1898650" y="2108200"/>
          <p14:tracePt t="36525" x="1831975" y="2108200"/>
          <p14:tracePt t="36565" x="1784350" y="2108200"/>
          <p14:tracePt t="36605" x="1717675" y="2108200"/>
          <p14:tracePt t="36645" x="1660525" y="2108200"/>
          <p14:tracePt t="36684" x="1612900" y="2108200"/>
          <p14:tracePt t="36735" x="1546225" y="2108200"/>
          <p14:tracePt t="36775" x="1533525" y="2108200"/>
          <p14:tracePt t="36815" x="1520825" y="2108200"/>
          <p14:tracePt t="36896" x="1511300" y="2108200"/>
          <p14:tracePt t="36945" x="1463675" y="2108200"/>
          <p14:tracePt t="36985" x="1454150" y="2108200"/>
          <p14:tracePt t="37025" x="1441450" y="2108200"/>
          <p14:tracePt t="37065" x="1419225" y="2114550"/>
          <p14:tracePt t="37104" x="1397000" y="2114550"/>
          <p14:tracePt t="37145" x="1362075" y="2114550"/>
          <p14:tracePt t="37195" x="1339850" y="2127250"/>
          <p14:tracePt t="37275" x="1327150" y="2127250"/>
          <p14:tracePt t="37357" x="1314450" y="2139950"/>
          <p14:tracePt t="37380" x="1304925" y="2139950"/>
          <p14:tracePt t="37401" x="1292225" y="2139950"/>
          <p14:tracePt t="37436" x="1282700" y="2139950"/>
          <p14:tracePt t="37475" x="1257300" y="2139950"/>
          <p14:tracePt t="37476" x="1247775" y="2149475"/>
          <p14:tracePt t="37515" x="1225550" y="2162175"/>
          <p14:tracePt t="37565" x="1200150" y="2171700"/>
          <p14:tracePt t="37605" x="1177925" y="2184400"/>
          <p14:tracePt t="37645" x="1155700" y="2197100"/>
          <p14:tracePt t="39534" x="1165225" y="2206625"/>
          <p14:tracePt t="39550" x="1174750" y="2241550"/>
          <p14:tracePt t="39576" x="1244600" y="2413000"/>
          <p14:tracePt t="39603" x="1279525" y="2540000"/>
          <p14:tracePt t="39643" x="1301750" y="2667000"/>
          <p14:tracePt t="39644" x="1301750" y="2698750"/>
          <p14:tracePt t="39683" x="1323975" y="2803525"/>
          <p14:tracePt t="39714" x="1336675" y="2847975"/>
          <p14:tracePt t="39753" x="1346200" y="2860675"/>
          <p14:tracePt t="39828" x="1358900" y="2870200"/>
          <p14:tracePt t="39924" x="1393825" y="2870200"/>
          <p14:tracePt t="39932" x="1403350" y="2870200"/>
          <p14:tracePt t="39953" x="1438275" y="2882900"/>
          <p14:tracePt t="39972" x="1473200" y="2882900"/>
          <p14:tracePt t="40003" x="1530350" y="2895600"/>
          <p14:tracePt t="40043" x="1587500" y="2895600"/>
          <p14:tracePt t="40083" x="1622425" y="2886075"/>
          <p14:tracePt t="40123" x="1644650" y="2873375"/>
          <p14:tracePt t="40164" x="1657350" y="2863850"/>
          <p14:tracePt t="40205" x="1666875" y="2851150"/>
          <p14:tracePt t="40243" x="1689100" y="2841625"/>
          <p14:tracePt t="40283" x="1714500" y="2828925"/>
          <p14:tracePt t="40323" x="1724025" y="2816225"/>
          <p14:tracePt t="40598" x="1736725" y="2806700"/>
          <p14:tracePt t="40606" x="1746250" y="2784475"/>
          <p14:tracePt t="40620" x="1758950" y="2749550"/>
          <p14:tracePt t="40642" x="1771650" y="2714625"/>
          <p14:tracePt t="40683" x="1793875" y="2587625"/>
          <p14:tracePt t="40684" x="1793875" y="2578100"/>
          <p14:tracePt t="40734" x="1793875" y="2451100"/>
          <p14:tracePt t="40773" x="1762125" y="2381250"/>
          <p14:tracePt t="40813" x="1717675" y="2324100"/>
          <p14:tracePt t="40853" x="1692275" y="2292350"/>
          <p14:tracePt t="40894" x="1625600" y="2257425"/>
          <p14:tracePt t="40943" x="1546225" y="2209800"/>
          <p14:tracePt t="40983" x="1511300" y="2209800"/>
          <p14:tracePt t="41033" x="1454150" y="2200275"/>
          <p14:tracePt t="41073" x="1371600" y="2200275"/>
          <p14:tracePt t="41113" x="1314450" y="2187575"/>
          <p14:tracePt t="41154" x="1257300" y="2187575"/>
          <p14:tracePt t="41194" x="1168400" y="2298700"/>
          <p14:tracePt t="41243" x="1155700" y="2505075"/>
          <p14:tracePt t="41283" x="1266825" y="2746375"/>
          <p14:tracePt t="41284" x="1311275" y="2781300"/>
          <p14:tracePt t="41324" x="1689100" y="2895600"/>
          <p14:tracePt t="41363" x="1930400" y="2886075"/>
          <p14:tracePt t="41403" x="2035175" y="2784475"/>
          <p14:tracePt t="41404" x="2035175" y="2759075"/>
          <p14:tracePt t="41443" x="2057400" y="2679700"/>
          <p14:tracePt t="41493" x="1990725" y="2622550"/>
          <p14:tracePt t="41533" x="1898650" y="2622550"/>
          <p14:tracePt t="41614" x="1978025" y="2632075"/>
          <p14:tracePt t="41654" x="2114550" y="2667000"/>
          <p14:tracePt t="41693" x="2159000" y="2676525"/>
          <p14:tracePt t="41773" x="2181225" y="2676525"/>
          <p14:tracePt t="41813" x="2238375" y="2676525"/>
          <p14:tracePt t="41853" x="2378075" y="2676525"/>
          <p14:tracePt t="41903" x="2698750" y="2724150"/>
          <p14:tracePt t="41943" x="2857500" y="2755900"/>
          <p14:tracePt t="41983" x="2949575" y="2768600"/>
          <p14:tracePt t="42023" x="2971800" y="2768600"/>
          <p14:tracePt t="42103" x="2984500" y="2781300"/>
          <p14:tracePt t="42154" x="3086100" y="2847975"/>
          <p14:tracePt t="42194" x="3133725" y="2882900"/>
          <p14:tracePt t="42236" x="3190875" y="2917825"/>
          <p14:tracePt t="42374" x="3146425" y="2917825"/>
          <p14:tracePt t="42380" x="3089275" y="2917825"/>
          <p14:tracePt t="42414" x="2895600" y="2886075"/>
          <p14:tracePt t="42454" x="2689225" y="2841625"/>
          <p14:tracePt t="42495" x="2619375" y="2828925"/>
          <p14:tracePt t="42526" x="2597150" y="2828925"/>
          <p14:tracePt t="42554" x="2552700" y="2828925"/>
          <p14:tracePt t="42604" x="2517775" y="2828925"/>
          <p14:tracePt t="42645" x="2460625" y="2847975"/>
          <p14:tracePt t="43061" x="2447925" y="2847975"/>
          <p14:tracePt t="43085" x="2438400" y="2847975"/>
          <p14:tracePt t="43097" x="2416175" y="2860675"/>
          <p14:tracePt t="43130" x="2403475" y="2870200"/>
          <p14:tracePt t="43173" x="2346325" y="2882900"/>
          <p14:tracePt t="43181" x="2324100" y="2895600"/>
          <p14:tracePt t="43204" x="2241550" y="2940050"/>
          <p14:tracePt t="43245" x="2152650" y="2997200"/>
          <p14:tracePt t="43284" x="2082800" y="3067050"/>
          <p14:tracePt t="43324" x="2012950" y="3124200"/>
          <p14:tracePt t="43364" x="1955800" y="3181350"/>
          <p14:tracePt t="47198" x="2057400" y="3190875"/>
          <p14:tracePt t="47207" x="2149475" y="3203575"/>
          <p14:tracePt t="47224" x="2295525" y="3225800"/>
          <p14:tracePt t="47246" x="2536825" y="3238500"/>
          <p14:tracePt t="47287" x="2962275" y="3260725"/>
          <p14:tracePt t="47326" x="3521075" y="3295650"/>
          <p14:tracePt t="47365" x="4095750" y="3387725"/>
          <p14:tracePt t="47416" x="4619625" y="3419475"/>
          <p14:tracePt t="47455" x="5054600" y="3419475"/>
          <p14:tracePt t="47506" x="5445125" y="3390900"/>
          <p14:tracePt t="47546" x="5661025" y="3378200"/>
          <p14:tracePt t="47596" x="6029325" y="3378200"/>
          <p14:tracePt t="47636" x="6257925" y="3378200"/>
          <p14:tracePt t="47686" x="6429375" y="3378200"/>
          <p14:tracePt t="47727" x="6623050" y="3397250"/>
          <p14:tracePt t="47767" x="6784975" y="3432175"/>
          <p14:tracePt t="47807" x="6921500" y="3467100"/>
          <p14:tracePt t="47856" x="7035800" y="3524250"/>
          <p14:tracePt t="47897" x="7127875" y="3581400"/>
          <p14:tracePt t="47935" x="7229475" y="3673475"/>
          <p14:tracePt t="47976" x="7343775" y="3797300"/>
          <p14:tracePt t="48016" x="7483475" y="3971925"/>
          <p14:tracePt t="48056" x="7540625" y="4038600"/>
          <p14:tracePt t="48106" x="7540625" y="4095750"/>
          <p14:tracePt t="48147" x="7508875" y="4200525"/>
          <p14:tracePt t="48149" x="7486650" y="4222750"/>
          <p14:tracePt t="48187" x="7439025" y="4289425"/>
          <p14:tracePt t="48226" x="7429500" y="4314825"/>
          <p14:tracePt t="48357" x="7416800" y="4314825"/>
          <p14:tracePt t="48373" x="7407275" y="4283075"/>
          <p14:tracePt t="48381" x="7407275" y="4248150"/>
          <p14:tracePt t="48406" x="7407275" y="4146550"/>
          <p14:tracePt t="48425" x="7407275" y="4076700"/>
          <p14:tracePt t="48467" x="7394575" y="3917950"/>
          <p14:tracePt t="48507" x="7381875" y="3800475"/>
          <p14:tracePt t="48546" x="7372350" y="3711575"/>
          <p14:tracePt t="48586" x="7346950" y="3641725"/>
          <p14:tracePt t="48626" x="7346950" y="3584575"/>
          <p14:tracePt t="48666" x="7346950" y="3549650"/>
          <p14:tracePt t="48707" x="7369175" y="3492500"/>
          <p14:tracePt t="48746" x="7369175" y="3479800"/>
          <p14:tracePt t="48786" x="7378700" y="3457575"/>
          <p14:tracePt t="48826" x="7391400" y="3413125"/>
          <p14:tracePt t="48866" x="7413625" y="3378200"/>
          <p14:tracePt t="48906" x="7448550" y="3343275"/>
          <p14:tracePt t="48946" x="7470775" y="3308350"/>
          <p14:tracePt t="49092" x="7470775" y="3298825"/>
          <p14:tracePt t="49118" x="7464425" y="3263900"/>
          <p14:tracePt t="49124" x="7451725" y="3241675"/>
          <p14:tracePt t="49156" x="7381875" y="3136900"/>
          <p14:tracePt t="49196" x="7267575" y="3013075"/>
          <p14:tracePt t="49236" x="7153275" y="2898775"/>
          <p14:tracePt t="49276" x="7073900" y="2841625"/>
          <p14:tracePt t="49316" x="6994525" y="2784475"/>
          <p14:tracePt t="49356" x="6902450" y="2736850"/>
          <p14:tracePt t="49396" x="6823075" y="2692400"/>
          <p14:tracePt t="49436" x="6753225" y="2670175"/>
          <p14:tracePt t="49473" x="6683375" y="2657475"/>
          <p14:tracePt t="49523" x="6604000" y="2644775"/>
          <p14:tracePt t="49564" x="6546850" y="2654300"/>
          <p14:tracePt t="49604" x="6467475" y="2733675"/>
          <p14:tracePt t="49644" x="6454775" y="2847975"/>
          <p14:tracePt t="49684" x="6473825" y="3009900"/>
          <p14:tracePt t="49704" x="6521450" y="3089275"/>
          <p14:tracePt t="49734" x="6600825" y="3190875"/>
          <p14:tracePt t="49774" x="6737350" y="3352800"/>
          <p14:tracePt t="49814" x="6886575" y="3489325"/>
          <p14:tracePt t="49854" x="7035800" y="3581400"/>
          <p14:tracePt t="49904" x="7197725" y="3651250"/>
          <p14:tracePt t="49944" x="7369175" y="3660775"/>
          <p14:tracePt t="49983" x="7540625" y="3660775"/>
          <p14:tracePt t="50024" x="7664450" y="3641725"/>
          <p14:tracePt t="50064" x="7756525" y="3562350"/>
          <p14:tracePt t="50104" x="7804150" y="3457575"/>
          <p14:tracePt t="50143" x="7839075" y="3333750"/>
          <p14:tracePt t="50194" x="7829550" y="3171825"/>
          <p14:tracePt t="50234" x="7781925" y="3092450"/>
          <p14:tracePt t="50284" x="7715250" y="2943225"/>
          <p14:tracePt t="50324" x="7658100" y="2851150"/>
          <p14:tracePt t="50364" x="7566025" y="2759075"/>
          <p14:tracePt t="50414" x="7429500" y="2701925"/>
          <p14:tracePt t="50454" x="7245350" y="2644775"/>
          <p14:tracePt t="50494" x="7131050" y="2635250"/>
          <p14:tracePt t="50534" x="7004050" y="2635250"/>
          <p14:tracePt t="50574" x="6845300" y="2689225"/>
          <p14:tracePt t="50624" x="6718300" y="2825750"/>
          <p14:tracePt t="50663" x="6696075" y="3019425"/>
          <p14:tracePt t="50704" x="6705600" y="3216275"/>
          <p14:tracePt t="50744" x="6807200" y="3362325"/>
          <p14:tracePt t="50784" x="6956425" y="3454400"/>
          <p14:tracePt t="50824" x="7115175" y="3476625"/>
          <p14:tracePt t="50864" x="7229475" y="3476625"/>
          <p14:tracePt t="50904" x="7321550" y="3422650"/>
          <p14:tracePt t="50944" x="7391400" y="3298825"/>
          <p14:tracePt t="50984" x="7404100" y="3092450"/>
          <p14:tracePt t="51024" x="7381875" y="2965450"/>
          <p14:tracePt t="51064" x="7337425" y="2863850"/>
          <p14:tracePt t="51103" x="7267575" y="2806700"/>
          <p14:tracePt t="51153" x="7073900" y="2749550"/>
          <p14:tracePt t="51193" x="6911975" y="2736850"/>
          <p14:tracePt t="51233" x="6832600" y="2736850"/>
          <p14:tracePt t="51274" x="6718300" y="2825750"/>
          <p14:tracePt t="51313" x="6638925" y="2997200"/>
          <p14:tracePt t="51354" x="6626225" y="3203575"/>
          <p14:tracePt t="51404" x="6750050" y="3476625"/>
          <p14:tracePt t="51444" x="6829425" y="3536950"/>
          <p14:tracePt t="51484" x="6943725" y="3559175"/>
          <p14:tracePt t="51523" x="7048500" y="3559175"/>
          <p14:tracePt t="51563" x="7127875" y="3559175"/>
          <p14:tracePt t="51604" x="7229475" y="3514725"/>
          <p14:tracePt t="51644" x="7334250" y="3422650"/>
          <p14:tracePt t="51683" x="7391400" y="3333750"/>
          <p14:tracePt t="51722" x="7435850" y="3206750"/>
          <p14:tracePt t="51762" x="7448550" y="3114675"/>
          <p14:tracePt t="51802" x="7448550" y="3079750"/>
          <p14:tracePt t="51841" x="7448550" y="3070225"/>
          <p14:tracePt t="51881" x="7439025" y="3057525"/>
          <p14:tracePt t="51922" x="7381875" y="3013075"/>
          <p14:tracePt t="51962" x="7337425" y="2987675"/>
          <p14:tracePt t="52001" x="7315200" y="2978150"/>
          <p14:tracePt t="52041" x="7280275" y="2965450"/>
          <p14:tracePt t="52081" x="7245350" y="2955925"/>
          <p14:tracePt t="52121" x="7223125" y="2955925"/>
          <p14:tracePt t="52161" x="7175500" y="2955925"/>
          <p14:tracePt t="52207" x="7143750" y="2974975"/>
          <p14:tracePt t="52247" x="7131050" y="2984500"/>
          <p14:tracePt t="52356" x="7131050" y="2997200"/>
          <p14:tracePt t="52373" x="7140575" y="3019425"/>
          <p14:tracePt t="52408" x="7162800" y="3076575"/>
          <p14:tracePt t="52447" x="7207250" y="3181350"/>
          <p14:tracePt t="52488" x="7229475" y="3248025"/>
          <p14:tracePt t="52527" x="7264400" y="3305175"/>
          <p14:tracePt t="52567" x="7286625" y="3330575"/>
          <p14:tracePt t="52647" x="7299325" y="3340100"/>
          <p14:tracePt t="52687" x="7312025" y="3352800"/>
          <p14:tracePt t="52836" x="7312025" y="3362325"/>
          <p14:tracePt t="52845" x="7302500" y="3375025"/>
          <p14:tracePt t="52853" x="7289800" y="3387725"/>
          <p14:tracePt t="52885" x="7280275" y="3397250"/>
          <p14:tracePt t="52917" x="7267575" y="3419475"/>
          <p14:tracePt t="52937" x="7245350" y="3444875"/>
          <p14:tracePt t="52967" x="7245350" y="3454400"/>
          <p14:tracePt t="53007" x="7223125" y="3489325"/>
          <p14:tracePt t="53047" x="7210425" y="3511550"/>
          <p14:tracePt t="53244" x="7277100" y="3511550"/>
          <p14:tracePt t="53253" x="7312025" y="3505200"/>
          <p14:tracePt t="53264" x="7343775" y="3492500"/>
          <p14:tracePt t="53297" x="7518400" y="3378200"/>
          <p14:tracePt t="53316" x="7642225" y="3251200"/>
          <p14:tracePt t="53347" x="7756525" y="3127375"/>
          <p14:tracePt t="53387" x="7905750" y="2943225"/>
          <p14:tracePt t="53427" x="8010525" y="2828925"/>
          <p14:tracePt t="53467" x="8099425" y="2727325"/>
          <p14:tracePt t="53507" x="8204200" y="2600325"/>
          <p14:tracePt t="53548" x="8274050" y="2508250"/>
          <p14:tracePt t="53587" x="8296275" y="2473325"/>
          <p14:tracePt t="53627" x="8318500" y="2428875"/>
          <p14:tracePt t="53628" x="8318500" y="2416175"/>
          <p14:tracePt t="53666" x="8331200" y="2381250"/>
          <p14:tracePt t="53709" x="8331200" y="2336800"/>
          <p14:tracePt t="53748" x="8340725" y="2279650"/>
          <p14:tracePt t="53787" x="8362950" y="2232025"/>
          <p14:tracePt t="53827" x="8388350" y="2187575"/>
          <p14:tracePt t="53867" x="8397875" y="2174875"/>
          <p14:tracePt t="54021" x="8378825" y="2184400"/>
          <p14:tracePt t="54028" x="8343900" y="2197100"/>
          <p14:tracePt t="54041" x="8321675" y="2206625"/>
          <p14:tracePt t="54057" x="8286750" y="2241550"/>
          <p14:tracePt t="54076" x="8220075" y="2311400"/>
          <p14:tracePt t="54108" x="8185150" y="2425700"/>
          <p14:tracePt t="54148" x="8204200" y="2562225"/>
          <p14:tracePt t="54187" x="8283575" y="2619375"/>
          <p14:tracePt t="54227" x="8410575" y="2667000"/>
          <p14:tracePt t="54268" x="8432800" y="2676525"/>
          <p14:tracePt t="54307" x="8477250" y="2676525"/>
          <p14:tracePt t="54347" x="8547100" y="2676525"/>
          <p14:tracePt t="54348" x="8559800" y="2676525"/>
          <p14:tracePt t="54387" x="8604250" y="2622550"/>
          <p14:tracePt t="54427" x="8626475" y="2508250"/>
          <p14:tracePt t="54467" x="8626475" y="2406650"/>
          <p14:tracePt t="54508" x="8594725" y="2349500"/>
          <p14:tracePt t="54546" x="8585200" y="2336800"/>
          <p14:tracePt t="54587" x="8505825" y="2336800"/>
          <p14:tracePt t="54627" x="8378825" y="2346325"/>
          <p14:tracePt t="54628" x="8356600" y="2368550"/>
          <p14:tracePt t="54668" x="8286750" y="2505075"/>
          <p14:tracePt t="54707" x="8286750" y="2606675"/>
          <p14:tracePt t="54748" x="8340725" y="2667000"/>
          <p14:tracePt t="54788" x="8388350" y="2676525"/>
          <p14:tracePt t="54827" x="8432800" y="2676525"/>
          <p14:tracePt t="54867" x="8445500" y="2670175"/>
          <p14:tracePt t="55173" x="8435975" y="2670175"/>
          <p14:tracePt t="55181" x="8401050" y="2676525"/>
          <p14:tracePt t="55189" x="8378825" y="2698750"/>
          <p14:tracePt t="55217" x="8299450" y="2755900"/>
          <p14:tracePt t="55237" x="8194675" y="2870200"/>
          <p14:tracePt t="55267" x="8045450" y="3067050"/>
          <p14:tracePt t="55308" x="7667625" y="3502025"/>
          <p14:tracePt t="55347" x="7429500" y="3730625"/>
          <p14:tracePt t="55387" x="7175500" y="3937000"/>
          <p14:tracePt t="55427" x="6994525" y="4095750"/>
          <p14:tracePt t="55467" x="6880225" y="4232275"/>
          <p14:tracePt t="55468" x="6854825" y="4257675"/>
          <p14:tracePt t="55507" x="6753225" y="4349750"/>
          <p14:tracePt t="55547" x="6708775" y="4429125"/>
          <p14:tracePt t="55587" x="6708775" y="4438650"/>
          <p14:tracePt t="55627" x="6683375" y="4473575"/>
          <p14:tracePt t="55667" x="6661150" y="4530725"/>
          <p14:tracePt t="55710" x="6651625" y="4565650"/>
          <p14:tracePt t="56254" x="6670675" y="4587875"/>
          <p14:tracePt t="56262" x="6715125" y="4600575"/>
          <p14:tracePt t="56270" x="6750050" y="4622800"/>
          <p14:tracePt t="56286" x="6829425" y="4645025"/>
          <p14:tracePt t="56327" x="6943725" y="4702175"/>
          <p14:tracePt t="56368" x="6991350" y="4749800"/>
          <p14:tracePt t="56408" x="7000875" y="4772025"/>
          <p14:tracePt t="56448" x="7070725" y="4873625"/>
          <p14:tracePt t="56488" x="7140575" y="4987925"/>
          <p14:tracePt t="56528" x="7150100" y="5013325"/>
          <p14:tracePt t="56608" x="7162800" y="5045075"/>
          <p14:tracePt t="56692" x="7143750" y="5070475"/>
          <p14:tracePt t="56701" x="7096125" y="5080000"/>
          <p14:tracePt t="56727" x="6937375" y="5102225"/>
          <p14:tracePt t="56767" x="6537325" y="5127625"/>
          <p14:tracePt t="56807" x="6054725" y="5137150"/>
          <p14:tracePt t="56847" x="5838825" y="5162550"/>
          <p14:tracePt t="56888" x="5699125" y="5162550"/>
          <p14:tracePt t="56928" x="5413375" y="5162550"/>
          <p14:tracePt t="56967" x="5000625" y="5162550"/>
          <p14:tracePt t="57008" x="4886325" y="5162550"/>
          <p14:tracePt t="57048" x="4876800" y="5162550"/>
          <p14:tracePt t="57088" x="4762500" y="5105400"/>
          <p14:tracePt t="57127" x="4679950" y="5083175"/>
          <p14:tracePt t="57168" x="4635500" y="5073650"/>
          <p14:tracePt t="57207" x="4578350" y="5026025"/>
          <p14:tracePt t="57248" x="4543425" y="4946650"/>
          <p14:tracePt t="57287" x="4575175" y="4740275"/>
          <p14:tracePt t="57327" x="4575175" y="4613275"/>
          <p14:tracePt t="57368" x="4575175" y="4511675"/>
          <p14:tracePt t="57408" x="4587875" y="4340225"/>
          <p14:tracePt t="57447" x="4565650" y="4121150"/>
          <p14:tracePt t="57486" x="4556125" y="4089400"/>
          <p14:tracePt t="57526" x="4556125" y="4064000"/>
          <p14:tracePt t="57566" x="4556125" y="4054475"/>
          <p14:tracePt t="57645" x="4645025" y="4006850"/>
          <p14:tracePt t="57686" x="4733925" y="3984625"/>
          <p14:tracePt t="57727" x="4908550" y="4060825"/>
          <p14:tracePt t="57776" x="5273675" y="4371975"/>
          <p14:tracePt t="57816" x="5695950" y="4635500"/>
          <p14:tracePt t="57856" x="6292850" y="4886325"/>
          <p14:tracePt t="57897" x="6807200" y="5022850"/>
          <p14:tracePt t="57936" x="6851650" y="5022850"/>
          <p14:tracePt t="57976" x="6908800" y="4911725"/>
          <p14:tracePt t="58016" x="6908800" y="4819650"/>
          <p14:tracePt t="58056" x="6902450" y="4787900"/>
          <p14:tracePt t="58096" x="6902450" y="4752975"/>
          <p14:tracePt t="58136" x="6943725" y="4718050"/>
          <p14:tracePt t="58186" x="7185025" y="4705350"/>
          <p14:tracePt t="58226" x="7461250" y="4714875"/>
          <p14:tracePt t="58266" x="7585075" y="4724400"/>
          <p14:tracePt t="58364" x="7597775" y="4718050"/>
          <p14:tracePt t="58385" x="7597775" y="4695825"/>
          <p14:tracePt t="58426" x="7597775" y="4625975"/>
          <p14:tracePt t="58466" x="7597775" y="4591050"/>
          <p14:tracePt t="58516" x="7588250" y="4568825"/>
          <p14:tracePt t="58556" x="7578725" y="4556125"/>
          <p14:tracePt t="58596" x="7553325" y="4556125"/>
          <p14:tracePt t="58636" x="7531100" y="4556125"/>
          <p14:tracePt t="58662" x="7508875" y="4556125"/>
          <p14:tracePt t="58686" x="7464425" y="4556125"/>
          <p14:tracePt t="58726" x="7359650" y="4556125"/>
          <p14:tracePt t="58776" x="7210425" y="4622800"/>
          <p14:tracePt t="58816" x="7086600" y="4737100"/>
          <p14:tracePt t="58857" x="7051675" y="4864100"/>
          <p14:tracePt t="58906" x="7083425" y="5035550"/>
          <p14:tracePt t="58946" x="7229475" y="5219700"/>
          <p14:tracePt t="58986" x="7391400" y="5378450"/>
          <p14:tracePt t="59026" x="7505700" y="5422900"/>
          <p14:tracePt t="59066" x="7632700" y="5422900"/>
          <p14:tracePt t="59106" x="7756525" y="5381625"/>
          <p14:tracePt t="59146" x="7848600" y="5232400"/>
          <p14:tracePt t="59148" x="7848600" y="5210175"/>
          <p14:tracePt t="59186" x="7848600" y="5038725"/>
          <p14:tracePt t="59226" x="7829550" y="4889500"/>
          <p14:tracePt t="59266" x="7781925" y="4845050"/>
          <p14:tracePt t="59317" x="7658100" y="4775200"/>
          <p14:tracePt t="59357" x="7508875" y="4727575"/>
          <p14:tracePt t="59396" x="7359650" y="4727575"/>
          <p14:tracePt t="59436" x="7223125" y="4727575"/>
          <p14:tracePt t="59476" x="7038975" y="4841875"/>
          <p14:tracePt t="59526" x="6981825" y="5045075"/>
          <p14:tracePt t="59566" x="7058025" y="5229225"/>
          <p14:tracePt t="59606" x="7229475" y="5334000"/>
          <p14:tracePt t="59646" x="7391400" y="5334000"/>
          <p14:tracePt t="59686" x="7505700" y="5280025"/>
          <p14:tracePt t="59728" x="7527925" y="5060950"/>
          <p14:tracePt t="59756" x="7527925" y="4889500"/>
          <p14:tracePt t="59797" x="7451725" y="4810125"/>
          <p14:tracePt t="59837" x="7324725" y="4797425"/>
          <p14:tracePt t="59876" x="7223125" y="4851400"/>
          <p14:tracePt t="59917" x="7223125" y="4978400"/>
          <p14:tracePt t="59957" x="7264400" y="5045075"/>
          <p14:tracePt t="59997" x="7369175" y="5016500"/>
          <p14:tracePt t="60036" x="7435850" y="4854575"/>
          <p14:tracePt t="60076" x="7435850" y="4740275"/>
          <p14:tracePt t="60117" x="7429500" y="4727575"/>
          <p14:tracePt t="60156" x="7232650" y="4784725"/>
          <p14:tracePt t="60197" x="7153275" y="4943475"/>
          <p14:tracePt t="60236" x="7219950" y="5057775"/>
          <p14:tracePt t="60277" x="7334250" y="5057775"/>
          <p14:tracePt t="60317" x="7369175" y="4933950"/>
          <p14:tracePt t="60357" x="7369175" y="4911725"/>
          <p14:tracePt t="60398" x="7280275" y="4902200"/>
          <p14:tracePt t="60437" x="7200900" y="4943475"/>
          <p14:tracePt t="60480" x="7207250" y="4987925"/>
          <p14:tracePt t="60520" x="7219950" y="4987925"/>
          <p14:tracePt t="60733" x="7200900" y="5013325"/>
          <p14:tracePt t="60741" x="7175500" y="5022850"/>
          <p14:tracePt t="60754" x="7143750" y="5045075"/>
          <p14:tracePt t="60787" x="6994525" y="5172075"/>
          <p14:tracePt t="60827" x="6823075" y="5343525"/>
          <p14:tracePt t="60846" x="6718300" y="5448300"/>
          <p14:tracePt t="60877" x="6673850" y="5562600"/>
          <p14:tracePt t="60917" x="6651625" y="5654675"/>
          <p14:tracePt t="60957" x="6638925" y="5734050"/>
          <p14:tracePt t="60997" x="6626225" y="5857875"/>
          <p14:tracePt t="61037" x="6657975" y="5940425"/>
          <p14:tracePt t="61076" x="6670675" y="5949950"/>
          <p14:tracePt t="61156" x="6727825" y="5943600"/>
          <p14:tracePt t="61197" x="6784975" y="5908675"/>
          <p14:tracePt t="65430" x="6708775" y="5886450"/>
          <p14:tracePt t="65438" x="6559550" y="5803900"/>
          <p14:tracePt t="65446" x="6489700" y="5772150"/>
          <p14:tracePt t="65460" x="6362700" y="5724525"/>
          <p14:tracePt t="65499" x="6226175" y="5667375"/>
          <p14:tracePt t="65538" x="6169025" y="5645150"/>
          <p14:tracePt t="65578" x="6134100" y="5645150"/>
          <p14:tracePt t="65618" x="6099175" y="5610225"/>
          <p14:tracePt t="66030" x="6089650" y="5610225"/>
          <p14:tracePt t="66038" x="6042025" y="5588000"/>
          <p14:tracePt t="66058" x="5975350" y="5540375"/>
          <p14:tracePt t="66062" x="5918200" y="5508625"/>
          <p14:tracePt t="66099" x="5518150" y="5289550"/>
          <p14:tracePt t="66139" x="4956175" y="5038725"/>
          <p14:tracePt t="66141" x="4806950" y="5003800"/>
          <p14:tracePt t="66179" x="4270375" y="4867275"/>
          <p14:tracePt t="66219" x="3663950" y="4752975"/>
          <p14:tracePt t="66259" x="2860675" y="4648200"/>
          <p14:tracePt t="66299" x="2359025" y="4638675"/>
          <p14:tracePt t="66339" x="1854200" y="4638675"/>
          <p14:tracePt t="66379" x="1485900" y="4613275"/>
          <p14:tracePt t="66418" x="1282700" y="4591050"/>
          <p14:tracePt t="66459" x="1111250" y="4581525"/>
          <p14:tracePt t="66499" x="857250" y="4524375"/>
          <p14:tracePt t="66538" x="685800" y="4476750"/>
          <p14:tracePt t="66579" x="606425" y="4454525"/>
          <p14:tracePt t="66618" x="457200" y="4432300"/>
          <p14:tracePt t="66620" x="422275" y="4419600"/>
          <p14:tracePt t="66659" x="307975" y="4410075"/>
          <p14:tracePt t="66698" x="250825" y="4410075"/>
          <p14:tracePt t="66738" x="193675" y="4410075"/>
          <p14:tracePt t="66779" x="101600" y="4410075"/>
          <p14:tracePt t="66818" x="79375" y="4410075"/>
          <p14:tracePt t="66858" x="66675" y="4410075"/>
          <p14:tracePt t="66965" x="57150" y="4410075"/>
          <p14:tracePt t="67093" x="44450" y="4416425"/>
          <p14:tracePt t="67101" x="53975" y="4429125"/>
          <p14:tracePt t="67115" x="53975" y="4438650"/>
          <p14:tracePt t="67149" x="88900" y="4486275"/>
          <p14:tracePt t="67190" x="120650" y="4495800"/>
          <p14:tracePt t="67228" x="168275" y="4508500"/>
          <p14:tracePt t="67269" x="177800" y="4508500"/>
          <p14:tracePt t="67309" x="212725" y="4521200"/>
          <p14:tracePt t="67359" x="225425" y="4521200"/>
          <p14:tracePt t="67661" x="234950" y="4521200"/>
          <p14:tracePt t="67668" x="247650" y="4521200"/>
          <p14:tracePt t="67676" x="260350" y="4521200"/>
          <p14:tracePt t="67717" x="352425" y="4530725"/>
          <p14:tracePt t="67738" x="409575" y="4530725"/>
          <p14:tracePt t="67768" x="523875" y="4543425"/>
          <p14:tracePt t="67807" x="612775" y="4543425"/>
          <p14:tracePt t="67846" x="660400" y="4543425"/>
          <p14:tracePt t="67926" x="695325" y="4543425"/>
          <p14:tracePt t="67966" x="704850" y="4543425"/>
          <p14:tracePt t="68006" x="717550" y="4543425"/>
          <p14:tracePt t="68047" x="752475" y="4543425"/>
          <p14:tracePt t="68086" x="762000" y="4543425"/>
          <p14:tracePt t="68509" x="787400" y="4543425"/>
          <p14:tracePt t="68519" x="819150" y="4543425"/>
          <p14:tracePt t="68528" x="876300" y="4543425"/>
          <p14:tracePt t="68548" x="1025525" y="4565650"/>
          <p14:tracePt t="68587" x="1244600" y="4578350"/>
          <p14:tracePt t="68627" x="1425575" y="4600575"/>
          <p14:tracePt t="68628" x="1460500" y="4600575"/>
          <p14:tracePt t="68667" x="1565275" y="4610100"/>
          <p14:tracePt t="68708" x="1644650" y="4610100"/>
          <p14:tracePt t="68747" x="1701800" y="4610100"/>
          <p14:tracePt t="68788" x="1746250" y="4610100"/>
          <p14:tracePt t="68827" x="1793875" y="4603750"/>
          <p14:tracePt t="68867" x="1860550" y="4603750"/>
          <p14:tracePt t="68868" x="1873250" y="4603750"/>
          <p14:tracePt t="68907" x="1943100" y="4603750"/>
          <p14:tracePt t="68947" x="2022475" y="4603750"/>
          <p14:tracePt t="68996" x="2035175" y="4603750"/>
          <p14:tracePt t="69045" x="2044700" y="4603750"/>
          <p14:tracePt t="69068" x="2066925" y="4603750"/>
          <p14:tracePt t="69108" x="2079625" y="4603750"/>
          <p14:tracePt t="69147" x="2101850" y="4603750"/>
          <p14:tracePt t="69187" x="2171700" y="4603750"/>
          <p14:tracePt t="69188" x="2181225" y="4603750"/>
          <p14:tracePt t="69226" x="2216150" y="4603750"/>
          <p14:tracePt t="69267" x="2228850" y="4603750"/>
          <p14:tracePt t="69356" x="2238375" y="4603750"/>
          <p14:tracePt t="69387" x="2251075" y="4603750"/>
          <p14:tracePt t="69426" x="2273300" y="4591050"/>
          <p14:tracePt t="69467" x="2320925" y="4591050"/>
          <p14:tracePt t="69468" x="2330450" y="4591050"/>
          <p14:tracePt t="69509" x="2343150" y="4591050"/>
          <p14:tracePt t="69572" x="2355850" y="4591050"/>
          <p14:tracePt t="73630" x="2378075" y="4657725"/>
          <p14:tracePt t="73646" x="2387600" y="4714875"/>
          <p14:tracePt t="73668" x="2400300" y="4908550"/>
          <p14:tracePt t="73697" x="2413000" y="5035550"/>
          <p14:tracePt t="73737" x="2435225" y="5343525"/>
          <p14:tracePt t="73777" x="2470150" y="5572125"/>
          <p14:tracePt t="73797" x="2470150" y="5676900"/>
          <p14:tracePt t="73826" x="2470150" y="5778500"/>
          <p14:tracePt t="73866" x="2492375" y="5949950"/>
          <p14:tracePt t="73906" x="2536825" y="6076950"/>
          <p14:tracePt t="73945" x="2549525" y="6121400"/>
          <p14:tracePt t="73986" x="2571750" y="6169025"/>
          <p14:tracePt t="74025" x="2628900" y="6235700"/>
          <p14:tracePt t="74066" x="2730500" y="6305550"/>
          <p14:tracePt t="74105" x="2778125" y="6318250"/>
          <p14:tracePt t="74550" x="2790825" y="6318250"/>
          <p14:tracePt t="74574" x="2759075" y="6286500"/>
          <p14:tracePt t="74582" x="2724150" y="6251575"/>
          <p14:tracePt t="74597" x="2644775" y="6172200"/>
          <p14:tracePt t="74645" x="2495550" y="6010275"/>
          <p14:tracePt t="74685" x="2447925" y="5965825"/>
          <p14:tracePt t="74726" x="2416175" y="5918200"/>
          <p14:tracePt t="74766" x="2390775" y="5886450"/>
          <p14:tracePt t="74909" x="2390775" y="5873750"/>
          <p14:tracePt t="74916" x="2400300" y="5861050"/>
          <p14:tracePt t="74936" x="2413000" y="5851525"/>
          <p14:tracePt t="74976" x="2435225" y="58293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6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4691063" cy="3683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200" dirty="0" smtClean="0">
                <a:ea typeface="宋体" pitchFamily="2" charset="-122"/>
              </a:rPr>
              <a:t>Definition</a:t>
            </a:r>
            <a:endParaRPr lang="zh-CN" altLang="en-US" sz="3200" dirty="0" smtClean="0">
              <a:ea typeface="宋体" pitchFamily="2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142875" y="714375"/>
            <a:ext cx="8497888" cy="3025775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2000" dirty="0" smtClean="0">
                <a:effectLst/>
              </a:rPr>
              <a:t>a </a:t>
            </a:r>
            <a:r>
              <a:rPr lang="en-US" sz="2000" dirty="0" err="1" smtClean="0">
                <a:solidFill>
                  <a:srgbClr val="0000FF"/>
                </a:solidFill>
                <a:effectLst/>
              </a:rPr>
              <a:t>nanomaterial</a:t>
            </a:r>
            <a:r>
              <a:rPr lang="en-US" sz="2000" dirty="0" smtClean="0">
                <a:effectLst/>
              </a:rPr>
              <a:t> is a material made up of </a:t>
            </a:r>
            <a:r>
              <a:rPr lang="en-US" sz="2000" dirty="0" smtClean="0">
                <a:solidFill>
                  <a:srgbClr val="0000FF"/>
                </a:solidFill>
                <a:effectLst/>
              </a:rPr>
              <a:t>nanostructures</a:t>
            </a:r>
            <a:r>
              <a:rPr lang="en-US" sz="2000" dirty="0" smtClean="0">
                <a:effectLst/>
              </a:rPr>
              <a:t> between</a:t>
            </a:r>
            <a:br>
              <a:rPr lang="en-US" sz="2000" dirty="0" smtClean="0">
                <a:effectLst/>
              </a:rPr>
            </a:br>
            <a:r>
              <a:rPr lang="en-US" sz="2000" dirty="0" smtClean="0">
                <a:effectLst/>
              </a:rPr>
              <a:t>1 and 100 </a:t>
            </a:r>
            <a:r>
              <a:rPr lang="en-US" sz="2000" i="1" dirty="0" err="1" smtClean="0">
                <a:effectLst/>
              </a:rPr>
              <a:t>nanometres</a:t>
            </a:r>
            <a:r>
              <a:rPr lang="en-US" sz="2000" dirty="0" smtClean="0">
                <a:effectLst/>
              </a:rPr>
              <a:t> in size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2000" dirty="0" smtClean="0">
                <a:effectLst/>
              </a:rPr>
              <a:t>nanostructures can include nanoparticles, nanotubes or </a:t>
            </a:r>
            <a:r>
              <a:rPr lang="en-US" sz="2000" dirty="0" err="1" smtClean="0">
                <a:effectLst/>
              </a:rPr>
              <a:t>nanocrystals</a:t>
            </a:r>
            <a:r>
              <a:rPr lang="en-US" sz="2000" dirty="0" smtClean="0">
                <a:effectLst/>
              </a:rPr>
              <a:t>, etc.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2000" dirty="0" smtClean="0">
                <a:effectLst/>
              </a:rPr>
              <a:t>properties of nanomaterials are different to those of ordinary materials because of the small size of the structures that make them up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CN" sz="2000" dirty="0" smtClean="0">
                <a:effectLst/>
                <a:ea typeface="宋体" pitchFamily="2" charset="-122"/>
              </a:rPr>
              <a:t>principal parameters of nanoparticles are 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CN" sz="1800" dirty="0" smtClean="0">
                <a:ea typeface="宋体" pitchFamily="2" charset="-122"/>
              </a:rPr>
              <a:t>shape 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CN" sz="1800" dirty="0" smtClean="0">
                <a:ea typeface="宋体" pitchFamily="2" charset="-122"/>
              </a:rPr>
              <a:t>size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CN" sz="1800" dirty="0" smtClean="0">
                <a:ea typeface="宋体" pitchFamily="2" charset="-122"/>
              </a:rPr>
              <a:t>morphological sub-structure</a:t>
            </a:r>
            <a:br>
              <a:rPr lang="en-US" altLang="zh-CN" sz="1800" dirty="0" smtClean="0">
                <a:ea typeface="宋体" pitchFamily="2" charset="-122"/>
              </a:rPr>
            </a:br>
            <a:r>
              <a:rPr lang="en-US" altLang="zh-CN" sz="1800" dirty="0" smtClean="0">
                <a:ea typeface="宋体" pitchFamily="2" charset="-122"/>
              </a:rPr>
              <a:t> of the substance</a:t>
            </a:r>
            <a:endParaRPr lang="zh-CN" altLang="en-US" sz="1800" dirty="0" smtClean="0">
              <a:ea typeface="宋体" pitchFamily="2" charset="-122"/>
            </a:endParaRPr>
          </a:p>
        </p:txBody>
      </p:sp>
      <p:pic>
        <p:nvPicPr>
          <p:cNvPr id="2050" name="Picture 2" descr="http://www.tunisiaonlinenews.com/wp-content/uploads/2009/04/membrane409x299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357694"/>
            <a:ext cx="2781281" cy="2033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00313"/>
            <a:ext cx="3914775" cy="10953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071938"/>
            <a:ext cx="5843588" cy="25146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77" x="476250" y="5803900"/>
          <p14:tracePt t="11130" x="958850" y="5689600"/>
          <p14:tracePt t="11207" x="2228850" y="5175250"/>
          <p14:tracePt t="11227" x="2698750" y="4876800"/>
          <p14:tracePt t="11255" x="3225800" y="4533900"/>
          <p14:tracePt t="11257" x="3397250" y="4406900"/>
          <p14:tracePt t="11283" x="3670300" y="4098925"/>
          <p14:tracePt t="11305" x="3863975" y="3778250"/>
          <p14:tracePt t="11344" x="4070350" y="3444875"/>
          <p14:tracePt t="11384" x="4241800" y="3241675"/>
          <p14:tracePt t="11425" x="4267200" y="3241675"/>
          <p14:tracePt t="11505" x="4276725" y="3241675"/>
          <p14:tracePt t="11544" x="4768850" y="3194050"/>
          <p14:tracePt t="11585" x="4826000" y="3159125"/>
          <p14:tracePt t="11624" x="4953000" y="3009900"/>
          <p14:tracePt t="11665" x="5080000" y="2895600"/>
          <p14:tracePt t="11709" x="5146675" y="2806700"/>
          <p14:tracePt t="11749" x="5194300" y="2701925"/>
          <p14:tracePt t="11789" x="5251450" y="2552700"/>
          <p14:tracePt t="11829" x="5308600" y="2403475"/>
          <p14:tracePt t="11869" x="5318125" y="2301875"/>
          <p14:tracePt t="11909" x="5318125" y="2254250"/>
          <p14:tracePt t="11952" x="5299075" y="2209800"/>
          <p14:tracePt t="11991" x="5264150" y="2187575"/>
          <p14:tracePt t="12225" x="5219700" y="2139950"/>
          <p14:tracePt t="12233" x="5184775" y="2082800"/>
          <p14:tracePt t="12246" x="5162550" y="2025650"/>
          <p14:tracePt t="12279" x="5092700" y="1958975"/>
          <p14:tracePt t="12320" x="5111750" y="1958975"/>
          <p14:tracePt t="12339" x="5194300" y="1936750"/>
          <p14:tracePt t="12369" x="5238750" y="1901825"/>
          <p14:tracePt t="12409" x="5251450" y="1844675"/>
          <p14:tracePt t="12450" x="5286375" y="1787525"/>
          <p14:tracePt t="12490" x="5318125" y="1682750"/>
          <p14:tracePt t="12529" x="5318125" y="1625600"/>
          <p14:tracePt t="12569" x="5318125" y="1616075"/>
          <p14:tracePt t="12609" x="5318125" y="1603375"/>
          <p14:tracePt t="14651" x="5311775" y="1603375"/>
          <p14:tracePt t="14659" x="5299075" y="1603375"/>
          <p14:tracePt t="14675" x="5264150" y="1612900"/>
          <p14:tracePt t="14689" x="5254625" y="1612900"/>
          <p14:tracePt t="14730" x="5127625" y="1622425"/>
          <p14:tracePt t="14770" x="4851400" y="1568450"/>
          <p14:tracePt t="14819" x="4349750" y="1466850"/>
          <p14:tracePt t="14860" x="3914775" y="1374775"/>
          <p14:tracePt t="14900" x="3375025" y="1282700"/>
          <p14:tracePt t="14940" x="3022600" y="1225550"/>
          <p14:tracePt t="14981" x="2768600" y="1168400"/>
          <p14:tracePt t="15021" x="2609850" y="1146175"/>
          <p14:tracePt t="15070" x="2438400" y="1133475"/>
          <p14:tracePt t="15110" x="2276475" y="1133475"/>
          <p14:tracePt t="15150" x="2025650" y="1111250"/>
          <p14:tracePt t="15190" x="1854200" y="1089025"/>
          <p14:tracePt t="15231" x="1717675" y="1054100"/>
          <p14:tracePt t="15270" x="1692275" y="1041400"/>
          <p14:tracePt t="15321" x="1682750" y="1041400"/>
          <p14:tracePt t="15354" x="1660525" y="1031875"/>
          <p14:tracePt t="15505" x="1647825" y="1031875"/>
          <p14:tracePt t="15570" x="1635125" y="1031875"/>
          <p14:tracePt t="15593" x="1625600" y="1031875"/>
          <p14:tracePt t="15609" x="1612900" y="1031875"/>
          <p14:tracePt t="15625" x="1603375" y="1031875"/>
          <p14:tracePt t="15661" x="1577975" y="1031875"/>
          <p14:tracePt t="15681" x="1555750" y="1031875"/>
          <p14:tracePt t="15711" x="1546225" y="1031875"/>
          <p14:tracePt t="15751" x="1463675" y="1031875"/>
          <p14:tracePt t="15753" x="1428750" y="1019175"/>
          <p14:tracePt t="15792" x="1314450" y="1009650"/>
          <p14:tracePt t="15831" x="1190625" y="996950"/>
          <p14:tracePt t="15871" x="1168400" y="996950"/>
          <p14:tracePt t="15910" x="1120775" y="996950"/>
          <p14:tracePt t="15952" x="1028700" y="984250"/>
          <p14:tracePt t="15992" x="936625" y="974725"/>
          <p14:tracePt t="16031" x="857250" y="962025"/>
          <p14:tracePt t="16071" x="720725" y="962025"/>
          <p14:tracePt t="16072" x="698500" y="962025"/>
          <p14:tracePt t="16111" x="628650" y="962025"/>
          <p14:tracePt t="16151" x="571500" y="962025"/>
          <p14:tracePt t="16152" x="558800" y="962025"/>
          <p14:tracePt t="16191" x="501650" y="971550"/>
          <p14:tracePt t="16231" x="457200" y="1006475"/>
          <p14:tracePt t="16271" x="387350" y="1050925"/>
          <p14:tracePt t="16273" x="365125" y="1063625"/>
          <p14:tracePt t="16311" x="320675" y="1085850"/>
          <p14:tracePt t="16350" x="285750" y="1120775"/>
          <p14:tracePt t="16391" x="250825" y="1177925"/>
          <p14:tracePt t="16431" x="238125" y="1209675"/>
          <p14:tracePt t="16471" x="260350" y="1257300"/>
          <p14:tracePt t="16511" x="295275" y="1292225"/>
          <p14:tracePt t="16551" x="352425" y="1358900"/>
          <p14:tracePt t="16591" x="441325" y="1393825"/>
          <p14:tracePt t="16592" x="466725" y="1406525"/>
          <p14:tracePt t="16632" x="546100" y="1416050"/>
          <p14:tracePt t="16671" x="625475" y="1441450"/>
          <p14:tracePt t="16712" x="774700" y="1450975"/>
          <p14:tracePt t="16751" x="901700" y="1463675"/>
          <p14:tracePt t="16752" x="911225" y="1463675"/>
          <p14:tracePt t="16791" x="1016000" y="1463675"/>
          <p14:tracePt t="16831" x="1108075" y="1463675"/>
          <p14:tracePt t="16871" x="1196975" y="1463675"/>
          <p14:tracePt t="16911" x="1289050" y="1463675"/>
          <p14:tracePt t="16912" x="1301750" y="1463675"/>
          <p14:tracePt t="16951" x="1358900" y="1463675"/>
          <p14:tracePt t="16991" x="1393825" y="1463675"/>
          <p14:tracePt t="17032" x="1438275" y="1463675"/>
          <p14:tracePt t="17072" x="1495425" y="1454150"/>
          <p14:tracePt t="17112" x="1565275" y="1431925"/>
          <p14:tracePt t="17151" x="1622425" y="1431925"/>
          <p14:tracePt t="17191" x="1666875" y="1419225"/>
          <p14:tracePt t="17192" x="1679575" y="1419225"/>
          <p14:tracePt t="17231" x="1714500" y="1419225"/>
          <p14:tracePt t="17272" x="1781175" y="1409700"/>
          <p14:tracePt t="17312" x="1838325" y="1397000"/>
          <p14:tracePt t="17352" x="1987550" y="1397000"/>
          <p14:tracePt t="17392" x="2171700" y="1397000"/>
          <p14:tracePt t="17431" x="2251075" y="1397000"/>
          <p14:tracePt t="17471" x="2295525" y="1397000"/>
          <p14:tracePt t="17511" x="2330450" y="1397000"/>
          <p14:tracePt t="17551" x="2413000" y="1397000"/>
          <p14:tracePt t="17552" x="2444750" y="1397000"/>
          <p14:tracePt t="17592" x="2549525" y="1397000"/>
          <p14:tracePt t="17631" x="2593975" y="1397000"/>
          <p14:tracePt t="17671" x="2606675" y="1397000"/>
          <p14:tracePt t="18698" x="2616200" y="1397000"/>
          <p14:tracePt t="18732" x="2609850" y="1406525"/>
          <p14:tracePt t="21498" x="2673350" y="1416050"/>
          <p14:tracePt t="21508" x="2720975" y="1416050"/>
          <p14:tracePt t="21514" x="2765425" y="1428750"/>
          <p14:tracePt t="21528" x="2879725" y="1428750"/>
          <p14:tracePt t="21570" x="3076575" y="1450975"/>
          <p14:tracePt t="21609" x="3235325" y="1450975"/>
          <p14:tracePt t="21649" x="3362325" y="1463675"/>
          <p14:tracePt t="21689" x="3486150" y="1485900"/>
          <p14:tracePt t="21729" x="3603625" y="1508125"/>
          <p14:tracePt t="21768" x="3648075" y="1508125"/>
          <p14:tracePt t="26234" x="3717925" y="1508125"/>
          <p14:tracePt t="26242" x="3806825" y="1520825"/>
          <p14:tracePt t="26250" x="3832225" y="1520825"/>
          <p14:tracePt t="26270" x="3898900" y="1520825"/>
          <p14:tracePt t="26310" x="4060825" y="1543050"/>
          <p14:tracePt t="26350" x="4127500" y="1555750"/>
          <p14:tracePt t="26390" x="4184650" y="1565275"/>
          <p14:tracePt t="26430" x="4210050" y="1565275"/>
          <p14:tracePt t="26470" x="4289425" y="1565275"/>
          <p14:tracePt t="26510" x="4333875" y="1565275"/>
          <p14:tracePt t="26550" x="4356100" y="1565275"/>
          <p14:tracePt t="26630" x="4368800" y="1565275"/>
          <p14:tracePt t="26769" x="4381500" y="1565275"/>
          <p14:tracePt t="26777" x="4391025" y="1565275"/>
          <p14:tracePt t="26802" x="4403725" y="1565275"/>
          <p14:tracePt t="26826" x="4413250" y="1565275"/>
          <p14:tracePt t="26833" x="4438650" y="1558925"/>
          <p14:tracePt t="26866" x="4495800" y="1558925"/>
          <p14:tracePt t="26906" x="4562475" y="1558925"/>
          <p14:tracePt t="26946" x="4733925" y="1558925"/>
          <p14:tracePt t="26986" x="5022850" y="1577975"/>
          <p14:tracePt t="27026" x="5159375" y="1587500"/>
          <p14:tracePt t="27065" x="5238750" y="1587500"/>
          <p14:tracePt t="27106" x="5295900" y="1587500"/>
          <p14:tracePt t="27146" x="5353050" y="1587500"/>
          <p14:tracePt t="27186" x="5432425" y="1587500"/>
          <p14:tracePt t="27225" x="5480050" y="1581150"/>
          <p14:tracePt t="27265" x="5524500" y="1581150"/>
          <p14:tracePt t="27818" x="5537200" y="1581150"/>
          <p14:tracePt t="27826" x="5546725" y="1581150"/>
          <p14:tracePt t="27843" x="5594350" y="1568450"/>
          <p14:tracePt t="27864" x="5708650" y="1568450"/>
          <p14:tracePt t="27905" x="5959475" y="1568450"/>
          <p14:tracePt t="27946" x="6130925" y="1577975"/>
          <p14:tracePt t="27987" x="6270625" y="1587500"/>
          <p14:tracePt t="28035" x="6451600" y="1600200"/>
          <p14:tracePt t="28076" x="6534150" y="1612900"/>
          <p14:tracePt t="28116" x="6600825" y="1622425"/>
          <p14:tracePt t="28156" x="6784975" y="1622425"/>
          <p14:tracePt t="28196" x="6886575" y="1622425"/>
          <p14:tracePt t="28236" x="6956425" y="1622425"/>
          <p14:tracePt t="28275" x="7058025" y="1622425"/>
          <p14:tracePt t="28316" x="7150100" y="1635125"/>
          <p14:tracePt t="28356" x="7172325" y="1635125"/>
          <p14:tracePt t="28626" x="7197725" y="1635125"/>
          <p14:tracePt t="28635" x="7207250" y="1635125"/>
          <p14:tracePt t="28642" x="7219950" y="1635125"/>
          <p14:tracePt t="28657" x="7229475" y="1635125"/>
          <p14:tracePt t="28695" x="7264400" y="1635125"/>
          <p14:tracePt t="28718" x="7277100" y="1635125"/>
          <p14:tracePt t="28760" x="7299325" y="1635125"/>
          <p14:tracePt t="28801" x="7312025" y="1635125"/>
          <p14:tracePt t="30458" x="7321550" y="1635125"/>
          <p14:tracePt t="30482" x="7334250" y="1644650"/>
          <p14:tracePt t="30500" x="7315200" y="1644650"/>
          <p14:tracePt t="30505" x="7302500" y="1657350"/>
          <p14:tracePt t="30541" x="7267575" y="1657350"/>
          <p14:tracePt t="30582" x="7210425" y="1670050"/>
          <p14:tracePt t="30621" x="7165975" y="1692275"/>
          <p14:tracePt t="30661" x="7073900" y="1701800"/>
          <p14:tracePt t="30701" x="6889750" y="1701800"/>
          <p14:tracePt t="30741" x="6673850" y="1695450"/>
          <p14:tracePt t="30782" x="6410325" y="1673225"/>
          <p14:tracePt t="30821" x="6169025" y="1660525"/>
          <p14:tracePt t="30861" x="5870575" y="1647825"/>
          <p14:tracePt t="30902" x="5549900" y="1647825"/>
          <p14:tracePt t="30941" x="5162550" y="1647825"/>
          <p14:tracePt t="30981" x="4714875" y="1647825"/>
          <p14:tracePt t="31022" x="4213225" y="1647825"/>
          <p14:tracePt t="31061" x="3536950" y="1647825"/>
          <p14:tracePt t="31101" x="3067050" y="1647825"/>
          <p14:tracePt t="31142" x="2689225" y="1670050"/>
          <p14:tracePt t="31181" x="2517775" y="1701800"/>
          <p14:tracePt t="31221" x="2425700" y="1714500"/>
          <p14:tracePt t="31261" x="2333625" y="1736725"/>
          <p14:tracePt t="31300" x="2219325" y="1771650"/>
          <p14:tracePt t="31341" x="2174875" y="1784350"/>
          <p14:tracePt t="31381" x="2152650" y="1793875"/>
          <p14:tracePt t="31421" x="2105025" y="1816100"/>
          <p14:tracePt t="31461" x="2060575" y="1841500"/>
          <p14:tracePt t="31501" x="2025650" y="1876425"/>
          <p14:tracePt t="31540" x="2012950" y="1885950"/>
          <p14:tracePt t="33010" x="1990725" y="1885950"/>
          <p14:tracePt t="33049" x="1981200" y="1885950"/>
          <p14:tracePt t="33058" x="1955800" y="1898650"/>
          <p14:tracePt t="33098" x="1946275" y="1898650"/>
          <p14:tracePt t="33139" x="1933575" y="1898650"/>
          <p14:tracePt t="33170" x="1920875" y="1898650"/>
          <p14:tracePt t="33209" x="1911350" y="1898650"/>
          <p14:tracePt t="33297" x="1898650" y="1898650"/>
          <p14:tracePt t="33321" x="1889125" y="1898650"/>
          <p14:tracePt t="33377" x="1876425" y="1898650"/>
          <p14:tracePt t="33465" x="1863725" y="1898650"/>
          <p14:tracePt t="33553" x="1854200" y="1898650"/>
          <p14:tracePt t="33601" x="1841500" y="1908175"/>
          <p14:tracePt t="35459" x="1978025" y="1933575"/>
          <p14:tracePt t="35466" x="2114550" y="1943100"/>
          <p14:tracePt t="35475" x="2181225" y="1943100"/>
          <p14:tracePt t="35492" x="2378075" y="1965325"/>
          <p14:tracePt t="35532" x="2743200" y="1978025"/>
          <p14:tracePt t="35571" x="2914650" y="1978025"/>
          <p14:tracePt t="35612" x="3155950" y="1936750"/>
          <p14:tracePt t="35651" x="3292475" y="1924050"/>
          <p14:tracePt t="35692" x="3463925" y="1924050"/>
          <p14:tracePt t="35732" x="3568700" y="1924050"/>
          <p14:tracePt t="35772" x="3660775" y="1924050"/>
          <p14:tracePt t="35812" x="3819525" y="1924050"/>
          <p14:tracePt t="35852" x="3921125" y="1911350"/>
          <p14:tracePt t="35892" x="3933825" y="1911350"/>
          <p14:tracePt t="35932" x="3968750" y="1911350"/>
          <p14:tracePt t="35974" x="4003675" y="1911350"/>
          <p14:tracePt t="36012" x="4013200" y="1911350"/>
          <p14:tracePt t="36097" x="4025900" y="1911350"/>
          <p14:tracePt t="36132" x="4083050" y="1911350"/>
          <p14:tracePt t="36172" x="4175125" y="1889125"/>
          <p14:tracePt t="36213" x="4219575" y="1879600"/>
          <p14:tracePt t="36252" x="4311650" y="1879600"/>
          <p14:tracePt t="36291" x="4448175" y="1879600"/>
          <p14:tracePt t="36333" x="4610100" y="1879600"/>
          <p14:tracePt t="36372" x="4803775" y="1879600"/>
          <p14:tracePt t="36413" x="4930775" y="1879600"/>
          <p14:tracePt t="36452" x="5102225" y="1879600"/>
          <p14:tracePt t="36492" x="5295900" y="1879600"/>
          <p14:tracePt t="36531" x="5457825" y="1879600"/>
          <p14:tracePt t="36572" x="5695950" y="1879600"/>
          <p14:tracePt t="36612" x="5892800" y="1885950"/>
          <p14:tracePt t="36652" x="6108700" y="1898650"/>
          <p14:tracePt t="36691" x="6350000" y="1920875"/>
          <p14:tracePt t="36732" x="6578600" y="1933575"/>
          <p14:tracePt t="36773" x="6657975" y="1933575"/>
          <p14:tracePt t="36812" x="6715125" y="1933575"/>
          <p14:tracePt t="36852" x="6784975" y="1933575"/>
          <p14:tracePt t="36892" x="6807200" y="1933575"/>
          <p14:tracePt t="36932" x="6829425" y="1933575"/>
          <p14:tracePt t="36972" x="6934200" y="1933575"/>
          <p14:tracePt t="37012" x="6978650" y="1933575"/>
          <p14:tracePt t="37052" x="6991350" y="1933575"/>
          <p14:tracePt t="37177" x="7000875" y="1933575"/>
          <p14:tracePt t="37201" x="7013575" y="1933575"/>
          <p14:tracePt t="37213" x="7026275" y="1933575"/>
          <p14:tracePt t="37253" x="7048500" y="1933575"/>
          <p14:tracePt t="37292" x="7058025" y="1933575"/>
          <p14:tracePt t="40986" x="7105650" y="1933575"/>
          <p14:tracePt t="40995" x="7162800" y="1933575"/>
          <p14:tracePt t="41002" x="7207250" y="1933575"/>
          <p14:tracePt t="41023" x="7277100" y="1955800"/>
          <p14:tracePt t="41063" x="7426325" y="1965325"/>
          <p14:tracePt t="41104" x="7483475" y="1978025"/>
          <p14:tracePt t="41105" x="7493000" y="1978025"/>
          <p14:tracePt t="41144" x="7550150" y="1978025"/>
          <p14:tracePt t="41184" x="7664450" y="2000250"/>
          <p14:tracePt t="41224" x="7721600" y="2012950"/>
          <p14:tracePt t="41264" x="7756525" y="2012950"/>
          <p14:tracePt t="41266" x="7769225" y="2022475"/>
          <p14:tracePt t="41304" x="7804150" y="2022475"/>
          <p14:tracePt t="41343" x="7813675" y="2022475"/>
          <p14:tracePt t="45586" x="7826375" y="2022475"/>
          <p14:tracePt t="45594" x="7816850" y="2022475"/>
          <p14:tracePt t="45603" x="7794625" y="2035175"/>
          <p14:tracePt t="45624" x="7750175" y="2035175"/>
          <p14:tracePt t="45665" x="7508875" y="2035175"/>
          <p14:tracePt t="45706" x="7232650" y="2025650"/>
          <p14:tracePt t="45746" x="6810375" y="1993900"/>
          <p14:tracePt t="45786" x="6419850" y="1993900"/>
          <p14:tracePt t="45826" x="5997575" y="1993900"/>
          <p14:tracePt t="45866" x="5492750" y="1993900"/>
          <p14:tracePt t="45906" x="5149850" y="2012950"/>
          <p14:tracePt t="45946" x="4556125" y="2105025"/>
          <p14:tracePt t="45987" x="3892550" y="2206625"/>
          <p14:tracePt t="46028" x="3352800" y="2298700"/>
          <p14:tracePt t="46065" x="2987675" y="2368550"/>
          <p14:tracePt t="46106" x="2619375" y="2425700"/>
          <p14:tracePt t="46146" x="2254250" y="2470150"/>
          <p14:tracePt t="46186" x="2038350" y="2505075"/>
          <p14:tracePt t="46226" x="1854200" y="2549525"/>
          <p14:tracePt t="46266" x="1635125" y="2606675"/>
          <p14:tracePt t="46306" x="1406525" y="2689225"/>
          <p14:tracePt t="46346" x="1212850" y="2733675"/>
          <p14:tracePt t="46386" x="1050925" y="2768600"/>
          <p14:tracePt t="46426" x="1006475" y="2778125"/>
          <p14:tracePt t="46476" x="993775" y="2790825"/>
          <p14:tracePt t="47050" x="984250" y="2781300"/>
          <p14:tracePt t="47058" x="971550" y="2771775"/>
          <p14:tracePt t="47082" x="962025" y="2759075"/>
          <p14:tracePt t="47097" x="949325" y="2749550"/>
          <p14:tracePt t="47138" x="936625" y="2736850"/>
          <p14:tracePt t="47177" x="927100" y="2724150"/>
          <p14:tracePt t="47226" x="892175" y="2701925"/>
          <p14:tracePt t="47267" x="847725" y="2679700"/>
          <p14:tracePt t="47306" x="812800" y="2657475"/>
          <p14:tracePt t="47346" x="800100" y="2644775"/>
          <p14:tracePt t="47387" x="790575" y="2632075"/>
          <p14:tracePt t="47426" x="777875" y="2622550"/>
          <p14:tracePt t="47476" x="796925" y="2587625"/>
          <p14:tracePt t="47516" x="831850" y="2565400"/>
          <p14:tracePt t="47556" x="911225" y="2543175"/>
          <p14:tracePt t="47607" x="968375" y="2508250"/>
          <p14:tracePt t="47697" x="981075" y="2495550"/>
          <p14:tracePt t="47730" x="990600" y="2495550"/>
          <p14:tracePt t="47776" x="1073150" y="2473325"/>
          <p14:tracePt t="47816" x="1082675" y="2473325"/>
          <p14:tracePt t="47897" x="1095375" y="2473325"/>
          <p14:tracePt t="47937" x="1108075" y="2473325"/>
          <p14:tracePt t="48114" x="1117600" y="2473325"/>
          <p14:tracePt t="48135" x="1130300" y="2473325"/>
          <p14:tracePt t="48156" x="1139825" y="2473325"/>
          <p14:tracePt t="48162" x="1165225" y="2460625"/>
          <p14:tracePt t="48196" x="1196975" y="2460625"/>
          <p14:tracePt t="48237" x="1323975" y="2460625"/>
          <p14:tracePt t="48276" x="1460500" y="2470150"/>
          <p14:tracePt t="48316" x="1724025" y="2492375"/>
          <p14:tracePt t="48367" x="1943100" y="2527300"/>
          <p14:tracePt t="48406" x="2035175" y="2540000"/>
          <p14:tracePt t="48447" x="2206625" y="2549525"/>
          <p14:tracePt t="48486" x="2355850" y="2571750"/>
          <p14:tracePt t="48527" x="2628900" y="2584450"/>
          <p14:tracePt t="48566" x="2879725" y="2619375"/>
          <p14:tracePt t="48606" x="2971800" y="2628900"/>
          <p14:tracePt t="48646" x="3028950" y="2628900"/>
          <p14:tracePt t="48696" x="3165475" y="2641600"/>
          <p14:tracePt t="48737" x="3248025" y="2654300"/>
          <p14:tracePt t="48777" x="3305175" y="2654300"/>
          <p14:tracePt t="48827" x="3371850" y="2654300"/>
          <p14:tracePt t="48867" x="3419475" y="2654300"/>
          <p14:tracePt t="48907" x="3454400" y="2654300"/>
          <p14:tracePt t="48947" x="3498850" y="2644775"/>
          <p14:tracePt t="48986" x="3543300" y="2632075"/>
          <p14:tracePt t="49027" x="3603625" y="2609850"/>
          <p14:tracePt t="49067" x="3660775" y="2574925"/>
          <p14:tracePt t="49106" x="3683000" y="2565400"/>
          <p14:tracePt t="49147" x="3705225" y="2552700"/>
          <p14:tracePt t="49196" x="3740150" y="2530475"/>
          <p14:tracePt t="49236" x="3775075" y="2517775"/>
          <p14:tracePt t="49277" x="3832225" y="2473325"/>
          <p14:tracePt t="49317" x="3898900" y="2451100"/>
          <p14:tracePt t="49367" x="3933825" y="2438400"/>
          <p14:tracePt t="49407" x="3946525" y="2428875"/>
          <p14:tracePt t="49537" x="3956050" y="2416175"/>
          <p14:tracePt t="49593" x="3968750" y="2416175"/>
          <p14:tracePt t="51437" x="3978275" y="2416175"/>
          <p14:tracePt t="51475" x="3971925" y="2416175"/>
          <p14:tracePt t="51489" x="3937000" y="2416175"/>
          <p14:tracePt t="51512" x="3924300" y="2416175"/>
          <p14:tracePt t="51536" x="3914775" y="2425700"/>
          <p14:tracePt t="51587" x="3902075" y="2425700"/>
          <p14:tracePt t="51609" x="3892550" y="2425700"/>
          <p14:tracePt t="51627" x="3867150" y="2425700"/>
          <p14:tracePt t="51666" x="3822700" y="2425700"/>
          <p14:tracePt t="51707" x="3765550" y="2425700"/>
          <p14:tracePt t="51747" x="3730625" y="2425700"/>
          <p14:tracePt t="51786" x="3686175" y="2425700"/>
          <p14:tracePt t="51826" x="3581400" y="2425700"/>
          <p14:tracePt t="51867" x="3502025" y="2425700"/>
          <p14:tracePt t="51906" x="3457575" y="2425700"/>
          <p14:tracePt t="51947" x="3375025" y="2447925"/>
          <p14:tracePt t="51989" x="3260725" y="2457450"/>
          <p14:tracePt t="52026" x="3159125" y="2482850"/>
          <p14:tracePt t="52066" x="3009900" y="2492375"/>
          <p14:tracePt t="52107" x="2825750" y="2527300"/>
          <p14:tracePt t="52147" x="2667000" y="2549525"/>
          <p14:tracePt t="52187" x="2562225" y="2584450"/>
          <p14:tracePt t="52226" x="2416175" y="2619375"/>
          <p14:tracePt t="52267" x="2209800" y="2654300"/>
          <p14:tracePt t="52307" x="2012950" y="2676525"/>
          <p14:tracePt t="52357" x="1968500" y="2676525"/>
          <p14:tracePt t="52397" x="1946275" y="2689225"/>
          <p14:tracePt t="52447" x="1920875" y="2689225"/>
          <p14:tracePt t="52486" x="1911350" y="2689225"/>
          <p14:tracePt t="52527" x="1863725" y="2698750"/>
          <p14:tracePt t="52567" x="1819275" y="2698750"/>
          <p14:tracePt t="52607" x="1774825" y="2698750"/>
          <p14:tracePt t="52647" x="1749425" y="2698750"/>
          <p14:tracePt t="52697" x="1682750" y="2698750"/>
          <p14:tracePt t="52727" x="1660525" y="2698750"/>
          <p14:tracePt t="52766" x="1612900" y="2698750"/>
          <p14:tracePt t="52807" x="1577975" y="2698750"/>
          <p14:tracePt t="52846" x="1568450" y="2698750"/>
          <p14:tracePt t="52887" x="1546225" y="2698750"/>
          <p14:tracePt t="52967" x="1520825" y="2679700"/>
          <p14:tracePt t="53006" x="1498600" y="2657475"/>
          <p14:tracePt t="53795" x="1485900" y="2663825"/>
          <p14:tracePt t="53826" x="1476375" y="2711450"/>
          <p14:tracePt t="53834" x="1476375" y="2720975"/>
          <p14:tracePt t="53857" x="1476375" y="2746375"/>
          <p14:tracePt t="53897" x="1476375" y="2768600"/>
          <p14:tracePt t="53962" x="1476375" y="2778125"/>
          <p14:tracePt t="53988" x="1476375" y="2790825"/>
          <p14:tracePt t="54029" x="1476375" y="2813050"/>
          <p14:tracePt t="54459" x="1482725" y="2825750"/>
          <p14:tracePt t="54486" x="1495425" y="2825750"/>
          <p14:tracePt t="54493" x="1508125" y="2835275"/>
          <p14:tracePt t="54518" x="1543050" y="2870200"/>
          <p14:tracePt t="54557" x="1600200" y="2927350"/>
          <p14:tracePt t="54576" x="1631950" y="2974975"/>
          <p14:tracePt t="54607" x="1679575" y="3054350"/>
          <p14:tracePt t="54648" x="1736725" y="3124200"/>
          <p14:tracePt t="54687" x="1781175" y="3190875"/>
          <p14:tracePt t="54727" x="1860550" y="3295650"/>
          <p14:tracePt t="54767" x="1920875" y="3375025"/>
          <p14:tracePt t="54769" x="1930400" y="3397250"/>
          <p14:tracePt t="54807" x="1978025" y="3476625"/>
          <p14:tracePt t="54847" x="2009775" y="3568700"/>
          <p14:tracePt t="54887" x="2044700" y="3625850"/>
          <p14:tracePt t="54927" x="2057400" y="3638550"/>
          <p14:tracePt t="54967" x="2057400" y="3648075"/>
          <p14:tracePt t="55008" x="2057400" y="3660775"/>
          <p14:tracePt t="55047" x="2057400" y="3683000"/>
          <p14:tracePt t="55096" x="2066925" y="3730625"/>
          <p14:tracePt t="55193" x="2079625" y="3740150"/>
          <p14:tracePt t="55947" x="2079625" y="3733800"/>
          <p14:tracePt t="55962" x="2079625" y="3721100"/>
          <p14:tracePt t="55970" x="2079625" y="3708400"/>
          <p14:tracePt t="55988" x="2092325" y="3698875"/>
          <p14:tracePt t="56028" x="2092325" y="3676650"/>
          <p14:tracePt t="58757" x="2400300" y="3651250"/>
          <p14:tracePt t="58770" x="2514600" y="3629025"/>
          <p14:tracePt t="58787" x="2835275" y="3562350"/>
          <p14:tracePt t="58794" x="3063875" y="3527425"/>
          <p14:tracePt t="58827" x="4324350" y="3435350"/>
          <p14:tracePt t="58868" x="4965700" y="3330575"/>
          <p14:tracePt t="58908" x="5318125" y="3194050"/>
          <p14:tracePt t="58947" x="5537200" y="3035300"/>
          <p14:tracePt t="58987" x="5686425" y="2930525"/>
          <p14:tracePt t="59028" x="5721350" y="2921000"/>
          <p14:tracePt t="59068" x="5800725" y="2895600"/>
          <p14:tracePt t="59107" x="5981700" y="2863850"/>
          <p14:tracePt t="59148" x="6280150" y="2838450"/>
          <p14:tracePt t="59198" x="6556375" y="2828925"/>
          <p14:tracePt t="59238" x="6750050" y="2794000"/>
          <p14:tracePt t="59278" x="6877050" y="2749550"/>
          <p14:tracePt t="59318" x="6899275" y="2724150"/>
          <p14:tracePt t="59409" x="6908800" y="2714625"/>
          <p14:tracePt t="59449" x="6969125" y="2679700"/>
          <p14:tracePt t="59488" x="7013575" y="2657475"/>
          <p14:tracePt t="59527" x="7058025" y="2622550"/>
          <p14:tracePt t="59568" x="7083425" y="2609850"/>
          <p14:tracePt t="60034" x="7073900" y="2609850"/>
          <p14:tracePt t="60050" x="7061200" y="2609850"/>
          <p14:tracePt t="60068" x="7029450" y="2609850"/>
          <p14:tracePt t="60073" x="7004050" y="2609850"/>
          <p14:tracePt t="60111" x="6880225" y="2609850"/>
          <p14:tracePt t="60151" x="6616700" y="2600325"/>
          <p14:tracePt t="60152" x="6559550" y="2587625"/>
          <p14:tracePt t="60188" x="6353175" y="2574925"/>
          <p14:tracePt t="60239" x="6191250" y="2565400"/>
          <p14:tracePt t="60279" x="6054725" y="2565400"/>
          <p14:tracePt t="60280" x="6010275" y="2565400"/>
          <p14:tracePt t="60330" x="5813425" y="2584450"/>
          <p14:tracePt t="60369" x="5756275" y="2606675"/>
          <p14:tracePt t="60410" x="5699125" y="2619375"/>
          <p14:tracePt t="60449" x="5641975" y="2641600"/>
          <p14:tracePt t="60489" x="5575300" y="2676525"/>
          <p14:tracePt t="60515" x="5549900" y="2689225"/>
          <p14:tracePt t="60555" x="5518150" y="2755900"/>
          <p14:tracePt t="60596" x="5505450" y="2825750"/>
          <p14:tracePt t="60636" x="5524500" y="2892425"/>
          <p14:tracePt t="60676" x="5603875" y="2949575"/>
          <p14:tracePt t="60717" x="5695950" y="2984500"/>
          <p14:tracePt t="60755" x="5765800" y="3019425"/>
          <p14:tracePt t="60806" x="5880100" y="3041650"/>
          <p14:tracePt t="60846" x="5972175" y="3041650"/>
          <p14:tracePt t="60896" x="6029325" y="3041650"/>
          <p14:tracePt t="60936" x="6051550" y="3041650"/>
          <p14:tracePt t="61001" x="6064250" y="3041650"/>
          <p14:tracePt t="61025" x="6096000" y="3022600"/>
          <p14:tracePt t="61066" x="6143625" y="3000375"/>
          <p14:tracePt t="61116" x="6178550" y="2987675"/>
          <p14:tracePt t="61156" x="6213475" y="2965450"/>
          <p14:tracePt t="61196" x="6245225" y="2952750"/>
          <p14:tracePt t="61236" x="6257925" y="2943225"/>
          <p14:tracePt t="61276" x="6270625" y="2930525"/>
          <p14:tracePt t="62274" x="6280150" y="2921000"/>
          <p14:tracePt t="62321" x="6292850" y="2895600"/>
          <p14:tracePt t="63010" x="6292850" y="2886075"/>
          <p14:tracePt t="63026" x="6283325" y="2886075"/>
          <p14:tracePt t="63046" x="6273800" y="2886075"/>
          <p14:tracePt t="63057" x="6261100" y="2886075"/>
          <p14:tracePt t="63088" x="6216650" y="2905125"/>
          <p14:tracePt t="63128" x="6099175" y="2940050"/>
          <p14:tracePt t="63167" x="5962650" y="2984500"/>
          <p14:tracePt t="63207" x="5848350" y="3041650"/>
          <p14:tracePt t="63208" x="5826125" y="3054350"/>
          <p14:tracePt t="63247" x="5791200" y="3076575"/>
          <p14:tracePt t="63287" x="5711825" y="3124200"/>
          <p14:tracePt t="63290" x="5689600" y="3146425"/>
          <p14:tracePt t="63327" x="5584825" y="3213100"/>
          <p14:tracePt t="63367" x="5448300" y="3305175"/>
          <p14:tracePt t="63368" x="5413375" y="3327400"/>
          <p14:tracePt t="63408" x="5334000" y="3375025"/>
          <p14:tracePt t="63448" x="5264150" y="3419475"/>
          <p14:tracePt t="63487" x="5184775" y="3476625"/>
          <p14:tracePt t="63528" x="5140325" y="3511550"/>
          <p14:tracePt t="63578" x="5105400" y="3546475"/>
          <p14:tracePt t="63617" x="5092700" y="3568700"/>
          <p14:tracePt t="63721" x="5083175" y="3581400"/>
          <p14:tracePt t="63814" x="5089525" y="3581400"/>
          <p14:tracePt t="63817" x="5102225" y="3581400"/>
          <p14:tracePt t="63847" x="5111750" y="3581400"/>
          <p14:tracePt t="63888" x="5181600" y="3562350"/>
          <p14:tracePt t="63928" x="5251450" y="3536950"/>
          <p14:tracePt t="63958" x="5375275" y="3527425"/>
          <p14:tracePt t="63977" x="5537200" y="3514725"/>
          <p14:tracePt t="64008" x="5788025" y="3514725"/>
          <p14:tracePt t="64057" x="6188075" y="3502025"/>
          <p14:tracePt t="64098" x="6384925" y="3492500"/>
          <p14:tracePt t="64148" x="6451600" y="3479800"/>
          <p14:tracePt t="64198" x="6486525" y="3479800"/>
          <p14:tracePt t="64238" x="6543675" y="3479800"/>
          <p14:tracePt t="64278" x="6578600" y="3479800"/>
          <p14:tracePt t="64327" x="6657975" y="3479800"/>
          <p14:tracePt t="64369" x="6762750" y="3479800"/>
          <p14:tracePt t="64407" x="6829425" y="3479800"/>
          <p14:tracePt t="64448" x="6908800" y="3479800"/>
          <p14:tracePt t="64488" x="6943725" y="3479800"/>
          <p14:tracePt t="64528" x="7013575" y="3479800"/>
          <p14:tracePt t="64567" x="7070725" y="3479800"/>
          <p14:tracePt t="64608" x="7127875" y="3479800"/>
          <p14:tracePt t="64648" x="7197725" y="3479800"/>
          <p14:tracePt t="64678" x="7277100" y="3479800"/>
          <p14:tracePt t="64719" x="7369175" y="3479800"/>
          <p14:tracePt t="64767" x="7448550" y="3479800"/>
          <p14:tracePt t="64768" x="7461250" y="3479800"/>
          <p14:tracePt t="64807" x="7540625" y="3479800"/>
          <p14:tracePt t="64847" x="7664450" y="3470275"/>
          <p14:tracePt t="64848" x="7689850" y="3470275"/>
          <p14:tracePt t="64888" x="7769225" y="3470275"/>
          <p14:tracePt t="64927" x="7861300" y="3444875"/>
          <p14:tracePt t="64928" x="7870825" y="3444875"/>
          <p14:tracePt t="64967" x="7896225" y="3444875"/>
          <p14:tracePt t="65007" x="7905750" y="3444875"/>
          <p14:tracePt t="65088" x="7918450" y="3444875"/>
          <p14:tracePt t="66148" x="7927975" y="3444875"/>
          <p14:tracePt t="66154" x="7908925" y="3467100"/>
          <p14:tracePt t="66162" x="7886700" y="3489325"/>
          <p14:tracePt t="66179" x="7851775" y="3524250"/>
          <p14:tracePt t="66219" x="7715250" y="3648075"/>
          <p14:tracePt t="66268" x="7578725" y="3762375"/>
          <p14:tracePt t="66308" x="7394575" y="3854450"/>
          <p14:tracePt t="66349" x="7188200" y="3968750"/>
          <p14:tracePt t="66399" x="7029450" y="4038600"/>
          <p14:tracePt t="66448" x="6994525" y="4060825"/>
          <p14:tracePt t="66489" x="6946900" y="4083050"/>
          <p14:tracePt t="66529" x="6810375" y="4175125"/>
          <p14:tracePt t="66568" x="6581775" y="4289425"/>
          <p14:tracePt t="66608" x="6419850" y="4359275"/>
          <p14:tracePt t="66648" x="6397625" y="4371975"/>
          <p14:tracePt t="66889" x="6388100" y="4371975"/>
          <p14:tracePt t="66906" x="6375400" y="4371975"/>
          <p14:tracePt t="66913" x="6362700" y="4371975"/>
          <p14:tracePt t="66939" x="6305550" y="4349750"/>
          <p14:tracePt t="66978" x="6238875" y="4283075"/>
          <p14:tracePt t="66998" x="6203950" y="4257675"/>
          <p14:tracePt t="67029" x="6181725" y="4235450"/>
          <p14:tracePt t="67068" x="6159500" y="4213225"/>
          <p14:tracePt t="67108" x="6146800" y="4200525"/>
          <p14:tracePt t="67148" x="6099175" y="4168775"/>
          <p14:tracePt t="67199" x="6019800" y="4143375"/>
          <p14:tracePt t="67239" x="5975350" y="4121150"/>
          <p14:tracePt t="67279" x="5940425" y="4121150"/>
          <p14:tracePt t="67281" x="5927725" y="4111625"/>
          <p14:tracePt t="67328" x="5791200" y="4111625"/>
          <p14:tracePt t="67369" x="5575300" y="4111625"/>
          <p14:tracePt t="67408" x="5435600" y="4111625"/>
          <p14:tracePt t="67448" x="5391150" y="4111625"/>
          <p14:tracePt t="67488" x="5334000" y="4117975"/>
          <p14:tracePt t="67528" x="5321300" y="4130675"/>
          <p14:tracePt t="67569" x="5276850" y="4165600"/>
          <p14:tracePt t="67609" x="5254625" y="4197350"/>
          <p14:tracePt t="67649" x="5229225" y="4267200"/>
          <p14:tracePt t="67688" x="5207000" y="4337050"/>
          <p14:tracePt t="67714" x="5207000" y="4359275"/>
          <p14:tracePt t="67754" x="5207000" y="4416425"/>
          <p14:tracePt t="67795" x="5260975" y="4530725"/>
          <p14:tracePt t="67834" x="5353050" y="4667250"/>
          <p14:tracePt t="67874" x="5467350" y="4759325"/>
          <p14:tracePt t="67915" x="5559425" y="4794250"/>
          <p14:tracePt t="67957" x="5708650" y="4794250"/>
          <p14:tracePt t="67995" x="5880100" y="4784725"/>
          <p14:tracePt t="68036" x="6029325" y="4705350"/>
          <p14:tracePt t="68075" x="6156325" y="4613275"/>
          <p14:tracePt t="68115" x="6245225" y="4533900"/>
          <p14:tracePt t="68156" x="6270625" y="4476750"/>
          <p14:tracePt t="68195" x="6280150" y="4419600"/>
          <p14:tracePt t="68235" x="6226175" y="4327525"/>
          <p14:tracePt t="68275" x="6146800" y="4225925"/>
          <p14:tracePt t="68315" x="6076950" y="4133850"/>
          <p14:tracePt t="68355" x="6042025" y="4098925"/>
          <p14:tracePt t="68394" x="5962650" y="4086225"/>
          <p14:tracePt t="68435" x="5781675" y="4086225"/>
          <p14:tracePt t="68475" x="5632450" y="4165600"/>
          <p14:tracePt t="68515" x="5575300" y="4244975"/>
          <p14:tracePt t="68555" x="5581650" y="4381500"/>
          <p14:tracePt t="68595" x="5708650" y="4552950"/>
          <p14:tracePt t="68635" x="5778500" y="4600575"/>
          <p14:tracePt t="68676" x="5867400" y="4600575"/>
          <p14:tracePt t="68715" x="5902325" y="4533900"/>
          <p14:tracePt t="68755" x="5883275" y="4441825"/>
          <p14:tracePt t="68795" x="5803900" y="4432300"/>
          <p14:tracePt t="68835" x="5724525" y="4438650"/>
          <p14:tracePt t="68875" x="5711825" y="4451350"/>
          <p14:tracePt t="68916" x="5857875" y="4495800"/>
          <p14:tracePt t="68956" x="6073775" y="4518025"/>
          <p14:tracePt t="68995" x="6143625" y="4511675"/>
          <p14:tracePt t="69076" x="6099175" y="4489450"/>
          <p14:tracePt t="69115" x="5895975" y="4489450"/>
          <p14:tracePt t="69156" x="5813425" y="4489450"/>
          <p14:tracePt t="69196" x="5822950" y="4489450"/>
          <p14:tracePt t="69235" x="5981700" y="4489450"/>
          <p14:tracePt t="69275" x="6086475" y="4489450"/>
          <p14:tracePt t="69449" x="6076950" y="4489450"/>
          <p14:tracePt t="69467" x="6067425" y="4489450"/>
          <p14:tracePt t="69473" x="6054725" y="4489450"/>
          <p14:tracePt t="69858" x="6042025" y="4489450"/>
          <p14:tracePt t="69893" x="6064250" y="4476750"/>
          <p14:tracePt t="69906" x="6073775" y="4476750"/>
          <p14:tracePt t="69926" x="6121400" y="4464050"/>
          <p14:tracePt t="69946" x="6178550" y="4464050"/>
          <p14:tracePt t="69977" x="6200775" y="4454525"/>
          <p14:tracePt t="70121" x="6191250" y="4454525"/>
          <p14:tracePt t="70137" x="6146800" y="4454525"/>
          <p14:tracePt t="70145" x="6111875" y="4454525"/>
          <p14:tracePt t="70175" x="6042025" y="4454525"/>
          <p14:tracePt t="70216" x="5940425" y="4454525"/>
          <p14:tracePt t="70256" x="5918200" y="4454525"/>
          <p14:tracePt t="70385" x="5924550" y="4454525"/>
          <p14:tracePt t="70393" x="5949950" y="4454525"/>
          <p14:tracePt t="70415" x="6016625" y="4454525"/>
          <p14:tracePt t="70455" x="6200775" y="4454525"/>
          <p14:tracePt t="70456" x="6213475" y="4454525"/>
          <p14:tracePt t="70495" x="6245225" y="4454525"/>
          <p14:tracePt t="70673" x="6226175" y="4454525"/>
          <p14:tracePt t="70681" x="6203950" y="4454525"/>
          <p14:tracePt t="70689" x="6181725" y="4454525"/>
          <p14:tracePt t="70725" x="6111875" y="4454525"/>
          <p14:tracePt t="70745" x="6076950" y="4460875"/>
          <p14:tracePt t="70929" x="6086475" y="4460875"/>
          <p14:tracePt t="70948" x="6096000" y="4460875"/>
          <p14:tracePt t="71514" x="6089650" y="4460875"/>
          <p14:tracePt t="71521" x="6076950" y="4460875"/>
          <p14:tracePt t="71532" x="6054725" y="4460875"/>
          <p14:tracePt t="71565" x="5895975" y="4432300"/>
          <p14:tracePt t="71605" x="5607050" y="4362450"/>
          <p14:tracePt t="71646" x="5403850" y="4327525"/>
          <p14:tracePt t="71665" x="5299075" y="4327525"/>
          <p14:tracePt t="71696" x="5219700" y="4314825"/>
          <p14:tracePt t="71734" x="5092700" y="4314825"/>
          <p14:tracePt t="71775" x="4886325" y="4305300"/>
          <p14:tracePt t="71777" x="4841875" y="4305300"/>
          <p14:tracePt t="71814" x="4714875" y="4292600"/>
          <p14:tracePt t="71854" x="4498975" y="4248150"/>
          <p14:tracePt t="71894" x="4270375" y="4225925"/>
          <p14:tracePt t="71935" x="4130675" y="4213225"/>
          <p14:tracePt t="71965" x="4073525" y="4213225"/>
          <p14:tracePt t="72005" x="4064000" y="4213225"/>
          <p14:tracePt t="72085" x="4029075" y="4213225"/>
          <p14:tracePt t="72125" x="4006850" y="4213225"/>
          <p14:tracePt t="72165" x="3994150" y="4222750"/>
          <p14:tracePt t="72562" x="3994150" y="4244975"/>
          <p14:tracePt t="72571" x="3981450" y="4267200"/>
          <p14:tracePt t="72582" x="3981450" y="4302125"/>
          <p14:tracePt t="72615" x="3981450" y="4416425"/>
          <p14:tracePt t="72634" x="3981450" y="4518025"/>
          <p14:tracePt t="72665" x="3981450" y="4600575"/>
          <p14:tracePt t="72705" x="3981450" y="4632325"/>
          <p14:tracePt t="72745" x="3981450" y="4689475"/>
          <p14:tracePt t="72785" x="3981450" y="4759325"/>
          <p14:tracePt t="72825" x="3981450" y="4806950"/>
          <p14:tracePt t="72865" x="3981450" y="4864100"/>
          <p14:tracePt t="72905" x="3981450" y="4921250"/>
          <p14:tracePt t="72945" x="3981450" y="4978400"/>
          <p14:tracePt t="72985" x="3990975" y="5010150"/>
          <p14:tracePt t="73025" x="4003675" y="5045075"/>
          <p14:tracePt t="73065" x="4013200" y="5067300"/>
          <p14:tracePt t="73105" x="4048125" y="5124450"/>
          <p14:tracePt t="73145" x="4095750" y="5184775"/>
          <p14:tracePt t="73185" x="4152900" y="5216525"/>
          <p14:tracePt t="73225" x="4232275" y="5241925"/>
          <p14:tracePt t="73265" x="4276725" y="5241925"/>
          <p14:tracePt t="73305" x="4333875" y="5241925"/>
          <p14:tracePt t="73345" x="4381500" y="5241925"/>
          <p14:tracePt t="73384" x="4403725" y="5241925"/>
          <p14:tracePt t="73425" x="4448175" y="5219700"/>
          <p14:tracePt t="73465" x="4505325" y="5175250"/>
          <p14:tracePt t="73505" x="4505325" y="5153025"/>
          <p14:tracePt t="73545" x="4505325" y="5140325"/>
          <p14:tracePt t="73585" x="4505325" y="5127625"/>
          <p14:tracePt t="73626" x="4498975" y="5105400"/>
          <p14:tracePt t="73665" x="4498975" y="5095875"/>
          <p14:tracePt t="73749" x="4486275" y="5083175"/>
          <p14:tracePt t="73785" x="4451350" y="5048250"/>
          <p14:tracePt t="73825" x="4429125" y="5038725"/>
          <p14:tracePt t="73866" x="4359275" y="5026025"/>
          <p14:tracePt t="73905" x="4302125" y="5013325"/>
          <p14:tracePt t="73946" x="4235450" y="4991100"/>
          <p14:tracePt t="73985" x="4178300" y="4991100"/>
          <p14:tracePt t="74026" x="4121150" y="4981575"/>
          <p14:tracePt t="74066" x="3994150" y="4981575"/>
          <p14:tracePt t="74106" x="3844925" y="4987925"/>
          <p14:tracePt t="74145" x="3708400" y="5045075"/>
          <p14:tracePt t="74186" x="3606800" y="5102225"/>
          <p14:tracePt t="74225" x="3559175" y="5137150"/>
          <p14:tracePt t="74266" x="3546475" y="5194300"/>
          <p14:tracePt t="74306" x="3568700" y="5251450"/>
          <p14:tracePt t="74346" x="3648075" y="5330825"/>
          <p14:tracePt t="74385" x="3670300" y="5330825"/>
          <p14:tracePt t="74426" x="3705225" y="5343525"/>
          <p14:tracePt t="74466" x="3740150" y="5356225"/>
          <p14:tracePt t="74506" x="3775075" y="5356225"/>
          <p14:tracePt t="74649" x="3765550" y="5356225"/>
          <p14:tracePt t="74666" x="3743325" y="5356225"/>
          <p14:tracePt t="74673" x="3721100" y="5356225"/>
          <p14:tracePt t="74707" x="3651250" y="5356225"/>
          <p14:tracePt t="74747" x="3594100" y="5356225"/>
          <p14:tracePt t="74785" x="3581400" y="5356225"/>
          <p14:tracePt t="74826" x="3571875" y="5356225"/>
          <p14:tracePt t="74865" x="3559175" y="5356225"/>
          <p14:tracePt t="75345" x="3568700" y="5356225"/>
          <p14:tracePt t="75361" x="3578225" y="5356225"/>
          <p14:tracePt t="75369" x="3590925" y="5356225"/>
          <p14:tracePt t="75396" x="3613150" y="5356225"/>
          <p14:tracePt t="75415" x="3648075" y="5356225"/>
          <p14:tracePt t="75445" x="3705225" y="5356225"/>
          <p14:tracePt t="75485" x="3784600" y="5356225"/>
          <p14:tracePt t="75526" x="3863975" y="5356225"/>
          <p14:tracePt t="75566" x="3911600" y="5356225"/>
          <p14:tracePt t="75616" x="4025900" y="5356225"/>
          <p14:tracePt t="75656" x="4095750" y="5356225"/>
          <p14:tracePt t="75696" x="4117975" y="5356225"/>
          <p14:tracePt t="75735" x="4162425" y="5356225"/>
          <p14:tracePt t="75775" x="4210050" y="5356225"/>
          <p14:tracePt t="75815" x="4219575" y="5356225"/>
          <p14:tracePt t="75970" x="4232275" y="5356225"/>
          <p14:tracePt t="76673" x="4241800" y="5356225"/>
          <p14:tracePt t="76762" x="4254500" y="5356225"/>
          <p14:tracePt t="78018" x="4244975" y="5356225"/>
          <p14:tracePt t="78051" x="4235450" y="5356225"/>
          <p14:tracePt t="78058" x="4213225" y="5356225"/>
          <p14:tracePt t="78077" x="4156075" y="5356225"/>
          <p14:tracePt t="78116" x="4051300" y="5356225"/>
          <p14:tracePt t="78137" x="4006850" y="5356225"/>
          <p14:tracePt t="78166" x="3959225" y="5365750"/>
          <p14:tracePt t="78207" x="3924300" y="5365750"/>
          <p14:tracePt t="78286" x="3914775" y="5365750"/>
          <p14:tracePt t="78338" x="3902075" y="5378450"/>
          <p14:tracePt t="78367" x="3892550" y="5400675"/>
          <p14:tracePt t="78407" x="3892550" y="5435600"/>
          <p14:tracePt t="78447" x="3892550" y="5480050"/>
          <p14:tracePt t="78487" x="3898900" y="5514975"/>
          <p14:tracePt t="78576" x="3898900" y="5527675"/>
          <p14:tracePt t="79858" x="3946525" y="5505450"/>
          <p14:tracePt t="79866" x="4083050" y="5495925"/>
          <p14:tracePt t="79874" x="4140200" y="5483225"/>
          <p14:tracePt t="79888" x="4298950" y="5473700"/>
          <p14:tracePt t="79927" x="4711700" y="5416550"/>
          <p14:tracePt t="79965" x="5146675" y="5359400"/>
          <p14:tracePt t="80004" x="5422900" y="5324475"/>
          <p14:tracePt t="80044" x="5572125" y="5302250"/>
          <p14:tracePt t="80084" x="5695950" y="5289550"/>
          <p14:tracePt t="80125" x="5765800" y="5289550"/>
          <p14:tracePt t="80165" x="5867400" y="5289550"/>
          <p14:tracePt t="80205" x="5972175" y="5267325"/>
          <p14:tracePt t="80245" x="6086475" y="5254625"/>
          <p14:tracePt t="80285" x="6213475" y="5254625"/>
          <p14:tracePt t="80324" x="6280150" y="5254625"/>
          <p14:tracePt t="80445" x="6292850" y="5254625"/>
          <p14:tracePt t="81186" x="6315075" y="5254625"/>
          <p14:tracePt t="81196" x="6327775" y="5264150"/>
          <p14:tracePt t="81202" x="6350000" y="5264150"/>
          <p14:tracePt t="81225" x="6394450" y="5273675"/>
          <p14:tracePt t="81265" x="6464300" y="5273675"/>
          <p14:tracePt t="81305" x="6591300" y="5286375"/>
          <p14:tracePt t="81346" x="6705600" y="5286375"/>
          <p14:tracePt t="81385" x="6727825" y="5286375"/>
          <p14:tracePt t="81465" x="6737350" y="5286375"/>
          <p14:tracePt t="81505" x="6750050" y="5286375"/>
          <p14:tracePt t="81545" x="6784975" y="5286375"/>
          <p14:tracePt t="81585" x="6842125" y="5286375"/>
          <p14:tracePt t="81625" x="6899275" y="5299075"/>
          <p14:tracePt t="81666" x="6908800" y="5308600"/>
          <p14:tracePt t="82445" x="6969125" y="5321300"/>
          <p14:tracePt t="82450" x="7026275" y="5343525"/>
          <p14:tracePt t="82463" x="7115175" y="5356225"/>
          <p14:tracePt t="82485" x="7369175" y="5422900"/>
          <p14:tracePt t="82526" x="7575550" y="5435600"/>
          <p14:tracePt t="82565" x="7677150" y="5435600"/>
          <p14:tracePt t="82605" x="7791450" y="5435600"/>
          <p14:tracePt t="82646" x="7861300" y="5435600"/>
          <p14:tracePt t="82685" x="7905750" y="5435600"/>
          <p14:tracePt t="82727" x="7975600" y="5435600"/>
          <p14:tracePt t="82755" x="8067675" y="5435600"/>
          <p14:tracePt t="82795" x="8169275" y="5435600"/>
          <p14:tracePt t="82835" x="8239125" y="5435600"/>
          <p14:tracePt t="82875" x="8353425" y="5435600"/>
          <p14:tracePt t="82926" x="8432800" y="5416550"/>
          <p14:tracePt t="82965" x="8445500" y="5403850"/>
          <p14:tracePt t="83006" x="8477250" y="5391150"/>
          <p14:tracePt t="83046" x="8534400" y="5346700"/>
          <p14:tracePt t="83085" x="8569325" y="5324475"/>
          <p14:tracePt t="83337" x="8569325" y="5311775"/>
          <p14:tracePt t="83954" x="8562975" y="5311775"/>
          <p14:tracePt t="83995" x="8550275" y="5311775"/>
          <p14:tracePt t="84122" x="8537575" y="5321300"/>
          <p14:tracePt t="84185" x="8515350" y="5330825"/>
          <p14:tracePt t="84201" x="8505825" y="5330825"/>
          <p14:tracePt t="84209" x="8493125" y="5330825"/>
          <p14:tracePt t="84226" x="8470900" y="5343525"/>
          <p14:tracePt t="84246" x="8448675" y="5343525"/>
          <p14:tracePt t="84276" x="8343900" y="5343525"/>
          <p14:tracePt t="84317" x="8229600" y="5343525"/>
          <p14:tracePt t="84348" x="8159750" y="5343525"/>
          <p14:tracePt t="84380" x="8093075" y="5343525"/>
          <p14:tracePt t="84412" x="7943850" y="5343525"/>
          <p14:tracePt t="84445" x="7772400" y="5356225"/>
          <p14:tracePt t="84463" x="7715250" y="5356225"/>
          <p14:tracePt t="84494" x="7623175" y="5356225"/>
          <p14:tracePt t="84534" x="7566025" y="5356225"/>
          <p14:tracePt t="84657" x="7553325" y="5365750"/>
          <p14:tracePt t="84746" x="7562850" y="5365750"/>
          <p14:tracePt t="84761" x="7575550" y="5365750"/>
          <p14:tracePt t="84782" x="7597775" y="5365750"/>
          <p14:tracePt t="84805" x="7654925" y="5365750"/>
          <p14:tracePt t="84824" x="7769225" y="5365750"/>
          <p14:tracePt t="84855" x="7905750" y="5365750"/>
          <p14:tracePt t="84895" x="8067675" y="5387975"/>
          <p14:tracePt t="84896" x="8089900" y="5387975"/>
          <p14:tracePt t="84936" x="8124825" y="5400675"/>
          <p14:tracePt t="84975" x="8169275" y="5400675"/>
          <p14:tracePt t="84976" x="8181975" y="5413375"/>
          <p14:tracePt t="85015" x="8216900" y="5413375"/>
          <p14:tracePt t="86586" x="8226425" y="5413375"/>
          <p14:tracePt t="86626" x="8220075" y="5422900"/>
          <p14:tracePt t="86641" x="8194675" y="5422900"/>
          <p14:tracePt t="86655" x="8172450" y="5422900"/>
          <p14:tracePt t="86698" x="8128000" y="5435600"/>
          <p14:tracePt t="86717" x="8102600" y="5435600"/>
          <p14:tracePt t="86748" x="8080375" y="5435600"/>
          <p14:tracePt t="86795" x="8023225" y="5435600"/>
          <p14:tracePt t="86836" x="7921625" y="5445125"/>
          <p14:tracePt t="86876" x="7807325" y="5457825"/>
          <p14:tracePt t="86916" x="7600950" y="5492750"/>
          <p14:tracePt t="86956" x="7337425" y="5514975"/>
          <p14:tracePt t="86996" x="7118350" y="5527675"/>
          <p14:tracePt t="87036" x="6994525" y="5537200"/>
          <p14:tracePt t="87076" x="6959600" y="5549900"/>
          <p14:tracePt t="87115" x="6902450" y="5572125"/>
          <p14:tracePt t="87155" x="6823075" y="5594350"/>
          <p14:tracePt t="87874" x="6810375" y="5594350"/>
          <p14:tracePt t="87883" x="6788150" y="5607050"/>
          <p14:tracePt t="87893" x="6765925" y="5619750"/>
          <p14:tracePt t="87915" x="6718300" y="5629275"/>
          <p14:tracePt t="87958" x="6524625" y="5686425"/>
          <p14:tracePt t="87998" x="6283325" y="5721350"/>
          <p14:tracePt t="88046" x="6076950" y="5756275"/>
          <p14:tracePt t="88086" x="5984875" y="5778500"/>
          <p14:tracePt t="88126" x="5791200" y="5835650"/>
          <p14:tracePt t="88176" x="5562600" y="5937250"/>
          <p14:tracePt t="88216" x="5403850" y="6042025"/>
          <p14:tracePt t="88256" x="5299075" y="6086475"/>
          <p14:tracePt t="88295" x="5162550" y="6143625"/>
          <p14:tracePt t="88297" x="5127625" y="6156325"/>
          <p14:tracePt t="88336" x="5000625" y="6200775"/>
          <p14:tracePt t="88376" x="4829175" y="6257925"/>
          <p14:tracePt t="88416" x="4784725" y="6283325"/>
          <p14:tracePt t="88456" x="4737100" y="6305550"/>
          <p14:tracePt t="88456" x="4727575" y="6305550"/>
          <p14:tracePt t="88495" x="4679950" y="6327775"/>
          <p14:tracePt t="88535" x="4622800" y="6350000"/>
          <p14:tracePt t="88575" x="4600575" y="6362700"/>
          <p14:tracePt t="88616" x="4578350" y="6372225"/>
          <p14:tracePt t="89075" x="4565650" y="6372225"/>
          <p14:tracePt t="89083" x="4575175" y="6372225"/>
          <p14:tracePt t="89098" x="4587875" y="6372225"/>
          <p14:tracePt t="89117" x="4597400" y="6372225"/>
          <p14:tracePt t="89250" x="4610100" y="6365875"/>
          <p14:tracePt t="89273" x="4610100" y="6353175"/>
          <p14:tracePt t="89281" x="4600575" y="6343650"/>
          <p14:tracePt t="89327" x="4591050" y="6318250"/>
          <p14:tracePt t="89353" x="4591050" y="6308725"/>
          <p14:tracePt t="89369" x="4591050" y="6296025"/>
          <p14:tracePt t="89406" x="4591050" y="6273800"/>
          <p14:tracePt t="89446" x="4591050" y="6238875"/>
          <p14:tracePt t="89486" x="4591050" y="6203950"/>
          <p14:tracePt t="89566" x="4591050" y="6194425"/>
          <p14:tracePt t="89606" x="4591050" y="6181725"/>
          <p14:tracePt t="91170" x="4610100" y="6172200"/>
          <p14:tracePt t="91178" x="4654550" y="6159500"/>
          <p14:tracePt t="91186" x="4724400" y="6146800"/>
          <p14:tracePt t="91206" x="4895850" y="6115050"/>
          <p14:tracePt t="91246" x="5295900" y="6045200"/>
          <p14:tracePt t="91286" x="5514975" y="5975350"/>
          <p14:tracePt t="91323" x="5695950" y="5908675"/>
          <p14:tracePt t="91367" x="5959475" y="5759450"/>
          <p14:tracePt t="91406" x="6156325" y="5654675"/>
          <p14:tracePt t="91447" x="6257925" y="5588000"/>
          <p14:tracePt t="91487" x="6359525" y="5530850"/>
          <p14:tracePt t="91526" x="6464300" y="5483225"/>
          <p14:tracePt t="91566" x="6591300" y="5426075"/>
          <p14:tracePt t="91606" x="6680200" y="5381625"/>
          <p14:tracePt t="91647" x="6762750" y="5334000"/>
          <p14:tracePt t="91686" x="6794500" y="5302250"/>
          <p14:tracePt t="91726" x="6794500" y="5254625"/>
          <p14:tracePt t="91766" x="6794500" y="5219700"/>
          <p14:tracePt t="91806" x="6794500" y="5197475"/>
          <p14:tracePt t="91847" x="6788150" y="5153025"/>
          <p14:tracePt t="91886" x="6765925" y="5118100"/>
          <p14:tracePt t="91926" x="6753225" y="5105400"/>
          <p14:tracePt t="92007" x="6740525" y="5105400"/>
          <p14:tracePt t="92096" x="6626225" y="5095875"/>
          <p14:tracePt t="92137" x="6559550" y="5070475"/>
          <p14:tracePt t="92177" x="6454775" y="5048250"/>
          <p14:tracePt t="92216" x="6296025" y="5013325"/>
          <p14:tracePt t="92267" x="6146800" y="5003800"/>
          <p14:tracePt t="92307" x="5927725" y="5003800"/>
          <p14:tracePt t="92346" x="5724525" y="5003800"/>
          <p14:tracePt t="92387" x="5607050" y="5003800"/>
          <p14:tracePt t="92426" x="5562600" y="5003800"/>
          <p14:tracePt t="92466" x="5549900" y="5003800"/>
          <p14:tracePt t="92506" x="5492750" y="5035550"/>
          <p14:tracePt t="92556" x="5413375" y="5114925"/>
          <p14:tracePt t="92597" x="5368925" y="5207000"/>
          <p14:tracePt t="92647" x="5368925" y="5299075"/>
          <p14:tracePt t="92686" x="5432425" y="5400675"/>
          <p14:tracePt t="92737" x="5537200" y="5514975"/>
          <p14:tracePt t="92777" x="5603875" y="5584825"/>
          <p14:tracePt t="92816" x="5686425" y="5629275"/>
          <p14:tracePt t="92866" x="5788025" y="5664200"/>
          <p14:tracePt t="92906" x="5867400" y="5699125"/>
          <p14:tracePt t="92946" x="5937250" y="5708650"/>
          <p14:tracePt t="92977" x="5981700" y="5721350"/>
          <p14:tracePt t="93026" x="6073775" y="5721350"/>
          <p14:tracePt t="93067" x="6165850" y="5721350"/>
          <p14:tracePt t="93106" x="6235700" y="5721350"/>
          <p14:tracePt t="93147" x="6302375" y="5702300"/>
          <p14:tracePt t="93196" x="6350000" y="5667375"/>
          <p14:tracePt t="93237" x="6384925" y="5632450"/>
          <p14:tracePt t="93276" x="6394450" y="5553075"/>
          <p14:tracePt t="93316" x="6407150" y="5495925"/>
          <p14:tracePt t="93356" x="6407150" y="5448300"/>
          <p14:tracePt t="93396" x="6407150" y="5403850"/>
          <p14:tracePt t="93436" x="6407150" y="5359400"/>
          <p14:tracePt t="93487" x="6362700" y="5302250"/>
          <p14:tracePt t="93526" x="6305550" y="5232400"/>
          <p14:tracePt t="93566" x="6283325" y="5210175"/>
          <p14:tracePt t="93616" x="6226175" y="5184775"/>
          <p14:tracePt t="93657" x="6191250" y="5175250"/>
          <p14:tracePt t="93697" x="6134100" y="5162550"/>
          <p14:tracePt t="93737" x="6099175" y="5162550"/>
          <p14:tracePt t="93777" x="6042025" y="5162550"/>
          <p14:tracePt t="93826" x="5918200" y="5162550"/>
          <p14:tracePt t="93866" x="5838825" y="5172075"/>
          <p14:tracePt t="93907" x="5781675" y="5229225"/>
          <p14:tracePt t="93947" x="5734050" y="5343525"/>
          <p14:tracePt t="93988" x="5724525" y="5457825"/>
          <p14:tracePt t="94017" x="5724525" y="5527675"/>
          <p14:tracePt t="94056" x="5743575" y="5594350"/>
          <p14:tracePt t="94096" x="5778500" y="5651500"/>
          <p14:tracePt t="94138" x="5810250" y="5708650"/>
          <p14:tracePt t="94176" x="5822950" y="5721350"/>
          <p14:tracePt t="94217" x="5835650" y="5734050"/>
          <p14:tracePt t="94373" x="5835650" y="5743575"/>
          <p14:tracePt t="94377" x="5835650" y="5756275"/>
          <p14:tracePt t="94407" x="5813425" y="5791200"/>
          <p14:tracePt t="94446" x="5803900" y="5813425"/>
          <p14:tracePt t="94465" x="5781675" y="5835650"/>
          <p14:tracePt t="94496" x="5756275" y="5857875"/>
          <p14:tracePt t="94536" x="5734050" y="5880100"/>
          <p14:tracePt t="94576" x="5689600" y="5905500"/>
          <p14:tracePt t="94616" x="5641975" y="5927725"/>
          <p14:tracePt t="94656" x="5619750" y="5949950"/>
          <p14:tracePt t="94697" x="5584825" y="5962650"/>
          <p14:tracePt t="94737" x="5562600" y="5972175"/>
          <p14:tracePt t="94825" x="5549900" y="5972175"/>
          <p14:tracePt t="94856" x="5518150" y="5984875"/>
          <p14:tracePt t="94897" x="5461000" y="5994400"/>
          <p14:tracePt t="94947" x="5368925" y="6019800"/>
          <p14:tracePt t="94986" x="5311775" y="6042025"/>
          <p14:tracePt t="95027" x="5229225" y="6054725"/>
          <p14:tracePt t="95067" x="5184775" y="6064250"/>
          <p14:tracePt t="95117" x="5070475" y="6086475"/>
          <p14:tracePt t="95157" x="4956175" y="6099175"/>
          <p14:tracePt t="95207" x="4806950" y="6111875"/>
          <p14:tracePt t="95246" x="4670425" y="6121400"/>
          <p14:tracePt t="95287" x="4556125" y="6134100"/>
          <p14:tracePt t="95289" x="4521200" y="6143625"/>
          <p14:tracePt t="95327" x="4429125" y="6156325"/>
          <p14:tracePt t="95367" x="4314825" y="6169025"/>
          <p14:tracePt t="95407" x="4244975" y="6169025"/>
          <p14:tracePt t="95446" x="4156075" y="6191250"/>
          <p14:tracePt t="95487" x="4086225" y="6191250"/>
          <p14:tracePt t="95526" x="4041775" y="6200775"/>
          <p14:tracePt t="95568" x="4029075" y="6200775"/>
          <p14:tracePt t="95608" x="4006850" y="6200775"/>
          <p14:tracePt t="95696" x="3981450" y="6200775"/>
          <p14:tracePt t="95936" x="3990975" y="6200775"/>
          <p14:tracePt t="96218" x="4003675" y="6200775"/>
          <p14:tracePt t="96227" x="4013200" y="6200775"/>
          <p14:tracePt t="96234" x="4025900" y="6200775"/>
          <p14:tracePt t="96256" x="4060825" y="6200775"/>
          <p14:tracePt t="96308" x="4117975" y="6181725"/>
          <p14:tracePt t="96348" x="4219575" y="6159500"/>
          <p14:tracePt t="96398" x="4518025" y="6137275"/>
          <p14:tracePt t="96437" x="4746625" y="6156325"/>
          <p14:tracePt t="96487" x="4838700" y="6169025"/>
          <p14:tracePt t="96527" x="4965700" y="6178550"/>
          <p14:tracePt t="96528" x="4997450" y="6178550"/>
          <p14:tracePt t="96578" x="5124450" y="6191250"/>
          <p14:tracePt t="96617" x="5260975" y="6191250"/>
          <p14:tracePt t="96657" x="5400675" y="6191250"/>
          <p14:tracePt t="96698" x="5467350" y="6191250"/>
          <p14:tracePt t="96738" x="5546725" y="6191250"/>
          <p14:tracePt t="96778" x="5708650" y="6200775"/>
          <p14:tracePt t="96828" x="5835650" y="6200775"/>
          <p14:tracePt t="96867" x="5867400" y="6200775"/>
          <p14:tracePt t="96907" x="5924550" y="6200775"/>
          <p14:tracePt t="96947" x="5959475" y="6200775"/>
          <p14:tracePt t="96987" x="5972175" y="6200775"/>
          <p14:tracePt t="97027" x="6007100" y="6200775"/>
          <p14:tracePt t="97067" x="6016625" y="6200775"/>
          <p14:tracePt t="97555" x="6010275" y="6200775"/>
          <p14:tracePt t="97562" x="5975350" y="6200775"/>
          <p14:tracePt t="97570" x="5953125" y="6213475"/>
          <p14:tracePt t="97587" x="5883275" y="6226175"/>
          <p14:tracePt t="97627" x="5791200" y="6270625"/>
          <p14:tracePt t="97678" x="5746750" y="6283325"/>
          <p14:tracePt t="97718" x="5711825" y="6305550"/>
          <p14:tracePt t="98050" x="5699125" y="6305550"/>
          <p14:tracePt t="98086" x="5708650" y="6315075"/>
          <p14:tracePt t="98106" x="5721350" y="6327775"/>
          <p14:tracePt t="98153" x="5730875" y="6327775"/>
          <p14:tracePt t="98169" x="5753100" y="6327775"/>
          <p14:tracePt t="98177" x="5765800" y="6327775"/>
          <p14:tracePt t="98207" x="5800725" y="6327775"/>
          <p14:tracePt t="98248" x="5924550" y="6327775"/>
          <p14:tracePt t="98297" x="6051550" y="6318250"/>
          <p14:tracePt t="98337" x="6315075" y="6286500"/>
          <p14:tracePt t="98378" x="6842125" y="6273800"/>
          <p14:tracePt t="98418" x="7083425" y="6273800"/>
          <p14:tracePt t="98458" x="7150100" y="6251575"/>
          <p14:tracePt t="98495" x="7197725" y="6229350"/>
          <p14:tracePt t="98538" x="7321550" y="6203950"/>
          <p14:tracePt t="98579" x="7369175" y="6181725"/>
          <p14:tracePt t="98618" x="7413625" y="6172200"/>
          <p14:tracePt t="98658" x="7461250" y="6172200"/>
          <p14:tracePt t="98698" x="7540625" y="6159500"/>
          <p14:tracePt t="98739" x="7632700" y="6137275"/>
          <p14:tracePt t="98778" x="7712075" y="6124575"/>
          <p14:tracePt t="98829" x="7813675" y="6115050"/>
          <p14:tracePt t="98868" x="7861300" y="6102350"/>
          <p14:tracePt t="98908" x="7918450" y="6102350"/>
          <p14:tracePt t="98948" x="7953375" y="6089650"/>
          <p14:tracePt t="98988" x="8020050" y="6089650"/>
          <p14:tracePt t="99029" x="8054975" y="6089650"/>
          <p14:tracePt t="99068" x="8124825" y="6089650"/>
          <p14:tracePt t="99107" x="8181975" y="6089650"/>
          <p14:tracePt t="99148" x="8216900" y="6089650"/>
          <p14:tracePt t="99198" x="8318500" y="6089650"/>
          <p14:tracePt t="99238" x="8410575" y="6089650"/>
          <p14:tracePt t="99277" x="8432800" y="6089650"/>
          <p14:tracePt t="99562" x="8423275" y="6089650"/>
          <p14:tracePt t="99578" x="8413750" y="6089650"/>
          <p14:tracePt t="99586" x="8401050" y="6099175"/>
          <p14:tracePt t="99602" x="8391525" y="6099175"/>
          <p14:tracePt t="99638" x="8286750" y="6143625"/>
          <p14:tracePt t="99678" x="8102600" y="6213475"/>
          <p14:tracePt t="99718" x="8023225" y="6248400"/>
          <p14:tracePt t="99841" x="8013700" y="6248400"/>
          <p14:tracePt t="99865" x="8001000" y="6257925"/>
          <p14:tracePt t="99897" x="7988300" y="6270625"/>
          <p14:tracePt t="99960" x="7978775" y="6270625"/>
          <p14:tracePt t="101417" x="7966075" y="6270625"/>
          <p14:tracePt t="101426" x="7956550" y="6251575"/>
          <p14:tracePt t="101434" x="7956550" y="6238875"/>
          <p14:tracePt t="101457" x="7962900" y="6229350"/>
          <p14:tracePt t="101494" x="7985125" y="6203950"/>
          <p14:tracePt t="102026" x="7943850" y="6181725"/>
          <p14:tracePt t="102034" x="7874000" y="6181725"/>
          <p14:tracePt t="102042" x="7829550" y="6172200"/>
          <p14:tracePt t="102061" x="7702550" y="6172200"/>
          <p14:tracePt t="102100" x="7267575" y="6137275"/>
          <p14:tracePt t="102150" x="6867525" y="6089650"/>
          <p14:tracePt t="102190" x="6683375" y="6080125"/>
          <p14:tracePt t="102241" x="6454775" y="6080125"/>
          <p14:tracePt t="102281" x="6134100" y="6080125"/>
          <p14:tracePt t="102320" x="5826125" y="6099175"/>
          <p14:tracePt t="102361" x="5664200" y="6111875"/>
          <p14:tracePt t="102401" x="5461000" y="6143625"/>
          <p14:tracePt t="102450" x="5219700" y="6143625"/>
          <p14:tracePt t="102490" x="4991100" y="6143625"/>
          <p14:tracePt t="102530" x="4784725" y="6143625"/>
          <p14:tracePt t="102570" x="4521200" y="6143625"/>
          <p14:tracePt t="102610" x="4270375" y="6143625"/>
          <p14:tracePt t="102650" x="3994150" y="6143625"/>
          <p14:tracePt t="102690" x="3743325" y="6156325"/>
          <p14:tracePt t="102730" x="3479800" y="6169025"/>
          <p14:tracePt t="102770" x="3286125" y="6191250"/>
          <p14:tracePt t="102820" x="3251200" y="6191250"/>
          <p14:tracePt t="103129" x="3257550" y="6200775"/>
          <p14:tracePt t="103152" x="3282950" y="6213475"/>
          <p14:tracePt t="103170" x="3327400" y="6235700"/>
          <p14:tracePt t="103210" x="3454400" y="6270625"/>
          <p14:tracePt t="103230" x="3511550" y="6283325"/>
          <p14:tracePt t="103261" x="3568700" y="6283325"/>
          <p14:tracePt t="103300" x="3590925" y="6283325"/>
          <p14:tracePt t="103340" x="3625850" y="6283325"/>
          <p14:tracePt t="103380" x="3635375" y="6283325"/>
          <p14:tracePt t="103481" x="3648075" y="6283325"/>
          <p14:tracePt t="103501" x="3660775" y="6283325"/>
          <p14:tracePt t="103550" x="3683000" y="6273800"/>
          <p14:tracePt t="103590" x="3705225" y="6261100"/>
          <p14:tracePt t="103630" x="3717925" y="6251575"/>
          <p14:tracePt t="103681" x="3727450" y="6238875"/>
          <p14:tracePt t="103857" x="3727450" y="6229350"/>
          <p14:tracePt t="103874" x="3727450" y="6216650"/>
          <p14:tracePt t="103890" x="3727450" y="6203950"/>
          <p14:tracePt t="103951" x="3721100" y="6194425"/>
          <p14:tracePt t="103983" x="3708400" y="6181725"/>
          <p14:tracePt t="104024" x="3695700" y="6172200"/>
          <p14:tracePt t="104097" x="3686175" y="6159500"/>
          <p14:tracePt t="104594" x="3673475" y="6159500"/>
          <p14:tracePt t="104634" x="3683000" y="6159500"/>
          <p14:tracePt t="104641" x="3692525" y="6159500"/>
          <p14:tracePt t="104661" x="3705225" y="6159500"/>
          <p14:tracePt t="104680" x="3762375" y="6169025"/>
          <p14:tracePt t="104707" x="3819525" y="6178550"/>
          <p14:tracePt t="104748" x="3911600" y="6200775"/>
          <p14:tracePt t="104788" x="3990975" y="6200775"/>
          <p14:tracePt t="104818" x="4060825" y="6213475"/>
          <p14:tracePt t="104859" x="4152900" y="6213475"/>
          <p14:tracePt t="104899" x="4219575" y="6213475"/>
          <p14:tracePt t="104939" x="4289425" y="6213475"/>
          <p14:tracePt t="104979" x="4298950" y="6213475"/>
          <p14:tracePt t="105060" x="4333875" y="6213475"/>
          <p14:tracePt t="105098" x="4381500" y="6226175"/>
          <p14:tracePt t="105140" x="4438650" y="6226175"/>
          <p14:tracePt t="105178" x="4460875" y="6226175"/>
          <p14:tracePt t="105259" x="4473575" y="6235700"/>
          <p14:tracePt t="105353" x="4464050" y="6235700"/>
          <p14:tracePt t="105361" x="4451350" y="6235700"/>
          <p14:tracePt t="105380" x="4441825" y="6235700"/>
          <p14:tracePt t="105419" x="4406900" y="6248400"/>
          <p14:tracePt t="105459" x="4302125" y="6248400"/>
          <p14:tracePt t="105499" x="4156075" y="6238875"/>
          <p14:tracePt t="105550" x="3924300" y="6229350"/>
          <p14:tracePt t="105600" x="3835400" y="6229350"/>
          <p14:tracePt t="105639" x="3822700" y="6229350"/>
          <p14:tracePt t="105689" x="3810000" y="6229350"/>
          <p14:tracePt t="105719" x="3787775" y="6229350"/>
          <p14:tracePt t="105759" x="3743325" y="6229350"/>
          <p14:tracePt t="105799" x="3708400" y="6229350"/>
          <p14:tracePt t="105839" x="3673475" y="6229350"/>
          <p14:tracePt t="105879" x="3651250" y="6229350"/>
          <p14:tracePt t="105919" x="3629025" y="6229350"/>
          <p14:tracePt t="105957" x="3616325" y="6229350"/>
          <p14:tracePt t="106025" x="3606800" y="6229350"/>
          <p14:tracePt t="106169" x="3594100" y="6229350"/>
          <p14:tracePt t="106177" x="3581400" y="6229350"/>
          <p14:tracePt t="106223" x="3559175" y="6235700"/>
          <p14:tracePt t="106297" x="3559175" y="6248400"/>
          <p14:tracePt t="106305" x="3559175" y="6257925"/>
          <p14:tracePt t="106314" x="3568700" y="6270625"/>
          <p14:tracePt t="106348" x="3590925" y="6340475"/>
          <p14:tracePt t="106388" x="3613150" y="6362700"/>
          <p14:tracePt t="106428" x="3625850" y="6372225"/>
          <p14:tracePt t="106478" x="3648075" y="6372225"/>
          <p14:tracePt t="106517" x="3683000" y="6372225"/>
          <p14:tracePt t="106558" x="3717925" y="6384925"/>
          <p14:tracePt t="106597" x="3740150" y="6407150"/>
          <p14:tracePt t="106647" x="3784600" y="6429375"/>
          <p14:tracePt t="106698" x="3854450" y="6442075"/>
          <p14:tracePt t="106738" x="3911600" y="6454775"/>
          <p14:tracePt t="106778" x="3946525" y="6464300"/>
          <p14:tracePt t="106818" x="3990975" y="6464300"/>
          <p14:tracePt t="106868" x="4070350" y="6464300"/>
          <p14:tracePt t="106908" x="4152900" y="6464300"/>
          <p14:tracePt t="106948" x="4197350" y="6464300"/>
          <p14:tracePt t="106988" x="4219575" y="6464300"/>
          <p14:tracePt t="107029" x="4254500" y="6464300"/>
          <p14:tracePt t="107068" x="4276725" y="6464300"/>
          <p14:tracePt t="107107" x="4324350" y="6464300"/>
          <p14:tracePt t="107148" x="4356100" y="6457950"/>
          <p14:tracePt t="107188" x="4381500" y="6445250"/>
          <p14:tracePt t="107228" x="4403725" y="6423025"/>
          <p14:tracePt t="107278" x="4425950" y="6410325"/>
          <p14:tracePt t="107318" x="4448175" y="6400800"/>
          <p14:tracePt t="107367" x="4495800" y="6353175"/>
          <p14:tracePt t="107408" x="4505325" y="6343650"/>
          <p14:tracePt t="107449" x="4505325" y="6330950"/>
          <p14:tracePt t="107498" x="4505325" y="6261100"/>
          <p14:tracePt t="107548" x="4505325" y="6203950"/>
          <p14:tracePt t="107587" x="4498975" y="6181725"/>
          <p14:tracePt t="107627" x="4464050" y="6172200"/>
          <p14:tracePt t="107668" x="4416425" y="6172200"/>
          <p14:tracePt t="107709" x="4337050" y="6137275"/>
          <p14:tracePt t="107748" x="4279900" y="6124575"/>
          <p14:tracePt t="107798" x="4257675" y="6115050"/>
          <p14:tracePt t="107838" x="4200525" y="6115050"/>
          <p14:tracePt t="107879" x="4156075" y="6115050"/>
          <p14:tracePt t="107917" x="4064000" y="6115050"/>
          <p14:tracePt t="107959" x="4016375" y="6115050"/>
          <p14:tracePt t="107999" x="4006850" y="6115050"/>
          <p14:tracePt t="108048" x="3981450" y="6115050"/>
          <p14:tracePt t="108088" x="3949700" y="6115050"/>
          <p14:tracePt t="108127" x="3924300" y="6115050"/>
          <p14:tracePt t="108208" x="3902075" y="6121400"/>
          <p14:tracePt t="108248" x="3879850" y="6134100"/>
          <p14:tracePt t="108298" x="3835400" y="6169025"/>
          <p14:tracePt t="108338" x="3822700" y="6178550"/>
          <p14:tracePt t="108378" x="3810000" y="6191250"/>
          <p14:tracePt t="108428" x="3800475" y="6200775"/>
          <p14:tracePt t="108468" x="3800475" y="6235700"/>
          <p14:tracePt t="108508" x="3800475" y="6270625"/>
          <p14:tracePt t="108548" x="3806825" y="6315075"/>
          <p14:tracePt t="108589" x="3854450" y="6362700"/>
          <p14:tracePt t="108628" x="3911600" y="6384925"/>
          <p14:tracePt t="108679" x="4003675" y="6407150"/>
          <p14:tracePt t="108718" x="4060825" y="6419850"/>
          <p14:tracePt t="108768" x="4175125" y="6429375"/>
          <p14:tracePt t="108808" x="4210050" y="6429375"/>
          <p14:tracePt t="108848" x="4276725" y="6429375"/>
          <p14:tracePt t="108888" x="4311650" y="6410325"/>
          <p14:tracePt t="108928" x="4346575" y="6388100"/>
          <p14:tracePt t="108968" x="4368800" y="6318250"/>
          <p14:tracePt t="109008" x="4368800" y="6251575"/>
          <p14:tracePt t="109058" x="4368800" y="6172200"/>
          <p14:tracePt t="109099" x="4349750" y="6115050"/>
          <p14:tracePt t="109148" x="4337050" y="6102350"/>
          <p14:tracePt t="109188" x="4314825" y="6080125"/>
          <p14:tracePt t="109238" x="4270375" y="6045200"/>
          <p14:tracePt t="109278" x="4178300" y="6022975"/>
          <p14:tracePt t="109280" x="4165600" y="6022975"/>
          <p14:tracePt t="109317" x="4143375" y="6010275"/>
          <p14:tracePt t="109368" x="4064000" y="6010275"/>
          <p14:tracePt t="109408" x="3981450" y="6010275"/>
          <p14:tracePt t="109448" x="3902075" y="6010275"/>
          <p14:tracePt t="109487" x="3857625" y="6010275"/>
          <p14:tracePt t="109527" x="3800475" y="6054725"/>
          <p14:tracePt t="109528" x="3787775" y="6064250"/>
          <p14:tracePt t="109568" x="3778250" y="6086475"/>
          <p14:tracePt t="109608" x="3778250" y="6178550"/>
          <p14:tracePt t="109609" x="3778250" y="6191250"/>
          <p14:tracePt t="109657" x="3889375" y="6315075"/>
          <p14:tracePt t="109698" x="3978275" y="6350000"/>
          <p14:tracePt t="109748" x="4083050" y="6350000"/>
          <p14:tracePt t="109788" x="4140200" y="6330950"/>
          <p14:tracePt t="109828" x="4140200" y="6238875"/>
          <p14:tracePt t="109868" x="4140200" y="6229350"/>
          <p14:tracePt t="109908" x="4064000" y="6203950"/>
          <p14:tracePt t="109948" x="3937000" y="6203950"/>
          <p14:tracePt t="109990" x="3914775" y="6226175"/>
          <p14:tracePt t="110019" x="3933825" y="6283325"/>
          <p14:tracePt t="110048" x="3968750" y="6292850"/>
          <p14:tracePt t="110087" x="4048125" y="6292850"/>
          <p14:tracePt t="110128" x="4117975" y="6273800"/>
          <p14:tracePt t="111098" x="4117975" y="6261100"/>
          <p14:tracePt t="111113" x="4127500" y="6251575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924175"/>
            <a:ext cx="3733800" cy="3733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99350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smtClean="0"/>
              <a:t>Nanoparticles and </a:t>
            </a:r>
            <a:r>
              <a:rPr lang="en-US" sz="3200" smtClean="0"/>
              <a:t>c</a:t>
            </a:r>
            <a:r>
              <a:rPr lang="cs-CZ" sz="3200" smtClean="0"/>
              <a:t>atalysts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high surface area</a:t>
            </a:r>
          </a:p>
          <a:p>
            <a:pPr eaLnBrk="1" hangingPunct="1">
              <a:defRPr/>
            </a:pPr>
            <a:r>
              <a:rPr lang="en-US" smtClean="0"/>
              <a:t>tailored surface chemistry </a:t>
            </a:r>
          </a:p>
          <a:p>
            <a:pPr eaLnBrk="1" hangingPunct="1">
              <a:defRPr/>
            </a:pPr>
            <a:r>
              <a:rPr lang="en-US" smtClean="0"/>
              <a:t>added to bulk / composite materials</a:t>
            </a:r>
          </a:p>
          <a:p>
            <a:pPr eaLnBrk="1" hangingPunct="1">
              <a:defRPr/>
            </a:pPr>
            <a:r>
              <a:rPr lang="en-US" smtClean="0"/>
              <a:t>metal, ceramic, or polymer</a:t>
            </a:r>
          </a:p>
          <a:p>
            <a:pPr eaLnBrk="1" hangingPunct="1">
              <a:defRPr/>
            </a:pPr>
            <a:r>
              <a:rPr lang="en-US" smtClean="0"/>
              <a:t>can also be ‘powder-like’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z="2000" smtClean="0">
                <a:effectLst/>
              </a:rPr>
              <a:t>dendron conjugated gold </a:t>
            </a:r>
            <a:br>
              <a:rPr lang="en-US" sz="2000" smtClean="0">
                <a:effectLst/>
              </a:rPr>
            </a:br>
            <a:r>
              <a:rPr lang="en-US" sz="2000" smtClean="0">
                <a:effectLst/>
              </a:rPr>
              <a:t>nanoparticle</a:t>
            </a:r>
            <a:r>
              <a:rPr lang="en-US" sz="2000" smtClean="0"/>
              <a:t> </a:t>
            </a:r>
            <a:endParaRPr lang="cs-CZ" sz="200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0" x="2501900" y="5746750"/>
          <p14:tracePt t="1445" x="2549525" y="5715000"/>
          <p14:tracePt t="1466" x="2628900" y="5657850"/>
          <p14:tracePt t="1468" x="2686050" y="5622925"/>
          <p14:tracePt t="1506" x="2892425" y="5426075"/>
          <p14:tracePt t="1537" x="3006725" y="5254625"/>
          <p14:tracePt t="1577" x="3178175" y="4946650"/>
          <p14:tracePt t="1618" x="3305175" y="4727575"/>
          <p14:tracePt t="1657" x="3429000" y="4533900"/>
          <p14:tracePt t="1698" x="3476625" y="4432300"/>
          <p14:tracePt t="1737" x="3486150" y="4375150"/>
          <p14:tracePt t="1777" x="3498850" y="4340225"/>
          <p14:tracePt t="1818" x="3521075" y="4292600"/>
          <p14:tracePt t="1857" x="3521075" y="4283075"/>
          <p14:tracePt t="1897" x="3521075" y="4270375"/>
          <p14:tracePt t="8917" x="3521075" y="4260850"/>
          <p14:tracePt t="8927" x="3533775" y="4260850"/>
          <p14:tracePt t="8934" x="3543300" y="4260850"/>
          <p14:tracePt t="8955" x="3568700" y="4260850"/>
          <p14:tracePt t="9005" x="3648075" y="4279900"/>
          <p14:tracePt t="9045" x="3727450" y="4213225"/>
          <p14:tracePt t="9085" x="3898900" y="4098925"/>
          <p14:tracePt t="9737" x="3892550" y="4089400"/>
          <p14:tracePt t="10725" x="3892550" y="4064000"/>
          <p14:tracePt t="10736" x="3898900" y="4054475"/>
          <p14:tracePt t="10743" x="3911600" y="4041775"/>
          <p14:tracePt t="10766" x="3946525" y="3984625"/>
          <p14:tracePt t="10806" x="4038600" y="3835400"/>
          <p14:tracePt t="10846" x="4083050" y="3654425"/>
          <p14:tracePt t="10886" x="4086225" y="3365500"/>
          <p14:tracePt t="10926" x="3971925" y="3000375"/>
          <p14:tracePt t="10966" x="3787775" y="2701925"/>
          <p14:tracePt t="11005" x="3546475" y="2473325"/>
          <p14:tracePt t="11045" x="3365500" y="2359025"/>
          <p14:tracePt t="11085" x="3146425" y="2244725"/>
          <p14:tracePt t="11136" x="2930525" y="2152650"/>
          <p14:tracePt t="11176" x="2701925" y="2060575"/>
          <p14:tracePt t="11216" x="2460625" y="1993900"/>
          <p14:tracePt t="11256" x="2127250" y="1914525"/>
          <p14:tracePt t="11295" x="1990725" y="1879600"/>
          <p14:tracePt t="11335" x="1920875" y="1879600"/>
          <p14:tracePt t="11386" x="1774825" y="1857375"/>
          <p14:tracePt t="11426" x="1670050" y="1844675"/>
          <p14:tracePt t="11428" x="1660525" y="1844675"/>
          <p14:tracePt t="11466" x="1533525" y="1831975"/>
          <p14:tracePt t="11506" x="1397000" y="1797050"/>
          <p14:tracePt t="11536" x="1314450" y="1774825"/>
          <p14:tracePt t="11575" x="1225550" y="1752600"/>
          <p14:tracePt t="11616" x="1111250" y="1730375"/>
          <p14:tracePt t="11656" x="1006475" y="1708150"/>
          <p14:tracePt t="11697" x="936625" y="1708150"/>
          <p14:tracePt t="11746" x="904875" y="1695450"/>
          <p14:tracePt t="11786" x="892175" y="1695450"/>
          <p14:tracePt t="11825" x="847725" y="1682750"/>
          <p14:tracePt t="11906" x="822325" y="1682750"/>
          <p14:tracePt t="11946" x="800100" y="1660525"/>
          <p14:tracePt t="11986" x="777875" y="1638300"/>
          <p14:tracePt t="12036" x="720725" y="1581150"/>
          <p14:tracePt t="12076" x="676275" y="1546225"/>
          <p14:tracePt t="12115" x="663575" y="1536700"/>
          <p14:tracePt t="12358" x="650875" y="1524000"/>
          <p14:tracePt t="12372" x="660400" y="1511300"/>
          <p14:tracePt t="12393" x="695325" y="1511300"/>
          <p14:tracePt t="12419" x="704850" y="1501775"/>
          <p14:tracePt t="12456" x="717550" y="1501775"/>
          <p14:tracePt t="12496" x="809625" y="1489075"/>
          <p14:tracePt t="12536" x="1108075" y="1498600"/>
          <p14:tracePt t="12576" x="1381125" y="1543050"/>
          <p14:tracePt t="12626" x="1657350" y="1577975"/>
          <p14:tracePt t="12666" x="1895475" y="1577975"/>
          <p14:tracePt t="12706" x="2295525" y="1577975"/>
          <p14:tracePt t="12747" x="2628900" y="1577975"/>
          <p14:tracePt t="12786" x="2800350" y="1577975"/>
          <p14:tracePt t="12826" x="2949575" y="1577975"/>
          <p14:tracePt t="12876" x="3121025" y="1568450"/>
          <p14:tracePt t="12916" x="3257550" y="1558925"/>
          <p14:tracePt t="12956" x="3441700" y="1536700"/>
          <p14:tracePt t="12996" x="3590925" y="1501775"/>
          <p14:tracePt t="13036" x="3683000" y="1479550"/>
          <p14:tracePt t="13077" x="3775075" y="1454150"/>
          <p14:tracePt t="13116" x="3797300" y="1444625"/>
          <p14:tracePt t="14438" x="3841750" y="1463675"/>
          <p14:tracePt t="14446" x="3876675" y="1533525"/>
          <p14:tracePt t="14467" x="3933825" y="1600200"/>
          <p14:tracePt t="14477" x="4013200" y="1692275"/>
          <p14:tracePt t="14508" x="4346575" y="2105025"/>
          <p14:tracePt t="14548" x="4826000" y="2619375"/>
          <p14:tracePt t="14588" x="5168900" y="2927350"/>
          <p14:tracePt t="14629" x="5410200" y="3203575"/>
          <p14:tracePt t="14668" x="5721350" y="3476625"/>
          <p14:tracePt t="14709" x="6064250" y="3752850"/>
          <p14:tracePt t="14748" x="6315075" y="3937000"/>
          <p14:tracePt t="14789" x="6565900" y="4086225"/>
          <p14:tracePt t="14828" x="6727825" y="4222750"/>
          <p14:tracePt t="14869" x="6969125" y="4429125"/>
          <p14:tracePt t="14909" x="7185025" y="4587875"/>
          <p14:tracePt t="14948" x="7343775" y="4737100"/>
          <p14:tracePt t="14988" x="7505700" y="4841875"/>
          <p14:tracePt t="15029" x="7632700" y="4886325"/>
          <p14:tracePt t="15069" x="7721600" y="4921250"/>
          <p14:tracePt t="15108" x="7781925" y="4943475"/>
          <p14:tracePt t="15148" x="7804150" y="4956175"/>
          <p14:tracePt t="15188" x="7839075" y="4978400"/>
          <p14:tracePt t="15209" x="7861300" y="4978400"/>
          <p14:tracePt t="15249" x="7962900" y="5013325"/>
          <p14:tracePt t="15289" x="7985125" y="5013325"/>
          <p14:tracePt t="15328" x="7997825" y="5013325"/>
          <p14:tracePt t="15368" x="8010525" y="5003800"/>
          <p14:tracePt t="15408" x="8001000" y="4968875"/>
          <p14:tracePt t="15448" x="7966075" y="4933950"/>
          <p14:tracePt t="15488" x="7921625" y="4902200"/>
          <p14:tracePt t="15529" x="7864475" y="4854575"/>
          <p14:tracePt t="15568" x="7807325" y="4819650"/>
          <p14:tracePt t="15649" x="7759700" y="4819650"/>
          <p14:tracePt t="15689" x="7680325" y="4810125"/>
          <p14:tracePt t="15729" x="7645400" y="4797425"/>
          <p14:tracePt t="15768" x="7623175" y="4797425"/>
          <p14:tracePt t="15849" x="7610475" y="4797425"/>
          <p14:tracePt t="15888" x="7600950" y="4797425"/>
          <p14:tracePt t="15933" x="7588250" y="4787900"/>
          <p14:tracePt t="16009" x="7578725" y="4740275"/>
          <p14:tracePt t="16051" x="7578725" y="4695825"/>
          <p14:tracePt t="16091" x="7578725" y="4625975"/>
          <p14:tracePt t="16092" x="7578725" y="4603750"/>
          <p14:tracePt t="16129" x="7585075" y="4533900"/>
          <p14:tracePt t="16169" x="7585075" y="4476750"/>
          <p14:tracePt t="16210" x="7531100" y="4419600"/>
          <p14:tracePt t="16249" x="7473950" y="4375150"/>
          <p14:tracePt t="16289" x="7451725" y="4362450"/>
          <p14:tracePt t="16329" x="7359650" y="4305300"/>
          <p14:tracePt t="16369" x="7267575" y="4260850"/>
          <p14:tracePt t="16409" x="7153275" y="4235450"/>
          <p14:tracePt t="16449" x="6994525" y="4225925"/>
          <p14:tracePt t="16490" x="6810375" y="4225925"/>
          <p14:tracePt t="16529" x="6661150" y="4225925"/>
          <p14:tracePt t="16569" x="6581775" y="4225925"/>
          <p14:tracePt t="16609" x="6511925" y="4244975"/>
          <p14:tracePt t="16650" x="6432550" y="4302125"/>
          <p14:tracePt t="16690" x="6362700" y="4349750"/>
          <p14:tracePt t="16730" x="6296025" y="4438650"/>
          <p14:tracePt t="16769" x="6238875" y="4521200"/>
          <p14:tracePt t="16810" x="6226175" y="4622800"/>
          <p14:tracePt t="16849" x="6216650" y="4749800"/>
          <p14:tracePt t="16889" x="6223000" y="4841875"/>
          <p14:tracePt t="16929" x="6327775" y="4978400"/>
          <p14:tracePt t="16969" x="6416675" y="5070475"/>
          <p14:tracePt t="17009" x="6508750" y="5092700"/>
          <p14:tracePt t="17050" x="6762750" y="5172075"/>
          <p14:tracePt t="17089" x="6921500" y="5219700"/>
          <p14:tracePt t="17129" x="7013575" y="5219700"/>
          <p14:tracePt t="17170" x="7162800" y="5219700"/>
          <p14:tracePt t="17210" x="7299325" y="5187950"/>
          <p14:tracePt t="17249" x="7369175" y="5118100"/>
          <p14:tracePt t="17271" x="7404100" y="5073650"/>
          <p14:tracePt t="17314" x="7413625" y="4968875"/>
          <p14:tracePt t="17364" x="7394575" y="4787900"/>
          <p14:tracePt t="17413" x="7289800" y="4591050"/>
          <p14:tracePt t="17454" x="7188200" y="4441825"/>
          <p14:tracePt t="17494" x="7086600" y="4327525"/>
          <p14:tracePt t="17534" x="7051675" y="4305300"/>
          <p14:tracePt t="17573" x="7038975" y="4292600"/>
          <p14:tracePt t="17614" x="6959600" y="4270375"/>
          <p14:tracePt t="17663" x="6889750" y="4235450"/>
          <p14:tracePt t="17704" x="6832600" y="4178300"/>
          <p14:tracePt t="17744" x="6788150" y="4121150"/>
          <p14:tracePt t="17829" x="6788150" y="4111625"/>
          <p14:tracePt t="17864" x="6788150" y="4089400"/>
          <p14:tracePt t="17904" x="6788150" y="4032250"/>
          <p14:tracePt t="17944" x="6788150" y="3949700"/>
          <p14:tracePt t="17994" x="6819900" y="3825875"/>
          <p14:tracePt t="18034" x="6842125" y="3676650"/>
          <p14:tracePt t="18074" x="6842125" y="3505200"/>
          <p14:tracePt t="18116" x="6823075" y="3413125"/>
          <p14:tracePt t="18155" x="6765925" y="3298825"/>
          <p14:tracePt t="18194" x="6708775" y="3241675"/>
          <p14:tracePt t="18196" x="6696075" y="3228975"/>
          <p14:tracePt t="18234" x="6673850" y="3219450"/>
          <p14:tracePt t="18284" x="6626225" y="3206750"/>
          <p14:tracePt t="18374" x="6604000" y="3194050"/>
          <p14:tracePt t="18454" x="6594475" y="3184525"/>
          <p14:tracePt t="18508" x="6594475" y="3171825"/>
          <p14:tracePt t="18543" x="6594475" y="3079750"/>
          <p14:tracePt t="18584" x="6623050" y="2955925"/>
          <p14:tracePt t="18624" x="6680200" y="2886075"/>
          <p14:tracePt t="18665" x="6737350" y="2851150"/>
          <p14:tracePt t="18704" x="6784975" y="2851150"/>
          <p14:tracePt t="18745" x="6842125" y="2851150"/>
          <p14:tracePt t="18784" x="6956425" y="2851150"/>
          <p14:tracePt t="18824" x="7083425" y="2860675"/>
          <p14:tracePt t="18864" x="7162800" y="2870200"/>
          <p14:tracePt t="18904" x="7229475" y="2895600"/>
          <p14:tracePt t="18945" x="7321550" y="2905125"/>
          <p14:tracePt t="18984" x="7343775" y="2905125"/>
          <p14:tracePt t="19034" x="7470775" y="2952750"/>
          <p14:tracePt t="19074" x="7518400" y="2974975"/>
          <p14:tracePt t="19125" x="7642225" y="3076575"/>
          <p14:tracePt t="19164" x="7677150" y="3111500"/>
          <p14:tracePt t="19245" x="7677150" y="3159125"/>
          <p14:tracePt t="19285" x="7677150" y="3216275"/>
          <p14:tracePt t="19324" x="7689850" y="3295650"/>
          <p14:tracePt t="19364" x="7689850" y="3362325"/>
          <p14:tracePt t="19404" x="7689850" y="3387725"/>
          <p14:tracePt t="19631" x="7680325" y="3397250"/>
          <p14:tracePt t="19637" x="7680325" y="3390900"/>
          <p14:tracePt t="19645" x="7667625" y="3365500"/>
          <p14:tracePt t="19660" x="7645400" y="3333750"/>
          <p14:tracePt t="19701" x="7600950" y="3276600"/>
          <p14:tracePt t="19741" x="7553325" y="3228975"/>
          <p14:tracePt t="19781" x="7521575" y="3194050"/>
          <p14:tracePt t="19821" x="7464425" y="3171825"/>
          <p14:tracePt t="19861" x="7324725" y="3149600"/>
          <p14:tracePt t="19902" x="7108825" y="3127375"/>
          <p14:tracePt t="19941" x="6972300" y="3114675"/>
          <p14:tracePt t="19981" x="6911975" y="3114675"/>
          <p14:tracePt t="20021" x="6753225" y="3146425"/>
          <p14:tracePt t="20062" x="6581775" y="3216275"/>
          <p14:tracePt t="20101" x="6502400" y="3273425"/>
          <p14:tracePt t="20142" x="6432550" y="3352800"/>
          <p14:tracePt t="20182" x="6362700" y="3467100"/>
          <p14:tracePt t="20222" x="6330950" y="3546475"/>
          <p14:tracePt t="20261" x="6330950" y="3594100"/>
          <p14:tracePt t="20301" x="6330950" y="3651250"/>
          <p14:tracePt t="20341" x="6330950" y="3717925"/>
          <p14:tracePt t="20381" x="6330950" y="3765550"/>
          <p14:tracePt t="20461" x="6337300" y="3775075"/>
          <p14:tracePt t="20541" x="6359525" y="3756025"/>
          <p14:tracePt t="20549" x="6372225" y="3743325"/>
          <p14:tracePt t="20581" x="6451600" y="3629025"/>
          <p14:tracePt t="20621" x="6521450" y="3540125"/>
          <p14:tracePt t="20661" x="6578600" y="3448050"/>
          <p14:tracePt t="20701" x="6623050" y="3343275"/>
          <p14:tracePt t="20741" x="6680200" y="3241675"/>
          <p14:tracePt t="20782" x="6715125" y="3206750"/>
          <p14:tracePt t="20821" x="6762750" y="3162300"/>
          <p14:tracePt t="20861" x="6794500" y="3136900"/>
          <p14:tracePt t="20902" x="6886575" y="3105150"/>
          <p14:tracePt t="20941" x="7048500" y="3057525"/>
          <p14:tracePt t="20981" x="7172325" y="3022600"/>
          <p14:tracePt t="21028" x="7299325" y="3022600"/>
          <p14:tracePt t="21068" x="7343775" y="3022600"/>
          <p14:tracePt t="21108" x="7435850" y="3089275"/>
          <p14:tracePt t="21148" x="7540625" y="3168650"/>
          <p14:tracePt t="21188" x="7654925" y="3248025"/>
          <p14:tracePt t="21228" x="7689850" y="3282950"/>
          <p14:tracePt t="21271" x="7699375" y="3295650"/>
          <p14:tracePt t="21312" x="7721600" y="3330575"/>
          <p14:tracePt t="21359" x="7756525" y="3397250"/>
          <p14:tracePt t="21398" x="7769225" y="3409950"/>
          <p14:tracePt t="21439" x="7769225" y="3432175"/>
          <p14:tracePt t="21479" x="7769225" y="3467100"/>
          <p14:tracePt t="21516" x="7769225" y="3476625"/>
          <p14:tracePt t="22006" x="7769225" y="3489325"/>
          <p14:tracePt t="22021" x="7759700" y="3502025"/>
          <p14:tracePt t="22030" x="7750175" y="3511550"/>
          <p14:tracePt t="22047" x="7715250" y="3536950"/>
          <p14:tracePt t="22066" x="7658100" y="3581400"/>
          <p14:tracePt t="22097" x="7531100" y="3660775"/>
          <p14:tracePt t="22136" x="7337425" y="3787775"/>
          <p14:tracePt t="22177" x="7200900" y="3889375"/>
          <p14:tracePt t="22216" x="7096125" y="3959225"/>
          <p14:tracePt t="22257" x="6981825" y="4073525"/>
          <p14:tracePt t="22296" x="6880225" y="4200525"/>
          <p14:tracePt t="22337" x="6788150" y="4314825"/>
          <p14:tracePt t="22376" x="6708775" y="4416425"/>
          <p14:tracePt t="22417" x="6661150" y="4521200"/>
          <p14:tracePt t="22457" x="6661150" y="4552950"/>
          <p14:tracePt t="22497" x="6661150" y="4645025"/>
          <p14:tracePt t="22537" x="6680200" y="4714875"/>
          <p14:tracePt t="22577" x="6715125" y="4772025"/>
          <p14:tracePt t="22617" x="6737350" y="4806950"/>
          <p14:tracePt t="22740" x="6750050" y="4806950"/>
          <p14:tracePt t="22748" x="6762750" y="4806950"/>
          <p14:tracePt t="22776" x="6807200" y="4806950"/>
          <p14:tracePt t="25470" x="6864350" y="4851400"/>
          <p14:tracePt t="25478" x="6899275" y="4873625"/>
          <p14:tracePt t="25487" x="6908800" y="4873625"/>
          <p14:tracePt t="25518" x="6978650" y="4899025"/>
          <p14:tracePt t="25538" x="7013575" y="4908550"/>
          <p14:tracePt t="25569" x="7058025" y="4930775"/>
          <p14:tracePt t="25609" x="7105650" y="4956175"/>
          <p14:tracePt t="25649" x="7150100" y="4965700"/>
          <p14:tracePt t="25689" x="7207250" y="5000625"/>
          <p14:tracePt t="25728" x="7286625" y="5013325"/>
          <p14:tracePt t="25768" x="7334250" y="5022850"/>
          <p14:tracePt t="25808" x="7391400" y="5022850"/>
          <p14:tracePt t="25848" x="7483475" y="5022850"/>
          <p14:tracePt t="25888" x="7550150" y="4991100"/>
          <p14:tracePt t="25928" x="7597775" y="4968875"/>
          <p14:tracePt t="25969" x="7620000" y="4959350"/>
          <p14:tracePt t="26008" x="7632700" y="4946650"/>
          <p14:tracePt t="26622" x="7642225" y="4946650"/>
          <p14:tracePt t="26669" x="7642225" y="4933950"/>
          <p14:tracePt t="26677" x="7635875" y="4924425"/>
          <p14:tracePt t="26701" x="7635875" y="4911725"/>
          <p14:tracePt t="26739" x="7623175" y="4867275"/>
          <p14:tracePt t="26778" x="7623175" y="4832350"/>
          <p14:tracePt t="26819" x="7610475" y="4762500"/>
          <p14:tracePt t="26859" x="7610475" y="4718050"/>
          <p14:tracePt t="26879" x="7610475" y="4695825"/>
          <p14:tracePt t="26909" x="7610475" y="4683125"/>
          <p14:tracePt t="26949" x="7600950" y="4670425"/>
          <p14:tracePt t="26988" x="7553325" y="4613275"/>
          <p14:tracePt t="27030" x="7473950" y="4498975"/>
          <p14:tracePt t="27069" x="7394575" y="4397375"/>
          <p14:tracePt t="27109" x="7359650" y="4375150"/>
          <p14:tracePt t="27149" x="7302500" y="4362450"/>
          <p14:tracePt t="27189" x="7061200" y="4318000"/>
          <p14:tracePt t="27229" x="6775450" y="4283075"/>
          <p14:tracePt t="27267" x="6731000" y="4270375"/>
          <p14:tracePt t="27307" x="6708775" y="4270375"/>
          <p14:tracePt t="27308" x="6696075" y="4270375"/>
          <p14:tracePt t="27347" x="6638925" y="4270375"/>
          <p14:tracePt t="27387" x="6511925" y="4406900"/>
          <p14:tracePt t="27427" x="6502400" y="4565650"/>
          <p14:tracePt t="27428" x="6502400" y="4600575"/>
          <p14:tracePt t="27466" x="6502400" y="4657725"/>
          <p14:tracePt t="27509" x="6502400" y="4667250"/>
          <p14:tracePt t="27628" x="6502400" y="4660900"/>
          <p14:tracePt t="27644" x="6502400" y="4648200"/>
          <p14:tracePt t="27667" x="6489700" y="4625975"/>
          <p14:tracePt t="27747" x="6454775" y="4625975"/>
          <p14:tracePt t="27787" x="6388100" y="4657725"/>
          <p14:tracePt t="27788" x="6375400" y="4657725"/>
          <p14:tracePt t="27828" x="6340475" y="4657725"/>
          <p14:tracePt t="27868" x="6283325" y="4657725"/>
          <p14:tracePt t="27907" x="6146800" y="4591050"/>
          <p14:tracePt t="27947" x="5997575" y="4476750"/>
          <p14:tracePt t="27948" x="5962650" y="4467225"/>
          <p14:tracePt t="27987" x="5870575" y="4397375"/>
          <p14:tracePt t="28027" x="5861050" y="4384675"/>
          <p14:tracePt t="28270" x="5861050" y="4375150"/>
          <p14:tracePt t="28277" x="5861050" y="4352925"/>
          <p14:tracePt t="28285" x="5861050" y="4340225"/>
          <p14:tracePt t="28307" x="5867400" y="4305300"/>
          <p14:tracePt t="28348" x="5915025" y="4248150"/>
          <p14:tracePt t="28387" x="5959475" y="4191000"/>
          <p14:tracePt t="28427" x="6029325" y="4089400"/>
          <p14:tracePt t="28428" x="6038850" y="4076700"/>
          <p14:tracePt t="28467" x="6096000" y="4006850"/>
          <p14:tracePt t="28507" x="6188075" y="3917950"/>
          <p14:tracePt t="28508" x="6213475" y="3892550"/>
          <p14:tracePt t="28548" x="6292850" y="3813175"/>
          <p14:tracePt t="28587" x="6394450" y="3743325"/>
          <p14:tracePt t="28627" x="6521450" y="3654425"/>
          <p14:tracePt t="28628" x="6565900" y="3629025"/>
          <p14:tracePt t="28667" x="6715125" y="3527425"/>
          <p14:tracePt t="28707" x="6864350" y="3457575"/>
          <p14:tracePt t="28708" x="6877050" y="3457575"/>
          <p14:tracePt t="28747" x="7013575" y="3413125"/>
          <p14:tracePt t="28787" x="7172325" y="3355975"/>
          <p14:tracePt t="28826" x="7286625" y="3355975"/>
          <p14:tracePt t="28828" x="7312025" y="3355975"/>
          <p14:tracePt t="28867" x="7461250" y="3362325"/>
          <p14:tracePt t="28908" x="7689850" y="3444875"/>
          <p14:tracePt t="28948" x="7896225" y="3581400"/>
          <p14:tracePt t="28987" x="8020050" y="3660775"/>
          <p14:tracePt t="29027" x="8054975" y="3708400"/>
          <p14:tracePt t="29028" x="8067675" y="3740150"/>
          <p14:tracePt t="29067" x="8089900" y="3844925"/>
          <p14:tracePt t="29107" x="8124825" y="3937000"/>
          <p14:tracePt t="29108" x="8134350" y="3959225"/>
          <p14:tracePt t="29147" x="8181975" y="4060825"/>
          <p14:tracePt t="29186" x="8239125" y="4210050"/>
          <p14:tracePt t="29187" x="8248650" y="4232275"/>
          <p14:tracePt t="29227" x="8274050" y="4279900"/>
          <p14:tracePt t="29266" x="8274050" y="4289425"/>
          <p14:tracePt t="29307" x="8274050" y="4302125"/>
          <p14:tracePt t="29500" x="8274050" y="4283075"/>
          <p14:tracePt t="29508" x="8274050" y="4248150"/>
          <p14:tracePt t="29523" x="8264525" y="4225925"/>
          <p14:tracePt t="29537" x="8229600" y="4146550"/>
          <p14:tracePt t="29577" x="8115300" y="3905250"/>
          <p14:tracePt t="29596" x="8023225" y="3800475"/>
          <p14:tracePt t="29627" x="7851775" y="3721100"/>
          <p14:tracePt t="29666" x="7439025" y="3641725"/>
          <p14:tracePt t="29708" x="6673850" y="3457575"/>
          <p14:tracePt t="29747" x="6099175" y="3333750"/>
          <p14:tracePt t="29787" x="5391150" y="3219450"/>
          <p14:tracePt t="29827" x="4648200" y="3184525"/>
          <p14:tracePt t="29868" x="3800475" y="3190875"/>
          <p14:tracePt t="29907" x="3571875" y="3282950"/>
          <p14:tracePt t="29947" x="3286125" y="3467100"/>
          <p14:tracePt t="29949" x="3238500" y="3502025"/>
          <p14:tracePt t="29987" x="3054350" y="3651250"/>
          <p14:tracePt t="30027" x="2974975" y="3752850"/>
          <p14:tracePt t="36365" x="2974975" y="3743325"/>
          <p14:tracePt t="36374" x="2965450" y="3663950"/>
          <p14:tracePt t="36383" x="2940050" y="3619500"/>
          <p14:tracePt t="36405" x="2860675" y="3448050"/>
          <p14:tracePt t="36446" x="2562225" y="3079750"/>
          <p14:tracePt t="36496" x="2184400" y="2736850"/>
          <p14:tracePt t="36536" x="2003425" y="2609850"/>
          <p14:tracePt t="36576" x="1863725" y="2530475"/>
          <p14:tracePt t="36617" x="1749425" y="2463800"/>
          <p14:tracePt t="36656" x="1635125" y="2406650"/>
          <p14:tracePt t="36697" x="1511300" y="2349500"/>
          <p14:tracePt t="36735" x="1327150" y="2257425"/>
          <p14:tracePt t="36776" x="1050925" y="2143125"/>
          <p14:tracePt t="36826" x="742950" y="2028825"/>
          <p14:tracePt t="36876" x="676275" y="2028825"/>
          <p14:tracePt t="36916" x="606425" y="2057400"/>
          <p14:tracePt t="36956" x="571500" y="2162175"/>
          <p14:tracePt t="36995" x="571500" y="2254250"/>
          <p14:tracePt t="37036" x="571500" y="2355850"/>
          <p14:tracePt t="37076" x="571500" y="2425700"/>
          <p14:tracePt t="37126" x="581025" y="2460625"/>
          <p14:tracePt t="37260" x="590550" y="2470150"/>
          <p14:tracePt t="37276" x="603250" y="2470150"/>
          <p14:tracePt t="37296" x="638175" y="2470150"/>
          <p14:tracePt t="37336" x="809625" y="2505075"/>
          <p14:tracePt t="37375" x="1139825" y="2632075"/>
          <p14:tracePt t="37416" x="1425575" y="2667000"/>
          <p14:tracePt t="37456" x="1530350" y="2667000"/>
          <p14:tracePt t="37495" x="1657350" y="2635250"/>
          <p14:tracePt t="37537" x="1781175" y="2600325"/>
          <p14:tracePt t="37577" x="1895475" y="2587625"/>
          <p14:tracePt t="37616" x="2000250" y="2578100"/>
          <p14:tracePt t="37656" x="2092325" y="2578100"/>
          <p14:tracePt t="37697" x="2330450" y="2578100"/>
          <p14:tracePt t="37735" x="2628900" y="2606675"/>
          <p14:tracePt t="37775" x="2698750" y="2619375"/>
          <p14:tracePt t="38021" x="2708275" y="2632075"/>
          <p14:tracePt t="38255" x="2743200" y="2632075"/>
          <p14:tracePt t="38263" x="2800350" y="2632075"/>
          <p14:tracePt t="38273" x="2857500" y="2632075"/>
          <p14:tracePt t="38306" x="3086100" y="2622550"/>
          <p14:tracePt t="38346" x="3282950" y="2622550"/>
          <p14:tracePt t="38366" x="3362325" y="2609850"/>
          <p14:tracePt t="38396" x="3498850" y="2578100"/>
          <p14:tracePt t="38436" x="3613150" y="2552700"/>
          <p14:tracePt t="38486" x="3717925" y="2508250"/>
          <p14:tracePt t="38526" x="3784600" y="2486025"/>
          <p14:tracePt t="38576" x="3898900" y="2486025"/>
          <p14:tracePt t="38626" x="4003675" y="2473325"/>
          <p14:tracePt t="38666" x="4060825" y="2473325"/>
          <p14:tracePt t="38706" x="4175125" y="2473325"/>
          <p14:tracePt t="38756" x="4232275" y="2473325"/>
          <p14:tracePt t="38796" x="4311650" y="2473325"/>
          <p14:tracePt t="38836" x="4391025" y="2492375"/>
          <p14:tracePt t="38876" x="4483100" y="2517775"/>
          <p14:tracePt t="38916" x="4530725" y="2527300"/>
          <p14:tracePt t="39045" x="4540250" y="2527300"/>
          <p14:tracePt t="39101" x="4552950" y="2540000"/>
          <p14:tracePt t="39117" x="4562475" y="2549525"/>
          <p14:tracePt t="39133" x="4575175" y="2562225"/>
          <p14:tracePt t="39157" x="4587875" y="2574925"/>
          <p14:tracePt t="39197" x="4597400" y="2584450"/>
          <p14:tracePt t="39236" x="4610100" y="2597150"/>
          <p14:tracePt t="39518" x="4610100" y="2606675"/>
          <p14:tracePt t="41294" x="4610100" y="2619375"/>
          <p14:tracePt t="41303" x="4591050" y="2641600"/>
          <p14:tracePt t="41328" x="4556125" y="2689225"/>
          <p14:tracePt t="41336" x="4533900" y="2711450"/>
          <p14:tracePt t="41367" x="4486275" y="2781300"/>
          <p14:tracePt t="41407" x="4441825" y="2860675"/>
          <p14:tracePt t="41447" x="4416425" y="2895600"/>
          <p14:tracePt t="41487" x="4406900" y="2917825"/>
          <p14:tracePt t="41529" x="4406900" y="2927350"/>
          <p14:tracePt t="41568" x="4384675" y="2997200"/>
          <p14:tracePt t="41608" x="4384675" y="3076575"/>
          <p14:tracePt t="41647" x="4384675" y="3181350"/>
          <p14:tracePt t="41687" x="4384675" y="3295650"/>
          <p14:tracePt t="41727" x="4425950" y="3409950"/>
          <p14:tracePt t="41768" x="4473575" y="3502025"/>
          <p14:tracePt t="41808" x="4540250" y="3581400"/>
          <p14:tracePt t="41847" x="4610100" y="3638550"/>
          <p14:tracePt t="41932" x="4619625" y="3651250"/>
          <p14:tracePt t="41968" x="4702175" y="3695700"/>
          <p14:tracePt t="42008" x="4711700" y="3708400"/>
          <p14:tracePt t="47350" x="4724400" y="3708400"/>
          <p14:tracePt t="47358" x="4714875" y="3708400"/>
          <p14:tracePt t="47371" x="4679950" y="3708400"/>
          <p14:tracePt t="47404" x="4533900" y="3663950"/>
          <p14:tracePt t="47444" x="4486275" y="3641725"/>
          <p14:tracePt t="47484" x="4464050" y="3641725"/>
          <p14:tracePt t="47514" x="4429125" y="3641725"/>
          <p14:tracePt t="47533" x="4359275" y="3629025"/>
          <p14:tracePt t="47564" x="4244975" y="3597275"/>
          <p14:tracePt t="47604" x="4130675" y="3571875"/>
          <p14:tracePt t="47644" x="3994150" y="3571875"/>
          <p14:tracePt t="47684" x="3867150" y="3571875"/>
          <p14:tracePt t="47734" x="3835400" y="3571875"/>
          <p14:tracePt t="47925" x="3822700" y="3581400"/>
          <p14:tracePt t="47947" x="3832225" y="3594100"/>
          <p14:tracePt t="47957" x="3841750" y="3603625"/>
          <p14:tracePt t="47981" x="3863975" y="3616325"/>
          <p14:tracePt t="53269" x="3889375" y="3616325"/>
          <p14:tracePt t="53278" x="3898900" y="3616325"/>
          <p14:tracePt t="53286" x="3911600" y="3606800"/>
          <p14:tracePt t="53305" x="3921125" y="3584575"/>
          <p14:tracePt t="53345" x="3743325" y="3390900"/>
          <p14:tracePt t="53385" x="3721100" y="3333750"/>
          <p14:tracePt t="54013" x="3695700" y="3308350"/>
          <p14:tracePt t="54020" x="3673475" y="3276600"/>
          <p14:tracePt t="54029" x="3651250" y="3219450"/>
          <p14:tracePt t="54052" x="3524250" y="3079750"/>
          <p14:tracePt t="54085" x="3317875" y="2898775"/>
          <p14:tracePt t="54125" x="3111500" y="2714625"/>
          <p14:tracePt t="54147" x="2974975" y="2609850"/>
          <p14:tracePt t="54194" x="2619375" y="2359025"/>
          <p14:tracePt t="54245" x="2162175" y="2028825"/>
          <p14:tracePt t="54286" x="1946275" y="1857375"/>
          <p14:tracePt t="54304" x="1876425" y="1809750"/>
          <p14:tracePt t="54355" x="1647825" y="1625600"/>
          <p14:tracePt t="54394" x="1546225" y="1546225"/>
          <p14:tracePt t="54420" x="1428750" y="1454150"/>
          <p14:tracePt t="54456" x="1349375" y="1387475"/>
          <p14:tracePt t="54496" x="1282700" y="1339850"/>
          <p14:tracePt t="54524" x="1247775" y="1282700"/>
          <p14:tracePt t="54565" x="1190625" y="1225550"/>
          <p14:tracePt t="54604" x="1155700" y="1190625"/>
          <p14:tracePt t="54646" x="1143000" y="1146175"/>
          <p14:tracePt t="54685" x="1143000" y="1076325"/>
          <p14:tracePt t="54735" x="1133475" y="987425"/>
          <p14:tracePt t="54775" x="1120775" y="927100"/>
          <p14:tracePt t="54825" x="1120775" y="860425"/>
          <p14:tracePt t="54865" x="1120775" y="825500"/>
          <p14:tracePt t="54905" x="1120775" y="790575"/>
          <p14:tracePt t="54945" x="1120775" y="781050"/>
          <p14:tracePt t="54985" x="1120775" y="768350"/>
          <p14:tracePt t="55084" x="1120775" y="755650"/>
          <p14:tracePt t="55092" x="1120775" y="746125"/>
          <p14:tracePt t="55117" x="1120775" y="733425"/>
          <p14:tracePt t="55448" x="1130300" y="723900"/>
          <p14:tracePt t="55454" x="1139825" y="723900"/>
          <p14:tracePt t="55472" x="1174750" y="723900"/>
          <p14:tracePt t="55510" x="1393825" y="765175"/>
          <p14:tracePt t="55550" x="1622425" y="800100"/>
          <p14:tracePt t="55569" x="1724025" y="809625"/>
          <p14:tracePt t="55601" x="2035175" y="822325"/>
          <p14:tracePt t="55640" x="2501900" y="892175"/>
          <p14:tracePt t="55680" x="2790825" y="936625"/>
          <p14:tracePt t="55720" x="2971800" y="949325"/>
          <p14:tracePt t="55760" x="3200400" y="949325"/>
          <p14:tracePt t="55800" x="3419475" y="927100"/>
          <p14:tracePt t="55840" x="3578225" y="895350"/>
          <p14:tracePt t="55880" x="3692525" y="860425"/>
          <p14:tracePt t="55920" x="3854450" y="847725"/>
          <p14:tracePt t="55960" x="4013200" y="847725"/>
          <p14:tracePt t="56000" x="4070350" y="847725"/>
          <p14:tracePt t="56079" x="4083050" y="838200"/>
          <p14:tracePt t="56502" x="4073525" y="844550"/>
          <p14:tracePt t="56509" x="4064000" y="866775"/>
          <p14:tracePt t="56524" x="4051300" y="879475"/>
          <p14:tracePt t="56548" x="4041775" y="892175"/>
          <p14:tracePt t="56587" x="4029075" y="901700"/>
          <p14:tracePt t="56637" x="3914775" y="1177925"/>
          <p14:tracePt t="56676" x="3857625" y="1555750"/>
          <p14:tracePt t="56717" x="3810000" y="2206625"/>
          <p14:tracePt t="56756" x="3721100" y="2781300"/>
          <p14:tracePt t="56797" x="3629025" y="3273425"/>
          <p14:tracePt t="56836" x="3616325" y="3708400"/>
          <p14:tracePt t="56877" x="3581400" y="4095750"/>
          <p14:tracePt t="56917" x="3581400" y="4438650"/>
          <p14:tracePt t="56956" x="3581400" y="4724400"/>
          <p14:tracePt t="56996" x="3613150" y="4956175"/>
          <p14:tracePt t="57036" x="3648075" y="5137150"/>
          <p14:tracePt t="57077" x="3660775" y="5286375"/>
          <p14:tracePt t="57117" x="3705225" y="5470525"/>
          <p14:tracePt t="57167" x="3762375" y="5607050"/>
          <p14:tracePt t="57207" x="3775075" y="5629275"/>
          <p14:tracePt t="57326" x="3775075" y="5622925"/>
          <p14:tracePt t="57332" x="3775075" y="5600700"/>
          <p14:tracePt t="57365" x="3775075" y="5530850"/>
          <p14:tracePt t="57406" x="3775075" y="5451475"/>
          <p14:tracePt t="57456" x="3775075" y="5438775"/>
          <p14:tracePt t="57495" x="3797300" y="5403850"/>
          <p14:tracePt t="57717" x="3797300" y="5394325"/>
          <p14:tracePt t="57725" x="3797300" y="5368925"/>
          <p14:tracePt t="57739" x="3787775" y="5337175"/>
          <p14:tracePt t="57756" x="3730625" y="5232400"/>
          <p14:tracePt t="57796" x="3594100" y="5073650"/>
          <p14:tracePt t="57815" x="3514725" y="4991100"/>
          <p14:tracePt t="57846" x="3352800" y="4876800"/>
          <p14:tracePt t="57885" x="3260725" y="4819650"/>
          <p14:tracePt t="57926" x="3216275" y="4797425"/>
          <p14:tracePt t="57966" x="3181350" y="4797425"/>
          <p14:tracePt t="58006" x="3168650" y="4797425"/>
          <p14:tracePt t="58503" x="3159125" y="4787900"/>
          <p14:tracePt t="58544" x="3159125" y="4762500"/>
          <p14:tracePt t="58576" x="3282950" y="4670425"/>
          <p14:tracePt t="58600" x="3340100" y="4638675"/>
          <p14:tracePt t="58626" x="3397250" y="4603750"/>
          <p14:tracePt t="58666" x="3454400" y="4581525"/>
          <p14:tracePt t="58706" x="3498850" y="4556125"/>
          <p14:tracePt t="58746" x="3543300" y="4533900"/>
          <p14:tracePt t="58796" x="3556000" y="4533900"/>
          <p14:tracePt t="58837" x="3590925" y="4511675"/>
          <p14:tracePt t="58886" x="3603625" y="4498975"/>
          <p14:tracePt t="58926" x="3613150" y="4489450"/>
          <p14:tracePt t="59670" x="3625850" y="4467225"/>
          <p14:tracePt t="59678" x="3635375" y="4454525"/>
          <p14:tracePt t="59702" x="3648075" y="4441825"/>
          <p14:tracePt t="59717" x="3660775" y="4419600"/>
          <p14:tracePt t="59756" x="3670300" y="4410075"/>
          <p14:tracePt t="59796" x="3683000" y="4375150"/>
          <p14:tracePt t="59835" x="3692525" y="436245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smtClean="0"/>
              <a:t>Nanowires</a:t>
            </a:r>
            <a:endParaRPr lang="cs-CZ" sz="3200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92150"/>
            <a:ext cx="8713788" cy="543401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nanowire is a nanostructure, with the diameter of the order of a nanometer </a:t>
            </a:r>
          </a:p>
          <a:p>
            <a:pPr eaLnBrk="1" hangingPunct="1">
              <a:defRPr/>
            </a:pPr>
            <a:r>
              <a:rPr lang="en-US" smtClean="0"/>
              <a:t>alternatively, nanowires can be defined as structures that have a thickness or diameter constrained to tens of nanometers or less and an unconstrained length</a:t>
            </a:r>
          </a:p>
          <a:p>
            <a:pPr eaLnBrk="1" hangingPunct="1">
              <a:defRPr/>
            </a:pPr>
            <a:r>
              <a:rPr lang="en-US" smtClean="0"/>
              <a:t>at these scales, quantum mechanical effects are important - "quantum wires“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z="1800" smtClean="0"/>
              <a:t>image width, 5 um</a:t>
            </a:r>
          </a:p>
          <a:p>
            <a:pPr eaLnBrk="1" hangingPunct="1">
              <a:defRPr/>
            </a:pPr>
            <a:endParaRPr lang="cs-CZ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284538"/>
            <a:ext cx="3368675" cy="33909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46" x="3692525" y="4352925"/>
          <p14:tracePt t="1663" x="3692525" y="4359275"/>
          <p14:tracePt t="1671" x="3686175" y="4371975"/>
          <p14:tracePt t="1687" x="3673475" y="4406900"/>
          <p14:tracePt t="1726" x="3673475" y="4495800"/>
          <p14:tracePt t="1766" x="3673475" y="4565650"/>
          <p14:tracePt t="1806" x="3673475" y="4578350"/>
          <p14:tracePt t="1847" x="3673475" y="4622800"/>
          <p14:tracePt t="1886" x="3692525" y="4657725"/>
          <p14:tracePt t="1926" x="3692525" y="4667250"/>
          <p14:tracePt t="1966" x="3692525" y="4702175"/>
          <p14:tracePt t="2006" x="3705225" y="4749800"/>
          <p14:tracePt t="2047" x="3727450" y="4784725"/>
          <p14:tracePt t="2086" x="3727450" y="4794250"/>
          <p14:tracePt t="4727" x="3784600" y="4787900"/>
          <p14:tracePt t="4736" x="3854450" y="4775200"/>
          <p14:tracePt t="4744" x="3921125" y="4752975"/>
          <p14:tracePt t="4766" x="4095750" y="4705350"/>
          <p14:tracePt t="4807" x="4368800" y="4546600"/>
          <p14:tracePt t="4847" x="4619625" y="4318000"/>
          <p14:tracePt t="4886" x="4965700" y="3949700"/>
          <p14:tracePt t="4927" x="5216525" y="3606800"/>
          <p14:tracePt t="4967" x="5457825" y="3149600"/>
          <p14:tracePt t="5006" x="5743575" y="2714625"/>
          <p14:tracePt t="5046" x="5937250" y="2381250"/>
          <p14:tracePt t="5087" x="6007100" y="2279650"/>
          <p14:tracePt t="5127" x="6016625" y="2244725"/>
          <p14:tracePt t="5167" x="6029325" y="2232025"/>
          <p14:tracePt t="5623" x="6038850" y="2209800"/>
          <p14:tracePt t="5635" x="6051550" y="2187575"/>
          <p14:tracePt t="5648" x="6086475" y="2143125"/>
          <p14:tracePt t="5692" x="6165850" y="2003425"/>
          <p14:tracePt t="5732" x="6213475" y="1914525"/>
          <p14:tracePt t="5751" x="6245225" y="1857375"/>
          <p14:tracePt t="5782" x="6270625" y="1809750"/>
          <p14:tracePt t="5822" x="6270625" y="1787525"/>
          <p14:tracePt t="5872" x="6280150" y="1752600"/>
          <p14:tracePt t="5911" x="6302375" y="1708150"/>
          <p14:tracePt t="5962" x="6372225" y="1616075"/>
          <p14:tracePt t="6001" x="6473825" y="1511300"/>
          <p14:tracePt t="6041" x="6534150" y="1431925"/>
          <p14:tracePt t="6082" x="6578600" y="1352550"/>
          <p14:tracePt t="6121" x="6591300" y="1330325"/>
          <p14:tracePt t="6161" x="6600825" y="1317625"/>
          <p14:tracePt t="6309" x="6594475" y="1295400"/>
          <p14:tracePt t="6317" x="6559550" y="1282700"/>
          <p14:tracePt t="6326" x="6546850" y="1273175"/>
          <p14:tracePt t="6362" x="6454775" y="1247775"/>
          <p14:tracePt t="6402" x="6353175" y="1216025"/>
          <p14:tracePt t="6421" x="6305550" y="1216025"/>
          <p14:tracePt t="6452" x="6261100" y="1203325"/>
          <p14:tracePt t="6492" x="6191250" y="1168400"/>
          <p14:tracePt t="6541" x="6089650" y="1146175"/>
          <p14:tracePt t="6581" x="6042025" y="1146175"/>
          <p14:tracePt t="6621" x="6032500" y="1146175"/>
          <p14:tracePt t="6662" x="6019800" y="1146175"/>
          <p14:tracePt t="6822" x="6029325" y="1146175"/>
          <p14:tracePt t="6829" x="6064250" y="1146175"/>
          <p14:tracePt t="6837" x="6073775" y="1133475"/>
          <p14:tracePt t="6862" x="6165850" y="1123950"/>
          <p14:tracePt t="6902" x="6416675" y="1123950"/>
          <p14:tracePt t="6921" x="6508750" y="1123950"/>
          <p14:tracePt t="6951" x="6648450" y="1155700"/>
          <p14:tracePt t="6991" x="6737350" y="1155700"/>
          <p14:tracePt t="7031" x="6842125" y="1155700"/>
          <p14:tracePt t="7071" x="6956425" y="1155700"/>
          <p14:tracePt t="7111" x="7048500" y="1155700"/>
          <p14:tracePt t="7151" x="7105650" y="1155700"/>
          <p14:tracePt t="7192" x="7115175" y="1155700"/>
          <p14:tracePt t="7241" x="7127875" y="1155700"/>
          <p14:tracePt t="7284" x="7140575" y="1155700"/>
          <p14:tracePt t="7670" x="7131050" y="1155700"/>
          <p14:tracePt t="7678" x="7108825" y="1155700"/>
          <p14:tracePt t="7689" x="7096125" y="1165225"/>
          <p14:tracePt t="7712" x="7086600" y="1177925"/>
          <p14:tracePt t="7752" x="6972300" y="1177925"/>
          <p14:tracePt t="7792" x="6740525" y="1177925"/>
          <p14:tracePt t="7832" x="6489700" y="1177925"/>
          <p14:tracePt t="7871" x="6318250" y="1177925"/>
          <p14:tracePt t="7922" x="6226175" y="1187450"/>
          <p14:tracePt t="7961" x="6191250" y="1200150"/>
          <p14:tracePt t="8206" x="6200775" y="1200150"/>
          <p14:tracePt t="8213" x="6223000" y="1200150"/>
          <p14:tracePt t="8221" x="6235700" y="1200150"/>
          <p14:tracePt t="8252" x="6302375" y="1190625"/>
          <p14:tracePt t="8292" x="6613525" y="1181100"/>
          <p14:tracePt t="8312" x="6715125" y="1181100"/>
          <p14:tracePt t="8341" x="6864350" y="1200150"/>
          <p14:tracePt t="8383" x="7013575" y="1212850"/>
          <p14:tracePt t="8423" x="7092950" y="1222375"/>
          <p14:tracePt t="8462" x="7162800" y="1222375"/>
          <p14:tracePt t="8501" x="7197725" y="1222375"/>
          <p14:tracePt t="8552" x="7242175" y="1222375"/>
          <p14:tracePt t="8958" x="7232650" y="1235075"/>
          <p14:tracePt t="8974" x="7223125" y="1244600"/>
          <p14:tracePt t="8982" x="7200900" y="1244600"/>
          <p14:tracePt t="9013" x="7073900" y="1244600"/>
          <p14:tracePt t="9032" x="6994525" y="1244600"/>
          <p14:tracePt t="9063" x="6753225" y="1244600"/>
          <p14:tracePt t="9103" x="6318250" y="1257300"/>
          <p14:tracePt t="9142" x="5883275" y="1292225"/>
          <p14:tracePt t="9182" x="5378450" y="1358900"/>
          <p14:tracePt t="9222" x="4727575" y="1428750"/>
          <p14:tracePt t="9262" x="4098925" y="1441450"/>
          <p14:tracePt t="9282" x="3959225" y="1441450"/>
          <p14:tracePt t="9322" x="3765550" y="1463675"/>
          <p14:tracePt t="9362" x="3651250" y="1498600"/>
          <p14:tracePt t="9402" x="3524250" y="1533525"/>
          <p14:tracePt t="9442" x="3409950" y="1555750"/>
          <p14:tracePt t="9482" x="3251200" y="1565275"/>
          <p14:tracePt t="9522" x="3159125" y="1565275"/>
          <p14:tracePt t="9562" x="3136900" y="1577975"/>
          <p14:tracePt t="9602" x="3111500" y="1577975"/>
          <p14:tracePt t="9642" x="3067050" y="1577975"/>
          <p14:tracePt t="10686" x="3044825" y="1590675"/>
          <p14:tracePt t="10694" x="3032125" y="1600200"/>
          <p14:tracePt t="10710" x="2965450" y="1635125"/>
          <p14:tracePt t="10743" x="2860675" y="1784350"/>
          <p14:tracePt t="10783" x="2711450" y="2000250"/>
          <p14:tracePt t="10823" x="2609850" y="2241550"/>
          <p14:tracePt t="10847" x="2574925" y="2435225"/>
          <p14:tracePt t="10873" x="2530475" y="2667000"/>
          <p14:tracePt t="10913" x="2460625" y="2962275"/>
          <p14:tracePt t="10953" x="2460625" y="3305175"/>
          <p14:tracePt t="10993" x="2501900" y="3660775"/>
          <p14:tracePt t="11043" x="2663825" y="4108450"/>
          <p14:tracePt t="11083" x="2790825" y="4508500"/>
          <p14:tracePt t="11122" x="2879725" y="4749800"/>
          <p14:tracePt t="11125" x="2892425" y="4794250"/>
          <p14:tracePt t="11173" x="3051175" y="5080000"/>
          <p14:tracePt t="11213" x="3282950" y="5378450"/>
          <p14:tracePt t="11252" x="3397250" y="5537200"/>
          <p14:tracePt t="11293" x="3463925" y="5641975"/>
          <p14:tracePt t="11333" x="3498850" y="5676900"/>
          <p14:tracePt t="11373" x="3511550" y="5686425"/>
          <p14:tracePt t="11775" x="3521075" y="5680075"/>
          <p14:tracePt t="11791" x="3533775" y="5667375"/>
          <p14:tracePt t="11798" x="3543300" y="5657850"/>
          <p14:tracePt t="11814" x="3556000" y="5645150"/>
          <p14:tracePt t="15177" x="3568700" y="5645150"/>
          <p14:tracePt t="15185" x="3578225" y="5645150"/>
          <p14:tracePt t="15191" x="3590925" y="5645150"/>
          <p14:tracePt t="15213" x="3603625" y="5632450"/>
          <p14:tracePt t="15255" x="3670300" y="5600700"/>
          <p14:tracePt t="15283" x="3705225" y="5588000"/>
          <p14:tracePt t="15323" x="3797300" y="5540375"/>
          <p14:tracePt t="15373" x="3911600" y="5483225"/>
          <p14:tracePt t="15414" x="4003675" y="5438775"/>
          <p14:tracePt t="15453" x="4105275" y="5394325"/>
          <p14:tracePt t="15478" x="4152900" y="5368925"/>
          <p14:tracePt t="15518" x="4232275" y="5337175"/>
          <p14:tracePt t="15558" x="4298950" y="5289550"/>
          <p14:tracePt t="15599" x="4391025" y="5245100"/>
          <p14:tracePt t="15638" x="4483100" y="5175250"/>
          <p14:tracePt t="15678" x="4575175" y="5095875"/>
          <p14:tracePt t="15719" x="4676775" y="5003800"/>
          <p14:tracePt t="15759" x="4883150" y="4787900"/>
          <p14:tracePt t="15799" x="5137150" y="4476750"/>
          <p14:tracePt t="15838" x="5445125" y="4089400"/>
          <p14:tracePt t="15878" x="5800725" y="3663950"/>
          <p14:tracePt t="15918" x="6121400" y="3286125"/>
          <p14:tracePt t="15958" x="6327775" y="3035300"/>
          <p14:tracePt t="15998" x="6543675" y="2841625"/>
          <p14:tracePt t="16038" x="6762750" y="2670175"/>
          <p14:tracePt t="16079" x="6877050" y="2587625"/>
          <p14:tracePt t="16119" x="7035800" y="2473325"/>
          <p14:tracePt t="16158" x="7150100" y="2393950"/>
          <p14:tracePt t="16198" x="7185025" y="2349500"/>
          <p14:tracePt t="16238" x="7242175" y="2266950"/>
          <p14:tracePt t="16277" x="7321550" y="2187575"/>
          <p14:tracePt t="16318" x="7343775" y="2130425"/>
          <p14:tracePt t="16358" x="7369175" y="2073275"/>
          <p14:tracePt t="16403" x="7413625" y="1993900"/>
          <p14:tracePt t="16440" x="7448550" y="1924050"/>
          <p14:tracePt t="16480" x="7483475" y="1866900"/>
          <p14:tracePt t="16621" x="7483475" y="1857375"/>
          <p14:tracePt t="16966" x="7540625" y="1857375"/>
          <p14:tracePt t="16975" x="7585075" y="1863725"/>
          <p14:tracePt t="16995" x="7689850" y="1898650"/>
          <p14:tracePt t="17017" x="7769225" y="1920875"/>
          <p14:tracePt t="17058" x="7781925" y="1920875"/>
          <p14:tracePt t="17150" x="7791450" y="1933575"/>
          <p14:tracePt t="17181" x="7781925" y="1943100"/>
          <p14:tracePt t="17190" x="7750175" y="1968500"/>
          <p14:tracePt t="17218" x="7566025" y="2012950"/>
          <p14:tracePt t="17259" x="7165975" y="2105025"/>
          <p14:tracePt t="17298" x="6708775" y="2162175"/>
          <p14:tracePt t="17338" x="6238875" y="2171700"/>
          <p14:tracePt t="17378" x="5619750" y="2171700"/>
          <p14:tracePt t="17418" x="5013325" y="2171700"/>
          <p14:tracePt t="17454" x="4679950" y="2171700"/>
          <p14:tracePt t="17504" x="4384675" y="2171700"/>
          <p14:tracePt t="17544" x="4073525" y="2171700"/>
          <p14:tracePt t="17584" x="3844925" y="2171700"/>
          <p14:tracePt t="17634" x="3708400" y="2184400"/>
          <p14:tracePt t="17674" x="3581400" y="2206625"/>
          <p14:tracePt t="17714" x="3467100" y="2232025"/>
          <p14:tracePt t="17754" x="3387725" y="2254250"/>
          <p14:tracePt t="17794" x="3317875" y="2276475"/>
          <p14:tracePt t="17834" x="3238500" y="2298700"/>
          <p14:tracePt t="17875" x="3168650" y="2311400"/>
          <p14:tracePt t="17914" x="3101975" y="2333625"/>
          <p14:tracePt t="17955" x="3054350" y="2333625"/>
          <p14:tracePt t="17994" x="3022600" y="2333625"/>
          <p14:tracePt t="18044" x="2940050" y="2333625"/>
          <p14:tracePt t="18084" x="2816225" y="2324100"/>
          <p14:tracePt t="18085" x="2781300" y="2314575"/>
          <p14:tracePt t="18135" x="2667000" y="2279650"/>
          <p14:tracePt t="18175" x="2597150" y="2266950"/>
          <p14:tracePt t="18214" x="2540000" y="2244725"/>
          <p14:tracePt t="18254" x="2505075" y="2244725"/>
          <p14:tracePt t="18295" x="2495550" y="2244725"/>
          <p14:tracePt t="18385" x="2482850" y="2244725"/>
          <p14:tracePt t="18734" x="2501900" y="2244725"/>
          <p14:tracePt t="18742" x="2514600" y="2244725"/>
          <p14:tracePt t="18762" x="2584450" y="2244725"/>
          <p14:tracePt t="18784" x="2730500" y="2244725"/>
          <p14:tracePt t="18825" x="2971800" y="2244725"/>
          <p14:tracePt t="18865" x="3165475" y="2244725"/>
          <p14:tracePt t="18904" x="3327400" y="2244725"/>
          <p14:tracePt t="18954" x="3568700" y="2232025"/>
          <p14:tracePt t="19005" x="3762375" y="2222500"/>
          <p14:tracePt t="19045" x="3990975" y="2222500"/>
          <p14:tracePt t="19084" x="4117975" y="2222500"/>
          <p14:tracePt t="19134" x="4267200" y="2222500"/>
          <p14:tracePt t="19173" x="4356100" y="2222500"/>
          <p14:tracePt t="19215" x="4403725" y="2222500"/>
          <p14:tracePt t="19255" x="4438650" y="2222500"/>
          <p14:tracePt t="19295" x="4473575" y="2209800"/>
          <p14:tracePt t="19335" x="4495800" y="2209800"/>
          <p14:tracePt t="19783" x="4505325" y="2209800"/>
          <p14:tracePt t="20054" x="4518025" y="2209800"/>
          <p14:tracePt t="20064" x="4530725" y="2209800"/>
          <p14:tracePt t="20086" x="4540250" y="2209800"/>
          <p14:tracePt t="20109" x="4552950" y="2209800"/>
          <p14:tracePt t="20130" x="4575175" y="2200275"/>
          <p14:tracePt t="20159" x="4645025" y="2187575"/>
          <p14:tracePt t="20199" x="4826000" y="2187575"/>
          <p14:tracePt t="20239" x="5089525" y="2187575"/>
          <p14:tracePt t="20279" x="5226050" y="2187575"/>
          <p14:tracePt t="20319" x="5273675" y="2187575"/>
          <p14:tracePt t="20359" x="5330825" y="2187575"/>
          <p14:tracePt t="20399" x="5365750" y="2187575"/>
          <p14:tracePt t="20862" x="5375275" y="2187575"/>
          <p14:tracePt t="20874" x="5410200" y="2187575"/>
          <p14:tracePt t="20888" x="5537200" y="2187575"/>
          <p14:tracePt t="20898" x="5594350" y="2187575"/>
          <p14:tracePt t="20930" x="5867400" y="2219325"/>
          <p14:tracePt t="20970" x="6096000" y="2254250"/>
          <p14:tracePt t="20989" x="6213475" y="2263775"/>
          <p14:tracePt t="21020" x="6327775" y="2263775"/>
          <p14:tracePt t="21059" x="6635750" y="2298700"/>
          <p14:tracePt t="21061" x="6680200" y="2298700"/>
          <p14:tracePt t="21099" x="6829425" y="2298700"/>
          <p14:tracePt t="21139" x="6899275" y="2298700"/>
          <p14:tracePt t="21180" x="6978650" y="2298700"/>
          <p14:tracePt t="21220" x="7035800" y="2292350"/>
          <p14:tracePt t="21221" x="7058025" y="2292350"/>
          <p14:tracePt t="21260" x="7140575" y="2279650"/>
          <p14:tracePt t="21300" x="7254875" y="2279650"/>
          <p14:tracePt t="21339" x="7369175" y="2279650"/>
          <p14:tracePt t="21341" x="7391400" y="2279650"/>
          <p14:tracePt t="21380" x="7470775" y="2279650"/>
          <p14:tracePt t="21419" x="7597775" y="2279650"/>
          <p14:tracePt t="21460" x="7712075" y="2279650"/>
          <p14:tracePt t="21500" x="7769225" y="2279650"/>
          <p14:tracePt t="21661" x="7759700" y="2279650"/>
          <p14:tracePt t="21669" x="7737475" y="2279650"/>
          <p14:tracePt t="21677" x="7715250" y="2279650"/>
          <p14:tracePt t="21710" x="7394575" y="2311400"/>
          <p14:tracePt t="21750" x="7029450" y="2320925"/>
          <p14:tracePt t="21769" x="6797675" y="2320925"/>
          <p14:tracePt t="21800" x="6340475" y="2320925"/>
          <p14:tracePt t="21840" x="5813425" y="2320925"/>
          <p14:tracePt t="21880" x="5403850" y="2320925"/>
          <p14:tracePt t="21920" x="4886325" y="2320925"/>
          <p14:tracePt t="21959" x="4429125" y="2355850"/>
          <p14:tracePt t="22000" x="4073525" y="2390775"/>
          <p14:tracePt t="22040" x="3879850" y="2413000"/>
          <p14:tracePt t="22080" x="3752850" y="2447925"/>
          <p14:tracePt t="22120" x="3571875" y="2505075"/>
          <p14:tracePt t="22160" x="3514725" y="2527300"/>
          <p14:tracePt t="22200" x="3489325" y="2527300"/>
          <p14:tracePt t="22240" x="3352800" y="2562225"/>
          <p14:tracePt t="22280" x="3159125" y="2584450"/>
          <p14:tracePt t="22319" x="2952750" y="2597150"/>
          <p14:tracePt t="22360" x="2803525" y="2597150"/>
          <p14:tracePt t="22400" x="2746375" y="2597150"/>
          <p14:tracePt t="22440" x="2724150" y="2597150"/>
          <p14:tracePt t="22519" x="2711450" y="2606675"/>
          <p14:tracePt t="22710" x="2720975" y="2606675"/>
          <p14:tracePt t="22717" x="2743200" y="2606675"/>
          <p14:tracePt t="22725" x="2778125" y="2606675"/>
          <p14:tracePt t="22750" x="2905125" y="2587625"/>
          <p14:tracePt t="22770" x="2971800" y="2587625"/>
          <p14:tracePt t="22800" x="3133725" y="2578100"/>
          <p14:tracePt t="22840" x="3178175" y="2565400"/>
          <p14:tracePt t="22880" x="3200400" y="2565400"/>
          <p14:tracePt t="23663" x="3225800" y="2565400"/>
          <p14:tracePt t="23672" x="3248025" y="2552700"/>
          <p14:tracePt t="23702" x="3292475" y="2543175"/>
          <p14:tracePt t="23714" x="3340100" y="2530475"/>
          <p14:tracePt t="23741" x="3556000" y="2530475"/>
          <p14:tracePt t="23791" x="4003675" y="2562225"/>
          <p14:tracePt t="23832" x="4175125" y="2584450"/>
          <p14:tracePt t="23872" x="4333875" y="2584450"/>
          <p14:tracePt t="23921" x="4540250" y="2584450"/>
          <p14:tracePt t="23962" x="4702175" y="2584450"/>
          <p14:tracePt t="24002" x="4883150" y="2584450"/>
          <p14:tracePt t="24041" x="5010150" y="2584450"/>
          <p14:tracePt t="24082" x="5080000" y="2584450"/>
          <p14:tracePt t="24122" x="5203825" y="2584450"/>
          <p14:tracePt t="24162" x="5330825" y="2584450"/>
          <p14:tracePt t="24211" x="5480050" y="2584450"/>
          <p14:tracePt t="24251" x="5616575" y="2597150"/>
          <p14:tracePt t="24301" x="5686425" y="2597150"/>
          <p14:tracePt t="24341" x="5765800" y="2597150"/>
          <p14:tracePt t="24382" x="5880100" y="2632075"/>
          <p14:tracePt t="24422" x="6007100" y="2698750"/>
          <p14:tracePt t="24462" x="6178550" y="2790825"/>
          <p14:tracePt t="24502" x="6416675" y="2984500"/>
          <p14:tracePt t="24551" x="6727825" y="3340100"/>
          <p14:tracePt t="24592" x="6807200" y="3502025"/>
          <p14:tracePt t="24632" x="6842125" y="3594100"/>
          <p14:tracePt t="24672" x="6851650" y="3616325"/>
          <p14:tracePt t="24722" x="6845300" y="3683000"/>
          <p14:tracePt t="24762" x="6788150" y="3832225"/>
          <p14:tracePt t="24801" x="6740525" y="4029075"/>
          <p14:tracePt t="24841" x="6731000" y="4130675"/>
          <p14:tracePt t="24882" x="6731000" y="4244975"/>
          <p14:tracePt t="24931" x="6731000" y="4267200"/>
          <p14:tracePt t="25013" x="6731000" y="4203700"/>
          <p14:tracePt t="25053" x="6731000" y="3940175"/>
          <p14:tracePt t="25092" x="6731000" y="3686175"/>
          <p14:tracePt t="25132" x="6731000" y="3470275"/>
          <p14:tracePt t="25172" x="6731000" y="3435350"/>
          <p14:tracePt t="25293" x="6731000" y="3489325"/>
          <p14:tracePt t="25301" x="6731000" y="3536950"/>
          <p14:tracePt t="25332" x="6708775" y="3695700"/>
          <p14:tracePt t="25371" x="6673850" y="3914775"/>
          <p14:tracePt t="25372" x="6673850" y="3946525"/>
          <p14:tracePt t="25422" x="6673850" y="3994150"/>
          <p14:tracePt t="25458" x="6661150" y="4003675"/>
          <p14:tracePt t="25498" x="6651625" y="3857625"/>
          <p14:tracePt t="25538" x="6651625" y="3571875"/>
          <p14:tracePt t="25578" x="6651625" y="3321050"/>
          <p14:tracePt t="25618" x="6651625" y="3251200"/>
          <p14:tracePt t="25661" x="6651625" y="3295650"/>
          <p14:tracePt t="25698" x="6651625" y="3511550"/>
          <p14:tracePt t="25738" x="6670675" y="3752850"/>
          <p14:tracePt t="25818" x="6715125" y="3641725"/>
          <p14:tracePt t="25859" x="6737350" y="3413125"/>
          <p14:tracePt t="25898" x="6737350" y="3286125"/>
          <p14:tracePt t="25978" x="6737350" y="3295650"/>
          <p14:tracePt t="26017" x="6737350" y="3511550"/>
          <p14:tracePt t="26058" x="6737350" y="3673475"/>
          <p14:tracePt t="26138" x="6750050" y="3562350"/>
          <p14:tracePt t="26178" x="6772275" y="3400425"/>
          <p14:tracePt t="26218" x="6794500" y="3343275"/>
          <p14:tracePt t="26298" x="6807200" y="3502025"/>
          <p14:tracePt t="26338" x="6807200" y="3660775"/>
          <p14:tracePt t="26378" x="6807200" y="3695700"/>
          <p14:tracePt t="26470" x="6807200" y="3676650"/>
          <p14:tracePt t="26499" x="6819900" y="3571875"/>
          <p14:tracePt t="26539" x="6829425" y="3435350"/>
          <p14:tracePt t="26541" x="6829425" y="3422650"/>
          <p14:tracePt t="26630" x="6829425" y="3454400"/>
          <p14:tracePt t="26637" x="6829425" y="3502025"/>
          <p14:tracePt t="26659" x="6829425" y="3581400"/>
          <p14:tracePt t="26700" x="6829425" y="3695700"/>
          <p14:tracePt t="26738" x="6829425" y="3708400"/>
          <p14:tracePt t="26820" x="6829425" y="3698875"/>
          <p14:tracePt t="26823" x="6829425" y="3641725"/>
          <p14:tracePt t="26860" x="6842125" y="3492500"/>
          <p14:tracePt t="26899" x="6851650" y="3435350"/>
          <p14:tracePt t="26966" x="6845300" y="3454400"/>
          <p14:tracePt t="26979" x="6823075" y="3502025"/>
          <p14:tracePt t="27019" x="6788150" y="3730625"/>
          <p14:tracePt t="27059" x="6765925" y="3844925"/>
          <p14:tracePt t="27139" x="6765925" y="3698875"/>
          <p14:tracePt t="27178" x="6765925" y="3540125"/>
          <p14:tracePt t="27218" x="6765925" y="3514725"/>
          <p14:tracePt t="27299" x="6753225" y="3616325"/>
          <p14:tracePt t="27339" x="6753225" y="3660775"/>
          <p14:tracePt t="27790" x="6753225" y="3641725"/>
          <p14:tracePt t="27814" x="6731000" y="3619500"/>
          <p14:tracePt t="27843" x="6696075" y="3597275"/>
          <p14:tracePt t="27845" x="6673850" y="3584575"/>
          <p14:tracePt t="27869" x="6581775" y="3540125"/>
          <p14:tracePt t="27909" x="6353175" y="3457575"/>
          <p14:tracePt t="27949" x="5813425" y="3400425"/>
          <p14:tracePt t="27968" x="5540375" y="3355975"/>
          <p14:tracePt t="27999" x="4899025" y="3298825"/>
          <p14:tracePt t="28039" x="4156075" y="3286125"/>
          <p14:tracePt t="28079" x="3778250" y="3286125"/>
          <p14:tracePt t="28119" x="3514725" y="3317875"/>
          <p14:tracePt t="28159" x="3101975" y="3375025"/>
          <p14:tracePt t="28198" x="2825750" y="3409950"/>
          <p14:tracePt t="28239" x="2724150" y="3444875"/>
          <p14:tracePt t="28278" x="2689225" y="3467100"/>
          <p14:tracePt t="28319" x="2667000" y="3476625"/>
          <p14:tracePt t="28358" x="2644775" y="3489325"/>
          <p14:tracePt t="28398" x="2609850" y="3502025"/>
          <p14:tracePt t="28438" x="2597150" y="3511550"/>
          <p14:tracePt t="28605" x="2597150" y="3536950"/>
          <p14:tracePt t="28613" x="2597150" y="3603625"/>
          <p14:tracePt t="28621" x="2597150" y="3660775"/>
          <p14:tracePt t="28648" x="2597150" y="3867150"/>
          <p14:tracePt t="28689" x="2698750" y="4165600"/>
          <p14:tracePt t="28730" x="2778125" y="4337050"/>
          <p14:tracePt t="28749" x="2778125" y="4349750"/>
          <p14:tracePt t="28778" x="2778125" y="4359275"/>
          <p14:tracePt t="34079" x="2790825" y="4359275"/>
          <p14:tracePt t="34095" x="2800350" y="4359275"/>
          <p14:tracePt t="34103" x="2813050" y="4359275"/>
          <p14:tracePt t="34122" x="2847975" y="4359275"/>
          <p14:tracePt t="34171" x="2962275" y="4340225"/>
          <p14:tracePt t="34211" x="2994025" y="4318000"/>
          <p14:tracePt t="34251" x="3019425" y="4213225"/>
          <p14:tracePt t="34291" x="3143250" y="3927475"/>
          <p14:tracePt t="34331" x="3178175" y="3917950"/>
          <p14:tracePt t="36775" x="3200400" y="3905250"/>
          <p14:tracePt t="36816" x="3213100" y="3892550"/>
          <p14:tracePt t="36846" x="3225800" y="3883025"/>
          <p14:tracePt t="36870" x="3235325" y="3870325"/>
          <p14:tracePt t="36902" x="3248025" y="3857625"/>
          <p14:tracePt t="36957" x="3248025" y="3848100"/>
          <p14:tracePt t="36973" x="3238500" y="3835400"/>
          <p14:tracePt t="37030" x="3228975" y="3835400"/>
          <p14:tracePt t="37327" x="3194050" y="3835400"/>
          <p14:tracePt t="37359" x="3181350" y="3835400"/>
          <p14:tracePt t="37385" x="3159125" y="3825875"/>
          <p14:tracePt t="37403" x="3146425" y="3813175"/>
          <p14:tracePt t="37423" x="3136900" y="3790950"/>
          <p14:tracePt t="37477" x="3124200" y="3790950"/>
          <p14:tracePt t="37501" x="3111500" y="3790950"/>
          <p14:tracePt t="37543" x="3101975" y="3790950"/>
          <p14:tracePt t="37605" x="3089275" y="3790950"/>
          <p14:tracePt t="37677" x="3098800" y="3790950"/>
          <p14:tracePt t="37685" x="3108325" y="3778250"/>
          <p14:tracePt t="37703" x="3121025" y="3768725"/>
          <p14:tracePt t="37742" x="3155950" y="3743325"/>
          <p14:tracePt t="38655" x="3165475" y="3743325"/>
          <p14:tracePt t="38703" x="3159125" y="3743325"/>
          <p14:tracePt t="38719" x="3146425" y="3743325"/>
          <p14:tracePt t="38743" x="3124200" y="3743325"/>
          <p14:tracePt t="38763" x="3101975" y="3743325"/>
          <p14:tracePt t="38782" x="3079750" y="3743325"/>
          <p14:tracePt t="38813" x="3044825" y="3752850"/>
          <p14:tracePt t="38852" x="2987675" y="3752850"/>
          <p14:tracePt t="38893" x="2882900" y="3752850"/>
          <p14:tracePt t="38933" x="2851150" y="3743325"/>
          <p14:tracePt t="38972" x="2838450" y="3733800"/>
          <p14:tracePt t="39013" x="2825750" y="3733800"/>
          <p14:tracePt t="39053" x="2794000" y="3721100"/>
          <p14:tracePt t="39093" x="2759075" y="3721100"/>
          <p14:tracePt t="39134" x="2701925" y="3686175"/>
          <p14:tracePt t="39173" x="2597150" y="3654425"/>
          <p14:tracePt t="39212" x="2574925" y="3641725"/>
          <p14:tracePt t="39253" x="2562225" y="3641725"/>
          <p14:tracePt t="39333" x="2552700" y="3641725"/>
          <p14:tracePt t="39374" x="2540000" y="3641725"/>
          <p14:tracePt t="39412" x="2530475" y="3629025"/>
          <p14:tracePt t="39454" x="2505075" y="3606800"/>
          <p14:tracePt t="39493" x="2495550" y="3584575"/>
          <p14:tracePt t="39533" x="2473325" y="3562350"/>
          <p14:tracePt t="39583" x="2447925" y="3540125"/>
          <p14:tracePt t="39740" x="2438400" y="3527425"/>
          <p14:tracePt t="40246" x="2470150" y="3527425"/>
          <p14:tracePt t="40253" x="2501900" y="3527425"/>
          <p14:tracePt t="40262" x="2549525" y="3527425"/>
          <p14:tracePt t="40293" x="2730500" y="3546475"/>
          <p14:tracePt t="40312" x="2822575" y="3559175"/>
          <p14:tracePt t="40344" x="2984500" y="3568700"/>
          <p14:tracePt t="40383" x="3292475" y="3568700"/>
          <p14:tracePt t="40423" x="3543300" y="3581400"/>
          <p14:tracePt t="40463" x="3832225" y="3581400"/>
          <p14:tracePt t="40503" x="4070350" y="3581400"/>
          <p14:tracePt t="40553" x="4356100" y="3603625"/>
          <p14:tracePt t="40593" x="4505325" y="3616325"/>
          <p14:tracePt t="40633" x="4667250" y="3625850"/>
          <p14:tracePt t="40672" x="4759325" y="3638550"/>
          <p14:tracePt t="40723" x="4826000" y="3638550"/>
          <p14:tracePt t="40773" x="4883150" y="3638550"/>
          <p14:tracePt t="40812" x="4895850" y="3638550"/>
          <p14:tracePt t="41535" x="4908550" y="3638550"/>
          <p14:tracePt t="41585" x="4899025" y="3651250"/>
          <p14:tracePt t="42071" x="4975225" y="3651250"/>
          <p14:tracePt t="42079" x="5032375" y="3660775"/>
          <p14:tracePt t="42090" x="5111750" y="3695700"/>
          <p14:tracePt t="42113" x="5365750" y="3752850"/>
          <p14:tracePt t="42117" x="5445125" y="3775075"/>
          <p14:tracePt t="42153" x="5778500" y="3879850"/>
          <p14:tracePt t="42193" x="6086475" y="3971925"/>
          <p14:tracePt t="42233" x="6350000" y="4051300"/>
          <p14:tracePt t="42274" x="6623050" y="4143375"/>
          <p14:tracePt t="42313" x="6851650" y="4200525"/>
          <p14:tracePt t="42353" x="7150100" y="4302125"/>
          <p14:tracePt t="42403" x="7540625" y="4394200"/>
          <p14:tracePt t="42444" x="7769225" y="4429125"/>
          <p14:tracePt t="42493" x="8226425" y="4451350"/>
          <p14:tracePt t="42533" x="8512175" y="4464050"/>
          <p14:tracePt t="42573" x="8626475" y="4464050"/>
          <p14:tracePt t="42623" x="8683625" y="4464050"/>
          <p14:tracePt t="42663" x="8731250" y="4441825"/>
          <p14:tracePt t="42693" x="8766175" y="4432300"/>
          <p14:tracePt t="42743" x="8823325" y="4410075"/>
          <p14:tracePt t="42783" x="8902700" y="4375150"/>
          <p14:tracePt t="42824" x="8959850" y="4362450"/>
          <p14:tracePt t="42864" x="9026525" y="4340225"/>
          <p14:tracePt t="43046" x="9026525" y="4327525"/>
          <p14:tracePt t="43053" x="9026525" y="4305300"/>
          <p14:tracePt t="43063" x="9007475" y="4248150"/>
          <p14:tracePt t="43082" x="8997950" y="4178300"/>
          <p14:tracePt t="43113" x="8870950" y="4019550"/>
          <p14:tracePt t="43164" x="8664575" y="3825875"/>
          <p14:tracePt t="43204" x="8537575" y="3733800"/>
          <p14:tracePt t="43204" x="8505825" y="3711575"/>
          <p14:tracePt t="43254" x="8321675" y="3629025"/>
          <p14:tracePt t="43293" x="8150225" y="3584575"/>
          <p14:tracePt t="43343" x="7886700" y="3549650"/>
          <p14:tracePt t="43383" x="7693025" y="3527425"/>
          <p14:tracePt t="43423" x="7496175" y="3505200"/>
          <p14:tracePt t="43463" x="7210425" y="3479800"/>
          <p14:tracePt t="43503" x="7051675" y="3470275"/>
          <p14:tracePt t="43543" x="6959600" y="3470275"/>
          <p14:tracePt t="43583" x="6788150" y="3568700"/>
          <p14:tracePt t="43624" x="6581775" y="3787775"/>
          <p14:tracePt t="43663" x="6454775" y="4003675"/>
          <p14:tracePt t="43703" x="6397625" y="4175125"/>
          <p14:tracePt t="43753" x="6375400" y="4371975"/>
          <p14:tracePt t="43793" x="6375400" y="4530725"/>
          <p14:tracePt t="43833" x="6416675" y="4724400"/>
          <p14:tracePt t="43873" x="6508750" y="4908550"/>
          <p14:tracePt t="43913" x="6648450" y="5070475"/>
          <p14:tracePt t="43954" x="6864350" y="5241925"/>
          <p14:tracePt t="44004" x="7035800" y="5286375"/>
          <p14:tracePt t="44043" x="7197725" y="5308600"/>
          <p14:tracePt t="44045" x="7219950" y="5308600"/>
          <p14:tracePt t="44093" x="7470775" y="5232400"/>
          <p14:tracePt t="44132" x="7620000" y="5105400"/>
          <p14:tracePt t="44134" x="7642225" y="5060950"/>
          <p14:tracePt t="44173" x="7769225" y="4810125"/>
          <p14:tracePt t="44213" x="7791450" y="4546600"/>
          <p14:tracePt t="44253" x="7781925" y="4340225"/>
          <p14:tracePt t="44293" x="7737475" y="4178300"/>
          <p14:tracePt t="44333" x="7645400" y="4041775"/>
          <p14:tracePt t="44373" x="7508875" y="3905250"/>
          <p14:tracePt t="44413" x="7315200" y="3790950"/>
          <p14:tracePt t="44454" x="7051675" y="3721100"/>
          <p14:tracePt t="44505" x="6708775" y="3686175"/>
          <p14:tracePt t="44544" x="6467475" y="3730625"/>
          <p14:tracePt t="44583" x="6375400" y="3867150"/>
          <p14:tracePt t="44633" x="6318250" y="4165600"/>
          <p14:tracePt t="44673" x="6261100" y="4495800"/>
          <p14:tracePt t="44724" x="6238875" y="4829175"/>
          <p14:tracePt t="44774" x="6315075" y="5080000"/>
          <p14:tracePt t="44814" x="6464300" y="5241925"/>
          <p14:tracePt t="44854" x="6635750" y="5378450"/>
          <p14:tracePt t="44893" x="6784975" y="5492750"/>
          <p14:tracePt t="44933" x="6978650" y="5584825"/>
          <p14:tracePt t="44974" x="7185025" y="5597525"/>
          <p14:tracePt t="45013" x="7378700" y="5575300"/>
          <p14:tracePt t="45054" x="7607300" y="5438775"/>
          <p14:tracePt t="45093" x="7699375" y="5187950"/>
          <p14:tracePt t="45134" x="7721600" y="4946650"/>
          <p14:tracePt t="45174" x="7721600" y="4810125"/>
          <p14:tracePt t="45213" x="7721600" y="4670425"/>
          <p14:tracePt t="45254" x="7667625" y="4511675"/>
          <p14:tracePt t="45294" x="7623175" y="4362450"/>
          <p14:tracePt t="45344" x="7486650" y="4146550"/>
          <p14:tracePt t="45384" x="7324725" y="3984625"/>
          <p14:tracePt t="45424" x="7175500" y="3927475"/>
          <p14:tracePt t="45464" x="6994525" y="3892550"/>
          <p14:tracePt t="45504" x="6797675" y="3892550"/>
          <p14:tracePt t="45544" x="6581775" y="3981450"/>
          <p14:tracePt t="45584" x="6305550" y="4143375"/>
          <p14:tracePt t="45623" x="6111875" y="4337050"/>
          <p14:tracePt t="45663" x="5975350" y="4610100"/>
          <p14:tracePt t="45703" x="5962650" y="4864100"/>
          <p14:tracePt t="45744" x="6096000" y="5114925"/>
          <p14:tracePt t="45783" x="6280150" y="5308600"/>
          <p14:tracePt t="45823" x="6543675" y="5480050"/>
          <p14:tracePt t="45864" x="6807200" y="5572125"/>
          <p14:tracePt t="45903" x="7000875" y="5584825"/>
          <p14:tracePt t="45943" x="7197725" y="5508625"/>
          <p14:tracePt t="45984" x="7343775" y="5289550"/>
          <p14:tracePt t="46023" x="7413625" y="4981575"/>
          <p14:tracePt t="46064" x="7435850" y="4695825"/>
          <p14:tracePt t="46104" x="7435850" y="4511675"/>
          <p14:tracePt t="46153" x="7359650" y="4327525"/>
          <p14:tracePt t="46194" x="7258050" y="4225925"/>
          <p14:tracePt t="46244" x="7232650" y="4203700"/>
          <p14:tracePt t="46381" x="7223125" y="4203700"/>
          <p14:tracePt t="46389" x="7210425" y="4203700"/>
          <p14:tracePt t="46404" x="7188200" y="4203700"/>
          <p14:tracePt t="46445" x="7073900" y="4203700"/>
          <p14:tracePt t="46483" x="6946900" y="4203700"/>
          <p14:tracePt t="46523" x="6683375" y="4203700"/>
          <p14:tracePt t="46564" x="6432550" y="4191000"/>
          <p14:tracePt t="46604" x="6296025" y="4191000"/>
          <p14:tracePt t="46643" x="6111875" y="4200525"/>
          <p14:tracePt t="46645" x="6067425" y="4232275"/>
          <p14:tracePt t="46685" x="5781675" y="4359275"/>
          <p14:tracePt t="46725" x="5641975" y="4486275"/>
          <p14:tracePt t="46773" x="5641975" y="4679950"/>
          <p14:tracePt t="46823" x="5857875" y="4908550"/>
          <p14:tracePt t="46863" x="6096000" y="4987925"/>
          <p14:tracePt t="46914" x="6156325" y="5000625"/>
          <p14:tracePt t="46954" x="6165850" y="5000625"/>
          <p14:tracePt t="46993" x="6200775" y="5000625"/>
          <p14:tracePt t="47053" x="6213475" y="5000625"/>
          <p14:tracePt t="47074" x="6245225" y="5000625"/>
          <p14:tracePt t="47123" x="6429375" y="4911725"/>
          <p14:tracePt t="47126" x="6464300" y="4889500"/>
          <p14:tracePt t="47165" x="6613525" y="4727575"/>
          <p14:tracePt t="47205" x="6807200" y="4498975"/>
          <p14:tracePt t="47243" x="6956425" y="4260850"/>
          <p14:tracePt t="47284" x="7092950" y="3962400"/>
          <p14:tracePt t="47323" x="7172325" y="3813175"/>
          <p14:tracePt t="47364" x="7219950" y="3663950"/>
          <p14:tracePt t="47403" x="7286625" y="3584575"/>
          <p14:tracePt t="47454" x="7378700" y="3448050"/>
          <p14:tracePt t="47493" x="7470775" y="3390900"/>
          <p14:tracePt t="47533" x="7527925" y="3365500"/>
          <p14:tracePt t="47573" x="7632700" y="3343275"/>
          <p14:tracePt t="47613" x="7756525" y="3286125"/>
          <p14:tracePt t="47664" x="7896225" y="3219450"/>
          <p14:tracePt t="47704" x="7918450" y="3206750"/>
          <p14:tracePt t="47754" x="7927975" y="3352800"/>
          <p14:tracePt t="47794" x="8020050" y="3683000"/>
          <p14:tracePt t="47834" x="8067675" y="3914775"/>
          <p14:tracePt t="47874" x="8067675" y="4016375"/>
          <p14:tracePt t="47913" x="8067675" y="4095750"/>
          <p14:tracePt t="47954" x="8067675" y="4187825"/>
          <p14:tracePt t="48003" x="8067675" y="4381500"/>
          <p14:tracePt t="48005" x="8067675" y="4451350"/>
          <p14:tracePt t="48044" x="8067675" y="4622800"/>
          <p14:tracePt t="48085" x="8067675" y="4749800"/>
          <p14:tracePt t="48123" x="8067675" y="4816475"/>
          <p14:tracePt t="48126" x="8067675" y="4841875"/>
          <p14:tracePt t="48164" x="8067675" y="4873625"/>
          <p14:tracePt t="48246" x="8067675" y="4854575"/>
          <p14:tracePt t="48283" x="8077200" y="4695825"/>
          <p14:tracePt t="48323" x="8077200" y="4556125"/>
          <p14:tracePt t="48364" x="8077200" y="4498975"/>
          <p14:tracePt t="48404" x="8077200" y="4454525"/>
          <p14:tracePt t="48443" x="8023225" y="4352925"/>
          <p14:tracePt t="48494" x="7851775" y="4283075"/>
          <p14:tracePt t="48534" x="7521575" y="4203700"/>
          <p14:tracePt t="48574" x="7153275" y="4121150"/>
          <p14:tracePt t="48624" x="6683375" y="4089400"/>
          <p14:tracePt t="48665" x="6216650" y="4089400"/>
          <p14:tracePt t="48706" x="5549900" y="4064000"/>
          <p14:tracePt t="48745" x="4968875" y="3962400"/>
          <p14:tracePt t="48785" x="4257675" y="3825875"/>
          <p14:tracePt t="48824" x="3467100" y="3778250"/>
          <p14:tracePt t="48866" x="2860675" y="3778250"/>
          <p14:tracePt t="48905" x="2540000" y="3778250"/>
          <p14:tracePt t="48955" x="2416175" y="3867150"/>
          <p14:tracePt t="48995" x="2390775" y="3902075"/>
          <p14:tracePt t="49074" x="2381250" y="3959225"/>
          <p14:tracePt t="49114" x="2368550" y="4051300"/>
          <p14:tracePt t="49117" x="2368550" y="406082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smtClean="0"/>
              <a:t>Quantum dots (QD)</a:t>
            </a:r>
            <a:endParaRPr lang="cs-CZ" sz="3200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765175"/>
            <a:ext cx="8640762" cy="53609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QD is a portion of matter (e.g. semiconductor) whose excitons are confined in all three spatial dimensions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electronic properties intermediate between bulk semiconductors and discrete molecules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QD are semiconductors whose electronic properties are closely related to the size and shape of the individual crystal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the smaller the size of the crystal, the </a:t>
            </a:r>
            <a:br>
              <a:rPr lang="en-US" sz="2000" smtClean="0"/>
            </a:br>
            <a:r>
              <a:rPr lang="en-US" sz="2000" smtClean="0"/>
              <a:t>larger the band gap, the greater the </a:t>
            </a:r>
            <a:br>
              <a:rPr lang="en-US" sz="2000" smtClean="0"/>
            </a:br>
            <a:r>
              <a:rPr lang="en-US" sz="2000" smtClean="0"/>
              <a:t>difference in energy between the </a:t>
            </a:r>
            <a:br>
              <a:rPr lang="en-US" sz="2000" smtClean="0"/>
            </a:br>
            <a:r>
              <a:rPr lang="en-US" sz="2000" smtClean="0"/>
              <a:t>highest valence band and the lowest </a:t>
            </a:r>
            <a:br>
              <a:rPr lang="en-US" sz="2000" smtClean="0"/>
            </a:br>
            <a:r>
              <a:rPr lang="en-US" sz="2000" smtClean="0"/>
              <a:t>conduction band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/>
              <a:t>more energy is needed to excite the </a:t>
            </a:r>
            <a:br>
              <a:rPr lang="en-US" sz="2000" smtClean="0"/>
            </a:br>
            <a:r>
              <a:rPr lang="en-US" sz="2000" smtClean="0"/>
              <a:t>dot, and more energy is released when </a:t>
            </a:r>
            <a:br>
              <a:rPr lang="en-US" sz="2000" smtClean="0"/>
            </a:br>
            <a:r>
              <a:rPr lang="en-US" sz="2000" smtClean="0"/>
              <a:t>the crystal returns to its resting state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000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852738"/>
            <a:ext cx="3733800" cy="38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39" x="2444750" y="4054475"/>
          <p14:tracePt t="3855" x="2514600" y="4019550"/>
          <p14:tracePt t="3868" x="2549525" y="4019550"/>
          <p14:tracePt t="3891" x="2720975" y="3927475"/>
          <p14:tracePt t="3930" x="2949575" y="3813175"/>
          <p14:tracePt t="3979" x="3051175" y="3641725"/>
          <p14:tracePt t="4019" x="3076575" y="3479800"/>
          <p14:tracePt t="4069" x="3054350" y="3251200"/>
          <p14:tracePt t="4109" x="2997200" y="3114675"/>
          <p14:tracePt t="4149" x="2930525" y="2987675"/>
          <p14:tracePt t="4189" x="2825750" y="2886075"/>
          <p14:tracePt t="4229" x="2759075" y="2828925"/>
          <p14:tracePt t="4269" x="2733675" y="2806700"/>
          <p14:tracePt t="4309" x="2711450" y="2794000"/>
          <p14:tracePt t="4431" x="2701925" y="2784475"/>
          <p14:tracePt t="4510" x="2689225" y="2784475"/>
          <p14:tracePt t="4911" x="2676525" y="2784475"/>
          <p14:tracePt t="4927" x="2654300" y="2784475"/>
          <p14:tracePt t="4948" x="2644775" y="2790825"/>
          <p14:tracePt t="4979" x="2632075" y="2803525"/>
          <p14:tracePt t="5019" x="2619375" y="2813050"/>
          <p14:tracePt t="5039" x="2609850" y="2825750"/>
          <p14:tracePt t="5069" x="2597150" y="2870200"/>
          <p14:tracePt t="5119" x="2562225" y="2984500"/>
          <p14:tracePt t="5158" x="2530475" y="3101975"/>
          <p14:tracePt t="5199" x="2517775" y="3190875"/>
          <p14:tracePt t="5239" x="2517775" y="3340100"/>
          <p14:tracePt t="5279" x="2517775" y="3511550"/>
          <p14:tracePt t="5320" x="2536825" y="3638550"/>
          <p14:tracePt t="5359" x="2559050" y="3730625"/>
          <p14:tracePt t="5399" x="2584450" y="3844925"/>
          <p14:tracePt t="5439" x="2616200" y="4016375"/>
          <p14:tracePt t="5489" x="2686050" y="4187825"/>
          <p14:tracePt t="5539" x="2743200" y="4289425"/>
          <p14:tracePt t="5580" x="2800350" y="4406900"/>
          <p14:tracePt t="5581" x="2813050" y="4429125"/>
          <p14:tracePt t="5620" x="2879725" y="4587875"/>
          <p14:tracePt t="5661" x="2936875" y="4692650"/>
          <p14:tracePt t="5701" x="2984500" y="4784725"/>
          <p14:tracePt t="5739" x="3063875" y="4851400"/>
          <p14:tracePt t="5779" x="3178175" y="4978400"/>
          <p14:tracePt t="5819" x="3282950" y="5092700"/>
          <p14:tracePt t="5859" x="3340100" y="5149850"/>
          <p14:tracePt t="5899" x="3397250" y="5194300"/>
          <p14:tracePt t="5939" x="3441700" y="5229225"/>
          <p14:tracePt t="5989" x="3463925" y="5241925"/>
          <p14:tracePt t="6141" x="3463925" y="5251450"/>
          <p14:tracePt t="7997" x="3486150" y="5264150"/>
          <p14:tracePt t="8006" x="3521075" y="5245100"/>
          <p14:tracePt t="8017" x="3543300" y="5232400"/>
          <p14:tracePt t="8050" x="3660775" y="5153025"/>
          <p14:tracePt t="8069" x="3740150" y="5083175"/>
          <p14:tracePt t="8101" x="3832225" y="4991100"/>
          <p14:tracePt t="8140" x="3841750" y="4933950"/>
          <p14:tracePt t="8180" x="3854450" y="4787900"/>
          <p14:tracePt t="8220" x="3876675" y="4524375"/>
          <p14:tracePt t="8260" x="3990975" y="4318000"/>
          <p14:tracePt t="8299" x="3990975" y="4305300"/>
          <p14:tracePt t="11134" x="4048125" y="4248150"/>
          <p14:tracePt t="11142" x="4162425" y="4111625"/>
          <p14:tracePt t="11157" x="4219575" y="3940175"/>
          <p14:tracePt t="11190" x="4298950" y="3584575"/>
          <p14:tracePt t="11210" x="4368800" y="3378200"/>
          <p14:tracePt t="11240" x="4425950" y="2978150"/>
          <p14:tracePt t="11280" x="4406900" y="2508250"/>
          <p14:tracePt t="11320" x="4394200" y="2152650"/>
          <p14:tracePt t="11361" x="4394200" y="1981200"/>
          <p14:tracePt t="11386" x="4394200" y="1924050"/>
          <p14:tracePt t="11435" x="4394200" y="1831975"/>
          <p14:tracePt t="11475" x="4394200" y="1774825"/>
          <p14:tracePt t="11516" x="4371975" y="1593850"/>
          <p14:tracePt t="11565" x="4337050" y="1352550"/>
          <p14:tracePt t="11615" x="4337050" y="1295400"/>
          <p14:tracePt t="11693" x="4337050" y="1282700"/>
          <p14:tracePt t="11726" x="4337050" y="1225550"/>
          <p14:tracePt t="11766" x="4337050" y="1146175"/>
          <p14:tracePt t="11806" x="4327525" y="1111250"/>
          <p14:tracePt t="11846" x="4314825" y="1066800"/>
          <p14:tracePt t="11886" x="4257675" y="996950"/>
          <p14:tracePt t="11925" x="4244975" y="987425"/>
          <p14:tracePt t="12326" x="4267200" y="987425"/>
          <p14:tracePt t="12341" x="4298950" y="987425"/>
          <p14:tracePt t="12362" x="4333875" y="987425"/>
          <p14:tracePt t="12396" x="4460875" y="987425"/>
          <p14:tracePt t="12416" x="4552950" y="993775"/>
          <p14:tracePt t="12446" x="4711700" y="1016000"/>
          <p14:tracePt t="12495" x="5067300" y="1085850"/>
          <p14:tracePt t="12535" x="5365750" y="1108075"/>
          <p14:tracePt t="12575" x="5546725" y="1108075"/>
          <p14:tracePt t="12615" x="5686425" y="1108075"/>
          <p14:tracePt t="12655" x="5902325" y="1108075"/>
          <p14:tracePt t="12695" x="6007100" y="1108075"/>
          <p14:tracePt t="12735" x="6073775" y="1108075"/>
          <p14:tracePt t="12775" x="6121400" y="1108075"/>
          <p14:tracePt t="12816" x="6188075" y="1108075"/>
          <p14:tracePt t="12865" x="6235700" y="1108075"/>
          <p14:tracePt t="12906" x="6245225" y="1108075"/>
          <p14:tracePt t="13422" x="6257925" y="1108075"/>
          <p14:tracePt t="13430" x="6238875" y="1108075"/>
          <p14:tracePt t="13439" x="6216650" y="1120775"/>
          <p14:tracePt t="13460" x="6134100" y="1130300"/>
          <p14:tracePt t="13496" x="5905500" y="1165225"/>
          <p14:tracePt t="13536" x="5597525" y="1200150"/>
          <p14:tracePt t="13576" x="5276850" y="1212850"/>
          <p14:tracePt t="13616" x="5070475" y="1235075"/>
          <p14:tracePt t="13656" x="4714875" y="1270000"/>
          <p14:tracePt t="13696" x="4244975" y="1301750"/>
          <p14:tracePt t="13737" x="3892550" y="1336675"/>
          <p14:tracePt t="13787" x="3629025" y="1371600"/>
          <p14:tracePt t="13826" x="3432175" y="1406525"/>
          <p14:tracePt t="13866" x="3251200" y="1419225"/>
          <p14:tracePt t="13906" x="3159125" y="1428750"/>
          <p14:tracePt t="13946" x="3079750" y="1441450"/>
          <p14:tracePt t="13996" x="2987675" y="1450975"/>
          <p14:tracePt t="14036" x="2974975" y="1450975"/>
          <p14:tracePt t="16006" x="2965450" y="1450975"/>
          <p14:tracePt t="16023" x="2940050" y="1450975"/>
          <p14:tracePt t="16045" x="2873375" y="1450975"/>
          <p14:tracePt t="16078" x="2759075" y="1450975"/>
          <p14:tracePt t="16118" x="2654300" y="1450975"/>
          <p14:tracePt t="16158" x="2540000" y="1444625"/>
          <p14:tracePt t="16174" x="2505075" y="1431925"/>
          <p14:tracePt t="16213" x="2425700" y="1431925"/>
          <p14:tracePt t="16253" x="2359025" y="1431925"/>
          <p14:tracePt t="16293" x="2333625" y="1431925"/>
          <p14:tracePt t="16333" x="2324100" y="1431925"/>
          <p14:tracePt t="16373" x="2311400" y="1431925"/>
          <p14:tracePt t="16501" x="2298700" y="1431925"/>
          <p14:tracePt t="16541" x="2289175" y="1431925"/>
          <p14:tracePt t="16670" x="2276475" y="1431925"/>
          <p14:tracePt t="16711" x="2266950" y="1431925"/>
          <p14:tracePt t="16718" x="2254250" y="1431925"/>
          <p14:tracePt t="16743" x="2241550" y="1431925"/>
          <p14:tracePt t="18279" x="2365375" y="1441450"/>
          <p14:tracePt t="18291" x="2606675" y="1498600"/>
          <p14:tracePt t="18311" x="3121025" y="1771650"/>
          <p14:tracePt t="18339" x="3692525" y="2149475"/>
          <p14:tracePt t="18379" x="4530725" y="2803525"/>
          <p14:tracePt t="18419" x="5032375" y="3352800"/>
          <p14:tracePt t="18469" x="5194300" y="3730625"/>
          <p14:tracePt t="18508" x="5194300" y="3752850"/>
          <p14:tracePt t="18666" x="5203825" y="3765550"/>
          <p14:tracePt t="18669" x="5216525" y="3775075"/>
          <p14:tracePt t="18679" x="5286375" y="3832225"/>
          <p14:tracePt t="18699" x="5410200" y="3914775"/>
          <p14:tracePt t="18729" x="5673725" y="4060825"/>
          <p14:tracePt t="18769" x="6073775" y="4210050"/>
          <p14:tracePt t="18809" x="6235700" y="4191000"/>
          <p14:tracePt t="18848" x="6257925" y="3997325"/>
          <p14:tracePt t="18888" x="6226175" y="3800475"/>
          <p14:tracePt t="18928" x="6111875" y="3676650"/>
          <p14:tracePt t="18968" x="6032500" y="3619500"/>
          <p14:tracePt t="19009" x="5997575" y="3597275"/>
          <p14:tracePt t="19049" x="5984875" y="3562350"/>
          <p14:tracePt t="19089" x="5984875" y="3470275"/>
          <p14:tracePt t="19129" x="5984875" y="3321050"/>
          <p14:tracePt t="19169" x="5905500" y="3162300"/>
          <p14:tracePt t="19219" x="5699125" y="3013075"/>
          <p14:tracePt t="19259" x="5549900" y="2987675"/>
          <p14:tracePt t="19299" x="5540375" y="2987675"/>
          <p14:tracePt t="19413" x="5527675" y="2978150"/>
          <p14:tracePt t="19439" x="5492750" y="2930525"/>
          <p14:tracePt t="19479" x="5426075" y="2816225"/>
          <p14:tracePt t="19519" x="5378450" y="2771775"/>
          <p14:tracePt t="19558" x="5346700" y="2759075"/>
          <p14:tracePt t="19910" x="5334000" y="2759075"/>
          <p14:tracePt t="19943" x="5353050" y="2768600"/>
          <p14:tracePt t="19957" x="5365750" y="2768600"/>
          <p14:tracePt t="19969" x="5375275" y="2781300"/>
          <p14:tracePt t="20009" x="5387975" y="2790825"/>
          <p14:tracePt t="20049" x="5480050" y="2882900"/>
          <p14:tracePt t="20069" x="5514975" y="2917825"/>
          <p14:tracePt t="20100" x="5524500" y="2927350"/>
          <p14:tracePt t="20140" x="5537200" y="2940050"/>
          <p14:tracePt t="20301" x="5546725" y="2940050"/>
          <p14:tracePt t="20310" x="5572125" y="2952750"/>
          <p14:tracePt t="20326" x="5581650" y="2962275"/>
          <p14:tracePt t="20356" x="5603875" y="2974975"/>
          <p14:tracePt t="20562" x="5616575" y="2984500"/>
          <p14:tracePt t="20566" x="5616575" y="3019425"/>
          <p14:tracePt t="20586" x="5638800" y="3089275"/>
          <p14:tracePt t="20607" x="5651500" y="3203575"/>
          <p14:tracePt t="20650" x="5651500" y="3419475"/>
          <p14:tracePt t="20689" x="5651500" y="3524250"/>
          <p14:tracePt t="20729" x="5651500" y="3536950"/>
          <p14:tracePt t="20810" x="5651500" y="3390900"/>
          <p14:tracePt t="20849" x="5651500" y="3251200"/>
          <p14:tracePt t="20889" x="5651500" y="3149600"/>
          <p14:tracePt t="20929" x="5651500" y="3079750"/>
          <p14:tracePt t="20969" x="5651500" y="3022600"/>
          <p14:tracePt t="21010" x="5651500" y="2987675"/>
          <p14:tracePt t="21049" x="5651500" y="2978150"/>
          <p14:tracePt t="21129" x="5651500" y="2965450"/>
          <p14:tracePt t="21169" x="5651500" y="2943225"/>
          <p14:tracePt t="21194" x="5651500" y="2908300"/>
          <p14:tracePt t="21234" x="5651500" y="2873375"/>
          <p14:tracePt t="21273" x="5651500" y="2851150"/>
          <p14:tracePt t="21314" x="5641975" y="2841625"/>
          <p14:tracePt t="21382" x="5632450" y="2847975"/>
          <p14:tracePt t="21421" x="5597525" y="3054350"/>
          <p14:tracePt t="21460" x="5584825" y="3248025"/>
          <p14:tracePt t="21500" x="5584825" y="3444875"/>
          <p14:tracePt t="21540" x="5584825" y="3536950"/>
          <p14:tracePt t="21581" x="5584825" y="3559175"/>
          <p14:tracePt t="21709" x="5584825" y="3568700"/>
          <p14:tracePt t="21726" x="5584825" y="3581400"/>
          <p14:tracePt t="21773" x="5584825" y="3594100"/>
          <p14:tracePt t="21791" x="5584825" y="3616325"/>
          <p14:tracePt t="21797" x="5584825" y="3625850"/>
          <p14:tracePt t="21831" x="5584825" y="3638550"/>
          <p14:tracePt t="21893" x="5584825" y="3584575"/>
          <p14:tracePt t="21911" x="5584825" y="3540125"/>
          <p14:tracePt t="21951" x="5584825" y="3308350"/>
          <p14:tracePt t="21990" x="5584825" y="3219450"/>
          <p14:tracePt t="22030" x="5584825" y="3127375"/>
          <p14:tracePt t="22071" x="5584825" y="3057525"/>
          <p14:tracePt t="22111" x="5584825" y="3035300"/>
          <p14:tracePt t="22190" x="5584825" y="3000375"/>
          <p14:tracePt t="22231" x="5584825" y="2955925"/>
          <p14:tracePt t="22270" x="5584825" y="2943225"/>
          <p14:tracePt t="22310" x="5584825" y="2930525"/>
          <p14:tracePt t="22582" x="5584825" y="2921000"/>
          <p14:tracePt t="22590" x="5584825" y="2927350"/>
          <p14:tracePt t="22610" x="5584825" y="2962275"/>
          <p14:tracePt t="22613" x="5584825" y="2984500"/>
          <p14:tracePt t="22651" x="5575300" y="3076575"/>
          <p14:tracePt t="22691" x="5562600" y="3168650"/>
          <p14:tracePt t="22731" x="5562600" y="3282950"/>
          <p14:tracePt t="22771" x="5562600" y="3362325"/>
          <p14:tracePt t="22812" x="5562600" y="3467100"/>
          <p14:tracePt t="22851" x="5572125" y="3489325"/>
          <p14:tracePt t="22891" x="5572125" y="3511550"/>
          <p14:tracePt t="22931" x="5581650" y="3546475"/>
          <p14:tracePt t="22971" x="5581650" y="3568700"/>
          <p14:tracePt t="23051" x="5594350" y="3581400"/>
          <p14:tracePt t="23262" x="5594350" y="3571875"/>
          <p14:tracePt t="23269" x="5594350" y="3562350"/>
          <p14:tracePt t="23284" x="5594350" y="3549650"/>
          <p14:tracePt t="23301" x="5594350" y="3514725"/>
          <p14:tracePt t="23320" x="5594350" y="3492500"/>
          <p14:tracePt t="23351" x="5594350" y="3448050"/>
          <p14:tracePt t="23376" x="5594350" y="3435350"/>
          <p14:tracePt t="23441" x="5594350" y="3413125"/>
          <p14:tracePt t="23646" x="5616575" y="3390900"/>
          <p14:tracePt t="23683" x="5629275" y="3390900"/>
          <p14:tracePt t="23685" x="5651500" y="3378200"/>
          <p14:tracePt t="23702" x="5673725" y="3378200"/>
          <p14:tracePt t="23741" x="5800725" y="3365500"/>
          <p14:tracePt t="23761" x="5857875" y="3365500"/>
          <p14:tracePt t="23791" x="5949950" y="3365500"/>
          <p14:tracePt t="23831" x="6178550" y="3365500"/>
          <p14:tracePt t="23871" x="6737350" y="3375025"/>
          <p14:tracePt t="23911" x="7197725" y="3397250"/>
          <p14:tracePt t="23951" x="7334250" y="3397250"/>
          <p14:tracePt t="23991" x="7493000" y="3397250"/>
          <p14:tracePt t="24031" x="7747000" y="3397250"/>
          <p14:tracePt t="24071" x="7940675" y="3409950"/>
          <p14:tracePt t="24112" x="8054975" y="3409950"/>
          <p14:tracePt t="24151" x="8181975" y="3409950"/>
          <p14:tracePt t="24191" x="8305800" y="3419475"/>
          <p14:tracePt t="24231" x="8362950" y="3419475"/>
          <p14:tracePt t="24271" x="8410575" y="3419475"/>
          <p14:tracePt t="24312" x="8455025" y="3419475"/>
          <p14:tracePt t="24352" x="8502650" y="3419475"/>
          <p14:tracePt t="24392" x="8582025" y="3419475"/>
          <p14:tracePt t="24431" x="8616950" y="3419475"/>
          <p14:tracePt t="24472" x="8674100" y="3419475"/>
          <p14:tracePt t="24512" x="8709025" y="3419475"/>
          <p14:tracePt t="24591" x="8731250" y="3419475"/>
          <p14:tracePt t="24632" x="8766175" y="3419475"/>
          <p14:tracePt t="24672" x="8797925" y="3419475"/>
          <p14:tracePt t="24711" x="8823325" y="3419475"/>
          <p14:tracePt t="24752" x="8832850" y="3419475"/>
          <p14:tracePt t="24791" x="8855075" y="3419475"/>
          <p14:tracePt t="24831" x="8867775" y="3419475"/>
          <p14:tracePt t="24957" x="8880475" y="3419475"/>
          <p14:tracePt t="25535" x="8870950" y="3419475"/>
          <p14:tracePt t="25542" x="8826500" y="3419475"/>
          <p14:tracePt t="25550" x="8778875" y="3413125"/>
          <p14:tracePt t="25571" x="8642350" y="3390900"/>
          <p14:tracePt t="25574" x="8607425" y="3390900"/>
          <p14:tracePt t="25611" x="8343900" y="3355975"/>
          <p14:tracePt t="25653" x="7988300" y="3321050"/>
          <p14:tracePt t="25694" x="7724775" y="3308350"/>
          <p14:tracePt t="25722" x="7486650" y="3298825"/>
          <p14:tracePt t="25763" x="7061200" y="3263900"/>
          <p14:tracePt t="25802" x="6832600" y="3251200"/>
          <p14:tracePt t="25842" x="6753225" y="3251200"/>
          <p14:tracePt t="25882" x="6673850" y="3251200"/>
          <p14:tracePt t="25922" x="6651625" y="3251200"/>
          <p14:tracePt t="25962" x="6626225" y="3251200"/>
          <p14:tracePt t="26002" x="6569075" y="3251200"/>
          <p14:tracePt t="26041" x="6477000" y="3251200"/>
          <p14:tracePt t="26082" x="6375400" y="3251200"/>
          <p14:tracePt t="26122" x="6283325" y="3251200"/>
          <p14:tracePt t="26162" x="6111875" y="3251200"/>
          <p14:tracePt t="26205" x="5984875" y="3260725"/>
          <p14:tracePt t="26242" x="5940425" y="3260725"/>
          <p14:tracePt t="26281" x="5905500" y="3273425"/>
          <p14:tracePt t="26322" x="5895975" y="3273425"/>
          <p14:tracePt t="26362" x="5883275" y="3273425"/>
          <p14:tracePt t="26442" x="5870575" y="3282950"/>
          <p14:tracePt t="26589" x="5870575" y="3295650"/>
          <p14:tracePt t="26597" x="5870575" y="3305175"/>
          <p14:tracePt t="26609" x="5870575" y="3317875"/>
          <p14:tracePt t="26632" x="5861050" y="3340100"/>
          <p14:tracePt t="26652" x="5861050" y="3352800"/>
          <p14:tracePt t="26682" x="5861050" y="3375025"/>
          <p14:tracePt t="27382" x="5813425" y="3387725"/>
          <p14:tracePt t="27390" x="5768975" y="3387725"/>
          <p14:tracePt t="27398" x="5711825" y="3387725"/>
          <p14:tracePt t="27432" x="5492750" y="3378200"/>
          <p14:tracePt t="27472" x="5207000" y="3365500"/>
          <p14:tracePt t="27492" x="5105400" y="3355975"/>
          <p14:tracePt t="27522" x="4876800" y="3343275"/>
          <p14:tracePt t="27562" x="4578350" y="3321050"/>
          <p14:tracePt t="27602" x="4451350" y="3298825"/>
          <p14:tracePt t="27643" x="4257675" y="3286125"/>
          <p14:tracePt t="27682" x="4051300" y="3286125"/>
          <p14:tracePt t="27721" x="3844925" y="3286125"/>
          <p14:tracePt t="27762" x="3673475" y="3286125"/>
          <p14:tracePt t="27803" x="3432175" y="3286125"/>
          <p14:tracePt t="27841" x="3308350" y="3295650"/>
          <p14:tracePt t="27882" x="3203575" y="3317875"/>
          <p14:tracePt t="27922" x="3089275" y="3352800"/>
          <p14:tracePt t="27962" x="2987675" y="3397250"/>
          <p14:tracePt t="28002" x="2940050" y="3432175"/>
          <p14:tracePt t="28126" x="2949575" y="3422650"/>
          <p14:tracePt t="29199" x="2994025" y="3400425"/>
          <p14:tracePt t="29211" x="3019425" y="3378200"/>
          <p14:tracePt t="29225" x="3051175" y="3343275"/>
          <p14:tracePt t="29249" x="3076575" y="3276600"/>
          <p14:tracePt t="29282" x="3076575" y="3149600"/>
          <p14:tracePt t="29322" x="3054350" y="2978150"/>
          <p14:tracePt t="29361" x="2940050" y="2816225"/>
          <p14:tracePt t="29403" x="2838450" y="2692400"/>
          <p14:tracePt t="29431" x="2667000" y="2543175"/>
          <p14:tracePt t="29471" x="2495550" y="2416175"/>
          <p14:tracePt t="29511" x="2359025" y="2349500"/>
          <p14:tracePt t="29552" x="2289175" y="2314575"/>
          <p14:tracePt t="29592" x="2254250" y="2301875"/>
          <p14:tracePt t="29632" x="2197100" y="2244725"/>
          <p14:tracePt t="29673" x="2139950" y="2200275"/>
          <p14:tracePt t="29712" x="2095500" y="2130425"/>
          <p14:tracePt t="29753" x="2070100" y="2085975"/>
          <p14:tracePt t="29792" x="2060575" y="2028825"/>
          <p14:tracePt t="29832" x="2060575" y="2003425"/>
          <p14:tracePt t="29873" x="2060575" y="1993900"/>
          <p14:tracePt t="29913" x="2079625" y="1958975"/>
          <p14:tracePt t="29953" x="2136775" y="1924050"/>
          <p14:tracePt t="29993" x="2149475" y="1914525"/>
          <p14:tracePt t="30072" x="2159000" y="1901825"/>
          <p14:tracePt t="30112" x="2181225" y="1889125"/>
          <p14:tracePt t="30318" x="2174875" y="1889125"/>
          <p14:tracePt t="30352" x="2162175" y="1898650"/>
          <p14:tracePt t="31847" x="2152650" y="1898650"/>
          <p14:tracePt t="31861" x="2171700" y="1889125"/>
          <p14:tracePt t="31881" x="2193925" y="1866900"/>
          <p14:tracePt t="31913" x="2238375" y="1774825"/>
          <p14:tracePt t="31933" x="2238375" y="1730375"/>
          <p14:tracePt t="31963" x="2238375" y="1682750"/>
          <p14:tracePt t="32004" x="2238375" y="1638300"/>
          <p14:tracePt t="32043" x="2219325" y="1581150"/>
          <p14:tracePt t="32083" x="2197100" y="1546225"/>
          <p14:tracePt t="32123" x="2162175" y="1501775"/>
          <p14:tracePt t="32163" x="2105025" y="1444625"/>
          <p14:tracePt t="32203" x="2012950" y="1409700"/>
          <p14:tracePt t="32243" x="1946275" y="1374775"/>
          <p14:tracePt t="32284" x="1920875" y="1362075"/>
          <p14:tracePt t="32323" x="1898650" y="1362075"/>
          <p14:tracePt t="32363" x="1889125" y="1352550"/>
          <p14:tracePt t="32862" x="1876425" y="1352550"/>
          <p14:tracePt t="32873" x="1885950" y="1352550"/>
          <p14:tracePt t="32884" x="1920875" y="1352550"/>
          <p14:tracePt t="32905" x="2066925" y="1358900"/>
          <p14:tracePt t="32944" x="2193925" y="1384300"/>
          <p14:tracePt t="32984" x="2308225" y="1384300"/>
          <p14:tracePt t="33023" x="2536825" y="1384300"/>
          <p14:tracePt t="33064" x="2730500" y="1393825"/>
          <p14:tracePt t="33104" x="3019425" y="1393825"/>
          <p14:tracePt t="33143" x="3340100" y="1419225"/>
          <p14:tracePt t="33184" x="3590925" y="1441450"/>
          <p14:tracePt t="33223" x="3670300" y="1441450"/>
          <p14:tracePt t="33263" x="3762375" y="1441450"/>
          <p14:tracePt t="33304" x="3876675" y="1450975"/>
          <p14:tracePt t="33343" x="3946525" y="1450975"/>
          <p14:tracePt t="33383" x="4025900" y="1450975"/>
          <p14:tracePt t="33424" x="4095750" y="1450975"/>
          <p14:tracePt t="33463" x="4105275" y="1450975"/>
          <p14:tracePt t="34094" x="4117975" y="1450975"/>
          <p14:tracePt t="34110" x="4127500" y="1450975"/>
          <p14:tracePt t="34125" x="4140200" y="1444625"/>
          <p14:tracePt t="34154" x="4152900" y="1444625"/>
          <p14:tracePt t="34194" x="4210050" y="1422400"/>
          <p14:tracePt t="34214" x="4232275" y="1409700"/>
          <p14:tracePt t="34244" x="4241800" y="1409700"/>
          <p14:tracePt t="34284" x="4276725" y="1409700"/>
          <p14:tracePt t="34324" x="4346575" y="1397000"/>
          <p14:tracePt t="34325" x="4356100" y="1397000"/>
          <p14:tracePt t="34363" x="4391025" y="1387475"/>
          <p14:tracePt t="34405" x="4448175" y="1374775"/>
          <p14:tracePt t="34444" x="4495800" y="1362075"/>
          <p14:tracePt t="34565" x="4505325" y="1352550"/>
          <p14:tracePt t="34629" x="4505325" y="1339850"/>
          <p14:tracePt t="34645" x="4498975" y="1304925"/>
          <p14:tracePt t="34674" x="4464050" y="1273175"/>
          <p14:tracePt t="34694" x="4384675" y="1225550"/>
          <p14:tracePt t="34724" x="4337050" y="1203325"/>
          <p14:tracePt t="34764" x="4314825" y="1190625"/>
          <p14:tracePt t="34805" x="4213225" y="1168400"/>
          <p14:tracePt t="34843" x="4121150" y="1146175"/>
          <p14:tracePt t="34883" x="4041775" y="1133475"/>
          <p14:tracePt t="34923" x="3914775" y="1133475"/>
          <p14:tracePt t="34964" x="3800475" y="1133475"/>
          <p14:tracePt t="35003" x="3730625" y="1133475"/>
          <p14:tracePt t="35005" x="3721100" y="1133475"/>
          <p14:tracePt t="35044" x="3686175" y="1133475"/>
          <p14:tracePt t="35084" x="3663950" y="1133475"/>
          <p14:tracePt t="35124" x="3616325" y="1143000"/>
          <p14:tracePt t="35164" x="3571875" y="1187450"/>
          <p14:tracePt t="35165" x="3559175" y="1200150"/>
          <p14:tracePt t="35204" x="3536950" y="1222375"/>
          <p14:tracePt t="35244" x="3524250" y="1279525"/>
          <p14:tracePt t="35245" x="3524250" y="1301750"/>
          <p14:tracePt t="35283" x="3533775" y="1358900"/>
          <p14:tracePt t="35325" x="3660775" y="1476375"/>
          <p14:tracePt t="35364" x="3775075" y="1533525"/>
          <p14:tracePt t="35405" x="3933825" y="1577975"/>
          <p14:tracePt t="35444" x="4060825" y="1590675"/>
          <p14:tracePt t="35484" x="4210050" y="1590675"/>
          <p14:tracePt t="35485" x="4254500" y="1590675"/>
          <p14:tracePt t="35524" x="4333875" y="1590675"/>
          <p14:tracePt t="35565" x="4425950" y="1590675"/>
          <p14:tracePt t="35604" x="4575175" y="1558925"/>
          <p14:tracePt t="35655" x="4781550" y="1511300"/>
          <p14:tracePt t="35684" x="4851400" y="1511300"/>
          <p14:tracePt t="35724" x="4953000" y="1489075"/>
          <p14:tracePt t="35725" x="4975225" y="1489075"/>
          <p14:tracePt t="35764" x="5045075" y="1479550"/>
          <p14:tracePt t="35806" x="5137150" y="1454150"/>
          <p14:tracePt t="35844" x="5216525" y="1454150"/>
          <p14:tracePt t="35885" x="5353050" y="1444625"/>
          <p14:tracePt t="35924" x="5480050" y="1431925"/>
          <p14:tracePt t="35964" x="5651500" y="1431925"/>
          <p14:tracePt t="35965" x="5695950" y="1431925"/>
          <p14:tracePt t="36003" x="5835650" y="1431925"/>
          <p14:tracePt t="36045" x="5949950" y="1409700"/>
          <p14:tracePt t="36084" x="6051550" y="1397000"/>
          <p14:tracePt t="36086" x="6096000" y="1397000"/>
          <p14:tracePt t="36124" x="6165850" y="1387475"/>
          <p14:tracePt t="36164" x="6245225" y="1387475"/>
          <p14:tracePt t="36165" x="6257925" y="1387475"/>
          <p14:tracePt t="36206" x="6359525" y="1387475"/>
          <p14:tracePt t="36246" x="6451600" y="1387475"/>
          <p14:tracePt t="36284" x="6508750" y="1387475"/>
          <p14:tracePt t="36323" x="6534150" y="1387475"/>
          <p14:tracePt t="36325" x="6543675" y="1387475"/>
          <p14:tracePt t="36365" x="6578600" y="1374775"/>
          <p14:tracePt t="36404" x="6591300" y="1362075"/>
          <p14:tracePt t="36484" x="6591300" y="1339850"/>
          <p14:tracePt t="36524" x="6569075" y="1317625"/>
          <p14:tracePt t="36563" x="6419850" y="1317625"/>
          <p14:tracePt t="36565" x="6388100" y="1317625"/>
          <p14:tracePt t="36604" x="6238875" y="1327150"/>
          <p14:tracePt t="36644" x="5997575" y="1520825"/>
          <p14:tracePt t="36645" x="5940425" y="1590675"/>
          <p14:tracePt t="36684" x="5781675" y="1955800"/>
          <p14:tracePt t="36724" x="5689600" y="2413000"/>
          <p14:tracePt t="36725" x="5676900" y="2527300"/>
          <p14:tracePt t="36764" x="5664200" y="2790825"/>
          <p14:tracePt t="36805" x="5632450" y="2974975"/>
          <p14:tracePt t="36843" x="5619750" y="3101975"/>
          <p14:tracePt t="36884" x="5619750" y="3216275"/>
          <p14:tracePt t="36924" x="5651500" y="3340100"/>
          <p14:tracePt t="36925" x="5661025" y="3362325"/>
          <p14:tracePt t="36964" x="5686425" y="3502025"/>
          <p14:tracePt t="37004" x="5708650" y="3581400"/>
          <p14:tracePt t="37044" x="5730875" y="3660775"/>
          <p14:tracePt t="37045" x="5730875" y="3708400"/>
          <p14:tracePt t="37084" x="5753100" y="3810000"/>
          <p14:tracePt t="37124" x="5778500" y="3902075"/>
          <p14:tracePt t="37125" x="5788025" y="3924300"/>
          <p14:tracePt t="37164" x="5810250" y="3971925"/>
          <p14:tracePt t="37204" x="5835650" y="3994150"/>
          <p14:tracePt t="37244" x="5845175" y="4003675"/>
          <p14:tracePt t="37341" x="5838825" y="3984625"/>
          <p14:tracePt t="37349" x="5803900" y="3949700"/>
          <p14:tracePt t="37365" x="5756275" y="3892550"/>
          <p14:tracePt t="37404" x="5632450" y="3743325"/>
          <p14:tracePt t="37444" x="5597525" y="3698875"/>
          <p14:tracePt t="37484" x="5562600" y="3641725"/>
          <p14:tracePt t="37525" x="5527675" y="3606800"/>
          <p14:tracePt t="37548" x="5505450" y="3584575"/>
          <p14:tracePt t="37584" x="5461000" y="3549650"/>
          <p14:tracePt t="37621" x="5426075" y="3549650"/>
          <p14:tracePt t="37661" x="5378450" y="3549650"/>
          <p14:tracePt t="37701" x="5264150" y="3549650"/>
          <p14:tracePt t="37741" x="5184775" y="3638550"/>
          <p14:tracePt t="37782" x="5172075" y="3810000"/>
          <p14:tracePt t="37821" x="5172075" y="3994150"/>
          <p14:tracePt t="37862" x="5203825" y="4152900"/>
          <p14:tracePt t="37902" x="5260975" y="4222750"/>
          <p14:tracePt t="37942" x="5387975" y="4302125"/>
          <p14:tracePt t="37982" x="5457825" y="4349750"/>
          <p14:tracePt t="38022" x="5524500" y="4381500"/>
          <p14:tracePt t="38062" x="5572125" y="4394200"/>
          <p14:tracePt t="38102" x="5661025" y="4406900"/>
          <p14:tracePt t="38141" x="5753100" y="4352925"/>
          <p14:tracePt t="38181" x="5822950" y="4248150"/>
          <p14:tracePt t="38221" x="5867400" y="4089400"/>
          <p14:tracePt t="38261" x="5880100" y="3905250"/>
          <p14:tracePt t="38302" x="5880100" y="3778250"/>
          <p14:tracePt t="38342" x="5861050" y="3698875"/>
          <p14:tracePt t="38382" x="5813425" y="3629025"/>
          <p14:tracePt t="38422" x="5734050" y="3549650"/>
          <p14:tracePt t="38461" x="5699125" y="3527425"/>
          <p14:tracePt t="38501" x="5607050" y="3505200"/>
          <p14:tracePt t="38541" x="5492750" y="3492500"/>
          <p14:tracePt t="38582" x="5391150" y="3492500"/>
          <p14:tracePt t="38621" x="5321300" y="3502025"/>
          <p14:tracePt t="38661" x="5241925" y="3581400"/>
          <p14:tracePt t="38702" x="5219700" y="3730625"/>
          <p14:tracePt t="38742" x="5219700" y="3902075"/>
          <p14:tracePt t="38781" x="5219700" y="4051300"/>
          <p14:tracePt t="38821" x="5295900" y="4152900"/>
          <p14:tracePt t="38861" x="5422900" y="4200525"/>
          <p14:tracePt t="38902" x="5502275" y="4222750"/>
          <p14:tracePt t="38941" x="5603875" y="4222750"/>
          <p14:tracePt t="38982" x="5721350" y="4121150"/>
          <p14:tracePt t="39022" x="5765800" y="3962400"/>
          <p14:tracePt t="39061" x="5765800" y="3825875"/>
          <p14:tracePt t="39102" x="5756275" y="3733800"/>
          <p14:tracePt t="39141" x="5711825" y="3641725"/>
          <p14:tracePt t="39182" x="5654675" y="3571875"/>
          <p14:tracePt t="39221" x="5575300" y="3549650"/>
          <p14:tracePt t="39261" x="5426075" y="3540125"/>
          <p14:tracePt t="39302" x="5289550" y="3540125"/>
          <p14:tracePt t="39341" x="5229225" y="3660775"/>
          <p14:tracePt t="39381" x="5229225" y="3902075"/>
          <p14:tracePt t="39422" x="5343525" y="4073525"/>
          <p14:tracePt t="39461" x="5422900" y="4130675"/>
          <p14:tracePt t="39501" x="5489575" y="4130675"/>
          <p14:tracePt t="39542" x="5572125" y="3940175"/>
          <p14:tracePt t="39582" x="5562600" y="3686175"/>
          <p14:tracePt t="39624" x="5518150" y="3619500"/>
          <p14:tracePt t="39663" x="5448300" y="3619500"/>
          <p14:tracePt t="39702" x="5368925" y="3695700"/>
          <p14:tracePt t="39742" x="5368925" y="3787775"/>
          <p14:tracePt t="39781" x="5400675" y="3844925"/>
          <p14:tracePt t="39822" x="5422900" y="3854450"/>
          <p14:tracePt t="39862" x="5467350" y="3800475"/>
          <p14:tracePt t="39901" x="5467350" y="3698875"/>
          <p14:tracePt t="39942" x="5448300" y="3686175"/>
          <p14:tracePt t="39982" x="5426075" y="3686175"/>
          <p14:tracePt t="40022" x="5403850" y="3708400"/>
          <p14:tracePt t="40286" x="5391150" y="3717925"/>
          <p14:tracePt t="40294" x="5368925" y="3698875"/>
          <p14:tracePt t="40302" x="5321300" y="3676650"/>
          <p14:tracePt t="40332" x="5219700" y="3629025"/>
          <p14:tracePt t="40351" x="5048250" y="3549650"/>
          <p14:tracePt t="40382" x="4749800" y="3435350"/>
          <p14:tracePt t="40422" x="4244975" y="3206750"/>
          <p14:tracePt t="40462" x="3400425" y="2806700"/>
          <p14:tracePt t="40502" x="2851150" y="2508250"/>
          <p14:tracePt t="40542" x="2689225" y="2406650"/>
          <p14:tracePt t="40582" x="2667000" y="2393950"/>
          <p14:tracePt t="40622" x="2574925" y="2371725"/>
          <p14:tracePt t="40661" x="2517775" y="2349500"/>
          <p14:tracePt t="40805" x="2505075" y="2336800"/>
          <p14:tracePt t="42303" x="2527300" y="2336800"/>
          <p14:tracePt t="42313" x="2571750" y="2314575"/>
          <p14:tracePt t="42324" x="2606675" y="2301875"/>
          <p14:tracePt t="42349" x="2743200" y="2279650"/>
          <p14:tracePt t="42368" x="2778125" y="2266950"/>
          <p14:tracePt t="42400" x="2800350" y="2266950"/>
          <p14:tracePt t="42439" x="2914650" y="2257425"/>
          <p14:tracePt t="42489" x="3063875" y="2257425"/>
          <p14:tracePt t="42530" x="3235325" y="2257425"/>
          <p14:tracePt t="42570" x="3340100" y="2244725"/>
          <p14:tracePt t="42609" x="3441700" y="2222500"/>
          <p14:tracePt t="42649" x="3476625" y="2222500"/>
          <p14:tracePt t="47551" x="3590925" y="2222500"/>
          <p14:tracePt t="47565" x="3775075" y="2222500"/>
          <p14:tracePt t="47585" x="3863975" y="2222500"/>
          <p14:tracePt t="47607" x="4048125" y="2209800"/>
          <p14:tracePt t="47659" x="4267200" y="2187575"/>
          <p14:tracePt t="47695" x="4346575" y="2174875"/>
          <p14:tracePt t="47739" x="4552950" y="2152650"/>
          <p14:tracePt t="47778" x="4689475" y="2117725"/>
          <p14:tracePt t="47819" x="4791075" y="2108200"/>
          <p14:tracePt t="47858" x="4918075" y="2073275"/>
          <p14:tracePt t="47898" x="5022850" y="2051050"/>
          <p14:tracePt t="47938" x="5124450" y="2028825"/>
          <p14:tracePt t="47987" x="5216525" y="1981200"/>
          <p14:tracePt t="48039" x="5295900" y="1924050"/>
          <p14:tracePt t="48079" x="5330825" y="1901825"/>
          <p14:tracePt t="49551" x="5353050" y="1901825"/>
          <p14:tracePt t="49563" x="5365750" y="1911350"/>
          <p14:tracePt t="49571" x="5387975" y="1933575"/>
          <p14:tracePt t="49589" x="5432425" y="1990725"/>
          <p14:tracePt t="49630" x="5467350" y="2025650"/>
          <p14:tracePt t="49670" x="5480050" y="2047875"/>
          <p14:tracePt t="49718" x="5489575" y="2057400"/>
          <p14:tracePt t="49798" x="5581650" y="2016125"/>
          <p14:tracePt t="49839" x="5686425" y="1946275"/>
          <p14:tracePt t="49878" x="5721350" y="1914525"/>
          <p14:tracePt t="50639" x="5730875" y="1914525"/>
          <p14:tracePt t="50647" x="5724525" y="1920875"/>
          <p14:tracePt t="50666" x="5699125" y="1968500"/>
          <p14:tracePt t="50688" x="5676900" y="2092325"/>
          <p14:tracePt t="50739" x="5654675" y="2254250"/>
          <p14:tracePt t="50779" x="5641975" y="2311400"/>
          <p14:tracePt t="50819" x="5641975" y="2492375"/>
          <p14:tracePt t="50860" x="5641975" y="2755900"/>
          <p14:tracePt t="50899" x="5641975" y="3054350"/>
          <p14:tracePt t="50939" x="5641975" y="3387725"/>
          <p14:tracePt t="50979" x="5619750" y="3844925"/>
          <p14:tracePt t="51019" x="5651500" y="4222750"/>
          <p14:tracePt t="51068" x="5686425" y="4429125"/>
          <p14:tracePt t="51070" x="5686425" y="4464050"/>
          <p14:tracePt t="51108" x="5686425" y="4587875"/>
          <p14:tracePt t="51149" x="5686425" y="4806950"/>
          <p14:tracePt t="51189" x="5686425" y="4956175"/>
          <p14:tracePt t="51229" x="5695950" y="5000625"/>
          <p14:tracePt t="51269" x="5708650" y="5102225"/>
          <p14:tracePt t="51309" x="5708650" y="5172075"/>
          <p14:tracePt t="51349" x="5721350" y="5219700"/>
          <p14:tracePt t="51388" x="5721350" y="5286375"/>
          <p14:tracePt t="51428" x="5730875" y="5321300"/>
          <p14:tracePt t="51566" x="5730875" y="5302250"/>
          <p14:tracePt t="51573" x="5730875" y="5289550"/>
          <p14:tracePt t="51582" x="5730875" y="5267325"/>
          <p14:tracePt t="51621" x="5711825" y="5162550"/>
          <p14:tracePt t="51659" x="5689600" y="5060950"/>
          <p14:tracePt t="51679" x="5664200" y="5016500"/>
          <p14:tracePt t="51709" x="5654675" y="4981575"/>
          <p14:tracePt t="51789" x="5654675" y="4968875"/>
          <p14:tracePt t="51829" x="5654675" y="4924425"/>
          <p14:tracePt t="51869" x="5661025" y="4867275"/>
          <p14:tracePt t="51908" x="5695950" y="4832350"/>
          <p14:tracePt t="51949" x="5743575" y="4787900"/>
          <p14:tracePt t="51999" x="5765800" y="4752975"/>
          <p14:tracePt t="52119" x="5765800" y="4740275"/>
          <p14:tracePt t="52125" x="5765800" y="4727575"/>
          <p14:tracePt t="52165" x="5756275" y="4718050"/>
          <p14:tracePt t="52199" x="5734050" y="4695825"/>
          <p14:tracePt t="52288" x="5724525" y="4683125"/>
          <p14:tracePt t="52329" x="5711825" y="4683125"/>
          <p14:tracePt t="52368" x="5689600" y="4683125"/>
          <p14:tracePt t="52409" x="5641975" y="4683125"/>
          <p14:tracePt t="52449" x="5632450" y="4683125"/>
          <p14:tracePt t="52573" x="5638800" y="4683125"/>
          <p14:tracePt t="52581" x="5651500" y="4683125"/>
          <p14:tracePt t="52609" x="5708650" y="4670425"/>
          <p14:tracePt t="52649" x="5857875" y="4670425"/>
          <p14:tracePt t="52689" x="6038850" y="4670425"/>
          <p14:tracePt t="52729" x="6108700" y="4670425"/>
          <p14:tracePt t="52769" x="6188075" y="4660900"/>
          <p14:tracePt t="52810" x="6327775" y="4648200"/>
          <p14:tracePt t="52849" x="6534150" y="4625975"/>
          <p14:tracePt t="52889" x="6921500" y="4625975"/>
          <p14:tracePt t="52939" x="7162800" y="4625975"/>
          <p14:tracePt t="52979" x="7254875" y="4613275"/>
          <p14:tracePt t="53019" x="7435850" y="4613275"/>
          <p14:tracePt t="53069" x="7677150" y="4603750"/>
          <p14:tracePt t="53109" x="7804150" y="4603750"/>
          <p14:tracePt t="53149" x="7883525" y="4603750"/>
          <p14:tracePt t="53188" x="7962900" y="4603750"/>
          <p14:tracePt t="53229" x="8134350" y="4591050"/>
          <p14:tracePt t="53269" x="8274050" y="4591050"/>
          <p14:tracePt t="53318" x="8432800" y="4568825"/>
          <p14:tracePt t="53369" x="8559800" y="4546600"/>
          <p14:tracePt t="53410" x="8604250" y="4533900"/>
          <p14:tracePt t="53450" x="8683625" y="4524375"/>
          <p14:tracePt t="53488" x="8753475" y="4511675"/>
          <p14:tracePt t="53528" x="8775700" y="4511675"/>
          <p14:tracePt t="53568" x="8788400" y="4511675"/>
          <p14:tracePt t="53608" x="8797925" y="4511675"/>
          <p14:tracePt t="53685" x="8810625" y="4498975"/>
          <p14:tracePt t="53997" x="8801100" y="4498975"/>
          <p14:tracePt t="54006" x="8778875" y="4508500"/>
          <p14:tracePt t="54016" x="8756650" y="4521200"/>
          <p14:tracePt t="54049" x="8642350" y="4530725"/>
          <p14:tracePt t="54069" x="8505825" y="4530725"/>
          <p14:tracePt t="54099" x="8308975" y="4530725"/>
          <p14:tracePt t="54140" x="7943850" y="4530725"/>
          <p14:tracePt t="54179" x="7451725" y="4578350"/>
          <p14:tracePt t="54218" x="6981825" y="4645025"/>
          <p14:tracePt t="54259" x="6569075" y="4692650"/>
          <p14:tracePt t="54299" x="6191250" y="4714875"/>
          <p14:tracePt t="54350" x="5791200" y="4749800"/>
          <p14:tracePt t="54390" x="5664200" y="4759325"/>
          <p14:tracePt t="54430" x="5607050" y="4772025"/>
          <p14:tracePt t="54469" x="5597525" y="4772025"/>
          <p14:tracePt t="55254" x="5616575" y="4740275"/>
          <p14:tracePt t="55263" x="5638800" y="4718050"/>
          <p14:tracePt t="55278" x="5651500" y="4683125"/>
          <p14:tracePt t="55298" x="5686425" y="4613275"/>
          <p14:tracePt t="55349" x="5730875" y="4318000"/>
          <p14:tracePt t="55389" x="5676900" y="3975100"/>
          <p14:tracePt t="55440" x="5492750" y="3540125"/>
          <p14:tracePt t="55479" x="5413375" y="3400425"/>
          <p14:tracePt t="55519" x="5391150" y="3378200"/>
          <p14:tracePt t="55559" x="5368925" y="3355975"/>
          <p14:tracePt t="55599" x="5356225" y="3321050"/>
          <p14:tracePt t="55639" x="5346700" y="3263900"/>
          <p14:tracePt t="55679" x="5321300" y="3194050"/>
          <p14:tracePt t="55719" x="5311775" y="3149600"/>
          <p14:tracePt t="55759" x="5311775" y="3079750"/>
          <p14:tracePt t="55799" x="5289550" y="3022600"/>
          <p14:tracePt t="55839" x="5276850" y="3013075"/>
          <p14:tracePt t="55961" x="5276850" y="3019425"/>
          <p14:tracePt t="55966" x="5286375" y="3041650"/>
          <p14:tracePt t="56000" x="5353050" y="3124200"/>
          <p14:tracePt t="56040" x="5432425" y="3168650"/>
          <p14:tracePt t="56079" x="5445125" y="3168650"/>
          <p14:tracePt t="56311" x="5457825" y="3181350"/>
          <p14:tracePt t="56318" x="5457825" y="3190875"/>
          <p14:tracePt t="56336" x="5457825" y="3238500"/>
          <p14:tracePt t="56359" x="5457825" y="3273425"/>
          <p14:tracePt t="56409" x="5467350" y="3282950"/>
          <p14:tracePt t="56774" x="5480050" y="3295650"/>
          <p14:tracePt t="56809" x="5489575" y="3295650"/>
          <p14:tracePt t="56814" x="5514975" y="3286125"/>
          <p14:tracePt t="56840" x="5546725" y="3276600"/>
          <p14:tracePt t="56880" x="5721350" y="3276600"/>
          <p14:tracePt t="56899" x="5778500" y="3276600"/>
          <p14:tracePt t="56930" x="5880100" y="3263900"/>
          <p14:tracePt t="56970" x="6165850" y="3263900"/>
          <p14:tracePt t="57010" x="6508750" y="3263900"/>
          <p14:tracePt t="57049" x="6737350" y="3263900"/>
          <p14:tracePt t="57100" x="6864350" y="3273425"/>
          <p14:tracePt t="57102" x="6934200" y="3273425"/>
          <p14:tracePt t="57140" x="7229475" y="3295650"/>
          <p14:tracePt t="57190" x="7664450" y="3340100"/>
          <p14:tracePt t="57230" x="7826375" y="3352800"/>
          <p14:tracePt t="57280" x="7953375" y="3352800"/>
          <p14:tracePt t="57319" x="8089900" y="3352800"/>
          <p14:tracePt t="57369" x="8362950" y="3375025"/>
          <p14:tracePt t="57407" x="8534400" y="3387725"/>
          <p14:tracePt t="57447" x="8683625" y="3387725"/>
          <p14:tracePt t="57497" x="8880475" y="3397250"/>
          <p14:tracePt t="57538" x="8924925" y="3397250"/>
          <p14:tracePt t="57578" x="9026525" y="3397250"/>
          <p14:tracePt t="58078" x="9112250" y="3432175"/>
          <p14:tracePt t="58086" x="9055100" y="3432175"/>
          <p14:tracePt t="58094" x="8997950" y="3432175"/>
          <p14:tracePt t="58117" x="8836025" y="3432175"/>
          <p14:tracePt t="58158" x="8677275" y="3432175"/>
          <p14:tracePt t="58198" x="8448675" y="3432175"/>
          <p14:tracePt t="58237" x="8159750" y="3432175"/>
          <p14:tracePt t="58278" x="8035925" y="3432175"/>
          <p14:tracePt t="58318" x="7886700" y="3432175"/>
          <p14:tracePt t="58357" x="7600950" y="3432175"/>
          <p14:tracePt t="58407" x="7258050" y="3444875"/>
          <p14:tracePt t="58447" x="7038975" y="3444875"/>
          <p14:tracePt t="58488" x="6902450" y="3444875"/>
          <p14:tracePt t="58528" x="6797675" y="3454400"/>
          <p14:tracePt t="58568" x="6651625" y="3467100"/>
          <p14:tracePt t="58607" x="6362700" y="3467100"/>
          <p14:tracePt t="58647" x="6124575" y="3467100"/>
          <p14:tracePt t="58687" x="5918200" y="3467100"/>
          <p14:tracePt t="58738" x="5756275" y="3467100"/>
          <p14:tracePt t="58777" x="5597525" y="3467100"/>
          <p14:tracePt t="58817" x="5299075" y="3467100"/>
          <p14:tracePt t="58858" x="5105400" y="3457575"/>
          <p14:tracePt t="58897" x="5057775" y="3457575"/>
          <p14:tracePt t="59149" x="5067300" y="3448050"/>
          <p14:tracePt t="59158" x="5080000" y="3448050"/>
          <p14:tracePt t="59174" x="5102225" y="3435350"/>
          <p14:tracePt t="59207" x="5124450" y="3435350"/>
          <p14:tracePt t="59227" x="5146675" y="3435350"/>
          <p14:tracePt t="59258" x="5353050" y="3435350"/>
          <p14:tracePt t="59298" x="5603875" y="3422650"/>
          <p14:tracePt t="59337" x="5857875" y="3400425"/>
          <p14:tracePt t="59377" x="6200775" y="3378200"/>
          <p14:tracePt t="59418" x="6623050" y="3365500"/>
          <p14:tracePt t="59468" x="6943725" y="3387725"/>
          <p14:tracePt t="59507" x="7219950" y="3387725"/>
          <p14:tracePt t="59509" x="7312025" y="3397250"/>
          <p14:tracePt t="59548" x="7585075" y="3444875"/>
          <p14:tracePt t="59588" x="7927975" y="3467100"/>
          <p14:tracePt t="59589" x="7985125" y="3476625"/>
          <p14:tracePt t="59630" x="8099425" y="3476625"/>
          <p14:tracePt t="59669" x="8261350" y="3476625"/>
          <p14:tracePt t="59709" x="8375650" y="3489325"/>
          <p14:tracePt t="59758" x="8410575" y="3489325"/>
          <p14:tracePt t="59847" x="8467725" y="3489325"/>
          <p14:tracePt t="59888" x="8569325" y="3489325"/>
          <p14:tracePt t="59928" x="8709025" y="3489325"/>
          <p14:tracePt t="59968" x="8731250" y="3502025"/>
          <p14:tracePt t="60008" x="8740775" y="3502025"/>
          <p14:tracePt t="60048" x="8788400" y="3502025"/>
          <p14:tracePt t="60088" x="8832850" y="3502025"/>
          <p14:tracePt t="60128" x="8855075" y="3502025"/>
          <p14:tracePt t="60431" x="8848725" y="3511550"/>
          <p14:tracePt t="60438" x="8836025" y="3524250"/>
          <p14:tracePt t="60446" x="8826500" y="3524250"/>
          <p14:tracePt t="60467" x="8778875" y="3546475"/>
          <p14:tracePt t="60508" x="8505825" y="3603625"/>
          <p14:tracePt t="60509" x="8423275" y="3638550"/>
          <p14:tracePt t="60548" x="7943850" y="3730625"/>
          <p14:tracePt t="60599" x="6911975" y="3854450"/>
          <p14:tracePt t="60638" x="6673850" y="3889375"/>
          <p14:tracePt t="60688" x="6559550" y="3902075"/>
          <p14:tracePt t="60728" x="6203950" y="3902075"/>
          <p14:tracePt t="60768" x="5997575" y="3902075"/>
          <p14:tracePt t="60809" x="5953125" y="3902075"/>
          <p14:tracePt t="60847" x="5768975" y="3914775"/>
          <p14:tracePt t="60887" x="5641975" y="3914775"/>
          <p14:tracePt t="60938" x="5619750" y="3924300"/>
          <p14:tracePt t="60988" x="5549900" y="3959225"/>
          <p14:tracePt t="61166" x="5540375" y="3949700"/>
          <p14:tracePt t="61174" x="5546725" y="3927475"/>
          <p14:tracePt t="61188" x="5546725" y="3905250"/>
          <p14:tracePt t="61228" x="5594350" y="3800475"/>
          <p14:tracePt t="61268" x="5594350" y="3790950"/>
          <p14:tracePt t="61287" x="5594350" y="3778250"/>
          <p14:tracePt t="61319" x="5594350" y="3768725"/>
          <p14:tracePt t="61358" x="5594350" y="3743325"/>
          <p14:tracePt t="61398" x="5527675" y="3686175"/>
          <p14:tracePt t="61438" x="5492750" y="3676650"/>
          <p14:tracePt t="61478" x="5391150" y="3654425"/>
          <p14:tracePt t="61518" x="5264150" y="3641725"/>
          <p14:tracePt t="61559" x="5219700" y="3641725"/>
          <p14:tracePt t="61607" x="5083175" y="3765550"/>
          <p14:tracePt t="61638" x="5070475" y="3832225"/>
          <p14:tracePt t="61688" x="5070475" y="3994150"/>
          <p14:tracePt t="61728" x="5137150" y="4152900"/>
          <p14:tracePt t="61768" x="5286375" y="4314825"/>
          <p14:tracePt t="61818" x="5410200" y="4349750"/>
          <p14:tracePt t="61858" x="5514975" y="4349750"/>
          <p14:tracePt t="61898" x="5616575" y="4327525"/>
          <p14:tracePt t="61938" x="5695950" y="4270375"/>
          <p14:tracePt t="61978" x="5765800" y="4178300"/>
          <p14:tracePt t="62018" x="5810250" y="4032250"/>
          <p14:tracePt t="62058" x="5810250" y="3835400"/>
          <p14:tracePt t="62098" x="5810250" y="3711575"/>
          <p14:tracePt t="62138" x="5803900" y="3676650"/>
          <p14:tracePt t="62179" x="5768975" y="3619500"/>
          <p14:tracePt t="62228" x="5676900" y="3584575"/>
          <p14:tracePt t="62267" x="5632450" y="3571875"/>
          <p14:tracePt t="62269" x="5607050" y="3571875"/>
          <p14:tracePt t="62308" x="5518150" y="3571875"/>
          <p14:tracePt t="62348" x="5448300" y="3594100"/>
          <p14:tracePt t="62349" x="5426075" y="3603625"/>
          <p14:tracePt t="62388" x="5403850" y="3683000"/>
          <p14:tracePt t="62428" x="5410200" y="3854450"/>
          <p14:tracePt t="62429" x="5422900" y="3889375"/>
          <p14:tracePt t="62468" x="5514975" y="4016375"/>
          <p14:tracePt t="62508" x="5559425" y="4086225"/>
          <p14:tracePt t="62547" x="5572125" y="4095750"/>
          <p14:tracePt t="62598" x="5778500" y="4095750"/>
          <p14:tracePt t="62638" x="5867400" y="4019550"/>
          <p14:tracePt t="62678" x="5880100" y="3905250"/>
          <p14:tracePt t="62728" x="5870575" y="3870325"/>
          <p14:tracePt t="62768" x="5803900" y="3870325"/>
          <p14:tracePt t="62809" x="5734050" y="3902075"/>
          <p14:tracePt t="62848" x="5711825" y="3994150"/>
          <p14:tracePt t="62888" x="5730875" y="4086225"/>
          <p14:tracePt t="62938" x="5743575" y="4130675"/>
          <p14:tracePt t="62988" x="5711825" y="4232275"/>
          <p14:tracePt t="63028" x="5607050" y="4359275"/>
          <p14:tracePt t="63078" x="5575300" y="4486275"/>
          <p14:tracePt t="63118" x="5575300" y="4495800"/>
          <p14:tracePt t="63237" x="5581650" y="4508500"/>
          <p14:tracePt t="63399" x="5575300" y="4521200"/>
          <p14:tracePt t="63406" x="5562600" y="4543425"/>
          <p14:tracePt t="63417" x="5562600" y="4552950"/>
          <p14:tracePt t="63459" x="5562600" y="4587875"/>
          <p14:tracePt t="63478" x="5572125" y="4622800"/>
          <p14:tracePt t="63508" x="5581650" y="4635500"/>
          <p14:tracePt t="63548" x="5594350" y="4645025"/>
          <p14:tracePt t="63588" x="5616575" y="4667250"/>
          <p14:tracePt t="63625" x="5651500" y="4702175"/>
          <p14:tracePt t="63783" x="5661025" y="4702175"/>
          <p14:tracePt t="64079" x="5673725" y="4702175"/>
          <p14:tracePt t="64086" x="5686425" y="4702175"/>
          <p14:tracePt t="64103" x="5695950" y="4702175"/>
          <p14:tracePt t="64133" x="5730875" y="4695825"/>
          <p14:tracePt t="64166" x="5765800" y="4683125"/>
          <p14:tracePt t="64206" x="5835650" y="4670425"/>
          <p14:tracePt t="64256" x="5972175" y="4648200"/>
          <p14:tracePt t="64296" x="6073775" y="4625975"/>
          <p14:tracePt t="64345" x="6213475" y="4591050"/>
          <p14:tracePt t="64386" x="6270625" y="4556125"/>
          <p14:tracePt t="64436" x="6350000" y="4533900"/>
          <p14:tracePt t="64476" x="6416675" y="4498975"/>
          <p14:tracePt t="64516" x="6429375" y="4489450"/>
          <p14:tracePt t="64556" x="6451600" y="4476750"/>
          <p14:tracePt t="64596" x="6486525" y="4467225"/>
          <p14:tracePt t="64636" x="6508750" y="4454525"/>
          <p14:tracePt t="65062" x="6502400" y="4454525"/>
          <p14:tracePt t="65069" x="6489700" y="4464050"/>
          <p14:tracePt t="65078" x="6477000" y="4464050"/>
          <p14:tracePt t="65293" x="6486525" y="4464050"/>
          <p14:tracePt t="65429" x="6477000" y="4464050"/>
          <p14:tracePt t="65437" x="6467475" y="4464050"/>
          <p14:tracePt t="65445" x="6454775" y="4464050"/>
          <p14:tracePt t="65477" x="6432550" y="4473575"/>
          <p14:tracePt t="68176" x="6419850" y="4473575"/>
          <p14:tracePt t="68206" x="6429375" y="4473575"/>
          <p14:tracePt t="68219" x="6442075" y="4473575"/>
          <p14:tracePt t="68250" x="6635750" y="4467225"/>
          <p14:tracePt t="68289" x="6991350" y="4467225"/>
          <p14:tracePt t="68308" x="7219950" y="4467225"/>
          <p14:tracePt t="68338" x="7334250" y="4467225"/>
          <p14:tracePt t="68378" x="7435850" y="4467225"/>
          <p14:tracePt t="68418" x="7632700" y="4432300"/>
          <p14:tracePt t="68458" x="7870825" y="4397375"/>
          <p14:tracePt t="68508" x="8032750" y="4352925"/>
          <p14:tracePt t="68549" x="8112125" y="4340225"/>
          <p14:tracePt t="68589" x="8248650" y="4318000"/>
          <p14:tracePt t="68628" x="8305800" y="4292600"/>
          <p14:tracePt t="68668" x="8353425" y="4283075"/>
          <p14:tracePt t="68718" x="8524875" y="4260850"/>
          <p14:tracePt t="68759" x="8661400" y="4213225"/>
          <p14:tracePt t="68798" x="8788400" y="4191000"/>
          <p14:tracePt t="68849" x="8880475" y="4146550"/>
          <p14:tracePt t="68888" x="8937625" y="4121150"/>
          <p14:tracePt t="68939" x="8947150" y="4111625"/>
          <p14:tracePt t="68978" x="8994775" y="4089400"/>
          <p14:tracePt t="69019" x="9026525" y="4064000"/>
          <p14:tracePt t="69068" x="9086850" y="4041775"/>
          <p14:tracePt t="69108" x="9118600" y="4019550"/>
          <p14:tracePt t="69317" x="9118600" y="4006850"/>
          <p14:tracePt t="69325" x="9118600" y="3997325"/>
          <p14:tracePt t="69335" x="9112250" y="3984625"/>
          <p14:tracePt t="69373" x="9077325" y="3927475"/>
          <p14:tracePt t="69410" x="9064625" y="3917950"/>
          <p14:tracePt t="69429" x="9055100" y="3892550"/>
          <p14:tracePt t="69498" x="9029700" y="3883025"/>
          <p14:tracePt t="69548" x="8972550" y="3883025"/>
          <p14:tracePt t="69588" x="8963025" y="3883025"/>
          <p14:tracePt t="69589" x="8940800" y="3883025"/>
          <p14:tracePt t="69626" x="8915400" y="3870325"/>
          <p14:tracePt t="69666" x="8905875" y="3870325"/>
          <p14:tracePt t="69705" x="8883650" y="3870325"/>
          <p14:tracePt t="69746" x="8848725" y="3870325"/>
          <p14:tracePt t="69785" x="8813800" y="3889375"/>
          <p14:tracePt t="69825" x="8712200" y="3959225"/>
          <p14:tracePt t="69875" x="8607425" y="4073525"/>
          <p14:tracePt t="69915" x="8594725" y="4210050"/>
          <p14:tracePt t="69956" x="8594725" y="4289425"/>
          <p14:tracePt t="69995" x="8604250" y="4324350"/>
          <p14:tracePt t="70036" x="8639175" y="4324350"/>
          <p14:tracePt t="70076" x="8674100" y="4337050"/>
          <p14:tracePt t="70116" x="8718550" y="4337050"/>
          <p14:tracePt t="70155" x="8775700" y="4337050"/>
          <p14:tracePt t="70157" x="8797925" y="4337050"/>
          <p14:tracePt t="70195" x="8823325" y="4337050"/>
          <p14:tracePt t="70235" x="8867775" y="4318000"/>
          <p14:tracePt t="70275" x="8937625" y="4260850"/>
          <p14:tracePt t="70315" x="8982075" y="4203700"/>
          <p14:tracePt t="70366" x="9004300" y="4098925"/>
          <p14:tracePt t="70405" x="9004300" y="4041775"/>
          <p14:tracePt t="70446" x="9004300" y="3962400"/>
          <p14:tracePt t="70486" x="9004300" y="3927475"/>
          <p14:tracePt t="70525" x="8997950" y="3892550"/>
          <p14:tracePt t="70565" x="8972550" y="3857625"/>
          <p14:tracePt t="70606" x="8950325" y="3835400"/>
          <p14:tracePt t="70656" x="8928100" y="3835400"/>
          <p14:tracePt t="70695" x="8848725" y="3825875"/>
          <p14:tracePt t="70735" x="8778875" y="3813175"/>
          <p14:tracePt t="70775" x="8699500" y="3813175"/>
          <p14:tracePt t="70815" x="8594725" y="3867150"/>
          <p14:tracePt t="70855" x="8515350" y="4029075"/>
          <p14:tracePt t="70906" x="8515350" y="4152900"/>
          <p14:tracePt t="70946" x="8591550" y="4232275"/>
          <p14:tracePt t="70985" x="8709025" y="4279900"/>
          <p14:tracePt t="71026" x="8753475" y="4289425"/>
          <p14:tracePt t="71066" x="8855075" y="4289425"/>
          <p14:tracePt t="71115" x="8937625" y="4156075"/>
          <p14:tracePt t="71155" x="8947150" y="4041775"/>
          <p14:tracePt t="71157" x="8947150" y="4019550"/>
          <p14:tracePt t="71195" x="8940800" y="3975100"/>
          <p14:tracePt t="71235" x="8928100" y="3917950"/>
          <p14:tracePt t="71275" x="8915400" y="3892550"/>
          <p14:tracePt t="71316" x="8893175" y="3870325"/>
          <p14:tracePt t="71381" x="8801100" y="3870325"/>
          <p14:tracePt t="71422" x="8699500" y="3959225"/>
          <p14:tracePt t="71462" x="8699500" y="4029075"/>
          <p14:tracePt t="71502" x="8699500" y="4051300"/>
          <p14:tracePt t="71543" x="8709025" y="4060825"/>
          <p14:tracePt t="71637" x="8718550" y="4054475"/>
          <p14:tracePt t="71664" x="8718550" y="4041775"/>
          <p14:tracePt t="71704" x="8718550" y="4032250"/>
          <p14:tracePt t="71790" x="8740775" y="4032250"/>
          <p14:tracePt t="71805" x="8753475" y="4032250"/>
          <p14:tracePt t="71823" x="8775700" y="4032250"/>
          <p14:tracePt t="71863" x="8797925" y="4032250"/>
          <p14:tracePt t="71903" x="8823325" y="4032250"/>
          <p14:tracePt t="71942" x="8832850" y="4032250"/>
          <p14:tracePt t="72062" x="8845550" y="4038600"/>
          <p14:tracePt t="72069" x="8845550" y="4051300"/>
          <p14:tracePt t="72103" x="8845550" y="4130675"/>
          <p14:tracePt t="72142" x="8845550" y="4244975"/>
          <p14:tracePt t="72183" x="8845550" y="4289425"/>
          <p14:tracePt t="72222" x="8845550" y="4302125"/>
          <p14:tracePt t="72263" x="8845550" y="4349750"/>
          <p14:tracePt t="72302" x="8845550" y="4416425"/>
          <p14:tracePt t="72343" x="8836025" y="4495800"/>
          <p14:tracePt t="72383" x="8836025" y="4508500"/>
          <p14:tracePt t="72423" x="8836025" y="4543425"/>
          <p14:tracePt t="72462" x="8826500" y="4622800"/>
          <p14:tracePt t="72565" x="8826500" y="4603750"/>
          <p14:tracePt t="72583" x="8832850" y="4498975"/>
          <p14:tracePt t="72622" x="8832850" y="4305300"/>
          <p14:tracePt t="72662" x="8832850" y="4213225"/>
          <p14:tracePt t="72703" x="8832850" y="4178300"/>
          <p14:tracePt t="72743" x="8832850" y="4156075"/>
          <p14:tracePt t="72783" x="8832850" y="4146550"/>
          <p14:tracePt t="72863" x="8832850" y="4121150"/>
          <p14:tracePt t="72902" x="8826500" y="4076700"/>
          <p14:tracePt t="72982" x="8826500" y="4064000"/>
          <p14:tracePt t="73462" x="8813800" y="4073525"/>
          <p14:tracePt t="73471" x="8801100" y="4086225"/>
          <p14:tracePt t="73487" x="8778875" y="4095750"/>
          <p14:tracePt t="73501" x="8756650" y="4108450"/>
          <p14:tracePt t="73543" x="8515350" y="4108450"/>
          <p14:tracePt t="73583" x="8045450" y="4108450"/>
          <p14:tracePt t="73624" x="7245350" y="4076700"/>
          <p14:tracePt t="73665" x="6559550" y="4006850"/>
          <p14:tracePt t="73704" x="6076950" y="3949700"/>
          <p14:tracePt t="73743" x="5664200" y="3927475"/>
          <p14:tracePt t="73783" x="5540375" y="3927475"/>
          <p14:tracePt t="73862" x="5527675" y="3927475"/>
          <p14:tracePt t="73998" x="5505450" y="3927475"/>
          <p14:tracePt t="74013" x="5492750" y="3937000"/>
          <p14:tracePt t="74134" x="5502275" y="3937000"/>
          <p14:tracePt t="74141" x="5524500" y="3937000"/>
          <p14:tracePt t="74156" x="5559425" y="3927475"/>
          <p14:tracePt t="74173" x="5673725" y="3892550"/>
          <p14:tracePt t="74213" x="5765800" y="3857625"/>
          <p14:tracePt t="74253" x="5822950" y="3813175"/>
          <p14:tracePt t="74302" x="5845175" y="3790950"/>
          <p14:tracePt t="74384" x="5845175" y="3778250"/>
          <p14:tracePt t="74422" x="5826125" y="3756025"/>
          <p14:tracePt t="74463" x="5781675" y="3698875"/>
          <p14:tracePt t="74503" x="5746750" y="3676650"/>
          <p14:tracePt t="74543" x="5641975" y="3676650"/>
          <p14:tracePt t="74583" x="5505450" y="3676650"/>
          <p14:tracePt t="74623" x="5413375" y="3676650"/>
          <p14:tracePt t="74662" x="5289550" y="3683000"/>
          <p14:tracePt t="74703" x="5000625" y="3810000"/>
          <p14:tracePt t="74743" x="4829175" y="3867150"/>
          <p14:tracePt t="74783" x="4819650" y="3946525"/>
          <p14:tracePt t="74822" x="4918075" y="4086225"/>
          <p14:tracePt t="74862" x="5080000" y="4244975"/>
          <p14:tracePt t="74884" x="5194300" y="4349750"/>
          <p14:tracePt t="74928" x="5330825" y="4416425"/>
          <p14:tracePt t="74967" x="5546725" y="4416425"/>
          <p14:tracePt t="75008" x="5708650" y="4375150"/>
          <p14:tracePt t="75048" x="5822950" y="4191000"/>
          <p14:tracePt t="75088" x="5867400" y="4019550"/>
          <p14:tracePt t="75127" x="5880100" y="3870325"/>
          <p14:tracePt t="75168" x="5861050" y="3768725"/>
          <p14:tracePt t="75217" x="5813425" y="3711575"/>
          <p14:tracePt t="75257" x="5803900" y="3698875"/>
          <p14:tracePt t="75297" x="5781675" y="3686175"/>
          <p14:tracePt t="75338" x="5676900" y="3686175"/>
          <p14:tracePt t="75381" x="5483225" y="3822700"/>
          <p14:tracePt t="75428" x="5435600" y="3994150"/>
          <p14:tracePt t="75468" x="5467350" y="4165600"/>
          <p14:tracePt t="75469" x="5480050" y="4187825"/>
          <p14:tracePt t="75508" x="5514975" y="4232275"/>
          <p14:tracePt t="75547" x="5651500" y="4232275"/>
          <p14:tracePt t="75589" x="5845175" y="4133850"/>
          <p14:tracePt t="75628" x="5880100" y="3883025"/>
          <p14:tracePt t="75668" x="5880100" y="3721100"/>
          <p14:tracePt t="75669" x="5870575" y="3711575"/>
          <p14:tracePt t="75708" x="5803900" y="3698875"/>
          <p14:tracePt t="75758" x="5540375" y="3698875"/>
          <p14:tracePt t="75799" x="5378450" y="3730625"/>
          <p14:tracePt t="75839" x="5356225" y="3889375"/>
          <p14:tracePt t="75878" x="5400675" y="4060825"/>
          <p14:tracePt t="75918" x="5480050" y="4108450"/>
          <p14:tracePt t="75969" x="5603875" y="4108450"/>
          <p14:tracePt t="76008" x="5651500" y="3962400"/>
          <p14:tracePt t="76049" x="5651500" y="3835400"/>
          <p14:tracePt t="76099" x="5607050" y="3813175"/>
          <p14:tracePt t="76101" x="5597525" y="3813175"/>
          <p14:tracePt t="76138" x="5540375" y="3813175"/>
          <p14:tracePt t="76178" x="5505450" y="3902075"/>
          <p14:tracePt t="76217" x="5505450" y="4060825"/>
          <p14:tracePt t="76258" x="5559425" y="4130675"/>
          <p14:tracePt t="76298" x="5638800" y="4143375"/>
          <p14:tracePt t="76348" x="5765800" y="4041775"/>
          <p14:tracePt t="76388" x="5778500" y="3905250"/>
          <p14:tracePt t="76389" x="5778500" y="3892550"/>
          <p14:tracePt t="76427" x="5734050" y="3883025"/>
          <p14:tracePt t="76477" x="5641975" y="3981450"/>
          <p14:tracePt t="76517" x="5641975" y="4117975"/>
          <p14:tracePt t="76557" x="5651500" y="4152900"/>
          <p14:tracePt t="76789" x="5641975" y="4165600"/>
          <p14:tracePt t="76818" x="5641975" y="4222750"/>
          <p14:tracePt t="76824" x="5641975" y="4244975"/>
          <p14:tracePt t="76848" x="5641975" y="4314825"/>
          <p14:tracePt t="76867" x="5641975" y="4349750"/>
          <p14:tracePt t="76897" x="5641975" y="4429125"/>
          <p14:tracePt t="76937" x="5619750" y="4495800"/>
          <p14:tracePt t="76978" x="5584825" y="4600575"/>
          <p14:tracePt t="77017" x="5540375" y="4692650"/>
          <p14:tracePt t="77058" x="5540375" y="4749800"/>
          <p14:tracePt t="77060" x="5540375" y="4759325"/>
          <p14:tracePt t="77098" x="5540375" y="4784725"/>
          <p14:tracePt t="77137" x="5540375" y="4806950"/>
          <p14:tracePt t="77177" x="5540375" y="4841875"/>
          <p14:tracePt t="77217" x="5505450" y="4921250"/>
          <p14:tracePt t="77257" x="5505450" y="4943475"/>
          <p14:tracePt t="77389" x="5537200" y="4911725"/>
          <p14:tracePt t="77397" x="5537200" y="4902200"/>
          <p14:tracePt t="77428" x="5546725" y="4727575"/>
          <p14:tracePt t="77467" x="5546725" y="4524375"/>
          <p14:tracePt t="77507" x="5546725" y="4362450"/>
          <p14:tracePt t="77547" x="5546725" y="4283075"/>
          <p14:tracePt t="77598" x="5546725" y="4203700"/>
          <p14:tracePt t="77636" x="5546725" y="4156075"/>
          <p14:tracePt t="77966" x="5546725" y="4165600"/>
          <p14:tracePt t="77982" x="5559425" y="4175125"/>
          <p14:tracePt t="78006" x="5559425" y="4222750"/>
          <p14:tracePt t="78014" x="5559425" y="4232275"/>
          <p14:tracePt t="78046" x="5572125" y="4314825"/>
          <p14:tracePt t="78086" x="5581650" y="4429125"/>
          <p14:tracePt t="78126" x="5603875" y="4508500"/>
          <p14:tracePt t="78166" x="5603875" y="4600575"/>
          <p14:tracePt t="78206" x="5616575" y="4610100"/>
          <p14:tracePt t="78510" x="5616575" y="4622800"/>
          <p14:tracePt t="78615" x="5607050" y="4622800"/>
          <p14:tracePt t="78622" x="5597525" y="4622800"/>
          <p14:tracePt t="78638" x="5575300" y="4622800"/>
          <p14:tracePt t="78667" x="5527675" y="4603750"/>
          <p14:tracePt t="78706" x="5518150" y="4591050"/>
          <p14:tracePt t="78756" x="5448300" y="4591050"/>
          <p14:tracePt t="78795" x="5276850" y="4610100"/>
          <p14:tracePt t="78846" x="4956175" y="4692650"/>
          <p14:tracePt t="78887" x="4749800" y="4702175"/>
          <p14:tracePt t="78926" x="4600575" y="4724400"/>
          <p14:tracePt t="78966" x="4349750" y="4829175"/>
          <p14:tracePt t="79006" x="4121150" y="4908550"/>
          <p14:tracePt t="79046" x="3902075" y="4956175"/>
          <p14:tracePt t="79085" x="3844925" y="4978400"/>
          <p14:tracePt t="79189" x="3835400" y="4978400"/>
          <p14:tracePt t="79285" x="3822700" y="4968875"/>
          <p14:tracePt t="79302" x="3832225" y="4959350"/>
          <p14:tracePt t="79310" x="3841750" y="4946650"/>
          <p14:tracePt t="79336" x="3841750" y="4933950"/>
          <p14:tracePt t="79376" x="3876675" y="4867275"/>
          <p14:tracePt t="79416" x="3889375" y="4854575"/>
          <p14:tracePt t="84679" x="3879850" y="4854575"/>
          <p14:tracePt t="84688" x="3857625" y="4864100"/>
          <p14:tracePt t="84696" x="3835400" y="4873625"/>
          <p14:tracePt t="84716" x="3778250" y="4921250"/>
          <p14:tracePt t="84757" x="3686175" y="4965700"/>
          <p14:tracePt t="84798" x="3606800" y="5035550"/>
          <p14:tracePt t="84838" x="3536950" y="5092700"/>
          <p14:tracePt t="84878" x="3489325" y="5149850"/>
          <p14:tracePt t="84918" x="3467100" y="5194300"/>
          <p14:tracePt t="84958" x="3422650" y="5286375"/>
          <p14:tracePt t="84998" x="3400425" y="5343525"/>
          <p14:tracePt t="85038" x="3387725" y="5378450"/>
          <p14:tracePt t="85414" x="3375025" y="5391150"/>
          <p14:tracePt t="87807" x="3419475" y="5381625"/>
          <p14:tracePt t="87823" x="3441700" y="5368925"/>
          <p14:tracePt t="87831" x="3476625" y="5368925"/>
          <p14:tracePt t="87850" x="3556000" y="5359400"/>
          <p14:tracePt t="87889" x="3806825" y="5337175"/>
          <p14:tracePt t="87929" x="4095750" y="5289550"/>
          <p14:tracePt t="87969" x="4413250" y="5245100"/>
          <p14:tracePt t="88009" x="4733925" y="5187950"/>
          <p14:tracePt t="88049" x="5168900" y="5162550"/>
          <p14:tracePt t="88099" x="5537200" y="5118100"/>
          <p14:tracePt t="88101" x="5572125" y="5118100"/>
          <p14:tracePt t="88139" x="5629275" y="5095875"/>
          <p14:tracePt t="88188" x="5730875" y="5060950"/>
          <p14:tracePt t="88229" x="5880100" y="5016500"/>
          <p14:tracePt t="88269" x="6108700" y="4933950"/>
          <p14:tracePt t="88309" x="6270625" y="4876800"/>
          <p14:tracePt t="88349" x="6384925" y="4819650"/>
          <p14:tracePt t="88389" x="6464300" y="4752975"/>
          <p14:tracePt t="88438" x="6508750" y="4648200"/>
          <p14:tracePt t="88475" x="6508750" y="4613275"/>
          <p14:tracePt t="88518" x="6445250" y="4511675"/>
          <p14:tracePt t="88559" x="6410325" y="4454525"/>
          <p14:tracePt t="88599" x="6362700" y="4384675"/>
          <p14:tracePt t="88638" x="6296025" y="4327525"/>
          <p14:tracePt t="88679" x="6124575" y="4248150"/>
          <p14:tracePt t="88719" x="6067425" y="4203700"/>
          <p14:tracePt t="88759" x="6010275" y="4156075"/>
          <p14:tracePt t="88798" x="5895975" y="4098925"/>
          <p14:tracePt t="88839" x="5724525" y="4006850"/>
          <p14:tracePt t="88878" x="5584825" y="3949700"/>
          <p14:tracePt t="88918" x="5527675" y="3917950"/>
          <p14:tracePt t="88959" x="5518150" y="3917950"/>
          <p14:tracePt t="89197" x="5537200" y="3917950"/>
          <p14:tracePt t="89206" x="5616575" y="3937000"/>
          <p14:tracePt t="89215" x="5695950" y="3959225"/>
          <p14:tracePt t="89249" x="5924550" y="3981450"/>
          <p14:tracePt t="89289" x="6086475" y="3981450"/>
          <p14:tracePt t="89329" x="6464300" y="3981450"/>
          <p14:tracePt t="89369" x="6969125" y="4016375"/>
          <p14:tracePt t="89409" x="7356475" y="4060825"/>
          <p14:tracePt t="89428" x="7413625" y="4060825"/>
          <p14:tracePt t="89458" x="7448550" y="4060825"/>
          <p14:tracePt t="89498" x="7562850" y="4073525"/>
          <p14:tracePt t="89539" x="7712075" y="4095750"/>
          <p14:tracePt t="89578" x="7813675" y="4095750"/>
          <p14:tracePt t="89620" x="7918450" y="4095750"/>
          <p14:tracePt t="89661" x="8020050" y="4095750"/>
          <p14:tracePt t="89698" x="8089900" y="4095750"/>
          <p14:tracePt t="89738" x="8181975" y="4095750"/>
          <p14:tracePt t="89819" x="8261350" y="4095750"/>
          <p14:tracePt t="89859" x="8318500" y="4095750"/>
          <p14:tracePt t="89899" x="8420100" y="4095750"/>
          <p14:tracePt t="89939" x="8512175" y="4108450"/>
          <p14:tracePt t="89989" x="8626475" y="4108450"/>
          <p14:tracePt t="90040" x="8674100" y="4108450"/>
          <p14:tracePt t="90079" x="8718550" y="4108450"/>
          <p14:tracePt t="90119" x="8740775" y="4108450"/>
          <p14:tracePt t="90198" x="8753475" y="4108450"/>
          <p14:tracePt t="90239" x="8766175" y="4108450"/>
          <p14:tracePt t="90389" x="8756650" y="4108450"/>
          <p14:tracePt t="90397" x="8743950" y="4108450"/>
          <p14:tracePt t="90405" x="8712200" y="4130675"/>
          <p14:tracePt t="90429" x="8528050" y="4244975"/>
          <p14:tracePt t="90448" x="8391525" y="4337050"/>
          <p14:tracePt t="90480" x="8102600" y="4495800"/>
          <p14:tracePt t="90530" x="7772400" y="4759325"/>
          <p14:tracePt t="90569" x="7566025" y="4921250"/>
          <p14:tracePt t="90610" x="7416800" y="5022850"/>
          <p14:tracePt t="90648" x="7337425" y="5102225"/>
          <p14:tracePt t="90688" x="7232650" y="5251450"/>
          <p14:tracePt t="90740" x="7165975" y="5365750"/>
          <p14:tracePt t="90779" x="7131050" y="5413375"/>
          <p14:tracePt t="90780" x="7118350" y="5435600"/>
          <p14:tracePt t="90819" x="7061200" y="5514975"/>
          <p14:tracePt t="90859" x="6981825" y="5619750"/>
          <p14:tracePt t="90899" x="6854825" y="5768975"/>
          <p14:tracePt t="90939" x="6753225" y="5927725"/>
          <p14:tracePt t="90979" x="6718300" y="6019800"/>
          <p14:tracePt t="90980" x="6718300" y="6042025"/>
          <p14:tracePt t="91029" x="6718300" y="6261100"/>
          <p14:tracePt t="91069" x="6718300" y="6397625"/>
          <p14:tracePt t="91119" x="6772275" y="6477000"/>
          <p14:tracePt t="91159" x="6934200" y="6477000"/>
          <p14:tracePt t="91200" x="7035800" y="6470650"/>
          <p14:tracePt t="91249" x="7105650" y="6251575"/>
          <p14:tracePt t="91290" x="7105650" y="6045200"/>
          <p14:tracePt t="91330" x="7029450" y="5918200"/>
          <p14:tracePt t="91369" x="6854825" y="5829300"/>
          <p14:tracePt t="91410" x="6718300" y="5816600"/>
          <p14:tracePt t="91450" x="6581775" y="5892800"/>
          <p14:tracePt t="91490" x="6489700" y="6134100"/>
          <p14:tracePt t="91530" x="6499225" y="6327775"/>
          <p14:tracePt t="91569" x="6623050" y="6419850"/>
          <p14:tracePt t="91610" x="6737350" y="6378575"/>
          <p14:tracePt t="91652" x="6794500" y="6115050"/>
          <p14:tracePt t="91692" x="6788150" y="5943600"/>
          <p14:tracePt t="91729" x="6731000" y="5895975"/>
          <p14:tracePt t="91780" x="6604000" y="5873750"/>
          <p14:tracePt t="91819" x="6375400" y="5861050"/>
          <p14:tracePt t="91820" x="6318250" y="5861050"/>
          <p14:tracePt t="91859" x="5895975" y="5861050"/>
          <p14:tracePt t="91899" x="5413375" y="5861050"/>
          <p14:tracePt t="91939" x="4956175" y="5861050"/>
          <p14:tracePt t="91990" x="4648200" y="5861050"/>
          <p14:tracePt t="92029" x="4394200" y="5927725"/>
          <p14:tracePt t="92069" x="4222750" y="5997575"/>
          <p14:tracePt t="92109" x="4130675" y="6076950"/>
          <p14:tracePt t="92149" x="4041775" y="6169025"/>
          <p14:tracePt t="92190" x="3994150" y="6213475"/>
          <p14:tracePt t="92229" x="3981450" y="6235700"/>
          <p14:tracePt t="92269" x="3971925" y="6248400"/>
          <p14:tracePt t="92719" x="3978275" y="6238875"/>
          <p14:tracePt t="92910" x="3990975" y="6229350"/>
          <p14:tracePt t="100903" x="4003675" y="6216650"/>
          <p14:tracePt t="100919" x="4003675" y="6207125"/>
          <p14:tracePt t="100927" x="4003675" y="6194425"/>
          <p14:tracePt t="100943" x="4025900" y="6149975"/>
          <p14:tracePt t="100981" x="4038600" y="6045200"/>
          <p14:tracePt t="101021" x="4006850" y="5943600"/>
          <p14:tracePt t="101061" x="3949700" y="5873750"/>
          <p14:tracePt t="101102" x="3914775" y="5838825"/>
          <p14:tracePt t="101142" x="3892550" y="5816600"/>
          <p14:tracePt t="101181" x="3844925" y="5794375"/>
          <p14:tracePt t="101222" x="3800475" y="5772150"/>
          <p14:tracePt t="101261" x="3778250" y="5772150"/>
          <p14:tracePt t="101301" x="3708400" y="5737225"/>
          <p14:tracePt t="101341" x="3663950" y="5715000"/>
          <p14:tracePt t="101381" x="3616325" y="5689600"/>
          <p14:tracePt t="101421" x="3581400" y="5667375"/>
          <p14:tracePt t="102790" x="3559175" y="5667375"/>
          <p14:tracePt t="102799" x="3524250" y="5676900"/>
          <p14:tracePt t="102823" x="3489325" y="5686425"/>
          <p14:tracePt t="102830" x="3479800" y="5686425"/>
          <p14:tracePt t="102861" x="3422650" y="5721350"/>
          <p14:tracePt t="102902" x="3375025" y="5734050"/>
          <p14:tracePt t="102941" x="3343275" y="5756275"/>
          <p14:tracePt t="102981" x="3308350" y="5778500"/>
          <p14:tracePt t="103022" x="3251200" y="5800725"/>
          <p14:tracePt t="103061" x="3136900" y="5800725"/>
          <p14:tracePt t="103102" x="3067050" y="5800725"/>
          <p14:tracePt t="103141" x="2965450" y="5800725"/>
          <p14:tracePt t="103183" x="2860675" y="5813425"/>
          <p14:tracePt t="103221" x="2768600" y="5826125"/>
          <p14:tracePt t="103262" x="2654300" y="5835650"/>
          <p14:tracePt t="103302" x="2505075" y="5835650"/>
          <p14:tracePt t="103342" x="2425700" y="5857875"/>
          <p14:tracePt t="103382" x="2416175" y="5857875"/>
          <p14:tracePt t="103703" x="2492375" y="5857875"/>
          <p14:tracePt t="103711" x="2606675" y="5857875"/>
          <p14:tracePt t="103719" x="2673350" y="5851525"/>
          <p14:tracePt t="103740" x="2800350" y="5829300"/>
          <p14:tracePt t="103782" x="3225800" y="5759450"/>
          <p14:tracePt t="103823" x="3705225" y="5575300"/>
          <p14:tracePt t="103862" x="4210050" y="5346700"/>
          <p14:tracePt t="103902" x="4540250" y="5162550"/>
          <p14:tracePt t="103942" x="4908550" y="4968875"/>
          <p14:tracePt t="103982" x="5353050" y="4752975"/>
          <p14:tracePt t="104021" x="5721350" y="4591050"/>
          <p14:tracePt t="104061" x="5915025" y="4498975"/>
          <p14:tracePt t="104102" x="6016625" y="4419600"/>
          <p14:tracePt t="104142" x="6188075" y="4318000"/>
          <p14:tracePt t="104182" x="6350000" y="4248150"/>
          <p14:tracePt t="104221" x="6372225" y="4235450"/>
          <p14:tracePt t="104799" x="6394450" y="4235450"/>
          <p14:tracePt t="104823" x="6407150" y="4235450"/>
          <p14:tracePt t="104842" x="6429375" y="4225925"/>
          <p14:tracePt t="104869" x="6442075" y="4213225"/>
          <p14:tracePt t="104883" x="6451600" y="4213225"/>
          <p14:tracePt t="104922" x="6556375" y="4191000"/>
          <p14:tracePt t="104962" x="6670675" y="4168775"/>
          <p14:tracePt t="105002" x="6819900" y="4133850"/>
          <p14:tracePt t="105042" x="6943725" y="4111625"/>
          <p14:tracePt t="105081" x="6978650" y="4089400"/>
          <p14:tracePt t="105122" x="7013575" y="4076700"/>
          <p14:tracePt t="105162" x="7058025" y="4064000"/>
          <p14:tracePt t="105202" x="7150100" y="4032250"/>
          <p14:tracePt t="105242" x="7207250" y="4006850"/>
          <p14:tracePt t="105282" x="7229475" y="3997325"/>
          <p14:tracePt t="105322" x="7312025" y="3949700"/>
          <p14:tracePt t="105362" x="7413625" y="3905250"/>
          <p14:tracePt t="105402" x="7493000" y="3870325"/>
          <p14:tracePt t="105442" x="7677150" y="3848100"/>
          <p14:tracePt t="105482" x="7940675" y="3790950"/>
          <p14:tracePt t="105522" x="8147050" y="3743325"/>
          <p14:tracePt t="105562" x="8305800" y="3711575"/>
          <p14:tracePt t="105602" x="8410575" y="3686175"/>
          <p14:tracePt t="105644" x="8534400" y="3654425"/>
          <p14:tracePt t="105685" x="8709025" y="3641725"/>
          <p14:tracePt t="105723" x="8797925" y="3641725"/>
          <p14:tracePt t="105762" x="8890000" y="3641725"/>
          <p14:tracePt t="105803" x="9017000" y="3683000"/>
          <p14:tracePt t="105842" x="9131300" y="3730625"/>
          <p14:tracePt t="106174" x="9134475" y="3832225"/>
          <p14:tracePt t="106197" x="9077325" y="3800475"/>
          <p14:tracePt t="106218" x="8985250" y="3756025"/>
          <p14:tracePt t="106268" x="8769350" y="3654425"/>
          <p14:tracePt t="106288" x="8712200" y="3629025"/>
          <p14:tracePt t="106319" x="8572500" y="3597275"/>
          <p14:tracePt t="106358" x="8378825" y="3549650"/>
          <p14:tracePt t="106398" x="8308975" y="3540125"/>
          <p14:tracePt t="106417" x="8286750" y="3540125"/>
          <p14:tracePt t="106447" x="8277225" y="3540125"/>
          <p14:tracePt t="106702" x="8242300" y="3527425"/>
          <p14:tracePt t="106711" x="8229600" y="3514725"/>
          <p14:tracePt t="106729" x="8172450" y="3492500"/>
          <p14:tracePt t="106742" x="8150225" y="3479800"/>
          <p14:tracePt t="106768" x="8080375" y="3448050"/>
          <p14:tracePt t="106818" x="8045450" y="34353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4740275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8488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smtClean="0"/>
              <a:t>Self </a:t>
            </a:r>
            <a:r>
              <a:rPr lang="en-US" sz="3200" smtClean="0"/>
              <a:t>a</a:t>
            </a:r>
            <a:r>
              <a:rPr lang="cs-CZ" sz="3200" smtClean="0"/>
              <a:t>ssembled </a:t>
            </a:r>
            <a:r>
              <a:rPr lang="en-US" sz="3200" smtClean="0"/>
              <a:t>m</a:t>
            </a:r>
            <a:r>
              <a:rPr lang="cs-CZ" sz="3200" smtClean="0"/>
              <a:t>onolayers (SAMs)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6480175" cy="5472113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/>
              <a:t>most typical – spontaneous adsorption of thiols on gold</a:t>
            </a:r>
            <a:endParaRPr lang="cs-CZ" sz="2000" smtClean="0"/>
          </a:p>
        </p:txBody>
      </p:sp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859213"/>
            <a:ext cx="4814887" cy="28765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628775"/>
            <a:ext cx="280828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4" x="7978775" y="3422650"/>
          <p14:tracePt t="1022" x="7931150" y="3413125"/>
          <p14:tracePt t="1031" x="7886700" y="3413125"/>
          <p14:tracePt t="1051" x="7794625" y="3390900"/>
          <p14:tracePt t="1092" x="7566025" y="3333750"/>
          <p14:tracePt t="1143" x="7346950" y="3276600"/>
          <p14:tracePt t="1182" x="7131050" y="3263900"/>
          <p14:tracePt t="1223" x="6546850" y="3194050"/>
          <p14:tracePt t="1272" x="5975350" y="3149600"/>
          <p14:tracePt t="1312" x="5641975" y="3127375"/>
          <p14:tracePt t="1352" x="5264150" y="3127375"/>
          <p14:tracePt t="1392" x="4794250" y="3133725"/>
          <p14:tracePt t="1432" x="4302125" y="3216275"/>
          <p14:tracePt t="1472" x="3844925" y="3387725"/>
          <p14:tracePt t="1513" x="3559175" y="3603625"/>
          <p14:tracePt t="1552" x="3375025" y="3765550"/>
          <p14:tracePt t="1592" x="3101975" y="3971925"/>
          <p14:tracePt t="1632" x="2965450" y="4117975"/>
          <p14:tracePt t="1672" x="2838450" y="4289425"/>
          <p14:tracePt t="1722" x="2667000" y="4473575"/>
          <p14:tracePt t="1772" x="2540000" y="4622800"/>
          <p14:tracePt t="1774" x="2517775" y="4679950"/>
          <p14:tracePt t="1812" x="2460625" y="4841875"/>
          <p14:tracePt t="1853" x="2416175" y="5092700"/>
          <p14:tracePt t="1892" x="2403475" y="5276850"/>
          <p14:tracePt t="1931" x="2403475" y="5400675"/>
          <p14:tracePt t="1973" x="2403475" y="5514975"/>
          <p14:tracePt t="2012" x="2413000" y="5549900"/>
          <p14:tracePt t="2051" x="2422525" y="5572125"/>
          <p14:tracePt t="8007" x="2457450" y="5540375"/>
          <p14:tracePt t="8015" x="2492375" y="5483225"/>
          <p14:tracePt t="8024" x="2514600" y="5403850"/>
          <p14:tracePt t="8046" x="2571750" y="5118100"/>
          <p14:tracePt t="8086" x="2540000" y="4683125"/>
          <p14:tracePt t="8126" x="2425700" y="4225925"/>
          <p14:tracePt t="8166" x="2298700" y="3733800"/>
          <p14:tracePt t="8206" x="2209800" y="3390900"/>
          <p14:tracePt t="8247" x="2105025" y="3171825"/>
          <p14:tracePt t="8287" x="1968500" y="3022600"/>
          <p14:tracePt t="8328" x="1831975" y="2851150"/>
          <p14:tracePt t="8367" x="1647825" y="2622550"/>
          <p14:tracePt t="8407" x="1498600" y="2359025"/>
          <p14:tracePt t="8447" x="1371600" y="2003425"/>
          <p14:tracePt t="8487" x="1270000" y="1708150"/>
          <p14:tracePt t="8527" x="1190625" y="1466850"/>
          <p14:tracePt t="8567" x="1155700" y="1374775"/>
          <p14:tracePt t="8607" x="1133475" y="1339850"/>
          <p14:tracePt t="8688" x="1120775" y="1330325"/>
          <p14:tracePt t="8727" x="1111250" y="1295400"/>
          <p14:tracePt t="8767" x="1111250" y="1260475"/>
          <p14:tracePt t="8807" x="1098550" y="1181100"/>
          <p14:tracePt t="8847" x="1076325" y="1089025"/>
          <p14:tracePt t="8886" x="1063625" y="1044575"/>
          <p14:tracePt t="8975" x="1050925" y="1031875"/>
          <p14:tracePt t="9014" x="1028700" y="974725"/>
          <p14:tracePt t="9054" x="1006475" y="927100"/>
          <p14:tracePt t="9079" x="993775" y="895350"/>
          <p14:tracePt t="9103" x="993775" y="882650"/>
          <p14:tracePt t="9143" x="993775" y="869950"/>
          <p14:tracePt t="9193" x="984250" y="860425"/>
          <p14:tracePt t="9286" x="971550" y="860425"/>
          <p14:tracePt t="9313" x="936625" y="825500"/>
          <p14:tracePt t="9354" x="914400" y="812800"/>
          <p14:tracePt t="9394" x="904875" y="803275"/>
          <p14:tracePt t="9444" x="892175" y="790575"/>
          <p14:tracePt t="9574" x="879475" y="781050"/>
          <p14:tracePt t="9902" x="923925" y="781050"/>
          <p14:tracePt t="9911" x="968375" y="800100"/>
          <p14:tracePt t="9920" x="1038225" y="809625"/>
          <p14:tracePt t="9942" x="1222375" y="844550"/>
          <p14:tracePt t="9983" x="1473200" y="866775"/>
          <p14:tracePt t="10023" x="1666875" y="879475"/>
          <p14:tracePt t="10064" x="1930400" y="879475"/>
          <p14:tracePt t="10087" x="2159000" y="879475"/>
          <p14:tracePt t="10120" x="2422525" y="879475"/>
          <p14:tracePt t="10163" x="2743200" y="879475"/>
          <p14:tracePt t="10203" x="3121025" y="879475"/>
          <p14:tracePt t="10205" x="3200400" y="879475"/>
          <p14:tracePt t="10244" x="3511550" y="879475"/>
          <p14:tracePt t="10283" x="3819525" y="879475"/>
          <p14:tracePt t="10285" x="3863975" y="879475"/>
          <p14:tracePt t="10325" x="4152900" y="879475"/>
          <p14:tracePt t="10365" x="4530725" y="879475"/>
          <p14:tracePt t="10404" x="4803775" y="914400"/>
          <p14:tracePt t="10443" x="5146675" y="914400"/>
          <p14:tracePt t="10445" x="5216525" y="914400"/>
          <p14:tracePt t="10483" x="5432425" y="923925"/>
          <p14:tracePt t="10523" x="5661025" y="923925"/>
          <p14:tracePt t="10525" x="5686425" y="923925"/>
          <p14:tracePt t="10564" x="5857875" y="923925"/>
          <p14:tracePt t="10603" x="6121400" y="923925"/>
          <p14:tracePt t="10605" x="6156325" y="923925"/>
          <p14:tracePt t="10644" x="6280150" y="923925"/>
          <p14:tracePt t="10680" x="6384925" y="923925"/>
          <p14:tracePt t="10723" x="6508750" y="923925"/>
          <p14:tracePt t="10763" x="6600825" y="923925"/>
          <p14:tracePt t="10813" x="6613525" y="923925"/>
          <p14:tracePt t="10843" x="6657975" y="923925"/>
          <p14:tracePt t="10883" x="6705600" y="923925"/>
          <p14:tracePt t="11669" x="6737350" y="923925"/>
          <p14:tracePt t="11677" x="6750050" y="949325"/>
          <p14:tracePt t="11698" x="6762750" y="958850"/>
          <p14:tracePt t="11713" x="6772275" y="993775"/>
          <p14:tracePt t="11753" x="6864350" y="1108075"/>
          <p14:tracePt t="11773" x="6921500" y="1165225"/>
          <p14:tracePt t="11803" x="6956425" y="1222375"/>
          <p14:tracePt t="11843" x="6969125" y="1235075"/>
          <p14:tracePt t="12125" x="6978650" y="1235075"/>
          <p14:tracePt t="12133" x="7035800" y="1235075"/>
          <p14:tracePt t="12142" x="7105650" y="1225550"/>
          <p14:tracePt t="12174" x="7356475" y="1181100"/>
          <p14:tracePt t="12214" x="7585075" y="1123950"/>
          <p14:tracePt t="12254" x="7712075" y="1089025"/>
          <p14:tracePt t="12273" x="7747000" y="1076325"/>
          <p14:tracePt t="12304" x="7813675" y="1066800"/>
          <p14:tracePt t="12344" x="7883525" y="1044575"/>
          <p14:tracePt t="12385" x="7918450" y="1031875"/>
          <p14:tracePt t="12424" x="7985125" y="1009650"/>
          <p14:tracePt t="12464" x="8042275" y="987425"/>
          <p14:tracePt t="12504" x="8147050" y="962025"/>
          <p14:tracePt t="12543" x="8191500" y="927100"/>
          <p14:tracePt t="12624" x="8248650" y="895350"/>
          <p14:tracePt t="12813" x="8207375" y="895350"/>
          <p14:tracePt t="12821" x="8150225" y="901700"/>
          <p14:tracePt t="12841" x="8035925" y="914400"/>
          <p14:tracePt t="12874" x="7702550" y="993775"/>
          <p14:tracePt t="12914" x="7267575" y="1108075"/>
          <p14:tracePt t="12934" x="7096125" y="1165225"/>
          <p14:tracePt t="12964" x="6880225" y="1235075"/>
          <p14:tracePt t="13003" x="6410325" y="1384300"/>
          <p14:tracePt t="13043" x="5895975" y="1565275"/>
          <p14:tracePt t="13084" x="5505450" y="1714500"/>
          <p14:tracePt t="13124" x="5149850" y="1876425"/>
          <p14:tracePt t="13163" x="4841875" y="2057400"/>
          <p14:tracePt t="13203" x="4657725" y="2232025"/>
          <p14:tracePt t="13244" x="4635500" y="2320925"/>
          <p14:tracePt t="13284" x="4622800" y="2425700"/>
          <p14:tracePt t="13285" x="4622800" y="2435225"/>
          <p14:tracePt t="13324" x="4622800" y="2540000"/>
          <p14:tracePt t="13364" x="4676775" y="2676525"/>
          <p14:tracePt t="13404" x="4791075" y="2813050"/>
          <p14:tracePt t="13444" x="4883150" y="2974975"/>
          <p14:tracePt t="13484" x="4987925" y="3111500"/>
          <p14:tracePt t="13524" x="5054600" y="3190875"/>
          <p14:tracePt t="13564" x="5089525" y="3225800"/>
          <p14:tracePt t="13603" x="5102225" y="3238500"/>
          <p14:tracePt t="17911" x="5111750" y="3238500"/>
          <p14:tracePt t="17919" x="5137150" y="3228975"/>
          <p14:tracePt t="17935" x="5168900" y="3219450"/>
          <p14:tracePt t="17950" x="5216525" y="3206750"/>
          <p14:tracePt t="17991" x="5273675" y="3194050"/>
          <p14:tracePt t="18031" x="5295900" y="3184525"/>
          <p14:tracePt t="18199" x="5308600" y="3184525"/>
          <p14:tracePt t="18206" x="5318125" y="3184525"/>
          <p14:tracePt t="18221" x="5330825" y="3184525"/>
          <p14:tracePt t="18242" x="5343525" y="3184525"/>
          <p14:tracePt t="18272" x="5445125" y="3184525"/>
          <p14:tracePt t="18310" x="5537200" y="3184525"/>
          <p14:tracePt t="18352" x="5559425" y="3184525"/>
          <p14:tracePt t="18393" x="5616575" y="3190875"/>
          <p14:tracePt t="18442" x="5686425" y="3216275"/>
          <p14:tracePt t="18482" x="5743575" y="3225800"/>
          <p14:tracePt t="18521" x="5892800" y="3225800"/>
          <p14:tracePt t="18561" x="6038850" y="3225800"/>
          <p14:tracePt t="18601" x="6156325" y="3225800"/>
          <p14:tracePt t="18650" x="6178550" y="3225800"/>
          <p14:tracePt t="18809" x="6200775" y="3225800"/>
          <p14:tracePt t="18823" x="6223000" y="3225800"/>
          <p14:tracePt t="18841" x="6245225" y="3225800"/>
          <p14:tracePt t="18878" x="6270625" y="3206750"/>
          <p14:tracePt t="19062" x="6261100" y="3206750"/>
          <p14:tracePt t="19084" x="6238875" y="3206750"/>
          <p14:tracePt t="19102" x="6216650" y="3206750"/>
          <p14:tracePt t="19121" x="6191250" y="3194050"/>
          <p14:tracePt t="19152" x="6159500" y="3184525"/>
          <p14:tracePt t="19166" x="6134100" y="3184525"/>
          <p14:tracePt t="19191" x="6089650" y="3162300"/>
          <p14:tracePt t="19231" x="6054725" y="3149600"/>
          <p14:tracePt t="19280" x="6042025" y="3149600"/>
          <p14:tracePt t="19558" x="6051550" y="3136900"/>
          <p14:tracePt t="19574" x="6064250" y="3136900"/>
          <p14:tracePt t="19595" x="6086475" y="3127375"/>
          <p14:tracePt t="19611" x="6096000" y="3127375"/>
          <p14:tracePt t="19651" x="6223000" y="3127375"/>
          <p14:tracePt t="19691" x="6384925" y="3127375"/>
          <p14:tracePt t="19710" x="6464300" y="3127375"/>
          <p14:tracePt t="19741" x="6591300" y="3127375"/>
          <p14:tracePt t="19781" x="6851650" y="3133725"/>
          <p14:tracePt t="19821" x="7000875" y="3146425"/>
          <p14:tracePt t="19861" x="7092950" y="3146425"/>
          <p14:tracePt t="19902" x="7219950" y="3168650"/>
          <p14:tracePt t="19941" x="7426325" y="3216275"/>
          <p14:tracePt t="19981" x="7689850" y="3260725"/>
          <p14:tracePt t="20031" x="7997825" y="3305175"/>
          <p14:tracePt t="20071" x="8067675" y="3317875"/>
          <p14:tracePt t="20111" x="8089900" y="3317875"/>
          <p14:tracePt t="20151" x="8124825" y="3317875"/>
          <p14:tracePt t="20191" x="8169275" y="3317875"/>
          <p14:tracePt t="20231" x="8239125" y="3330575"/>
          <p14:tracePt t="20272" x="8305800" y="3330575"/>
          <p14:tracePt t="20312" x="8375650" y="3330575"/>
          <p14:tracePt t="20353" x="8445500" y="3330575"/>
          <p14:tracePt t="20393" x="8489950" y="3330575"/>
          <p14:tracePt t="20432" x="8524875" y="3330575"/>
          <p14:tracePt t="20481" x="8547100" y="3321050"/>
          <p14:tracePt t="20654" x="8537575" y="3308350"/>
          <p14:tracePt t="20669" x="8515350" y="3308350"/>
          <p14:tracePt t="20677" x="8470900" y="3286125"/>
          <p14:tracePt t="20712" x="8343900" y="3251200"/>
          <p14:tracePt t="20752" x="8137525" y="3219450"/>
          <p14:tracePt t="20792" x="7851775" y="3184525"/>
          <p14:tracePt t="20831" x="7486650" y="3184525"/>
          <p14:tracePt t="20851" x="7315200" y="3184525"/>
          <p14:tracePt t="20882" x="6994525" y="3184525"/>
          <p14:tracePt t="20922" x="6810375" y="3190875"/>
          <p14:tracePt t="20962" x="6765925" y="3203575"/>
          <p14:tracePt t="21001" x="6718300" y="3225800"/>
          <p14:tracePt t="21041" x="6661150" y="3238500"/>
          <p14:tracePt t="21081" x="6626225" y="3248025"/>
          <p14:tracePt t="21121" x="6537325" y="3273425"/>
          <p14:tracePt t="21161" x="6467475" y="3295650"/>
          <p14:tracePt t="21202" x="6419850" y="3295650"/>
          <p14:tracePt t="21241" x="6340475" y="3305175"/>
          <p14:tracePt t="21282" x="6283325" y="3317875"/>
          <p14:tracePt t="21322" x="6226175" y="3317875"/>
          <p14:tracePt t="21362" x="6099175" y="3317875"/>
          <p14:tracePt t="21401" x="5918200" y="3308350"/>
          <p14:tracePt t="21442" x="5861050" y="3308350"/>
          <p14:tracePt t="21481" x="5848350" y="3308350"/>
          <p14:tracePt t="21612" x="5857875" y="3298825"/>
          <p14:tracePt t="21615" x="5880100" y="3298825"/>
          <p14:tracePt t="21651" x="5994400" y="3298825"/>
          <p14:tracePt t="21692" x="6337300" y="3298825"/>
          <p14:tracePt t="21732" x="6648450" y="3317875"/>
          <p14:tracePt t="21733" x="6692900" y="3317875"/>
          <p14:tracePt t="21772" x="6794500" y="3330575"/>
          <p14:tracePt t="21773" x="6842125" y="3330575"/>
          <p14:tracePt t="21821" x="7150100" y="3352800"/>
          <p14:tracePt t="21861" x="7286625" y="3352800"/>
          <p14:tracePt t="21901" x="7356475" y="3352800"/>
          <p14:tracePt t="21942" x="7413625" y="3352800"/>
          <p14:tracePt t="21982" x="7461250" y="3343275"/>
          <p14:tracePt t="22031" x="7483475" y="3343275"/>
          <p14:tracePt t="22245" x="7439025" y="3308350"/>
          <p14:tracePt t="22253" x="7381875" y="3286125"/>
          <p14:tracePt t="22266" x="7337425" y="3276600"/>
          <p14:tracePt t="22282" x="7232650" y="3228975"/>
          <p14:tracePt t="22323" x="7108825" y="3194050"/>
          <p14:tracePt t="22363" x="6946900" y="3127375"/>
          <p14:tracePt t="22382" x="6889750" y="3105150"/>
          <p14:tracePt t="22412" x="6810375" y="3070225"/>
          <p14:tracePt t="22452" x="6731000" y="3044825"/>
          <p14:tracePt t="22453" x="6718300" y="3044825"/>
          <p14:tracePt t="22492" x="6673850" y="3035300"/>
          <p14:tracePt t="22532" x="6604000" y="3035300"/>
          <p14:tracePt t="22572" x="6524625" y="3013075"/>
          <p14:tracePt t="22612" x="6477000" y="3013075"/>
          <p14:tracePt t="22652" x="6397625" y="3013075"/>
          <p14:tracePt t="22653" x="6375400" y="3013075"/>
          <p14:tracePt t="22692" x="6353175" y="3013075"/>
          <p14:tracePt t="22741" x="6340475" y="3000375"/>
          <p14:tracePt t="22822" x="6372225" y="2921000"/>
          <p14:tracePt t="22862" x="6442075" y="2794000"/>
          <p14:tracePt t="22902" x="6486525" y="2670175"/>
          <p14:tracePt t="22942" x="6499225" y="2609850"/>
          <p14:tracePt t="22982" x="6508750" y="2530475"/>
          <p14:tracePt t="23031" x="6543675" y="2324100"/>
          <p14:tracePt t="23072" x="6578600" y="2143125"/>
          <p14:tracePt t="23122" x="6635750" y="1981200"/>
          <p14:tracePt t="23162" x="6657975" y="1889125"/>
          <p14:tracePt t="23202" x="6692900" y="1844675"/>
          <p14:tracePt t="23242" x="6727825" y="1787525"/>
          <p14:tracePt t="23282" x="6762750" y="1752600"/>
          <p14:tracePt t="23321" x="6807200" y="1695450"/>
          <p14:tracePt t="23361" x="6851650" y="1651000"/>
          <p14:tracePt t="23402" x="6877050" y="1625600"/>
          <p14:tracePt t="23442" x="6908800" y="1603375"/>
          <p14:tracePt t="23482" x="6991350" y="1558925"/>
          <p14:tracePt t="23521" x="7035800" y="1546225"/>
          <p14:tracePt t="23561" x="7048500" y="1546225"/>
          <p14:tracePt t="23601" x="7070725" y="1546225"/>
          <p14:tracePt t="23641" x="7115175" y="1546225"/>
          <p14:tracePt t="23682" x="7140575" y="1546225"/>
          <p14:tracePt t="23722" x="7197725" y="1546225"/>
          <p14:tracePt t="23771" x="7229475" y="1555750"/>
          <p14:tracePt t="23773" x="7254875" y="1577975"/>
          <p14:tracePt t="23812" x="7286625" y="1635125"/>
          <p14:tracePt t="23813" x="7286625" y="1657350"/>
          <p14:tracePt t="23851" x="7312025" y="1714500"/>
          <p14:tracePt t="23892" x="7312025" y="1828800"/>
          <p14:tracePt t="23932" x="7280275" y="1920875"/>
          <p14:tracePt t="23972" x="7210425" y="2025650"/>
          <p14:tracePt t="23973" x="7200900" y="2047875"/>
          <p14:tracePt t="24022" x="7073900" y="2171700"/>
          <p14:tracePt t="24062" x="6981825" y="2289175"/>
          <p14:tracePt t="24102" x="6911975" y="2355850"/>
          <p14:tracePt t="24151" x="6854825" y="2413000"/>
          <p14:tracePt t="24192" x="6810375" y="2492375"/>
          <p14:tracePt t="24231" x="6775450" y="2574925"/>
          <p14:tracePt t="24271" x="6708775" y="2689225"/>
          <p14:tracePt t="24312" x="6651625" y="2755900"/>
          <p14:tracePt t="24353" x="6616700" y="2790825"/>
          <p14:tracePt t="24393" x="6569075" y="2847975"/>
          <p14:tracePt t="24422" x="6524625" y="2895600"/>
          <p14:tracePt t="24462" x="6477000" y="2927350"/>
          <p14:tracePt t="24502" x="6454775" y="2952750"/>
          <p14:tracePt t="24542" x="6445250" y="2952750"/>
          <p14:tracePt t="24632" x="6432550" y="2952750"/>
          <p14:tracePt t="24682" x="6410325" y="2930525"/>
          <p14:tracePt t="24721" x="6362700" y="2759075"/>
          <p14:tracePt t="24763" x="6362700" y="2600325"/>
          <p14:tracePt t="24764" x="6362700" y="2578100"/>
          <p14:tracePt t="24802" x="6384925" y="2451100"/>
          <p14:tracePt t="24842" x="6416675" y="2324100"/>
          <p14:tracePt t="24882" x="6473825" y="2200275"/>
          <p14:tracePt t="24922" x="6565900" y="2038350"/>
          <p14:tracePt t="24962" x="6657975" y="1936750"/>
          <p14:tracePt t="25002" x="6715125" y="1879600"/>
          <p14:tracePt t="25052" x="6762750" y="1822450"/>
          <p14:tracePt t="25092" x="6842125" y="1752600"/>
          <p14:tracePt t="25093" x="6877050" y="1730375"/>
          <p14:tracePt t="25132" x="6934200" y="1708150"/>
          <p14:tracePt t="25173" x="7048500" y="1660525"/>
          <p14:tracePt t="25222" x="7105650" y="1638300"/>
          <p14:tracePt t="25262" x="7115175" y="1638300"/>
          <p14:tracePt t="25406" x="7127875" y="1657350"/>
          <p14:tracePt t="25413" x="7127875" y="1679575"/>
          <p14:tracePt t="25432" x="7127875" y="1762125"/>
          <p14:tracePt t="25473" x="7051675" y="2012950"/>
          <p14:tracePt t="25492" x="7029450" y="2092325"/>
          <p14:tracePt t="25522" x="6972300" y="2276475"/>
          <p14:tracePt t="25562" x="6867525" y="2492375"/>
          <p14:tracePt t="25602" x="6823075" y="2574925"/>
          <p14:tracePt t="25642" x="6810375" y="2597150"/>
          <p14:tracePt t="25749" x="6797675" y="2619375"/>
          <p14:tracePt t="25814" x="6788150" y="2632075"/>
          <p14:tracePt t="25837" x="6775450" y="2641600"/>
          <p14:tracePt t="25853" x="6765925" y="2654300"/>
          <p14:tracePt t="25893" x="6740525" y="2689225"/>
          <p14:tracePt t="25932" x="6683375" y="2746375"/>
          <p14:tracePt t="25972" x="6626225" y="2813050"/>
          <p14:tracePt t="26069" x="6616700" y="2825750"/>
          <p14:tracePt t="26097" x="6604000" y="2838450"/>
          <p14:tracePt t="26150" x="6594475" y="2860675"/>
          <p14:tracePt t="26165" x="6581775" y="2870200"/>
          <p14:tracePt t="26177" x="6569075" y="2882900"/>
          <p14:tracePt t="26218" x="6546850" y="2917825"/>
          <p14:tracePt t="26257" x="6537325" y="2940050"/>
          <p14:tracePt t="26381" x="6524625" y="2940050"/>
          <p14:tracePt t="26389" x="6511925" y="2940050"/>
          <p14:tracePt t="26413" x="6502400" y="2940050"/>
          <p14:tracePt t="26453" x="6489700" y="2940050"/>
          <p14:tracePt t="26519" x="6477000" y="2930525"/>
          <p14:tracePt t="26533" x="6477000" y="2921000"/>
          <p14:tracePt t="26544" x="6477000" y="2898775"/>
          <p14:tracePt t="26584" x="6477000" y="2851150"/>
          <p14:tracePt t="26603" x="6477000" y="2841625"/>
          <p14:tracePt t="26633" x="6467475" y="2816225"/>
          <p14:tracePt t="26674" x="6445250" y="2794000"/>
          <p14:tracePt t="26754" x="6410325" y="2784475"/>
          <p14:tracePt t="26834" x="6388100" y="2771775"/>
          <p14:tracePt t="26873" x="6362700" y="2771775"/>
          <p14:tracePt t="26914" x="6330950" y="2771775"/>
          <p14:tracePt t="26954" x="6305550" y="2771775"/>
          <p14:tracePt t="26994" x="6261100" y="2771775"/>
          <p14:tracePt t="27034" x="6169025" y="2781300"/>
          <p14:tracePt t="27085" x="6067425" y="2860675"/>
          <p14:tracePt t="27124" x="6010275" y="2940050"/>
          <p14:tracePt t="27164" x="5984875" y="3019425"/>
          <p14:tracePt t="27204" x="5984875" y="3101975"/>
          <p14:tracePt t="27245" x="6029325" y="3168650"/>
          <p14:tracePt t="27284" x="6064250" y="3203575"/>
          <p14:tracePt t="27324" x="6086475" y="3216275"/>
          <p14:tracePt t="27365" x="6108700" y="3216275"/>
          <p14:tracePt t="27403" x="6143625" y="3216275"/>
          <p14:tracePt t="27444" x="6188075" y="3216275"/>
          <p14:tracePt t="27445" x="6213475" y="3216275"/>
          <p14:tracePt t="27483" x="6280150" y="3216275"/>
          <p14:tracePt t="27524" x="6359525" y="3206750"/>
          <p14:tracePt t="27525" x="6384925" y="3194050"/>
          <p14:tracePt t="27565" x="6416675" y="3114675"/>
          <p14:tracePt t="27604" x="6429375" y="3035300"/>
          <p14:tracePt t="27644" x="6429375" y="2965450"/>
          <p14:tracePt t="27684" x="6419850" y="2886075"/>
          <p14:tracePt t="27685" x="6419850" y="2873375"/>
          <p14:tracePt t="27723" x="6397625" y="2828925"/>
          <p14:tracePt t="27724" x="6397625" y="2816225"/>
          <p14:tracePt t="27763" x="6397625" y="2794000"/>
          <p14:tracePt t="27765" x="6397625" y="2784475"/>
          <p14:tracePt t="27804" x="6388100" y="2771775"/>
          <p14:tracePt t="27933" x="6375400" y="2771775"/>
          <p14:tracePt t="27941" x="6353175" y="2781300"/>
          <p14:tracePt t="27949" x="6330950" y="2803525"/>
          <p14:tracePt t="27974" x="6305550" y="2870200"/>
          <p14:tracePt t="27993" x="6305550" y="2905125"/>
          <p14:tracePt t="28024" x="6296025" y="3019425"/>
          <p14:tracePt t="28064" x="6296025" y="3067050"/>
          <p14:tracePt t="28090" x="6296025" y="3076575"/>
          <p14:tracePt t="28205" x="6296025" y="3057525"/>
          <p14:tracePt t="28230" x="6296025" y="2987675"/>
          <p14:tracePt t="28270" x="6315075" y="2908300"/>
          <p14:tracePt t="28311" x="6315075" y="2873375"/>
          <p14:tracePt t="28351" x="6327775" y="2863850"/>
          <p14:tracePt t="28440" x="6350000" y="2917825"/>
          <p14:tracePt t="28480" x="6350000" y="3041650"/>
          <p14:tracePt t="28520" x="6350000" y="3111500"/>
          <p14:tracePt t="28653" x="6350000" y="3092450"/>
          <p14:tracePt t="28661" x="6350000" y="3079750"/>
          <p14:tracePt t="28680" x="6350000" y="3013075"/>
          <p14:tracePt t="28721" x="6359525" y="2908300"/>
          <p14:tracePt t="28770" x="6359525" y="2898775"/>
          <p14:tracePt t="28810" x="6359525" y="2886075"/>
          <p14:tracePt t="28891" x="6359525" y="2927350"/>
          <p14:tracePt t="28893" x="6359525" y="2940050"/>
          <p14:tracePt t="28930" x="6372225" y="3054350"/>
          <p14:tracePt t="28972" x="6384925" y="3101975"/>
          <p14:tracePt t="29101" x="6384925" y="3070225"/>
          <p14:tracePt t="29109" x="6384925" y="3035300"/>
          <p14:tracePt t="29141" x="6384925" y="2930525"/>
          <p14:tracePt t="29191" x="6384925" y="2828925"/>
          <p14:tracePt t="29317" x="6384925" y="2838450"/>
          <p14:tracePt t="29325" x="6384925" y="2860675"/>
          <p14:tracePt t="29350" x="6384925" y="2940050"/>
          <p14:tracePt t="29400" x="6384925" y="2974975"/>
          <p14:tracePt t="29440" x="6394450" y="2984500"/>
          <p14:tracePt t="29521" x="6394450" y="2930525"/>
          <p14:tracePt t="29561" x="6416675" y="2806700"/>
          <p14:tracePt t="29611" x="6429375" y="2749550"/>
          <p14:tracePt t="29651" x="6429375" y="2736850"/>
          <p14:tracePt t="29731" x="6429375" y="2870200"/>
          <p14:tracePt t="29770" x="6429375" y="2952750"/>
          <p14:tracePt t="29901" x="6429375" y="2930525"/>
          <p14:tracePt t="29909" x="6429375" y="2921000"/>
          <p14:tracePt t="29920" x="6429375" y="2898775"/>
          <p14:tracePt t="29961" x="6442075" y="2828925"/>
          <p14:tracePt t="30051" x="6442075" y="2838450"/>
          <p14:tracePt t="30053" x="6442075" y="2860675"/>
          <p14:tracePt t="30091" x="6442075" y="2917825"/>
          <p14:tracePt t="30130" x="6442075" y="2927350"/>
          <p14:tracePt t="31198" x="6442075" y="2940050"/>
          <p14:tracePt t="31230" x="6451600" y="2921000"/>
          <p14:tracePt t="31261" x="6451600" y="2908300"/>
          <p14:tracePt t="31438" x="6451600" y="2898775"/>
          <p14:tracePt t="31454" x="6451600" y="2886075"/>
          <p14:tracePt t="31471" x="6445250" y="2873375"/>
          <p14:tracePt t="31486" x="6432550" y="2863850"/>
          <p14:tracePt t="31512" x="6419850" y="2851150"/>
          <p14:tracePt t="31654" x="6410325" y="2851150"/>
          <p14:tracePt t="31701" x="6388100" y="2860675"/>
          <p14:tracePt t="31709" x="6362700" y="2870200"/>
          <p14:tracePt t="31731" x="6353175" y="2882900"/>
          <p14:tracePt t="31741" x="6340475" y="2895600"/>
          <p14:tracePt t="31782" x="6330950" y="2905125"/>
          <p14:tracePt t="31829" x="6318250" y="2917825"/>
          <p14:tracePt t="31853" x="6305550" y="2927350"/>
          <p14:tracePt t="31901" x="6261100" y="2974975"/>
          <p14:tracePt t="31941" x="6238875" y="2997200"/>
          <p14:tracePt t="31991" x="6216650" y="3041650"/>
          <p14:tracePt t="32030" x="6203950" y="3076575"/>
          <p14:tracePt t="32071" x="6203950" y="3124200"/>
          <p14:tracePt t="32111" x="6203950" y="3190875"/>
          <p14:tracePt t="32191" x="6235700" y="3225800"/>
          <p14:tracePt t="32230" x="6245225" y="3225800"/>
          <p14:tracePt t="32280" x="6315075" y="3219450"/>
          <p14:tracePt t="32321" x="6394450" y="3136900"/>
          <p14:tracePt t="32372" x="6407150" y="3105150"/>
          <p14:tracePt t="32421" x="6416675" y="3035300"/>
          <p14:tracePt t="32461" x="6416675" y="2955925"/>
          <p14:tracePt t="32502" x="6416675" y="2921000"/>
          <p14:tracePt t="32551" x="6416675" y="2873375"/>
          <p14:tracePt t="32601" x="6410325" y="2841625"/>
          <p14:tracePt t="32641" x="6397625" y="2816225"/>
          <p14:tracePt t="32682" x="6388100" y="2806700"/>
          <p14:tracePt t="32761" x="6353175" y="2806700"/>
          <p14:tracePt t="32801" x="6273800" y="2806700"/>
          <p14:tracePt t="32841" x="6191250" y="2870200"/>
          <p14:tracePt t="32891" x="6181725" y="3009900"/>
          <p14:tracePt t="32930" x="6213475" y="3101975"/>
          <p14:tracePt t="32970" x="6270625" y="3146425"/>
          <p14:tracePt t="33011" x="6337300" y="3168650"/>
          <p14:tracePt t="33062" x="6442075" y="3168650"/>
          <p14:tracePt t="33087" x="6473825" y="3168650"/>
          <p14:tracePt t="33129" x="6534150" y="3162300"/>
          <p14:tracePt t="33179" x="6600825" y="3092450"/>
          <p14:tracePt t="33219" x="6613525" y="3022600"/>
          <p14:tracePt t="33269" x="6594475" y="2873375"/>
          <p14:tracePt t="33309" x="6559550" y="2828925"/>
          <p14:tracePt t="33349" x="6502400" y="2816225"/>
          <p14:tracePt t="33400" x="6445250" y="2816225"/>
          <p14:tracePt t="33439" x="6330950" y="2870200"/>
          <p14:tracePt t="33489" x="6283325" y="2984500"/>
          <p14:tracePt t="33529" x="6292850" y="3054350"/>
          <p14:tracePt t="33569" x="6315075" y="3089275"/>
          <p14:tracePt t="33610" x="6372225" y="3089275"/>
          <p14:tracePt t="33649" x="6429375" y="3089275"/>
          <p14:tracePt t="33689" x="6464300" y="3035300"/>
          <p14:tracePt t="33729" x="6464300" y="2987675"/>
          <p14:tracePt t="33769" x="6445250" y="2965450"/>
          <p14:tracePt t="33809" x="6397625" y="2965450"/>
          <p14:tracePt t="33848" x="6375400" y="2974975"/>
          <p14:tracePt t="33899" x="6375400" y="2984500"/>
          <p14:tracePt t="33939" x="6384925" y="2997200"/>
          <p14:tracePt t="34495" x="6384925" y="2978150"/>
          <p14:tracePt t="34502" x="6384925" y="2943225"/>
          <p14:tracePt t="34510" x="6384925" y="2921000"/>
          <p14:tracePt t="34532" x="6384925" y="2873375"/>
          <p14:tracePt t="34573" x="6407150" y="2828925"/>
          <p14:tracePt t="34613" x="6416675" y="2806700"/>
          <p14:tracePt t="34958" x="6416675" y="2784475"/>
          <p14:tracePt t="34973" x="6429375" y="2771775"/>
          <p14:tracePt t="34987" x="6442075" y="2759075"/>
          <p14:tracePt t="35003" x="6464300" y="2736850"/>
          <p14:tracePt t="35022" x="6473825" y="2727325"/>
          <p14:tracePt t="35053" x="6499225" y="2692400"/>
          <p14:tracePt t="35093" x="6534150" y="2644775"/>
          <p14:tracePt t="35133" x="6543675" y="2609850"/>
          <p14:tracePt t="35172" x="6565900" y="2565400"/>
          <p14:tracePt t="35213" x="6600825" y="2508250"/>
          <p14:tracePt t="35253" x="6635750" y="2438400"/>
          <p14:tracePt t="35303" x="6692900" y="2349500"/>
          <p14:tracePt t="35343" x="6727825" y="2292350"/>
          <p14:tracePt t="35382" x="6750050" y="2232025"/>
          <p14:tracePt t="35423" x="6772275" y="2200275"/>
          <p14:tracePt t="35463" x="6819900" y="2108200"/>
          <p14:tracePt t="35503" x="6864350" y="2038350"/>
          <p14:tracePt t="35543" x="6921500" y="1981200"/>
          <p14:tracePt t="35583" x="6969125" y="1936750"/>
          <p14:tracePt t="35622" x="7013575" y="1866900"/>
          <p14:tracePt t="35673" x="7058025" y="1787525"/>
          <p14:tracePt t="35713" x="7070725" y="1765300"/>
          <p14:tracePt t="35793" x="7070725" y="1752600"/>
          <p14:tracePt t="35833" x="7092950" y="1730375"/>
          <p14:tracePt t="35883" x="7115175" y="1695450"/>
          <p14:tracePt t="35932" x="7140575" y="1673225"/>
          <p14:tracePt t="36166" x="7131050" y="1714500"/>
          <p14:tracePt t="36174" x="7108825" y="1749425"/>
          <p14:tracePt t="36182" x="7073900" y="1784350"/>
          <p14:tracePt t="36202" x="7038975" y="1854200"/>
          <p14:tracePt t="36243" x="6937375" y="2035175"/>
          <p14:tracePt t="36283" x="6832600" y="2197100"/>
          <p14:tracePt t="36284" x="6832600" y="2219325"/>
          <p14:tracePt t="36325" x="6708775" y="2403475"/>
          <p14:tracePt t="36363" x="6673850" y="2460625"/>
          <p14:tracePt t="36403" x="6626225" y="2540000"/>
          <p14:tracePt t="36443" x="6604000" y="2584450"/>
          <p14:tracePt t="36483" x="6581775" y="2619375"/>
          <p14:tracePt t="36523" x="6546850" y="2676525"/>
          <p14:tracePt t="36563" x="6511925" y="2733675"/>
          <p14:tracePt t="36603" x="6502400" y="2781300"/>
          <p14:tracePt t="36653" x="6477000" y="2825750"/>
          <p14:tracePt t="36820" x="6486525" y="2825750"/>
          <p14:tracePt t="36821" x="6508750" y="2816225"/>
          <p14:tracePt t="36853" x="6578600" y="2759075"/>
          <p14:tracePt t="36890" x="6670675" y="2644775"/>
          <p14:tracePt t="36933" x="6794500" y="2473325"/>
          <p14:tracePt t="36973" x="6886575" y="2324100"/>
          <p14:tracePt t="37013" x="6934200" y="2200275"/>
          <p14:tracePt t="37063" x="6969125" y="2085975"/>
          <p14:tracePt t="37101" x="7000875" y="1958975"/>
          <p14:tracePt t="37141" x="7026275" y="1857375"/>
          <p14:tracePt t="37179" x="7026275" y="1844675"/>
          <p14:tracePt t="37219" x="7035800" y="1809750"/>
          <p14:tracePt t="37270" x="7083425" y="1730375"/>
          <p14:tracePt t="37310" x="7092950" y="1717675"/>
          <p14:tracePt t="37350" x="7092950" y="1708150"/>
          <p14:tracePt t="37647" x="7073900" y="1727200"/>
          <p14:tracePt t="37654" x="7061200" y="1736725"/>
          <p14:tracePt t="37667" x="7051675" y="1771650"/>
          <p14:tracePt t="37688" x="6981825" y="1876425"/>
          <p14:tracePt t="37731" x="6880225" y="2070100"/>
          <p14:tracePt t="37770" x="6823075" y="2171700"/>
          <p14:tracePt t="37810" x="6753225" y="2289175"/>
          <p14:tracePt t="37850" x="6683375" y="2368550"/>
          <p14:tracePt t="37890" x="6638925" y="2460625"/>
          <p14:tracePt t="37930" x="6559550" y="2549525"/>
          <p14:tracePt t="37970" x="6477000" y="2654300"/>
          <p14:tracePt t="38020" x="6375400" y="2755900"/>
          <p14:tracePt t="38060" x="6362700" y="2781300"/>
          <p14:tracePt t="38414" x="6394450" y="2749550"/>
          <p14:tracePt t="38423" x="6416675" y="2714625"/>
          <p14:tracePt t="38430" x="6451600" y="2670175"/>
          <p14:tracePt t="38449" x="6486525" y="2600325"/>
          <p14:tracePt t="38490" x="6565900" y="2438400"/>
          <p14:tracePt t="38531" x="6623050" y="2324100"/>
          <p14:tracePt t="38570" x="6670675" y="2209800"/>
          <p14:tracePt t="38611" x="6715125" y="2117725"/>
          <p14:tracePt t="38650" x="6772275" y="2016125"/>
          <p14:tracePt t="38690" x="6842125" y="1924050"/>
          <p14:tracePt t="38741" x="6886575" y="1857375"/>
          <p14:tracePt t="38781" x="6969125" y="1765300"/>
          <p14:tracePt t="38821" x="7000875" y="1730375"/>
          <p14:tracePt t="38860" x="7035800" y="1682750"/>
          <p14:tracePt t="38900" x="7092950" y="1625600"/>
          <p14:tracePt t="39303" x="7086600" y="1657350"/>
          <p14:tracePt t="39310" x="7051675" y="1692275"/>
          <p14:tracePt t="39322" x="7029450" y="1736725"/>
          <p14:tracePt t="39344" x="6946900" y="1898650"/>
          <p14:tracePt t="39386" x="6854825" y="2082800"/>
          <p14:tracePt t="39426" x="6765925" y="2241550"/>
          <p14:tracePt t="39466" x="6673850" y="2425700"/>
          <p14:tracePt t="39505" x="6569075" y="2597150"/>
          <p14:tracePt t="39545" x="6524625" y="2654300"/>
          <p14:tracePt t="39999" x="6524625" y="2667000"/>
          <p14:tracePt t="40118" x="6534150" y="2657475"/>
          <p14:tracePt t="40230" x="6543675" y="2657475"/>
          <p14:tracePt t="40238" x="6565900" y="2644775"/>
          <p14:tracePt t="40265" x="6648450" y="2635250"/>
          <p14:tracePt t="40270" x="6692900" y="2635250"/>
          <p14:tracePt t="40305" x="6794500" y="2609850"/>
          <p14:tracePt t="40348" x="6908800" y="2578100"/>
          <p14:tracePt t="40386" x="6956425" y="2543175"/>
          <p14:tracePt t="40426" x="7000875" y="2508250"/>
          <p14:tracePt t="40466" x="7035800" y="2473325"/>
          <p14:tracePt t="40506" x="7070725" y="2406650"/>
          <p14:tracePt t="40546" x="7092950" y="2349500"/>
          <p14:tracePt t="40586" x="7092950" y="2301875"/>
          <p14:tracePt t="40626" x="7092950" y="2266950"/>
          <p14:tracePt t="40666" x="6972300" y="2165350"/>
          <p14:tracePt t="40706" x="6867525" y="2095500"/>
          <p14:tracePt t="40805" x="6854825" y="2095500"/>
          <p14:tracePt t="40826" x="6823075" y="2095500"/>
          <p14:tracePt t="40866" x="6753225" y="2085975"/>
          <p14:tracePt t="40906" x="6740525" y="2085975"/>
          <p14:tracePt t="40946" x="6718300" y="2085975"/>
          <p14:tracePt t="41190" x="6727825" y="2085975"/>
          <p14:tracePt t="41198" x="6750050" y="2085975"/>
          <p14:tracePt t="41206" x="6784975" y="2085975"/>
          <p14:tracePt t="41225" x="6842125" y="2092325"/>
          <p14:tracePt t="41266" x="6956425" y="2127250"/>
          <p14:tracePt t="41306" x="7013575" y="2127250"/>
          <p14:tracePt t="41346" x="7162800" y="2127250"/>
          <p14:tracePt t="41386" x="7461250" y="2171700"/>
          <p14:tracePt t="41426" x="7620000" y="2197100"/>
          <p14:tracePt t="41466" x="7677150" y="2197100"/>
          <p14:tracePt t="41507" x="7813675" y="2206625"/>
          <p14:tracePt t="41546" x="7870825" y="2219325"/>
          <p14:tracePt t="41586" x="7953375" y="2219325"/>
          <p14:tracePt t="41626" x="8067675" y="2232025"/>
          <p14:tracePt t="41666" x="8191500" y="2241550"/>
          <p14:tracePt t="41706" x="8274050" y="2241550"/>
          <p14:tracePt t="41746" x="8340725" y="2254250"/>
          <p14:tracePt t="41786" x="8410575" y="2254250"/>
          <p14:tracePt t="41789" x="8432800" y="2254250"/>
          <p14:tracePt t="41826" x="8502650" y="2263775"/>
          <p14:tracePt t="41865" x="8547100" y="2263775"/>
          <p14:tracePt t="42006" x="8559800" y="2263775"/>
          <p14:tracePt t="42077" x="8569325" y="2276475"/>
          <p14:tracePt t="42173" x="8562975" y="2289175"/>
          <p14:tracePt t="42182" x="8550275" y="2298700"/>
          <p14:tracePt t="42189" x="8537575" y="2298700"/>
          <p14:tracePt t="42215" x="8493125" y="2320925"/>
          <p14:tracePt t="42256" x="8366125" y="2333625"/>
          <p14:tracePt t="42275" x="8277225" y="2333625"/>
          <p14:tracePt t="42305" x="8070850" y="2333625"/>
          <p14:tracePt t="42347" x="7908925" y="2333625"/>
          <p14:tracePt t="42376" x="7842250" y="2346325"/>
          <p14:tracePt t="42416" x="7724775" y="2355850"/>
          <p14:tracePt t="42456" x="7451725" y="2355850"/>
          <p14:tracePt t="42496" x="7165975" y="2355850"/>
          <p14:tracePt t="42536" x="7004050" y="2355850"/>
          <p14:tracePt t="42576" x="6902450" y="2368550"/>
          <p14:tracePt t="42615" x="6832600" y="2378075"/>
          <p14:tracePt t="42656" x="6718300" y="2390775"/>
          <p14:tracePt t="42696" x="6708775" y="2390775"/>
          <p14:tracePt t="42797" x="6696075" y="2390775"/>
          <p14:tracePt t="42816" x="6604000" y="2403475"/>
          <p14:tracePt t="42856" x="6546850" y="2403475"/>
          <p14:tracePt t="43086" x="6556375" y="2403475"/>
          <p14:tracePt t="43094" x="6565900" y="2403475"/>
          <p14:tracePt t="43101" x="6591300" y="2413000"/>
          <p14:tracePt t="43127" x="6705600" y="2413000"/>
          <p14:tracePt t="43147" x="6794500" y="2425700"/>
          <p14:tracePt t="43176" x="6969125" y="2435225"/>
          <p14:tracePt t="43217" x="7150100" y="2435225"/>
          <p14:tracePt t="43257" x="7299325" y="2435225"/>
          <p14:tracePt t="43296" x="7470775" y="2435225"/>
          <p14:tracePt t="43336" x="7597775" y="2435225"/>
          <p14:tracePt t="43377" x="7699375" y="2435225"/>
          <p14:tracePt t="43417" x="7756525" y="2435225"/>
          <p14:tracePt t="43456" x="7804150" y="2435225"/>
          <p14:tracePt t="43496" x="7848600" y="2435225"/>
          <p14:tracePt t="43537" x="7883525" y="2435225"/>
          <p14:tracePt t="43577" x="7940675" y="2435225"/>
          <p14:tracePt t="43616" x="7975600" y="2435225"/>
          <p14:tracePt t="43657" x="8032750" y="2447925"/>
          <p14:tracePt t="43696" x="8077200" y="2447925"/>
          <p14:tracePt t="43736" x="8112125" y="2447925"/>
          <p14:tracePt t="43776" x="8124825" y="2447925"/>
          <p14:tracePt t="43816" x="8147050" y="2447925"/>
          <p14:tracePt t="43856" x="8191500" y="2447925"/>
          <p14:tracePt t="43896" x="8248650" y="2438400"/>
          <p14:tracePt t="43936" x="8283575" y="2428875"/>
          <p14:tracePt t="43977" x="8318500" y="2416175"/>
          <p14:tracePt t="44017" x="8340725" y="2393950"/>
          <p14:tracePt t="44056" x="8362950" y="2371725"/>
          <p14:tracePt t="44096" x="8397875" y="2324100"/>
          <p14:tracePt t="44136" x="8410575" y="2301875"/>
          <p14:tracePt t="44176" x="8420100" y="2244725"/>
          <p14:tracePt t="44217" x="8401050" y="2152650"/>
          <p14:tracePt t="44257" x="8286750" y="2028825"/>
          <p14:tracePt t="44296" x="8229600" y="1971675"/>
          <p14:tracePt t="44374" x="8080375" y="1936750"/>
          <p14:tracePt t="44415" x="7908925" y="1924050"/>
          <p14:tracePt t="44454" x="7772400" y="1914525"/>
          <p14:tracePt t="44495" x="7623175" y="1914525"/>
          <p14:tracePt t="44535" x="7508875" y="1914525"/>
          <p14:tracePt t="44574" x="7407275" y="1920875"/>
          <p14:tracePt t="44614" x="7267575" y="1933575"/>
          <p14:tracePt t="44655" x="7118350" y="1968500"/>
          <p14:tracePt t="44694" x="6994525" y="1990725"/>
          <p14:tracePt t="44734" x="6924675" y="2025650"/>
          <p14:tracePt t="44774" x="6845300" y="2092325"/>
          <p14:tracePt t="44815" x="6775450" y="2197100"/>
          <p14:tracePt t="44855" x="6740525" y="2298700"/>
          <p14:tracePt t="44895" x="6731000" y="2368550"/>
          <p14:tracePt t="44934" x="6737350" y="2425700"/>
          <p14:tracePt t="44975" x="6842125" y="2505075"/>
          <p14:tracePt t="45015" x="7035800" y="2597150"/>
          <p14:tracePt t="45055" x="7219950" y="2641600"/>
          <p14:tracePt t="45095" x="7448550" y="2654300"/>
          <p14:tracePt t="45135" x="7654925" y="2654300"/>
          <p14:tracePt t="45175" x="7756525" y="2654300"/>
          <p14:tracePt t="45215" x="7848600" y="2644775"/>
          <p14:tracePt t="45255" x="7918450" y="2635250"/>
          <p14:tracePt t="45294" x="7953375" y="2622550"/>
          <p14:tracePt t="45334" x="7962900" y="2609850"/>
          <p14:tracePt t="45566" x="7943850" y="2600325"/>
          <p14:tracePt t="45574" x="7921625" y="2587625"/>
          <p14:tracePt t="45588" x="7829550" y="2565400"/>
          <p14:tracePt t="45605" x="7750175" y="2552700"/>
          <p14:tracePt t="45646" x="7543800" y="2508250"/>
          <p14:tracePt t="45665" x="7394575" y="2486025"/>
          <p14:tracePt t="45695" x="7038975" y="2438400"/>
          <p14:tracePt t="45735" x="6604000" y="2371725"/>
          <p14:tracePt t="45775" x="6305550" y="2324100"/>
          <p14:tracePt t="45815" x="6067425" y="2279650"/>
          <p14:tracePt t="45854" x="5838825" y="2244725"/>
          <p14:tracePt t="45894" x="5641975" y="2222500"/>
          <p14:tracePt t="45935" x="5527675" y="2200275"/>
          <p14:tracePt t="45975" x="5368925" y="2200275"/>
          <p14:tracePt t="46014" x="5299075" y="2200275"/>
          <p14:tracePt t="46055" x="5254625" y="2200275"/>
          <p14:tracePt t="46097" x="5197475" y="2187575"/>
          <p14:tracePt t="46134" x="5184775" y="2187575"/>
          <p14:tracePt t="46175" x="5172075" y="2174875"/>
          <p14:tracePt t="49422" x="5226050" y="2206625"/>
          <p14:tracePt t="49432" x="5318125" y="2263775"/>
          <p14:tracePt t="49439" x="5375275" y="2311400"/>
          <p14:tracePt t="49461" x="5546725" y="2470150"/>
          <p14:tracePt t="49502" x="5695950" y="2724150"/>
          <p14:tracePt t="49541" x="5788025" y="3101975"/>
          <p14:tracePt t="49581" x="5937250" y="3603625"/>
          <p14:tracePt t="49622" x="6051550" y="3994150"/>
          <p14:tracePt t="49672" x="6143625" y="4267200"/>
          <p14:tracePt t="49722" x="6178550" y="4381500"/>
          <p14:tracePt t="49761" x="6178550" y="4552950"/>
          <p14:tracePt t="49812" x="6280150" y="5127625"/>
          <p14:tracePt t="49852" x="6350000" y="5422900"/>
          <p14:tracePt t="49902" x="6416675" y="5549900"/>
          <p14:tracePt t="49942" x="6499225" y="5676900"/>
          <p14:tracePt t="49992" x="6534150" y="5711825"/>
          <p14:tracePt t="50032" x="6543675" y="5721350"/>
          <p14:tracePt t="50112" x="6600825" y="5778500"/>
          <p14:tracePt t="50152" x="6635750" y="5826125"/>
          <p14:tracePt t="50192" x="6727825" y="5927725"/>
          <p14:tracePt t="50242" x="6762750" y="5927725"/>
          <p14:tracePt t="50282" x="6819900" y="5927725"/>
          <p14:tracePt t="50324" x="6842125" y="5886450"/>
          <p14:tracePt t="50362" x="6842125" y="5829300"/>
          <p14:tracePt t="50401" x="6842125" y="5794375"/>
          <p14:tracePt t="50441" x="6842125" y="5781675"/>
          <p14:tracePt t="50482" x="6753225" y="5689600"/>
          <p14:tracePt t="50521" x="6708775" y="5622925"/>
          <p14:tracePt t="50562" x="6708775" y="5610225"/>
          <p14:tracePt t="50749" x="6715125" y="5600700"/>
          <p14:tracePt t="50758" x="6727825" y="5588000"/>
          <p14:tracePt t="50781" x="6718300" y="5575300"/>
          <p14:tracePt t="50792" x="6683375" y="5575300"/>
          <p14:tracePt t="50832" x="6546850" y="5619750"/>
          <p14:tracePt t="50851" x="6489700" y="5619750"/>
          <p14:tracePt t="50882" x="6410325" y="5610225"/>
          <p14:tracePt t="50931" x="6226175" y="5588000"/>
          <p14:tracePt t="50971" x="5975350" y="5540375"/>
          <p14:tracePt t="51021" x="5940425" y="5530850"/>
          <p14:tracePt t="51062" x="5861050" y="5508625"/>
          <p14:tracePt t="51101" x="5768975" y="5483225"/>
          <p14:tracePt t="51198" x="5756275" y="5483225"/>
          <p14:tracePt t="51222" x="5711825" y="5483225"/>
          <p14:tracePt t="51272" x="5664200" y="5483225"/>
          <p14:tracePt t="51311" x="5632450" y="5483225"/>
          <p14:tracePt t="51352" x="5575300" y="5483225"/>
          <p14:tracePt t="51392" x="5505450" y="5483225"/>
          <p14:tracePt t="51432" x="5483225" y="5461000"/>
          <p14:tracePt t="51471" x="5483225" y="5438775"/>
          <p14:tracePt t="51513" x="5483225" y="5416550"/>
          <p14:tracePt t="51552" x="5483225" y="5394325"/>
          <p14:tracePt t="51592" x="5483225" y="5381625"/>
          <p14:tracePt t="51642" x="5483225" y="5368925"/>
          <p14:tracePt t="51722" x="5435600" y="5365750"/>
          <p14:tracePt t="51761" x="5321300" y="5480050"/>
          <p14:tracePt t="51802" x="5229225" y="5607050"/>
          <p14:tracePt t="51842" x="5197475" y="5721350"/>
          <p14:tracePt t="51891" x="5251450" y="5905500"/>
          <p14:tracePt t="51931" x="5295900" y="5972175"/>
          <p14:tracePt t="51972" x="5400675" y="5997575"/>
          <p14:tracePt t="52012" x="5572125" y="6007100"/>
          <p14:tracePt t="52062" x="5765800" y="6007100"/>
          <p14:tracePt t="52103" x="5788025" y="6019800"/>
          <p14:tracePt t="52144" x="5857875" y="6032500"/>
          <p14:tracePt t="52168" x="5892800" y="6054725"/>
          <p14:tracePt t="52213" x="5902325" y="6054725"/>
          <p14:tracePt t="52252" x="5949950" y="6076950"/>
          <p14:tracePt t="52302" x="6016625" y="6076950"/>
          <p14:tracePt t="52344" x="6086475" y="6010275"/>
          <p14:tracePt t="52373" x="6130925" y="5918200"/>
          <p14:tracePt t="52411" x="6143625" y="5886450"/>
          <p14:tracePt t="52590" x="6134100" y="5873750"/>
          <p14:tracePt t="52597" x="6111875" y="5861050"/>
          <p14:tracePt t="52606" x="6089650" y="5838825"/>
          <p14:tracePt t="52642" x="6054725" y="5803900"/>
          <p14:tracePt t="52682" x="5997575" y="5737225"/>
          <p14:tracePt t="52722" x="5962650" y="5689600"/>
          <p14:tracePt t="52862" x="5953125" y="5680075"/>
          <p14:tracePt t="52877" x="5940425" y="5667375"/>
          <p14:tracePt t="52886" x="5927725" y="5657850"/>
          <p14:tracePt t="52902" x="5927725" y="5632450"/>
          <p14:tracePt t="52932" x="5905500" y="5600700"/>
          <p14:tracePt t="53783" x="5905500" y="5619750"/>
          <p14:tracePt t="53791" x="5895975" y="5654675"/>
          <p14:tracePt t="53798" x="5895975" y="5676900"/>
          <p14:tracePt t="53839" x="5895975" y="5791200"/>
          <p14:tracePt t="53872" x="5883275" y="5870575"/>
          <p14:tracePt t="53912" x="5883275" y="5962650"/>
          <p14:tracePt t="53959" x="5883275" y="6042025"/>
          <p14:tracePt t="53999" x="5883275" y="6064250"/>
          <p14:tracePt t="54085" x="5883275" y="6022975"/>
          <p14:tracePt t="54125" x="5915025" y="5803900"/>
          <p14:tracePt t="54165" x="5959475" y="5622925"/>
          <p14:tracePt t="54204" x="5972175" y="5553075"/>
          <p14:tracePt t="54244" x="5981700" y="5508625"/>
          <p14:tracePt t="54327" x="5981700" y="5514975"/>
          <p14:tracePt t="54366" x="5981700" y="5676900"/>
          <p14:tracePt t="54407" x="6007100" y="5813425"/>
          <p14:tracePt t="54445" x="6016625" y="5940425"/>
          <p14:tracePt t="54484" x="6016625" y="5962650"/>
          <p14:tracePt t="54589" x="6016625" y="5930900"/>
          <p14:tracePt t="54605" x="6016625" y="5861050"/>
          <p14:tracePt t="54644" x="6029325" y="5772150"/>
          <p14:tracePt t="54684" x="6038850" y="5746750"/>
          <p14:tracePt t="54767" x="6051550" y="5737225"/>
          <p14:tracePt t="54782" x="6064250" y="5743575"/>
          <p14:tracePt t="54804" x="6086475" y="5813425"/>
          <p14:tracePt t="54844" x="6108700" y="5940425"/>
          <p14:tracePt t="54884" x="6108700" y="5997575"/>
          <p14:tracePt t="54924" x="6108700" y="6042025"/>
          <p14:tracePt t="54964" x="6108700" y="6064250"/>
          <p14:tracePt t="55271" x="6121400" y="6076950"/>
          <p14:tracePt t="55310" x="6130925" y="6076950"/>
          <p14:tracePt t="55318" x="6143625" y="6076950"/>
          <p14:tracePt t="55333" x="6165850" y="6076950"/>
          <p14:tracePt t="55353" x="6200775" y="6067425"/>
          <p14:tracePt t="55382" x="6223000" y="6067425"/>
          <p14:tracePt t="55423" x="6315075" y="6057900"/>
          <p14:tracePt t="55473" x="6394450" y="6057900"/>
          <p14:tracePt t="55514" x="6451600" y="6057900"/>
          <p14:tracePt t="55562" x="6473825" y="6057900"/>
          <p14:tracePt t="55646" x="6486525" y="6057900"/>
          <p14:tracePt t="55686" x="6499225" y="6057900"/>
          <p14:tracePt t="55723" x="6556375" y="6057900"/>
          <p14:tracePt t="55763" x="6613525" y="6076950"/>
          <p14:tracePt t="55803" x="6670675" y="6089650"/>
          <p14:tracePt t="55843" x="6784975" y="6134100"/>
          <p14:tracePt t="55893" x="6969125" y="6156325"/>
          <p14:tracePt t="55933" x="7083425" y="6178550"/>
          <p14:tracePt t="55973" x="7242175" y="6191250"/>
          <p14:tracePt t="56013" x="7426325" y="6213475"/>
          <p14:tracePt t="56053" x="7597775" y="6226175"/>
          <p14:tracePt t="56093" x="7804150" y="6235700"/>
          <p14:tracePt t="56143" x="8020050" y="6261100"/>
          <p14:tracePt t="56183" x="8077200" y="6261100"/>
          <p14:tracePt t="56223" x="8112125" y="6261100"/>
          <p14:tracePt t="56273" x="8204200" y="6261100"/>
          <p14:tracePt t="56312" x="8274050" y="6261100"/>
          <p14:tracePt t="56353" x="8331200" y="6261100"/>
          <p14:tracePt t="56403" x="8388350" y="6261100"/>
          <p14:tracePt t="56444" x="8455025" y="6251575"/>
          <p14:tracePt t="56483" x="8502650" y="6238875"/>
          <p14:tracePt t="56523" x="8547100" y="6216650"/>
          <p14:tracePt t="56562" x="8569325" y="6207125"/>
          <p14:tracePt t="56670" x="8582025" y="6194425"/>
          <p14:tracePt t="56717" x="8572500" y="6194425"/>
          <p14:tracePt t="56733" x="8550275" y="6194425"/>
          <p14:tracePt t="56773" x="8448675" y="6194425"/>
          <p14:tracePt t="56814" x="8229600" y="6194425"/>
          <p14:tracePt t="56853" x="8070850" y="6181725"/>
          <p14:tracePt t="56893" x="7956550" y="6181725"/>
          <p14:tracePt t="56933" x="7750175" y="6181725"/>
          <p14:tracePt t="56973" x="7588250" y="6181725"/>
          <p14:tracePt t="57014" x="7372350" y="6181725"/>
          <p14:tracePt t="57053" x="7280275" y="6181725"/>
          <p14:tracePt t="57103" x="7188200" y="6181725"/>
          <p14:tracePt t="57143" x="6946900" y="6191250"/>
          <p14:tracePt t="57183" x="6731000" y="6191250"/>
          <p14:tracePt t="57223" x="6581775" y="6191250"/>
          <p14:tracePt t="57273" x="6375400" y="6181725"/>
          <p14:tracePt t="57313" x="6111875" y="6159500"/>
          <p14:tracePt t="57352" x="5861050" y="6149975"/>
          <p14:tracePt t="57393" x="5632450" y="6124575"/>
          <p14:tracePt t="57433" x="5483225" y="6124575"/>
          <p14:tracePt t="57474" x="5403850" y="6124575"/>
          <p14:tracePt t="57523" x="5254625" y="6124575"/>
          <p14:tracePt t="57563" x="5172075" y="6124575"/>
          <p14:tracePt t="57613" x="5070475" y="6134100"/>
          <p14:tracePt t="57653" x="5035550" y="6146800"/>
          <p14:tracePt t="57765" x="5026025" y="6156325"/>
          <p14:tracePt t="57845" x="5013325" y="6169025"/>
          <p14:tracePt t="57863" x="5000625" y="6178550"/>
          <p14:tracePt t="57877" x="4991100" y="6203950"/>
          <p14:tracePt t="57918" x="4978400" y="6226175"/>
          <p14:tracePt t="57944" x="4968875" y="6235700"/>
          <p14:tracePt t="57983" x="4968875" y="6261100"/>
          <p14:tracePt t="58032" x="5010150" y="6292850"/>
          <p14:tracePt t="58073" x="5137150" y="6327775"/>
          <p14:tracePt t="58113" x="5365750" y="6362700"/>
          <p14:tracePt t="58152" x="5546725" y="6384925"/>
          <p14:tracePt t="58193" x="5810250" y="6432550"/>
          <p14:tracePt t="58234" x="6051550" y="6442075"/>
          <p14:tracePt t="58282" x="6486525" y="6442075"/>
          <p14:tracePt t="58325" x="6908800" y="6442075"/>
          <p14:tracePt t="58364" x="7105650" y="6442075"/>
          <p14:tracePt t="58393" x="7172325" y="6442075"/>
          <p14:tracePt t="58434" x="7378700" y="6442075"/>
          <p14:tracePt t="58473" x="7689850" y="6442075"/>
          <p14:tracePt t="58514" x="7927975" y="6442075"/>
          <p14:tracePt t="58563" x="8191500" y="6442075"/>
          <p14:tracePt t="58603" x="8331200" y="6442075"/>
          <p14:tracePt t="58653" x="8455025" y="6442075"/>
          <p14:tracePt t="58693" x="8524875" y="6442075"/>
          <p14:tracePt t="58743" x="8604250" y="6442075"/>
          <p14:tracePt t="58824" x="8616950" y="6435725"/>
          <p14:tracePt t="58863" x="8651875" y="6410325"/>
          <p14:tracePt t="58903" x="8696325" y="6365875"/>
          <p14:tracePt t="58944" x="8709025" y="6330950"/>
          <p14:tracePt t="58984" x="8709025" y="6296025"/>
          <p14:tracePt t="59023" x="8620125" y="6207125"/>
          <p14:tracePt t="59063" x="8401050" y="6115050"/>
          <p14:tracePt t="59113" x="8137525" y="6000750"/>
          <p14:tracePt t="59153" x="7908925" y="5918200"/>
          <p14:tracePt t="59193" x="7702550" y="5861050"/>
          <p14:tracePt t="59233" x="7464425" y="5829300"/>
          <p14:tracePt t="59273" x="7289800" y="5816600"/>
          <p14:tracePt t="59313" x="7258050" y="5803900"/>
          <p14:tracePt t="59486" x="7277100" y="5772150"/>
          <p14:tracePt t="59493" x="7286625" y="5759450"/>
          <p14:tracePt t="59501" x="7299325" y="5724525"/>
          <p14:tracePt t="59533" x="7369175" y="5575300"/>
          <p14:tracePt t="59574" x="7413625" y="5451475"/>
          <p14:tracePt t="59613" x="7461250" y="5368925"/>
          <p14:tracePt t="59633" x="7483475" y="5324475"/>
          <p14:tracePt t="59664" x="7527925" y="5222875"/>
          <p14:tracePt t="59704" x="7575550" y="5083175"/>
          <p14:tracePt t="59743" x="7620000" y="4991100"/>
          <p14:tracePt t="59783" x="7654925" y="4911725"/>
          <p14:tracePt t="59823" x="7664450" y="4902200"/>
          <p14:tracePt t="59864" x="7664450" y="4889500"/>
          <p14:tracePt t="59903" x="7677150" y="4832350"/>
          <p14:tracePt t="59942" x="7699375" y="4787900"/>
          <p14:tracePt t="59983" x="7712075" y="4740275"/>
          <p14:tracePt t="60022" x="7721600" y="4727575"/>
          <p14:tracePt t="60205" x="7715250" y="4749800"/>
          <p14:tracePt t="60213" x="7693025" y="4772025"/>
          <p14:tracePt t="60221" x="7667625" y="4806950"/>
          <p14:tracePt t="60253" x="7553325" y="4930775"/>
          <p14:tracePt t="60273" x="7496175" y="4987925"/>
          <p14:tracePt t="60303" x="7381875" y="5127625"/>
          <p14:tracePt t="60345" x="7289800" y="5264150"/>
          <p14:tracePt t="60385" x="7232650" y="5400675"/>
          <p14:tracePt t="60433" x="7131050" y="5619750"/>
          <p14:tracePt t="60473" x="7096125" y="5686425"/>
          <p14:tracePt t="60523" x="7086600" y="5699125"/>
          <p14:tracePt t="60774" x="7061200" y="5721350"/>
          <p14:tracePt t="60790" x="7051675" y="5734050"/>
          <p14:tracePt t="60813" x="7051675" y="5743575"/>
          <p14:tracePt t="61038" x="7070725" y="5689600"/>
          <p14:tracePt t="61046" x="7070725" y="5632450"/>
          <p14:tracePt t="61062" x="7070725" y="5540375"/>
          <p14:tracePt t="61095" x="7070725" y="5451475"/>
          <p14:tracePt t="61112" x="7051675" y="5416550"/>
          <p14:tracePt t="61155" x="6937375" y="5302250"/>
          <p14:tracePt t="61194" x="6902450" y="5280025"/>
          <p14:tracePt t="61234" x="6880225" y="5280025"/>
          <p14:tracePt t="61274" x="6854825" y="5267325"/>
          <p14:tracePt t="61421" x="6864350" y="5267325"/>
          <p14:tracePt t="61429" x="6877050" y="5267325"/>
          <p14:tracePt t="61445" x="6908800" y="5254625"/>
          <p14:tracePt t="61474" x="7013575" y="5254625"/>
          <p14:tracePt t="61515" x="7264400" y="5286375"/>
          <p14:tracePt t="61554" x="7540625" y="5334000"/>
          <p14:tracePt t="61594" x="7883525" y="5391150"/>
          <p14:tracePt t="61634" x="8169275" y="5391150"/>
          <p14:tracePt t="61673" x="8239125" y="5400675"/>
          <p14:tracePt t="62646" x="8248650" y="5400675"/>
          <p14:tracePt t="64671" x="8207375" y="5359400"/>
          <p14:tracePt t="64679" x="8080375" y="5280025"/>
          <p14:tracePt t="64692" x="7943850" y="5222875"/>
          <p14:tracePt t="64714" x="7508875" y="5026025"/>
          <p14:tracePt t="64755" x="6546850" y="4613275"/>
          <p14:tracePt t="64795" x="5114925" y="4006850"/>
          <p14:tracePt t="64797" x="4749800" y="3848100"/>
          <p14:tracePt t="64835" x="3673475" y="3378200"/>
          <p14:tracePt t="64875" x="3400425" y="3241675"/>
          <p14:tracePt t="64958" x="3406775" y="3228975"/>
          <p14:tracePt t="64995" x="3556000" y="3162300"/>
          <p14:tracePt t="65036" x="3775075" y="3044825"/>
          <p14:tracePt t="65075" x="3898900" y="3000375"/>
          <p14:tracePt t="65181" x="3879850" y="2978150"/>
          <p14:tracePt t="65196" x="3844925" y="2955925"/>
          <p14:tracePt t="65235" x="3663950" y="2841625"/>
          <p14:tracePt t="65315" x="3663950" y="2828925"/>
          <p14:tracePt t="65355" x="3775075" y="2771775"/>
          <p14:tracePt t="65381" x="3898900" y="2736850"/>
          <p14:tracePt t="65416" x="3956050" y="2692400"/>
          <p14:tracePt t="65581" x="3949700" y="2679700"/>
          <p14:tracePt t="65589" x="3937000" y="2679700"/>
          <p14:tracePt t="65598" x="3914775" y="2670175"/>
          <p14:tracePt t="65608" x="3902075" y="2670175"/>
          <p14:tracePt t="65651" x="3822700" y="2622550"/>
          <p14:tracePt t="65690" x="3686175" y="2578100"/>
          <p14:tracePt t="65741" x="3400425" y="2520950"/>
          <p14:tracePt t="65781" x="3159125" y="2486025"/>
          <p14:tracePt t="65820" x="2930525" y="2463800"/>
          <p14:tracePt t="65871" x="2460625" y="2416175"/>
          <p14:tracePt t="65911" x="2241550" y="2406650"/>
          <p14:tracePt t="65952" x="2209800" y="2406650"/>
          <p14:tracePt t="65991" x="2184400" y="2406650"/>
          <p14:tracePt t="66031" x="2060575" y="2470150"/>
          <p14:tracePt t="66071" x="1955800" y="2527300"/>
          <p14:tracePt t="66111" x="1889125" y="2619375"/>
          <p14:tracePt t="66151" x="1806575" y="2724150"/>
          <p14:tracePt t="66190" x="1762125" y="2838450"/>
          <p14:tracePt t="66231" x="1704975" y="2997200"/>
          <p14:tracePt t="66281" x="1660525" y="3181350"/>
          <p14:tracePt t="66321" x="1679575" y="3362325"/>
          <p14:tracePt t="66363" x="1816100" y="3559175"/>
          <p14:tracePt t="66388" x="1895475" y="3660775"/>
          <p14:tracePt t="66431" x="2092325" y="3822700"/>
          <p14:tracePt t="66470" x="2330450" y="3994150"/>
          <p14:tracePt t="66511" x="2559050" y="4086225"/>
          <p14:tracePt t="66550" x="2708275" y="4130675"/>
          <p14:tracePt t="66600" x="2936875" y="4130675"/>
          <p14:tracePt t="66640" x="3225800" y="4032250"/>
          <p14:tracePt t="66681" x="3511550" y="3905250"/>
          <p14:tracePt t="66721" x="3876675" y="3778250"/>
          <p14:tracePt t="66761" x="4095750" y="3606800"/>
          <p14:tracePt t="66801" x="4210050" y="3400425"/>
          <p14:tracePt t="66841" x="4232275" y="3149600"/>
          <p14:tracePt t="66881" x="4232275" y="2987675"/>
          <p14:tracePt t="66921" x="4143375" y="2806700"/>
          <p14:tracePt t="66960" x="3879850" y="2600325"/>
          <p14:tracePt t="67005" x="3422650" y="2438400"/>
          <p14:tracePt t="67045" x="3194050" y="2416175"/>
          <p14:tracePt t="67084" x="3022600" y="2416175"/>
          <p14:tracePt t="67125" x="2851150" y="2425700"/>
          <p14:tracePt t="67165" x="2711450" y="2505075"/>
          <p14:tracePt t="67205" x="2619375" y="2606675"/>
          <p14:tracePt t="67245" x="2482850" y="2768600"/>
          <p14:tracePt t="67285" x="2447925" y="2895600"/>
          <p14:tracePt t="67325" x="2447925" y="3041650"/>
          <p14:tracePt t="67365" x="2447925" y="3168650"/>
          <p14:tracePt t="67405" x="2559050" y="3295650"/>
          <p14:tracePt t="67445" x="2743200" y="3454400"/>
          <p14:tracePt t="67485" x="3041650" y="3603625"/>
          <p14:tracePt t="67524" x="3165475" y="3616325"/>
          <p14:tracePt t="67565" x="3441700" y="3584575"/>
          <p14:tracePt t="67605" x="3705225" y="3435350"/>
          <p14:tracePt t="67645" x="3841750" y="3308350"/>
          <p14:tracePt t="67685" x="3863975" y="3184525"/>
          <p14:tracePt t="67724" x="3863975" y="3136900"/>
          <p14:tracePt t="67765" x="3810000" y="3057525"/>
          <p14:tracePt t="67805" x="3752850" y="3000375"/>
          <p14:tracePt t="67844" x="3651250" y="2908300"/>
          <p14:tracePt t="67885" x="3387725" y="2828925"/>
          <p14:tracePt t="67925" x="3203575" y="2828925"/>
          <p14:tracePt t="67965" x="2974975" y="2917825"/>
          <p14:tracePt t="68005" x="2667000" y="3159125"/>
          <p14:tracePt t="68045" x="2482850" y="3489325"/>
          <p14:tracePt t="68085" x="2425700" y="3765550"/>
          <p14:tracePt t="68125" x="2425700" y="4143375"/>
          <p14:tracePt t="68165" x="2470150" y="4552950"/>
          <p14:tracePt t="68205" x="2470150" y="4899025"/>
          <p14:tracePt t="68245" x="2470150" y="5137150"/>
          <p14:tracePt t="68285" x="2501900" y="5378450"/>
          <p14:tracePt t="68327" x="2571750" y="5527675"/>
          <p14:tracePt t="68367" x="2593975" y="5619750"/>
          <p14:tracePt t="68405" x="2616200" y="5721350"/>
          <p14:tracePt t="68445" x="2641600" y="5791200"/>
          <p14:tracePt t="68526" x="2651125" y="5813425"/>
          <p14:tracePt t="68566" x="2698750" y="5927725"/>
          <p14:tracePt t="68606" x="2730500" y="6042025"/>
          <p14:tracePt t="68645" x="2743200" y="6054725"/>
          <p14:tracePt t="71482" x="2800350" y="6054725"/>
          <p14:tracePt t="71486" x="2835275" y="6045200"/>
          <p14:tracePt t="71495" x="2879725" y="6035675"/>
          <p14:tracePt t="71514" x="2936875" y="6022975"/>
          <p14:tracePt t="71552" x="3213100" y="5930900"/>
          <p14:tracePt t="71593" x="3533775" y="5829300"/>
          <p14:tracePt t="71642" x="3806825" y="5781675"/>
          <p14:tracePt t="71683" x="3863975" y="5483225"/>
          <p14:tracePt t="71722" x="3956050" y="5289550"/>
          <p14:tracePt t="72113" x="4003675" y="5267325"/>
          <p14:tracePt t="72119" x="4060825" y="5232400"/>
          <p14:tracePt t="72129" x="4117975" y="5210175"/>
          <p14:tracePt t="72151" x="4219575" y="5153025"/>
          <p14:tracePt t="72191" x="4232275" y="5140325"/>
          <p14:tracePt t="72927" x="4232275" y="5130800"/>
          <p14:tracePt t="72935" x="4254500" y="5130800"/>
          <p14:tracePt t="72950" x="4298950" y="5118100"/>
          <p14:tracePt t="72970" x="4356100" y="5095875"/>
          <p14:tracePt t="73023" x="4460875" y="5073650"/>
          <p14:tracePt t="73063" x="4632325" y="5026025"/>
          <p14:tracePt t="73112" x="4965700" y="4854575"/>
          <p14:tracePt t="73154" x="5318125" y="4556125"/>
          <p14:tracePt t="73192" x="5616575" y="4248150"/>
          <p14:tracePt t="73233" x="6038850" y="3800475"/>
          <p14:tracePt t="73283" x="6473825" y="3105150"/>
          <p14:tracePt t="73323" x="6613525" y="2943225"/>
          <p14:tracePt t="73363" x="6657975" y="2898775"/>
          <p14:tracePt t="73403" x="6794500" y="2784475"/>
          <p14:tracePt t="73443" x="6908800" y="2692400"/>
          <p14:tracePt t="73482" x="6934200" y="2670175"/>
          <p14:tracePt t="73522" x="6943725" y="2657475"/>
          <p14:tracePt t="73563" x="7000875" y="2609850"/>
          <p14:tracePt t="73603" x="7115175" y="2495550"/>
          <p14:tracePt t="73643" x="7207250" y="2381250"/>
          <p14:tracePt t="73683" x="7299325" y="2279650"/>
          <p14:tracePt t="73722" x="7448550" y="2130425"/>
          <p14:tracePt t="73763" x="7562850" y="1981200"/>
          <p14:tracePt t="73764" x="7585075" y="1936750"/>
          <p14:tracePt t="73802" x="7664450" y="1822450"/>
          <p14:tracePt t="73843" x="7721600" y="1752600"/>
          <p14:tracePt t="73883" x="7756525" y="1673225"/>
          <p14:tracePt t="73922" x="7791450" y="1603375"/>
          <p14:tracePt t="73967" x="7804150" y="1581150"/>
          <p14:tracePt t="74007" x="7804150" y="1568450"/>
          <p14:tracePt t="74047" x="7813675" y="1536700"/>
          <p14:tracePt t="74087" x="7813675" y="1511300"/>
          <p14:tracePt t="74127" x="7826375" y="1466850"/>
          <p14:tracePt t="74167" x="7826375" y="1444625"/>
          <p14:tracePt t="74207" x="7826375" y="1431925"/>
          <p14:tracePt t="74330" x="7816850" y="1409700"/>
          <p14:tracePt t="74413" x="7807325" y="1409700"/>
          <p14:tracePt t="74437" x="7794625" y="1409700"/>
          <p14:tracePt t="74446" x="7781925" y="1409700"/>
          <p14:tracePt t="74477" x="7750175" y="1397000"/>
          <p14:tracePt t="74497" x="7715250" y="1397000"/>
          <p14:tracePt t="74527" x="7667625" y="1397000"/>
          <p14:tracePt t="74567" x="7578725" y="1387475"/>
          <p14:tracePt t="74608" x="7473950" y="1393825"/>
          <p14:tracePt t="74647" x="7359650" y="1450975"/>
          <p14:tracePt t="74688" x="7315200" y="1485900"/>
          <p14:tracePt t="74727" x="7267575" y="1533525"/>
          <p14:tracePt t="74767" x="7223125" y="1600200"/>
          <p14:tracePt t="74808" x="7200900" y="1679575"/>
          <p14:tracePt t="74847" x="7207250" y="1784350"/>
          <p14:tracePt t="74887" x="7254875" y="1854200"/>
          <p14:tracePt t="74967" x="7264400" y="1863725"/>
          <p14:tracePt t="75006" x="7369175" y="1898650"/>
          <p14:tracePt t="75047" x="7505700" y="1911350"/>
          <p14:tracePt t="75087" x="7540625" y="1911350"/>
          <p14:tracePt t="75127" x="7575550" y="1911350"/>
          <p14:tracePt t="75167" x="7654925" y="1889125"/>
          <p14:tracePt t="75208" x="7721600" y="1831975"/>
          <p14:tracePt t="75247" x="7769225" y="1765300"/>
          <p14:tracePt t="75287" x="7804150" y="1673225"/>
          <p14:tracePt t="75328" x="7813675" y="1568450"/>
          <p14:tracePt t="75368" x="7813675" y="1536700"/>
          <p14:tracePt t="75407" x="7813675" y="1511300"/>
          <p14:tracePt t="75447" x="7813675" y="1501775"/>
          <p14:tracePt t="75487" x="7813675" y="1489075"/>
          <p14:tracePt t="75527" x="7781925" y="1454150"/>
          <p14:tracePt t="75568" x="7759700" y="1444625"/>
          <p14:tracePt t="75607" x="7680325" y="1422400"/>
          <p14:tracePt t="75648" x="7610475" y="1409700"/>
          <p14:tracePt t="75687" x="7553325" y="1409700"/>
          <p14:tracePt t="75727" x="7464425" y="1409700"/>
          <p14:tracePt t="75767" x="7381875" y="1441450"/>
          <p14:tracePt t="75807" x="7372350" y="1450975"/>
          <p14:tracePt t="75847" x="7337425" y="1485900"/>
          <p14:tracePt t="75888" x="7289800" y="1533525"/>
          <p14:tracePt t="75928" x="7280275" y="1590675"/>
          <p14:tracePt t="75968" x="7267575" y="1647825"/>
          <p14:tracePt t="76006" x="7267575" y="1727200"/>
          <p14:tracePt t="76047" x="7334250" y="1828800"/>
          <p14:tracePt t="76087" x="7413625" y="1898650"/>
          <p14:tracePt t="76127" x="7461250" y="1933575"/>
          <p14:tracePt t="76167" x="7518400" y="1955800"/>
          <p14:tracePt t="76207" x="7575550" y="1955800"/>
          <p14:tracePt t="76247" x="7632700" y="1955800"/>
          <p14:tracePt t="76288" x="7677150" y="1924050"/>
          <p14:tracePt t="76329" x="7756525" y="1866900"/>
          <p14:tracePt t="76377" x="7848600" y="1774825"/>
          <p14:tracePt t="76418" x="7870825" y="1730375"/>
          <p14:tracePt t="76458" x="7896225" y="1682750"/>
          <p14:tracePt t="76498" x="7905750" y="1638300"/>
          <p14:tracePt t="76537" x="7918450" y="1568450"/>
          <p14:tracePt t="76577" x="7918450" y="1536700"/>
          <p14:tracePt t="76617" x="7918450" y="1489075"/>
          <p14:tracePt t="76658" x="7899400" y="1431925"/>
          <p14:tracePt t="76697" x="7874000" y="1397000"/>
          <p14:tracePt t="76737" x="7851775" y="1374775"/>
          <p14:tracePt t="76777" x="7842250" y="1362075"/>
          <p14:tracePt t="76817" x="7724775" y="1362075"/>
          <p14:tracePt t="76857" x="7588250" y="1352550"/>
          <p14:tracePt t="76898" x="7521575" y="1352550"/>
          <p14:tracePt t="76937" x="7451725" y="1352550"/>
          <p14:tracePt t="76978" x="7416800" y="1352550"/>
          <p14:tracePt t="77018" x="7372350" y="1358900"/>
          <p14:tracePt t="77057" x="7337425" y="1384300"/>
          <p14:tracePt t="77097" x="7315200" y="1406525"/>
          <p14:tracePt t="77138" x="7280275" y="1428750"/>
          <p14:tracePt t="77177" x="7245350" y="1463675"/>
          <p14:tracePt t="77218" x="7232650" y="1485900"/>
          <p14:tracePt t="77257" x="7242175" y="1612900"/>
          <p14:tracePt t="77297" x="7334250" y="1714500"/>
          <p14:tracePt t="77337" x="7391400" y="1784350"/>
          <p14:tracePt t="77378" x="7470775" y="1819275"/>
          <p14:tracePt t="77418" x="7575550" y="1854200"/>
          <p14:tracePt t="77458" x="7654925" y="1863725"/>
          <p14:tracePt t="77497" x="7756525" y="1863725"/>
          <p14:tracePt t="77538" x="7769225" y="1863725"/>
          <p14:tracePt t="77578" x="7813675" y="1857375"/>
          <p14:tracePt t="77617" x="7861300" y="1809750"/>
          <p14:tracePt t="77658" x="7905750" y="1752600"/>
          <p14:tracePt t="77698" x="7953375" y="1673225"/>
          <p14:tracePt t="77738" x="7962900" y="1558925"/>
          <p14:tracePt t="77777" x="7962900" y="1524000"/>
          <p14:tracePt t="77817" x="7962900" y="1511300"/>
          <p14:tracePt t="77857" x="7962900" y="1501775"/>
          <p14:tracePt t="77897" x="7931150" y="1466850"/>
          <p14:tracePt t="77937" x="7899400" y="1444625"/>
          <p14:tracePt t="77977" x="7874000" y="1431925"/>
          <p14:tracePt t="78018" x="7829550" y="1431925"/>
          <p14:tracePt t="78057" x="7794625" y="1422400"/>
          <p14:tracePt t="78083" x="7772400" y="1422400"/>
          <p14:tracePt t="78104" x="7715250" y="1422400"/>
          <p14:tracePt t="78147" x="7610475" y="1422400"/>
          <p14:tracePt t="78187" x="7578725" y="1422400"/>
          <p14:tracePt t="78227" x="7553325" y="1428750"/>
          <p14:tracePt t="78268" x="7464425" y="1476375"/>
          <p14:tracePt t="78308" x="7407275" y="1520825"/>
          <p14:tracePt t="78349" x="7315200" y="1612900"/>
          <p14:tracePt t="78398" x="7302500" y="1727200"/>
          <p14:tracePt t="78438" x="7334250" y="1793875"/>
          <p14:tracePt t="78478" x="7413625" y="1876425"/>
          <p14:tracePt t="78518" x="7518400" y="1943100"/>
          <p14:tracePt t="78558" x="7620000" y="1978025"/>
          <p14:tracePt t="78598" x="7721600" y="1978025"/>
          <p14:tracePt t="78638" x="7813675" y="1978025"/>
          <p14:tracePt t="78678" x="7848600" y="1946275"/>
          <p14:tracePt t="78718" x="7905750" y="1901825"/>
          <p14:tracePt t="78758" x="7975600" y="1809750"/>
          <p14:tracePt t="78798" x="8010525" y="1673225"/>
          <p14:tracePt t="78838" x="8010525" y="1603375"/>
          <p14:tracePt t="78878" x="8010525" y="1568450"/>
          <p14:tracePt t="78918" x="8001000" y="1501775"/>
          <p14:tracePt t="78968" x="7908925" y="1374775"/>
          <p14:tracePt t="79008" x="7842250" y="1304925"/>
          <p14:tracePt t="79048" x="7759700" y="1273175"/>
          <p14:tracePt t="79088" x="7737475" y="1273175"/>
          <p14:tracePt t="79128" x="7658100" y="1273175"/>
          <p14:tracePt t="79169" x="7531100" y="1273175"/>
          <p14:tracePt t="79208" x="7439025" y="1279525"/>
          <p14:tracePt t="79248" x="7416800" y="1292225"/>
          <p14:tracePt t="79288" x="7372350" y="1327150"/>
          <p14:tracePt t="79328" x="7346950" y="1349375"/>
          <p14:tracePt t="79368" x="7315200" y="1384300"/>
          <p14:tracePt t="79408" x="7289800" y="1450975"/>
          <p14:tracePt t="79448" x="7280275" y="1498600"/>
          <p14:tracePt t="79488" x="7267575" y="1543050"/>
          <p14:tracePt t="79528" x="7267575" y="1577975"/>
          <p14:tracePt t="79568" x="7267575" y="1590675"/>
          <p14:tracePt t="79647" x="7267575" y="1612900"/>
          <p14:tracePt t="79688" x="7277100" y="1622425"/>
          <p14:tracePt t="79728" x="7286625" y="1635125"/>
          <p14:tracePt t="79768" x="7321550" y="1679575"/>
          <p14:tracePt t="79808" x="7369175" y="1727200"/>
          <p14:tracePt t="79847" x="7448550" y="1793875"/>
          <p14:tracePt t="79888" x="7505700" y="1828800"/>
          <p14:tracePt t="79928" x="7527925" y="1828800"/>
          <p14:tracePt t="79968" x="7540625" y="1828800"/>
          <p14:tracePt t="80008" x="7550150" y="1828800"/>
          <p14:tracePt t="80088" x="7575550" y="1822450"/>
          <p14:tracePt t="80222" x="7531100" y="1809750"/>
          <p14:tracePt t="80230" x="7464425" y="1809750"/>
          <p14:tracePt t="80238" x="7381875" y="1809750"/>
          <p14:tracePt t="80257" x="7232650" y="1828800"/>
          <p14:tracePt t="80288" x="7016750" y="1920875"/>
          <p14:tracePt t="80329" x="6810375" y="2035175"/>
          <p14:tracePt t="80369" x="6524625" y="2206625"/>
          <p14:tracePt t="80408" x="6146800" y="2355850"/>
          <p14:tracePt t="80448" x="5724525" y="2562225"/>
          <p14:tracePt t="80488" x="5346700" y="2755900"/>
          <p14:tracePt t="80528" x="5127625" y="2895600"/>
          <p14:tracePt t="80569" x="4943475" y="3054350"/>
          <p14:tracePt t="80608" x="4876800" y="3146425"/>
          <p14:tracePt t="80648" x="4851400" y="3168650"/>
          <p14:tracePt t="83815" x="5080000" y="3168650"/>
          <p14:tracePt t="83822" x="5260975" y="3203575"/>
          <p14:tracePt t="83830" x="5387975" y="3225800"/>
          <p14:tracePt t="83849" x="5480050" y="3248025"/>
          <p14:tracePt t="83889" x="5695950" y="3248025"/>
          <p14:tracePt t="83929" x="6223000" y="3248025"/>
          <p14:tracePt t="83969" x="6591300" y="3194050"/>
          <p14:tracePt t="84008" x="6737350" y="3162300"/>
          <p14:tracePt t="84048" x="6842125" y="3149600"/>
          <p14:tracePt t="84088" x="6969125" y="3127375"/>
          <p14:tracePt t="84129" x="6991350" y="3114675"/>
          <p14:tracePt t="84326" x="6972300" y="3114675"/>
          <p14:tracePt t="84334" x="6937375" y="3114675"/>
          <p14:tracePt t="84347" x="6911975" y="3114675"/>
          <p14:tracePt t="84381" x="6638925" y="3092450"/>
          <p14:tracePt t="84400" x="6559550" y="3092450"/>
          <p14:tracePt t="84429" x="6419850" y="3092450"/>
          <p14:tracePt t="84469" x="6305550" y="3092450"/>
          <p14:tracePt t="84519" x="6111875" y="3101975"/>
          <p14:tracePt t="84609" x="6099175" y="3101975"/>
          <p14:tracePt t="84649" x="6067425" y="3111500"/>
          <p14:tracePt t="84699" x="6042025" y="3124200"/>
          <p14:tracePt t="84806" x="6032500" y="3124200"/>
          <p14:tracePt t="85007" x="6038850" y="3124200"/>
          <p14:tracePt t="85013" x="6051550" y="3124200"/>
          <p14:tracePt t="85022" x="6064250" y="3124200"/>
          <p14:tracePt t="85049" x="6096000" y="3124200"/>
          <p14:tracePt t="85068" x="6143625" y="3105150"/>
          <p14:tracePt t="85101" x="6223000" y="3079750"/>
          <p14:tracePt t="85139" x="6350000" y="3070225"/>
          <p14:tracePt t="85180" x="6543675" y="3070225"/>
          <p14:tracePt t="85220" x="6829425" y="3070225"/>
          <p14:tracePt t="85220" x="6877050" y="3070225"/>
          <p14:tracePt t="85259" x="7026275" y="3070225"/>
          <p14:tracePt t="85261" x="7058025" y="3070225"/>
          <p14:tracePt t="85300" x="7140575" y="3070225"/>
          <p14:tracePt t="85339" x="7299325" y="3070225"/>
          <p14:tracePt t="85379" x="7404100" y="3089275"/>
          <p14:tracePt t="85419" x="7654925" y="3124200"/>
          <p14:tracePt t="85420" x="7712075" y="3124200"/>
          <p14:tracePt t="85459" x="7896225" y="3159125"/>
          <p14:tracePt t="85500" x="8020050" y="3181350"/>
          <p14:tracePt t="85549" x="8134350" y="3181350"/>
          <p14:tracePt t="85589" x="8204200" y="3181350"/>
          <p14:tracePt t="85629" x="8248650" y="3181350"/>
          <p14:tracePt t="85669" x="8296275" y="3181350"/>
          <p14:tracePt t="85709" x="8375650" y="3181350"/>
          <p14:tracePt t="85749" x="8502650" y="3181350"/>
          <p14:tracePt t="85799" x="8582025" y="3181350"/>
          <p14:tracePt t="86086" x="8562975" y="3190875"/>
          <p14:tracePt t="86093" x="8550275" y="3203575"/>
          <p14:tracePt t="86101" x="8537575" y="3203575"/>
          <p14:tracePt t="86131" x="8448675" y="3203575"/>
          <p14:tracePt t="86150" x="8321675" y="3194050"/>
          <p14:tracePt t="86179" x="8207375" y="3184525"/>
          <p14:tracePt t="86219" x="7988300" y="3162300"/>
          <p14:tracePt t="86259" x="7772400" y="3136900"/>
          <p14:tracePt t="86261" x="7724775" y="3127375"/>
          <p14:tracePt t="86299" x="7473950" y="3114675"/>
          <p14:tracePt t="86337" x="7143750" y="3092450"/>
          <p14:tracePt t="86377" x="7061200" y="3092450"/>
          <p14:tracePt t="86418" x="6902450" y="3092450"/>
          <p14:tracePt t="86457" x="6651625" y="3092450"/>
          <p14:tracePt t="86498" x="6419850" y="3101975"/>
          <p14:tracePt t="86537" x="6305550" y="3101975"/>
          <p14:tracePt t="86578" x="6283325" y="3101975"/>
          <p14:tracePt t="86657" x="6261100" y="3101975"/>
          <p14:tracePt t="86697" x="6238875" y="3111500"/>
          <p14:tracePt t="86797" x="6226175" y="3111500"/>
          <p14:tracePt t="86818" x="6216650" y="3111500"/>
          <p14:tracePt t="86857" x="6203950" y="3111500"/>
          <p14:tracePt t="86965" x="6191250" y="3111500"/>
          <p14:tracePt t="87454" x="6181725" y="3111500"/>
          <p14:tracePt t="87471" x="6169025" y="3111500"/>
          <p14:tracePt t="87487" x="6159500" y="3124200"/>
          <p14:tracePt t="87493" x="6146800" y="3124200"/>
          <p14:tracePt t="87526" x="6124575" y="3124200"/>
          <p14:tracePt t="87567" x="6042025" y="3124200"/>
          <p14:tracePt t="87603" x="5975350" y="3124200"/>
          <p14:tracePt t="87641" x="5848350" y="3146425"/>
          <p14:tracePt t="87672" x="5734050" y="3168650"/>
          <p14:tracePt t="87712" x="5689600" y="3190875"/>
          <p14:tracePt t="87802" x="5676900" y="3190875"/>
          <p14:tracePt t="87998" x="5664200" y="3190875"/>
          <p14:tracePt t="88006" x="5654675" y="3190875"/>
          <p14:tracePt t="88019" x="5641975" y="3203575"/>
          <p14:tracePt t="88053" x="5632450" y="3203575"/>
          <p14:tracePt t="88072" x="5607050" y="3203575"/>
          <p14:tracePt t="88103" x="5575300" y="3216275"/>
          <p14:tracePt t="88143" x="5527675" y="3225800"/>
          <p14:tracePt t="88192" x="5505450" y="3238500"/>
          <p14:tracePt t="88233" x="5403850" y="3238500"/>
          <p14:tracePt t="88272" x="5391150" y="3238500"/>
          <p14:tracePt t="90631" x="5400675" y="3238500"/>
          <p14:tracePt t="90638" x="5457825" y="3206750"/>
          <p14:tracePt t="90646" x="5537200" y="3184525"/>
          <p14:tracePt t="90662" x="5603875" y="3162300"/>
          <p14:tracePt t="90701" x="5800725" y="3105150"/>
          <p14:tracePt t="90741" x="6121400" y="2978150"/>
          <p14:tracePt t="90781" x="6245225" y="2908300"/>
          <p14:tracePt t="90821" x="6394450" y="2828925"/>
          <p14:tracePt t="90861" x="6727825" y="2670175"/>
          <p14:tracePt t="90901" x="6877050" y="2578100"/>
          <p14:tracePt t="90941" x="7083425" y="2473325"/>
          <p14:tracePt t="90981" x="7404100" y="2336800"/>
          <p14:tracePt t="91021" x="7575550" y="2266950"/>
          <p14:tracePt t="91061" x="7689850" y="2232025"/>
          <p14:tracePt t="91103" x="7756525" y="2209800"/>
          <p14:tracePt t="91143" x="7781925" y="2209800"/>
          <p14:tracePt t="91181" x="7918450" y="2174875"/>
          <p14:tracePt t="91221" x="8010525" y="2152650"/>
          <p14:tracePt t="91272" x="8239125" y="2108200"/>
          <p14:tracePt t="91321" x="8318500" y="2085975"/>
          <p14:tracePt t="91361" x="8375650" y="2060575"/>
          <p14:tracePt t="91401" x="8410575" y="2038350"/>
          <p14:tracePt t="91481" x="8445500" y="1993900"/>
          <p14:tracePt t="91521" x="8477250" y="1936750"/>
          <p14:tracePt t="91562" x="8489950" y="1924050"/>
          <p14:tracePt t="91611" x="8502650" y="1901825"/>
          <p14:tracePt t="91651" x="8534400" y="1844675"/>
          <p14:tracePt t="91701" x="8616950" y="1695450"/>
          <p14:tracePt t="91741" x="8626475" y="1660525"/>
          <p14:tracePt t="91830" x="8093075" y="1841500"/>
          <p14:tracePt t="91870" x="7737475" y="1978025"/>
          <p14:tracePt t="91920" x="7702550" y="2000250"/>
          <p14:tracePt t="92014" x="7721600" y="2000250"/>
          <p14:tracePt t="92040" x="7769225" y="1981200"/>
          <p14:tracePt t="92081" x="7883525" y="1889125"/>
          <p14:tracePt t="92121" x="7927975" y="1831975"/>
          <p14:tracePt t="92171" x="7940675" y="1752600"/>
          <p14:tracePt t="92211" x="7962900" y="1695450"/>
          <p14:tracePt t="92251" x="8010525" y="1616075"/>
          <p14:tracePt t="92301" x="8010525" y="1568450"/>
          <p14:tracePt t="92340" x="8020050" y="1536700"/>
          <p14:tracePt t="92379" x="8032750" y="1511300"/>
          <p14:tracePt t="92420" x="8054975" y="1454150"/>
          <p14:tracePt t="92460" x="8077200" y="1409700"/>
          <p14:tracePt t="92499" x="8089900" y="1362075"/>
          <p14:tracePt t="92548" x="8099425" y="1330325"/>
          <p14:tracePt t="92589" x="8112125" y="1304925"/>
          <p14:tracePt t="92629" x="8112125" y="1282700"/>
          <p14:tracePt t="92669" x="8112125" y="1273175"/>
          <p14:tracePt t="92750" x="8093075" y="1225550"/>
          <p14:tracePt t="92789" x="8023225" y="1158875"/>
          <p14:tracePt t="92829" x="7966075" y="1111250"/>
          <p14:tracePt t="92870" x="7816850" y="1089025"/>
          <p14:tracePt t="92909" x="7680325" y="1066800"/>
          <p14:tracePt t="92960" x="7531100" y="1066800"/>
          <p14:tracePt t="92999" x="7359650" y="1073150"/>
          <p14:tracePt t="93049" x="7289800" y="1098550"/>
          <p14:tracePt t="93089" x="7258050" y="1120775"/>
          <p14:tracePt t="93129" x="7210425" y="1177925"/>
          <p14:tracePt t="93179" x="7175500" y="1349375"/>
          <p14:tracePt t="93218" x="7185025" y="1520825"/>
          <p14:tracePt t="93259" x="7321550" y="1657350"/>
          <p14:tracePt t="93260" x="7369175" y="1670050"/>
          <p14:tracePt t="93299" x="7483475" y="1692275"/>
          <p14:tracePt t="93339" x="7575550" y="1704975"/>
          <p14:tracePt t="93379" x="7721600" y="1714500"/>
          <p14:tracePt t="93430" x="7826375" y="1714500"/>
          <p14:tracePt t="93469" x="7883525" y="1695450"/>
          <p14:tracePt t="93510" x="7940675" y="1673225"/>
          <p14:tracePt t="93549" x="8042275" y="1616075"/>
          <p14:tracePt t="93588" x="8112125" y="1568450"/>
          <p14:tracePt t="93629" x="8191500" y="1489075"/>
          <p14:tracePt t="93680" x="8226425" y="1339850"/>
          <p14:tracePt t="93719" x="8226425" y="1273175"/>
          <p14:tracePt t="93759" x="8220075" y="1216025"/>
          <p14:tracePt t="93799" x="8159750" y="1168400"/>
          <p14:tracePt t="93839" x="8102600" y="1133475"/>
          <p14:tracePt t="93880" x="8045450" y="1123950"/>
          <p14:tracePt t="93919" x="7988300" y="1111250"/>
          <p14:tracePt t="93971" x="7966075" y="1111250"/>
          <p14:tracePt t="94205" x="7943850" y="1120775"/>
          <p14:tracePt t="94214" x="7931150" y="1130300"/>
          <p14:tracePt t="94226" x="7921625" y="1143000"/>
          <p14:tracePt t="94247" x="7899400" y="1187450"/>
          <p14:tracePt t="94290" x="7864475" y="1244600"/>
          <p14:tracePt t="94328" x="7829550" y="1270000"/>
          <p14:tracePt t="94367" x="7816850" y="1279525"/>
          <p14:tracePt t="94407" x="7759700" y="1327150"/>
          <p14:tracePt t="94447" x="7715250" y="1371600"/>
          <p14:tracePt t="94487" x="7600950" y="1485900"/>
          <p14:tracePt t="94527" x="7553325" y="1565275"/>
          <p14:tracePt t="94567" x="7553325" y="1670050"/>
          <p14:tracePt t="94607" x="7632700" y="1841500"/>
          <p14:tracePt t="94646" x="7781925" y="2000250"/>
          <p14:tracePt t="94687" x="7962900" y="2139950"/>
          <p14:tracePt t="94710" x="8020050" y="2206625"/>
          <p14:tracePt t="94747" x="8112125" y="2311400"/>
          <p14:tracePt t="94787" x="8204200" y="2413000"/>
          <p14:tracePt t="94789" x="8226425" y="2435225"/>
          <p14:tracePt t="94826" x="8331200" y="2482850"/>
          <p14:tracePt t="95727" x="8340725" y="2492375"/>
          <p14:tracePt t="95735" x="8321675" y="2517775"/>
          <p14:tracePt t="95742" x="8308975" y="2527300"/>
          <p14:tracePt t="95762" x="8264525" y="2574925"/>
          <p14:tracePt t="95766" x="8251825" y="2584450"/>
          <p14:tracePt t="95803" x="8185150" y="2667000"/>
          <p14:tracePt t="95843" x="8093075" y="2733675"/>
          <p14:tracePt t="95883" x="8023225" y="2755900"/>
          <p14:tracePt t="95922" x="7816850" y="2847975"/>
          <p14:tracePt t="95963" x="7521575" y="2952750"/>
          <p14:tracePt t="96004" x="7153275" y="2997200"/>
          <p14:tracePt t="96053" x="6902450" y="3041650"/>
          <p14:tracePt t="96094" x="6823075" y="3067050"/>
          <p14:tracePt t="96133" x="6651625" y="3101975"/>
          <p14:tracePt t="96173" x="6388100" y="3133725"/>
          <p14:tracePt t="96213" x="6283325" y="3133725"/>
          <p14:tracePt t="96293" x="6248400" y="3146425"/>
          <p14:tracePt t="96330" x="6238875" y="3146425"/>
          <p14:tracePt t="96421" x="6203950" y="3159125"/>
          <p14:tracePt t="96461" x="6134100" y="3159125"/>
          <p14:tracePt t="96501" x="6076950" y="3159125"/>
          <p14:tracePt t="96550" x="6054725" y="3159125"/>
          <p14:tracePt t="96591" x="6042025" y="3159125"/>
          <p14:tracePt t="96690" x="6019800" y="3159125"/>
          <p14:tracePt t="97078" x="6029325" y="3159125"/>
          <p14:tracePt t="97087" x="6038850" y="3159125"/>
          <p14:tracePt t="97094" x="6051550" y="3159125"/>
          <p14:tracePt t="97108" x="6064250" y="3159125"/>
          <p14:tracePt t="97146" x="6143625" y="3159125"/>
          <p14:tracePt t="97186" x="6245225" y="3168650"/>
          <p14:tracePt t="97226" x="6350000" y="3168650"/>
          <p14:tracePt t="97266" x="6442075" y="3168650"/>
          <p14:tracePt t="97306" x="6521450" y="3168650"/>
          <p14:tracePt t="97346" x="6657975" y="3168650"/>
          <p14:tracePt t="97386" x="6864350" y="3168650"/>
          <p14:tracePt t="97426" x="7070725" y="3168650"/>
          <p14:tracePt t="97466" x="7277100" y="3136900"/>
          <p14:tracePt t="97507" x="7334250" y="3127375"/>
          <p14:tracePt t="97546" x="7391400" y="3127375"/>
          <p14:tracePt t="97586" x="7505700" y="3114675"/>
          <p14:tracePt t="97626" x="7585075" y="3114675"/>
          <p14:tracePt t="97667" x="7654925" y="3114675"/>
          <p14:tracePt t="97707" x="7734300" y="3114675"/>
          <p14:tracePt t="97747" x="7861300" y="3114675"/>
          <p14:tracePt t="97786" x="7997825" y="3114675"/>
          <p14:tracePt t="97826" x="8134350" y="3124200"/>
          <p14:tracePt t="97866" x="8239125" y="3133725"/>
          <p14:tracePt t="97906" x="8362950" y="3146425"/>
          <p14:tracePt t="97946" x="8375650" y="3146425"/>
          <p14:tracePt t="98085" x="8388350" y="3146425"/>
          <p14:tracePt t="98107" x="8397875" y="3146425"/>
          <p14:tracePt t="98109" x="8420100" y="3146425"/>
          <p14:tracePt t="98146" x="8502650" y="3146425"/>
          <p14:tracePt t="98186" x="8512175" y="3146425"/>
          <p14:tracePt t="98454" x="8505825" y="3146425"/>
          <p14:tracePt t="98470" x="8493125" y="3146425"/>
          <p14:tracePt t="98487" x="8480425" y="3146425"/>
          <p14:tracePt t="98494" x="8458200" y="3159125"/>
          <p14:tracePt t="98527" x="8286750" y="3168650"/>
          <p14:tracePt t="98567" x="8023225" y="3190875"/>
          <p14:tracePt t="98606" x="7829550" y="3203575"/>
          <p14:tracePt t="98646" x="7807325" y="3216275"/>
          <p14:tracePt t="98687" x="7702550" y="3216275"/>
          <p14:tracePt t="98726" x="7394575" y="3225800"/>
          <p14:tracePt t="98767" x="7153275" y="3225800"/>
          <p14:tracePt t="98807" x="7051675" y="3238500"/>
          <p14:tracePt t="98846" x="6946900" y="3238500"/>
          <p14:tracePt t="98887" x="6880225" y="3238500"/>
          <p14:tracePt t="98927" x="6765925" y="3248025"/>
          <p14:tracePt t="98971" x="6673850" y="3248025"/>
          <p14:tracePt t="99011" x="6638925" y="3248025"/>
          <p14:tracePt t="99052" x="6467475" y="3260725"/>
          <p14:tracePt t="99053" x="6397625" y="3260725"/>
          <p14:tracePt t="99090" x="6238875" y="3260725"/>
          <p14:tracePt t="99131" x="6159500" y="3260725"/>
          <p14:tracePt t="99211" x="6146800" y="3260725"/>
          <p14:tracePt t="99250" x="6076950" y="3260725"/>
          <p14:tracePt t="99301" x="5940425" y="3260725"/>
          <p14:tracePt t="99341" x="5895975" y="3260725"/>
          <p14:tracePt t="99391" x="5861050" y="3260725"/>
          <p14:tracePt t="100743" x="5848350" y="3260725"/>
          <p14:tracePt t="100777" x="5838825" y="3260725"/>
          <p14:tracePt t="100790" x="5826125" y="3260725"/>
          <p14:tracePt t="100808" x="5803900" y="3260725"/>
          <p14:tracePt t="100847" x="5756275" y="3273425"/>
          <p14:tracePt t="100866" x="5746750" y="3273425"/>
          <p14:tracePt t="100897" x="5724525" y="3273425"/>
          <p14:tracePt t="100976" x="5689600" y="3263900"/>
          <p14:tracePt t="101017" x="5619750" y="3251200"/>
          <p14:tracePt t="101057" x="5527675" y="3251200"/>
          <p14:tracePt t="101096" x="5426075" y="3251200"/>
          <p14:tracePt t="101137" x="5368925" y="3251200"/>
          <p14:tracePt t="101217" x="5346700" y="3251200"/>
          <p14:tracePt t="101317" x="5334000" y="3241675"/>
          <p14:tracePt t="103070" x="5334000" y="3219450"/>
          <p14:tracePt t="103079" x="5321300" y="3194050"/>
          <p14:tracePt t="103086" x="5321300" y="3171825"/>
          <p14:tracePt t="103110" x="5321300" y="3127375"/>
          <p14:tracePt t="103149" x="5299075" y="2978150"/>
          <p14:tracePt t="103188" x="5254625" y="2816225"/>
          <p14:tracePt t="103229" x="5229225" y="2670175"/>
          <p14:tracePt t="103268" x="5207000" y="2552700"/>
          <p14:tracePt t="103309" x="5197475" y="2473325"/>
          <p14:tracePt t="103350" x="5172075" y="2428875"/>
          <p14:tracePt t="103389" x="5172075" y="2416175"/>
          <p14:tracePt t="103428" x="5162550" y="2406650"/>
          <p14:tracePt t="106375" x="5226050" y="2460625"/>
          <p14:tracePt t="106383" x="5308600" y="2505075"/>
          <p14:tracePt t="106393" x="5330825" y="2527300"/>
          <p14:tracePt t="106409" x="5410200" y="2574925"/>
          <p14:tracePt t="106450" x="5524500" y="2641600"/>
          <p14:tracePt t="106490" x="5708650" y="2781300"/>
          <p14:tracePt t="106530" x="5800725" y="2860675"/>
          <p14:tracePt t="106571" x="5857875" y="2917825"/>
          <p14:tracePt t="106611" x="5892800" y="2962275"/>
          <p14:tracePt t="106649" x="5924550" y="3019425"/>
          <p14:tracePt t="106691" x="5949950" y="3089275"/>
          <p14:tracePt t="106730" x="5959475" y="3133725"/>
          <p14:tracePt t="106770" x="5959475" y="3146425"/>
          <p14:tracePt t="106810" x="5959475" y="3159125"/>
          <p14:tracePt t="106850" x="5959475" y="3168650"/>
          <p14:tracePt t="106890" x="5959475" y="3181350"/>
          <p14:tracePt t="107775" x="5959475" y="3203575"/>
          <p14:tracePt t="107782" x="6007100" y="3238500"/>
          <p14:tracePt t="107790" x="6038850" y="3260725"/>
          <p14:tracePt t="107837" x="6156325" y="3317875"/>
          <p14:tracePt t="107870" x="6178550" y="3330575"/>
          <p14:tracePt t="107910" x="6188075" y="3340100"/>
          <p14:tracePt t="107949" x="6270625" y="3397250"/>
          <p14:tracePt t="107989" x="6280150" y="3409950"/>
          <p14:tracePt t="108030" x="6302375" y="3419475"/>
          <p14:tracePt t="108680" x="6327775" y="3444875"/>
          <p14:tracePt t="108687" x="6350000" y="3524250"/>
          <p14:tracePt t="108695" x="6384925" y="3603625"/>
          <p14:tracePt t="108712" x="6451600" y="3832225"/>
          <p14:tracePt t="108751" x="6591300" y="4324350"/>
          <p14:tracePt t="108801" x="6692900" y="4829175"/>
          <p14:tracePt t="108841" x="6715125" y="5045075"/>
          <p14:tracePt t="108880" x="6737350" y="5114925"/>
          <p14:tracePt t="108920" x="6737350" y="5137150"/>
          <p14:tracePt t="108973" x="6737350" y="5334000"/>
          <p14:tracePt t="109024" x="6661150" y="5619750"/>
          <p14:tracePt t="109061" x="6594475" y="5870575"/>
          <p14:tracePt t="109101" x="6581775" y="5915025"/>
          <p14:tracePt t="109534" x="6581775" y="5927725"/>
          <p14:tracePt t="109567" x="6581775" y="5918200"/>
          <p14:tracePt t="109581" x="6581775" y="5908675"/>
          <p14:tracePt t="109611" x="6591300" y="5873750"/>
          <p14:tracePt t="109651" x="6623050" y="5838825"/>
          <p14:tracePt t="109691" x="6670675" y="5781675"/>
          <p14:tracePt t="109710" x="6705600" y="5746750"/>
          <p14:tracePt t="109740" x="6715125" y="5724525"/>
          <p14:tracePt t="109879" x="6715125" y="5715000"/>
          <p14:tracePt t="109885" x="6708775" y="5689600"/>
          <p14:tracePt t="109902" x="6696075" y="5680075"/>
          <p14:tracePt t="109941" x="6638925" y="5610225"/>
          <p14:tracePt t="109981" x="6626225" y="5588000"/>
          <p14:tracePt t="110367" x="6626225" y="5575300"/>
          <p14:tracePt t="110374" x="6604000" y="5575300"/>
          <p14:tracePt t="110388" x="6594475" y="5565775"/>
          <p14:tracePt t="110409" x="6477000" y="5540375"/>
          <p14:tracePt t="110450" x="6146800" y="5438775"/>
          <p14:tracePt t="110491" x="5883275" y="5346700"/>
          <p14:tracePt t="110531" x="5699125" y="5311775"/>
          <p14:tracePt t="110572" x="5448300" y="5302250"/>
          <p14:tracePt t="110573" x="5378450" y="5302250"/>
          <p14:tracePt t="110611" x="5172075" y="5302250"/>
          <p14:tracePt t="110652" x="4968875" y="5302250"/>
          <p14:tracePt t="110653" x="4943475" y="5302250"/>
          <p14:tracePt t="110702" x="4864100" y="5302250"/>
          <p14:tracePt t="110741" x="4784725" y="5321300"/>
          <p14:tracePt t="110782" x="4705350" y="5356225"/>
          <p14:tracePt t="110822" x="4578350" y="5435600"/>
          <p14:tracePt t="110861" x="4498975" y="5514975"/>
          <p14:tracePt t="110901" x="4451350" y="5572125"/>
          <p14:tracePt t="110941" x="4451350" y="5607050"/>
          <p14:tracePt t="110981" x="4451350" y="5664200"/>
          <p14:tracePt t="111022" x="4540250" y="5768975"/>
          <p14:tracePt t="111072" x="4689475" y="5857875"/>
          <p14:tracePt t="111112" x="4851400" y="5940425"/>
          <p14:tracePt t="111151" x="4940300" y="5997575"/>
          <p14:tracePt t="111202" x="5102225" y="6054725"/>
          <p14:tracePt t="111242" x="5203825" y="6089650"/>
          <p14:tracePt t="111282" x="5353050" y="6134100"/>
          <p14:tracePt t="111331" x="5445125" y="6156325"/>
          <p14:tracePt t="111372" x="5524500" y="6169025"/>
          <p14:tracePt t="111411" x="5695950" y="6203950"/>
          <p14:tracePt t="111413" x="5721350" y="6203950"/>
          <p14:tracePt t="111451" x="5880100" y="6213475"/>
          <p14:tracePt t="111491" x="6051550" y="6226175"/>
          <p14:tracePt t="111531" x="6178550" y="6226175"/>
          <p14:tracePt t="111572" x="6280150" y="6226175"/>
          <p14:tracePt t="111573" x="6302375" y="6226175"/>
          <p14:tracePt t="111612" x="6416675" y="6226175"/>
          <p14:tracePt t="111652" x="6613525" y="6226175"/>
          <p14:tracePt t="111653" x="6657975" y="6226175"/>
          <p14:tracePt t="111692" x="6750050" y="6226175"/>
          <p14:tracePt t="111731" x="6864350" y="6226175"/>
          <p14:tracePt t="111733" x="6877050" y="6226175"/>
          <p14:tracePt t="111771" x="6934200" y="6216650"/>
          <p14:tracePt t="111773" x="6956425" y="6207125"/>
          <p14:tracePt t="111822" x="7105650" y="6194425"/>
          <p14:tracePt t="111861" x="7162800" y="6172200"/>
          <p14:tracePt t="111902" x="7229475" y="6149975"/>
          <p14:tracePt t="111941" x="7277100" y="6115050"/>
          <p14:tracePt t="111982" x="7286625" y="6115050"/>
          <p14:tracePt t="112021" x="7312025" y="6092825"/>
          <p14:tracePt t="112072" x="7343775" y="6045200"/>
          <p14:tracePt t="112111" x="7343775" y="5988050"/>
          <p14:tracePt t="112152" x="7343775" y="5965825"/>
          <p14:tracePt t="112192" x="7337425" y="5930900"/>
          <p14:tracePt t="112232" x="7232650" y="5829300"/>
          <p14:tracePt t="112272" x="7118350" y="5746750"/>
          <p14:tracePt t="112321" x="6994525" y="5689600"/>
          <p14:tracePt t="112362" x="6845300" y="5657850"/>
          <p14:tracePt t="112402" x="6673850" y="5622925"/>
          <p14:tracePt t="112442" x="6502400" y="5610225"/>
          <p14:tracePt t="112484" x="6397625" y="5610225"/>
          <p14:tracePt t="112523" x="6261100" y="5610225"/>
          <p14:tracePt t="112562" x="6054725" y="5610225"/>
          <p14:tracePt t="112602" x="5883275" y="5610225"/>
          <p14:tracePt t="112642" x="5734050" y="5610225"/>
          <p14:tracePt t="112691" x="5664200" y="5610225"/>
          <p14:tracePt t="112732" x="5584825" y="5629275"/>
          <p14:tracePt t="112771" x="5470525" y="5654675"/>
          <p14:tracePt t="112773" x="5448300" y="5664200"/>
          <p14:tracePt t="112813" x="5346700" y="5699125"/>
          <p14:tracePt t="112862" x="5207000" y="5756275"/>
          <p14:tracePt t="112902" x="5140325" y="5791200"/>
          <p14:tracePt t="112942" x="5114925" y="5835650"/>
          <p14:tracePt t="112982" x="5105400" y="5927725"/>
          <p14:tracePt t="113022" x="5111750" y="6019800"/>
          <p14:tracePt t="113062" x="5181600" y="6076950"/>
          <p14:tracePt t="113102" x="5295900" y="6111875"/>
          <p14:tracePt t="113142" x="5489575" y="6134100"/>
          <p14:tracePt t="113192" x="5765800" y="6156325"/>
          <p14:tracePt t="113232" x="5867400" y="6156325"/>
          <p14:tracePt t="113271" x="5915025" y="6149975"/>
          <p14:tracePt t="113312" x="5972175" y="6115050"/>
          <p14:tracePt t="113352" x="6007100" y="6067425"/>
          <p14:tracePt t="113402" x="6029325" y="6035675"/>
          <p14:tracePt t="113442" x="6029325" y="5965825"/>
          <p14:tracePt t="113482" x="6029325" y="5895975"/>
          <p14:tracePt t="113521" x="6029325" y="5781675"/>
          <p14:tracePt t="113561" x="6010275" y="5667375"/>
          <p14:tracePt t="113601" x="5962650" y="5588000"/>
          <p14:tracePt t="113643" x="5918200" y="5518150"/>
          <p14:tracePt t="113723" x="5883275" y="5518150"/>
          <p14:tracePt t="113761" x="5813425" y="5743575"/>
          <p14:tracePt t="113802" x="5813425" y="6019800"/>
          <p14:tracePt t="113842" x="5813425" y="6054725"/>
          <p14:tracePt t="113932" x="5813425" y="5930900"/>
          <p14:tracePt t="113971" x="5813425" y="5689600"/>
          <p14:tracePt t="114011" x="5813425" y="5680075"/>
          <p14:tracePt t="114062" x="5822950" y="5892800"/>
          <p14:tracePt t="114102" x="5867400" y="6099175"/>
          <p14:tracePt t="114151" x="5880100" y="6121400"/>
          <p14:tracePt t="114192" x="5902325" y="6000750"/>
          <p14:tracePt t="114232" x="5924550" y="5680075"/>
          <p14:tracePt t="114271" x="5924550" y="5657850"/>
          <p14:tracePt t="114312" x="5924550" y="5756275"/>
          <p14:tracePt t="114353" x="5937250" y="6007100"/>
          <p14:tracePt t="114392" x="5959475" y="6099175"/>
          <p14:tracePt t="114432" x="5972175" y="6080125"/>
          <p14:tracePt t="114472" x="5994400" y="5746750"/>
          <p14:tracePt t="114513" x="6016625" y="5645150"/>
          <p14:tracePt t="114592" x="6016625" y="5778500"/>
          <p14:tracePt t="114641" x="6029325" y="5870575"/>
          <p14:tracePt t="114725" x="6029325" y="5829300"/>
          <p14:tracePt t="114762" x="6029325" y="5610225"/>
          <p14:tracePt t="114802" x="6029325" y="5530850"/>
          <p14:tracePt t="114891" x="6029325" y="5962650"/>
          <p14:tracePt t="114932" x="6029325" y="6099175"/>
          <p14:tracePt t="114990" x="6029325" y="6045200"/>
          <p14:tracePt t="115022" x="6051550" y="5794375"/>
          <p14:tracePt t="115062" x="6051550" y="5645150"/>
          <p14:tracePt t="115102" x="6051550" y="5632450"/>
          <p14:tracePt t="115141" x="6051550" y="5743575"/>
          <p14:tracePt t="115182" x="6051550" y="5962650"/>
          <p14:tracePt t="115222" x="6051550" y="5984875"/>
          <p14:tracePt t="115313" x="6051550" y="5838825"/>
          <p14:tracePt t="115352" x="6051550" y="5781675"/>
          <p14:tracePt t="115433" x="6051550" y="5813425"/>
          <p14:tracePt t="115472" x="6051550" y="5915025"/>
          <p14:tracePt t="115552" x="6051550" y="5886450"/>
          <p14:tracePt t="115601" x="6042025" y="5689600"/>
          <p14:tracePt t="115652" x="6032500" y="5680075"/>
          <p14:tracePt t="115692" x="6032500" y="5699125"/>
          <p14:tracePt t="115742" x="6019800" y="5743575"/>
          <p14:tracePt t="115901" x="6019800" y="5715000"/>
          <p14:tracePt t="115911" x="6019800" y="5689600"/>
          <p14:tracePt t="115919" x="6019800" y="5645150"/>
          <p14:tracePt t="115952" x="6019800" y="5495925"/>
          <p14:tracePt t="115992" x="6029325" y="5232400"/>
          <p14:tracePt t="116011" x="6029325" y="5175250"/>
          <p14:tracePt t="116042" x="6029325" y="4959350"/>
          <p14:tracePt t="116082" x="6010275" y="4752975"/>
          <p14:tracePt t="116132" x="5997575" y="4695825"/>
          <p14:tracePt t="116172" x="5962650" y="4603750"/>
          <p14:tracePt t="116213" x="5953125" y="4591050"/>
          <p14:tracePt t="116252" x="5905500" y="4524375"/>
          <p14:tracePt t="116303" x="5883275" y="4432300"/>
          <p14:tracePt t="116342" x="5870575" y="4375150"/>
          <p14:tracePt t="116391" x="5861050" y="4327525"/>
          <p14:tracePt t="116432" x="5848350" y="4292600"/>
          <p14:tracePt t="116472" x="5848350" y="4270375"/>
          <p14:tracePt t="116522" x="5803900" y="4248150"/>
          <p14:tracePt t="116562" x="5756275" y="4235450"/>
          <p14:tracePt t="116602" x="5619750" y="4279900"/>
          <p14:tracePt t="116642" x="5527675" y="4406900"/>
          <p14:tracePt t="116682" x="5461000" y="4645025"/>
          <p14:tracePt t="116722" x="5448300" y="4956175"/>
          <p14:tracePt t="116762" x="5448300" y="5251450"/>
          <p14:tracePt t="116801" x="5480050" y="5492750"/>
          <p14:tracePt t="116842" x="5572125" y="5686425"/>
          <p14:tracePt t="116892" x="5686425" y="5905500"/>
          <p14:tracePt t="116931" x="5765800" y="5984875"/>
          <p14:tracePt t="116971" x="5778500" y="5997575"/>
          <p14:tracePt t="117011" x="5880100" y="5965825"/>
          <p14:tracePt t="117052" x="5981700" y="5873750"/>
          <p14:tracePt t="117092" x="6016625" y="5829300"/>
          <p14:tracePt t="117132" x="6029325" y="5803900"/>
          <p14:tracePt t="117182" x="6029325" y="5715000"/>
          <p14:tracePt t="117221" x="6029325" y="5689600"/>
          <p14:tracePt t="117462" x="6019800" y="5680075"/>
          <p14:tracePt t="117469" x="5962650" y="5699125"/>
          <p14:tracePt t="117477" x="5905500" y="5721350"/>
          <p14:tracePt t="117502" x="5734050" y="5768975"/>
          <p14:tracePt t="117542" x="5483225" y="5848350"/>
          <p14:tracePt t="117582" x="5346700" y="5892800"/>
          <p14:tracePt t="117632" x="5334000" y="5892800"/>
          <p14:tracePt t="117672" x="5311775" y="5905500"/>
          <p14:tracePt t="117933" x="5289550" y="5915025"/>
          <p14:tracePt t="117949" x="5264150" y="5927725"/>
          <p14:tracePt t="117957" x="5254625" y="5940425"/>
          <p14:tracePt t="117982" x="5229225" y="5949950"/>
          <p14:tracePt t="118022" x="5219700" y="5962650"/>
          <p14:tracePt t="118083" x="5184775" y="5972175"/>
          <p14:tracePt t="118123" x="5172075" y="5972175"/>
          <p14:tracePt t="118162" x="5162550" y="5984875"/>
          <p14:tracePt t="118203" x="5140325" y="5997575"/>
          <p14:tracePt t="118309" x="5127625" y="6007100"/>
          <p14:tracePt t="118374" x="5146675" y="6007100"/>
          <p14:tracePt t="118381" x="5168900" y="6007100"/>
          <p14:tracePt t="118402" x="5226050" y="6007100"/>
          <p14:tracePt t="118441" x="5422900" y="6032500"/>
          <p14:tracePt t="118482" x="5721350" y="6054725"/>
          <p14:tracePt t="118522" x="6007100" y="6064250"/>
          <p14:tracePt t="118562" x="6280150" y="6076950"/>
          <p14:tracePt t="118602" x="6692900" y="6111875"/>
          <p14:tracePt t="118642" x="7083425" y="6146800"/>
          <p14:tracePt t="118681" x="7312025" y="6156325"/>
          <p14:tracePt t="118721" x="7413625" y="6156325"/>
          <p14:tracePt t="118772" x="7527925" y="6178550"/>
          <p14:tracePt t="118773" x="7550150" y="6178550"/>
          <p14:tracePt t="118812" x="7642225" y="6178550"/>
          <p14:tracePt t="118853" x="7699375" y="6178550"/>
          <p14:tracePt t="118892" x="7712075" y="6178550"/>
          <p14:tracePt t="118973" x="7721600" y="6178550"/>
          <p14:tracePt t="119353" x="7734300" y="6178550"/>
          <p14:tracePt t="119358" x="7734300" y="6159500"/>
          <p14:tracePt t="119366" x="7734300" y="6124575"/>
          <p14:tracePt t="119381" x="7734300" y="6057900"/>
          <p14:tracePt t="119433" x="7734300" y="5975350"/>
          <p14:tracePt t="119472" x="7747000" y="5930900"/>
          <p14:tracePt t="119522" x="7756525" y="5908675"/>
          <p14:tracePt t="119563" x="7756525" y="5895975"/>
          <p14:tracePt t="119642" x="7769225" y="5873750"/>
          <p14:tracePt t="119682" x="7781925" y="5838825"/>
          <p14:tracePt t="119722" x="7791450" y="5816600"/>
          <p14:tracePt t="119763" x="7804150" y="5803900"/>
          <p14:tracePt t="119802" x="7804150" y="5794375"/>
          <p14:tracePt t="120126" x="7804150" y="5781675"/>
          <p14:tracePt t="120141" x="7781925" y="5781675"/>
          <p14:tracePt t="120149" x="7737475" y="5781675"/>
          <p14:tracePt t="120181" x="7566025" y="5746750"/>
          <p14:tracePt t="120220" x="7473950" y="5737225"/>
          <p14:tracePt t="120261" x="7346950" y="5737225"/>
          <p14:tracePt t="120301" x="7258050" y="5737225"/>
          <p14:tracePt t="120320" x="7232650" y="5737225"/>
          <p14:tracePt t="120353" x="7210425" y="5737225"/>
          <p14:tracePt t="120391" x="7153275" y="5737225"/>
          <p14:tracePt t="120431" x="7051675" y="5715000"/>
          <p14:tracePt t="120471" x="7004050" y="5715000"/>
          <p14:tracePt t="120510" x="6911975" y="5715000"/>
          <p14:tracePt t="120561" x="6832600" y="5715000"/>
          <p14:tracePt t="120601" x="6718300" y="5715000"/>
          <p14:tracePt t="120651" x="6524625" y="5715000"/>
          <p14:tracePt t="120691" x="6467475" y="5715000"/>
          <p14:tracePt t="120741" x="6397625" y="5715000"/>
          <p14:tracePt t="120781" x="6340475" y="5743575"/>
          <p14:tracePt t="120821" x="6283325" y="5800725"/>
          <p14:tracePt t="120861" x="6248400" y="5835650"/>
          <p14:tracePt t="120901" x="6248400" y="5857875"/>
          <p14:tracePt t="120941" x="6248400" y="5905500"/>
          <p14:tracePt t="120981" x="6302375" y="5997575"/>
          <p14:tracePt t="121031" x="6442075" y="6111875"/>
          <p14:tracePt t="121071" x="6565900" y="6156325"/>
          <p14:tracePt t="121111" x="6819900" y="6169025"/>
          <p14:tracePt t="121151" x="7070725" y="6191250"/>
          <p14:tracePt t="121190" x="7172325" y="6191250"/>
          <p14:tracePt t="121240" x="7343775" y="6181725"/>
          <p14:tracePt t="121281" x="7448550" y="6159500"/>
          <p14:tracePt t="121321" x="7518400" y="6149975"/>
          <p14:tracePt t="121361" x="7585075" y="6137275"/>
          <p14:tracePt t="121401" x="7632700" y="6115050"/>
          <p14:tracePt t="121441" x="7677150" y="6102350"/>
          <p14:tracePt t="121480" x="7689850" y="6092825"/>
          <p14:tracePt t="121846" x="7680325" y="6092825"/>
          <p14:tracePt t="121862" x="7645400" y="6092825"/>
          <p14:tracePt t="121874" x="7623175" y="6092825"/>
          <p14:tracePt t="121890" x="7543800" y="6092825"/>
          <p14:tracePt t="121931" x="7210425" y="6092825"/>
          <p14:tracePt t="121971" x="6788150" y="6035675"/>
          <p14:tracePt t="122011" x="6305550" y="5943600"/>
          <p14:tracePt t="122051" x="5641975" y="5794375"/>
          <p14:tracePt t="122070" x="5162550" y="5715000"/>
          <p14:tracePt t="122101" x="4591050" y="5622925"/>
          <p14:tracePt t="122140" x="4029075" y="5540375"/>
          <p14:tracePt t="122181" x="3638550" y="5518150"/>
          <p14:tracePt t="122220" x="3317875" y="5518150"/>
          <p14:tracePt t="122261" x="3044825" y="5508625"/>
          <p14:tracePt t="122301" x="3009900" y="5495925"/>
          <p14:tracePt t="122379" x="2895600" y="5495925"/>
          <p14:tracePt t="122419" x="2825750" y="5495925"/>
          <p14:tracePt t="122458" x="2803525" y="5495925"/>
          <p14:tracePt t="122499" x="2733675" y="5495925"/>
          <p14:tracePt t="122538" x="2597150" y="5527675"/>
          <p14:tracePt t="122579" x="2517775" y="5549900"/>
          <p14:tracePt t="122618" x="2505075" y="5562600"/>
          <p14:tracePt t="122749" x="2514600" y="5530850"/>
          <p14:tracePt t="122757" x="2527300" y="5508625"/>
          <p14:tracePt t="122778" x="2559050" y="5451475"/>
          <p14:tracePt t="122818" x="2571750" y="5438775"/>
          <p14:tracePt t="125639" x="2593975" y="5426075"/>
          <p14:tracePt t="125647" x="2628900" y="5416550"/>
          <p14:tracePt t="125661" x="2663825" y="5394325"/>
          <p14:tracePt t="125682" x="2673350" y="5394325"/>
          <p14:tracePt t="125723" x="2698750" y="5381625"/>
          <p14:tracePt t="125764" x="2708275" y="5368925"/>
          <p14:tracePt t="126070" x="2720975" y="5368925"/>
          <p14:tracePt t="126078" x="2743200" y="5378450"/>
          <p14:tracePt t="126086" x="2778125" y="5391150"/>
          <p14:tracePt t="126111" x="2879725" y="5422900"/>
          <p14:tracePt t="126151" x="3155950" y="5584825"/>
          <p14:tracePt t="126191" x="3476625" y="5778500"/>
          <p14:tracePt t="126210" x="3590925" y="5848350"/>
          <p14:tracePt t="126240" x="3784600" y="5962650"/>
          <p14:tracePt t="126280" x="4013200" y="6134100"/>
          <p14:tracePt t="126320" x="4140200" y="6235700"/>
          <p14:tracePt t="126360" x="4254500" y="6397625"/>
          <p14:tracePt t="126401" x="4460875" y="6604000"/>
          <p14:tracePt t="126441" x="4816475" y="6854825"/>
          <p14:tracePt t="126480" x="5089525" y="6854825"/>
          <p14:tracePt t="126520" x="5146675" y="6854825"/>
          <p14:tracePt t="126561" x="5216525" y="6854825"/>
          <p14:tracePt t="126600" x="5286375" y="6854825"/>
          <p14:tracePt t="126640" x="5353050" y="6854825"/>
          <p14:tracePt t="126681" x="5445125" y="6854825"/>
          <p14:tracePt t="126721" x="5467350" y="6854825"/>
          <p14:tracePt t="126760" x="5480050" y="6854825"/>
          <p14:tracePt t="126801" x="5581650" y="6854825"/>
          <p14:tracePt t="126840" x="5616575" y="6835775"/>
          <p14:tracePt t="126920" x="5616575" y="6810375"/>
          <p14:tracePt t="126961" x="5616575" y="6753225"/>
          <p14:tracePt t="127000" x="5597525" y="6721475"/>
          <p14:tracePt t="127041" x="5575300" y="6708775"/>
          <p14:tracePt t="127081" x="5505450" y="6673850"/>
          <p14:tracePt t="127118" x="5492750" y="6673850"/>
          <p14:tracePt t="127161" x="5470525" y="6673850"/>
          <p14:tracePt t="127199" x="5426075" y="6651625"/>
          <p14:tracePt t="127241" x="5413375" y="6651625"/>
          <p14:tracePt t="127280" x="5378450" y="6651625"/>
          <p14:tracePt t="127320" x="5368925" y="6638925"/>
          <p14:tracePt t="127591" x="5375275" y="6638925"/>
          <p14:tracePt t="127600" x="5410200" y="6638925"/>
          <p14:tracePt t="127606" x="5432425" y="6638925"/>
          <p14:tracePt t="127621" x="5480050" y="6638925"/>
          <p14:tracePt t="127660" x="5559425" y="6648450"/>
          <p14:tracePt t="127700" x="5572125" y="6648450"/>
          <p14:tracePt t="128349" x="5549900" y="6648450"/>
          <p14:tracePt t="128358" x="5540375" y="6648450"/>
          <p14:tracePt t="128368" x="5527675" y="6638925"/>
          <p14:tracePt t="128494" x="5518150" y="6629400"/>
          <p14:tracePt t="128509" x="5492750" y="6607175"/>
          <p14:tracePt t="128525" x="5483225" y="6594475"/>
          <p14:tracePt t="128541" x="5470525" y="6581775"/>
          <p14:tracePt t="128581" x="5448300" y="6546850"/>
          <p14:tracePt t="128600" x="5448300" y="6537325"/>
          <p14:tracePt t="128630" x="5502275" y="6524625"/>
          <p14:tracePt t="128671" x="5581650" y="6524625"/>
          <p14:tracePt t="132095" x="5518150" y="6457950"/>
          <p14:tracePt t="132102" x="5483225" y="6423025"/>
          <p14:tracePt t="132111" x="5435600" y="6365875"/>
          <p14:tracePt t="132130" x="5346700" y="6238875"/>
          <p14:tracePt t="132172" x="5184775" y="6032500"/>
          <p14:tracePt t="132212" x="4991100" y="5861050"/>
          <p14:tracePt t="132252" x="4737100" y="5759450"/>
          <p14:tracePt t="132292" x="4416425" y="5676900"/>
          <p14:tracePt t="132293" x="4349750" y="5654675"/>
          <p14:tracePt t="132334" x="3914775" y="5610225"/>
          <p14:tracePt t="132374" x="3708400" y="5610225"/>
          <p14:tracePt t="132422" x="3629025" y="5616575"/>
          <p14:tracePt t="132472" x="3502025" y="5686425"/>
          <p14:tracePt t="132511" x="3422650" y="5756275"/>
          <p14:tracePt t="132551" x="3317875" y="5813425"/>
          <p14:tracePt t="132601" x="3228975" y="5937250"/>
          <p14:tracePt t="132651" x="3216275" y="6007100"/>
          <p14:tracePt t="132692" x="3203575" y="6019800"/>
          <p14:tracePt t="132742" x="3194050" y="602932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4619625" cy="72231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smtClean="0"/>
              <a:t>Self-assembly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990600"/>
            <a:ext cx="518477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making nanostructures by letting the molecules sort themselves out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molecules will always seek the lowest energy available to them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molecules will align themselves  into particular positions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use for large nanoscale arrays, different length scales, low cost, generality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smtClean="0"/>
              <a:t>electronic applications, coatings</a:t>
            </a:r>
            <a:endParaRPr lang="en-US" sz="500" smtClean="0"/>
          </a:p>
        </p:txBody>
      </p:sp>
      <p:pic>
        <p:nvPicPr>
          <p:cNvPr id="25604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4475" y="692150"/>
            <a:ext cx="3819525" cy="583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539750" y="5300663"/>
            <a:ext cx="45720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1600"/>
              <a:t>molecular model (top) of a self-assembled</a:t>
            </a:r>
          </a:p>
          <a:p>
            <a:pPr eaLnBrk="1" hangingPunct="1"/>
            <a:r>
              <a:rPr lang="en-US" altLang="cs-CZ" sz="1600"/>
              <a:t>"mushroom" </a:t>
            </a:r>
          </a:p>
          <a:p>
            <a:pPr eaLnBrk="1" hangingPunct="1"/>
            <a:r>
              <a:rPr lang="en-US" altLang="cs-CZ" sz="1600"/>
              <a:t>photograph (bottom) shows control of surface wetting by a layer of these mushrooms</a:t>
            </a:r>
            <a:endParaRPr lang="en-US" altLang="cs-CZ" sz="1600" i="1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74" x="3200400" y="6022975"/>
          <p14:tracePt t="1383" x="3225800" y="5988050"/>
          <p14:tracePt t="1401" x="3270250" y="5873750"/>
          <p14:tracePt t="1407" x="3292475" y="5803900"/>
          <p14:tracePt t="1441" x="3362325" y="5619750"/>
          <p14:tracePt t="1480" x="3441700" y="5368925"/>
          <p14:tracePt t="1520" x="3441700" y="5153025"/>
          <p14:tracePt t="1560" x="3422650" y="5013325"/>
          <p14:tracePt t="1600" x="3422650" y="4968875"/>
          <p14:tracePt t="1640" x="3422650" y="4956175"/>
          <p14:tracePt t="1765" x="3409950" y="4946650"/>
          <p14:tracePt t="1894" x="3400425" y="4933950"/>
          <p14:tracePt t="1902" x="3387725" y="4953000"/>
          <p14:tracePt t="1914" x="3375025" y="4987925"/>
          <p14:tracePt t="1930" x="3375025" y="5045075"/>
          <p14:tracePt t="1949" x="3365500" y="5057775"/>
          <p14:tracePt t="1980" x="3365500" y="5067300"/>
          <p14:tracePt t="10598" x="3511550" y="5067300"/>
          <p14:tracePt t="10607" x="3740150" y="5048250"/>
          <p14:tracePt t="10617" x="3863975" y="5038725"/>
          <p14:tracePt t="10639" x="4219575" y="4981575"/>
          <p14:tracePt t="10680" x="4895850" y="4841875"/>
          <p14:tracePt t="10722" x="5410200" y="4718050"/>
          <p14:tracePt t="10778" x="6086475" y="4556125"/>
          <p14:tracePt t="10883" x="6451600" y="4429125"/>
          <p14:tracePt t="11020" x="7254875" y="4248150"/>
          <p14:tracePt t="11154" x="7483475" y="4133850"/>
          <p14:tracePt t="11252" x="7493000" y="4041775"/>
          <p14:tracePt t="11306" x="7464425" y="3962400"/>
          <p14:tracePt t="11543" x="6911975" y="3879850"/>
          <p14:tracePt t="11644" x="6765925" y="3879850"/>
          <p14:tracePt t="11743" x="6696075" y="3902075"/>
          <p14:tracePt t="11890" x="6673850" y="3924300"/>
          <p14:tracePt t="12005" x="6680200" y="3933825"/>
          <p14:tracePt t="12057" x="6794500" y="4003675"/>
          <p14:tracePt t="12108" x="6991350" y="4016375"/>
          <p14:tracePt t="12161" x="7207250" y="3892550"/>
          <p14:tracePt t="12259" x="7607300" y="3444875"/>
          <p14:tracePt t="12360" x="7610475" y="2895600"/>
          <p14:tracePt t="12509" x="7153275" y="2174875"/>
          <p14:tracePt t="12659" x="6775450" y="1876425"/>
          <p14:tracePt t="12808" x="6340475" y="1809750"/>
          <p14:tracePt t="12960" x="6019800" y="2047875"/>
          <p14:tracePt t="13099" x="6007100" y="2584450"/>
          <p14:tracePt t="13238" x="6384925" y="2940050"/>
          <p14:tracePt t="13389" x="6750050" y="2997200"/>
          <p14:tracePt t="13534" x="6772275" y="2997200"/>
          <p14:tracePt t="13725" x="6765925" y="2987675"/>
          <p14:tracePt t="13776" x="6511925" y="2863850"/>
          <p14:tracePt t="13878" x="5883275" y="2587625"/>
          <p14:tracePt t="14024" x="4679950" y="2619375"/>
          <p14:tracePt t="14121" x="3981450" y="2790825"/>
          <p14:tracePt t="14175" x="3743325" y="3133725"/>
          <p14:tracePt t="14189" x="3663950" y="3270250"/>
          <p14:tracePt t="14222" x="3559175" y="3467100"/>
          <p14:tracePt t="14241" x="3502025" y="3498850"/>
          <p14:tracePt t="14272" x="3489325" y="3695700"/>
          <p14:tracePt t="14312" x="3479800" y="3902075"/>
          <p14:tracePt t="14362" x="3409950" y="4130675"/>
          <p14:tracePt t="14402" x="3375025" y="4359275"/>
          <p14:tracePt t="14442" x="3375025" y="4530725"/>
          <p14:tracePt t="14482" x="3397250" y="4622800"/>
          <p14:tracePt t="14532" x="3476625" y="4816475"/>
          <p14:tracePt t="14572" x="3511550" y="4965700"/>
          <p14:tracePt t="14612" x="3533775" y="5010150"/>
          <p14:tracePt t="18118" x="3543300" y="5010150"/>
          <p14:tracePt t="18126" x="3568700" y="5003800"/>
          <p14:tracePt t="18136" x="3578225" y="5003800"/>
          <p14:tracePt t="18158" x="3625850" y="4991100"/>
          <p14:tracePt t="18199" x="3727450" y="4968875"/>
          <p14:tracePt t="18239" x="3806825" y="4921250"/>
          <p14:tracePt t="18279" x="3876675" y="4899025"/>
          <p14:tracePt t="18319" x="3956050" y="4864100"/>
          <p14:tracePt t="18359" x="4013200" y="4832350"/>
          <p14:tracePt t="18399" x="4070350" y="4806950"/>
          <p14:tracePt t="18439" x="4117975" y="4797425"/>
          <p14:tracePt t="18479" x="4140200" y="4784725"/>
          <p14:tracePt t="18519" x="4175125" y="4775200"/>
          <p14:tracePt t="18559" x="4210050" y="4749800"/>
          <p14:tracePt t="18600" x="4254500" y="4727575"/>
          <p14:tracePt t="18639" x="4298950" y="4692650"/>
          <p14:tracePt t="18679" x="4311650" y="4692650"/>
          <p14:tracePt t="18720" x="4324350" y="4683125"/>
          <p14:tracePt t="21135" x="4333875" y="4683125"/>
          <p14:tracePt t="21151" x="4381500" y="4648200"/>
          <p14:tracePt t="21159" x="4403725" y="4648200"/>
          <p14:tracePt t="21175" x="4438650" y="4625975"/>
          <p14:tracePt t="21216" x="4518025" y="4591050"/>
          <p14:tracePt t="21256" x="4587875" y="4556125"/>
          <p14:tracePt t="21295" x="4676775" y="4511675"/>
          <p14:tracePt t="21335" x="4803775" y="4476750"/>
          <p14:tracePt t="21376" x="4895850" y="4441825"/>
          <p14:tracePt t="21416" x="4930775" y="4419600"/>
          <p14:tracePt t="21456" x="4987925" y="4397375"/>
          <p14:tracePt t="21496" x="5022850" y="4371975"/>
          <p14:tracePt t="21536" x="5045075" y="4362450"/>
          <p14:tracePt t="21616" x="5102225" y="4327525"/>
          <p14:tracePt t="21656" x="5203825" y="4270375"/>
          <p14:tracePt t="21696" x="5318125" y="4235450"/>
          <p14:tracePt t="21751" x="5524500" y="4178300"/>
          <p14:tracePt t="21813" x="5915025" y="4133850"/>
          <p14:tracePt t="21911" x="6384925" y="3971925"/>
          <p14:tracePt t="22046" x="6600825" y="3914775"/>
          <p14:tracePt t="22139" x="6648450" y="3892550"/>
          <p14:tracePt t="22511" x="6657975" y="3892550"/>
          <p14:tracePt t="22575" x="6842125" y="3870325"/>
          <p14:tracePt t="22629" x="6978650" y="3857625"/>
          <p14:tracePt t="22685" x="7058025" y="3835400"/>
          <p14:tracePt t="22743" x="7140575" y="3822700"/>
          <p14:tracePt t="22800" x="7242175" y="3968750"/>
          <p14:tracePt t="22854" x="7264400" y="4073525"/>
          <p14:tracePt t="22912" x="7264400" y="4095750"/>
          <p14:tracePt t="23020" x="7245350" y="4140200"/>
          <p14:tracePt t="23072" x="7188200" y="4165600"/>
          <p14:tracePt t="23124" x="7175500" y="4165600"/>
          <p14:tracePt t="23174" x="7165975" y="4165600"/>
          <p14:tracePt t="23226" x="7108825" y="4222750"/>
          <p14:tracePt t="23278" x="7038975" y="4302125"/>
          <p14:tracePt t="23331" x="7029450" y="4311650"/>
          <p14:tracePt t="23387" x="6994525" y="4359275"/>
          <p14:tracePt t="23444" x="6972300" y="4381500"/>
          <p14:tracePt t="23500" x="6937375" y="4394200"/>
          <p14:tracePt t="23610" x="6924675" y="4394200"/>
          <p14:tracePt t="23667" x="6902450" y="4403725"/>
          <p14:tracePt t="23724" x="6889750" y="4403725"/>
          <p14:tracePt t="23781" x="6823075" y="4098925"/>
          <p14:tracePt t="23883" x="6740525" y="3594100"/>
          <p14:tracePt t="23986" x="6673850" y="3159125"/>
          <p14:tracePt t="24123" x="6651625" y="2895600"/>
          <p14:tracePt t="24214" x="6616700" y="2644775"/>
          <p14:tracePt t="24268" x="6604000" y="2587625"/>
          <p14:tracePt t="24323" x="6604000" y="2530475"/>
          <p14:tracePt t="24379" x="6604000" y="2495550"/>
          <p14:tracePt t="24433" x="6604000" y="2438400"/>
          <p14:tracePt t="24490" x="6604000" y="2428875"/>
          <p14:tracePt t="25717" x="6604000" y="2416175"/>
          <p14:tracePt t="25760" x="6419850" y="2425700"/>
          <p14:tracePt t="25811" x="6283325" y="2435225"/>
          <p14:tracePt t="25861" x="6203950" y="2457450"/>
          <p14:tracePt t="25913" x="6111875" y="2505075"/>
          <p14:tracePt t="25966" x="6042025" y="2540000"/>
          <p14:tracePt t="26018" x="6010275" y="2571750"/>
          <p14:tracePt t="26071" x="5997575" y="2676525"/>
          <p14:tracePt t="26123" x="6007100" y="2825750"/>
          <p14:tracePt t="26176" x="6051550" y="2892425"/>
          <p14:tracePt t="26230" x="6121400" y="2940050"/>
          <p14:tracePt t="26283" x="6223000" y="3063875"/>
          <p14:tracePt t="26337" x="6302375" y="3178175"/>
          <p14:tracePt t="26394" x="6372225" y="3260725"/>
          <p14:tracePt t="26451" x="6442075" y="3375025"/>
          <p14:tracePt t="26508" x="6578600" y="3546475"/>
          <p14:tracePt t="26565" x="6727825" y="3730625"/>
          <p14:tracePt t="26666" x="6794500" y="3762375"/>
          <p14:tracePt t="26941" x="6788150" y="3775075"/>
          <p14:tracePt t="26986" x="6708775" y="3765550"/>
          <p14:tracePt t="27035" x="6546850" y="3616325"/>
          <p14:tracePt t="27090" x="6502400" y="3470275"/>
          <p14:tracePt t="27140" x="6508750" y="3355975"/>
          <p14:tracePt t="27192" x="6521450" y="3321050"/>
          <p14:tracePt t="27349" x="6534150" y="3308350"/>
          <p14:tracePt t="27392" x="6578600" y="3308350"/>
          <p14:tracePt t="27447" x="6886575" y="3298825"/>
          <p14:tracePt t="27504" x="7150100" y="3251200"/>
          <p14:tracePt t="27561" x="7299325" y="3238500"/>
          <p14:tracePt t="27617" x="7461250" y="3216275"/>
          <p14:tracePt t="27672" x="7607300" y="3206750"/>
          <p14:tracePt t="27729" x="7664450" y="3206750"/>
          <p14:tracePt t="27785" x="7769225" y="3206750"/>
          <p14:tracePt t="27841" x="7791450" y="3206750"/>
          <p14:tracePt t="27897" x="7804150" y="3213100"/>
          <p14:tracePt t="27956" x="7794625" y="3489325"/>
          <p14:tracePt t="28009" x="7813675" y="3625850"/>
          <p14:tracePt t="28061" x="7813675" y="3730625"/>
          <p14:tracePt t="28113" x="7750175" y="3854450"/>
          <p14:tracePt t="28166" x="7724775" y="3911600"/>
          <p14:tracePt t="28220" x="7667625" y="4073525"/>
          <p14:tracePt t="28272" x="7658100" y="4165600"/>
          <p14:tracePt t="28327" x="7658100" y="4175125"/>
          <p14:tracePt t="28384" x="7553325" y="4232275"/>
          <p14:tracePt t="28441" x="7200900" y="4289425"/>
          <p14:tracePt t="28540" x="6775450" y="4283075"/>
          <p14:tracePt t="28641" x="6661150" y="3905250"/>
          <p14:tracePt t="28742" x="6638925" y="3470275"/>
          <p14:tracePt t="28889" x="6784975" y="3057525"/>
          <p14:tracePt t="29031" x="6886575" y="2746375"/>
          <p14:tracePt t="29164" x="6854825" y="2609850"/>
          <p14:tracePt t="29217" x="6594475" y="2587625"/>
          <p14:tracePt t="29269" x="6419850" y="2565400"/>
          <p14:tracePt t="29325" x="6216650" y="2451100"/>
          <p14:tracePt t="29381" x="5940425" y="2266950"/>
          <p14:tracePt t="29484" x="5940425" y="2139950"/>
          <p14:tracePt t="29583" x="5972175" y="1819275"/>
          <p14:tracePt t="29639" x="6051550" y="1625600"/>
          <p14:tracePt t="29741" x="6442075" y="1397000"/>
          <p14:tracePt t="29845" x="7070725" y="1374775"/>
          <p14:tracePt t="29992" x="7343775" y="1463675"/>
          <p14:tracePt t="30084" x="7426325" y="1736725"/>
          <p14:tracePt t="30175" x="7289800" y="1978025"/>
          <p14:tracePt t="30272" x="6845300" y="2114550"/>
          <p14:tracePt t="30525" x="6823075" y="2114550"/>
          <p14:tracePt t="30581" x="6146800" y="2219325"/>
          <p14:tracePt t="30681" x="5000625" y="2514600"/>
          <p14:tracePt t="30782" x="4235450" y="2892425"/>
          <p14:tracePt t="30840" x="3743325" y="3155950"/>
          <p14:tracePt t="30851" x="3695700" y="3190875"/>
          <p14:tracePt t="30884" x="3571875" y="3260725"/>
          <p14:tracePt t="30905" x="3502025" y="3340100"/>
          <p14:tracePt t="30934" x="3432175" y="3476625"/>
          <p14:tracePt t="30974" x="3273425" y="3740150"/>
          <p14:tracePt t="31014" x="3146425" y="3981450"/>
          <p14:tracePt t="31054" x="3111500" y="4187825"/>
          <p14:tracePt t="31094" x="3111500" y="4346575"/>
          <p14:tracePt t="31144" x="3178175" y="4518025"/>
          <p14:tracePt t="31184" x="3282950" y="4622800"/>
          <p14:tracePt t="31224" x="3314700" y="4657725"/>
          <p14:tracePt t="31264" x="3362325" y="4737100"/>
          <p14:tracePt t="31314" x="3441700" y="4816475"/>
          <p14:tracePt t="31355" x="3498850" y="4886325"/>
          <p14:tracePt t="31394" x="3533775" y="5000625"/>
          <p14:tracePt t="31434" x="3533775" y="5022850"/>
          <p14:tracePt t="31621" x="3543300" y="5035550"/>
          <p14:tracePt t="31629" x="3543300" y="5013325"/>
          <p14:tracePt t="31638" x="3543300" y="5003800"/>
          <p14:tracePt t="31654" x="3543300" y="4991100"/>
          <p14:tracePt t="31685" x="3556000" y="4956175"/>
          <p14:tracePt t="31724" x="3556000" y="4946650"/>
          <p14:tracePt t="33886" x="3556000" y="4933950"/>
          <p14:tracePt t="33910" x="3568700" y="4921250"/>
          <p14:tracePt t="33926" x="3578225" y="4911725"/>
          <p14:tracePt t="33955" x="3603625" y="4889500"/>
          <p14:tracePt t="33995" x="3603625" y="4864100"/>
          <p14:tracePt t="34035" x="3613150" y="4854575"/>
          <p14:tracePt t="34085" x="3581400" y="4841875"/>
          <p14:tracePt t="34125" x="3536950" y="4819650"/>
          <p14:tracePt t="34165" x="3514725" y="4806950"/>
          <p14:tracePt t="34204" x="3489325" y="4797425"/>
          <p14:tracePt t="34245" x="3467100" y="4784725"/>
          <p14:tracePt t="34325" x="3476625" y="4762500"/>
          <p14:tracePt t="36479" x="3476625" y="4740275"/>
          <p14:tracePt t="36487" x="3511550" y="4718050"/>
          <p14:tracePt t="36494" x="3521075" y="4705350"/>
          <p14:tracePt t="36525" x="3670300" y="4556125"/>
          <p14:tracePt t="36544" x="3775075" y="4476750"/>
          <p14:tracePt t="36576" x="3978275" y="4292600"/>
          <p14:tracePt t="36615" x="4117975" y="4051300"/>
          <p14:tracePt t="36655" x="4219575" y="3800475"/>
          <p14:tracePt t="36696" x="4254500" y="3502025"/>
          <p14:tracePt t="36726" x="4254500" y="3286125"/>
          <p14:tracePt t="36758" x="4235450" y="3035300"/>
          <p14:tracePt t="36784" x="4200525" y="2838450"/>
          <p14:tracePt t="36820" x="4121150" y="2508250"/>
          <p14:tracePt t="36870" x="4016375" y="2279650"/>
          <p14:tracePt t="36913" x="3892550" y="2108200"/>
          <p14:tracePt t="36940" x="3822700" y="2016125"/>
          <p14:tracePt t="36980" x="3787775" y="1981200"/>
          <p14:tracePt t="37020" x="3765550" y="1958975"/>
          <p14:tracePt t="37060" x="3708400" y="1911350"/>
          <p14:tracePt t="37110" x="3663950" y="1876425"/>
          <p14:tracePt t="37151" x="3616325" y="1866900"/>
          <p14:tracePt t="37193" x="3571875" y="1854200"/>
          <p14:tracePt t="37233" x="3546475" y="1844675"/>
          <p14:tracePt t="37301" x="3536950" y="1844675"/>
          <p14:tracePt t="37405" x="3524250" y="1844675"/>
          <p14:tracePt t="38110" x="3514725" y="1844675"/>
          <p14:tracePt t="38121" x="3502025" y="1844675"/>
          <p14:tracePt t="38158" x="3489325" y="1844675"/>
          <p14:tracePt t="38166" x="3479800" y="1844675"/>
          <p14:tracePt t="38190" x="3422650" y="1844675"/>
          <p14:tracePt t="38232" x="3286125" y="1851025"/>
          <p14:tracePt t="38272" x="3168650" y="1873250"/>
          <p14:tracePt t="38312" x="3054350" y="1898650"/>
          <p14:tracePt t="38351" x="2940050" y="1908175"/>
          <p14:tracePt t="38391" x="2873375" y="1920875"/>
          <p14:tracePt t="38441" x="2838450" y="1930400"/>
          <p14:tracePt t="38481" x="2768600" y="1943100"/>
          <p14:tracePt t="38521" x="2667000" y="1943100"/>
          <p14:tracePt t="38571" x="2562225" y="1943100"/>
          <p14:tracePt t="38612" x="2460625" y="1943100"/>
          <p14:tracePt t="38661" x="2139950" y="1978025"/>
          <p14:tracePt t="38701" x="1841500" y="2000250"/>
          <p14:tracePt t="38752" x="1692275" y="2012950"/>
          <p14:tracePt t="38792" x="1625600" y="2022475"/>
          <p14:tracePt t="38832" x="1511300" y="2035175"/>
          <p14:tracePt t="38872" x="1463675" y="2035175"/>
          <p14:tracePt t="38912" x="1419225" y="2035175"/>
          <p14:tracePt t="38961" x="1339850" y="2035175"/>
          <p14:tracePt t="39001" x="1257300" y="2035175"/>
          <p14:tracePt t="39042" x="1177925" y="2035175"/>
          <p14:tracePt t="39082" x="1155700" y="2035175"/>
          <p14:tracePt t="39122" x="1133475" y="2035175"/>
          <p14:tracePt t="39161" x="1041400" y="2035175"/>
          <p14:tracePt t="39201" x="962025" y="2035175"/>
          <p14:tracePt t="39251" x="847725" y="2035175"/>
          <p14:tracePt t="39292" x="790575" y="2025650"/>
          <p14:tracePt t="39341" x="698500" y="2003425"/>
          <p14:tracePt t="39381" x="685800" y="2003425"/>
          <p14:tracePt t="39422" x="676275" y="2003425"/>
          <p14:tracePt t="39501" x="663575" y="2003425"/>
          <p14:tracePt t="39542" x="650875" y="2003425"/>
          <p14:tracePt t="39661" x="641350" y="2003425"/>
          <p14:tracePt t="39838" x="628650" y="2003425"/>
          <p14:tracePt t="39949" x="615950" y="2003425"/>
          <p14:tracePt t="40102" x="638175" y="2003425"/>
          <p14:tracePt t="40110" x="647700" y="2003425"/>
          <p14:tracePt t="40126" x="762000" y="2003425"/>
          <p14:tracePt t="40147" x="876300" y="2012950"/>
          <p14:tracePt t="40181" x="1108075" y="2035175"/>
          <p14:tracePt t="40222" x="1311275" y="2047875"/>
          <p14:tracePt t="40261" x="1473200" y="2047875"/>
          <p14:tracePt t="40301" x="1543050" y="2047875"/>
          <p14:tracePt t="40341" x="1666875" y="2047875"/>
          <p14:tracePt t="40381" x="1714500" y="2047875"/>
          <p14:tracePt t="40422" x="1736725" y="2047875"/>
          <p14:tracePt t="40671" x="1717675" y="2047875"/>
          <p14:tracePt t="40677" x="1704975" y="2047875"/>
          <p14:tracePt t="40688" x="1660525" y="2047875"/>
          <p14:tracePt t="40722" x="1511300" y="2038350"/>
          <p14:tracePt t="40763" x="1314450" y="2025650"/>
          <p14:tracePt t="40802" x="1200150" y="2025650"/>
          <p14:tracePt t="40822" x="1143000" y="2025650"/>
          <p14:tracePt t="40852" x="1076325" y="2025650"/>
          <p14:tracePt t="40892" x="927100" y="2047875"/>
          <p14:tracePt t="40932" x="879475" y="2047875"/>
          <p14:tracePt t="40933" x="869950" y="2057400"/>
          <p14:tracePt t="40971" x="847725" y="2057400"/>
          <p14:tracePt t="41012" x="755650" y="2070100"/>
          <p14:tracePt t="41013" x="742950" y="2070100"/>
          <p14:tracePt t="41051" x="698500" y="2070100"/>
          <p14:tracePt t="41092" x="676275" y="2079625"/>
          <p14:tracePt t="41132" x="663575" y="2079625"/>
          <p14:tracePt t="41172" x="615950" y="2092325"/>
          <p14:tracePt t="41211" x="549275" y="2092325"/>
          <p14:tracePt t="41252" x="492125" y="2092325"/>
          <p14:tracePt t="41292" x="479425" y="2092325"/>
          <p14:tracePt t="41332" x="457200" y="2105025"/>
          <p14:tracePt t="41630" x="466725" y="2105025"/>
          <p14:tracePt t="41644" x="476250" y="2105025"/>
          <p14:tracePt t="41671" x="523875" y="2105025"/>
          <p14:tracePt t="41702" x="581025" y="2082800"/>
          <p14:tracePt t="41743" x="752475" y="2082800"/>
          <p14:tracePt t="41763" x="819150" y="2082800"/>
          <p14:tracePt t="41792" x="933450" y="2082800"/>
          <p14:tracePt t="41832" x="1047750" y="2073275"/>
          <p14:tracePt t="41873" x="1196975" y="2073275"/>
          <p14:tracePt t="41912" x="1311275" y="2060575"/>
          <p14:tracePt t="41952" x="1346200" y="2060575"/>
          <p14:tracePt t="42045" x="1358900" y="2060575"/>
          <p14:tracePt t="42123" x="1368425" y="2060575"/>
          <p14:tracePt t="42189" x="1381125" y="2060575"/>
          <p14:tracePt t="43047" x="1393825" y="2060575"/>
          <p14:tracePt t="43058" x="1403350" y="2079625"/>
          <p14:tracePt t="43070" x="1425575" y="2127250"/>
          <p14:tracePt t="43095" x="1460500" y="2241550"/>
          <p14:tracePt t="43133" x="1495425" y="2470150"/>
          <p14:tracePt t="43173" x="1689100" y="2847975"/>
          <p14:tracePt t="43213" x="1838325" y="3190875"/>
          <p14:tracePt t="43252" x="2044700" y="3625850"/>
          <p14:tracePt t="43293" x="2216150" y="4038600"/>
          <p14:tracePt t="43332" x="2387600" y="4381500"/>
          <p14:tracePt t="43373" x="2651125" y="4895850"/>
          <p14:tracePt t="43413" x="2835275" y="5194300"/>
          <p14:tracePt t="43463" x="3006725" y="5435600"/>
          <p14:tracePt t="43503" x="3108325" y="5572125"/>
          <p14:tracePt t="43543" x="3155950" y="5629275"/>
          <p14:tracePt t="43798" x="3155950" y="5619750"/>
          <p14:tracePt t="43806" x="3155950" y="5610225"/>
          <p14:tracePt t="45751" x="3155950" y="5588000"/>
          <p14:tracePt t="45799" x="3155950" y="5575300"/>
          <p14:tracePt t="45806" x="3155950" y="5562600"/>
          <p14:tracePt t="45823" x="3155950" y="5540375"/>
          <p14:tracePt t="45863" x="3155950" y="5483225"/>
          <p14:tracePt t="45882" x="3155950" y="5473700"/>
          <p14:tracePt t="45914" x="3178175" y="5448300"/>
          <p14:tracePt t="45963" x="3101975" y="5346700"/>
          <p14:tracePt t="46003" x="3028950" y="4946650"/>
          <p14:tracePt t="46044" x="3041650" y="4921250"/>
          <p14:tracePt t="49095" x="3063875" y="4876800"/>
          <p14:tracePt t="49102" x="3086100" y="4841875"/>
          <p14:tracePt t="49111" x="3098800" y="4819650"/>
          <p14:tracePt t="49126" x="3165475" y="4718050"/>
          <p14:tracePt t="49174" x="3305175" y="4327525"/>
          <p14:tracePt t="49215" x="3327400" y="3994150"/>
          <p14:tracePt t="49264" x="3295650" y="3616325"/>
          <p14:tracePt t="49304" x="3273425" y="3378200"/>
          <p14:tracePt t="49354" x="3181350" y="3159125"/>
          <p14:tracePt t="49395" x="3124200" y="3044825"/>
          <p14:tracePt t="49435" x="3054350" y="2952750"/>
          <p14:tracePt t="49474" x="2974975" y="2828925"/>
          <p14:tracePt t="49515" x="2930525" y="2714625"/>
          <p14:tracePt t="49554" x="2895600" y="2609850"/>
          <p14:tracePt t="49595" x="2825750" y="2486025"/>
          <p14:tracePt t="49645" x="2689225" y="2311400"/>
          <p14:tracePt t="49684" x="2667000" y="2301875"/>
          <p14:tracePt t="49686" x="2654300" y="2289175"/>
          <p14:tracePt t="49724" x="2619375" y="2279650"/>
          <p14:tracePt t="49764" x="2562225" y="2244725"/>
          <p14:tracePt t="49804" x="2530475" y="2244725"/>
          <p14:tracePt t="49855" x="2460625" y="2244725"/>
          <p14:tracePt t="49894" x="2381250" y="2244725"/>
          <p14:tracePt t="49934" x="2311400" y="2232025"/>
          <p14:tracePt t="49974" x="2241550" y="2209800"/>
          <p14:tracePt t="50014" x="2209800" y="2197100"/>
          <p14:tracePt t="50064" x="2197100" y="2197100"/>
          <p14:tracePt t="50104" x="2184400" y="2197100"/>
          <p14:tracePt t="50189" x="2174875" y="2197100"/>
          <p14:tracePt t="50333" x="2162175" y="2206625"/>
          <p14:tracePt t="50502" x="2181225" y="2206625"/>
          <p14:tracePt t="50510" x="2206625" y="2228850"/>
          <p14:tracePt t="50533" x="2251075" y="2263775"/>
          <p14:tracePt t="50565" x="2330450" y="2298700"/>
          <p14:tracePt t="50604" x="2492375" y="2320925"/>
          <p14:tracePt t="50644" x="2641600" y="2320925"/>
          <p14:tracePt t="50664" x="2686050" y="2320925"/>
          <p14:tracePt t="50694" x="2765425" y="2320925"/>
          <p14:tracePt t="50736" x="2879725" y="2320925"/>
          <p14:tracePt t="50776" x="2971800" y="2320925"/>
          <p14:tracePt t="50804" x="2984500" y="2320925"/>
          <p14:tracePt t="50844" x="2994025" y="2320925"/>
          <p14:tracePt t="51302" x="3006725" y="2320925"/>
          <p14:tracePt t="51318" x="3019425" y="2320925"/>
          <p14:tracePt t="51330" x="3063875" y="2320925"/>
          <p14:tracePt t="51344" x="3143250" y="2320925"/>
          <p14:tracePt t="51385" x="3327400" y="2343150"/>
          <p14:tracePt t="51405" x="3463925" y="2365375"/>
          <p14:tracePt t="51434" x="3603625" y="2390775"/>
          <p14:tracePt t="51474" x="3898900" y="2425700"/>
          <p14:tracePt t="51525" x="4060825" y="2425700"/>
          <p14:tracePt t="51564" x="4152900" y="2435225"/>
          <p14:tracePt t="51614" x="4197350" y="2435225"/>
          <p14:tracePt t="51654" x="4333875" y="2435225"/>
          <p14:tracePt t="51705" x="4530725" y="2470150"/>
          <p14:tracePt t="51745" x="4711700" y="2514600"/>
          <p14:tracePt t="51795" x="4930775" y="2571750"/>
          <p14:tracePt t="51835" x="5010150" y="2584450"/>
          <p14:tracePt t="51874" x="5054600" y="2597150"/>
          <p14:tracePt t="51914" x="5111750" y="2641600"/>
          <p14:tracePt t="51954" x="5137150" y="2720975"/>
          <p14:tracePt t="51995" x="5168900" y="2835275"/>
          <p14:tracePt t="52045" x="5251450" y="2997200"/>
          <p14:tracePt t="52101" x="5318125" y="3260725"/>
          <p14:tracePt t="52205" x="5184775" y="3933825"/>
          <p14:tracePt t="52257" x="5070475" y="4175125"/>
          <p14:tracePt t="52310" x="4899025" y="4518025"/>
          <p14:tracePt t="52321" x="4876800" y="4565650"/>
          <p14:tracePt t="52354" x="4784725" y="4772025"/>
          <p14:tracePt t="52394" x="4727575" y="4943475"/>
          <p14:tracePt t="52413" x="4692650" y="5035550"/>
          <p14:tracePt t="52445" x="4670425" y="5137150"/>
          <p14:tracePt t="52484" x="4648200" y="5251450"/>
          <p14:tracePt t="52524" x="4635500" y="5321300"/>
          <p14:tracePt t="52574" x="4622800" y="5365750"/>
          <p14:tracePt t="52614" x="4613275" y="5378450"/>
          <p14:tracePt t="54103" x="4600575" y="5378450"/>
          <p14:tracePt t="54111" x="4591050" y="5387975"/>
          <p14:tracePt t="55703" x="4578350" y="5387975"/>
          <p14:tracePt t="55719" x="4565650" y="5381625"/>
          <p14:tracePt t="55735" x="4565650" y="5359400"/>
          <p14:tracePt t="55742" x="4556125" y="5334000"/>
          <p14:tracePt t="55776" x="4556125" y="5241925"/>
          <p14:tracePt t="55816" x="4556125" y="5105400"/>
          <p14:tracePt t="55856" x="4543425" y="4921250"/>
          <p14:tracePt t="55896" x="4498975" y="4705350"/>
          <p14:tracePt t="55936" x="4416425" y="4441825"/>
          <p14:tracePt t="55977" x="4314825" y="4213225"/>
          <p14:tracePt t="56016" x="4235450" y="4019550"/>
          <p14:tracePt t="56056" x="4108450" y="3813175"/>
          <p14:tracePt t="56096" x="3994150" y="3629025"/>
          <p14:tracePt t="56136" x="3867150" y="3492500"/>
          <p14:tracePt t="56176" x="3743325" y="3365500"/>
          <p14:tracePt t="56216" x="3651250" y="3251200"/>
          <p14:tracePt t="56256" x="3629025" y="3171825"/>
          <p14:tracePt t="56295" x="3629025" y="3092450"/>
          <p14:tracePt t="56335" x="3616325" y="2978150"/>
          <p14:tracePt t="56376" x="3606800" y="2921000"/>
          <p14:tracePt t="56416" x="3581400" y="2838450"/>
          <p14:tracePt t="56456" x="3546475" y="2724150"/>
          <p14:tracePt t="56495" x="3536950" y="2657475"/>
          <p14:tracePt t="56535" x="3536950" y="2644775"/>
          <p14:tracePt t="56958" x="3524250" y="2632075"/>
          <p14:tracePt t="56966" x="3502025" y="2632075"/>
          <p14:tracePt t="56980" x="3479800" y="2641600"/>
          <p14:tracePt t="56996" x="3409950" y="2676525"/>
          <p14:tracePt t="57037" x="3273425" y="2733675"/>
          <p14:tracePt t="57056" x="3216275" y="2755900"/>
          <p14:tracePt t="57086" x="3067050" y="2800350"/>
          <p14:tracePt t="57126" x="2965450" y="2825750"/>
          <p14:tracePt t="57167" x="2882900" y="2835275"/>
          <p14:tracePt t="57206" x="2825750" y="2860675"/>
          <p14:tracePt t="57246" x="2768600" y="2870200"/>
          <p14:tracePt t="57286" x="2701925" y="2882900"/>
          <p14:tracePt t="57325" x="2609850" y="2905125"/>
          <p14:tracePt t="57366" x="2552700" y="2917825"/>
          <p14:tracePt t="57406" x="2517775" y="2927350"/>
          <p14:tracePt t="57445" x="2495550" y="2927350"/>
          <p14:tracePt t="57485" x="2447925" y="2940050"/>
          <p14:tracePt t="57526" x="2425700" y="2949575"/>
          <p14:tracePt t="57750" x="2435225" y="2962275"/>
          <p14:tracePt t="57758" x="2444750" y="2974975"/>
          <p14:tracePt t="57766" x="2470150" y="2997200"/>
          <p14:tracePt t="57796" x="2527300" y="3032125"/>
          <p14:tracePt t="57836" x="2584450" y="3063875"/>
          <p14:tracePt t="57855" x="2616200" y="3076575"/>
          <p14:tracePt t="57886" x="2686050" y="3098800"/>
          <p14:tracePt t="57926" x="2755900" y="3111500"/>
          <p14:tracePt t="57966" x="2822575" y="3133725"/>
          <p14:tracePt t="58006" x="2892425" y="3155950"/>
          <p14:tracePt t="58046" x="2971800" y="3155950"/>
          <p14:tracePt t="58087" x="3155950" y="3155950"/>
          <p14:tracePt t="58126" x="3292475" y="3168650"/>
          <p14:tracePt t="58165" x="3362325" y="3168650"/>
          <p14:tracePt t="58206" x="3441700" y="3168650"/>
          <p14:tracePt t="58246" x="3568700" y="3168650"/>
          <p14:tracePt t="58286" x="3762375" y="3159125"/>
          <p14:tracePt t="58326" x="3946525" y="3114675"/>
          <p14:tracePt t="58366" x="4060825" y="3092450"/>
          <p14:tracePt t="58407" x="4162425" y="3057525"/>
          <p14:tracePt t="58447" x="4219575" y="3035300"/>
          <p14:tracePt t="58486" x="4267200" y="2987675"/>
          <p14:tracePt t="58526" x="4289425" y="2816225"/>
          <p14:tracePt t="58566" x="4289425" y="2689225"/>
          <p14:tracePt t="58606" x="4121150" y="2600325"/>
          <p14:tracePt t="58646" x="3835400" y="2517775"/>
          <p14:tracePt t="58686" x="3571875" y="2495550"/>
          <p14:tracePt t="58724" x="3457575" y="2495550"/>
          <p14:tracePt t="58764" x="3308350" y="2495550"/>
          <p14:tracePt t="58804" x="3194050" y="2505075"/>
          <p14:tracePt t="58844" x="2997200" y="2562225"/>
          <p14:tracePt t="58884" x="2908300" y="2606675"/>
          <p14:tracePt t="58924" x="2825750" y="2686050"/>
          <p14:tracePt t="58964" x="2816225" y="2711450"/>
          <p14:tracePt t="59085" x="2803525" y="2733675"/>
          <p14:tracePt t="59093" x="2794000" y="2755900"/>
          <p14:tracePt t="59124" x="2768600" y="2778125"/>
          <p14:tracePt t="59175" x="2733675" y="2835275"/>
          <p14:tracePt t="59215" x="2724150" y="2892425"/>
          <p14:tracePt t="59264" x="2790825" y="3121025"/>
          <p14:tracePt t="59304" x="2927350" y="3305175"/>
          <p14:tracePt t="59354" x="3155950" y="3409950"/>
          <p14:tracePt t="59394" x="3292475" y="3419475"/>
          <p14:tracePt t="59434" x="3511550" y="3308350"/>
          <p14:tracePt t="59474" x="3660775" y="3114675"/>
          <p14:tracePt t="59515" x="3683000" y="3009900"/>
          <p14:tracePt t="59565" x="3651250" y="2886075"/>
          <p14:tracePt t="59604" x="3559175" y="2794000"/>
          <p14:tracePt t="59645" x="3365500" y="2667000"/>
          <p14:tracePt t="59695" x="3194050" y="2657475"/>
          <p14:tracePt t="59744" x="2997200" y="2711450"/>
          <p14:tracePt t="59784" x="2952750" y="3019425"/>
          <p14:tracePt t="59825" x="3121025" y="3295650"/>
          <p14:tracePt t="59864" x="3270250" y="3397250"/>
          <p14:tracePt t="59905" x="3429000" y="3387725"/>
          <p14:tracePt t="59955" x="3543300" y="3057525"/>
          <p14:tracePt t="59995" x="3514725" y="2771775"/>
          <p14:tracePt t="60044" x="3422650" y="2689225"/>
          <p14:tracePt t="60084" x="3260725" y="2667000"/>
          <p14:tracePt t="60124" x="3136900" y="2720975"/>
          <p14:tracePt t="60164" x="3022600" y="2997200"/>
          <p14:tracePt t="60166" x="3022600" y="3054350"/>
          <p14:tracePt t="60204" x="3098800" y="3248025"/>
          <p14:tracePt t="60244" x="3248025" y="3282950"/>
          <p14:tracePt t="60284" x="3384550" y="3228975"/>
          <p14:tracePt t="60324" x="3419475" y="3022600"/>
          <p14:tracePt t="60364" x="3419475" y="2965450"/>
          <p14:tracePt t="60407" x="3409950" y="2930525"/>
          <p14:tracePt t="60454" x="3400425" y="2921000"/>
          <p14:tracePt t="60823" x="3387725" y="2908300"/>
          <p14:tracePt t="61927" x="3387725" y="2917825"/>
          <p14:tracePt t="61935" x="3387725" y="2974975"/>
          <p14:tracePt t="61952" x="3387725" y="3041650"/>
          <p14:tracePt t="61973" x="3387725" y="3111500"/>
          <p14:tracePt t="62014" x="3387725" y="3282950"/>
          <p14:tracePt t="62055" x="3387725" y="3441700"/>
          <p14:tracePt t="62095" x="3387725" y="3590925"/>
          <p14:tracePt t="62145" x="3397250" y="3787775"/>
          <p14:tracePt t="62185" x="3375025" y="3959225"/>
          <p14:tracePt t="62224" x="3365500" y="4095750"/>
          <p14:tracePt t="62265" x="3365500" y="4222750"/>
          <p14:tracePt t="62315" x="3365500" y="4337050"/>
          <p14:tracePt t="62355" x="3371850" y="4425950"/>
          <p14:tracePt t="62394" x="3397250" y="4508500"/>
          <p14:tracePt t="62434" x="3397250" y="4543425"/>
          <p14:tracePt t="63127" x="3397250" y="4552950"/>
          <p14:tracePt t="63167" x="3397250" y="4546600"/>
          <p14:tracePt t="63191" x="3387725" y="4533900"/>
          <p14:tracePt t="63213" x="3387725" y="4521200"/>
          <p14:tracePt t="63244" x="3387725" y="4511675"/>
          <p14:tracePt t="63253" x="3387725" y="4498975"/>
          <p14:tracePt t="64358" x="3406775" y="4464050"/>
          <p14:tracePt t="64367" x="3429000" y="4454525"/>
          <p14:tracePt t="64375" x="3476625" y="4429125"/>
          <p14:tracePt t="64394" x="3521075" y="4371975"/>
          <p14:tracePt t="64435" x="3590925" y="4283075"/>
          <p14:tracePt t="64477" x="3692525" y="4143375"/>
          <p14:tracePt t="64516" x="3749675" y="4076700"/>
          <p14:tracePt t="64555" x="3797300" y="4029075"/>
          <p14:tracePt t="64595" x="3819525" y="3984625"/>
          <p14:tracePt t="64635" x="3819525" y="3971925"/>
          <p14:tracePt t="64675" x="3832225" y="3962400"/>
          <p14:tracePt t="64677" x="3832225" y="3949700"/>
          <p14:tracePt t="64717" x="3832225" y="3905250"/>
          <p14:tracePt t="64757" x="3832225" y="3879850"/>
          <p14:tracePt t="64798" x="3832225" y="3870325"/>
          <p14:tracePt t="64837" x="3822700" y="3848100"/>
          <p14:tracePt t="64876" x="3822700" y="3835400"/>
          <p14:tracePt t="64916" x="3810000" y="3800475"/>
          <p14:tracePt t="64955" x="3800475" y="3765550"/>
          <p14:tracePt t="64996" x="3800475" y="3743325"/>
          <p14:tracePt t="65734" x="3819525" y="3810000"/>
          <p14:tracePt t="65742" x="3889375" y="3924300"/>
          <p14:tracePt t="65753" x="3978275" y="4016375"/>
          <p14:tracePt t="65776" x="4289425" y="4403725"/>
          <p14:tracePt t="65816" x="4791075" y="5010150"/>
          <p14:tracePt t="65857" x="5111750" y="5330825"/>
          <p14:tracePt t="65896" x="5353050" y="5527675"/>
          <p14:tracePt t="65953" x="5638800" y="5743575"/>
          <p14:tracePt t="66055" x="5686425" y="5756275"/>
          <p14:tracePt t="66148" x="6327775" y="6213475"/>
          <p14:tracePt t="66243" x="6921500" y="6635750"/>
          <p14:tracePt t="66345" x="6978650" y="6524625"/>
          <p14:tracePt t="66443" x="7000875" y="6457950"/>
          <p14:tracePt t="66554" x="7127875" y="6464300"/>
          <p14:tracePt t="66611" x="7254875" y="6511925"/>
          <p14:tracePt t="66669" x="7505700" y="6556375"/>
          <p14:tracePt t="66729" x="7632700" y="6569075"/>
          <p14:tracePt t="66786" x="7712075" y="6515100"/>
          <p14:tracePt t="66844" x="7715250" y="6273800"/>
          <p14:tracePt t="66901" x="7623175" y="6146800"/>
          <p14:tracePt t="66957" x="7600950" y="6080125"/>
          <p14:tracePt t="67010" x="7578725" y="6045200"/>
          <p14:tracePt t="67114" x="7553325" y="6010275"/>
          <p14:tracePt t="67168" x="7521575" y="5953125"/>
          <p14:tracePt t="67229" x="7508875" y="5953125"/>
          <p14:tracePt t="67382" x="7518400" y="5953125"/>
          <p14:tracePt t="67427" x="7607300" y="5953125"/>
          <p14:tracePt t="67482" x="7712075" y="5962650"/>
          <p14:tracePt t="67538" x="7781925" y="5972175"/>
          <p14:tracePt t="67592" x="7813675" y="5972175"/>
          <p14:tracePt t="67648" x="7826375" y="5972175"/>
          <p14:tracePt t="67761" x="7839075" y="5972175"/>
          <p14:tracePt t="67917" x="7816850" y="5972175"/>
          <p14:tracePt t="67961" x="7759700" y="5965825"/>
          <p14:tracePt t="68011" x="7645400" y="5953125"/>
          <p14:tracePt t="68063" x="7588250" y="5930900"/>
          <p14:tracePt t="68113" x="7553325" y="5930900"/>
          <p14:tracePt t="68164" x="7473950" y="5930900"/>
          <p14:tracePt t="68219" x="7451725" y="5930900"/>
          <p14:tracePt t="68273" x="7416800" y="5930900"/>
          <p14:tracePt t="68331" x="7381875" y="5930900"/>
          <p14:tracePt t="68389" x="7324725" y="5984875"/>
          <p14:tracePt t="68443" x="7315200" y="6108700"/>
          <p14:tracePt t="68501" x="7321550" y="6213475"/>
          <p14:tracePt t="68558" x="7378700" y="6270625"/>
          <p14:tracePt t="68613" x="7470775" y="6315075"/>
          <p14:tracePt t="68670" x="7540625" y="6340475"/>
          <p14:tracePt t="68727" x="7654925" y="6350000"/>
          <p14:tracePt t="68783" x="7769225" y="6350000"/>
          <p14:tracePt t="68840" x="7848600" y="6318250"/>
          <p14:tracePt t="68895" x="7940675" y="6261100"/>
          <p14:tracePt t="68953" x="7985125" y="6229350"/>
          <p14:tracePt t="69004" x="8032750" y="6203950"/>
          <p14:tracePt t="69057" x="8089900" y="6169025"/>
          <p14:tracePt t="69109" x="8156575" y="6111875"/>
          <p14:tracePt t="69160" x="8216900" y="6010275"/>
          <p14:tracePt t="69216" x="8239125" y="5930900"/>
          <p14:tracePt t="69269" x="8229600" y="5883275"/>
          <p14:tracePt t="69325" x="8172450" y="5838825"/>
          <p14:tracePt t="69381" x="8070850" y="5816600"/>
          <p14:tracePt t="69439" x="7966075" y="5794375"/>
          <p14:tracePt t="69496" x="7794625" y="5794375"/>
          <p14:tracePt t="69553" x="7702550" y="5794375"/>
          <p14:tracePt t="69608" x="7623175" y="5800725"/>
          <p14:tracePt t="69665" x="7553325" y="5848350"/>
          <p14:tracePt t="69722" x="7496175" y="5880100"/>
          <p14:tracePt t="69780" x="7464425" y="5905500"/>
          <p14:tracePt t="69837" x="7429500" y="5994400"/>
          <p14:tracePt t="69893" x="7429500" y="6108700"/>
          <p14:tracePt t="69949" x="7575550" y="6213475"/>
          <p14:tracePt t="70003" x="7769225" y="6257925"/>
          <p14:tracePt t="70058" x="7883525" y="6257925"/>
          <p14:tracePt t="70110" x="7962900" y="6238875"/>
          <p14:tracePt t="70162" x="8032750" y="6203950"/>
          <p14:tracePt t="70216" x="8067675" y="6169025"/>
          <p14:tracePt t="70269" x="8099425" y="6137275"/>
          <p14:tracePt t="70324" x="8124825" y="6089650"/>
          <p14:tracePt t="70382" x="8124825" y="6022975"/>
          <p14:tracePt t="70441" x="8102600" y="5975350"/>
          <p14:tracePt t="70499" x="7978775" y="5953125"/>
          <p14:tracePt t="70554" x="7874000" y="5918200"/>
          <p14:tracePt t="70781" x="7864475" y="5927725"/>
          <p14:tracePt t="71199" x="7842250" y="5937250"/>
          <p14:tracePt t="71248" x="7772400" y="5972175"/>
          <p14:tracePt t="71298" x="7759700" y="5984875"/>
          <p14:tracePt t="71350" x="7702550" y="5984875"/>
          <p14:tracePt t="71400" x="7600950" y="6019800"/>
          <p14:tracePt t="71451" x="7578725" y="6029325"/>
          <p14:tracePt t="71504" x="7566025" y="6042025"/>
          <p14:tracePt t="71558" x="7543800" y="6051550"/>
          <p14:tracePt t="71855" x="7531100" y="6051550"/>
          <p14:tracePt t="71936" x="7302500" y="6086475"/>
          <p14:tracePt t="71988" x="7232650" y="6086475"/>
          <p14:tracePt t="72040" x="7188200" y="6086475"/>
          <p14:tracePt t="72093" x="7175500" y="6086475"/>
          <p14:tracePt t="72149" x="7165975" y="6080125"/>
          <p14:tracePt t="72201" x="7165975" y="5997575"/>
          <p14:tracePt t="72253" x="7165975" y="5975350"/>
          <p14:tracePt t="72309" x="7165975" y="5953125"/>
          <p14:tracePt t="72365" x="7165975" y="5918200"/>
          <p14:tracePt t="72422" x="7143750" y="5838825"/>
          <p14:tracePt t="72478" x="7118350" y="5803900"/>
          <p14:tracePt t="72535" x="7108825" y="5781675"/>
          <p14:tracePt t="72593" x="7086600" y="5746750"/>
          <p14:tracePt t="72649" x="7061200" y="5724525"/>
          <p14:tracePt t="72708" x="7038975" y="5702300"/>
          <p14:tracePt t="72766" x="7004050" y="5667375"/>
          <p14:tracePt t="72824" x="6981825" y="5645150"/>
          <p14:tracePt t="73118" x="6946900" y="5651500"/>
          <p14:tracePt t="73160" x="6924675" y="5673725"/>
          <p14:tracePt t="73210" x="6889750" y="5721350"/>
          <p14:tracePt t="73261" x="6867525" y="5813425"/>
          <p14:tracePt t="73313" x="6867525" y="5848350"/>
          <p14:tracePt t="73364" x="6921500" y="5880100"/>
          <p14:tracePt t="73416" x="7150100" y="5927725"/>
          <p14:tracePt t="73473" x="7264400" y="5927725"/>
          <p14:tracePt t="73529" x="7369175" y="5816600"/>
          <p14:tracePt t="73589" x="7369175" y="5676900"/>
          <p14:tracePt t="73646" x="7232650" y="5597525"/>
          <p14:tracePt t="73703" x="7118350" y="5575300"/>
          <p14:tracePt t="73759" x="6981825" y="5575300"/>
          <p14:tracePt t="73813" x="6810375" y="5641975"/>
          <p14:tracePt t="73869" x="6740525" y="5730875"/>
          <p14:tracePt t="73927" x="6740525" y="5756275"/>
          <p14:tracePt t="74034" x="6750050" y="5765800"/>
          <p14:tracePt t="74296" x="6762750" y="5791200"/>
          <p14:tracePt t="74376" x="6851650" y="5962650"/>
          <p14:tracePt t="74426" x="6864350" y="5972175"/>
          <p14:tracePt t="74478" x="6877050" y="5984875"/>
          <p14:tracePt t="74694" x="6886575" y="5994400"/>
          <p14:tracePt t="74738" x="6908800" y="6019800"/>
          <p14:tracePt t="74796" x="6943725" y="6029325"/>
          <p14:tracePt t="74851" x="6978650" y="6029325"/>
          <p14:tracePt t="74907" x="7048500" y="6022975"/>
          <p14:tracePt t="74965" x="7115175" y="6010275"/>
          <p14:tracePt t="75019" x="7127875" y="5997575"/>
          <p14:tracePt t="75261" x="7108825" y="5997575"/>
          <p14:tracePt t="75304" x="7038975" y="5997575"/>
          <p14:tracePt t="75355" x="6937375" y="5997575"/>
          <p14:tracePt t="75407" x="6810375" y="5997575"/>
          <p14:tracePt t="75514" x="6765925" y="6007100"/>
          <p14:tracePt t="75567" x="6753225" y="6007100"/>
          <p14:tracePt t="75622" x="6740525" y="6019800"/>
          <p14:tracePt t="75678" x="6784975" y="6029325"/>
          <p14:tracePt t="75732" x="6899275" y="6064250"/>
          <p14:tracePt t="75788" x="6908800" y="6064250"/>
          <p14:tracePt t="76021" x="6902450" y="6064250"/>
          <p14:tracePt t="76064" x="6718300" y="5997575"/>
          <p14:tracePt t="76113" x="6454775" y="5975350"/>
          <p14:tracePt t="76164" x="5918200" y="5918200"/>
          <p14:tracePt t="76165" x="5791200" y="5895975"/>
          <p14:tracePt t="76258" x="4235450" y="5448300"/>
          <p14:tracePt t="76351" x="4200525" y="5426075"/>
          <p14:tracePt t="76406" x="4041775" y="5197475"/>
          <p14:tracePt t="76442" x="3835400" y="4991100"/>
          <p14:tracePt t="76458" x="3778250" y="4946650"/>
          <p14:tracePt t="76502" x="3673475" y="4876800"/>
          <p14:tracePt t="76541" x="3524250" y="4819650"/>
          <p14:tracePt t="76592" x="3422650" y="4806950"/>
          <p14:tracePt t="76631" x="3375025" y="4806950"/>
          <p14:tracePt t="76671" x="3365500" y="48069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4691062" cy="49053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/>
              <a:t>Liposomes</a:t>
            </a:r>
            <a:endParaRPr lang="cs-CZ" sz="3200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8964613" cy="5903912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/>
              <a:t>artificial composite structures made of phospholipid bilayer and may contain small amounts of other molecules</a:t>
            </a:r>
          </a:p>
          <a:p>
            <a:pPr eaLnBrk="1" hangingPunct="1">
              <a:defRPr/>
            </a:pPr>
            <a:r>
              <a:rPr lang="en-US" sz="2000" smtClean="0"/>
              <a:t>vary in size from low micrometer range to tens of micrometers</a:t>
            </a:r>
          </a:p>
          <a:p>
            <a:pPr eaLnBrk="1" hangingPunct="1">
              <a:defRPr/>
            </a:pPr>
            <a:r>
              <a:rPr lang="en-US" sz="2000" smtClean="0"/>
              <a:t>unilamellar liposomes (shown) are typically in the lower size range with various targeting ligands attached to their surface allowing for their surface-attachment and accumulation in pathological areas for treatment of disease</a:t>
            </a:r>
          </a:p>
          <a:p>
            <a:pPr eaLnBrk="1" hangingPunct="1">
              <a:defRPr/>
            </a:pPr>
            <a:r>
              <a:rPr lang="en-US" sz="2000" smtClean="0"/>
              <a:t>can be filled with drugs and used to deliver drugs </a:t>
            </a:r>
          </a:p>
          <a:p>
            <a:pPr eaLnBrk="1" hangingPunct="1">
              <a:defRPr/>
            </a:pPr>
            <a:endParaRPr lang="en-US" sz="2000" smtClean="0"/>
          </a:p>
          <a:p>
            <a:pPr eaLnBrk="1" hangingPunct="1">
              <a:defRPr/>
            </a:pPr>
            <a:r>
              <a:rPr lang="en-US" sz="1800" smtClean="0"/>
              <a:t>disrupting biological membranes</a:t>
            </a:r>
            <a:br>
              <a:rPr lang="en-US" sz="1800" smtClean="0"/>
            </a:br>
            <a:r>
              <a:rPr lang="en-US" sz="1800" smtClean="0"/>
              <a:t> – sonication</a:t>
            </a:r>
          </a:p>
          <a:p>
            <a:pPr eaLnBrk="1" hangingPunct="1">
              <a:defRPr/>
            </a:pPr>
            <a:r>
              <a:rPr lang="en-US" sz="1800" smtClean="0"/>
              <a:t>from natural phospholipids with </a:t>
            </a:r>
            <a:br>
              <a:rPr lang="en-US" sz="1800" smtClean="0"/>
            </a:br>
            <a:r>
              <a:rPr lang="en-US" sz="1800" smtClean="0"/>
              <a:t>mixed lipid chains (e.g. egg </a:t>
            </a:r>
            <a:br>
              <a:rPr lang="en-US" sz="1800" smtClean="0"/>
            </a:br>
            <a:r>
              <a:rPr lang="en-US" sz="1800" smtClean="0"/>
              <a:t>phosphatidylethanolamine) or </a:t>
            </a:r>
            <a:br>
              <a:rPr lang="en-US" sz="1800" smtClean="0"/>
            </a:br>
            <a:r>
              <a:rPr lang="en-US" sz="1800" smtClean="0"/>
              <a:t>other synthetic surfactants</a:t>
            </a:r>
          </a:p>
          <a:p>
            <a:pPr eaLnBrk="1" hangingPunct="1">
              <a:defRPr/>
            </a:pPr>
            <a:r>
              <a:rPr lang="en-US" sz="1800" smtClean="0"/>
              <a:t>should not be confused with </a:t>
            </a:r>
            <a:br>
              <a:rPr lang="en-US" sz="1800" smtClean="0"/>
            </a:br>
            <a:r>
              <a:rPr lang="en-US" sz="1800" smtClean="0"/>
              <a:t>micelles and reverse micelles </a:t>
            </a:r>
            <a:br>
              <a:rPr lang="en-US" sz="1800" smtClean="0"/>
            </a:br>
            <a:r>
              <a:rPr lang="en-US" sz="1800" smtClean="0"/>
              <a:t>composed of monolayers</a:t>
            </a:r>
          </a:p>
          <a:p>
            <a:pPr eaLnBrk="1" hangingPunct="1">
              <a:defRPr/>
            </a:pPr>
            <a:endParaRPr lang="cs-CZ" sz="2000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381375"/>
            <a:ext cx="4638675" cy="336391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30" x="3343275" y="4806950"/>
          <p14:tracePt t="8285" x="3343275" y="4749800"/>
          <p14:tracePt t="8291" x="3343275" y="4660900"/>
          <p14:tracePt t="8311" x="3317875" y="4546600"/>
          <p14:tracePt t="8351" x="3273425" y="4168775"/>
          <p14:tracePt t="8371" x="3228975" y="3937000"/>
          <p14:tracePt t="8400" x="3168650" y="3708400"/>
          <p14:tracePt t="8440" x="3009900" y="3365500"/>
          <p14:tracePt t="8490" x="2825750" y="3079750"/>
          <p14:tracePt t="8531" x="2759075" y="2965450"/>
          <p14:tracePt t="8571" x="2733675" y="2921000"/>
          <p14:tracePt t="8610" x="2724150" y="2759075"/>
          <p14:tracePt t="8650" x="2676525" y="2486025"/>
          <p14:tracePt t="8651" x="2676525" y="2428875"/>
          <p14:tracePt t="8690" x="2644775" y="2266950"/>
          <p14:tracePt t="8692" x="2644775" y="2244725"/>
          <p14:tracePt t="8731" x="2644775" y="2187575"/>
          <p14:tracePt t="8770" x="2663825" y="2174875"/>
          <p14:tracePt t="8810" x="2743200" y="2251075"/>
          <p14:tracePt t="8811" x="2800350" y="2251075"/>
          <p14:tracePt t="8850" x="3225800" y="2095500"/>
          <p14:tracePt t="8890" x="3406775" y="2082800"/>
          <p14:tracePt t="9756" x="3419475" y="2073275"/>
          <p14:tracePt t="9765" x="3441700" y="2060575"/>
          <p14:tracePt t="9778" x="3454400" y="2051050"/>
          <p14:tracePt t="9811" x="3486150" y="1924050"/>
          <p14:tracePt t="9851" x="3489325" y="1673225"/>
          <p14:tracePt t="9870" x="3432175" y="1568450"/>
          <p14:tracePt t="9901" x="3317875" y="1362075"/>
          <p14:tracePt t="9940" x="3111500" y="1146175"/>
          <p14:tracePt t="9980" x="2917825" y="1006475"/>
          <p14:tracePt t="10010" x="2768600" y="917575"/>
          <p14:tracePt t="10051" x="2505075" y="825500"/>
          <p14:tracePt t="10101" x="2266950" y="720725"/>
          <p14:tracePt t="10141" x="2139950" y="663575"/>
          <p14:tracePt t="10181" x="2012950" y="641350"/>
          <p14:tracePt t="10222" x="1784350" y="628650"/>
          <p14:tracePt t="10273" x="1555750" y="628650"/>
          <p14:tracePt t="10311" x="1454150" y="628650"/>
          <p14:tracePt t="10351" x="1371600" y="628650"/>
          <p14:tracePt t="10390" x="1314450" y="628650"/>
          <p14:tracePt t="10431" x="1225550" y="638175"/>
          <p14:tracePt t="10470" x="1111250" y="660400"/>
          <p14:tracePt t="10520" x="1050925" y="673100"/>
          <p14:tracePt t="10561" x="1006475" y="682625"/>
          <p14:tracePt t="10602" x="949325" y="695325"/>
          <p14:tracePt t="10641" x="914400" y="708025"/>
          <p14:tracePt t="10682" x="857250" y="730250"/>
          <p14:tracePt t="10684" x="835025" y="742950"/>
          <p14:tracePt t="10722" x="777875" y="774700"/>
          <p14:tracePt t="10770" x="685800" y="822325"/>
          <p14:tracePt t="10810" x="676275" y="831850"/>
          <p14:tracePt t="10948" x="676275" y="844550"/>
          <p14:tracePt t="10956" x="676275" y="857250"/>
          <p14:tracePt t="10981" x="676275" y="866775"/>
          <p14:tracePt t="11021" x="676275" y="879475"/>
          <p14:tracePt t="11061" x="704850" y="889000"/>
          <p14:tracePt t="11101" x="762000" y="889000"/>
          <p14:tracePt t="11142" x="831850" y="901700"/>
          <p14:tracePt t="11190" x="990600" y="923925"/>
          <p14:tracePt t="11231" x="1222375" y="946150"/>
          <p14:tracePt t="11272" x="1438275" y="946150"/>
          <p14:tracePt t="11311" x="1600200" y="946150"/>
          <p14:tracePt t="11351" x="1803400" y="958850"/>
          <p14:tracePt t="11391" x="2124075" y="958850"/>
          <p14:tracePt t="11431" x="2536825" y="1028700"/>
          <p14:tracePt t="11471" x="2765425" y="1060450"/>
          <p14:tracePt t="11511" x="2813050" y="1060450"/>
          <p14:tracePt t="11550" x="2822575" y="1060450"/>
          <p14:tracePt t="11590" x="2835275" y="1060450"/>
          <p14:tracePt t="11932" x="2847975" y="1060450"/>
          <p14:tracePt t="12028" x="2870200" y="1060450"/>
          <p14:tracePt t="12035" x="2914650" y="1060450"/>
          <p14:tracePt t="12048" x="2994025" y="1060450"/>
          <p14:tracePt t="12082" x="3397250" y="1130300"/>
          <p14:tracePt t="12121" x="4060825" y="1222375"/>
          <p14:tracePt t="12144" x="4356100" y="1292225"/>
          <p14:tracePt t="12171" x="4438650" y="1301750"/>
          <p14:tracePt t="12211" x="4448175" y="1314450"/>
          <p14:tracePt t="12701" x="4495800" y="1371600"/>
          <p14:tracePt t="12709" x="4540250" y="1416050"/>
          <p14:tracePt t="12728" x="4619625" y="1520825"/>
          <p14:tracePt t="12758" x="4791075" y="1841500"/>
          <p14:tracePt t="12791" x="4997450" y="2251075"/>
          <p14:tracePt t="12831" x="5286375" y="2686050"/>
          <p14:tracePt t="12871" x="5489575" y="3032125"/>
          <p14:tracePt t="12911" x="5616575" y="3352800"/>
          <p14:tracePt t="12951" x="5695950" y="3625850"/>
          <p14:tracePt t="13002" x="5810250" y="3968750"/>
          <p14:tracePt t="13041" x="5845175" y="4187825"/>
          <p14:tracePt t="13082" x="5892800" y="4416425"/>
          <p14:tracePt t="13121" x="5949950" y="4702175"/>
          <p14:tracePt t="13161" x="6029325" y="4908550"/>
          <p14:tracePt t="13211" x="6064250" y="5022850"/>
          <p14:tracePt t="13251" x="6073775" y="5067300"/>
          <p14:tracePt t="13302" x="6073775" y="5124450"/>
          <p14:tracePt t="13468" x="6067425" y="5118100"/>
          <p14:tracePt t="13476" x="6067425" y="5105400"/>
          <p14:tracePt t="13491" x="6054725" y="5083175"/>
          <p14:tracePt t="13511" x="6042025" y="5060950"/>
          <p14:tracePt t="13541" x="6010275" y="4981575"/>
          <p14:tracePt t="13580" x="5975350" y="4921250"/>
          <p14:tracePt t="13708" x="5962650" y="4921250"/>
          <p14:tracePt t="13731" x="5940425" y="4921250"/>
          <p14:tracePt t="13747" x="5927725" y="4911725"/>
          <p14:tracePt t="13780" x="5918200" y="4899025"/>
          <p14:tracePt t="13822" x="5905500" y="4899025"/>
          <p14:tracePt t="13884" x="5895975" y="4889500"/>
          <p14:tracePt t="14111" x="5883275" y="4876800"/>
          <p14:tracePt t="14140" x="5870575" y="4797425"/>
          <p14:tracePt t="14148" x="5870575" y="4762500"/>
          <p14:tracePt t="14171" x="5870575" y="4670425"/>
          <p14:tracePt t="14221" x="5924550" y="4486275"/>
          <p14:tracePt t="14238" x="5949950" y="4429125"/>
          <p14:tracePt t="14286" x="6051550" y="4178300"/>
          <p14:tracePt t="14326" x="6200775" y="3984625"/>
          <p14:tracePt t="14365" x="6292850" y="3870325"/>
          <p14:tracePt t="14405" x="6337300" y="3822700"/>
          <p14:tracePt t="14446" x="6384925" y="3800475"/>
          <p14:tracePt t="14485" x="6486525" y="3756025"/>
          <p14:tracePt t="14525" x="6591300" y="3721100"/>
          <p14:tracePt t="14565" x="6737350" y="3686175"/>
          <p14:tracePt t="14605" x="6864350" y="3663950"/>
          <p14:tracePt t="14646" x="6908800" y="3663950"/>
          <p14:tracePt t="14685" x="7013575" y="3663950"/>
          <p14:tracePt t="14726" x="7264400" y="3717925"/>
          <p14:tracePt t="14766" x="7540625" y="3832225"/>
          <p14:tracePt t="14806" x="7734300" y="3946525"/>
          <p14:tracePt t="14846" x="7804150" y="3990975"/>
          <p14:tracePt t="14886" x="7848600" y="4048125"/>
          <p14:tracePt t="14926" x="7896225" y="4108450"/>
          <p14:tracePt t="14966" x="7940675" y="4197350"/>
          <p14:tracePt t="14991" x="7962900" y="4254500"/>
          <p14:tracePt t="15013" x="7985125" y="4311650"/>
          <p14:tracePt t="15056" x="8010525" y="4394200"/>
          <p14:tracePt t="15096" x="8054975" y="4495800"/>
          <p14:tracePt t="15136" x="8067675" y="4530725"/>
          <p14:tracePt t="15176" x="8067675" y="4565650"/>
          <p14:tracePt t="15217" x="8077200" y="4622800"/>
          <p14:tracePt t="15256" x="8077200" y="4667250"/>
          <p14:tracePt t="15296" x="8077200" y="4737100"/>
          <p14:tracePt t="15336" x="8023225" y="4838700"/>
          <p14:tracePt t="15376" x="7956550" y="4987925"/>
          <p14:tracePt t="15417" x="7931150" y="5092700"/>
          <p14:tracePt t="15456" x="7908925" y="5172075"/>
          <p14:tracePt t="15496" x="7874000" y="5216525"/>
          <p14:tracePt t="15536" x="7807325" y="5308600"/>
          <p14:tracePt t="15576" x="7715250" y="5422900"/>
          <p14:tracePt t="15616" x="7680325" y="5492750"/>
          <p14:tracePt t="15656" x="7645400" y="5527675"/>
          <p14:tracePt t="15868" x="7664450" y="5518150"/>
          <p14:tracePt t="15875" x="7677150" y="5505450"/>
          <p14:tracePt t="15890" x="7699375" y="5495925"/>
          <p14:tracePt t="15906" x="7734300" y="5461000"/>
          <p14:tracePt t="15947" x="7804150" y="5324475"/>
          <p14:tracePt t="15966" x="7826375" y="5267325"/>
          <p14:tracePt t="16003" x="7861300" y="5127625"/>
          <p14:tracePt t="16053" x="7883525" y="4933950"/>
          <p14:tracePt t="16093" x="7864475" y="4784725"/>
          <p14:tracePt t="16133" x="7794625" y="4660900"/>
          <p14:tracePt t="16173" x="7680325" y="4486275"/>
          <p14:tracePt t="16213" x="7588250" y="4362450"/>
          <p14:tracePt t="16254" x="7486650" y="4270375"/>
          <p14:tracePt t="16295" x="7394575" y="4178300"/>
          <p14:tracePt t="16323" x="7324725" y="4111625"/>
          <p14:tracePt t="16363" x="7245350" y="4041775"/>
          <p14:tracePt t="16403" x="7096125" y="3962400"/>
          <p14:tracePt t="16443" x="6972300" y="3892550"/>
          <p14:tracePt t="16493" x="6937375" y="3879850"/>
          <p14:tracePt t="16533" x="6867525" y="3870325"/>
          <p14:tracePt t="16583" x="6810375" y="3870325"/>
          <p14:tracePt t="16623" x="6708775" y="3870325"/>
          <p14:tracePt t="16663" x="6581775" y="3870325"/>
          <p14:tracePt t="16703" x="6477000" y="3870325"/>
          <p14:tracePt t="16743" x="6388100" y="3889375"/>
          <p14:tracePt t="16784" x="6261100" y="3933825"/>
          <p14:tracePt t="16834" x="6169025" y="3990975"/>
          <p14:tracePt t="16873" x="6089650" y="4060825"/>
          <p14:tracePt t="16875" x="6067425" y="4073525"/>
          <p14:tracePt t="16913" x="6019800" y="4140200"/>
          <p14:tracePt t="16954" x="5940425" y="4232275"/>
          <p14:tracePt t="16993" x="5918200" y="4267200"/>
          <p14:tracePt t="17034" x="5883275" y="4324350"/>
          <p14:tracePt t="17073" x="5870575" y="4381500"/>
          <p14:tracePt t="17113" x="5870575" y="4403725"/>
          <p14:tracePt t="17154" x="5870575" y="4425950"/>
          <p14:tracePt t="17284" x="5880100" y="4438650"/>
          <p14:tracePt t="17291" x="5915025" y="4429125"/>
          <p14:tracePt t="17333" x="6029325" y="4305300"/>
          <p14:tracePt t="17374" x="6130925" y="4168775"/>
          <p14:tracePt t="17413" x="6213475" y="4029075"/>
          <p14:tracePt t="17464" x="6302375" y="3927475"/>
          <p14:tracePt t="17503" x="6394450" y="3822700"/>
          <p14:tracePt t="17543" x="6442075" y="3778250"/>
          <p14:tracePt t="17583" x="6486525" y="3743325"/>
          <p14:tracePt t="17623" x="6534150" y="3708400"/>
          <p14:tracePt t="17664" x="6565900" y="3698875"/>
          <p14:tracePt t="17703" x="6623050" y="3676650"/>
          <p14:tracePt t="17743" x="6648450" y="3663950"/>
          <p14:tracePt t="17784" x="6737350" y="3663950"/>
          <p14:tracePt t="17823" x="6851650" y="3673475"/>
          <p14:tracePt t="17863" x="6969125" y="3705225"/>
          <p14:tracePt t="17904" x="7070725" y="3762375"/>
          <p14:tracePt t="17936" x="7140575" y="3810000"/>
          <p14:tracePt t="17980" x="7254875" y="3876675"/>
          <p14:tracePt t="18018" x="7343775" y="3924300"/>
          <p14:tracePt t="18059" x="7369175" y="3946525"/>
          <p14:tracePt t="18089" x="7413625" y="3981450"/>
          <p14:tracePt t="18129" x="7483475" y="4025900"/>
          <p14:tracePt t="18169" x="7562850" y="4083050"/>
          <p14:tracePt t="18171" x="7585075" y="4083050"/>
          <p14:tracePt t="18209" x="7664450" y="4140200"/>
          <p14:tracePt t="18250" x="7734300" y="4197350"/>
          <p14:tracePt t="18289" x="7747000" y="4210050"/>
          <p14:tracePt t="18340" x="7781925" y="4267200"/>
          <p14:tracePt t="18380" x="7813675" y="4346575"/>
          <p14:tracePt t="18429" x="7905750" y="4508500"/>
          <p14:tracePt t="18480" x="7962900" y="4610100"/>
          <p14:tracePt t="18519" x="7985125" y="4657725"/>
          <p14:tracePt t="18559" x="7997825" y="4689475"/>
          <p14:tracePt t="18599" x="7997825" y="4781550"/>
          <p14:tracePt t="18640" x="7997825" y="4860925"/>
          <p14:tracePt t="18680" x="7997825" y="4953000"/>
          <p14:tracePt t="18719" x="7997825" y="5035550"/>
          <p14:tracePt t="18770" x="7997825" y="5124450"/>
          <p14:tracePt t="18810" x="7988300" y="5207000"/>
          <p14:tracePt t="18850" x="7978775" y="5238750"/>
          <p14:tracePt t="18890" x="7956550" y="5295900"/>
          <p14:tracePt t="18891" x="7956550" y="5308600"/>
          <p14:tracePt t="18929" x="7921625" y="5356225"/>
          <p14:tracePt t="18969" x="7874000" y="5413375"/>
          <p14:tracePt t="18970" x="7864475" y="5422900"/>
          <p14:tracePt t="19010" x="7842250" y="5457825"/>
          <p14:tracePt t="19049" x="7794625" y="5514975"/>
          <p14:tracePt t="19050" x="7772400" y="5527675"/>
          <p14:tracePt t="19089" x="7737475" y="5559425"/>
          <p14:tracePt t="19130" x="7693025" y="5607050"/>
          <p14:tracePt t="19169" x="7635875" y="5641975"/>
          <p14:tracePt t="19171" x="7623175" y="5651500"/>
          <p14:tracePt t="19209" x="7566025" y="5686425"/>
          <p14:tracePt t="19249" x="7496175" y="5743575"/>
          <p14:tracePt t="19289" x="7464425" y="5778500"/>
          <p14:tracePt t="19290" x="7451725" y="5791200"/>
          <p14:tracePt t="19329" x="7439025" y="5800725"/>
          <p14:tracePt t="19369" x="7429500" y="5813425"/>
          <p14:tracePt t="19547" x="7448550" y="5813425"/>
          <p14:tracePt t="19555" x="7470775" y="5803900"/>
          <p14:tracePt t="19566" x="7493000" y="5794375"/>
          <p14:tracePt t="19599" x="7562850" y="5734050"/>
          <p14:tracePt t="19640" x="7642225" y="5645150"/>
          <p14:tracePt t="19681" x="7699375" y="5530850"/>
          <p14:tracePt t="19683" x="7721600" y="5505450"/>
          <p14:tracePt t="19700" x="7734300" y="5461000"/>
          <p14:tracePt t="19729" x="7756525" y="5381625"/>
          <p14:tracePt t="19770" x="7804150" y="5267325"/>
          <p14:tracePt t="19771" x="7804150" y="5254625"/>
          <p14:tracePt t="19810" x="7804150" y="5118100"/>
          <p14:tracePt t="19859" x="7804150" y="4956175"/>
          <p14:tracePt t="19899" x="7804150" y="4876800"/>
          <p14:tracePt t="19940" x="7804150" y="4832350"/>
          <p14:tracePt t="19980" x="7772400" y="4740275"/>
          <p14:tracePt t="20020" x="7750175" y="4692650"/>
          <p14:tracePt t="20059" x="7750175" y="4670425"/>
          <p14:tracePt t="20099" x="7715250" y="4578350"/>
          <p14:tracePt t="20139" x="7680325" y="4454525"/>
          <p14:tracePt t="20180" x="7658100" y="4397375"/>
          <p14:tracePt t="20230" x="7623175" y="4362450"/>
          <p14:tracePt t="20269" x="7553325" y="4292600"/>
          <p14:tracePt t="20310" x="7439025" y="4225925"/>
          <p14:tracePt t="20349" x="7337425" y="4178300"/>
          <p14:tracePt t="20400" x="7280275" y="4143375"/>
          <p14:tracePt t="20440" x="7223125" y="4133850"/>
          <p14:tracePt t="20490" x="6994525" y="4064000"/>
          <p14:tracePt t="20530" x="6797675" y="3994150"/>
          <p14:tracePt t="20571" x="6626225" y="3949700"/>
          <p14:tracePt t="20610" x="6604000" y="3949700"/>
          <p14:tracePt t="20650" x="6454775" y="3949700"/>
          <p14:tracePt t="20651" x="6419850" y="3949700"/>
          <p14:tracePt t="20689" x="6330950" y="3959225"/>
          <p14:tracePt t="20691" x="6318250" y="3959225"/>
          <p14:tracePt t="20730" x="6248400" y="4003675"/>
          <p14:tracePt t="20769" x="6181725" y="4048125"/>
          <p14:tracePt t="20810" x="6089650" y="4095750"/>
          <p14:tracePt t="20810" x="6067425" y="4117975"/>
          <p14:tracePt t="20860" x="6042025" y="4140200"/>
          <p14:tracePt t="21111" x="6032500" y="4133850"/>
          <p14:tracePt t="21116" x="6032500" y="4111625"/>
          <p14:tracePt t="21124" x="6032500" y="4076700"/>
          <p14:tracePt t="21139" x="6051550" y="4029075"/>
          <p14:tracePt t="21180" x="6096000" y="3914775"/>
          <p14:tracePt t="21220" x="6130925" y="3835400"/>
          <p14:tracePt t="21270" x="6143625" y="3813175"/>
          <p14:tracePt t="21411" x="6156325" y="3800475"/>
          <p14:tracePt t="21508" x="6165850" y="3790950"/>
          <p14:tracePt t="21524" x="6178550" y="3778250"/>
          <p14:tracePt t="21532" x="6200775" y="3765550"/>
          <p14:tracePt t="21560" x="6257925" y="3733800"/>
          <p14:tracePt t="21600" x="6359525" y="3686175"/>
          <p14:tracePt t="21619" x="6416675" y="3686175"/>
          <p14:tracePt t="21650" x="6473825" y="3686175"/>
          <p14:tracePt t="21690" x="6623050" y="3676650"/>
          <p14:tracePt t="21739" x="6762750" y="3676650"/>
          <p14:tracePt t="21779" x="6956425" y="3683000"/>
          <p14:tracePt t="21820" x="7115175" y="3695700"/>
          <p14:tracePt t="21870" x="7242175" y="3717925"/>
          <p14:tracePt t="21910" x="7334250" y="3717925"/>
          <p14:tracePt t="21960" x="7369175" y="3730625"/>
          <p14:tracePt t="21999" x="7391400" y="3730625"/>
          <p14:tracePt t="22244" x="7372350" y="3730625"/>
          <p14:tracePt t="22252" x="7346950" y="3730625"/>
          <p14:tracePt t="22259" x="7315200" y="3730625"/>
          <p14:tracePt t="22290" x="7245350" y="3708400"/>
          <p14:tracePt t="22309" x="7165975" y="3676650"/>
          <p14:tracePt t="22340" x="7061200" y="3641725"/>
          <p14:tracePt t="22380" x="7004050" y="3641725"/>
          <p14:tracePt t="22430" x="6823075" y="3641725"/>
          <p14:tracePt t="22480" x="6673850" y="3641725"/>
          <p14:tracePt t="22520" x="6569075" y="3648075"/>
          <p14:tracePt t="22559" x="6467475" y="3673475"/>
          <p14:tracePt t="22599" x="6375400" y="3705225"/>
          <p14:tracePt t="22640" x="6305550" y="3730625"/>
          <p14:tracePt t="22680" x="6261100" y="3762375"/>
          <p14:tracePt t="22720" x="6248400" y="3775075"/>
          <p14:tracePt t="22760" x="6238875" y="3787775"/>
          <p14:tracePt t="22892" x="6292850" y="3778250"/>
          <p14:tracePt t="22899" x="6315075" y="3765550"/>
          <p14:tracePt t="22910" x="6359525" y="3756025"/>
          <p14:tracePt t="22950" x="6534150" y="3676650"/>
          <p14:tracePt t="22990" x="6623050" y="3629025"/>
          <p14:tracePt t="23030" x="6705600" y="3606800"/>
          <p14:tracePt t="23070" x="6829425" y="3571875"/>
          <p14:tracePt t="23089" x="6877050" y="3559175"/>
          <p14:tracePt t="23120" x="6921500" y="3549650"/>
          <p14:tracePt t="23160" x="6943725" y="3549650"/>
          <p14:tracePt t="23250" x="6956425" y="3549650"/>
          <p14:tracePt t="23652" x="6911975" y="3549650"/>
          <p14:tracePt t="23660" x="6889750" y="3549650"/>
          <p14:tracePt t="23675" x="6788150" y="3549650"/>
          <p14:tracePt t="23690" x="6731000" y="3536950"/>
          <p14:tracePt t="23730" x="6477000" y="3514725"/>
          <p14:tracePt t="23749" x="6375400" y="3514725"/>
          <p14:tracePt t="23780" x="6181725" y="3492500"/>
          <p14:tracePt t="23820" x="5791200" y="3457575"/>
          <p14:tracePt t="23860" x="5219700" y="3365500"/>
          <p14:tracePt t="23900" x="4829175" y="3286125"/>
          <p14:tracePt t="23940" x="4302125" y="3124200"/>
          <p14:tracePt t="23980" x="3867150" y="2987675"/>
          <p14:tracePt t="24020" x="3479800" y="2895600"/>
          <p14:tracePt t="24060" x="2882900" y="2724150"/>
          <p14:tracePt t="24110" x="2025650" y="2438400"/>
          <p14:tracePt t="24151" x="1739900" y="2368550"/>
          <p14:tracePt t="24190" x="1590675" y="2368550"/>
          <p14:tracePt t="24231" x="1498600" y="2390775"/>
          <p14:tracePt t="24271" x="1454150" y="2425700"/>
          <p14:tracePt t="25596" x="1543050" y="2435225"/>
          <p14:tracePt t="25610" x="1781175" y="2492375"/>
          <p14:tracePt t="25636" x="2355850" y="2584450"/>
          <p14:tracePt t="25666" x="2892425" y="2628900"/>
          <p14:tracePt t="25695" x="3349625" y="2720975"/>
          <p14:tracePt t="25716" x="3578225" y="2768600"/>
          <p14:tracePt t="25756" x="3889375" y="2835275"/>
          <p14:tracePt t="25796" x="4241800" y="2940050"/>
          <p14:tracePt t="25837" x="4438650" y="2997200"/>
          <p14:tracePt t="25876" x="4645025" y="3089275"/>
          <p14:tracePt t="25917" x="4781550" y="3155950"/>
          <p14:tracePt t="25956" x="5032375" y="3352800"/>
          <p14:tracePt t="25997" x="5387975" y="3613150"/>
          <p14:tracePt t="26037" x="5546725" y="3683000"/>
          <p14:tracePt t="26076" x="5629275" y="3695700"/>
          <p14:tracePt t="26117" x="5857875" y="3740150"/>
          <p14:tracePt t="26156" x="6416675" y="3889375"/>
          <p14:tracePt t="26196" x="6943725" y="4060825"/>
          <p14:tracePt t="26238" x="7000875" y="4073525"/>
          <p14:tracePt t="26394" x="7013575" y="4073525"/>
          <p14:tracePt t="26395" x="7026275" y="4073525"/>
          <p14:tracePt t="26427" x="7048500" y="4064000"/>
          <p14:tracePt t="26467" x="7105650" y="4051300"/>
          <p14:tracePt t="26507" x="7150100" y="4041775"/>
          <p14:tracePt t="26526" x="7162800" y="4029075"/>
          <p14:tracePt t="26557" x="7172325" y="4019550"/>
          <p14:tracePt t="26596" x="7172325" y="3962400"/>
          <p14:tracePt t="26637" x="7108825" y="3857625"/>
          <p14:tracePt t="26677" x="7038975" y="3790950"/>
          <p14:tracePt t="26700" x="7029450" y="3778250"/>
          <p14:tracePt t="26737" x="7004050" y="3756025"/>
          <p14:tracePt t="26776" x="6994525" y="3733800"/>
          <p14:tracePt t="26816" x="6981825" y="3708400"/>
          <p14:tracePt t="26856" x="6972300" y="3698875"/>
          <p14:tracePt t="26896" x="6959600" y="3686175"/>
          <p14:tracePt t="26936" x="6946900" y="3663950"/>
          <p14:tracePt t="27027" x="6937375" y="3651250"/>
          <p14:tracePt t="27119" x="6924675" y="3683000"/>
          <p14:tracePt t="27123" x="6911975" y="3717925"/>
          <p14:tracePt t="27152" x="6911975" y="3832225"/>
          <p14:tracePt t="27172" x="6911975" y="3946525"/>
          <p14:tracePt t="27202" x="6902450" y="3990975"/>
          <p14:tracePt t="27242" x="6902450" y="4003675"/>
          <p14:tracePt t="27427" x="6908800" y="3994150"/>
          <p14:tracePt t="27435" x="6921500" y="3984625"/>
          <p14:tracePt t="27451" x="6921500" y="3971925"/>
          <p14:tracePt t="27483" x="6921500" y="3937000"/>
          <p14:tracePt t="27547" x="6921500" y="3927475"/>
          <p14:tracePt t="27573" x="6921500" y="3892550"/>
          <p14:tracePt t="27612" x="6889750" y="3790950"/>
          <p14:tracePt t="27653" x="6880225" y="3756025"/>
          <p14:tracePt t="27733" x="6880225" y="3733800"/>
          <p14:tracePt t="27813" x="6880225" y="3721100"/>
          <p14:tracePt t="27853" x="6899275" y="3686175"/>
          <p14:tracePt t="27893" x="6908800" y="3651250"/>
          <p14:tracePt t="27932" x="6921500" y="3616325"/>
          <p14:tracePt t="28524" x="6880225" y="3606800"/>
          <p14:tracePt t="28531" x="6823075" y="3584575"/>
          <p14:tracePt t="28547" x="6718300" y="3549650"/>
          <p14:tracePt t="28563" x="6594475" y="3527425"/>
          <p14:tracePt t="28603" x="6191250" y="3470275"/>
          <p14:tracePt t="28623" x="5997575" y="3422650"/>
          <p14:tracePt t="28653" x="5540375" y="3308350"/>
          <p14:tracePt t="28694" x="4933950" y="3136900"/>
          <p14:tracePt t="28733" x="4314825" y="2895600"/>
          <p14:tracePt t="28773" x="3721100" y="2587625"/>
          <p14:tracePt t="28813" x="3387725" y="2460625"/>
          <p14:tracePt t="28853" x="3216275" y="2416175"/>
          <p14:tracePt t="28893" x="3089275" y="2393950"/>
          <p14:tracePt t="28933" x="3044825" y="2381250"/>
          <p14:tracePt t="28973" x="3009900" y="2381250"/>
          <p14:tracePt t="29013" x="2974975" y="2368550"/>
          <p14:tracePt t="29054" x="2965450" y="2359025"/>
          <p14:tracePt t="34701" x="3006725" y="2359025"/>
          <p14:tracePt t="34710" x="3235325" y="2413000"/>
          <p14:tracePt t="34731" x="3660775" y="2562225"/>
          <p14:tracePt t="34756" x="4003675" y="2686050"/>
          <p14:tracePt t="34794" x="4311650" y="2870200"/>
          <p14:tracePt t="34833" x="4587875" y="3155950"/>
          <p14:tracePt t="34873" x="4908550" y="3489325"/>
          <p14:tracePt t="34913" x="5216525" y="3752850"/>
          <p14:tracePt t="34963" x="5353050" y="3889375"/>
          <p14:tracePt t="35003" x="5410200" y="3889375"/>
          <p14:tracePt t="35053" x="5502275" y="3902075"/>
          <p14:tracePt t="35093" x="5629275" y="3924300"/>
          <p14:tracePt t="35143" x="5902325" y="4073525"/>
          <p14:tracePt t="35183" x="6315075" y="4359275"/>
          <p14:tracePt t="35234" x="6705600" y="4645025"/>
          <p14:tracePt t="35273" x="6842125" y="4772025"/>
          <p14:tracePt t="35314" x="6899275" y="4816475"/>
          <p14:tracePt t="35354" x="6943725" y="4838700"/>
          <p14:tracePt t="35394" x="7013575" y="4895850"/>
          <p14:tracePt t="35433" x="7172325" y="4978400"/>
          <p14:tracePt t="35473" x="7286625" y="5035550"/>
          <p14:tracePt t="35513" x="7483475" y="5067300"/>
          <p14:tracePt t="35554" x="7620000" y="5114925"/>
          <p14:tracePt t="35593" x="7632700" y="5124450"/>
          <p14:tracePt t="35660" x="7642225" y="5118100"/>
          <p14:tracePt t="35724" x="7642225" y="5105400"/>
          <p14:tracePt t="35894" x="7642225" y="5083175"/>
          <p14:tracePt t="35901" x="7654925" y="5070475"/>
          <p14:tracePt t="36045" x="7645400" y="5070475"/>
          <p14:tracePt t="36053" x="7635875" y="5070475"/>
          <p14:tracePt t="36061" x="7623175" y="5060950"/>
          <p14:tracePt t="36085" x="7600950" y="5048250"/>
          <p14:tracePt t="36124" x="7588250" y="5038725"/>
          <p14:tracePt t="36205" x="7578725" y="5026025"/>
          <p14:tracePt t="36380" x="7553325" y="5026025"/>
          <p14:tracePt t="36387" x="7543800" y="5013325"/>
          <p14:tracePt t="36402" x="7531100" y="4991100"/>
          <p14:tracePt t="36419" x="7486650" y="4956175"/>
          <p14:tracePt t="36469" x="7394575" y="4832350"/>
          <p14:tracePt t="36509" x="7267575" y="4625975"/>
          <p14:tracePt t="36528" x="7223125" y="4546600"/>
          <p14:tracePt t="36559" x="7165975" y="4476750"/>
          <p14:tracePt t="36599" x="7073900" y="4362450"/>
          <p14:tracePt t="36649" x="6902450" y="4191000"/>
          <p14:tracePt t="36689" x="6765925" y="4121150"/>
          <p14:tracePt t="36691" x="6740525" y="4121150"/>
          <p14:tracePt t="36739" x="6651625" y="4086225"/>
          <p14:tracePt t="36779" x="6638925" y="4086225"/>
          <p14:tracePt t="36819" x="6546850" y="4086225"/>
          <p14:tracePt t="36859" x="6362700" y="4086225"/>
          <p14:tracePt t="36899" x="6238875" y="4086225"/>
          <p14:tracePt t="36939" x="6203950" y="4095750"/>
          <p14:tracePt t="36979" x="6181725" y="4130675"/>
          <p14:tracePt t="37016" x="6159500" y="4210050"/>
          <p14:tracePt t="37056" x="6134100" y="4359275"/>
          <p14:tracePt t="37095" x="6124575" y="4530725"/>
          <p14:tracePt t="37136" x="6124575" y="4679950"/>
          <p14:tracePt t="37175" x="6143625" y="4781550"/>
          <p14:tracePt t="37216" x="6223000" y="4930775"/>
          <p14:tracePt t="37255" x="6337300" y="5114925"/>
          <p14:tracePt t="37295" x="6464300" y="5238750"/>
          <p14:tracePt t="37336" x="6534150" y="5308600"/>
          <p14:tracePt t="37376" x="6591300" y="5343525"/>
          <p14:tracePt t="37416" x="6657975" y="5378450"/>
          <p14:tracePt t="37455" x="6772275" y="5422900"/>
          <p14:tracePt t="37496" x="6921500" y="5457825"/>
          <p14:tracePt t="37536" x="7013575" y="5457825"/>
          <p14:tracePt t="37575" x="7105650" y="5457825"/>
          <p14:tracePt t="37615" x="7207250" y="5403850"/>
          <p14:tracePt t="37655" x="7299325" y="5324475"/>
          <p14:tracePt t="37696" x="7356475" y="5232400"/>
          <p14:tracePt t="37736" x="7413625" y="5070475"/>
          <p14:tracePt t="37775" x="7461250" y="4946650"/>
          <p14:tracePt t="37815" x="7483475" y="4832350"/>
          <p14:tracePt t="37856" x="7473950" y="4692650"/>
          <p14:tracePt t="37896" x="7439025" y="4591050"/>
          <p14:tracePt t="37936" x="7381875" y="4498975"/>
          <p14:tracePt t="37976" x="7337425" y="4441825"/>
          <p14:tracePt t="38016" x="7280275" y="4384675"/>
          <p14:tracePt t="38056" x="7210425" y="4340225"/>
          <p14:tracePt t="38096" x="7118350" y="4292600"/>
          <p14:tracePt t="38136" x="6981825" y="4257675"/>
          <p14:tracePt t="38176" x="6788150" y="4225925"/>
          <p14:tracePt t="38216" x="6638925" y="4213225"/>
          <p14:tracePt t="38257" x="6594475" y="4213225"/>
          <p14:tracePt t="38296" x="6502400" y="4232275"/>
          <p14:tracePt t="38336" x="6397625" y="4324350"/>
          <p14:tracePt t="38376" x="6305550" y="4460875"/>
          <p14:tracePt t="38417" x="6273800" y="4552950"/>
          <p14:tracePt t="38456" x="6261100" y="4645025"/>
          <p14:tracePt t="38496" x="6261100" y="4759325"/>
          <p14:tracePt t="38535" x="6315075" y="4943475"/>
          <p14:tracePt t="38576" x="6429375" y="5124450"/>
          <p14:tracePt t="38616" x="6623050" y="5295900"/>
          <p14:tracePt t="38656" x="6772275" y="5356225"/>
          <p14:tracePt t="38696" x="6864350" y="5365750"/>
          <p14:tracePt t="38737" x="6969125" y="5334000"/>
          <p14:tracePt t="38776" x="7083425" y="5267325"/>
          <p14:tracePt t="38816" x="7219950" y="5162550"/>
          <p14:tracePt t="38856" x="7321550" y="5070475"/>
          <p14:tracePt t="38896" x="7369175" y="5003800"/>
          <p14:tracePt t="38936" x="7413625" y="4889500"/>
          <p14:tracePt t="38976" x="7435850" y="4670425"/>
          <p14:tracePt t="39016" x="7416800" y="4521200"/>
          <p14:tracePt t="39056" x="7394575" y="4454525"/>
          <p14:tracePt t="39096" x="7337425" y="4371975"/>
          <p14:tracePt t="39136" x="7232650" y="4257675"/>
          <p14:tracePt t="39176" x="7188200" y="4213225"/>
          <p14:tracePt t="39216" x="7131050" y="4191000"/>
          <p14:tracePt t="39256" x="7086600" y="4156075"/>
          <p14:tracePt t="39296" x="6959600" y="4121150"/>
          <p14:tracePt t="39336" x="6823075" y="4111625"/>
          <p14:tracePt t="39376" x="6696075" y="4111625"/>
          <p14:tracePt t="39417" x="6559550" y="4140200"/>
          <p14:tracePt t="39456" x="6410325" y="4222750"/>
          <p14:tracePt t="39496" x="6340475" y="4267200"/>
          <p14:tracePt t="39536" x="6273800" y="4346575"/>
          <p14:tracePt t="39576" x="6216650" y="4425950"/>
          <p14:tracePt t="39616" x="6169025" y="4552950"/>
          <p14:tracePt t="39656" x="6146800" y="4645025"/>
          <p14:tracePt t="39696" x="6134100" y="4724400"/>
          <p14:tracePt t="39736" x="6134100" y="4794250"/>
          <p14:tracePt t="39777" x="6134100" y="4908550"/>
          <p14:tracePt t="39816" x="6165850" y="5057775"/>
          <p14:tracePt t="39856" x="6302375" y="5194300"/>
          <p14:tracePt t="39896" x="6473825" y="5308600"/>
          <p14:tracePt t="39935" x="6578600" y="5343525"/>
          <p14:tracePt t="39975" x="6648450" y="5378450"/>
          <p14:tracePt t="40010" x="6886575" y="5378450"/>
          <p14:tracePt t="40029" x="6978650" y="5378450"/>
          <p14:tracePt t="40060" x="7105650" y="5368925"/>
          <p14:tracePt t="40110" x="7254875" y="5299075"/>
          <p14:tracePt t="40150" x="7343775" y="5241925"/>
          <p14:tracePt t="40191" x="7435850" y="5153025"/>
          <p14:tracePt t="40231" x="7493000" y="5048250"/>
          <p14:tracePt t="40281" x="7562850" y="4899025"/>
          <p14:tracePt t="40321" x="7562850" y="4749800"/>
          <p14:tracePt t="40360" x="7553325" y="4591050"/>
          <p14:tracePt t="40401" x="7508875" y="4454525"/>
          <p14:tracePt t="40441" x="7451725" y="4371975"/>
          <p14:tracePt t="40481" x="7394575" y="4305300"/>
          <p14:tracePt t="40521" x="7315200" y="4235450"/>
          <p14:tracePt t="40561" x="7165975" y="4168775"/>
          <p14:tracePt t="40601" x="7004050" y="4121150"/>
          <p14:tracePt t="40641" x="6889750" y="4098925"/>
          <p14:tracePt t="40681" x="6718300" y="4098925"/>
          <p14:tracePt t="40683" x="6673850" y="4098925"/>
          <p14:tracePt t="40731" x="6397625" y="4130675"/>
          <p14:tracePt t="40772" x="6318250" y="4187825"/>
          <p14:tracePt t="40811" x="6273800" y="4244975"/>
          <p14:tracePt t="40852" x="6216650" y="4346575"/>
          <p14:tracePt t="40891" x="6159500" y="4473575"/>
          <p14:tracePt t="40932" x="6111875" y="4587875"/>
          <p14:tracePt t="40971" x="6089650" y="4679950"/>
          <p14:tracePt t="41011" x="6089650" y="4772025"/>
          <p14:tracePt t="41051" x="6089650" y="4829175"/>
          <p14:tracePt t="41091" x="6089650" y="4908550"/>
          <p14:tracePt t="41131" x="6121400" y="5010150"/>
          <p14:tracePt t="41171" x="6200775" y="5102225"/>
          <p14:tracePt t="41211" x="6257925" y="5172075"/>
          <p14:tracePt t="41251" x="6327775" y="5238750"/>
          <p14:tracePt t="41291" x="6416675" y="5295900"/>
          <p14:tracePt t="41331" x="6534150" y="5343525"/>
          <p14:tracePt t="41372" x="6680200" y="5387975"/>
          <p14:tracePt t="41412" x="6829425" y="5422900"/>
          <p14:tracePt t="41461" x="6956425" y="5422900"/>
          <p14:tracePt t="41500" x="7083425" y="5391150"/>
          <p14:tracePt t="41541" x="7197725" y="5311775"/>
          <p14:tracePt t="41582" x="7286625" y="5219700"/>
          <p14:tracePt t="41622" x="7369175" y="5083175"/>
          <p14:tracePt t="41661" x="7435850" y="4956175"/>
          <p14:tracePt t="41711" x="7483475" y="4775200"/>
          <p14:tracePt t="41751" x="7505700" y="4635500"/>
          <p14:tracePt t="41791" x="7505700" y="4486275"/>
          <p14:tracePt t="41831" x="7473950" y="4349750"/>
          <p14:tracePt t="41870" x="7394575" y="4270375"/>
          <p14:tracePt t="41910" x="7280275" y="4191000"/>
          <p14:tracePt t="41951" x="7188200" y="4156075"/>
          <p14:tracePt t="41991" x="7051675" y="4111625"/>
          <p14:tracePt t="42030" x="7004050" y="4111625"/>
          <p14:tracePt t="42081" x="6823075" y="4111625"/>
          <p14:tracePt t="42121" x="6626225" y="4111625"/>
          <p14:tracePt t="42122" x="6594475" y="4111625"/>
          <p14:tracePt t="42162" x="6502400" y="4152900"/>
          <p14:tracePt t="42201" x="6397625" y="4232275"/>
          <p14:tracePt t="42241" x="6330950" y="4368800"/>
          <p14:tracePt t="42280" x="6305550" y="4495800"/>
          <p14:tracePt t="42320" x="6273800" y="4632325"/>
          <p14:tracePt t="42360" x="6273800" y="4759325"/>
          <p14:tracePt t="42400" x="6273800" y="4860925"/>
          <p14:tracePt t="42441" x="6280150" y="5000625"/>
          <p14:tracePt t="42480" x="6315075" y="5102225"/>
          <p14:tracePt t="42520" x="6359525" y="5159375"/>
          <p14:tracePt t="42561" x="6464300" y="5238750"/>
          <p14:tracePt t="42600" x="6635750" y="5295900"/>
          <p14:tracePt t="42640" x="6762750" y="5330825"/>
          <p14:tracePt t="42680" x="6864350" y="5356225"/>
          <p14:tracePt t="42720" x="6991350" y="5356225"/>
          <p14:tracePt t="42770" x="7162800" y="5346700"/>
          <p14:tracePt t="42810" x="7242175" y="5311775"/>
          <p14:tracePt t="42850" x="7334250" y="5232400"/>
          <p14:tracePt t="42851" x="7343775" y="5219700"/>
          <p14:tracePt t="42890" x="7426325" y="5153025"/>
          <p14:tracePt t="42930" x="7527925" y="4981575"/>
          <p14:tracePt t="42964" x="7575550" y="4876800"/>
          <p14:tracePt t="43008" x="7597775" y="4727575"/>
          <p14:tracePt t="43047" x="7607300" y="4625975"/>
          <p14:tracePt t="43086" x="7607300" y="4511675"/>
          <p14:tracePt t="43127" x="7588250" y="4406900"/>
          <p14:tracePt t="43167" x="7543800" y="4340225"/>
          <p14:tracePt t="43207" x="7486650" y="4270375"/>
          <p14:tracePt t="43248" x="7372350" y="4213225"/>
          <p14:tracePt t="43287" x="7315200" y="4178300"/>
          <p14:tracePt t="43328" x="7210425" y="4143375"/>
          <p14:tracePt t="43367" x="7061200" y="4143375"/>
          <p14:tracePt t="43407" x="6946900" y="4133850"/>
          <p14:tracePt t="43447" x="6810375" y="4133850"/>
          <p14:tracePt t="43487" x="6731000" y="4133850"/>
          <p14:tracePt t="43528" x="6673850" y="4175125"/>
          <p14:tracePt t="43567" x="6581775" y="4289425"/>
          <p14:tracePt t="43607" x="6524625" y="4394200"/>
          <p14:tracePt t="43648" x="6454775" y="4483100"/>
          <p14:tracePt t="43687" x="6397625" y="4622800"/>
          <p14:tracePt t="43727" x="6375400" y="4746625"/>
          <p14:tracePt t="43767" x="6375400" y="4829175"/>
          <p14:tracePt t="43807" x="6375400" y="4965700"/>
          <p14:tracePt t="43848" x="6407150" y="5092700"/>
          <p14:tracePt t="43887" x="6464300" y="5194300"/>
          <p14:tracePt t="43927" x="6543675" y="5286375"/>
          <p14:tracePt t="43967" x="6670675" y="5356225"/>
          <p14:tracePt t="44007" x="6772275" y="5365750"/>
          <p14:tracePt t="44047" x="6943725" y="5400675"/>
          <p14:tracePt t="44088" x="7048500" y="5400675"/>
          <p14:tracePt t="44127" x="7150100" y="5381625"/>
          <p14:tracePt t="44167" x="7264400" y="5299075"/>
          <p14:tracePt t="44207" x="7369175" y="5197475"/>
          <p14:tracePt t="44233" x="7404100" y="5127625"/>
          <p14:tracePt t="44271" x="7461250" y="4968875"/>
          <p14:tracePt t="44299" x="7483475" y="4832350"/>
          <p14:tracePt t="44338" x="7493000" y="4749800"/>
          <p14:tracePt t="44377" x="7505700" y="4625975"/>
          <p14:tracePt t="44378" x="7505700" y="4591050"/>
          <p14:tracePt t="44419" x="7505700" y="4486275"/>
          <p14:tracePt t="44458" x="7451725" y="4371975"/>
          <p14:tracePt t="44497" x="7407275" y="4314825"/>
          <p14:tracePt t="44539" x="7337425" y="4248150"/>
          <p14:tracePt t="44578" x="7267575" y="4225925"/>
          <p14:tracePt t="44618" x="7188200" y="4191000"/>
          <p14:tracePt t="44658" x="7165975" y="4178300"/>
          <p14:tracePt t="44698" x="7118350" y="4168775"/>
          <p14:tracePt t="44700" x="7108825" y="4168775"/>
          <p14:tracePt t="44738" x="7061200" y="4168775"/>
          <p14:tracePt t="44778" x="7038975" y="4168775"/>
          <p14:tracePt t="44818" x="6959600" y="4168775"/>
          <p14:tracePt t="44858" x="6902450" y="4168775"/>
          <p14:tracePt t="44859" x="6867525" y="4168775"/>
          <p14:tracePt t="44898" x="6788150" y="4168775"/>
          <p14:tracePt t="44938" x="6708775" y="4197350"/>
          <p14:tracePt t="44968" x="6661150" y="4244975"/>
          <p14:tracePt t="44999" x="6604000" y="4311650"/>
          <p14:tracePt t="45048" x="6454775" y="4508500"/>
          <p14:tracePt t="45088" x="6375400" y="4667250"/>
          <p14:tracePt t="45127" x="6362700" y="4816475"/>
          <p14:tracePt t="45168" x="6429375" y="4943475"/>
          <p14:tracePt t="45208" x="6565900" y="5080000"/>
          <p14:tracePt t="45248" x="6727825" y="5172075"/>
          <p14:tracePt t="45289" x="6864350" y="5229225"/>
          <p14:tracePt t="45328" x="6991350" y="5238750"/>
          <p14:tracePt t="45368" x="7070725" y="5238750"/>
          <p14:tracePt t="45408" x="7197725" y="5232400"/>
          <p14:tracePt t="45448" x="7312025" y="5127625"/>
          <p14:tracePt t="45488" x="7391400" y="4956175"/>
          <p14:tracePt t="45528" x="7426325" y="4692650"/>
          <p14:tracePt t="45568" x="7426325" y="4546600"/>
          <p14:tracePt t="45608" x="7372350" y="4464050"/>
          <p14:tracePt t="45649" x="7267575" y="4371975"/>
          <p14:tracePt t="45689" x="7108825" y="4305300"/>
          <p14:tracePt t="45691" x="7073900" y="4292600"/>
          <p14:tracePt t="45729" x="6937375" y="4283075"/>
          <p14:tracePt t="45768" x="6788150" y="4270375"/>
          <p14:tracePt t="45808" x="6569075" y="4279900"/>
          <p14:tracePt t="45848" x="6388100" y="4425950"/>
          <p14:tracePt t="45888" x="6330950" y="4610100"/>
          <p14:tracePt t="45928" x="6407150" y="4829175"/>
          <p14:tracePt t="45968" x="6670675" y="4978400"/>
          <p14:tracePt t="46008" x="6877050" y="5045075"/>
          <p14:tracePt t="46048" x="7000875" y="5057775"/>
          <p14:tracePt t="46088" x="7058025" y="4981575"/>
          <p14:tracePt t="46128" x="7083425" y="4727575"/>
          <p14:tracePt t="46168" x="7029450" y="4613275"/>
          <p14:tracePt t="46208" x="6823075" y="4591050"/>
          <p14:tracePt t="46246" x="6696075" y="4610100"/>
          <p14:tracePt t="46286" x="6784975" y="4772025"/>
          <p14:tracePt t="46326" x="6943725" y="4816475"/>
          <p14:tracePt t="46366" x="7058025" y="4797425"/>
          <p14:tracePt t="46404" x="7092950" y="4635500"/>
          <p14:tracePt t="46445" x="7061200" y="4568825"/>
          <p14:tracePt t="46485" x="6937375" y="4575175"/>
          <p14:tracePt t="46524" x="6902450" y="4679950"/>
          <p14:tracePt t="46565" x="6921500" y="4746625"/>
          <p14:tracePt t="46604" x="6969125" y="4772025"/>
          <p14:tracePt t="46644" x="7013575" y="4727575"/>
          <p14:tracePt t="46684" x="7013575" y="4568825"/>
          <p14:tracePt t="46724" x="6946900" y="4521200"/>
          <p14:tracePt t="46764" x="6832600" y="4521200"/>
          <p14:tracePt t="46805" x="6740525" y="4645025"/>
          <p14:tracePt t="46844" x="6740525" y="4746625"/>
          <p14:tracePt t="46884" x="6794500" y="4772025"/>
          <p14:tracePt t="46924" x="6886575" y="4772025"/>
          <p14:tracePt t="46964" x="6956425" y="4692650"/>
          <p14:tracePt t="47005" x="6956425" y="4683125"/>
          <p14:tracePt t="47161" x="6956425" y="4689475"/>
          <p14:tracePt t="47532" x="6946900" y="4702175"/>
          <p14:tracePt t="47540" x="6937375" y="4714875"/>
          <p14:tracePt t="47548" x="6911975" y="4724400"/>
          <p14:tracePt t="47575" x="6845300" y="4759325"/>
          <p14:tracePt t="47594" x="6683375" y="4829175"/>
          <p14:tracePt t="47624" x="6353175" y="4965700"/>
          <p14:tracePt t="47664" x="6099175" y="5092700"/>
          <p14:tracePt t="47705" x="5997575" y="5172075"/>
          <p14:tracePt t="47707" x="5984875" y="5181600"/>
          <p14:tracePt t="47745" x="5905500" y="5295900"/>
          <p14:tracePt t="47785" x="5724525" y="5457825"/>
          <p14:tracePt t="47825" x="5689600" y="5549900"/>
          <p14:tracePt t="47864" x="5689600" y="5616575"/>
          <p14:tracePt t="47904" x="5689600" y="5641975"/>
          <p14:tracePt t="47945" x="5689600" y="5651500"/>
          <p14:tracePt t="47991" x="5689600" y="5743575"/>
          <p14:tracePt t="48030" x="5689600" y="5870575"/>
          <p14:tracePt t="48070" x="5689600" y="5937250"/>
          <p14:tracePt t="48110" x="5654675" y="6007100"/>
          <p14:tracePt t="48151" x="5607050" y="6134100"/>
          <p14:tracePt t="48191" x="5584825" y="6191250"/>
          <p14:tracePt t="48231" x="5575300" y="6226175"/>
          <p14:tracePt t="48271" x="5562600" y="6248400"/>
          <p14:tracePt t="48516" x="5562600" y="6238875"/>
          <p14:tracePt t="48524" x="5562600" y="6216650"/>
          <p14:tracePt t="48531" x="5562600" y="6181725"/>
          <p14:tracePt t="48561" x="5562600" y="6080125"/>
          <p14:tracePt t="48621" x="5562600" y="6067425"/>
          <p14:tracePt t="49453" x="5581650" y="6045200"/>
          <p14:tracePt t="49461" x="5603875" y="6022975"/>
          <p14:tracePt t="49468" x="5651500" y="6010275"/>
          <p14:tracePt t="49510" x="5880100" y="5918200"/>
          <p14:tracePt t="49530" x="5994400" y="5873750"/>
          <p14:tracePt t="49560" x="6213475" y="5794375"/>
          <p14:tracePt t="49600" x="6486525" y="5689600"/>
          <p14:tracePt t="49651" x="6750050" y="5597525"/>
          <p14:tracePt t="49690" x="6864350" y="5518150"/>
          <p14:tracePt t="49692" x="6877050" y="5505450"/>
          <p14:tracePt t="49730" x="6991350" y="5403850"/>
          <p14:tracePt t="49770" x="7140575" y="5311775"/>
          <p14:tracePt t="49811" x="7277100" y="5219700"/>
          <p14:tracePt t="49861" x="7505700" y="5095875"/>
          <p14:tracePt t="49901" x="7712075" y="4921250"/>
          <p14:tracePt t="49941" x="7756525" y="4797425"/>
          <p14:tracePt t="49964" x="7769225" y="4749800"/>
          <p14:tracePt t="50003" x="7769225" y="4705350"/>
          <p14:tracePt t="50053" x="7658100" y="4591050"/>
          <p14:tracePt t="50101" x="7600950" y="4546600"/>
          <p14:tracePt t="50141" x="7588250" y="4533900"/>
          <p14:tracePt t="50274" x="7578725" y="4521200"/>
          <p14:tracePt t="50283" x="7566025" y="4521200"/>
          <p14:tracePt t="50298" x="7553325" y="4521200"/>
          <p14:tracePt t="50341" x="7429500" y="4511675"/>
          <p14:tracePt t="50381" x="7407275" y="4511675"/>
          <p14:tracePt t="50430" x="7394575" y="4498975"/>
          <p14:tracePt t="50521" x="7359650" y="4518025"/>
          <p14:tracePt t="50561" x="7346950" y="4552950"/>
          <p14:tracePt t="50601" x="7337425" y="4610100"/>
          <p14:tracePt t="50641" x="7302500" y="4714875"/>
          <p14:tracePt t="50680" x="7289800" y="4838700"/>
          <p14:tracePt t="50682" x="7289800" y="4860925"/>
          <p14:tracePt t="50731" x="7245350" y="5035550"/>
          <p14:tracePt t="50771" x="7200900" y="5159375"/>
          <p14:tracePt t="50811" x="7188200" y="5207000"/>
          <p14:tracePt t="50851" x="7188200" y="5216525"/>
          <p14:tracePt t="50940" x="7175500" y="5229225"/>
          <p14:tracePt t="51349" x="7207250" y="5229225"/>
          <p14:tracePt t="51356" x="7242175" y="5210175"/>
          <p14:tracePt t="51364" x="7277100" y="5197475"/>
          <p14:tracePt t="51381" x="7321550" y="5162550"/>
          <p14:tracePt t="51421" x="7413625" y="5060950"/>
          <p14:tracePt t="51461" x="7435850" y="4946650"/>
          <p14:tracePt t="51501" x="7435850" y="4889500"/>
          <p14:tracePt t="51551" x="7346950" y="4762500"/>
          <p14:tracePt t="51601" x="7280275" y="4692650"/>
          <p14:tracePt t="51641" x="7258050" y="4670425"/>
          <p14:tracePt t="51681" x="7200900" y="4613275"/>
          <p14:tracePt t="51683" x="7188200" y="4603750"/>
          <p14:tracePt t="51731" x="7118350" y="4521200"/>
          <p14:tracePt t="51771" x="7061200" y="4486275"/>
          <p14:tracePt t="51811" x="6972300" y="4419600"/>
          <p14:tracePt t="51851" x="6880225" y="4371975"/>
          <p14:tracePt t="51891" x="6823075" y="4349750"/>
          <p14:tracePt t="51931" x="6718300" y="4340225"/>
          <p14:tracePt t="51970" x="6673850" y="4340225"/>
          <p14:tracePt t="52011" x="6581775" y="4381500"/>
          <p14:tracePt t="52051" x="6445250" y="4483100"/>
          <p14:tracePt t="52091" x="6273800" y="4645025"/>
          <p14:tracePt t="52131" x="6203950" y="4772025"/>
          <p14:tracePt t="52182" x="6203950" y="4943475"/>
          <p14:tracePt t="52221" x="6315075" y="5092700"/>
          <p14:tracePt t="52262" x="6591300" y="5181600"/>
          <p14:tracePt t="52302" x="6737350" y="5238750"/>
          <p14:tracePt t="52331" x="6877050" y="5251450"/>
          <p14:tracePt t="52371" x="7013575" y="5251450"/>
          <p14:tracePt t="52411" x="7162800" y="5095875"/>
          <p14:tracePt t="52451" x="7207250" y="4968875"/>
          <p14:tracePt t="52490" x="7242175" y="4806950"/>
          <p14:tracePt t="52531" x="7242175" y="4648200"/>
          <p14:tracePt t="52571" x="7223125" y="4546600"/>
          <p14:tracePt t="52611" x="7200900" y="4511675"/>
          <p14:tracePt t="52651" x="7051675" y="4441825"/>
          <p14:tracePt t="52691" x="6959600" y="4406900"/>
          <p14:tracePt t="52740" x="6946900" y="4406900"/>
          <p14:tracePt t="54324" x="7140575" y="4460875"/>
          <p14:tracePt t="54332" x="7286625" y="4508500"/>
          <p14:tracePt t="54348" x="7483475" y="4530725"/>
          <p14:tracePt t="54369" x="7689850" y="4543425"/>
          <p14:tracePt t="54411" x="8134350" y="4533900"/>
          <p14:tracePt t="54461" x="8340725" y="4464050"/>
          <p14:tracePt t="54501" x="8445500" y="4406900"/>
          <p14:tracePt t="54551" x="8477250" y="4349750"/>
          <p14:tracePt t="54591" x="8512175" y="4314825"/>
          <p14:tracePt t="54631" x="8559800" y="4225925"/>
          <p14:tracePt t="54681" x="8582025" y="4143375"/>
          <p14:tracePt t="54721" x="8582025" y="4133850"/>
          <p14:tracePt t="54771" x="8582025" y="4098925"/>
          <p14:tracePt t="54811" x="8537575" y="4041775"/>
          <p14:tracePt t="54851" x="8493125" y="4019550"/>
          <p14:tracePt t="54891" x="8423275" y="3994150"/>
          <p14:tracePt t="54931" x="8308975" y="3962400"/>
          <p14:tracePt t="54980" x="8286750" y="3949700"/>
          <p14:tracePt t="55061" x="8277225" y="3949700"/>
          <p14:tracePt t="55101" x="8229600" y="3949700"/>
          <p14:tracePt t="55141" x="8185150" y="3949700"/>
          <p14:tracePt t="55220" x="8128000" y="3959225"/>
          <p14:tracePt t="55260" x="8102600" y="3959225"/>
          <p14:tracePt t="55540" x="8093075" y="3968750"/>
          <p14:tracePt t="55788" x="8099425" y="3990975"/>
          <p14:tracePt t="55795" x="8124825" y="4016375"/>
          <p14:tracePt t="55808" x="8147050" y="4048125"/>
          <p14:tracePt t="55841" x="8239125" y="4152900"/>
          <p14:tracePt t="55881" x="8305800" y="4267200"/>
          <p14:tracePt t="55900" x="8318500" y="4311650"/>
          <p14:tracePt t="55931" x="8340725" y="4381500"/>
          <p14:tracePt t="55980" x="8362950" y="4518025"/>
          <p14:tracePt t="56021" x="8388350" y="4587875"/>
          <p14:tracePt t="56061" x="8388350" y="4645025"/>
          <p14:tracePt t="56101" x="8388350" y="4737100"/>
          <p14:tracePt t="56151" x="8388350" y="4838700"/>
          <p14:tracePt t="56192" x="8378825" y="4908550"/>
          <p14:tracePt t="56231" x="8356600" y="4978400"/>
          <p14:tracePt t="56271" x="8334375" y="5057775"/>
          <p14:tracePt t="56311" x="8321675" y="5102225"/>
          <p14:tracePt t="56351" x="8299450" y="5159375"/>
          <p14:tracePt t="56391" x="8286750" y="5194300"/>
          <p14:tracePt t="56431" x="8264525" y="5238750"/>
          <p14:tracePt t="56471" x="8242300" y="5295900"/>
          <p14:tracePt t="56511" x="8229600" y="5330825"/>
          <p14:tracePt t="56550" x="8229600" y="5356225"/>
          <p14:tracePt t="56601" x="8207375" y="5400675"/>
          <p14:tracePt t="56651" x="8185150" y="5445125"/>
          <p14:tracePt t="56691" x="8185150" y="5470525"/>
          <p14:tracePt t="56741" x="8150225" y="5514975"/>
          <p14:tracePt t="56781" x="8150225" y="5527675"/>
          <p14:tracePt t="57012" x="8150225" y="5518150"/>
          <p14:tracePt t="57020" x="8150225" y="5473700"/>
          <p14:tracePt t="57028" x="8156575" y="5438775"/>
          <p14:tracePt t="57061" x="8156575" y="5334000"/>
          <p14:tracePt t="57102" x="8181975" y="5232400"/>
          <p14:tracePt t="57121" x="8181975" y="5175250"/>
          <p14:tracePt t="57151" x="8181975" y="5070475"/>
          <p14:tracePt t="57191" x="8181975" y="4956175"/>
          <p14:tracePt t="57231" x="8181975" y="4832350"/>
          <p14:tracePt t="57271" x="8181975" y="4718050"/>
          <p14:tracePt t="57312" x="8181975" y="4635500"/>
          <p14:tracePt t="57351" x="8172450" y="4533900"/>
          <p14:tracePt t="57391" x="8159750" y="4464050"/>
          <p14:tracePt t="57431" x="8137525" y="4406900"/>
          <p14:tracePt t="57481" x="8080375" y="4314825"/>
          <p14:tracePt t="57521" x="8058150" y="4270375"/>
          <p14:tracePt t="57561" x="8013700" y="4191000"/>
          <p14:tracePt t="57601" x="7966075" y="4121150"/>
          <p14:tracePt t="57651" x="7956550" y="4098925"/>
          <p14:tracePt t="57742" x="7943850" y="4076700"/>
          <p14:tracePt t="57781" x="7921625" y="3994150"/>
          <p14:tracePt t="57831" x="7899400" y="3962400"/>
          <p14:tracePt t="57871" x="7899400" y="3927475"/>
          <p14:tracePt t="57911" x="7899400" y="3892550"/>
          <p14:tracePt t="58300" x="7899400" y="3879850"/>
          <p14:tracePt t="58356" x="7905750" y="3879850"/>
          <p14:tracePt t="58364" x="7940675" y="3889375"/>
          <p14:tracePt t="58371" x="7953375" y="3902075"/>
          <p14:tracePt t="58402" x="8020050" y="3968750"/>
          <p14:tracePt t="58423" x="8032750" y="3981450"/>
          <p14:tracePt t="58452" x="8054975" y="4003675"/>
          <p14:tracePt t="58491" x="8067675" y="4016375"/>
          <p14:tracePt t="58532" x="8077200" y="4025900"/>
          <p14:tracePt t="58572" x="8099425" y="4060825"/>
          <p14:tracePt t="58611" x="8112125" y="4083050"/>
          <p14:tracePt t="58651" x="8134350" y="4130675"/>
          <p14:tracePt t="58691" x="8181975" y="4197350"/>
          <p14:tracePt t="58732" x="8216900" y="4267200"/>
          <p14:tracePt t="58772" x="8239125" y="4346575"/>
          <p14:tracePt t="58812" x="8261350" y="4416425"/>
          <p14:tracePt t="58852" x="8296275" y="4483100"/>
          <p14:tracePt t="58891" x="8331200" y="4587875"/>
          <p14:tracePt t="58931" x="8353425" y="4679950"/>
          <p14:tracePt t="58973" x="8375650" y="4746625"/>
          <p14:tracePt t="59012" x="8375650" y="4838700"/>
          <p14:tracePt t="59052" x="8375650" y="4895850"/>
          <p14:tracePt t="59091" x="8375650" y="4953000"/>
          <p14:tracePt t="59131" x="8375650" y="5000625"/>
          <p14:tracePt t="59171" x="8366125" y="5067300"/>
          <p14:tracePt t="59211" x="8343900" y="5124450"/>
          <p14:tracePt t="59252" x="8343900" y="5149850"/>
          <p14:tracePt t="59291" x="8321675" y="5181600"/>
          <p14:tracePt t="59332" x="8286750" y="5216525"/>
          <p14:tracePt t="59371" x="8264525" y="5238750"/>
          <p14:tracePt t="59451" x="8251825" y="5251450"/>
          <p14:tracePt t="59492" x="8220075" y="5308600"/>
          <p14:tracePt t="59571" x="8220075" y="5321300"/>
          <p14:tracePt t="59612" x="8207375" y="5343525"/>
          <p14:tracePt t="59667" x="8207375" y="5356225"/>
          <p14:tracePt t="59723" x="8207375" y="5365750"/>
          <p14:tracePt t="59907" x="8216900" y="5378450"/>
          <p14:tracePt t="59923" x="8226425" y="5368925"/>
          <p14:tracePt t="59936" x="8248650" y="5324475"/>
          <p14:tracePt t="59952" x="8274050" y="5254625"/>
          <p14:tracePt t="59992" x="8318500" y="5118100"/>
          <p14:tracePt t="60011" x="8340725" y="5038725"/>
          <p14:tracePt t="60042" x="8340725" y="4968875"/>
          <p14:tracePt t="60081" x="8353425" y="4876800"/>
          <p14:tracePt t="60082" x="8353425" y="4841875"/>
          <p14:tracePt t="60121" x="8353425" y="4740275"/>
          <p14:tracePt t="60161" x="8334375" y="4635500"/>
          <p14:tracePt t="60212" x="8308975" y="4521200"/>
          <p14:tracePt t="60250" x="8286750" y="4464050"/>
          <p14:tracePt t="60290" x="8264525" y="4397375"/>
          <p14:tracePt t="60291" x="8251825" y="4362450"/>
          <p14:tracePt t="60330" x="8207375" y="4292600"/>
          <p14:tracePt t="60370" x="8185150" y="4257675"/>
          <p14:tracePt t="60409" x="8172450" y="4248150"/>
          <p14:tracePt t="60450" x="8150225" y="4225925"/>
          <p14:tracePt t="60490" x="8093075" y="4168775"/>
          <p14:tracePt t="60530" x="8058150" y="4133850"/>
          <p14:tracePt t="60569" x="8045450" y="4098925"/>
          <p14:tracePt t="60610" x="8013700" y="4051300"/>
          <p14:tracePt t="60649" x="8001000" y="4019550"/>
          <p14:tracePt t="60690" x="7988300" y="4006850"/>
          <p14:tracePt t="61157" x="7988300" y="3994150"/>
          <p14:tracePt t="61191" x="7997825" y="3994150"/>
          <p14:tracePt t="61212" x="8010525" y="3994150"/>
          <p14:tracePt t="61229" x="8032750" y="3994150"/>
          <p14:tracePt t="61262" x="8054975" y="3994150"/>
          <p14:tracePt t="61312" x="8099425" y="3994150"/>
          <p14:tracePt t="61352" x="8216900" y="3984625"/>
          <p14:tracePt t="61391" x="8261350" y="3962400"/>
          <p14:tracePt t="61432" x="8305800" y="3937000"/>
          <p14:tracePt t="61471" x="8340725" y="3927475"/>
          <p14:tracePt t="61521" x="8362950" y="3914775"/>
          <p14:tracePt t="61602" x="8375650" y="3905250"/>
          <p14:tracePt t="61941" x="8366125" y="3911600"/>
          <p14:tracePt t="61948" x="8356600" y="3924300"/>
          <p14:tracePt t="61956" x="8334375" y="3933825"/>
          <p14:tracePt t="61972" x="8286750" y="3968750"/>
          <p14:tracePt t="62012" x="8220075" y="4016375"/>
          <p14:tracePt t="62051" x="8137525" y="4073525"/>
          <p14:tracePt t="62091" x="8102600" y="4108450"/>
          <p14:tracePt t="62131" x="8070850" y="4130675"/>
          <p14:tracePt t="62171" x="7988300" y="4210050"/>
          <p14:tracePt t="62211" x="7956550" y="4232275"/>
          <p14:tracePt t="62249" x="7943850" y="4244975"/>
          <p14:tracePt t="62567" x="7953375" y="4235450"/>
          <p14:tracePt t="62572" x="7962900" y="4225925"/>
          <p14:tracePt t="62580" x="7985125" y="4213225"/>
          <p14:tracePt t="62598" x="8020050" y="4178300"/>
          <p14:tracePt t="62640" x="8112125" y="4098925"/>
          <p14:tracePt t="62679" x="8216900" y="4019550"/>
          <p14:tracePt t="62719" x="8248650" y="3984625"/>
          <p14:tracePt t="62759" x="8274050" y="3962400"/>
          <p14:tracePt t="62799" x="8340725" y="3914775"/>
          <p14:tracePt t="62840" x="8362950" y="3892550"/>
          <p14:tracePt t="62879" x="8375650" y="3879850"/>
          <p14:tracePt t="62959" x="8388350" y="3870325"/>
          <p14:tracePt t="63550" x="8388350" y="3876675"/>
          <p14:tracePt t="63565" x="8378825" y="3902075"/>
          <p14:tracePt t="63579" x="8366125" y="3933825"/>
          <p14:tracePt t="63609" x="8366125" y="3990975"/>
          <p14:tracePt t="63649" x="8366125" y="4073525"/>
          <p14:tracePt t="63669" x="8375650" y="4152900"/>
          <p14:tracePt t="63699" x="8410575" y="4267200"/>
          <p14:tracePt t="63729" x="8445500" y="4394200"/>
          <p14:tracePt t="63770" x="8524875" y="4575175"/>
          <p14:tracePt t="63809" x="8591550" y="4746625"/>
          <p14:tracePt t="63849" x="8661400" y="4886325"/>
          <p14:tracePt t="63889" x="8731250" y="5067300"/>
          <p14:tracePt t="63929" x="8788400" y="5216525"/>
          <p14:tracePt t="63969" x="8823325" y="5365750"/>
          <p14:tracePt t="63995" x="8890000" y="5559425"/>
          <p14:tracePt t="64037" x="8924925" y="5686425"/>
          <p14:tracePt t="64077" x="8924925" y="5708650"/>
          <p14:tracePt t="64566" x="8937625" y="5708650"/>
          <p14:tracePt t="64572" x="8947150" y="5667375"/>
          <p14:tracePt t="64581" x="8947150" y="5619750"/>
          <p14:tracePt t="64598" x="8915400" y="5505450"/>
          <p14:tracePt t="64639" x="8883650" y="5289550"/>
          <p14:tracePt t="64679" x="8890000" y="5162550"/>
          <p14:tracePt t="64718" x="8890000" y="5083175"/>
          <p14:tracePt t="64758" x="8769350" y="4946650"/>
          <p14:tracePt t="64798" x="8686800" y="4864100"/>
          <p14:tracePt t="64838" x="8664575" y="4797425"/>
          <p14:tracePt t="64878" x="8629650" y="4749800"/>
          <p14:tracePt t="64918" x="8607425" y="4670425"/>
          <p14:tracePt t="64958" x="8594725" y="4591050"/>
          <p14:tracePt t="64998" x="8594725" y="4578350"/>
          <p14:tracePt t="65038" x="8594725" y="4533900"/>
          <p14:tracePt t="65123" x="8604250" y="4521200"/>
          <p14:tracePt t="65203" x="8616950" y="4511675"/>
          <p14:tracePt t="65219" x="8651875" y="4511675"/>
          <p14:tracePt t="65238" x="8674100" y="4511675"/>
          <p14:tracePt t="65277" x="8753475" y="4511675"/>
          <p14:tracePt t="65358" x="8766175" y="4511675"/>
          <p14:tracePt t="65499" x="8775700" y="4498975"/>
          <p14:tracePt t="65595" x="8769350" y="4486275"/>
          <p14:tracePt t="65603" x="8756650" y="4476750"/>
          <p14:tracePt t="65615" x="8743950" y="4464050"/>
          <p14:tracePt t="65648" x="8699500" y="4419600"/>
          <p14:tracePt t="65667" x="8655050" y="4384675"/>
          <p14:tracePt t="65698" x="8629650" y="4371975"/>
          <p14:tracePt t="65737" x="8594725" y="4371975"/>
          <p14:tracePt t="65777" x="8537575" y="4371975"/>
          <p14:tracePt t="65817" x="8493125" y="4371975"/>
          <p14:tracePt t="65857" x="8413750" y="4451350"/>
          <p14:tracePt t="65897" x="8378825" y="4518025"/>
          <p14:tracePt t="65937" x="8356600" y="4587875"/>
          <p14:tracePt t="65938" x="8356600" y="4600575"/>
          <p14:tracePt t="65978" x="8356600" y="4667250"/>
          <p14:tracePt t="66016" x="8420100" y="4803775"/>
          <p14:tracePt t="66056" x="8512175" y="4895850"/>
          <p14:tracePt t="66096" x="8534400" y="4921250"/>
          <p14:tracePt t="66136" x="8591550" y="4953000"/>
          <p14:tracePt t="66176" x="8674100" y="4978400"/>
          <p14:tracePt t="66216" x="8775700" y="4987925"/>
          <p14:tracePt t="66247" x="8832850" y="4987925"/>
          <p14:tracePt t="66286" x="8937625" y="4968875"/>
          <p14:tracePt t="66326" x="9004300" y="4921250"/>
          <p14:tracePt t="66366" x="9061450" y="4864100"/>
          <p14:tracePt t="66407" x="9096375" y="4762500"/>
          <p14:tracePt t="66446" x="9096375" y="4692650"/>
          <p14:tracePt t="66486" x="9096375" y="4625975"/>
          <p14:tracePt t="66526" x="9029700" y="4533900"/>
          <p14:tracePt t="66566" x="8997950" y="4486275"/>
          <p14:tracePt t="66606" x="8940800" y="4454525"/>
          <p14:tracePt t="66646" x="8858250" y="4419600"/>
          <p14:tracePt t="66686" x="8813800" y="4406900"/>
          <p14:tracePt t="66727" x="8743950" y="4397375"/>
          <p14:tracePt t="66766" x="8734425" y="4397375"/>
          <p14:tracePt t="66807" x="8686800" y="4397375"/>
          <p14:tracePt t="66847" x="8607425" y="4397375"/>
          <p14:tracePt t="66887" x="8550275" y="4403725"/>
          <p14:tracePt t="66927" x="8493125" y="4438650"/>
          <p14:tracePt t="66967" x="8423275" y="4483100"/>
          <p14:tracePt t="67010" x="8366125" y="4565650"/>
          <p14:tracePt t="67047" x="8366125" y="4632325"/>
          <p14:tracePt t="67087" x="8366125" y="4724400"/>
          <p14:tracePt t="67127" x="8410575" y="4803775"/>
          <p14:tracePt t="67167" x="8477250" y="4860925"/>
          <p14:tracePt t="67207" x="8534400" y="4886325"/>
          <p14:tracePt t="67247" x="8639175" y="4908550"/>
          <p14:tracePt t="67287" x="8766175" y="4921250"/>
          <p14:tracePt t="67327" x="8880475" y="4911725"/>
          <p14:tracePt t="67366" x="8937625" y="4864100"/>
          <p14:tracePt t="67407" x="8959850" y="4832350"/>
          <p14:tracePt t="67446" x="8959850" y="4740275"/>
          <p14:tracePt t="67487" x="8959850" y="4635500"/>
          <p14:tracePt t="67527" x="8959850" y="4521200"/>
          <p14:tracePt t="67567" x="8915400" y="4441825"/>
          <p14:tracePt t="67607" x="8905875" y="4419600"/>
          <p14:tracePt t="67646" x="8883650" y="4397375"/>
          <p14:tracePt t="67686" x="8858250" y="4384675"/>
          <p14:tracePt t="67727" x="8791575" y="4362450"/>
          <p14:tracePt t="67767" x="8712200" y="4349750"/>
          <p14:tracePt t="67807" x="8686800" y="4349750"/>
          <p14:tracePt t="67847" x="8607425" y="4349750"/>
          <p14:tracePt t="67886" x="8505825" y="4368800"/>
          <p14:tracePt t="67927" x="8470900" y="4403725"/>
          <p14:tracePt t="67967" x="8423275" y="4473575"/>
          <p14:tracePt t="67992" x="8401050" y="4508500"/>
          <p14:tracePt t="68035" x="8366125" y="4600575"/>
          <p14:tracePt t="68075" x="8366125" y="4679950"/>
          <p14:tracePt t="68115" x="8410575" y="4794250"/>
          <p14:tracePt t="68155" x="8489950" y="4895850"/>
          <p14:tracePt t="68194" x="8547100" y="4943475"/>
          <p14:tracePt t="68237" x="8616950" y="4965700"/>
          <p14:tracePt t="68274" x="8709025" y="4987925"/>
          <p14:tracePt t="68315" x="8788400" y="4981575"/>
          <p14:tracePt t="68338" x="8823325" y="4956175"/>
          <p14:tracePt t="68374" x="8867775" y="4921250"/>
          <p14:tracePt t="68414" x="8890000" y="4876800"/>
          <p14:tracePt t="68454" x="8912225" y="4784725"/>
          <p14:tracePt t="68495" x="8912225" y="4692650"/>
          <p14:tracePt t="68534" x="8912225" y="4625975"/>
          <p14:tracePt t="68575" x="8893175" y="4568825"/>
          <p14:tracePt t="68614" x="8858250" y="4521200"/>
          <p14:tracePt t="68654" x="8836025" y="4486275"/>
          <p14:tracePt t="68695" x="8826500" y="4476750"/>
          <p14:tracePt t="68734" x="8801100" y="4464050"/>
          <p14:tracePt t="68775" x="8778875" y="4454525"/>
          <p14:tracePt t="68859" x="8756650" y="4441825"/>
          <p14:tracePt t="68895" x="8721725" y="4441825"/>
          <p14:tracePt t="68935" x="8607425" y="4441825"/>
          <p14:tracePt t="68975" x="8562975" y="4441825"/>
          <p14:tracePt t="69000" x="8528050" y="4441825"/>
          <p14:tracePt t="69050" x="8470900" y="4473575"/>
          <p14:tracePt t="69089" x="8458200" y="4508500"/>
          <p14:tracePt t="69129" x="8458200" y="4600575"/>
          <p14:tracePt t="69180" x="8569325" y="4759325"/>
          <p14:tracePt t="69220" x="8626475" y="4816475"/>
          <p14:tracePt t="69270" x="8696325" y="4838700"/>
          <p14:tracePt t="69309" x="8775700" y="4851400"/>
          <p14:tracePt t="69350" x="8845550" y="4851400"/>
          <p14:tracePt t="69390" x="8890000" y="4841875"/>
          <p14:tracePt t="69430" x="8924925" y="4806950"/>
          <p14:tracePt t="69470" x="8947150" y="4775200"/>
          <p14:tracePt t="69519" x="8959850" y="4727575"/>
          <p14:tracePt t="69559" x="8959850" y="4718050"/>
          <p14:tracePt t="69599" x="8959850" y="4692650"/>
          <p14:tracePt t="69907" x="8959850" y="4683125"/>
          <p14:tracePt t="69925" x="8950325" y="4689475"/>
          <p14:tracePt t="69932" x="8940800" y="4702175"/>
          <p14:tracePt t="69949" x="8905875" y="4737100"/>
          <p14:tracePt t="69990" x="8801100" y="4873625"/>
          <p14:tracePt t="70030" x="8677275" y="5067300"/>
          <p14:tracePt t="70070" x="8629650" y="5216525"/>
          <p14:tracePt t="70110" x="8594725" y="5413375"/>
          <p14:tracePt t="70150" x="8528050" y="5616575"/>
          <p14:tracePt t="70190" x="8480425" y="5813425"/>
          <p14:tracePt t="70229" x="8480425" y="5962650"/>
          <p14:tracePt t="70269" x="8470900" y="6042025"/>
          <p14:tracePt t="70310" x="8458200" y="6134100"/>
          <p14:tracePt t="70350" x="8413750" y="6226175"/>
          <p14:tracePt t="70390" x="8366125" y="6292850"/>
          <p14:tracePt t="70430" x="8366125" y="6327775"/>
          <p14:tracePt t="70469" x="8366125" y="6340475"/>
          <p14:tracePt t="70748" x="8356600" y="6286500"/>
          <p14:tracePt t="70756" x="8334375" y="6216650"/>
          <p14:tracePt t="70763" x="8286750" y="6137275"/>
          <p14:tracePt t="70790" x="8080375" y="5883275"/>
          <p14:tracePt t="70810" x="7874000" y="5689600"/>
          <p14:tracePt t="70840" x="7588250" y="5403850"/>
          <p14:tracePt t="70879" x="7346950" y="5127625"/>
          <p14:tracePt t="70920" x="7324725" y="5070475"/>
          <p14:tracePt t="70960" x="7324725" y="5038725"/>
          <p14:tracePt t="71000" x="7324725" y="4946650"/>
          <p14:tracePt t="71040" x="7315200" y="4819650"/>
          <p14:tracePt t="71080" x="7315200" y="4740275"/>
          <p14:tracePt t="71119" x="7315200" y="4683125"/>
          <p14:tracePt t="71160" x="7315200" y="4635500"/>
          <p14:tracePt t="71240" x="7315200" y="4613275"/>
          <p14:tracePt t="71280" x="7315200" y="4486275"/>
          <p14:tracePt t="71319" x="7258050" y="4349750"/>
          <p14:tracePt t="71359" x="7131050" y="4225925"/>
          <p14:tracePt t="71399" x="7029450" y="4143375"/>
          <p14:tracePt t="71439" x="6981825" y="4143375"/>
          <p14:tracePt t="71480" x="6788150" y="4152900"/>
          <p14:tracePt t="71519" x="6604000" y="4197350"/>
          <p14:tracePt t="71559" x="6511925" y="4244975"/>
          <p14:tracePt t="71610" x="6410325" y="4381500"/>
          <p14:tracePt t="71649" x="6330950" y="4508500"/>
          <p14:tracePt t="71690" x="6305550" y="4746625"/>
          <p14:tracePt t="71691" x="6305550" y="4794250"/>
          <p14:tracePt t="71730" x="6337300" y="4965700"/>
          <p14:tracePt t="71770" x="6508750" y="5149850"/>
          <p14:tracePt t="71810" x="6670675" y="5181600"/>
          <p14:tracePt t="71851" x="6864350" y="5194300"/>
          <p14:tracePt t="71890" x="6943725" y="5162550"/>
          <p14:tracePt t="71930" x="7070725" y="5083175"/>
          <p14:tracePt t="71970" x="7185025" y="4968875"/>
          <p14:tracePt t="72010" x="7264400" y="4775200"/>
          <p14:tracePt t="72011" x="7277100" y="4727575"/>
          <p14:tracePt t="72049" x="7277100" y="4578350"/>
          <p14:tracePt t="72090" x="7267575" y="4521200"/>
          <p14:tracePt t="72129" x="7165975" y="4464050"/>
          <p14:tracePt t="72170" x="6972300" y="4419600"/>
          <p14:tracePt t="72210" x="6880225" y="4397375"/>
          <p14:tracePt t="72248" x="6810375" y="4397375"/>
          <p14:tracePt t="72287" x="6673850" y="4473575"/>
          <p14:tracePt t="72328" x="6626225" y="4689475"/>
          <p14:tracePt t="72368" x="6648450" y="4978400"/>
          <p14:tracePt t="72409" x="6737350" y="5092700"/>
          <p14:tracePt t="72448" x="6934200" y="5114925"/>
          <p14:tracePt t="72489" x="7115175" y="5083175"/>
          <p14:tracePt t="72529" x="7172325" y="4946650"/>
          <p14:tracePt t="72568" x="7153275" y="4819650"/>
          <p14:tracePt t="72608" x="7051675" y="4727575"/>
          <p14:tracePt t="72648" x="6981825" y="4683125"/>
          <p14:tracePt t="72916" x="6972300" y="4683125"/>
          <p14:tracePt t="72924" x="6959600" y="4683125"/>
          <p14:tracePt t="72932" x="6902450" y="4670425"/>
          <p14:tracePt t="72959" x="6775450" y="4660900"/>
          <p14:tracePt t="72978" x="6718300" y="4660900"/>
          <p14:tracePt t="73016" x="6626225" y="4660900"/>
          <p14:tracePt t="73056" x="6537325" y="4613275"/>
          <p14:tracePt t="73095" x="6524625" y="4603750"/>
          <p14:tracePt t="76501" x="6565900" y="4591050"/>
          <p14:tracePt t="76509" x="6623050" y="4568825"/>
          <p14:tracePt t="76516" x="6648450" y="4556125"/>
          <p14:tracePt t="76536" x="6692900" y="4521200"/>
          <p14:tracePt t="76577" x="6877050" y="4429125"/>
          <p14:tracePt t="76618" x="7058025" y="4327525"/>
          <p14:tracePt t="76656" x="7150100" y="4225925"/>
          <p14:tracePt t="76697" x="7229475" y="4121150"/>
          <p14:tracePt t="76699" x="7254875" y="4098925"/>
          <p14:tracePt t="76738" x="7286625" y="4041775"/>
          <p14:tracePt t="76777" x="7321550" y="3962400"/>
          <p14:tracePt t="76816" x="7334250" y="3949700"/>
          <p14:tracePt t="76858" x="7391400" y="3879850"/>
          <p14:tracePt t="76898" x="7470775" y="3800475"/>
          <p14:tracePt t="76938" x="7527925" y="3743325"/>
          <p14:tracePt t="76977" x="7540625" y="3721100"/>
          <p14:tracePt t="77017" x="7540625" y="3708400"/>
          <p14:tracePt t="77056" x="7540625" y="3698875"/>
          <p14:tracePt t="77137" x="7486650" y="3676650"/>
          <p14:tracePt t="77139" x="7473950" y="3663950"/>
          <p14:tracePt t="77158" x="7439025" y="3663950"/>
          <p14:tracePt t="77196" x="7359650" y="3663950"/>
          <p14:tracePt t="77236" x="7143750" y="3663950"/>
          <p14:tracePt t="77276" x="6823075" y="3651250"/>
          <p14:tracePt t="77317" x="6489700" y="3651250"/>
          <p14:tracePt t="77357" x="6203950" y="3695700"/>
          <p14:tracePt t="77397" x="6076950" y="3740150"/>
          <p14:tracePt t="77437" x="5975350" y="3832225"/>
          <p14:tracePt t="77477" x="5848350" y="3981450"/>
          <p14:tracePt t="77517" x="5746750" y="4083050"/>
          <p14:tracePt t="77558" x="5689600" y="4222750"/>
          <p14:tracePt t="77597" x="5676900" y="4324350"/>
          <p14:tracePt t="77637" x="5676900" y="4483100"/>
          <p14:tracePt t="77677" x="5676900" y="4679950"/>
          <p14:tracePt t="77716" x="5708650" y="4829175"/>
          <p14:tracePt t="77758" x="5778500" y="4908550"/>
          <p14:tracePt t="77797" x="5810250" y="4978400"/>
          <p14:tracePt t="77837" x="5867400" y="5092700"/>
          <p14:tracePt t="77878" x="5959475" y="5207000"/>
          <p14:tracePt t="77917" x="6178550" y="5413375"/>
          <p14:tracePt t="77958" x="6257925" y="5514975"/>
          <p14:tracePt t="77997" x="6315075" y="5559425"/>
          <p14:tracePt t="78037" x="6464300" y="5616575"/>
          <p14:tracePt t="78077" x="6578600" y="5664200"/>
          <p14:tracePt t="78117" x="6727825" y="5721350"/>
          <p14:tracePt t="78157" x="6886575" y="5765800"/>
          <p14:tracePt t="78197" x="7083425" y="5800725"/>
          <p14:tracePt t="78238" x="7219950" y="5835650"/>
          <p14:tracePt t="78278" x="7378700" y="5857875"/>
          <p14:tracePt t="78317" x="7518400" y="5826125"/>
          <p14:tracePt t="78357" x="7721600" y="5768975"/>
          <p14:tracePt t="78397" x="7896225" y="5676900"/>
          <p14:tracePt t="78437" x="7997825" y="5530850"/>
          <p14:tracePt t="78477" x="7997825" y="5346700"/>
          <p14:tracePt t="78516" x="7966075" y="5184775"/>
          <p14:tracePt t="78557" x="7874000" y="4956175"/>
          <p14:tracePt t="78597" x="7807325" y="4797425"/>
          <p14:tracePt t="78637" x="7680325" y="4635500"/>
          <p14:tracePt t="78678" x="7588250" y="4556125"/>
          <p14:tracePt t="78717" x="7578725" y="4546600"/>
          <p14:tracePt t="78947" x="7543800" y="4546600"/>
          <p14:tracePt t="78955" x="7496175" y="4533900"/>
          <p14:tracePt t="78970" x="7381875" y="4476750"/>
          <p14:tracePt t="78987" x="7258050" y="4419600"/>
          <p14:tracePt t="79027" x="6718300" y="4213225"/>
          <p14:tracePt t="79046" x="6375400" y="4051300"/>
          <p14:tracePt t="79077" x="5562600" y="3651250"/>
          <p14:tracePt t="79117" x="4737100" y="3308350"/>
          <p14:tracePt t="79157" x="4143375" y="3067050"/>
          <p14:tracePt t="79198" x="3800475" y="2978150"/>
          <p14:tracePt t="79238" x="3422650" y="2886075"/>
          <p14:tracePt t="79277" x="3089275" y="2794000"/>
          <p14:tracePt t="79318" x="2974975" y="2781300"/>
          <p14:tracePt t="79358" x="2930525" y="2781300"/>
          <p14:tracePt t="79398" x="2860675" y="2781300"/>
          <p14:tracePt t="79437" x="2701925" y="2746375"/>
          <p14:tracePt t="79478" x="2390775" y="2679700"/>
          <p14:tracePt t="79518" x="2105025" y="2574925"/>
          <p14:tracePt t="79560" x="1946275" y="2517775"/>
          <p14:tracePt t="79597" x="1841500" y="2495550"/>
          <p14:tracePt t="79637" x="1533525" y="2381250"/>
          <p14:tracePt t="79677" x="1225550" y="2266950"/>
          <p14:tracePt t="79717" x="1076325" y="2222500"/>
          <p14:tracePt t="79756" x="962025" y="2187575"/>
          <p14:tracePt t="79797" x="914400" y="2165350"/>
          <p14:tracePt t="79836" x="835025" y="2130425"/>
          <p14:tracePt t="79878" x="812800" y="2117725"/>
          <p14:tracePt t="79917" x="698500" y="2082800"/>
          <p14:tracePt t="79958" x="593725" y="2051050"/>
          <p14:tracePt t="79997" x="457200" y="2003425"/>
          <p14:tracePt t="80037" x="387350" y="1981200"/>
          <p14:tracePt t="80076" x="377825" y="1981200"/>
          <p14:tracePt t="80444" x="384175" y="1981200"/>
          <p14:tracePt t="80456" x="409575" y="1990725"/>
          <p14:tracePt t="80474" x="555625" y="2012950"/>
          <p14:tracePt t="80497" x="673100" y="2022475"/>
          <p14:tracePt t="80536" x="981075" y="2047875"/>
          <p14:tracePt t="80577" x="1222375" y="2057400"/>
          <p14:tracePt t="80616" x="1438275" y="2057400"/>
          <p14:tracePt t="80657" x="1600200" y="2057400"/>
          <p14:tracePt t="80697" x="1746250" y="2057400"/>
          <p14:tracePt t="80699" x="1758950" y="2057400"/>
          <p14:tracePt t="80737" x="1828800" y="2057400"/>
          <p14:tracePt t="80777" x="1987550" y="2057400"/>
          <p14:tracePt t="80816" x="2181225" y="2057400"/>
          <p14:tracePt t="80858" x="2343150" y="2051050"/>
          <p14:tracePt t="80897" x="2536825" y="2038350"/>
          <p14:tracePt t="80899" x="2606675" y="2038350"/>
          <p14:tracePt t="80937" x="2847975" y="2025650"/>
          <p14:tracePt t="80977" x="2984500" y="2016125"/>
          <p14:tracePt t="81016" x="3098800" y="2003425"/>
          <p14:tracePt t="81018" x="3121025" y="2003425"/>
          <p14:tracePt t="81056" x="3165475" y="2003425"/>
          <p14:tracePt t="81096" x="3257550" y="2003425"/>
          <p14:tracePt t="81136" x="3305175" y="2003425"/>
          <p14:tracePt t="81176" x="3327400" y="1990725"/>
          <p14:tracePt t="81217" x="3362325" y="1990725"/>
          <p14:tracePt t="81668" x="3371850" y="1990725"/>
          <p14:tracePt t="81692" x="3365500" y="2000250"/>
          <p14:tracePt t="81699" x="3352800" y="2012950"/>
          <p14:tracePt t="81707" x="3330575" y="2022475"/>
          <p14:tracePt t="81747" x="3238500" y="2162175"/>
          <p14:tracePt t="81766" x="3216275" y="2241550"/>
          <p14:tracePt t="81797" x="3159125" y="2413000"/>
          <p14:tracePt t="81837" x="3136900" y="2663825"/>
          <p14:tracePt t="81877" x="3136900" y="2917825"/>
          <p14:tracePt t="81917" x="3155950" y="3213100"/>
          <p14:tracePt t="81957" x="3155950" y="3467100"/>
          <p14:tracePt t="81997" x="3155950" y="3625850"/>
          <p14:tracePt t="82036" x="3155950" y="3787775"/>
          <p14:tracePt t="82077" x="3165475" y="3876675"/>
          <p14:tracePt t="82113" x="3165475" y="3924300"/>
          <p14:tracePt t="82133" x="3165475" y="3933825"/>
          <p14:tracePt t="82176" x="3165475" y="3946525"/>
          <p14:tracePt t="82413" x="3165475" y="3959225"/>
          <p14:tracePt t="82421" x="3178175" y="3959225"/>
          <p14:tracePt t="82434" x="3213100" y="3949700"/>
          <p14:tracePt t="82455" x="3270250" y="3927475"/>
          <p14:tracePt t="82496" x="3282950" y="3927475"/>
          <p14:tracePt t="82537" x="3292475" y="3914775"/>
          <p14:tracePt t="82933" x="3292475" y="3905250"/>
          <p14:tracePt t="82949" x="3286125" y="3892550"/>
          <p14:tracePt t="82957" x="3273425" y="3879850"/>
          <p14:tracePt t="82976" x="3251200" y="3870325"/>
          <p14:tracePt t="83023" x="3181350" y="3822700"/>
          <p14:tracePt t="83063" x="3146425" y="3800475"/>
          <p14:tracePt t="84165" x="3111500" y="3790950"/>
          <p14:tracePt t="84172" x="3067050" y="3778250"/>
          <p14:tracePt t="84181" x="3022600" y="3765550"/>
          <p14:tracePt t="84213" x="2940050" y="3756025"/>
          <p14:tracePt t="84265" x="2860675" y="3756025"/>
          <p14:tracePt t="84303" x="2838450" y="3756025"/>
          <p14:tracePt t="84411" x="2825750" y="3756025"/>
          <p14:tracePt t="89133" x="2803525" y="3762375"/>
          <p14:tracePt t="89140" x="2794000" y="3775075"/>
          <p14:tracePt t="89152" x="2781300" y="3775075"/>
          <p14:tracePt t="89173" x="2759075" y="3787775"/>
          <p14:tracePt t="89214" x="2724150" y="3797300"/>
          <p14:tracePt t="89254" x="2676525" y="3810000"/>
          <p14:tracePt t="89294" x="2654300" y="3819525"/>
          <p14:tracePt t="89335" x="2609850" y="3844925"/>
          <p14:tracePt t="89371" x="2574925" y="3854450"/>
          <p14:tracePt t="89414" x="2562225" y="3867150"/>
          <p14:tracePt t="89454" x="2540000" y="3876675"/>
          <p14:tracePt t="89495" x="2495550" y="3990975"/>
          <p14:tracePt t="89534" x="2495550" y="4152900"/>
          <p14:tracePt t="89574" x="2501900" y="4302125"/>
          <p14:tracePt t="89614" x="2536825" y="4425950"/>
          <p14:tracePt t="89654" x="2651125" y="4632325"/>
          <p14:tracePt t="89694" x="2800350" y="4803775"/>
          <p14:tracePt t="89735" x="2927350" y="4953000"/>
          <p14:tracePt t="89774" x="3041650" y="5092700"/>
          <p14:tracePt t="89814" x="3143250" y="5207000"/>
          <p14:tracePt t="89853" x="3248025" y="5330825"/>
          <p14:tracePt t="89895" x="3340100" y="5422900"/>
          <p14:tracePt t="89934" x="3419475" y="5514975"/>
          <p14:tracePt t="89974" x="3521075" y="5651500"/>
          <p14:tracePt t="90015" x="3590925" y="5765800"/>
          <p14:tracePt t="90055" x="3613150" y="5857875"/>
          <p14:tracePt t="90094" x="3613150" y="5915025"/>
          <p14:tracePt t="90134" x="3613150" y="5962650"/>
          <p14:tracePt t="90175" x="3625850" y="6019800"/>
          <p14:tracePt t="90214" x="3625850" y="6029325"/>
          <p14:tracePt t="90380" x="3635375" y="6042025"/>
          <p14:tracePt t="90516" x="3616325" y="6042025"/>
          <p14:tracePt t="90524" x="3581400" y="6042025"/>
          <p14:tracePt t="90531" x="3559175" y="6051550"/>
          <p14:tracePt t="90565" x="3444875" y="6099175"/>
          <p14:tracePt t="90605" x="3308350" y="6156325"/>
          <p14:tracePt t="90625" x="3260725" y="6165850"/>
          <p14:tracePt t="90655" x="3216275" y="6178550"/>
          <p14:tracePt t="90694" x="3159125" y="6213475"/>
          <p14:tracePt t="90735" x="3032125" y="6270625"/>
          <p14:tracePt t="90775" x="2987675" y="6315075"/>
          <p14:tracePt t="90797" x="2952750" y="6350000"/>
          <p14:tracePt t="90838" x="2940050" y="6384925"/>
          <p14:tracePt t="90878" x="2940050" y="6419850"/>
          <p14:tracePt t="90921" x="2930525" y="6464300"/>
          <p14:tracePt t="91238" x="2930525" y="64770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02588" cy="34607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dirty="0" smtClean="0"/>
              <a:t>Silicon </a:t>
            </a:r>
            <a:r>
              <a:rPr lang="en-US" sz="3200" dirty="0" smtClean="0"/>
              <a:t>s</a:t>
            </a:r>
            <a:r>
              <a:rPr lang="cs-CZ" sz="3200" dirty="0" err="1" smtClean="0"/>
              <a:t>tructures</a:t>
            </a:r>
            <a:r>
              <a:rPr lang="cs-CZ" sz="3200" dirty="0" smtClean="0"/>
              <a:t> / </a:t>
            </a:r>
            <a:r>
              <a:rPr lang="en-US" sz="3200" dirty="0" smtClean="0"/>
              <a:t>m</a:t>
            </a:r>
            <a:r>
              <a:rPr lang="cs-CZ" sz="3200" dirty="0" err="1" smtClean="0"/>
              <a:t>aterials</a:t>
            </a:r>
            <a:endParaRPr lang="cs-CZ" sz="3200" dirty="0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765175"/>
            <a:ext cx="8362950" cy="514508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wafers</a:t>
            </a:r>
          </a:p>
          <a:p>
            <a:pPr eaLnBrk="1" hangingPunct="1">
              <a:defRPr/>
            </a:pPr>
            <a:r>
              <a:rPr lang="en-US" dirty="0" smtClean="0"/>
              <a:t>MEMS</a:t>
            </a:r>
          </a:p>
          <a:p>
            <a:pPr eaLnBrk="1" hangingPunct="1">
              <a:defRPr/>
            </a:pPr>
            <a:r>
              <a:rPr lang="en-US" dirty="0" smtClean="0"/>
              <a:t>LOC</a:t>
            </a:r>
          </a:p>
          <a:p>
            <a:pPr eaLnBrk="1" hangingPunct="1">
              <a:defRPr/>
            </a:pPr>
            <a:r>
              <a:rPr lang="en-US" dirty="0" err="1" smtClean="0"/>
              <a:t>biomimetic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structures</a:t>
            </a:r>
            <a:endParaRPr lang="cs-CZ" dirty="0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068638"/>
            <a:ext cx="3673475" cy="36195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3560763" cy="35941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5" x="2962275" y="6457950"/>
          <p14:tracePt t="975" x="3063875" y="6330950"/>
          <p14:tracePt t="985" x="3121025" y="6261100"/>
          <p14:tracePt t="1006" x="3362325" y="6022975"/>
          <p14:tracePt t="1047" x="3670300" y="5359400"/>
          <p14:tracePt t="1087" x="3806825" y="4213225"/>
          <p14:tracePt t="1128" x="3832225" y="3470275"/>
          <p14:tracePt t="1167" x="3822700" y="3057525"/>
          <p14:tracePt t="1207" x="3810000" y="2908300"/>
          <p14:tracePt t="1248" x="3810000" y="2886075"/>
          <p14:tracePt t="1582" x="3863975" y="2863850"/>
          <p14:tracePt t="1590" x="3978275" y="2816225"/>
          <p14:tracePt t="1601" x="4083050" y="2771775"/>
          <p14:tracePt t="1618" x="4184650" y="2689225"/>
          <p14:tracePt t="1637" x="4356100" y="2486025"/>
          <p14:tracePt t="1668" x="4610100" y="2187575"/>
          <p14:tracePt t="1708" x="4791075" y="1981200"/>
          <p14:tracePt t="1748" x="4873625" y="1876425"/>
          <p14:tracePt t="1788" x="4965700" y="1809750"/>
          <p14:tracePt t="1828" x="4975225" y="1809750"/>
          <p14:tracePt t="1878" x="5022850" y="1797050"/>
          <p14:tracePt t="1918" x="5286375" y="1787525"/>
          <p14:tracePt t="1957" x="5695950" y="1787525"/>
          <p14:tracePt t="1997" x="6064250" y="1730375"/>
          <p14:tracePt t="2038" x="6337300" y="1660525"/>
          <p14:tracePt t="2077" x="6657975" y="1590675"/>
          <p14:tracePt t="2118" x="7035800" y="1568450"/>
          <p14:tracePt t="2157" x="7277100" y="1568450"/>
          <p14:tracePt t="2197" x="7321550" y="1568450"/>
          <p14:tracePt t="2478" x="7334250" y="1568450"/>
          <p14:tracePt t="2856" x="7356475" y="1568450"/>
          <p14:tracePt t="2863" x="7369175" y="1568450"/>
          <p14:tracePt t="2871" x="7404100" y="1568450"/>
          <p14:tracePt t="2889" x="7461250" y="1568450"/>
          <p14:tracePt t="2928" x="7597775" y="1587500"/>
          <p14:tracePt t="2968" x="7654925" y="1600200"/>
          <p14:tracePt t="3009" x="7747000" y="1600200"/>
          <p14:tracePt t="3048" x="7905750" y="1612900"/>
          <p14:tracePt t="3088" x="7985125" y="1622425"/>
          <p14:tracePt t="5990" x="7978775" y="1622425"/>
          <p14:tracePt t="6086" x="7966075" y="1635125"/>
          <p14:tracePt t="6102" x="7956550" y="1644650"/>
          <p14:tracePt t="6110" x="7943850" y="1657350"/>
          <p14:tracePt t="6139" x="7908925" y="1670050"/>
          <p14:tracePt t="6170" x="7864475" y="1701800"/>
          <p14:tracePt t="6209" x="7842250" y="1727200"/>
          <p14:tracePt t="6229" x="7829550" y="1736725"/>
          <p14:tracePt t="6259" x="7794625" y="1749425"/>
          <p14:tracePt t="6299" x="7737475" y="1771650"/>
          <p14:tracePt t="6349" x="7600950" y="1806575"/>
          <p14:tracePt t="6389" x="7439025" y="1806575"/>
          <p14:tracePt t="6429" x="7267575" y="1806575"/>
          <p14:tracePt t="6469" x="7210425" y="1816100"/>
          <p14:tracePt t="6520" x="7108825" y="1816100"/>
          <p14:tracePt t="6570" x="7004050" y="1816100"/>
          <p14:tracePt t="6610" x="6959600" y="1816100"/>
          <p14:tracePt t="8383" x="6902450" y="1828800"/>
          <p14:tracePt t="8391" x="6832600" y="1851025"/>
          <p14:tracePt t="8410" x="6740525" y="1863725"/>
          <p14:tracePt t="8414" x="6661150" y="1863725"/>
          <p14:tracePt t="8450" x="6362700" y="1809750"/>
          <p14:tracePt t="8491" x="5781675" y="1660525"/>
          <p14:tracePt t="8530" x="5035550" y="1489075"/>
          <p14:tracePt t="8570" x="4314825" y="1327150"/>
          <p14:tracePt t="8611" x="3800475" y="1238250"/>
          <p14:tracePt t="8650" x="3524250" y="1212850"/>
          <p14:tracePt t="8690" x="3181350" y="1155700"/>
          <p14:tracePt t="8730" x="2816225" y="1054100"/>
          <p14:tracePt t="8770" x="2438400" y="939800"/>
          <p14:tracePt t="8810" x="2152650" y="860425"/>
          <p14:tracePt t="8850" x="1911350" y="803275"/>
          <p14:tracePt t="8890" x="1727200" y="768350"/>
          <p14:tracePt t="8892" x="1692275" y="755650"/>
          <p14:tracePt t="8930" x="1635125" y="746125"/>
          <p14:tracePt t="8970" x="1590675" y="746125"/>
          <p14:tracePt t="9009" x="1485900" y="733425"/>
          <p14:tracePt t="9050" x="1304925" y="720725"/>
          <p14:tracePt t="9090" x="1212850" y="711200"/>
          <p14:tracePt t="9129" x="1155700" y="698500"/>
          <p14:tracePt t="9170" x="1120775" y="685800"/>
          <p14:tracePt t="9854" x="1139825" y="695325"/>
          <p14:tracePt t="9863" x="1152525" y="695325"/>
          <p14:tracePt t="9871" x="1174750" y="695325"/>
          <p14:tracePt t="9902" x="1244600" y="708025"/>
          <p14:tracePt t="9941" x="1336675" y="717550"/>
          <p14:tracePt t="9981" x="1438275" y="717550"/>
          <p14:tracePt t="10020" x="1565275" y="730250"/>
          <p14:tracePt t="10040" x="1609725" y="742950"/>
          <p14:tracePt t="10070" x="1714500" y="742950"/>
          <p14:tracePt t="10110" x="1838325" y="752475"/>
          <p14:tracePt t="10151" x="2000250" y="765175"/>
          <p14:tracePt t="10190" x="2124075" y="765175"/>
          <p14:tracePt t="10231" x="2251075" y="765175"/>
          <p14:tracePt t="10271" x="2422525" y="765175"/>
          <p14:tracePt t="10311" x="2641600" y="765175"/>
          <p14:tracePt t="10351" x="2822575" y="765175"/>
          <p14:tracePt t="10390" x="2962275" y="765175"/>
          <p14:tracePt t="10431" x="3041650" y="765175"/>
          <p14:tracePt t="10471" x="3190875" y="765175"/>
          <p14:tracePt t="10511" x="3419475" y="765175"/>
          <p14:tracePt t="10550" x="3613150" y="765175"/>
          <p14:tracePt t="10591" x="3784600" y="765175"/>
          <p14:tracePt t="10631" x="3921125" y="765175"/>
          <p14:tracePt t="10671" x="4105275" y="765175"/>
          <p14:tracePt t="10711" x="4289425" y="765175"/>
          <p14:tracePt t="10750" x="4425950" y="765175"/>
          <p14:tracePt t="10790" x="4610100" y="765175"/>
          <p14:tracePt t="10831" x="4826000" y="765175"/>
          <p14:tracePt t="10870" x="5054600" y="765175"/>
          <p14:tracePt t="10911" x="5159375" y="774700"/>
          <p14:tracePt t="10951" x="5168900" y="774700"/>
          <p14:tracePt t="10990" x="5203825" y="774700"/>
          <p14:tracePt t="11031" x="5216525" y="774700"/>
          <p14:tracePt t="11677" x="5238750" y="774700"/>
          <p14:tracePt t="11686" x="5260975" y="800100"/>
          <p14:tracePt t="11693" x="5295900" y="809625"/>
          <p14:tracePt t="11722" x="5457825" y="879475"/>
          <p14:tracePt t="11761" x="5902325" y="1050925"/>
          <p14:tracePt t="11801" x="6280150" y="1222375"/>
          <p14:tracePt t="11842" x="6464300" y="1323975"/>
          <p14:tracePt t="11881" x="6591300" y="1371600"/>
          <p14:tracePt t="11901" x="6680200" y="1406525"/>
          <p14:tracePt t="11931" x="6750050" y="1416050"/>
          <p14:tracePt t="11971" x="6819900" y="1428750"/>
          <p14:tracePt t="12011" x="6943725" y="1438275"/>
          <p14:tracePt t="12051" x="7140575" y="1463675"/>
          <p14:tracePt t="12091" x="7299325" y="1485900"/>
          <p14:tracePt t="12132" x="7343775" y="1485900"/>
          <p14:tracePt t="12171" x="7391400" y="1485900"/>
          <p14:tracePt t="12211" x="7527925" y="1485900"/>
          <p14:tracePt t="12251" x="7689850" y="1485900"/>
          <p14:tracePt t="12291" x="7861300" y="1485900"/>
          <p14:tracePt t="12331" x="7918450" y="1485900"/>
          <p14:tracePt t="12371" x="7927975" y="1485900"/>
          <p14:tracePt t="12727" x="7921625" y="1485900"/>
          <p14:tracePt t="12735" x="7908925" y="1485900"/>
          <p14:tracePt t="12749" x="7874000" y="1495425"/>
          <p14:tracePt t="12770" x="7842250" y="1508125"/>
          <p14:tracePt t="12811" x="7702550" y="1520825"/>
          <p14:tracePt t="12852" x="7588250" y="1543050"/>
          <p14:tracePt t="12891" x="7394575" y="1543050"/>
          <p14:tracePt t="12893" x="7359650" y="1543050"/>
          <p14:tracePt t="12931" x="7315200" y="1543050"/>
          <p14:tracePt t="12971" x="7280275" y="1543050"/>
          <p14:tracePt t="13012" x="7131050" y="1552575"/>
          <p14:tracePt t="13051" x="7016750" y="1577975"/>
          <p14:tracePt t="13091" x="6937375" y="1587500"/>
          <p14:tracePt t="13132" x="6867525" y="1612900"/>
          <p14:tracePt t="13171" x="6788150" y="1635125"/>
          <p14:tracePt t="13213" x="6753225" y="1644650"/>
          <p14:tracePt t="14159" x="6740525" y="1657350"/>
          <p14:tracePt t="14167" x="6683375" y="1679575"/>
          <p14:tracePt t="14175" x="6638925" y="1701800"/>
          <p14:tracePt t="14192" x="6581775" y="1714500"/>
          <p14:tracePt t="14231" x="6410325" y="1758950"/>
          <p14:tracePt t="14271" x="6203950" y="1771650"/>
          <p14:tracePt t="14312" x="5927725" y="1771650"/>
          <p14:tracePt t="14352" x="5664200" y="1771650"/>
          <p14:tracePt t="14391" x="5368925" y="1771650"/>
          <p14:tracePt t="14431" x="5184775" y="1771650"/>
          <p14:tracePt t="14472" x="5114925" y="1771650"/>
          <p14:tracePt t="14511" x="5035550" y="1771650"/>
          <p14:tracePt t="14551" x="4921250" y="1784350"/>
          <p14:tracePt t="14591" x="4829175" y="1784350"/>
          <p14:tracePt t="14631" x="4794250" y="1784350"/>
          <p14:tracePt t="22143" x="4784725" y="1784350"/>
          <p14:tracePt t="22152" x="4772025" y="1793875"/>
          <p14:tracePt t="22168" x="4762500" y="1793875"/>
          <p14:tracePt t="22190" x="4737100" y="1806575"/>
          <p14:tracePt t="22239" x="4705350" y="1816100"/>
          <p14:tracePt t="22280" x="4648200" y="1841500"/>
          <p14:tracePt t="22320" x="4578350" y="1851025"/>
          <p14:tracePt t="22359" x="4498975" y="1851025"/>
          <p14:tracePt t="22399" x="4464050" y="1863725"/>
          <p14:tracePt t="22448" x="4416425" y="1863725"/>
          <p14:tracePt t="22489" x="4337050" y="1873250"/>
          <p14:tracePt t="22529" x="4257675" y="1885950"/>
          <p14:tracePt t="22568" x="4178300" y="1898650"/>
          <p14:tracePt t="22610" x="4086225" y="1930400"/>
          <p14:tracePt t="22649" x="3994150" y="1955800"/>
          <p14:tracePt t="22689" x="3949700" y="1965325"/>
          <p14:tracePt t="22739" x="3937000" y="1965325"/>
          <p14:tracePt t="22870" x="3924300" y="1965325"/>
          <p14:tracePt t="22877" x="3914775" y="1965325"/>
          <p14:tracePt t="22909" x="3892550" y="1978025"/>
          <p14:tracePt t="22949" x="3857625" y="1990725"/>
          <p14:tracePt t="22999" x="3810000" y="2012950"/>
          <p14:tracePt t="23039" x="3778250" y="2035175"/>
          <p14:tracePt t="23079" x="3765550" y="2047875"/>
          <p14:tracePt t="23129" x="3730625" y="2070100"/>
          <p14:tracePt t="23169" x="3686175" y="2114550"/>
          <p14:tracePt t="23219" x="3673475" y="2193925"/>
          <p14:tracePt t="23269" x="3673475" y="2263775"/>
          <p14:tracePt t="23309" x="3673475" y="2276475"/>
          <p14:tracePt t="23397" x="3673475" y="2286000"/>
          <p14:tracePt t="23501" x="3673475" y="2298700"/>
          <p14:tracePt t="24160" x="3673475" y="2308225"/>
          <p14:tracePt t="24166" x="3663950" y="2308225"/>
          <p14:tracePt t="24183" x="3629025" y="2333625"/>
          <p14:tracePt t="24204" x="3606800" y="2333625"/>
          <p14:tracePt t="24205" x="3581400" y="2343150"/>
          <p14:tracePt t="24246" x="3489325" y="2355850"/>
          <p14:tracePt t="24286" x="3343275" y="2336800"/>
          <p14:tracePt t="24336" x="3203575" y="2301875"/>
          <p14:tracePt t="24375" x="3136900" y="2279650"/>
          <p14:tracePt t="24416" x="3032125" y="2254250"/>
          <p14:tracePt t="24456" x="2873375" y="2209800"/>
          <p14:tracePt t="24495" x="2759075" y="2174875"/>
          <p14:tracePt t="24535" x="2667000" y="2130425"/>
          <p14:tracePt t="24576" x="2632075" y="2117725"/>
          <p14:tracePt t="24656" x="2609850" y="2108200"/>
          <p14:tracePt t="24695" x="2597150" y="2108200"/>
          <p14:tracePt t="25983" x="2587625" y="2108200"/>
          <p14:tracePt t="25990" x="2616200" y="2082800"/>
          <p14:tracePt t="26007" x="2641600" y="2082800"/>
          <p14:tracePt t="26027" x="2663825" y="2073275"/>
          <p14:tracePt t="26069" x="2730500" y="2038350"/>
          <p14:tracePt t="26119" x="2822575" y="2003425"/>
          <p14:tracePt t="26159" x="2879725" y="1981200"/>
          <p14:tracePt t="26209" x="2892425" y="1981200"/>
          <p14:tracePt t="26288" x="2914650" y="1968500"/>
          <p14:tracePt t="26369" x="2936875" y="1968500"/>
          <p14:tracePt t="26409" x="3019425" y="1958975"/>
          <p14:tracePt t="26449" x="3086100" y="1946275"/>
          <p14:tracePt t="26488" x="3143250" y="1924050"/>
          <p14:tracePt t="26529" x="3178175" y="1911350"/>
          <p14:tracePt t="26568" x="3248025" y="1889125"/>
          <p14:tracePt t="26610" x="3314700" y="1854200"/>
          <p14:tracePt t="26649" x="3362325" y="1831975"/>
          <p14:tracePt t="26688" x="3371850" y="1819275"/>
          <p14:tracePt t="26739" x="3406775" y="1787525"/>
          <p14:tracePt t="26819" x="3419475" y="1774825"/>
          <p14:tracePt t="27206" x="3419475" y="1762125"/>
          <p14:tracePt t="27223" x="3387725" y="1752600"/>
          <p14:tracePt t="27230" x="3352800" y="1739900"/>
          <p14:tracePt t="27249" x="3286125" y="1739900"/>
          <p14:tracePt t="27289" x="3181350" y="1730375"/>
          <p14:tracePt t="27330" x="3136900" y="1730375"/>
          <p14:tracePt t="27369" x="3111500" y="1730375"/>
          <p14:tracePt t="27409" x="3079750" y="1730375"/>
          <p14:tracePt t="27450" x="3067050" y="1730375"/>
          <p14:tracePt t="27974" x="3044825" y="1730375"/>
          <p14:tracePt t="27983" x="3022600" y="1730375"/>
          <p14:tracePt t="27990" x="2987675" y="1730375"/>
          <p14:tracePt t="28008" x="2882900" y="1730375"/>
          <p14:tracePt t="28052" x="2552700" y="1730375"/>
          <p14:tracePt t="28100" x="2095500" y="1695450"/>
          <p14:tracePt t="28141" x="1797050" y="1673225"/>
          <p14:tracePt t="28180" x="1660525" y="1660525"/>
          <p14:tracePt t="28220" x="1498600" y="1660525"/>
          <p14:tracePt t="28260" x="1349375" y="1660525"/>
          <p14:tracePt t="28300" x="1098550" y="1679575"/>
          <p14:tracePt t="28341" x="879475" y="1692275"/>
          <p14:tracePt t="28380" x="742950" y="1714500"/>
          <p14:tracePt t="28419" x="708025" y="1727200"/>
          <p14:tracePt t="28460" x="676275" y="1727200"/>
          <p14:tracePt t="28499" x="628650" y="1736725"/>
          <p14:tracePt t="28539" x="549275" y="1736725"/>
          <p14:tracePt t="28579" x="434975" y="1736725"/>
          <p14:tracePt t="28619" x="377825" y="1736725"/>
          <p14:tracePt t="28659" x="355600" y="1736725"/>
          <p14:tracePt t="28894" x="361950" y="1730375"/>
          <p14:tracePt t="28909" x="374650" y="1730375"/>
          <p14:tracePt t="28917" x="384175" y="1730375"/>
          <p14:tracePt t="28947" x="396875" y="1717675"/>
          <p14:tracePt t="29030" x="409575" y="1717675"/>
          <p14:tracePt t="29046" x="431800" y="1717675"/>
          <p14:tracePt t="29062" x="441325" y="1717675"/>
          <p14:tracePt t="29100" x="466725" y="1717675"/>
          <p14:tracePt t="29366" x="488950" y="1717675"/>
          <p14:tracePt t="29373" x="498475" y="1717675"/>
          <p14:tracePt t="29381" x="511175" y="1717675"/>
          <p14:tracePt t="29419" x="638175" y="1717675"/>
          <p14:tracePt t="29459" x="866775" y="1717675"/>
          <p14:tracePt t="29478" x="1003300" y="1717675"/>
          <p14:tracePt t="29508" x="1152525" y="1727200"/>
          <p14:tracePt t="29547" x="1266825" y="1727200"/>
          <p14:tracePt t="29588" x="1381125" y="1727200"/>
          <p14:tracePt t="29589" x="1403350" y="1727200"/>
          <p14:tracePt t="29627" x="1517650" y="1727200"/>
          <p14:tracePt t="29668" x="1631950" y="1727200"/>
          <p14:tracePt t="29669" x="1657350" y="1727200"/>
          <p14:tracePt t="29707" x="1714500" y="1727200"/>
          <p14:tracePt t="29747" x="1758950" y="1727200"/>
          <p14:tracePt t="29787" x="1793875" y="1727200"/>
          <p14:tracePt t="29837" x="1828800" y="1727200"/>
          <p14:tracePt t="29878" x="1851025" y="1727200"/>
          <p14:tracePt t="30037" x="1860550" y="1727200"/>
          <p14:tracePt t="30359" x="1854200" y="1736725"/>
          <p14:tracePt t="30375" x="1831975" y="1749425"/>
          <p14:tracePt t="30392" x="1727200" y="1771650"/>
          <p14:tracePt t="30419" x="1577975" y="1806575"/>
          <p14:tracePt t="30459" x="1419225" y="1873250"/>
          <p14:tracePt t="30478" x="1371600" y="1898650"/>
          <p14:tracePt t="30509" x="1314450" y="1920875"/>
          <p14:tracePt t="30559" x="1143000" y="1965325"/>
          <p14:tracePt t="30598" x="984250" y="2012950"/>
          <p14:tracePt t="30648" x="904875" y="2035175"/>
          <p14:tracePt t="30688" x="892175" y="2035175"/>
          <p14:tracePt t="30738" x="879475" y="2035175"/>
          <p14:tracePt t="30778" x="822325" y="2047875"/>
          <p14:tracePt t="30828" x="685800" y="2047875"/>
          <p14:tracePt t="30869" x="593725" y="2047875"/>
          <p14:tracePt t="30909" x="549275" y="2047875"/>
          <p14:tracePt t="30958" x="527050" y="2047875"/>
          <p14:tracePt t="31093" x="514350" y="2047875"/>
          <p14:tracePt t="31471" x="479425" y="2047875"/>
          <p14:tracePt t="31510" x="469900" y="2047875"/>
          <p14:tracePt t="31518" x="444500" y="2047875"/>
          <p14:tracePt t="31726" x="454025" y="2047875"/>
          <p14:tracePt t="31733" x="476250" y="2047875"/>
          <p14:tracePt t="31750" x="498475" y="2047875"/>
          <p14:tracePt t="31779" x="568325" y="2025650"/>
          <p14:tracePt t="31819" x="831850" y="2016125"/>
          <p14:tracePt t="31839" x="946150" y="2016125"/>
          <p14:tracePt t="31869" x="1060450" y="2016125"/>
          <p14:tracePt t="31909" x="1196975" y="2016125"/>
          <p14:tracePt t="31949" x="1231900" y="2016125"/>
          <p14:tracePt t="31989" x="1311275" y="2003425"/>
          <p14:tracePt t="32029" x="1358900" y="1990725"/>
          <p14:tracePt t="32069" x="1368425" y="1990725"/>
          <p14:tracePt t="32119" x="1416050" y="1990725"/>
          <p14:tracePt t="32159" x="1425575" y="1990725"/>
          <p14:tracePt t="32209" x="1438275" y="1981200"/>
          <p14:tracePt t="32661" x="1450975" y="1981200"/>
          <p14:tracePt t="32670" x="1460500" y="1981200"/>
          <p14:tracePt t="32686" x="1517650" y="1981200"/>
          <p14:tracePt t="32719" x="1644650" y="1990725"/>
          <p14:tracePt t="32759" x="2057400" y="2022475"/>
          <p14:tracePt t="32778" x="2365375" y="2057400"/>
          <p14:tracePt t="32809" x="3006725" y="2149475"/>
          <p14:tracePt t="32849" x="3441700" y="2206625"/>
          <p14:tracePt t="32888" x="3476625" y="2206625"/>
          <p14:tracePt t="32928" x="3486150" y="2206625"/>
          <p14:tracePt t="32969" x="3498850" y="2206625"/>
          <p14:tracePt t="33334" x="3511550" y="2206625"/>
          <p14:tracePt t="33343" x="3502025" y="2219325"/>
          <p14:tracePt t="33351" x="3479800" y="2228850"/>
          <p14:tracePt t="33370" x="3400425" y="2263775"/>
          <p14:tracePt t="33409" x="3022600" y="2276475"/>
          <p14:tracePt t="33452" x="2781300" y="2266950"/>
          <p14:tracePt t="33491" x="2632075" y="2254250"/>
          <p14:tracePt t="33528" x="2517775" y="2244725"/>
          <p14:tracePt t="33569" x="2359025" y="2244725"/>
          <p14:tracePt t="33610" x="2241550" y="2232025"/>
          <p14:tracePt t="33659" x="2174875" y="2232025"/>
          <p14:tracePt t="33700" x="2139950" y="2222500"/>
          <p14:tracePt t="33749" x="2082800" y="2222500"/>
          <p14:tracePt t="33789" x="2003425" y="2222500"/>
          <p14:tracePt t="33829" x="1981200" y="2222500"/>
          <p14:tracePt t="33869" x="1968500" y="2222500"/>
          <p14:tracePt t="33910" x="1955800" y="2222500"/>
          <p14:tracePt t="33960" x="1946275" y="2222500"/>
          <p14:tracePt t="33999" x="1920875" y="2222500"/>
          <p14:tracePt t="34040" x="1841500" y="2222500"/>
          <p14:tracePt t="34090" x="1670050" y="2241550"/>
          <p14:tracePt t="34128" x="1520825" y="2241550"/>
          <p14:tracePt t="34169" x="1463675" y="2241550"/>
          <p14:tracePt t="34219" x="1349375" y="2251075"/>
          <p14:tracePt t="34269" x="1168400" y="2286000"/>
          <p14:tracePt t="34309" x="1120775" y="2286000"/>
          <p14:tracePt t="34349" x="1050925" y="2298700"/>
          <p14:tracePt t="34400" x="927100" y="2320925"/>
          <p14:tracePt t="34439" x="835025" y="2333625"/>
          <p14:tracePt t="34489" x="800100" y="2343150"/>
          <p14:tracePt t="34529" x="742950" y="2378075"/>
          <p14:tracePt t="34570" x="698500" y="2413000"/>
          <p14:tracePt t="34611" x="685800" y="2457450"/>
          <p14:tracePt t="34659" x="685800" y="2514600"/>
          <p14:tracePt t="34699" x="695325" y="2597150"/>
          <p14:tracePt t="34701" x="704850" y="2606675"/>
          <p14:tracePt t="34739" x="739775" y="2641600"/>
          <p14:tracePt t="34779" x="787400" y="2676525"/>
          <p14:tracePt t="34819" x="819150" y="2698750"/>
          <p14:tracePt t="34858" x="889000" y="2720975"/>
          <p14:tracePt t="34861" x="911225" y="2733675"/>
          <p14:tracePt t="34899" x="1016000" y="2768600"/>
          <p14:tracePt t="34939" x="1082675" y="2790825"/>
          <p14:tracePt t="34989" x="1209675" y="2800350"/>
          <p14:tracePt t="35029" x="1279525" y="2800350"/>
          <p14:tracePt t="35070" x="1346200" y="2800350"/>
          <p14:tracePt t="35119" x="1425575" y="2800350"/>
          <p14:tracePt t="35159" x="1517650" y="2800350"/>
          <p14:tracePt t="35209" x="1622425" y="2800350"/>
          <p14:tracePt t="35249" x="1679575" y="2800350"/>
          <p14:tracePt t="35290" x="1746250" y="2794000"/>
          <p14:tracePt t="35339" x="1873250" y="2781300"/>
          <p14:tracePt t="35379" x="1952625" y="2759075"/>
          <p14:tracePt t="35381" x="1978025" y="2759075"/>
          <p14:tracePt t="35421" x="2136775" y="2736850"/>
          <p14:tracePt t="35459" x="2216150" y="2724150"/>
          <p14:tracePt t="35499" x="2273300" y="2714625"/>
          <p14:tracePt t="35539" x="2355850" y="2679700"/>
          <p14:tracePt t="35579" x="2400300" y="2657475"/>
          <p14:tracePt t="35619" x="2435225" y="2622550"/>
          <p14:tracePt t="35659" x="2444750" y="2587625"/>
          <p14:tracePt t="35709" x="2438400" y="2438400"/>
          <p14:tracePt t="35749" x="2359025" y="2346325"/>
          <p14:tracePt t="35789" x="2219325" y="2266950"/>
          <p14:tracePt t="35829" x="2070100" y="2209800"/>
          <p14:tracePt t="35870" x="1990725" y="2187575"/>
          <p14:tracePt t="35909" x="1920875" y="2187575"/>
          <p14:tracePt t="35949" x="1784350" y="2165350"/>
          <p14:tracePt t="35989" x="1670050" y="2165350"/>
          <p14:tracePt t="36029" x="1590675" y="2165350"/>
          <p14:tracePt t="36069" x="1454150" y="2165350"/>
          <p14:tracePt t="36119" x="1327150" y="2171700"/>
          <p14:tracePt t="36160" x="1247775" y="2228850"/>
          <p14:tracePt t="36201" x="1168400" y="2308225"/>
          <p14:tracePt t="36249" x="1111250" y="2378075"/>
          <p14:tracePt t="36289" x="1076325" y="2435225"/>
          <p14:tracePt t="36329" x="1041400" y="2482850"/>
          <p14:tracePt t="36370" x="1019175" y="2549525"/>
          <p14:tracePt t="36410" x="1006475" y="2619375"/>
          <p14:tracePt t="36459" x="1016000" y="2698750"/>
          <p14:tracePt t="36500" x="1117600" y="2743200"/>
          <p14:tracePt t="36540" x="1231900" y="2778125"/>
          <p14:tracePt t="36580" x="1438275" y="2813050"/>
          <p14:tracePt t="36581" x="1482725" y="2813050"/>
          <p14:tracePt t="36629" x="1666875" y="2813050"/>
          <p14:tracePt t="36669" x="1828800" y="2794000"/>
          <p14:tracePt t="36709" x="1978025" y="2746375"/>
          <p14:tracePt t="36749" x="2035175" y="2724150"/>
          <p14:tracePt t="36789" x="2124075" y="2679700"/>
          <p14:tracePt t="36829" x="2206625" y="2644775"/>
          <p14:tracePt t="36879" x="2238375" y="2622550"/>
          <p14:tracePt t="36919" x="2251075" y="2609850"/>
          <p14:tracePt t="37069" x="2263775" y="2600325"/>
          <p14:tracePt t="37101" x="2273300" y="2587625"/>
          <p14:tracePt t="37349" x="2295525" y="2587625"/>
          <p14:tracePt t="37358" x="2330450" y="2587625"/>
          <p14:tracePt t="37365" x="2378075" y="2574925"/>
          <p14:tracePt t="37390" x="2651125" y="2530475"/>
          <p14:tracePt t="37432" x="3429000" y="2530475"/>
          <p14:tracePt t="37448" x="3797300" y="2530475"/>
          <p14:tracePt t="37491" x="4356100" y="2549525"/>
          <p14:tracePt t="37530" x="4391025" y="2549525"/>
          <p14:tracePt t="37570" x="4425950" y="2517775"/>
          <p14:tracePt t="37611" x="4438650" y="2508250"/>
          <p14:tracePt t="41511" x="4406900" y="2514600"/>
          <p14:tracePt t="41519" x="4371975" y="2527300"/>
          <p14:tracePt t="41529" x="4337050" y="2540000"/>
          <p14:tracePt t="41552" x="4098925" y="2530475"/>
          <p14:tracePt t="41592" x="3663950" y="2486025"/>
          <p14:tracePt t="41632" x="3295650" y="2460625"/>
          <p14:tracePt t="41672" x="3032125" y="2460625"/>
          <p14:tracePt t="41712" x="2781300" y="2460625"/>
          <p14:tracePt t="41752" x="2425700" y="2460625"/>
          <p14:tracePt t="41792" x="2060575" y="2482850"/>
          <p14:tracePt t="41832" x="1784350" y="2492375"/>
          <p14:tracePt t="41871" x="1520825" y="2492375"/>
          <p14:tracePt t="41911" x="1327150" y="2505075"/>
          <p14:tracePt t="41951" x="1120775" y="2527300"/>
          <p14:tracePt t="41992" x="949325" y="2549525"/>
          <p14:tracePt t="42032" x="869950" y="2562225"/>
          <p14:tracePt t="42071" x="822325" y="2571750"/>
          <p14:tracePt t="42112" x="698500" y="2571750"/>
          <p14:tracePt t="42151" x="628650" y="2571750"/>
          <p14:tracePt t="42192" x="584200" y="2571750"/>
          <p14:tracePt t="42232" x="558800" y="2571750"/>
          <p14:tracePt t="42272" x="501650" y="2571750"/>
          <p14:tracePt t="42312" x="444500" y="2571750"/>
          <p14:tracePt t="42351" x="387350" y="2565400"/>
          <p14:tracePt t="42391" x="355600" y="2565400"/>
          <p14:tracePt t="42431" x="342900" y="2565400"/>
          <p14:tracePt t="42918" x="374650" y="2565400"/>
          <p14:tracePt t="42926" x="441325" y="2552700"/>
          <p14:tracePt t="42934" x="498475" y="2552700"/>
          <p14:tracePt t="42962" x="704850" y="2552700"/>
          <p14:tracePt t="42979" x="854075" y="2552700"/>
          <p14:tracePt t="43011" x="1108075" y="2508250"/>
          <p14:tracePt t="43052" x="1460500" y="2486025"/>
          <p14:tracePt t="43091" x="1943100" y="2486025"/>
          <p14:tracePt t="43131" x="2708275" y="2514600"/>
          <p14:tracePt t="43171" x="3292475" y="2514600"/>
          <p14:tracePt t="43211" x="3832225" y="2514600"/>
          <p14:tracePt t="43251" x="4140200" y="2527300"/>
          <p14:tracePt t="43291" x="4254500" y="2527300"/>
          <p14:tracePt t="43332" x="4298950" y="2527300"/>
          <p14:tracePt t="43371" x="4346575" y="2527300"/>
          <p14:tracePt t="43566" x="4460875" y="2527300"/>
          <p14:tracePt t="43573" x="4587875" y="2527300"/>
          <p14:tracePt t="43585" x="4746625" y="2527300"/>
          <p14:tracePt t="43602" x="4997450" y="2527300"/>
          <p14:tracePt t="43622" x="5410200" y="2527300"/>
          <p14:tracePt t="43653" x="5994400" y="2508250"/>
          <p14:tracePt t="43677" x="6350000" y="2473325"/>
          <p14:tracePt t="43712" x="6762750" y="2428875"/>
          <p14:tracePt t="43751" x="7058025" y="2416175"/>
          <p14:tracePt t="43791" x="7150100" y="2416175"/>
          <p14:tracePt t="43832" x="7185025" y="2416175"/>
          <p14:tracePt t="43871" x="7197725" y="2416175"/>
          <p14:tracePt t="43912" x="7493000" y="2571750"/>
          <p14:tracePt t="43952" x="7883525" y="2778125"/>
          <p14:tracePt t="43992" x="7997825" y="2825750"/>
          <p14:tracePt t="44032" x="8032750" y="2825750"/>
          <p14:tracePt t="44072" x="8169275" y="2847975"/>
          <p14:tracePt t="44112" x="8248650" y="2882900"/>
          <p14:tracePt t="44151" x="8261350" y="2892425"/>
          <p14:tracePt t="44192" x="8318500" y="2974975"/>
          <p14:tracePt t="44232" x="8375650" y="3121025"/>
          <p14:tracePt t="44272" x="8375650" y="3235325"/>
          <p14:tracePt t="44312" x="8388350" y="3305175"/>
          <p14:tracePt t="44352" x="8388350" y="3362325"/>
          <p14:tracePt t="44392" x="8388350" y="3476625"/>
          <p14:tracePt t="44432" x="8397875" y="3603625"/>
          <p14:tracePt t="44472" x="8410575" y="3717925"/>
          <p14:tracePt t="44512" x="8410575" y="3832225"/>
          <p14:tracePt t="44552" x="8391525" y="3924300"/>
          <p14:tracePt t="44592" x="8391525" y="3946525"/>
          <p14:tracePt t="44632" x="8391525" y="3990975"/>
          <p14:tracePt t="44672" x="8391525" y="4016375"/>
          <p14:tracePt t="44712" x="8378825" y="4060825"/>
          <p14:tracePt t="44751" x="8366125" y="4108450"/>
          <p14:tracePt t="44792" x="8356600" y="4175125"/>
          <p14:tracePt t="44832" x="8356600" y="4187825"/>
          <p14:tracePt t="45735" x="8343900" y="4210050"/>
          <p14:tracePt t="45762" x="8286750" y="4232275"/>
          <p14:tracePt t="45766" x="8229600" y="4244975"/>
          <p14:tracePt t="45793" x="8115300" y="4289425"/>
          <p14:tracePt t="45833" x="7829550" y="4289425"/>
          <p14:tracePt t="45853" x="7578725" y="4289425"/>
          <p14:tracePt t="45883" x="7324725" y="4302125"/>
          <p14:tracePt t="45923" x="6788150" y="4311650"/>
          <p14:tracePt t="45963" x="6076950" y="4311650"/>
          <p14:tracePt t="46003" x="5492750" y="4324350"/>
          <p14:tracePt t="46043" x="4933950" y="4416425"/>
          <p14:tracePt t="46082" x="4222750" y="4508500"/>
          <p14:tracePt t="46123" x="3686175" y="4575175"/>
          <p14:tracePt t="46163" x="3352800" y="4645025"/>
          <p14:tracePt t="46203" x="3216275" y="4689475"/>
          <p14:tracePt t="46243" x="2997200" y="4772025"/>
          <p14:tracePt t="46284" x="2816225" y="4851400"/>
          <p14:tracePt t="46324" x="2701925" y="4921250"/>
          <p14:tracePt t="46363" x="2609850" y="4987925"/>
          <p14:tracePt t="46404" x="2390775" y="5149850"/>
          <p14:tracePt t="46443" x="2289175" y="5238750"/>
          <p14:tracePt t="46483" x="2241550" y="5295900"/>
          <p14:tracePt t="46523" x="2219325" y="5321300"/>
          <p14:tracePt t="52903" x="2320925" y="5299075"/>
          <p14:tracePt t="52910" x="2435225" y="5276850"/>
          <p14:tracePt t="52921" x="2501900" y="5276850"/>
          <p14:tracePt t="52942" x="2673350" y="5232400"/>
          <p14:tracePt t="52984" x="2857500" y="5184775"/>
          <p14:tracePt t="53024" x="2949575" y="5153025"/>
          <p14:tracePt t="53064" x="3063875" y="5105400"/>
          <p14:tracePt t="53104" x="3200400" y="5060950"/>
          <p14:tracePt t="53145" x="3270250" y="5013325"/>
          <p14:tracePt t="53184" x="3340100" y="4981575"/>
          <p14:tracePt t="53224" x="3384550" y="4956175"/>
          <p14:tracePt t="53305" x="3397250" y="4956175"/>
          <p14:tracePt t="53344" x="3429000" y="4933950"/>
          <p14:tracePt t="53385" x="3454400" y="4933950"/>
          <p14:tracePt t="53445" x="3463925" y="4933950"/>
          <p14:tracePt t="53502" x="3476625" y="4921250"/>
          <p14:tracePt t="53670" x="3498850" y="4921250"/>
          <p14:tracePt t="53678" x="3521075" y="4921250"/>
          <p14:tracePt t="53691" x="3543300" y="4921250"/>
          <p14:tracePt t="53724" x="3727450" y="4921250"/>
          <p14:tracePt t="53744" x="3797300" y="4943475"/>
          <p14:tracePt t="53775" x="4038600" y="5045075"/>
          <p14:tracePt t="53815" x="4403725" y="5194300"/>
          <p14:tracePt t="53855" x="4953000" y="5343525"/>
          <p14:tracePt t="53895" x="5226050" y="5365750"/>
          <p14:tracePt t="53934" x="5318125" y="5365750"/>
          <p14:tracePt t="53974" x="5514975" y="5289550"/>
          <p14:tracePt t="54015" x="5661025" y="5241925"/>
          <p14:tracePt t="54055" x="5743575" y="5219700"/>
          <p14:tracePt t="54075" x="5778500" y="5210175"/>
          <p14:tracePt t="54114" x="5880100" y="5184775"/>
          <p14:tracePt t="54155" x="5994400" y="5153025"/>
          <p14:tracePt t="54195" x="6143625" y="5127625"/>
          <p14:tracePt t="54234" x="6280150" y="5127625"/>
          <p14:tracePt t="54275" x="6302375" y="5127625"/>
          <p14:tracePt t="54314" x="6350000" y="5127625"/>
          <p14:tracePt t="54355" x="6407150" y="5118100"/>
          <p14:tracePt t="54357" x="6416675" y="5118100"/>
          <p14:tracePt t="54395" x="6429375" y="5105400"/>
          <p14:tracePt t="54526" x="6442075" y="5095875"/>
          <p14:tracePt t="54542" x="6451600" y="5060950"/>
          <p14:tracePt t="54555" x="6464300" y="5013325"/>
          <p14:tracePt t="54594" x="6473825" y="4889500"/>
          <p14:tracePt t="54635" x="6473825" y="4727575"/>
          <p14:tracePt t="54675" x="6388100" y="4546600"/>
          <p14:tracePt t="54715" x="6238875" y="4349750"/>
          <p14:tracePt t="54755" x="6042025" y="4191000"/>
          <p14:tracePt t="54795" x="5905500" y="4098925"/>
          <p14:tracePt t="54835" x="5768975" y="4051300"/>
          <p14:tracePt t="54875" x="5549900" y="4006850"/>
          <p14:tracePt t="54877" x="5505450" y="3994150"/>
          <p14:tracePt t="54914" x="5346700" y="3949700"/>
          <p14:tracePt t="54955" x="5264150" y="3937000"/>
          <p14:tracePt t="54994" x="5229225" y="3937000"/>
          <p14:tracePt t="55034" x="5057775" y="3937000"/>
          <p14:tracePt t="55075" x="4956175" y="3937000"/>
          <p14:tracePt t="55114" x="4864100" y="3959225"/>
          <p14:tracePt t="55155" x="4784725" y="4003675"/>
          <p14:tracePt t="55196" x="4670425" y="4108450"/>
          <p14:tracePt t="55235" x="4648200" y="4152900"/>
          <p14:tracePt t="55275" x="4635500" y="4279900"/>
          <p14:tracePt t="55325" x="4689475" y="4483100"/>
          <p14:tracePt t="55365" x="4733925" y="4610100"/>
          <p14:tracePt t="55415" x="4873625" y="4816475"/>
          <p14:tracePt t="55457" x="5054600" y="4978400"/>
          <p14:tracePt t="55497" x="5308600" y="5114925"/>
          <p14:tracePt t="55535" x="5537200" y="5194300"/>
          <p14:tracePt t="55575" x="5845175" y="5251450"/>
          <p14:tracePt t="55615" x="6108700" y="5286375"/>
          <p14:tracePt t="55665" x="6270625" y="5295900"/>
          <p14:tracePt t="55705" x="6442075" y="5276850"/>
          <p14:tracePt t="55745" x="6600825" y="5162550"/>
          <p14:tracePt t="55784" x="6715125" y="5038725"/>
          <p14:tracePt t="55835" x="6784975" y="4876800"/>
          <p14:tracePt t="55875" x="6807200" y="4718050"/>
          <p14:tracePt t="55877" x="6807200" y="4692650"/>
          <p14:tracePt t="55925" x="6788150" y="4406900"/>
          <p14:tracePt t="55965" x="6616700" y="4051300"/>
          <p14:tracePt t="56005" x="6397625" y="3765550"/>
          <p14:tracePt t="56046" x="6330950" y="3708400"/>
          <p14:tracePt t="56085" x="6159500" y="3686175"/>
          <p14:tracePt t="56125" x="5870575" y="3663950"/>
          <p14:tracePt t="56165" x="5597525" y="3663950"/>
          <p14:tracePt t="56215" x="5403850" y="3663950"/>
          <p14:tracePt t="56255" x="5172075" y="3717925"/>
          <p14:tracePt t="56304" x="4968875" y="3844925"/>
          <p14:tracePt t="56355" x="4819650" y="4038600"/>
          <p14:tracePt t="56395" x="4772025" y="4267200"/>
          <p14:tracePt t="56445" x="4816475" y="4587875"/>
          <p14:tracePt t="56485" x="5054600" y="4714875"/>
          <p14:tracePt t="56525" x="5181600" y="4746625"/>
          <p14:tracePt t="56575" x="5467350" y="4759325"/>
          <p14:tracePt t="56615" x="5959475" y="4838700"/>
          <p14:tracePt t="56655" x="6235700" y="4838700"/>
          <p14:tracePt t="56694" x="6327775" y="4784725"/>
          <p14:tracePt t="56734" x="6359525" y="4635500"/>
          <p14:tracePt t="56775" x="6359525" y="4511675"/>
          <p14:tracePt t="56814" x="6340475" y="4384675"/>
          <p14:tracePt t="56855" x="6169025" y="4225925"/>
          <p14:tracePt t="56895" x="6010275" y="4098925"/>
          <p14:tracePt t="56944" x="5984875" y="4086225"/>
          <p14:tracePt t="56984" x="5975350" y="4086225"/>
          <p14:tracePt t="57025" x="5861050" y="4086225"/>
          <p14:tracePt t="57065" x="5734050" y="4095750"/>
          <p14:tracePt t="57105" x="5689600" y="4117975"/>
          <p14:tracePt t="57195" x="5676900" y="4130675"/>
          <p14:tracePt t="57235" x="5641975" y="4152900"/>
          <p14:tracePt t="57275" x="5540375" y="4244975"/>
          <p14:tracePt t="57315" x="5426075" y="4381500"/>
          <p14:tracePt t="57355" x="5378450" y="4495800"/>
          <p14:tracePt t="57357" x="5368925" y="4530725"/>
          <p14:tracePt t="57395" x="5356225" y="4600575"/>
          <p14:tracePt t="57433" x="5356225" y="4702175"/>
          <p14:tracePt t="57473" x="5387975" y="4803775"/>
          <p14:tracePt t="57514" x="5457825" y="4895850"/>
          <p14:tracePt t="57553" x="5546725" y="4978400"/>
          <p14:tracePt t="57593" x="5695950" y="5102225"/>
          <p14:tracePt t="57633" x="5937250" y="5238750"/>
          <p14:tracePt t="57673" x="6156325" y="5308600"/>
          <p14:tracePt t="57713" x="6270625" y="5321300"/>
          <p14:tracePt t="57753" x="6337300" y="5276850"/>
          <p14:tracePt t="57793" x="6350000" y="5267325"/>
          <p14:tracePt t="57833" x="6359525" y="5254625"/>
          <p14:tracePt t="57874" x="6372225" y="5219700"/>
          <p14:tracePt t="57913" x="6394450" y="5162550"/>
          <p14:tracePt t="57954" x="6394450" y="5118100"/>
          <p14:tracePt t="57994" x="6394450" y="5070475"/>
          <p14:tracePt t="58033" x="6375400" y="5048250"/>
          <p14:tracePt t="58073" x="6296025" y="5003800"/>
          <p14:tracePt t="58113" x="6181725" y="4946650"/>
          <p14:tracePt t="58153" x="6089650" y="4899025"/>
          <p14:tracePt t="58205" x="6067425" y="4876800"/>
          <p14:tracePt t="58767" x="6032500" y="4854575"/>
          <p14:tracePt t="58774" x="6010275" y="4819650"/>
          <p14:tracePt t="58791" x="5953125" y="4762500"/>
          <p14:tracePt t="58813" x="5861050" y="4660900"/>
          <p14:tracePt t="58854" x="5734050" y="4521200"/>
          <p14:tracePt t="58894" x="5540375" y="4429125"/>
          <p14:tracePt t="58934" x="5219700" y="4327525"/>
          <p14:tracePt t="58974" x="4991100" y="4283075"/>
          <p14:tracePt t="59013" x="4864100" y="4283075"/>
          <p14:tracePt t="59054" x="4692650" y="4283075"/>
          <p14:tracePt t="59094" x="4486275" y="4302125"/>
          <p14:tracePt t="59133" x="4257675" y="4359275"/>
          <p14:tracePt t="59174" x="4006850" y="4394200"/>
          <p14:tracePt t="59214" x="3844925" y="4438650"/>
          <p14:tracePt t="59253" x="3721100" y="4530725"/>
          <p14:tracePt t="59294" x="3571875" y="4679950"/>
          <p14:tracePt t="59334" x="3524250" y="4803775"/>
          <p14:tracePt t="59374" x="3502025" y="4895850"/>
          <p14:tracePt t="59414" x="3568700" y="5022850"/>
          <p14:tracePt t="59455" x="3762375" y="5137150"/>
          <p14:tracePt t="59496" x="3978275" y="5229225"/>
          <p14:tracePt t="59531" x="4254500" y="5321300"/>
          <p14:tracePt t="59574" x="4711700" y="5445125"/>
          <p14:tracePt t="59614" x="5089525" y="5470525"/>
          <p14:tracePt t="59654" x="5432425" y="5470525"/>
          <p14:tracePt t="59694" x="5800725" y="5470525"/>
          <p14:tracePt t="59733" x="6064250" y="5470525"/>
          <p14:tracePt t="59774" x="6337300" y="5438775"/>
          <p14:tracePt t="59813" x="6508750" y="5381625"/>
          <p14:tracePt t="59854" x="6670675" y="5334000"/>
          <p14:tracePt t="59894" x="6829425" y="5276850"/>
          <p14:tracePt t="59934" x="6908800" y="5254625"/>
          <p14:tracePt t="59974" x="6934200" y="5254625"/>
          <p14:tracePt t="60014" x="7048500" y="5241925"/>
          <p14:tracePt t="60054" x="7150100" y="5219700"/>
          <p14:tracePt t="60094" x="7312025" y="5162550"/>
          <p14:tracePt t="60134" x="7470775" y="5105400"/>
          <p14:tracePt t="60182" x="7654925" y="5026025"/>
          <p14:tracePt t="60222" x="7769225" y="4946650"/>
          <p14:tracePt t="60262" x="7870825" y="4889500"/>
          <p14:tracePt t="60287" x="7953375" y="4832350"/>
          <p14:tracePt t="60328" x="8042275" y="4749800"/>
          <p14:tracePt t="60367" x="8156575" y="4670425"/>
          <p14:tracePt t="60407" x="8191500" y="4648200"/>
          <p14:tracePt t="60448" x="8204200" y="4635500"/>
          <p14:tracePt t="60488" x="8226425" y="4635500"/>
          <p14:tracePt t="60538" x="8274050" y="4613275"/>
          <p14:tracePt t="60578" x="8331200" y="4578350"/>
          <p14:tracePt t="60618" x="8388350" y="4546600"/>
          <p14:tracePt t="60658" x="8445500" y="4511675"/>
          <p14:tracePt t="60698" x="8489950" y="4476750"/>
          <p14:tracePt t="60737" x="8502650" y="4464050"/>
          <p14:tracePt t="61286" x="8502650" y="4454525"/>
          <p14:tracePt t="61366" x="8493125" y="445452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4691062" cy="49053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/>
              <a:t>Thin films</a:t>
            </a:r>
            <a:endParaRPr lang="cs-CZ" sz="3200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9275"/>
            <a:ext cx="8362950" cy="5145088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/>
              <a:t>physical coatings</a:t>
            </a:r>
          </a:p>
          <a:p>
            <a:pPr eaLnBrk="1" hangingPunct="1">
              <a:defRPr/>
            </a:pPr>
            <a:r>
              <a:rPr lang="en-US" sz="2000" smtClean="0"/>
              <a:t>layered stacks</a:t>
            </a:r>
          </a:p>
          <a:p>
            <a:pPr eaLnBrk="1" hangingPunct="1">
              <a:defRPr/>
            </a:pPr>
            <a:r>
              <a:rPr lang="en-US" sz="2000" smtClean="0"/>
              <a:t>deposited films</a:t>
            </a:r>
          </a:p>
          <a:p>
            <a:pPr eaLnBrk="1" hangingPunct="1">
              <a:defRPr/>
            </a:pPr>
            <a:r>
              <a:rPr lang="en-US" sz="2000" smtClean="0"/>
              <a:t>functionalized (SAMs)</a:t>
            </a:r>
          </a:p>
          <a:p>
            <a:pPr eaLnBrk="1" hangingPunct="1">
              <a:defRPr/>
            </a:pPr>
            <a:r>
              <a:rPr lang="en-US" sz="2000" smtClean="0"/>
              <a:t>magnetic and optical applications</a:t>
            </a:r>
          </a:p>
          <a:p>
            <a:pPr eaLnBrk="1" hangingPunct="1">
              <a:defRPr/>
            </a:pPr>
            <a:r>
              <a:rPr lang="en-US" sz="2000" smtClean="0"/>
              <a:t>metallization in silicon semiconductors</a:t>
            </a:r>
          </a:p>
          <a:p>
            <a:pPr eaLnBrk="1" hangingPunct="1">
              <a:defRPr/>
            </a:pPr>
            <a:endParaRPr lang="cs-CZ" sz="2000" smtClean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08288"/>
            <a:ext cx="5832475" cy="387191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15888"/>
            <a:ext cx="2808288" cy="280828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43" x="8480425" y="4454525"/>
          <p14:tracePt t="1570" x="8458200" y="4460875"/>
          <p14:tracePt t="1575" x="8448675" y="4460875"/>
          <p14:tracePt t="1600" x="8378825" y="4473575"/>
          <p14:tracePt t="1620" x="8299450" y="4464050"/>
          <p14:tracePt t="1650" x="8128000" y="4419600"/>
          <p14:tracePt t="1690" x="7737475" y="4283075"/>
          <p14:tracePt t="1741" x="7280275" y="4133850"/>
          <p14:tracePt t="1780" x="6972300" y="4006850"/>
          <p14:tracePt t="1782" x="6889750" y="3971925"/>
          <p14:tracePt t="1820" x="6569075" y="3813175"/>
          <p14:tracePt t="1870" x="6010275" y="3365500"/>
          <p14:tracePt t="1910" x="5768975" y="3136900"/>
          <p14:tracePt t="1950" x="5632450" y="2930525"/>
          <p14:tracePt t="1990" x="5461000" y="2736850"/>
          <p14:tracePt t="2030" x="5229225" y="2495550"/>
          <p14:tracePt t="2080" x="4933950" y="2254250"/>
          <p14:tracePt t="2129" x="4784725" y="2152650"/>
          <p14:tracePt t="2170" x="4705350" y="2117725"/>
          <p14:tracePt t="2210" x="4591050" y="2073275"/>
          <p14:tracePt t="2250" x="4578350" y="2060575"/>
          <p14:tracePt t="7272" x="4556125" y="2060575"/>
          <p14:tracePt t="7281" x="4543425" y="2051050"/>
          <p14:tracePt t="7287" x="4533900" y="2038350"/>
          <p14:tracePt t="7302" x="4508500" y="2025650"/>
          <p14:tracePt t="7343" x="4476750" y="2016125"/>
          <p14:tracePt t="7382" x="4394200" y="2003425"/>
          <p14:tracePt t="7422" x="4314825" y="2003425"/>
          <p14:tracePt t="7463" x="4187825" y="2070100"/>
          <p14:tracePt t="7503" x="3924300" y="2276475"/>
          <p14:tracePt t="7542" x="3721100" y="2492375"/>
          <p14:tracePt t="7582" x="3606800" y="2686050"/>
          <p14:tracePt t="7622" x="3489325" y="2997200"/>
          <p14:tracePt t="7662" x="3387725" y="3305175"/>
          <p14:tracePt t="7702" x="3330575" y="3568700"/>
          <p14:tracePt t="7742" x="3286125" y="3787775"/>
          <p14:tracePt t="7782" x="3260725" y="4025900"/>
          <p14:tracePt t="7822" x="3238500" y="4267200"/>
          <p14:tracePt t="7862" x="3203575" y="4575175"/>
          <p14:tracePt t="7885" x="3203575" y="4645025"/>
          <p14:tracePt t="7922" x="3203575" y="4895850"/>
          <p14:tracePt t="7962" x="3203575" y="5181600"/>
          <p14:tracePt t="8002" x="3168650" y="5470525"/>
          <p14:tracePt t="8042" x="3146425" y="5607050"/>
          <p14:tracePt t="8082" x="3146425" y="5756275"/>
          <p14:tracePt t="8126" x="3146425" y="5972175"/>
          <p14:tracePt t="8165" x="3124200" y="6064250"/>
          <p14:tracePt t="8202" x="3111500" y="6086475"/>
          <p14:tracePt t="8302" x="3111500" y="6045200"/>
          <p14:tracePt t="8322" x="3111500" y="6032500"/>
          <p14:tracePt t="8470" x="3133725" y="6010275"/>
          <p14:tracePt t="8486" x="3155950" y="6010275"/>
          <p14:tracePt t="8519" x="3165475" y="6019800"/>
          <p14:tracePt t="8528" x="3159125" y="6029325"/>
          <p14:tracePt t="8552" x="3079750" y="6064250"/>
          <p14:tracePt t="8572" x="3054350" y="6076950"/>
          <p14:tracePt t="8602" x="3022600" y="6108700"/>
          <p14:tracePt t="8643" x="3009900" y="6121400"/>
          <p14:tracePt t="8806" x="2997200" y="6134100"/>
          <p14:tracePt t="8814" x="2987675" y="6134100"/>
          <p14:tracePt t="8832" x="2974975" y="6134100"/>
          <p14:tracePt t="8852" x="2965450" y="6143625"/>
          <p14:tracePt t="8882" x="2940050" y="6156325"/>
          <p14:tracePt t="8982" x="2930525" y="6165850"/>
          <p14:tracePt t="9015" x="2908300" y="6178550"/>
          <p14:tracePt t="9043" x="2895600" y="6191250"/>
          <p14:tracePt t="9082" x="2882900" y="6200775"/>
          <p14:tracePt t="9123" x="2873375" y="6200775"/>
          <p14:tracePt t="9163" x="2851150" y="6213475"/>
          <p14:tracePt t="9342" x="2838450" y="6194425"/>
          <p14:tracePt t="9351" x="2816225" y="6137275"/>
          <p14:tracePt t="9360" x="2816225" y="6089650"/>
          <p14:tracePt t="9392" x="2768600" y="5873750"/>
          <p14:tracePt t="9432" x="2759075" y="5619750"/>
          <p14:tracePt t="9472" x="2746375" y="5403850"/>
          <p14:tracePt t="9513" x="2724150" y="5232400"/>
          <p14:tracePt t="9552" x="2654300" y="5083175"/>
          <p14:tracePt t="9572" x="2654300" y="5013325"/>
          <p14:tracePt t="9602" x="2632075" y="4841875"/>
          <p14:tracePt t="9642" x="2597150" y="4625975"/>
          <p14:tracePt t="9682" x="2562225" y="4429125"/>
          <p14:tracePt t="9722" x="2552700" y="4283075"/>
          <p14:tracePt t="9762" x="2530475" y="4143375"/>
          <p14:tracePt t="9802" x="2517775" y="4098925"/>
          <p14:tracePt t="9842" x="2517775" y="4041775"/>
          <p14:tracePt t="9882" x="2517775" y="3971925"/>
          <p14:tracePt t="9922" x="2517775" y="3937000"/>
          <p14:tracePt t="9962" x="2517775" y="3857625"/>
          <p14:tracePt t="10002" x="2517775" y="3822700"/>
          <p14:tracePt t="10042" x="2517775" y="3790950"/>
          <p14:tracePt t="10082" x="2517775" y="3733800"/>
          <p14:tracePt t="10240" x="2517775" y="3698875"/>
          <p14:tracePt t="10246" x="2517775" y="3686175"/>
          <p14:tracePt t="10273" x="2536825" y="3641725"/>
          <p14:tracePt t="10292" x="2549525" y="3629025"/>
          <p14:tracePt t="10294" x="2549525" y="3606800"/>
          <p14:tracePt t="10322" x="2549525" y="3594100"/>
          <p14:tracePt t="10363" x="2571750" y="3559175"/>
          <p14:tracePt t="10647" x="2571750" y="3590925"/>
          <p14:tracePt t="10655" x="2571750" y="3625850"/>
          <p14:tracePt t="10663" x="2571750" y="3673475"/>
          <p14:tracePt t="10682" x="2562225" y="3762375"/>
          <p14:tracePt t="10723" x="2552700" y="4060825"/>
          <p14:tracePt t="10762" x="2552700" y="4381500"/>
          <p14:tracePt t="10803" x="2571750" y="4702175"/>
          <p14:tracePt t="10842" x="2606675" y="4953000"/>
          <p14:tracePt t="10883" x="2628900" y="5102225"/>
          <p14:tracePt t="10923" x="2651125" y="5207000"/>
          <p14:tracePt t="10962" x="2663825" y="5264150"/>
          <p14:tracePt t="11002" x="2673350" y="5356225"/>
          <p14:tracePt t="11043" x="2698750" y="5435600"/>
          <p14:tracePt t="11082" x="2708275" y="5527675"/>
          <p14:tracePt t="11122" x="2708275" y="5616575"/>
          <p14:tracePt t="11162" x="2708275" y="5651500"/>
          <p14:tracePt t="11203" x="2708275" y="5686425"/>
          <p14:tracePt t="11243" x="2720975" y="5708650"/>
          <p14:tracePt t="11282" x="2720975" y="5756275"/>
          <p14:tracePt t="11322" x="2720975" y="5791200"/>
          <p14:tracePt t="11363" x="2730500" y="5822950"/>
          <p14:tracePt t="11462" x="2743200" y="5835650"/>
          <p14:tracePt t="11482" x="2755900" y="5848350"/>
          <p14:tracePt t="11523" x="2778125" y="5892800"/>
          <p14:tracePt t="11562" x="2800350" y="5927725"/>
          <p14:tracePt t="11602" x="2822575" y="5994400"/>
          <p14:tracePt t="11642" x="2857500" y="6042025"/>
          <p14:tracePt t="11682" x="2870200" y="6086475"/>
          <p14:tracePt t="11918" x="2870200" y="6099175"/>
          <p14:tracePt t="11927" x="2870200" y="6108700"/>
          <p14:tracePt t="11939" x="2879725" y="6134100"/>
          <p14:tracePt t="11972" x="2892425" y="6156325"/>
          <p14:tracePt t="11991" x="2892425" y="6178550"/>
          <p14:tracePt t="12022" x="2892425" y="6191250"/>
          <p14:tracePt t="12062" x="2892425" y="6226175"/>
          <p14:tracePt t="12823" x="2892425" y="6235700"/>
          <p14:tracePt t="12831" x="2914650" y="6229350"/>
          <p14:tracePt t="12839" x="2927350" y="6216650"/>
          <p14:tracePt t="12869" x="2994025" y="6146800"/>
          <p14:tracePt t="12902" x="3098800" y="6045200"/>
          <p14:tracePt t="12942" x="3292475" y="5940425"/>
          <p14:tracePt t="12982" x="3578225" y="5851525"/>
          <p14:tracePt t="13023" x="3854450" y="5794375"/>
          <p14:tracePt t="13062" x="4070350" y="5768975"/>
          <p14:tracePt t="13102" x="4276725" y="5746750"/>
          <p14:tracePt t="13142" x="4518025" y="5746750"/>
          <p14:tracePt t="13182" x="4759325" y="5746750"/>
          <p14:tracePt t="13222" x="4918075" y="5765800"/>
          <p14:tracePt t="13261" x="5022850" y="5778500"/>
          <p14:tracePt t="13300" x="5168900" y="5800725"/>
          <p14:tracePt t="13302" x="5203825" y="5813425"/>
          <p14:tracePt t="13341" x="5286375" y="5822950"/>
          <p14:tracePt t="13391" x="5467350" y="5857875"/>
          <p14:tracePt t="13440" x="5638800" y="5892800"/>
          <p14:tracePt t="13480" x="5778500" y="5905500"/>
          <p14:tracePt t="13521" x="5857875" y="5927725"/>
          <p14:tracePt t="13571" x="5902325" y="5937250"/>
          <p14:tracePt t="13610" x="5937250" y="5949950"/>
          <p14:tracePt t="13650" x="5959475" y="5949950"/>
          <p14:tracePt t="18344" x="5905500" y="5883275"/>
          <p14:tracePt t="18352" x="5861050" y="5838825"/>
          <p14:tracePt t="18359" x="5838825" y="5816600"/>
          <p14:tracePt t="18371" x="5826125" y="5803900"/>
          <p14:tracePt t="18412" x="5676900" y="5734050"/>
          <p14:tracePt t="18452" x="5461000" y="5689600"/>
          <p14:tracePt t="18493" x="5162550" y="5610225"/>
          <p14:tracePt t="18534" x="4886325" y="5562600"/>
          <p14:tracePt t="18572" x="4670425" y="5540375"/>
          <p14:tracePt t="18612" x="4486275" y="5518150"/>
          <p14:tracePt t="18652" x="4337050" y="5518150"/>
          <p14:tracePt t="18692" x="4130675" y="5518150"/>
          <p14:tracePt t="18732" x="3835400" y="5518150"/>
          <p14:tracePt t="18772" x="3594100" y="5518150"/>
          <p14:tracePt t="18813" x="3251200" y="5518150"/>
          <p14:tracePt t="18815" x="3181350" y="5527675"/>
          <p14:tracePt t="18852" x="2895600" y="5549900"/>
          <p14:tracePt t="18892" x="2587625" y="5607050"/>
          <p14:tracePt t="18932" x="2381250" y="5664200"/>
          <p14:tracePt t="18972" x="2266950" y="5708650"/>
          <p14:tracePt t="19012" x="2197100" y="5743575"/>
          <p14:tracePt t="19052" x="2174875" y="5756275"/>
          <p14:tracePt t="19092" x="2117725" y="5822950"/>
          <p14:tracePt t="19132" x="2060575" y="5915025"/>
          <p14:tracePt t="19172" x="2012950" y="6042025"/>
          <p14:tracePt t="19213" x="1981200" y="6108700"/>
          <p14:tracePt t="19251" x="1968500" y="6143625"/>
          <p14:tracePt t="19291" x="1968500" y="6156325"/>
          <p14:tracePt t="19375" x="1978025" y="6165850"/>
          <p14:tracePt t="19382" x="2000250" y="6165850"/>
          <p14:tracePt t="19414" x="2101850" y="6137275"/>
          <p14:tracePt t="19452" x="2181225" y="6089650"/>
          <p14:tracePt t="19492" x="2295525" y="5988050"/>
          <p14:tracePt t="19533" x="2387600" y="5895975"/>
          <p14:tracePt t="19573" x="2514600" y="5768975"/>
          <p14:tracePt t="19613" x="2628900" y="5654675"/>
          <p14:tracePt t="19652" x="2720975" y="5540375"/>
          <p14:tracePt t="19692" x="2765425" y="5473700"/>
          <p14:tracePt t="19733" x="2813050" y="5403850"/>
          <p14:tracePt t="19772" x="2879725" y="5324475"/>
          <p14:tracePt t="19812" x="2927350" y="5241925"/>
          <p14:tracePt t="19814" x="2936875" y="5210175"/>
          <p14:tracePt t="19853" x="2984500" y="5118100"/>
          <p14:tracePt t="19893" x="3041650" y="5048250"/>
          <p14:tracePt t="19932" x="3076575" y="4968875"/>
          <p14:tracePt t="19972" x="3133725" y="4889500"/>
          <p14:tracePt t="20012" x="3155950" y="4841875"/>
          <p14:tracePt t="20052" x="3165475" y="4832350"/>
          <p14:tracePt t="20092" x="3200400" y="4784725"/>
          <p14:tracePt t="20132" x="3225800" y="4762500"/>
          <p14:tracePt t="20173" x="3257550" y="4718050"/>
          <p14:tracePt t="20212" x="3270250" y="4705350"/>
          <p14:tracePt t="20252" x="3292475" y="4692650"/>
          <p14:tracePt t="20332" x="3314700" y="4683125"/>
          <p14:tracePt t="20375" x="3327400" y="4683125"/>
          <p14:tracePt t="20631" x="3327400" y="4702175"/>
          <p14:tracePt t="20640" x="3317875" y="4714875"/>
          <p14:tracePt t="20649" x="3286125" y="4759325"/>
          <p14:tracePt t="20675" x="3251200" y="4816475"/>
          <p14:tracePt t="20713" x="3159125" y="4930775"/>
          <p14:tracePt t="20752" x="3089275" y="5045075"/>
          <p14:tracePt t="20791" x="2965450" y="5207000"/>
          <p14:tracePt t="20832" x="2873375" y="5343525"/>
          <p14:tracePt t="20872" x="2825750" y="5422900"/>
          <p14:tracePt t="20912" x="2803525" y="5480050"/>
          <p14:tracePt t="20952" x="2768600" y="5537200"/>
          <p14:tracePt t="20992" x="2746375" y="5594350"/>
          <p14:tracePt t="21032" x="2724150" y="5641975"/>
          <p14:tracePt t="21072" x="2711450" y="5664200"/>
          <p14:tracePt t="21113" x="2676525" y="5721350"/>
          <p14:tracePt t="21152" x="2667000" y="5730875"/>
          <p14:tracePt t="21191" x="2667000" y="5743575"/>
          <p14:tracePt t="21350" x="2654300" y="5756275"/>
          <p14:tracePt t="21374" x="2644775" y="5756275"/>
          <p14:tracePt t="21383" x="2632075" y="5756275"/>
          <p14:tracePt t="21402" x="2587625" y="5756275"/>
          <p14:tracePt t="21433" x="2425700" y="5667375"/>
          <p14:tracePt t="21472" x="2127250" y="5610225"/>
          <p14:tracePt t="21512" x="1920875" y="5553075"/>
          <p14:tracePt t="21553" x="1876425" y="5540375"/>
          <p14:tracePt t="21783" x="1885950" y="5540375"/>
          <p14:tracePt t="21805" x="1908175" y="5518150"/>
          <p14:tracePt t="21807" x="1930400" y="5505450"/>
          <p14:tracePt t="21822" x="1952625" y="5483225"/>
          <p14:tracePt t="21842" x="1978025" y="5473700"/>
          <p14:tracePt t="21873" x="2022475" y="5289550"/>
          <p14:tracePt t="21912" x="2136775" y="4613275"/>
          <p14:tracePt t="21953" x="2136775" y="3848100"/>
          <p14:tracePt t="21992" x="2117725" y="3413125"/>
          <p14:tracePt t="22032" x="2047875" y="3159125"/>
          <p14:tracePt t="22072" x="1920875" y="2838450"/>
          <p14:tracePt t="22112" x="1819275" y="2644775"/>
          <p14:tracePt t="22152" x="1774825" y="2587625"/>
          <p14:tracePt t="22192" x="1749425" y="2495550"/>
          <p14:tracePt t="22233" x="1749425" y="2438400"/>
          <p14:tracePt t="22271" x="1727200" y="2266950"/>
          <p14:tracePt t="22313" x="1590675" y="2016125"/>
          <p14:tracePt t="22353" x="1441450" y="1819275"/>
          <p14:tracePt t="22392" x="1225550" y="1603375"/>
          <p14:tracePt t="22433" x="1006475" y="1397000"/>
          <p14:tracePt t="22472" x="685800" y="1181100"/>
          <p14:tracePt t="22512" x="501650" y="1076325"/>
          <p14:tracePt t="22552" x="492125" y="1063625"/>
          <p14:tracePt t="22592" x="457200" y="1063625"/>
          <p14:tracePt t="22631" x="434975" y="1054100"/>
          <p14:tracePt t="22672" x="422275" y="1041400"/>
          <p14:tracePt t="22712" x="377825" y="1006475"/>
          <p14:tracePt t="22752" x="342900" y="962025"/>
          <p14:tracePt t="22793" x="298450" y="860425"/>
          <p14:tracePt t="22832" x="263525" y="777875"/>
          <p14:tracePt t="22872" x="250825" y="768350"/>
          <p14:tracePt t="23022" x="260350" y="774700"/>
          <p14:tracePt t="23035" x="282575" y="800100"/>
          <p14:tracePt t="23063" x="498475" y="879475"/>
          <p14:tracePt t="23104" x="866775" y="981075"/>
          <p14:tracePt t="23144" x="1222375" y="1028700"/>
          <p14:tracePt t="23183" x="1530350" y="1050925"/>
          <p14:tracePt t="23223" x="1793875" y="1060450"/>
          <p14:tracePt t="23242" x="1860550" y="1060450"/>
          <p14:tracePt t="23272" x="1943100" y="1060450"/>
          <p14:tracePt t="23312" x="1987550" y="1060450"/>
          <p14:tracePt t="23574" x="2000250" y="1073150"/>
          <p14:tracePt t="23591" x="1968500" y="1095375"/>
          <p14:tracePt t="23611" x="1911350" y="1117600"/>
          <p14:tracePt t="23639" x="1762125" y="1177925"/>
          <p14:tracePt t="23680" x="1546225" y="1235075"/>
          <p14:tracePt t="23700" x="1476375" y="1257300"/>
          <p14:tracePt t="23729" x="1304925" y="1292225"/>
          <p14:tracePt t="23770" x="1050925" y="1314450"/>
          <p14:tracePt t="23809" x="879475" y="1323975"/>
          <p14:tracePt t="23849" x="800100" y="1323975"/>
          <p14:tracePt t="23890" x="733425" y="1323975"/>
          <p14:tracePt t="23940" x="584200" y="1317625"/>
          <p14:tracePt t="23980" x="469900" y="1317625"/>
          <p14:tracePt t="24407" x="457200" y="1317625"/>
          <p14:tracePt t="24420" x="466725" y="1317625"/>
          <p14:tracePt t="24436" x="476250" y="1336675"/>
          <p14:tracePt t="24479" x="533400" y="1406525"/>
          <p14:tracePt t="24520" x="555625" y="1428750"/>
          <p14:tracePt t="24569" x="568325" y="1438275"/>
          <p14:tracePt t="24619" x="581025" y="1450975"/>
          <p14:tracePt t="24686" x="590550" y="1450975"/>
          <p14:tracePt t="24726" x="603250" y="1450975"/>
          <p14:tracePt t="24747" x="612775" y="1450975"/>
          <p14:tracePt t="24790" x="625475" y="1450975"/>
          <p14:tracePt t="24830" x="638175" y="1450975"/>
          <p14:tracePt t="24870" x="673100" y="1450975"/>
          <p14:tracePt t="24910" x="762000" y="1450975"/>
          <p14:tracePt t="24960" x="1047750" y="1495425"/>
          <p14:tracePt t="25009" x="1244600" y="1495425"/>
          <p14:tracePt t="25050" x="1323975" y="1495425"/>
          <p14:tracePt t="25089" x="1393825" y="1495425"/>
          <p14:tracePt t="25129" x="1482725" y="1495425"/>
          <p14:tracePt t="25169" x="1657350" y="1495425"/>
          <p14:tracePt t="25209" x="1771650" y="1489075"/>
          <p14:tracePt t="25250" x="1873250" y="1476375"/>
          <p14:tracePt t="25289" x="1943100" y="1466850"/>
          <p14:tracePt t="25329" x="1978025" y="1466850"/>
          <p14:tracePt t="25371" x="2057400" y="1454150"/>
          <p14:tracePt t="25411" x="2101850" y="1441450"/>
          <p14:tracePt t="25450" x="2136775" y="1441450"/>
          <p14:tracePt t="25491" x="2193925" y="1441450"/>
          <p14:tracePt t="25530" x="2263775" y="1441450"/>
          <p14:tracePt t="25579" x="2308225" y="1441450"/>
          <p14:tracePt t="25894" x="2320925" y="1431925"/>
          <p14:tracePt t="25950" x="2330450" y="1431925"/>
          <p14:tracePt t="25959" x="2343150" y="1431925"/>
          <p14:tracePt t="25967" x="2355850" y="1431925"/>
          <p14:tracePt t="26000" x="2378075" y="1431925"/>
          <p14:tracePt t="26040" x="2571750" y="1431925"/>
          <p14:tracePt t="26059" x="2628900" y="1450975"/>
          <p14:tracePt t="26090" x="2778125" y="1520825"/>
          <p14:tracePt t="26140" x="3076575" y="1701800"/>
          <p14:tracePt t="26180" x="3305175" y="1828800"/>
          <p14:tracePt t="26220" x="3340100" y="1841500"/>
          <p14:tracePt t="26311" x="3340100" y="1863725"/>
          <p14:tracePt t="26340" x="3286125" y="1943100"/>
          <p14:tracePt t="26380" x="3203575" y="2000250"/>
          <p14:tracePt t="26420" x="3168650" y="2035175"/>
          <p14:tracePt t="26459" x="3146425" y="2047875"/>
          <p14:tracePt t="26499" x="3136900" y="2057400"/>
          <p14:tracePt t="26539" x="3079750" y="2070100"/>
          <p14:tracePt t="26579" x="2895600" y="2070100"/>
          <p14:tracePt t="26630" x="2609850" y="2060575"/>
          <p14:tracePt t="26670" x="2495550" y="2060575"/>
          <p14:tracePt t="26720" x="2416175" y="2060575"/>
          <p14:tracePt t="26760" x="2324100" y="2060575"/>
          <p14:tracePt t="26800" x="2232025" y="2060575"/>
          <p14:tracePt t="26841" x="2105025" y="2051050"/>
          <p14:tracePt t="26880" x="2047875" y="2051050"/>
          <p14:tracePt t="26920" x="2003425" y="2051050"/>
          <p14:tracePt t="26960" x="1981200" y="2051050"/>
          <p14:tracePt t="27431" x="1968500" y="2051050"/>
          <p14:tracePt t="27441" x="1955800" y="2051050"/>
          <p14:tracePt t="27450" x="1946275" y="2051050"/>
          <p14:tracePt t="27470" x="1911350" y="2038350"/>
          <p14:tracePt t="27510" x="1898650" y="2038350"/>
          <p14:tracePt t="27591" x="1876425" y="2038350"/>
          <p14:tracePt t="27631" x="1863725" y="2038350"/>
          <p14:tracePt t="27671" x="1854200" y="2038350"/>
          <p14:tracePt t="27710" x="1841500" y="2025650"/>
          <p14:tracePt t="27798" x="1831975" y="2025650"/>
          <p14:tracePt t="28119" x="1838325" y="2025650"/>
          <p14:tracePt t="28128" x="1860550" y="2025650"/>
          <p14:tracePt t="28138" x="1885950" y="2016125"/>
          <p14:tracePt t="28171" x="2000250" y="2003425"/>
          <p14:tracePt t="28211" x="2216150" y="2003425"/>
          <p14:tracePt t="28230" x="2365375" y="2003425"/>
          <p14:tracePt t="28270" x="2492375" y="1990725"/>
          <p14:tracePt t="28311" x="2593975" y="1981200"/>
          <p14:tracePt t="28351" x="2686050" y="1968500"/>
          <p14:tracePt t="28391" x="2778125" y="1958975"/>
          <p14:tracePt t="28431" x="2879725" y="1946275"/>
          <p14:tracePt t="28471" x="2962275" y="1946275"/>
          <p14:tracePt t="28511" x="2994025" y="1946275"/>
          <p14:tracePt t="28551" x="3051175" y="1946275"/>
          <p14:tracePt t="28591" x="3086100" y="1946275"/>
          <p14:tracePt t="28670" x="3098800" y="1946275"/>
          <p14:tracePt t="28711" x="3121025" y="1946275"/>
          <p14:tracePt t="29134" x="3133725" y="1946275"/>
          <p14:tracePt t="29160" x="3143250" y="1946275"/>
          <p14:tracePt t="29179" x="3200400" y="1965325"/>
          <p14:tracePt t="29209" x="3511550" y="2012950"/>
          <p14:tracePt t="29229" x="3717925" y="2047875"/>
          <p14:tracePt t="29259" x="3911600" y="2047875"/>
          <p14:tracePt t="29299" x="4175125" y="2047875"/>
          <p14:tracePt t="29339" x="4267200" y="2047875"/>
          <p14:tracePt t="29389" x="4289425" y="2047875"/>
          <p14:tracePt t="31631" x="4289425" y="2057400"/>
          <p14:tracePt t="31639" x="4270375" y="2070100"/>
          <p14:tracePt t="31648" x="4235450" y="2070100"/>
          <p14:tracePt t="31679" x="4029075" y="2092325"/>
          <p14:tracePt t="31698" x="3937000" y="2092325"/>
          <p14:tracePt t="31729" x="3730625" y="2092325"/>
          <p14:tracePt t="31769" x="3432175" y="2092325"/>
          <p14:tracePt t="31809" x="3194050" y="2105025"/>
          <p14:tracePt t="31849" x="3101975" y="2127250"/>
          <p14:tracePt t="31889" x="2940050" y="2162175"/>
          <p14:tracePt t="31930" x="2701925" y="2193925"/>
          <p14:tracePt t="31970" x="2540000" y="2219325"/>
          <p14:tracePt t="32010" x="2473325" y="2228850"/>
          <p14:tracePt t="32049" x="2390775" y="2241550"/>
          <p14:tracePt t="32089" x="2324100" y="2263775"/>
          <p14:tracePt t="32130" x="2289175" y="2276475"/>
          <p14:tracePt t="32214" x="2276475" y="2286000"/>
          <p14:tracePt t="32278" x="2266950" y="2298700"/>
          <p14:tracePt t="32302" x="2254250" y="2298700"/>
          <p14:tracePt t="32329" x="2241550" y="2308225"/>
          <p14:tracePt t="32379" x="2232025" y="2320925"/>
          <p14:tracePt t="32461" x="2219325" y="2320925"/>
          <p14:tracePt t="32830" x="2209800" y="2320925"/>
          <p14:tracePt t="32878" x="2228850" y="2320925"/>
          <p14:tracePt t="32886" x="2263775" y="2333625"/>
          <p14:tracePt t="32894" x="2320925" y="2343150"/>
          <p14:tracePt t="32929" x="2536825" y="2365375"/>
          <p14:tracePt t="32949" x="2663825" y="2378075"/>
          <p14:tracePt t="32980" x="2813050" y="2378075"/>
          <p14:tracePt t="33019" x="3028950" y="2378075"/>
          <p14:tracePt t="33060" x="3155950" y="2378075"/>
          <p14:tracePt t="33099" x="3314700" y="2378075"/>
          <p14:tracePt t="33139" x="3613150" y="2378075"/>
          <p14:tracePt t="33179" x="4025900" y="2378075"/>
          <p14:tracePt t="33219" x="4241800" y="2378075"/>
          <p14:tracePt t="33255" x="4324350" y="2359025"/>
          <p14:tracePt t="33295" x="4368800" y="2346325"/>
          <p14:tracePt t="33336" x="4483100" y="2346325"/>
          <p14:tracePt t="33377" x="4654550" y="2346325"/>
          <p14:tracePt t="33425" x="4746625" y="2346325"/>
          <p14:tracePt t="33465" x="4759325" y="2346325"/>
          <p14:tracePt t="33546" x="4768850" y="2346325"/>
          <p14:tracePt t="34153" x="4762500" y="2346325"/>
          <p14:tracePt t="34167" x="4749800" y="2346325"/>
          <p14:tracePt t="34180" x="4705350" y="2346325"/>
          <p14:tracePt t="34213" x="4292600" y="2346325"/>
          <p14:tracePt t="34233" x="4064000" y="2346325"/>
          <p14:tracePt t="34263" x="3536950" y="2346325"/>
          <p14:tracePt t="34303" x="2997200" y="2346325"/>
          <p14:tracePt t="34342" x="2368550" y="2346325"/>
          <p14:tracePt t="34382" x="1784350" y="2346325"/>
          <p14:tracePt t="34422" x="1603375" y="2355850"/>
          <p14:tracePt t="34462" x="1476375" y="2378075"/>
          <p14:tracePt t="34502" x="1304925" y="2413000"/>
          <p14:tracePt t="34543" x="1133475" y="2447925"/>
          <p14:tracePt t="34582" x="1063625" y="2482850"/>
          <p14:tracePt t="34622" x="1019175" y="2492375"/>
          <p14:tracePt t="34662" x="971550" y="2505075"/>
          <p14:tracePt t="34703" x="927100" y="2514600"/>
          <p14:tracePt t="34743" x="914400" y="2514600"/>
          <p14:tracePt t="35391" x="904875" y="2514600"/>
          <p14:tracePt t="35400" x="933450" y="2514600"/>
          <p14:tracePt t="35419" x="1082675" y="2514600"/>
          <p14:tracePt t="35440" x="1358900" y="2514600"/>
          <p14:tracePt t="35483" x="1781175" y="2571750"/>
          <p14:tracePt t="35522" x="2114550" y="2584450"/>
          <p14:tracePt t="35562" x="2606675" y="2686050"/>
          <p14:tracePt t="35602" x="3121025" y="2905125"/>
          <p14:tracePt t="35642" x="3568700" y="3190875"/>
          <p14:tracePt t="35682" x="3889375" y="3384550"/>
          <p14:tracePt t="35722" x="4276725" y="3638550"/>
          <p14:tracePt t="35761" x="4940300" y="4060825"/>
          <p14:tracePt t="35802" x="5445125" y="4425950"/>
          <p14:tracePt t="35842" x="5708650" y="4645025"/>
          <p14:tracePt t="35883" x="5972175" y="4851400"/>
          <p14:tracePt t="35922" x="6292850" y="5080000"/>
          <p14:tracePt t="35962" x="6623050" y="5343525"/>
          <p14:tracePt t="36002" x="6943725" y="5664200"/>
          <p14:tracePt t="36042" x="7369175" y="5949950"/>
          <p14:tracePt t="36082" x="7518400" y="6064250"/>
          <p14:tracePt t="36121" x="7540625" y="6086475"/>
          <p14:tracePt t="36207" x="7531100" y="6099175"/>
          <p14:tracePt t="36243" x="7451725" y="6067425"/>
          <p14:tracePt t="36282" x="7429500" y="6032500"/>
          <p14:tracePt t="36502" x="7407275" y="5965825"/>
          <p14:tracePt t="36511" x="7337425" y="5908675"/>
          <p14:tracePt t="36519" x="7258050" y="5851525"/>
          <p14:tracePt t="36542" x="6946900" y="5610225"/>
          <p14:tracePt t="36582" x="6134100" y="5105400"/>
          <p14:tracePt t="36623" x="5311775" y="4648200"/>
          <p14:tracePt t="36662" x="4613275" y="4248150"/>
          <p14:tracePt t="36702" x="4041775" y="3962400"/>
          <p14:tracePt t="36743" x="3467100" y="3676650"/>
          <p14:tracePt t="36782" x="3009900" y="3422650"/>
          <p14:tracePt t="36822" x="2838450" y="3321050"/>
          <p14:tracePt t="36862" x="2654300" y="3238500"/>
          <p14:tracePt t="36902" x="2241550" y="3092450"/>
          <p14:tracePt t="36942" x="1784350" y="2895600"/>
          <p14:tracePt t="36982" x="1568450" y="2816225"/>
          <p14:tracePt t="37023" x="1270000" y="2724150"/>
          <p14:tracePt t="37062" x="869950" y="2632075"/>
          <p14:tracePt t="37102" x="558800" y="2517775"/>
          <p14:tracePt t="37142" x="514350" y="2508250"/>
          <p14:tracePt t="37182" x="444500" y="2495550"/>
          <p14:tracePt t="37222" x="365125" y="2486025"/>
          <p14:tracePt t="37263" x="330200" y="2486025"/>
          <p14:tracePt t="37575" x="330200" y="2505075"/>
          <p14:tracePt t="37582" x="352425" y="2527300"/>
          <p14:tracePt t="37599" x="396875" y="2549525"/>
          <p14:tracePt t="37633" x="454025" y="2584450"/>
          <p14:tracePt t="37652" x="488950" y="2597150"/>
          <p14:tracePt t="37682" x="533400" y="2619375"/>
          <p14:tracePt t="37722" x="555625" y="2619375"/>
          <p14:tracePt t="37802" x="581025" y="2619375"/>
          <p14:tracePt t="37844" x="625475" y="2619375"/>
          <p14:tracePt t="37883" x="682625" y="2619375"/>
          <p14:tracePt t="37923" x="752475" y="2619375"/>
          <p14:tracePt t="37962" x="866775" y="2619375"/>
          <p14:tracePt t="38002" x="958850" y="2619375"/>
          <p14:tracePt t="38042" x="1047750" y="2619375"/>
          <p14:tracePt t="38082" x="1196975" y="2619375"/>
          <p14:tracePt t="38124" x="1279525" y="2619375"/>
          <p14:tracePt t="38164" x="1381125" y="2619375"/>
          <p14:tracePt t="38202" x="1473200" y="2619375"/>
          <p14:tracePt t="38243" x="1657350" y="2619375"/>
          <p14:tracePt t="38282" x="1987550" y="2628900"/>
          <p14:tracePt t="38323" x="2149475" y="2641600"/>
          <p14:tracePt t="38363" x="2181225" y="2641600"/>
          <p14:tracePt t="38403" x="2193925" y="2641600"/>
          <p14:tracePt t="38871" x="2184400" y="2641600"/>
          <p14:tracePt t="38878" x="2174875" y="2641600"/>
          <p14:tracePt t="38886" x="2162175" y="2641600"/>
          <p14:tracePt t="38913" x="2082800" y="2654300"/>
          <p14:tracePt t="38932" x="2012950" y="2644775"/>
          <p14:tracePt t="38963" x="1911350" y="2609850"/>
          <p14:tracePt t="39002" x="1898650" y="2600325"/>
          <p14:tracePt t="39043" x="1774825" y="2574925"/>
          <p14:tracePt t="39082" x="1647825" y="2565400"/>
          <p14:tracePt t="39123" x="1533525" y="2552700"/>
          <p14:tracePt t="39163" x="1419225" y="2543175"/>
          <p14:tracePt t="39203" x="1292225" y="2543175"/>
          <p14:tracePt t="39242" x="1190625" y="2543175"/>
          <p14:tracePt t="39282" x="1143000" y="2530475"/>
          <p14:tracePt t="39350" x="1133475" y="2530475"/>
          <p14:tracePt t="39366" x="1120775" y="2530475"/>
          <p14:tracePt t="39413" x="1063625" y="2530475"/>
          <p14:tracePt t="39494" x="1041400" y="2530475"/>
          <p14:tracePt t="39550" x="1028700" y="2540000"/>
          <p14:tracePt t="39734" x="1038225" y="2549525"/>
          <p14:tracePt t="39742" x="1047750" y="2562225"/>
          <p14:tracePt t="39750" x="1060450" y="2571750"/>
          <p14:tracePt t="39783" x="1108075" y="2606675"/>
          <p14:tracePt t="39823" x="1209675" y="2698750"/>
          <p14:tracePt t="39864" x="1368425" y="2743200"/>
          <p14:tracePt t="39883" x="1425575" y="2755900"/>
          <p14:tracePt t="39913" x="1574800" y="2755900"/>
          <p14:tracePt t="39953" x="1771650" y="2755900"/>
          <p14:tracePt t="39993" x="1828800" y="2755900"/>
          <p14:tracePt t="40222" x="1860550" y="2755900"/>
          <p14:tracePt t="40230" x="1908175" y="2778125"/>
          <p14:tracePt t="40240" x="1943100" y="2790825"/>
          <p14:tracePt t="40273" x="2295525" y="2905125"/>
          <p14:tracePt t="40293" x="2616200" y="3032125"/>
          <p14:tracePt t="40323" x="3327400" y="3270250"/>
          <p14:tracePt t="40363" x="4162425" y="3556000"/>
          <p14:tracePt t="40403" x="4597400" y="3683000"/>
          <p14:tracePt t="40444" x="4930775" y="3775075"/>
          <p14:tracePt t="40483" x="5343525" y="3933825"/>
          <p14:tracePt t="40523" x="5594350" y="4038600"/>
          <p14:tracePt t="40563" x="5730875" y="4108450"/>
          <p14:tracePt t="40603" x="5994400" y="4267200"/>
          <p14:tracePt t="40643" x="6213475" y="4451350"/>
          <p14:tracePt t="40683" x="6451600" y="4724400"/>
          <p14:tracePt t="40723" x="6750050" y="5080000"/>
          <p14:tracePt t="40763" x="6934200" y="5295900"/>
          <p14:tracePt t="40803" x="7140575" y="5514975"/>
          <p14:tracePt t="40843" x="7369175" y="5730875"/>
          <p14:tracePt t="40883" x="7562850" y="5905500"/>
          <p14:tracePt t="40923" x="7642225" y="5984875"/>
          <p14:tracePt t="40963" x="7699375" y="6042025"/>
          <p14:tracePt t="41003" x="7747000" y="6134100"/>
          <p14:tracePt t="41043" x="7781925" y="6213475"/>
          <p14:tracePt t="41083" x="7791450" y="6327775"/>
          <p14:tracePt t="41123" x="7826375" y="6407150"/>
          <p14:tracePt t="41163" x="7839075" y="6477000"/>
          <p14:tracePt t="41203" x="7839075" y="6534150"/>
          <p14:tracePt t="41243" x="7839075" y="6569075"/>
          <p14:tracePt t="41920" x="7829550" y="6569075"/>
          <p14:tracePt t="41936" x="7807325" y="6546850"/>
          <p14:tracePt t="41943" x="7781925" y="6524625"/>
          <p14:tracePt t="41963" x="7737475" y="6432550"/>
          <p14:tracePt t="42004" x="7588250" y="6146800"/>
          <p14:tracePt t="42043" x="7486650" y="5997575"/>
          <p14:tracePt t="42083" x="7381875" y="5895975"/>
          <p14:tracePt t="42123" x="7143750" y="5654675"/>
          <p14:tracePt t="42163" x="6981825" y="5461000"/>
          <p14:tracePt t="42203" x="6946900" y="5416550"/>
          <p14:tracePt t="42243" x="6937375" y="5403850"/>
          <p14:tracePt t="43928" x="6937375" y="5381625"/>
          <p14:tracePt t="43936" x="6943725" y="5359400"/>
          <p14:tracePt t="43943" x="6943725" y="5334000"/>
          <p14:tracePt t="43963" x="6943725" y="5276850"/>
          <p14:tracePt t="44004" x="6943725" y="5153025"/>
          <p14:tracePt t="44045" x="6937375" y="5060950"/>
          <p14:tracePt t="44084" x="6911975" y="5013325"/>
          <p14:tracePt t="44124" x="6889750" y="4991100"/>
          <p14:tracePt t="45080" x="6899275" y="5010150"/>
          <p14:tracePt t="45087" x="6908800" y="5045075"/>
          <p14:tracePt t="45101" x="6921500" y="5067300"/>
          <p14:tracePt t="45123" x="6934200" y="5080000"/>
          <p14:tracePt t="45164" x="6943725" y="5102225"/>
          <p14:tracePt t="45204" x="6956425" y="5114925"/>
          <p14:tracePt t="45244" x="7026275" y="5194300"/>
          <p14:tracePt t="45284" x="7092950" y="5295900"/>
          <p14:tracePt t="45324" x="7105650" y="5330825"/>
          <p14:tracePt t="51816" x="7105650" y="5343525"/>
          <p14:tracePt t="51826" x="7105650" y="5311775"/>
          <p14:tracePt t="51831" x="7096125" y="5299075"/>
          <p14:tracePt t="51847" x="7073900" y="5254625"/>
          <p14:tracePt t="51886" x="7038975" y="5162550"/>
          <p14:tracePt t="51926" x="7115175" y="5048250"/>
          <p14:tracePt t="51975" x="7162800" y="4946650"/>
          <p14:tracePt t="52015" x="7153275" y="4899025"/>
          <p14:tracePt t="52056" x="7153275" y="4841875"/>
          <p14:tracePt t="52096" x="7162800" y="4806950"/>
          <p14:tracePt t="52176" x="7197725" y="4775200"/>
          <p14:tracePt t="52215" x="7312025" y="4740275"/>
          <p14:tracePt t="52255" x="7369175" y="4759325"/>
          <p14:tracePt t="52295" x="7337425" y="4762500"/>
          <p14:tracePt t="52336" x="7280275" y="4521200"/>
          <p14:tracePt t="52376" x="7435850" y="4349750"/>
          <p14:tracePt t="53424" x="7429500" y="4349750"/>
          <p14:tracePt t="53440" x="7407275" y="4359275"/>
          <p14:tracePt t="53447" x="7381875" y="4368800"/>
          <p14:tracePt t="53468" x="7346950" y="4381500"/>
          <p14:tracePt t="53507" x="7258050" y="4416425"/>
          <p14:tracePt t="53547" x="7200900" y="4425950"/>
          <p14:tracePt t="53587" x="7188200" y="442595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778625" cy="49053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/>
              <a:t>Biomimetic structures</a:t>
            </a:r>
            <a:endParaRPr lang="cs-CZ" sz="3200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765175"/>
            <a:ext cx="8362950" cy="5360988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/>
              <a:t>learning from nature</a:t>
            </a:r>
          </a:p>
          <a:p>
            <a:pPr eaLnBrk="1" hangingPunct="1">
              <a:defRPr/>
            </a:pPr>
            <a:r>
              <a:rPr lang="en-US" sz="2000" smtClean="0"/>
              <a:t>using shape as well as chemistry</a:t>
            </a:r>
          </a:p>
          <a:p>
            <a:pPr eaLnBrk="1" hangingPunct="1">
              <a:defRPr/>
            </a:pPr>
            <a:r>
              <a:rPr lang="en-US" sz="2000" smtClean="0"/>
              <a:t>some similar function (light gathering, sensing/detection, etc.</a:t>
            </a:r>
          </a:p>
          <a:p>
            <a:pPr eaLnBrk="1" hangingPunct="1">
              <a:defRPr/>
            </a:pPr>
            <a:r>
              <a:rPr lang="en-US" sz="2000" smtClean="0"/>
              <a:t>from nanostructures to nanosystems</a:t>
            </a:r>
          </a:p>
          <a:p>
            <a:pPr eaLnBrk="1" hangingPunct="1">
              <a:defRPr/>
            </a:pPr>
            <a:endParaRPr lang="cs-CZ" sz="200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2420888"/>
            <a:ext cx="2746664" cy="40545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67" y="2420888"/>
            <a:ext cx="2808312" cy="12123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54" y="3789040"/>
            <a:ext cx="2614492" cy="9361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4175" y="2078486"/>
            <a:ext cx="2878295" cy="4444676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3" x="7153275" y="4349750"/>
          <p14:tracePt t="1311" x="7096125" y="4213225"/>
          <p14:tracePt t="1324" x="7086600" y="4111625"/>
          <p14:tracePt t="1346" x="6981825" y="3765550"/>
          <p14:tracePt t="1386" x="6845300" y="3263900"/>
          <p14:tracePt t="1427" x="6708775" y="2794000"/>
          <p14:tracePt t="1468" x="6673850" y="2565400"/>
          <p14:tracePt t="1508" x="6661150" y="2517775"/>
          <p14:tracePt t="1669" x="6661150" y="2508250"/>
          <p14:tracePt t="1677" x="6661150" y="2473325"/>
          <p14:tracePt t="1685" x="6651625" y="2403475"/>
          <p14:tracePt t="1717" x="6581775" y="2082800"/>
          <p14:tracePt t="1737" x="6546850" y="1946275"/>
          <p14:tracePt t="1767" x="6477000" y="1739900"/>
          <p14:tracePt t="1816" x="6375400" y="1409700"/>
          <p14:tracePt t="1857" x="6330950" y="1270000"/>
          <p14:tracePt t="1897" x="6283325" y="1225550"/>
          <p14:tracePt t="1937" x="6238875" y="1225550"/>
          <p14:tracePt t="1987" x="6226175" y="1323975"/>
          <p14:tracePt t="2026" x="6270625" y="1406525"/>
          <p14:tracePt t="2542" x="6248400" y="1374775"/>
          <p14:tracePt t="2551" x="6203950" y="1352550"/>
          <p14:tracePt t="2558" x="6146800" y="1327150"/>
          <p14:tracePt t="2587" x="6010275" y="1270000"/>
          <p14:tracePt t="2627" x="5813425" y="1225550"/>
          <p14:tracePt t="2647" x="5756275" y="1212850"/>
          <p14:tracePt t="2677" x="5676900" y="1212850"/>
          <p14:tracePt t="2716" x="5619750" y="1203325"/>
          <p14:tracePt t="2766" x="5584825" y="1203325"/>
          <p14:tracePt t="2817" x="5448300" y="1203325"/>
          <p14:tracePt t="2857" x="5403850" y="1203325"/>
          <p14:tracePt t="2937" x="5391150" y="1203325"/>
          <p14:tracePt t="2977" x="5334000" y="1203325"/>
          <p14:tracePt t="3028" x="5184775" y="1181100"/>
          <p14:tracePt t="3067" x="5013325" y="1120775"/>
          <p14:tracePt t="3117" x="4705350" y="1063625"/>
          <p14:tracePt t="3157" x="4556125" y="1041400"/>
          <p14:tracePt t="3207" x="4429125" y="1031875"/>
          <p14:tracePt t="3246" x="4270375" y="1006475"/>
          <p14:tracePt t="3287" x="4121150" y="984250"/>
          <p14:tracePt t="3327" x="3994150" y="974725"/>
          <p14:tracePt t="3366" x="3835400" y="962025"/>
          <p14:tracePt t="3407" x="3673475" y="939800"/>
          <p14:tracePt t="3446" x="3536950" y="927100"/>
          <p14:tracePt t="3486" x="3422650" y="917575"/>
          <p14:tracePt t="3527" x="3330575" y="904875"/>
          <p14:tracePt t="3567" x="3251200" y="904875"/>
          <p14:tracePt t="3607" x="3168650" y="904875"/>
          <p14:tracePt t="3648" x="3111500" y="892175"/>
          <p14:tracePt t="9846" x="3225800" y="914400"/>
          <p14:tracePt t="9856" x="3282950" y="914400"/>
          <p14:tracePt t="9875" x="3397250" y="936625"/>
          <p14:tracePt t="9897" x="3556000" y="971550"/>
          <p14:tracePt t="9901" x="3613150" y="981075"/>
          <p14:tracePt t="9938" x="3784600" y="1016000"/>
          <p14:tracePt t="9978" x="3956050" y="1038225"/>
          <p14:tracePt t="10028" x="4127500" y="1050925"/>
          <p14:tracePt t="10068" x="4219575" y="1060450"/>
          <p14:tracePt t="10069" x="4232275" y="1060450"/>
          <p14:tracePt t="10108" x="4267200" y="1060450"/>
          <p14:tracePt t="10237" x="4276725" y="1073150"/>
          <p14:tracePt t="10277" x="4289425" y="1085850"/>
          <p14:tracePt t="10292" x="4289425" y="1095375"/>
          <p14:tracePt t="10329" x="4324350" y="1209675"/>
          <p14:tracePt t="10368" x="4381500" y="1428750"/>
          <p14:tracePt t="10408" x="4425950" y="1622425"/>
          <p14:tracePt t="10459" x="4438650" y="2022475"/>
          <p14:tracePt t="10507" x="4448175" y="2390775"/>
          <p14:tracePt t="10548" x="4441825" y="2641600"/>
          <p14:tracePt t="10588" x="4448175" y="2927350"/>
          <p14:tracePt t="10628" x="4530725" y="3190875"/>
          <p14:tracePt t="10667" x="4619625" y="3419475"/>
          <p14:tracePt t="10708" x="4645025" y="3498850"/>
          <p14:tracePt t="10748" x="4676775" y="3546475"/>
          <p14:tracePt t="10997" x="4676775" y="3556000"/>
          <p14:tracePt t="11030" x="4670425" y="3581400"/>
          <p14:tracePt t="11045" x="4657725" y="3590925"/>
          <p14:tracePt t="11068" x="4613275" y="3603625"/>
          <p14:tracePt t="11069" x="4591050" y="3613150"/>
          <p14:tracePt t="11098" x="4533900" y="3638550"/>
          <p14:tracePt t="11138" x="4429125" y="3705225"/>
          <p14:tracePt t="11178" x="4384675" y="3740150"/>
          <p14:tracePt t="11227" x="4371975" y="3752850"/>
          <p14:tracePt t="11268" x="4359275" y="3752850"/>
          <p14:tracePt t="11309" x="4349750" y="3752850"/>
          <p14:tracePt t="11348" x="4292600" y="3663950"/>
          <p14:tracePt t="11388" x="4257675" y="3479800"/>
          <p14:tracePt t="11438" x="4257675" y="3308350"/>
          <p14:tracePt t="11478" x="4311650" y="3159125"/>
          <p14:tracePt t="11528" x="4438650" y="2978150"/>
          <p14:tracePt t="11568" x="4495800" y="2851150"/>
          <p14:tracePt t="11609" x="4552950" y="2759075"/>
          <p14:tracePt t="11658" x="4587875" y="2689225"/>
          <p14:tracePt t="11709" x="4667250" y="2600325"/>
          <p14:tracePt t="11747" x="4689475" y="2565400"/>
          <p14:tracePt t="11789" x="4768850" y="2495550"/>
          <p14:tracePt t="11829" x="4883150" y="2438400"/>
          <p14:tracePt t="11868" x="4930775" y="2428875"/>
          <p14:tracePt t="11973" x="4940300" y="2428875"/>
          <p14:tracePt t="12117" x="4933950" y="2428875"/>
          <p14:tracePt t="12125" x="4911725" y="2428875"/>
          <p14:tracePt t="12133" x="4886325" y="2428875"/>
          <p14:tracePt t="12158" x="4784725" y="2435225"/>
          <p14:tracePt t="12178" x="4705350" y="2447925"/>
          <p14:tracePt t="12208" x="4543425" y="2492375"/>
          <p14:tracePt t="12242" x="4416425" y="2549525"/>
          <p14:tracePt t="12285" x="4270375" y="2654300"/>
          <p14:tracePt t="12325" x="4156075" y="2768600"/>
          <p14:tracePt t="12375" x="4108450" y="3054350"/>
          <p14:tracePt t="12395" x="4108450" y="3168650"/>
          <p14:tracePt t="12396" x="4108450" y="3213100"/>
          <p14:tracePt t="12438" x="4140200" y="3362325"/>
          <p14:tracePt t="12478" x="4162425" y="3409950"/>
          <p14:tracePt t="12515" x="4175125" y="3419475"/>
          <p14:tracePt t="12902" x="4165600" y="3419475"/>
          <p14:tracePt t="12910" x="4156075" y="3419475"/>
          <p14:tracePt t="12922" x="4130675" y="3419475"/>
          <p14:tracePt t="12955" x="4029075" y="3419475"/>
          <p14:tracePt t="12974" x="4016375" y="3419475"/>
          <p14:tracePt t="13918" x="4006850" y="3419475"/>
          <p14:tracePt t="13961" x="3994150" y="3419475"/>
          <p14:tracePt t="13966" x="3981450" y="3419475"/>
          <p14:tracePt t="13986" x="3971925" y="3419475"/>
          <p14:tracePt t="14007" x="3959225" y="3419475"/>
          <p14:tracePt t="15551" x="3937000" y="3419475"/>
          <p14:tracePt t="15558" x="3914775" y="3419475"/>
          <p14:tracePt t="15565" x="3857625" y="3419475"/>
          <p14:tracePt t="15585" x="3787775" y="3432175"/>
          <p14:tracePt t="15627" x="3673475" y="3454400"/>
          <p14:tracePt t="15668" x="3581400" y="3476625"/>
          <p14:tracePt t="15718" x="3432175" y="3546475"/>
          <p14:tracePt t="15757" x="3400425" y="3556000"/>
          <p14:tracePt t="15797" x="3387725" y="3568700"/>
          <p14:tracePt t="15965" x="3375025" y="3568700"/>
          <p14:tracePt t="15974" x="3365500" y="3581400"/>
          <p14:tracePt t="15987" x="3330575" y="3590925"/>
          <p14:tracePt t="16024" x="3295650" y="3613150"/>
          <p14:tracePt t="16087" x="3286125" y="3625850"/>
          <p14:tracePt t="16127" x="3251200" y="3660775"/>
          <p14:tracePt t="16166" x="3194050" y="3705225"/>
          <p14:tracePt t="16247" x="3181350" y="3717925"/>
          <p14:tracePt t="16333" x="3168650" y="3708400"/>
          <p14:tracePt t="16341" x="3159125" y="3698875"/>
          <p14:tracePt t="16367" x="3124200" y="3559175"/>
          <p14:tracePt t="16406" x="3067050" y="3365500"/>
          <p14:tracePt t="16457" x="2940050" y="3114675"/>
          <p14:tracePt t="16497" x="2895600" y="3022600"/>
          <p14:tracePt t="16537" x="2873375" y="2965450"/>
          <p14:tracePt t="16576" x="2838450" y="2921000"/>
          <p14:tracePt t="16616" x="2825750" y="2886075"/>
          <p14:tracePt t="16657" x="2816225" y="2873375"/>
          <p14:tracePt t="16706" x="2816225" y="2863850"/>
          <p14:tracePt t="16746" x="2822575" y="2851150"/>
          <p14:tracePt t="16786" x="3143250" y="2828925"/>
          <p14:tracePt t="16826" x="3775075" y="2905125"/>
          <p14:tracePt t="16867" x="4162425" y="2949575"/>
          <p14:tracePt t="16907" x="4210050" y="2949575"/>
          <p14:tracePt t="16957" x="4219575" y="2949575"/>
          <p14:tracePt t="17037" x="4232275" y="2943225"/>
          <p14:tracePt t="17061" x="4232275" y="2921000"/>
          <p14:tracePt t="17078" x="4232275" y="2886075"/>
          <p14:tracePt t="17117" x="4232275" y="2816225"/>
          <p14:tracePt t="17157" x="4241800" y="2794000"/>
          <p14:tracePt t="17197" x="4267200" y="2746375"/>
          <p14:tracePt t="17237" x="4298950" y="2714625"/>
          <p14:tracePt t="17277" x="4333875" y="2657475"/>
          <p14:tracePt t="17327" x="4381500" y="2609850"/>
          <p14:tracePt t="17377" x="4425950" y="2574925"/>
          <p14:tracePt t="17413" x="4460875" y="2565400"/>
          <p14:tracePt t="17453" x="4540250" y="2530475"/>
          <p14:tracePt t="17495" x="4575175" y="2517775"/>
          <p14:tracePt t="17536" x="4654550" y="2495550"/>
          <p14:tracePt t="17564" x="4667250" y="2495550"/>
          <p14:tracePt t="17645" x="4676775" y="2495550"/>
          <p14:tracePt t="17895" x="4702175" y="2495550"/>
          <p14:tracePt t="17916" x="4733925" y="2505075"/>
          <p14:tracePt t="17919" x="4759325" y="2527300"/>
          <p14:tracePt t="17934" x="4803775" y="2571750"/>
          <p14:tracePt t="17974" x="4851400" y="2628900"/>
          <p14:tracePt t="18014" x="4873625" y="2686050"/>
          <p14:tracePt t="18064" x="4883150" y="2698750"/>
          <p14:tracePt t="18197" x="4883150" y="2711450"/>
          <p14:tracePt t="18207" x="4883150" y="2720975"/>
          <p14:tracePt t="18213" x="4883150" y="2743200"/>
          <p14:tracePt t="18239" x="4895850" y="2768600"/>
          <p14:tracePt t="18274" x="4908550" y="2778125"/>
          <p14:tracePt t="18389" x="4908550" y="2746375"/>
          <p14:tracePt t="18405" x="4908550" y="2714625"/>
          <p14:tracePt t="18413" x="4908550" y="2701925"/>
          <p14:tracePt t="18444" x="4899025" y="2644775"/>
          <p14:tracePt t="18485" x="4864100" y="2574925"/>
          <p14:tracePt t="18525" x="4829175" y="2552700"/>
          <p14:tracePt t="18563" x="4806950" y="2543175"/>
          <p14:tracePt t="18605" x="4622800" y="2543175"/>
          <p14:tracePt t="18645" x="4451350" y="2543175"/>
          <p14:tracePt t="18684" x="4406900" y="2549525"/>
          <p14:tracePt t="18724" x="4302125" y="2619375"/>
          <p14:tracePt t="18725" x="4279900" y="2641600"/>
          <p14:tracePt t="18763" x="4178300" y="2768600"/>
          <p14:tracePt t="18804" x="4098925" y="2997200"/>
          <p14:tracePt t="18804" x="4073525" y="3054350"/>
          <p14:tracePt t="18844" x="4016375" y="3168650"/>
          <p14:tracePt t="18883" x="3981450" y="3295650"/>
          <p14:tracePt t="18884" x="3959225" y="3340100"/>
          <p14:tracePt t="18924" x="3959225" y="3454400"/>
          <p14:tracePt t="18964" x="3959225" y="3556000"/>
          <p14:tracePt t="18965" x="3968750" y="3581400"/>
          <p14:tracePt t="19004" x="4048125" y="3683000"/>
          <p14:tracePt t="19044" x="4083050" y="3717925"/>
          <p14:tracePt t="19124" x="4095750" y="3717925"/>
          <p14:tracePt t="19165" x="4105275" y="3676650"/>
          <p14:tracePt t="19204" x="4127500" y="3502025"/>
          <p14:tracePt t="19245" x="4210050" y="3149600"/>
          <p14:tracePt t="19284" x="4254500" y="2978150"/>
          <p14:tracePt t="19323" x="4324350" y="2759075"/>
          <p14:tracePt t="19324" x="4346575" y="2714625"/>
          <p14:tracePt t="19364" x="4391025" y="2622550"/>
          <p14:tracePt t="19404" x="4483100" y="2508250"/>
          <p14:tracePt t="19445" x="4575175" y="2428875"/>
          <p14:tracePt t="19496" x="4645025" y="2403475"/>
          <p14:tracePt t="19535" x="4759325" y="2393950"/>
          <p14:tracePt t="19564" x="4860925" y="2393950"/>
          <p14:tracePt t="19605" x="4975225" y="2393950"/>
          <p14:tracePt t="19644" x="5032375" y="2393950"/>
          <p14:tracePt t="19725" x="5102225" y="2435225"/>
          <p14:tracePt t="19765" x="5146675" y="2527300"/>
          <p14:tracePt t="19804" x="5159375" y="2562225"/>
          <p14:tracePt t="19843" x="5159375" y="2571750"/>
          <p14:tracePt t="19933" x="5140325" y="2584450"/>
          <p14:tracePt t="19964" x="5013325" y="2584450"/>
          <p14:tracePt t="20004" x="4864100" y="2574925"/>
          <p14:tracePt t="20045" x="4622800" y="2565400"/>
          <p14:tracePt t="20084" x="4508500" y="2565400"/>
          <p14:tracePt t="20124" x="4394200" y="2571750"/>
          <p14:tracePt t="20164" x="4187825" y="2686050"/>
          <p14:tracePt t="20204" x="4051300" y="2800350"/>
          <p14:tracePt t="20226" x="3994150" y="2870200"/>
          <p14:tracePt t="20280" x="3949700" y="3098800"/>
          <p14:tracePt t="20319" x="3949700" y="3305175"/>
          <p14:tracePt t="20359" x="3949700" y="3419475"/>
          <p14:tracePt t="20409" x="3956050" y="3533775"/>
          <p14:tracePt t="20460" x="4003675" y="3613150"/>
          <p14:tracePt t="20499" x="4025900" y="3638550"/>
          <p14:tracePt t="20500" x="4038600" y="3648075"/>
          <p14:tracePt t="20550" x="4048125" y="3648075"/>
          <p14:tracePt t="20581" x="4083050" y="3606800"/>
          <p14:tracePt t="20620" x="4140200" y="3479800"/>
          <p14:tracePt t="20659" x="4254500" y="3194050"/>
          <p14:tracePt t="20660" x="4267200" y="3149600"/>
          <p14:tracePt t="20698" x="4311650" y="2987675"/>
          <p14:tracePt t="20725" x="4356100" y="2838450"/>
          <p14:tracePt t="20764" x="4368800" y="2771775"/>
          <p14:tracePt t="20804" x="4425950" y="2644775"/>
          <p14:tracePt t="20844" x="4483100" y="2565400"/>
          <p14:tracePt t="20885" x="4540250" y="2486025"/>
          <p14:tracePt t="20925" x="4645025" y="2438400"/>
          <p14:tracePt t="20965" x="4702175" y="2416175"/>
          <p14:tracePt t="21005" x="4746625" y="2416175"/>
          <p14:tracePt t="21044" x="4860925" y="2457450"/>
          <p14:tracePt t="21085" x="4975225" y="2562225"/>
          <p14:tracePt t="21124" x="5022850" y="2619375"/>
          <p14:tracePt t="21261" x="5013325" y="2628900"/>
          <p14:tracePt t="21341" x="5000625" y="2628900"/>
          <p14:tracePt t="21389" x="4978400" y="2628900"/>
          <p14:tracePt t="21445" x="4956175" y="2628900"/>
          <p14:tracePt t="21453" x="4943475" y="2628900"/>
          <p14:tracePt t="21462" x="4933950" y="2628900"/>
          <p14:tracePt t="21494" x="4899025" y="2609850"/>
          <p14:tracePt t="21534" x="4851400" y="2565400"/>
          <p14:tracePt t="21554" x="4829175" y="2543175"/>
          <p14:tracePt t="21585" x="4784725" y="2517775"/>
          <p14:tracePt t="21624" x="4727575" y="2495550"/>
          <p14:tracePt t="21664" x="4670425" y="2460625"/>
          <p14:tracePt t="21704" x="4657725" y="2451100"/>
          <p14:tracePt t="21877" x="4648200" y="2438400"/>
          <p14:tracePt t="22094" x="4635500" y="2447925"/>
          <p14:tracePt t="22110" x="4613275" y="2470150"/>
          <p14:tracePt t="22127" x="4533900" y="2549525"/>
          <p14:tracePt t="22154" x="4476750" y="2619375"/>
          <p14:tracePt t="22174" x="4384675" y="2755900"/>
          <p14:tracePt t="22205" x="4302125" y="2892425"/>
          <p14:tracePt t="22245" x="4222750" y="3041650"/>
          <p14:tracePt t="22284" x="4130675" y="3178175"/>
          <p14:tracePt t="22325" x="4098925" y="3295650"/>
          <p14:tracePt t="22364" x="4073525" y="3375025"/>
          <p14:tracePt t="22405" x="4073525" y="3419475"/>
          <p14:tracePt t="22445" x="4073525" y="3498850"/>
          <p14:tracePt t="22484" x="4073525" y="3568700"/>
          <p14:tracePt t="22524" x="4073525" y="3581400"/>
          <p14:tracePt t="22709" x="4095750" y="3549650"/>
          <p14:tracePt t="22717" x="4117975" y="3527425"/>
          <p14:tracePt t="22731" x="4140200" y="3479800"/>
          <p14:tracePt t="22755" x="4175125" y="3378200"/>
          <p14:tracePt t="22794" x="4210050" y="3216275"/>
          <p14:tracePt t="22813" x="4219575" y="3114675"/>
          <p14:tracePt t="22845" x="4219575" y="3057525"/>
          <p14:tracePt t="22885" x="4241800" y="2930525"/>
          <p14:tracePt t="22925" x="4254500" y="2873375"/>
          <p14:tracePt t="22965" x="4298950" y="2781300"/>
          <p14:tracePt t="23005" x="4346575" y="2714625"/>
          <p14:tracePt t="23045" x="4438650" y="2622550"/>
          <p14:tracePt t="23085" x="4552950" y="2530475"/>
          <p14:tracePt t="23125" x="4610100" y="2508250"/>
          <p14:tracePt t="23165" x="4676775" y="2486025"/>
          <p14:tracePt t="23190" x="4702175" y="2486025"/>
          <p14:tracePt t="23229" x="4711700" y="2486025"/>
          <p14:tracePt t="23270" x="4733925" y="2486025"/>
          <p14:tracePt t="23309" x="4803775" y="2486025"/>
          <p14:tracePt t="23501" x="4762500" y="2492375"/>
          <p14:tracePt t="23509" x="4737100" y="2505075"/>
          <p14:tracePt t="23518" x="4714875" y="2514600"/>
          <p14:tracePt t="23545" x="4635500" y="2562225"/>
          <p14:tracePt t="23563" x="4600575" y="2571750"/>
          <p14:tracePt t="23595" x="4476750" y="2628900"/>
          <p14:tracePt t="23597" x="4451350" y="2641600"/>
          <p14:tracePt t="23634" x="4394200" y="2676525"/>
          <p14:tracePt t="23674" x="4292600" y="2768600"/>
          <p14:tracePt t="23714" x="4213225" y="2847975"/>
          <p14:tracePt t="23754" x="4165600" y="3019425"/>
          <p14:tracePt t="23794" x="4121150" y="3168650"/>
          <p14:tracePt t="23834" x="4108450" y="3260725"/>
          <p14:tracePt t="23875" x="4108450" y="3352800"/>
          <p14:tracePt t="23915" x="4117975" y="3419475"/>
          <p14:tracePt t="23917" x="4127500" y="3432175"/>
          <p14:tracePt t="23955" x="4152900" y="3467100"/>
          <p14:tracePt t="23995" x="4184650" y="3489325"/>
          <p14:tracePt t="24033" x="4210050" y="3511550"/>
          <p14:tracePt t="24074" x="4232275" y="3524250"/>
          <p14:tracePt t="24114" x="4241800" y="3533775"/>
          <p14:tracePt t="24278" x="4254500" y="3527425"/>
          <p14:tracePt t="24285" x="4254500" y="3502025"/>
          <p14:tracePt t="24304" x="4244975" y="3435350"/>
          <p14:tracePt t="24345" x="4187825" y="3286125"/>
          <p14:tracePt t="24365" x="4156075" y="3216275"/>
          <p14:tracePt t="24394" x="4130675" y="3181350"/>
          <p14:tracePt t="24434" x="4121150" y="3159125"/>
          <p14:tracePt t="24475" x="4108450" y="3124200"/>
          <p14:tracePt t="24514" x="4073525" y="3079750"/>
          <p14:tracePt t="24555" x="4051300" y="3035300"/>
          <p14:tracePt t="24594" x="4041775" y="3000375"/>
          <p14:tracePt t="24634" x="4041775" y="2987675"/>
          <p14:tracePt t="24674" x="4029075" y="2978150"/>
          <p14:tracePt t="24877" x="4038600" y="2984500"/>
          <p14:tracePt t="24885" x="4060825" y="3006725"/>
          <p14:tracePt t="24893" x="4083050" y="3032125"/>
          <p14:tracePt t="24925" x="4184650" y="3121025"/>
          <p14:tracePt t="24944" x="4210050" y="3146425"/>
          <p14:tracePt t="24974" x="4267200" y="3190875"/>
          <p14:tracePt t="25014" x="4324350" y="3225800"/>
          <p14:tracePt t="25054" x="4333875" y="3235325"/>
          <p14:tracePt t="25253" x="4314825" y="3235325"/>
          <p14:tracePt t="25261" x="4270375" y="3216275"/>
          <p14:tracePt t="25271" x="4235450" y="3216275"/>
          <p14:tracePt t="25304" x="4121150" y="3181350"/>
          <p14:tracePt t="25453" x="4152900" y="3181350"/>
          <p14:tracePt t="25461" x="4184650" y="3181350"/>
          <p14:tracePt t="25469" x="4232275" y="3203575"/>
          <p14:tracePt t="25506" x="4311650" y="3248025"/>
          <p14:tracePt t="25545" x="4356100" y="3282950"/>
          <p14:tracePt t="25564" x="4368800" y="3295650"/>
          <p14:tracePt t="25594" x="4381500" y="3305175"/>
          <p14:tracePt t="25693" x="4371975" y="3298825"/>
          <p14:tracePt t="25714" x="4337050" y="3286125"/>
          <p14:tracePt t="25755" x="4098925" y="3216275"/>
          <p14:tracePt t="25794" x="3994150" y="3181350"/>
          <p14:tracePt t="25834" x="4003675" y="3181350"/>
          <p14:tracePt t="25875" x="4117975" y="3190875"/>
          <p14:tracePt t="25915" x="4254500" y="3248025"/>
          <p14:tracePt t="25917" x="4267200" y="3260725"/>
          <p14:tracePt t="25955" x="4298950" y="3282950"/>
          <p14:tracePt t="25995" x="4311650" y="3295650"/>
          <p14:tracePt t="26075" x="4235450" y="3295650"/>
          <p14:tracePt t="26115" x="4213225" y="3286125"/>
          <p14:tracePt t="26154" x="4200525" y="3273425"/>
          <p14:tracePt t="26221" x="4232275" y="3273425"/>
          <p14:tracePt t="26262" x="4289425" y="3295650"/>
          <p14:tracePt t="26383" x="4279900" y="3295650"/>
          <p14:tracePt t="26390" x="4235450" y="3295650"/>
          <p14:tracePt t="26422" x="4156075" y="3273425"/>
          <p14:tracePt t="26462" x="4143375" y="3263900"/>
          <p14:tracePt t="26557" x="4152900" y="3263900"/>
          <p14:tracePt t="26582" x="4175125" y="3263900"/>
          <p14:tracePt t="26901" x="4184650" y="3263900"/>
          <p14:tracePt t="26925" x="4178300" y="3270250"/>
          <p14:tracePt t="26933" x="4165600" y="3270250"/>
          <p14:tracePt t="26949" x="4143375" y="3295650"/>
          <p14:tracePt t="26982" x="4041775" y="3384550"/>
          <p14:tracePt t="27022" x="3914775" y="3556000"/>
          <p14:tracePt t="27062" x="3695700" y="3787775"/>
          <p14:tracePt t="27102" x="3457575" y="4048125"/>
          <p14:tracePt t="27142" x="3260725" y="4267200"/>
          <p14:tracePt t="27182" x="3101975" y="4381500"/>
          <p14:tracePt t="27222" x="2997200" y="4416425"/>
          <p14:tracePt t="27261" x="2987675" y="4416425"/>
          <p14:tracePt t="28358" x="3006725" y="4416425"/>
          <p14:tracePt t="28366" x="3190875" y="4438650"/>
          <p14:tracePt t="28374" x="3340100" y="4438650"/>
          <p14:tracePt t="28398" x="3613150" y="4419600"/>
          <p14:tracePt t="28438" x="3968750" y="4283075"/>
          <p14:tracePt t="28458" x="4083050" y="4191000"/>
          <p14:tracePt t="28488" x="4197350" y="3949700"/>
          <p14:tracePt t="28538" x="4267200" y="3651250"/>
          <p14:tracePt t="28567" x="4356100" y="3492500"/>
          <p14:tracePt t="28606" x="4403725" y="3413125"/>
          <p14:tracePt t="28647" x="4460875" y="3365500"/>
          <p14:tracePt t="28686" x="4518025" y="3330575"/>
          <p14:tracePt t="28950" x="4508500" y="3321050"/>
          <p14:tracePt t="28958" x="4498975" y="3321050"/>
          <p14:tracePt t="28966" x="4476750" y="3321050"/>
          <p14:tracePt t="28996" x="4429125" y="3321050"/>
          <p14:tracePt t="29037" x="4349750" y="3308350"/>
          <p14:tracePt t="29076" x="4292600" y="3308350"/>
          <p14:tracePt t="29095" x="4279900" y="3308350"/>
          <p14:tracePt t="29166" x="4270375" y="3308350"/>
          <p14:tracePt t="29301" x="4257675" y="3298825"/>
          <p14:tracePt t="29309" x="4257675" y="3263900"/>
          <p14:tracePt t="29317" x="4257675" y="3238500"/>
          <p14:tracePt t="29336" x="4257675" y="3181350"/>
          <p14:tracePt t="29366" x="4298950" y="3044825"/>
          <p14:tracePt t="29406" x="4403725" y="2908300"/>
          <p14:tracePt t="29455" x="4530725" y="2781300"/>
          <p14:tracePt t="29498" x="4597400" y="2701925"/>
          <p14:tracePt t="29528" x="4702175" y="2622550"/>
          <p14:tracePt t="29566" x="4803775" y="2543175"/>
          <p14:tracePt t="29606" x="4895850" y="2495550"/>
          <p14:tracePt t="29647" x="4965700" y="2486025"/>
          <p14:tracePt t="29686" x="5032375" y="2486025"/>
          <p14:tracePt t="29726" x="5089525" y="2486025"/>
          <p14:tracePt t="29806" x="5124450" y="2492375"/>
          <p14:tracePt t="29846" x="5137150" y="2505075"/>
          <p14:tracePt t="29942" x="5127625" y="2514600"/>
          <p14:tracePt t="29967" x="5092700" y="2514600"/>
          <p14:tracePt t="30006" x="4956175" y="2514600"/>
          <p14:tracePt t="30046" x="4794250" y="2514600"/>
          <p14:tracePt t="30086" x="4670425" y="2527300"/>
          <p14:tracePt t="30127" x="4476750" y="2562225"/>
          <p14:tracePt t="30166" x="4314825" y="2628900"/>
          <p14:tracePt t="30206" x="4200525" y="2698750"/>
          <p14:tracePt t="30243" x="4130675" y="2813050"/>
          <p14:tracePt t="30282" x="4108450" y="3041650"/>
          <p14:tracePt t="30323" x="4140200" y="3213100"/>
          <p14:tracePt t="30363" x="4197350" y="3327400"/>
          <p14:tracePt t="30402" x="4219575" y="3362325"/>
          <p14:tracePt t="30443" x="4232275" y="3362325"/>
          <p14:tracePt t="30630" x="4241800" y="3355975"/>
          <p14:tracePt t="30646" x="4241800" y="3321050"/>
          <p14:tracePt t="30663" x="4241800" y="3273425"/>
          <p14:tracePt t="30692" x="4241800" y="3206750"/>
          <p14:tracePt t="30732" x="4267200" y="3057525"/>
          <p14:tracePt t="30752" x="4276725" y="3009900"/>
          <p14:tracePt t="30782" x="4298950" y="2930525"/>
          <p14:tracePt t="30822" x="4324350" y="2863850"/>
          <p14:tracePt t="30862" x="4413250" y="2736850"/>
          <p14:tracePt t="30902" x="4518025" y="2644775"/>
          <p14:tracePt t="30942" x="4610100" y="2609850"/>
          <p14:tracePt t="30982" x="4689475" y="2565400"/>
          <p14:tracePt t="31022" x="4759325" y="2530475"/>
          <p14:tracePt t="31062" x="4803775" y="2530475"/>
          <p14:tracePt t="31102" x="4816475" y="2530475"/>
          <p14:tracePt t="31142" x="4838700" y="2540000"/>
          <p14:tracePt t="31182" x="4965700" y="2628900"/>
          <p14:tracePt t="31222" x="4997450" y="2663825"/>
          <p14:tracePt t="31413" x="4991100" y="2676525"/>
          <p14:tracePt t="31434" x="4978400" y="2676525"/>
          <p14:tracePt t="31437" x="4968875" y="2676525"/>
          <p14:tracePt t="31460" x="4956175" y="2676525"/>
          <p14:tracePt t="31499" x="4899025" y="2676525"/>
          <p14:tracePt t="31518" x="4841875" y="2676525"/>
          <p14:tracePt t="31549" x="4794250" y="2676525"/>
          <p14:tracePt t="31589" x="4749800" y="2676525"/>
          <p14:tracePt t="31629" x="4692650" y="2676525"/>
          <p14:tracePt t="31669" x="4648200" y="2676525"/>
          <p14:tracePt t="31710" x="4622800" y="2676525"/>
          <p14:tracePt t="31749" x="4508500" y="2711450"/>
          <p14:tracePt t="31790" x="4429125" y="2768600"/>
          <p14:tracePt t="31829" x="4337050" y="2860675"/>
          <p14:tracePt t="31870" x="4270375" y="2997200"/>
          <p14:tracePt t="31909" x="4257675" y="3203575"/>
          <p14:tracePt t="31949" x="4346575" y="3375025"/>
          <p14:tracePt t="31989" x="4381500" y="3454400"/>
          <p14:tracePt t="32093" x="4391025" y="3467100"/>
          <p14:tracePt t="32213" x="4391025" y="3457575"/>
          <p14:tracePt t="32221" x="4391025" y="3422650"/>
          <p14:tracePt t="32229" x="4391025" y="3387725"/>
          <p14:tracePt t="32267" x="4391025" y="3251200"/>
          <p14:tracePt t="32286" x="4391025" y="3181350"/>
          <p14:tracePt t="32317" x="4391025" y="3101975"/>
          <p14:tracePt t="32357" x="4391025" y="2987675"/>
          <p14:tracePt t="32398" x="4391025" y="2908300"/>
          <p14:tracePt t="32437" x="4403725" y="2803525"/>
          <p14:tracePt t="32488" x="4460875" y="2714625"/>
          <p14:tracePt t="32527" x="4518025" y="2667000"/>
          <p14:tracePt t="32567" x="4597400" y="2644775"/>
          <p14:tracePt t="32608" x="4711700" y="2622550"/>
          <p14:tracePt t="32649" x="4816475" y="2622550"/>
          <p14:tracePt t="32687" x="4860925" y="2622550"/>
          <p14:tracePt t="33014" x="4873625" y="2622550"/>
          <p14:tracePt t="33470" x="4851400" y="2622550"/>
          <p14:tracePt t="33497" x="4841875" y="2628900"/>
          <p14:tracePt t="33525" x="4829175" y="2628900"/>
          <p14:tracePt t="33534" x="4819650" y="2641600"/>
          <p14:tracePt t="33569" x="4794250" y="2654300"/>
          <p14:tracePt t="33628" x="4784725" y="2654300"/>
          <p14:tracePt t="33846" x="4762500" y="2654300"/>
          <p14:tracePt t="33853" x="4749800" y="2663825"/>
          <p14:tracePt t="33958" x="4737100" y="2663825"/>
          <p14:tracePt t="33973" x="4727575" y="2676525"/>
          <p14:tracePt t="33992" x="4714875" y="2676525"/>
          <p14:tracePt t="34009" x="4705350" y="2686050"/>
          <p14:tracePt t="34301" x="4679950" y="2686050"/>
          <p14:tracePt t="34309" x="4648200" y="2698750"/>
          <p14:tracePt t="34317" x="4600575" y="2711450"/>
          <p14:tracePt t="34349" x="4464050" y="2733675"/>
          <p14:tracePt t="34388" x="4314825" y="2768600"/>
          <p14:tracePt t="34408" x="4302125" y="2768600"/>
          <p14:tracePt t="34438" x="4156075" y="2790825"/>
          <p14:tracePt t="34478" x="3971925" y="2847975"/>
          <p14:tracePt t="34518" x="3695700" y="2927350"/>
          <p14:tracePt t="34558" x="3238500" y="3054350"/>
          <p14:tracePt t="34598" x="2873375" y="3146425"/>
          <p14:tracePt t="34639" x="2609850" y="3225800"/>
          <p14:tracePt t="34678" x="2460625" y="3270250"/>
          <p14:tracePt t="34718" x="2359025" y="3317875"/>
          <p14:tracePt t="34758" x="2266950" y="3362325"/>
          <p14:tracePt t="34799" x="2162175" y="3397250"/>
          <p14:tracePt t="34838" x="2012950" y="3409950"/>
          <p14:tracePt t="34878" x="1797050" y="3419475"/>
          <p14:tracePt t="34918" x="1520825" y="3355975"/>
          <p14:tracePt t="34958" x="1476375" y="3298825"/>
          <p14:tracePt t="34998" x="1476375" y="3159125"/>
          <p14:tracePt t="35038" x="1476375" y="3067050"/>
          <p14:tracePt t="35078" x="1508125" y="2978150"/>
          <p14:tracePt t="35118" x="1517650" y="2908300"/>
          <p14:tracePt t="35159" x="1530350" y="2851150"/>
          <p14:tracePt t="35198" x="1530350" y="2794000"/>
          <p14:tracePt t="35238" x="1520825" y="2724150"/>
          <p14:tracePt t="35278" x="1485900" y="2679700"/>
          <p14:tracePt t="35329" x="1463675" y="2632075"/>
          <p14:tracePt t="35369" x="1454150" y="2609850"/>
          <p14:tracePt t="35460" x="1419225" y="2609850"/>
          <p14:tracePt t="35500" x="1327150" y="2609850"/>
          <p14:tracePt t="35549" x="1235075" y="2654300"/>
          <p14:tracePt t="35589" x="1177925" y="2698750"/>
          <p14:tracePt t="35628" x="1155700" y="2733675"/>
          <p14:tracePt t="35669" x="1143000" y="2835275"/>
          <p14:tracePt t="35709" x="1143000" y="2962275"/>
          <p14:tracePt t="35749" x="1165225" y="3019425"/>
          <p14:tracePt t="35788" x="1222375" y="3076575"/>
          <p14:tracePt t="35829" x="1393825" y="3178175"/>
          <p14:tracePt t="35868" x="1530350" y="3235325"/>
          <p14:tracePt t="35908" x="1666875" y="3270250"/>
          <p14:tracePt t="35949" x="1851025" y="3270250"/>
          <p14:tracePt t="35989" x="2009775" y="3263900"/>
          <p14:tracePt t="36028" x="2092325" y="3206750"/>
          <p14:tracePt t="36079" x="2193925" y="3101975"/>
          <p14:tracePt t="36119" x="2251075" y="2987675"/>
          <p14:tracePt t="36168" x="2273300" y="2863850"/>
          <p14:tracePt t="36209" x="2254250" y="2794000"/>
          <p14:tracePt t="36249" x="2127250" y="2701925"/>
          <p14:tracePt t="36288" x="1920875" y="2622550"/>
          <p14:tracePt t="36329" x="1670050" y="2587625"/>
          <p14:tracePt t="36368" x="1568450" y="2574925"/>
          <p14:tracePt t="36408" x="1454150" y="2606675"/>
          <p14:tracePt t="36449" x="1314450" y="2755900"/>
          <p14:tracePt t="36489" x="1304925" y="2927350"/>
          <p14:tracePt t="36539" x="1482725" y="3121025"/>
          <p14:tracePt t="36578" x="1724025" y="3178175"/>
          <p14:tracePt t="36619" x="1930400" y="3124200"/>
          <p14:tracePt t="36658" x="2057400" y="2921000"/>
          <p14:tracePt t="36699" x="2057400" y="2803525"/>
          <p14:tracePt t="36739" x="2003425" y="2759075"/>
          <p14:tracePt t="36779" x="1831975" y="2724150"/>
          <p14:tracePt t="36830" x="1670050" y="2790825"/>
          <p14:tracePt t="36868" x="1679575" y="2892425"/>
          <p14:tracePt t="36919" x="1965325" y="2962275"/>
          <p14:tracePt t="36959" x="2136775" y="2908300"/>
          <p14:tracePt t="36998" x="2181225" y="2689225"/>
          <p14:tracePt t="37039" x="2152650" y="2600325"/>
          <p14:tracePt t="37078" x="1990725" y="2628900"/>
          <p14:tracePt t="37119" x="1863725" y="2800350"/>
          <p14:tracePt t="37158" x="1854200" y="2962275"/>
          <p14:tracePt t="37199" x="1920875" y="2984500"/>
          <p14:tracePt t="37239" x="2035175" y="2943225"/>
          <p14:tracePt t="37278" x="2066925" y="2895600"/>
          <p14:tracePt t="37359" x="1981200" y="2886075"/>
          <p14:tracePt t="37409" x="1863725" y="2962275"/>
          <p14:tracePt t="37434" x="1863725" y="2984500"/>
          <p14:tracePt t="37482" x="2035175" y="2997200"/>
          <p14:tracePt t="37522" x="2101850" y="2965450"/>
          <p14:tracePt t="37562" x="2101850" y="2943225"/>
          <p14:tracePt t="37644" x="2082800" y="2930525"/>
          <p14:tracePt t="37723" x="2070100" y="2921000"/>
          <p14:tracePt t="37821" x="2060575" y="2921000"/>
          <p14:tracePt t="37845" x="2038350" y="2921000"/>
          <p14:tracePt t="37853" x="2025650" y="2921000"/>
          <p14:tracePt t="37883" x="1946275" y="2949575"/>
          <p14:tracePt t="37923" x="1831975" y="2997200"/>
          <p14:tracePt t="37925" x="1797050" y="3019425"/>
          <p14:tracePt t="37963" x="1670050" y="3098800"/>
          <p14:tracePt t="38003" x="1533525" y="3178175"/>
          <p14:tracePt t="38042" x="1441450" y="3225800"/>
          <p14:tracePt t="38083" x="1292225" y="3305175"/>
          <p14:tracePt t="38122" x="1143000" y="3409950"/>
          <p14:tracePt t="38162" x="1050925" y="3498850"/>
          <p14:tracePt t="38202" x="962025" y="3590925"/>
          <p14:tracePt t="38240" x="847725" y="3673475"/>
          <p14:tracePt t="38281" x="755650" y="3762375"/>
          <p14:tracePt t="38321" x="720725" y="3832225"/>
          <p14:tracePt t="38361" x="720725" y="3876675"/>
          <p14:tracePt t="38400" x="720725" y="3924300"/>
          <p14:tracePt t="38441" x="698500" y="4025900"/>
          <p14:tracePt t="38481" x="685800" y="4108450"/>
          <p14:tracePt t="38520" x="676275" y="4140200"/>
          <p14:tracePt t="38561" x="676275" y="4152900"/>
          <p14:tracePt t="38601" x="676275" y="4187825"/>
          <p14:tracePt t="38640" x="676275" y="4232275"/>
          <p14:tracePt t="38680" x="663575" y="4279900"/>
          <p14:tracePt t="38720" x="650875" y="4289425"/>
          <p14:tracePt t="38800" x="650875" y="4302125"/>
          <p14:tracePt t="38841" x="660400" y="4346575"/>
          <p14:tracePt t="38880" x="695325" y="4394200"/>
          <p14:tracePt t="38920" x="695325" y="4416425"/>
          <p14:tracePt t="38960" x="730250" y="4483100"/>
          <p14:tracePt t="39000" x="762000" y="4518025"/>
          <p14:tracePt t="39041" x="796925" y="4552950"/>
          <p14:tracePt t="39080" x="844550" y="4575175"/>
          <p14:tracePt t="39120" x="889000" y="4600575"/>
          <p14:tracePt t="39160" x="911225" y="4600575"/>
          <p14:tracePt t="39200" x="958850" y="4622800"/>
          <p14:tracePt t="39389" x="949325" y="4622800"/>
          <p14:tracePt t="39405" x="936625" y="4622800"/>
          <p14:tracePt t="39413" x="927100" y="4622800"/>
          <p14:tracePt t="39430" x="904875" y="4622800"/>
          <p14:tracePt t="39472" x="800100" y="4521200"/>
          <p14:tracePt t="39492" x="765175" y="4486275"/>
          <p14:tracePt t="39520" x="733425" y="4464050"/>
          <p14:tracePt t="39560" x="676275" y="4464050"/>
          <p14:tracePt t="39600" x="615950" y="4441825"/>
          <p14:tracePt t="39640" x="593725" y="4429125"/>
          <p14:tracePt t="39680" x="571500" y="4384675"/>
          <p14:tracePt t="39721" x="514350" y="4305300"/>
          <p14:tracePt t="39760" x="492125" y="4257675"/>
          <p14:tracePt t="39800" x="469900" y="4168775"/>
          <p14:tracePt t="39840" x="457200" y="4133850"/>
          <p14:tracePt t="39881" x="476250" y="4064000"/>
          <p14:tracePt t="39920" x="590550" y="3949700"/>
          <p14:tracePt t="39961" x="752475" y="3848100"/>
          <p14:tracePt t="40002" x="796925" y="3822700"/>
          <p14:tracePt t="40041" x="866775" y="3822700"/>
          <p14:tracePt t="40081" x="958850" y="3832225"/>
          <p14:tracePt t="40121" x="1047750" y="3959225"/>
          <p14:tracePt t="40161" x="1060450" y="4197350"/>
          <p14:tracePt t="40201" x="1073150" y="4394200"/>
          <p14:tracePt t="40240" x="1073150" y="4460875"/>
          <p14:tracePt t="40281" x="984250" y="4495800"/>
          <p14:tracePt t="40320" x="847725" y="4508500"/>
          <p14:tracePt t="40361" x="685800" y="4454525"/>
          <p14:tracePt t="40401" x="584200" y="4327525"/>
          <p14:tracePt t="40441" x="584200" y="4213225"/>
          <p14:tracePt t="40481" x="625475" y="4086225"/>
          <p14:tracePt t="40521" x="730250" y="3994150"/>
          <p14:tracePt t="40561" x="831850" y="3949700"/>
          <p14:tracePt t="40601" x="889000" y="3937000"/>
          <p14:tracePt t="40640" x="911225" y="3946525"/>
          <p14:tracePt t="40681" x="911225" y="4117975"/>
          <p14:tracePt t="40721" x="822325" y="4254500"/>
          <p14:tracePt t="40760" x="685800" y="4267200"/>
          <p14:tracePt t="40801" x="584200" y="4257675"/>
          <p14:tracePt t="40841" x="549275" y="4121150"/>
          <p14:tracePt t="40881" x="612775" y="4006850"/>
          <p14:tracePt t="40921" x="819150" y="3927475"/>
          <p14:tracePt t="40960" x="933450" y="3905250"/>
          <p14:tracePt t="41001" x="1003300" y="4003675"/>
          <p14:tracePt t="41040" x="971550" y="4140200"/>
          <p14:tracePt t="41081" x="812800" y="4187825"/>
          <p14:tracePt t="41121" x="742950" y="4187825"/>
          <p14:tracePt t="41201" x="889000" y="4143375"/>
          <p14:tracePt t="41225" x="958850" y="4133850"/>
          <p14:tracePt t="41264" x="990600" y="4133850"/>
          <p14:tracePt t="41301" x="990600" y="4140200"/>
          <p14:tracePt t="41341" x="971550" y="4175125"/>
          <p14:tracePt t="41381" x="857250" y="4197350"/>
          <p14:tracePt t="41420" x="847725" y="4197350"/>
          <p14:tracePt t="41462" x="854075" y="4197350"/>
          <p14:tracePt t="41501" x="933450" y="4191000"/>
          <p14:tracePt t="41541" x="946150" y="4191000"/>
          <p14:tracePt t="42054" x="958850" y="4191000"/>
          <p14:tracePt t="42078" x="968375" y="4191000"/>
          <p14:tracePt t="42103" x="1003300" y="4191000"/>
          <p14:tracePt t="42109" x="1025525" y="4210050"/>
          <p14:tracePt t="42141" x="1095375" y="4337050"/>
          <p14:tracePt t="42181" x="1244600" y="4565650"/>
          <p14:tracePt t="42221" x="1311275" y="4724400"/>
          <p14:tracePt t="42261" x="1323975" y="4772025"/>
          <p14:tracePt t="42301" x="1323975" y="4781550"/>
          <p14:tracePt t="42380" x="1323975" y="4794250"/>
          <p14:tracePt t="42421" x="1336675" y="4803775"/>
          <p14:tracePt t="42565" x="1336675" y="4797425"/>
          <p14:tracePt t="42589" x="1346200" y="4775200"/>
          <p14:tracePt t="42600" x="1358900" y="4749800"/>
          <p14:tracePt t="42617" x="1368425" y="4692650"/>
          <p14:tracePt t="42657" x="1381125" y="4635500"/>
          <p14:tracePt t="42676" x="1381125" y="4625975"/>
          <p14:tracePt t="42706" x="1393825" y="4613275"/>
          <p14:tracePt t="44406" x="1543050" y="4603750"/>
          <p14:tracePt t="44417" x="1771650" y="4591050"/>
          <p14:tracePt t="44424" x="1943100" y="4568825"/>
          <p14:tracePt t="44445" x="2330450" y="4511675"/>
          <p14:tracePt t="44487" x="2651125" y="4454525"/>
          <p14:tracePt t="44527" x="3006725" y="4362450"/>
          <p14:tracePt t="44577" x="3740150" y="4257675"/>
          <p14:tracePt t="44617" x="4060825" y="4235450"/>
          <p14:tracePt t="44656" x="4276725" y="4191000"/>
          <p14:tracePt t="44697" x="4552950" y="4133850"/>
          <p14:tracePt t="44736" x="4676775" y="4111625"/>
          <p14:tracePt t="44787" x="4781550" y="4051300"/>
          <p14:tracePt t="44827" x="4895850" y="3994150"/>
          <p14:tracePt t="44867" x="4908550" y="3984625"/>
          <p14:tracePt t="44948" x="4953000" y="3962400"/>
          <p14:tracePt t="44986" x="4965700" y="3949700"/>
          <p14:tracePt t="45026" x="4975225" y="3937000"/>
          <p14:tracePt t="45067" x="4987925" y="3927475"/>
          <p14:tracePt t="45106" x="4978400" y="3892550"/>
          <p14:tracePt t="45157" x="4943475" y="3848100"/>
          <p14:tracePt t="45207" x="4911725" y="3822700"/>
          <p14:tracePt t="45247" x="4886325" y="3822700"/>
          <p14:tracePt t="45287" x="4876800" y="3822700"/>
          <p14:tracePt t="45327" x="4864100" y="3822700"/>
          <p14:tracePt t="45367" x="4841875" y="3822700"/>
          <p14:tracePt t="45407" x="4737100" y="3832225"/>
          <p14:tracePt t="45447" x="4635500" y="3844925"/>
          <p14:tracePt t="45489" x="4556125" y="3876675"/>
          <p14:tracePt t="45524" x="4476750" y="3959225"/>
          <p14:tracePt t="45567" x="4416425" y="4060825"/>
          <p14:tracePt t="45607" x="4327525" y="4197350"/>
          <p14:tracePt t="45648" x="4235450" y="4324350"/>
          <p14:tracePt t="45698" x="4156075" y="4403725"/>
          <p14:tracePt t="45737" x="4143375" y="4438650"/>
          <p14:tracePt t="45788" x="4098925" y="4518025"/>
          <p14:tracePt t="45827" x="4073525" y="4565650"/>
          <p14:tracePt t="45867" x="4073525" y="4575175"/>
          <p14:tracePt t="45907" x="4073525" y="4600575"/>
          <p14:tracePt t="45909" x="4073525" y="4610100"/>
          <p14:tracePt t="46013" x="4073525" y="4622800"/>
          <p14:tracePt t="46230" x="4073525" y="4603750"/>
          <p14:tracePt t="46238" x="4095750" y="4578350"/>
          <p14:tracePt t="46246" x="4095750" y="4556125"/>
          <p14:tracePt t="46267" x="4117975" y="4511675"/>
          <p14:tracePt t="46307" x="4175125" y="4384675"/>
          <p14:tracePt t="46308" x="4175125" y="4371975"/>
          <p14:tracePt t="46358" x="4184650" y="4292600"/>
          <p14:tracePt t="46397" x="4210050" y="4191000"/>
          <p14:tracePt t="46447" x="4241800" y="4121150"/>
          <p14:tracePt t="46487" x="4267200" y="4029075"/>
          <p14:tracePt t="46538" x="4311650" y="3949700"/>
          <p14:tracePt t="46577" x="4346575" y="3905250"/>
          <p14:tracePt t="46617" x="4391025" y="3857625"/>
          <p14:tracePt t="46657" x="4448175" y="3822700"/>
          <p14:tracePt t="46697" x="4483100" y="3800475"/>
          <p14:tracePt t="46737" x="4540250" y="3778250"/>
          <p14:tracePt t="46778" x="4587875" y="3778250"/>
          <p14:tracePt t="46817" x="4597400" y="3778250"/>
          <p14:tracePt t="46857" x="4619625" y="3778250"/>
          <p14:tracePt t="46907" x="4645025" y="3778250"/>
          <p14:tracePt t="46909" x="4654550" y="3778250"/>
          <p14:tracePt t="46989" x="4667250" y="3778250"/>
          <p14:tracePt t="47142" x="4676775" y="3787775"/>
          <p14:tracePt t="47186" x="4657725" y="3810000"/>
          <p14:tracePt t="47190" x="4635500" y="3832225"/>
          <p14:tracePt t="47218" x="4556125" y="3902075"/>
          <p14:tracePt t="47241" x="4451350" y="3968750"/>
          <p14:tracePt t="47267" x="4349750" y="4025900"/>
          <p14:tracePt t="47307" x="4244975" y="4095750"/>
          <p14:tracePt t="47357" x="4143375" y="4187825"/>
          <p14:tracePt t="47398" x="4086225" y="4267200"/>
          <p14:tracePt t="47448" x="4029075" y="4451350"/>
          <p14:tracePt t="47489" x="4016375" y="4543425"/>
          <p14:tracePt t="47528" x="3994150" y="4587875"/>
          <p14:tracePt t="47558" x="3981450" y="4610100"/>
          <p14:tracePt t="47917" x="3990975" y="4603750"/>
          <p14:tracePt t="48055" x="4013200" y="4591050"/>
          <p14:tracePt t="48062" x="4048125" y="4568825"/>
          <p14:tracePt t="48075" x="4083050" y="4546600"/>
          <p14:tracePt t="48108" x="4210050" y="4464050"/>
          <p14:tracePt t="48127" x="4311650" y="4406900"/>
          <p14:tracePt t="48157" x="4381500" y="4362450"/>
          <p14:tracePt t="48198" x="4448175" y="4314825"/>
          <p14:tracePt t="48237" x="4505325" y="4292600"/>
          <p14:tracePt t="48278" x="4562475" y="4270375"/>
          <p14:tracePt t="48328" x="4724400" y="4191000"/>
          <p14:tracePt t="48368" x="4826000" y="4133850"/>
          <p14:tracePt t="48418" x="5238750" y="4029075"/>
          <p14:tracePt t="48458" x="5489575" y="3962400"/>
          <p14:tracePt t="48498" x="5594350" y="3927475"/>
          <p14:tracePt t="48538" x="5616575" y="3905250"/>
          <p14:tracePt t="48578" x="5629275" y="3905250"/>
          <p14:tracePt t="48618" x="5673725" y="3879850"/>
          <p14:tracePt t="48658" x="5810250" y="3835400"/>
          <p14:tracePt t="48698" x="6029325" y="3765550"/>
          <p14:tracePt t="48738" x="6188075" y="3708400"/>
          <p14:tracePt t="48788" x="6327775" y="3629025"/>
          <p14:tracePt t="48827" x="6350000" y="3616325"/>
          <p14:tracePt t="48868" x="6429375" y="3549650"/>
          <p14:tracePt t="48910" x="6499225" y="3502025"/>
          <p14:tracePt t="48948" x="6543675" y="3457575"/>
          <p14:tracePt t="48988" x="6591300" y="3413125"/>
          <p14:tracePt t="49028" x="6680200" y="3330575"/>
          <p14:tracePt t="49029" x="6705600" y="3308350"/>
          <p14:tracePt t="49079" x="6750050" y="3216275"/>
          <p14:tracePt t="49118" x="6784975" y="3136900"/>
          <p14:tracePt t="49168" x="6819900" y="3009900"/>
          <p14:tracePt t="49209" x="6842125" y="2921000"/>
          <p14:tracePt t="49247" x="6864350" y="2828925"/>
          <p14:tracePt t="49288" x="6864350" y="2759075"/>
          <p14:tracePt t="49328" x="6886575" y="2667000"/>
          <p14:tracePt t="49368" x="6899275" y="2609850"/>
          <p14:tracePt t="49408" x="6899275" y="2574925"/>
          <p14:tracePt t="49448" x="6899275" y="2552700"/>
          <p14:tracePt t="49490" x="6899275" y="2530475"/>
          <p14:tracePt t="49538" x="6889750" y="2451100"/>
          <p14:tracePt t="49578" x="6889750" y="2428875"/>
          <p14:tracePt t="49618" x="6889750" y="2403475"/>
          <p14:tracePt t="49658" x="6880225" y="2393950"/>
          <p14:tracePt t="49738" x="6854825" y="2324100"/>
          <p14:tracePt t="49778" x="6845300" y="2266950"/>
          <p14:tracePt t="49818" x="6845300" y="2254250"/>
          <p14:tracePt t="49898" x="6832600" y="2244725"/>
          <p14:tracePt t="49949" x="6797675" y="2244725"/>
          <p14:tracePt t="49988" x="6788150" y="2244725"/>
          <p14:tracePt t="50038" x="6765925" y="2251075"/>
          <p14:tracePt t="50078" x="6753225" y="2263775"/>
          <p14:tracePt t="50118" x="6740525" y="2276475"/>
          <p14:tracePt t="50158" x="6740525" y="2286000"/>
          <p14:tracePt t="50198" x="6731000" y="2333625"/>
          <p14:tracePt t="50241" x="6731000" y="2447925"/>
          <p14:tracePt t="50281" x="6731000" y="2540000"/>
          <p14:tracePt t="50318" x="6731000" y="2597150"/>
          <p14:tracePt t="50358" x="6731000" y="2619375"/>
          <p14:tracePt t="50398" x="6762750" y="2676525"/>
          <p14:tracePt t="50438" x="6784975" y="2720975"/>
          <p14:tracePt t="50478" x="6807200" y="2768600"/>
          <p14:tracePt t="50529" x="6829425" y="2800350"/>
          <p14:tracePt t="50568" x="6851650" y="2835275"/>
          <p14:tracePt t="50609" x="6877050" y="2892425"/>
          <p14:tracePt t="50659" x="6921500" y="3006725"/>
          <p14:tracePt t="50698" x="6956425" y="3054350"/>
          <p14:tracePt t="50738" x="7000875" y="3111500"/>
          <p14:tracePt t="50778" x="7070725" y="3190875"/>
          <p14:tracePt t="50818" x="7127875" y="3248025"/>
          <p14:tracePt t="50858" x="7185025" y="3295650"/>
          <p14:tracePt t="50898" x="7219950" y="3317875"/>
          <p14:tracePt t="50938" x="7369175" y="3397250"/>
          <p14:tracePt t="50988" x="7575550" y="3511550"/>
          <p14:tracePt t="51028" x="7632700" y="3533775"/>
          <p14:tracePt t="51069" x="7699375" y="3556000"/>
          <p14:tracePt t="51108" x="7791450" y="3590925"/>
          <p14:tracePt t="51148" x="7953375" y="3648075"/>
          <p14:tracePt t="51188" x="7985125" y="3660775"/>
          <p14:tracePt t="51228" x="7997825" y="3673475"/>
          <p14:tracePt t="51278" x="8067675" y="3695700"/>
          <p14:tracePt t="51319" x="8134350" y="3717925"/>
          <p14:tracePt t="51359" x="8191500" y="3717925"/>
          <p14:tracePt t="51408" x="8216900" y="3717925"/>
          <p14:tracePt t="51449" x="8226425" y="3717925"/>
          <p14:tracePt t="51490" x="8239125" y="3698875"/>
          <p14:tracePt t="51539" x="8248650" y="3559175"/>
          <p14:tracePt t="51579" x="8261350" y="3457575"/>
          <p14:tracePt t="51618" x="8261350" y="3400425"/>
          <p14:tracePt t="51659" x="8242300" y="3330575"/>
          <p14:tracePt t="51699" x="8102600" y="3181350"/>
          <p14:tracePt t="51739" x="8001000" y="3079750"/>
          <p14:tracePt t="51740" x="7988300" y="3067050"/>
          <p14:tracePt t="51779" x="7966075" y="3044825"/>
          <p14:tracePt t="51818" x="7899400" y="2987675"/>
          <p14:tracePt t="51859" x="7807325" y="2921000"/>
          <p14:tracePt t="51899" x="7737475" y="2851150"/>
          <p14:tracePt t="51938" x="7715250" y="2851150"/>
          <p14:tracePt t="51978" x="7702550" y="2838450"/>
          <p14:tracePt t="52028" x="7588250" y="2771775"/>
          <p14:tracePt t="52069" x="7496175" y="2724150"/>
          <p14:tracePt t="52109" x="7439025" y="2701925"/>
          <p14:tracePt t="52189" x="7337425" y="2689225"/>
          <p14:tracePt t="52229" x="7223125" y="2667000"/>
          <p14:tracePt t="52268" x="7165975" y="2657475"/>
          <p14:tracePt t="52308" x="7153275" y="2657475"/>
          <p14:tracePt t="52348" x="7143750" y="2657475"/>
          <p14:tracePt t="52428" x="7118350" y="2657475"/>
          <p14:tracePt t="52469" x="7061200" y="2686050"/>
          <p14:tracePt t="52508" x="7038975" y="2768600"/>
          <p14:tracePt t="52549" x="7038975" y="2847975"/>
          <p14:tracePt t="52598" x="7070725" y="2949575"/>
          <p14:tracePt t="52638" x="7115175" y="3032125"/>
          <p14:tracePt t="52678" x="7150100" y="3063875"/>
          <p14:tracePt t="52729" x="7264400" y="3121025"/>
          <p14:tracePt t="52769" x="7334250" y="3155950"/>
          <p14:tracePt t="52808" x="7426325" y="3178175"/>
          <p14:tracePt t="52848" x="7461250" y="3203575"/>
          <p14:tracePt t="52889" x="7575550" y="3248025"/>
          <p14:tracePt t="52929" x="7632700" y="3270250"/>
          <p14:tracePt t="52969" x="7689850" y="3295650"/>
          <p14:tracePt t="53008" x="7699375" y="3305175"/>
          <p14:tracePt t="53048" x="7769225" y="3340100"/>
          <p14:tracePt t="53089" x="7791450" y="3362325"/>
          <p14:tracePt t="53181" x="7804150" y="3362325"/>
          <p14:tracePt t="53237" x="7826375" y="3375025"/>
          <p14:tracePt t="53253" x="7861300" y="3384550"/>
          <p14:tracePt t="53289" x="7896225" y="3397250"/>
          <p14:tracePt t="53590" x="7905750" y="3397250"/>
          <p14:tracePt t="53622" x="7918450" y="3397250"/>
          <p14:tracePt t="53629" x="7927975" y="3397250"/>
          <p14:tracePt t="53639" x="7940675" y="3397250"/>
          <p14:tracePt t="53658" x="7962900" y="3397250"/>
          <p14:tracePt t="53688" x="7985125" y="3378200"/>
          <p14:tracePt t="53729" x="8020050" y="3355975"/>
          <p14:tracePt t="53768" x="8042275" y="3321050"/>
          <p14:tracePt t="53818" x="8042275" y="3273425"/>
          <p14:tracePt t="53858" x="8042275" y="3194050"/>
          <p14:tracePt t="53909" x="8013700" y="3092450"/>
          <p14:tracePt t="53948" x="8001000" y="3057525"/>
          <p14:tracePt t="53989" x="7978775" y="3035300"/>
          <p14:tracePt t="54029" x="7966075" y="3022600"/>
          <p14:tracePt t="54069" x="7943850" y="3000375"/>
          <p14:tracePt t="54108" x="7908925" y="2965450"/>
          <p14:tracePt t="54159" x="7886700" y="2943225"/>
          <p14:tracePt t="54199" x="7851775" y="2921000"/>
          <p14:tracePt t="54224" x="7842250" y="2908300"/>
          <p14:tracePt t="54266" x="7807325" y="2886075"/>
          <p14:tracePt t="54306" x="7693025" y="2851150"/>
          <p14:tracePt t="54345" x="7531100" y="2803525"/>
          <p14:tracePt t="54386" x="7486650" y="2794000"/>
          <p14:tracePt t="54415" x="7473950" y="2794000"/>
          <p14:tracePt t="54456" x="7451725" y="2781300"/>
          <p14:tracePt t="54496" x="7394575" y="2781300"/>
          <p14:tracePt t="54535" x="7267575" y="2771775"/>
          <p14:tracePt t="54576" x="7200900" y="2771775"/>
          <p14:tracePt t="54627" x="7143750" y="2778125"/>
          <p14:tracePt t="54667" x="7086600" y="2847975"/>
          <p14:tracePt t="54706" x="7073900" y="2927350"/>
          <p14:tracePt t="54746" x="7127875" y="3111500"/>
          <p14:tracePt t="54786" x="7242175" y="3225800"/>
          <p14:tracePt t="54826" x="7286625" y="3235325"/>
          <p14:tracePt t="54876" x="7334250" y="3270250"/>
          <p14:tracePt t="54917" x="7343775" y="3270250"/>
          <p14:tracePt t="55238" x="7369175" y="3270250"/>
          <p14:tracePt t="55254" x="7378700" y="3270250"/>
          <p14:tracePt t="55262" x="7404100" y="3263900"/>
          <p14:tracePt t="55277" x="7461250" y="3228975"/>
          <p14:tracePt t="55317" x="7505700" y="3101975"/>
          <p14:tracePt t="55355" x="7505700" y="3079750"/>
          <p14:tracePt t="55396" x="7407275" y="3044825"/>
          <p14:tracePt t="55397" x="7337425" y="3022600"/>
          <p14:tracePt t="55437" x="7096125" y="2978150"/>
          <p14:tracePt t="55477" x="7038975" y="2978150"/>
          <p14:tracePt t="55516" x="7004050" y="2984500"/>
          <p14:tracePt t="55555" x="7004050" y="3054350"/>
          <p14:tracePt t="55595" x="7140575" y="3121025"/>
          <p14:tracePt t="55596" x="7185025" y="3133725"/>
          <p14:tracePt t="55635" x="7254875" y="3133725"/>
          <p14:tracePt t="55741" x="7232650" y="3133725"/>
          <p14:tracePt t="55757" x="7200900" y="3133725"/>
          <p14:tracePt t="55796" x="7143750" y="3178175"/>
          <p14:tracePt t="55836" x="7143750" y="3235325"/>
          <p14:tracePt t="55876" x="7150100" y="3270250"/>
          <p14:tracePt t="55916" x="7172325" y="3305175"/>
          <p14:tracePt t="55956" x="7185025" y="3375025"/>
          <p14:tracePt t="55995" x="7197725" y="3590925"/>
          <p14:tracePt t="55997" x="7207250" y="3638550"/>
          <p14:tracePt t="56037" x="7286625" y="3854450"/>
          <p14:tracePt t="56076" x="7356475" y="4025900"/>
          <p14:tracePt t="56125" x="7413625" y="4140200"/>
          <p14:tracePt t="56166" x="7413625" y="4197350"/>
          <p14:tracePt t="56206" x="7413625" y="4368800"/>
          <p14:tracePt t="56226" x="7394575" y="4473575"/>
          <p14:tracePt t="56270" x="7359650" y="4702175"/>
          <p14:tracePt t="56296" x="7359650" y="4772025"/>
          <p14:tracePt t="56336" x="7359650" y="4816475"/>
          <p14:tracePt t="56375" x="7359650" y="4829175"/>
          <p14:tracePt t="56457" x="7369175" y="4838700"/>
          <p14:tracePt t="56496" x="7461250" y="4784725"/>
          <p14:tracePt t="56536" x="7540625" y="4740275"/>
          <p14:tracePt t="56576" x="7607300" y="4683125"/>
          <p14:tracePt t="56626" x="7654925" y="4578350"/>
          <p14:tracePt t="56666" x="7654925" y="4441825"/>
          <p14:tracePt t="56706" x="7588250" y="4314825"/>
          <p14:tracePt t="56746" x="7531100" y="4270375"/>
          <p14:tracePt t="56786" x="7394575" y="4213225"/>
          <p14:tracePt t="56826" x="7258050" y="4178300"/>
          <p14:tracePt t="56866" x="7223125" y="4178300"/>
          <p14:tracePt t="56916" x="7038975" y="4187825"/>
          <p14:tracePt t="56956" x="6889750" y="4267200"/>
          <p14:tracePt t="57005" x="6775450" y="4403725"/>
          <p14:tracePt t="57046" x="6765925" y="4543425"/>
          <p14:tracePt t="57086" x="6851650" y="4702175"/>
          <p14:tracePt t="57137" x="7058025" y="4759325"/>
          <p14:tracePt t="57186" x="7277100" y="4759325"/>
          <p14:tracePt t="57226" x="7461250" y="4692650"/>
          <p14:tracePt t="57266" x="7575550" y="4613275"/>
          <p14:tracePt t="57315" x="7632700" y="4476750"/>
          <p14:tracePt t="57355" x="7632700" y="4371975"/>
          <p14:tracePt t="57356" x="7623175" y="4362450"/>
          <p14:tracePt t="57396" x="7588250" y="4314825"/>
          <p14:tracePt t="57461" x="7578725" y="4305300"/>
          <p14:tracePt t="59407" x="7543800" y="4305300"/>
          <p14:tracePt t="59423" x="7521575" y="4311650"/>
          <p14:tracePt t="59439" x="7496175" y="4311650"/>
          <p14:tracePt t="59473" x="7346950" y="4311650"/>
          <p14:tracePt t="59514" x="7223125" y="4324350"/>
          <p14:tracePt t="59533" x="7118350" y="4368800"/>
          <p14:tracePt t="59563" x="6924675" y="4451350"/>
          <p14:tracePt t="59604" x="6477000" y="4622800"/>
          <p14:tracePt t="59645" x="6124575" y="4794250"/>
          <p14:tracePt t="59683" x="5997575" y="4908550"/>
          <p14:tracePt t="59724" x="5918200" y="5022850"/>
          <p14:tracePt t="59763" x="5746750" y="5172075"/>
          <p14:tracePt t="59803" x="5540375" y="5330825"/>
          <p14:tracePt t="59843" x="5334000" y="5470525"/>
          <p14:tracePt t="59883" x="5149850" y="5584825"/>
          <p14:tracePt t="59924" x="5048250" y="5686425"/>
          <p14:tracePt t="59964" x="4991100" y="5730875"/>
          <p14:tracePt t="60003" x="4921250" y="5791200"/>
          <p14:tracePt t="60043" x="4911725" y="5800725"/>
          <p14:tracePt t="60044" x="4911725" y="5813425"/>
          <p14:tracePt t="60083" x="4899025" y="5848350"/>
          <p14:tracePt t="60123" x="4876800" y="5870575"/>
          <p14:tracePt t="60163" x="4864100" y="5905500"/>
          <p14:tracePt t="60203" x="4851400" y="5915025"/>
          <p14:tracePt t="60244" x="4829175" y="5927725"/>
          <p14:tracePt t="60326" x="4829175" y="5937250"/>
          <p14:tracePt t="60364" x="4829175" y="5984875"/>
          <p14:tracePt t="60403" x="4819650" y="6019800"/>
          <p14:tracePt t="60444" x="4819650" y="6029325"/>
          <p14:tracePt t="60483" x="4819650" y="6042025"/>
          <p14:tracePt t="60734" x="4819650" y="6022975"/>
          <p14:tracePt t="60743" x="4819650" y="5997575"/>
          <p14:tracePt t="60749" x="4819650" y="5988050"/>
          <p14:tracePt t="60774" x="4838700" y="5940425"/>
          <p14:tracePt t="60814" x="4873625" y="5838825"/>
          <p14:tracePt t="60833" x="4908550" y="5803900"/>
          <p14:tracePt t="60863" x="4975225" y="5724525"/>
          <p14:tracePt t="60904" x="5089525" y="5619750"/>
          <p14:tracePt t="60944" x="5159375" y="5553075"/>
          <p14:tracePt t="60983" x="5194300" y="5530850"/>
          <p14:tracePt t="61023" x="5226050" y="5518150"/>
          <p14:tracePt t="61063" x="5295900" y="5495925"/>
          <p14:tracePt t="61104" x="5375275" y="5473700"/>
          <p14:tracePt t="61349" x="5368925" y="5473700"/>
          <p14:tracePt t="61357" x="5356225" y="5473700"/>
          <p14:tracePt t="61365" x="5346700" y="5473700"/>
          <p14:tracePt t="61394" x="5219700" y="5502275"/>
          <p14:tracePt t="61413" x="5092700" y="5549900"/>
          <p14:tracePt t="61445" x="4956175" y="5616575"/>
          <p14:tracePt t="61486" x="4819650" y="5664200"/>
          <p14:tracePt t="61526" x="4727575" y="5721350"/>
          <p14:tracePt t="61565" x="4635500" y="5822950"/>
          <p14:tracePt t="61604" x="4613275" y="5937250"/>
          <p14:tracePt t="61645" x="4578350" y="6086475"/>
          <p14:tracePt t="61684" x="4565650" y="6191250"/>
          <p14:tracePt t="61724" x="4565650" y="6213475"/>
          <p14:tracePt t="61805" x="4575175" y="6226175"/>
          <p14:tracePt t="61861" x="4597400" y="6203950"/>
          <p14:tracePt t="61885" x="4654550" y="6146800"/>
          <p14:tracePt t="61924" x="4803775" y="5988050"/>
          <p14:tracePt t="61964" x="4883150" y="5895975"/>
          <p14:tracePt t="62005" x="4953000" y="5816600"/>
          <p14:tracePt t="62043" x="5010150" y="5746750"/>
          <p14:tracePt t="62083" x="5124450" y="5645150"/>
          <p14:tracePt t="62085" x="5146675" y="5619750"/>
          <p14:tracePt t="62125" x="5238750" y="5575300"/>
          <p14:tracePt t="62164" x="5308600" y="5540375"/>
          <p14:tracePt t="62205" x="5343525" y="5530850"/>
          <p14:tracePt t="62244" x="5353050" y="5530850"/>
          <p14:tracePt t="62438" x="5334000" y="5549900"/>
          <p14:tracePt t="62445" x="5299075" y="5572125"/>
          <p14:tracePt t="62458" x="5264150" y="5594350"/>
          <p14:tracePt t="62481" x="5140325" y="5673725"/>
          <p14:tracePt t="62522" x="4968875" y="5791200"/>
          <p14:tracePt t="62561" x="4899025" y="5857875"/>
          <p14:tracePt t="62581" x="4886325" y="5870575"/>
          <p14:tracePt t="62611" x="4864100" y="5915025"/>
          <p14:tracePt t="62652" x="4841875" y="6029325"/>
          <p14:tracePt t="62691" x="4841875" y="6086475"/>
          <p14:tracePt t="62732" x="4841875" y="6134100"/>
          <p14:tracePt t="62771" x="4851400" y="6143625"/>
          <p14:tracePt t="62869" x="4873625" y="6137275"/>
          <p14:tracePt t="62892" x="4883150" y="6124575"/>
          <p14:tracePt t="62894" x="4895850" y="6102350"/>
          <p14:tracePt t="62933" x="4965700" y="5965825"/>
          <p14:tracePt t="62971" x="5022850" y="5861050"/>
          <p14:tracePt t="63011" x="5080000" y="5759450"/>
          <p14:tracePt t="63051" x="5137150" y="5702300"/>
          <p14:tracePt t="63091" x="5216525" y="5610225"/>
          <p14:tracePt t="63093" x="5238750" y="5597525"/>
          <p14:tracePt t="63131" x="5286375" y="5562600"/>
          <p14:tracePt t="63171" x="5365750" y="5530850"/>
          <p14:tracePt t="63215" x="5375275" y="5518150"/>
          <p14:tracePt t="63261" x="5387975" y="5518150"/>
          <p14:tracePt t="63301" x="5400675" y="5518150"/>
          <p14:tracePt t="63501" x="5391150" y="5527675"/>
          <p14:tracePt t="63509" x="5356225" y="5537200"/>
          <p14:tracePt t="63518" x="5321300" y="5549900"/>
          <p14:tracePt t="63552" x="5264150" y="5584825"/>
          <p14:tracePt t="63592" x="5197475" y="5641975"/>
          <p14:tracePt t="63611" x="5149850" y="5673725"/>
          <p14:tracePt t="63643" x="5083175" y="5778500"/>
          <p14:tracePt t="63645" x="5057775" y="5800725"/>
          <p14:tracePt t="63682" x="5026025" y="5892800"/>
          <p14:tracePt t="63722" x="5000625" y="5984875"/>
          <p14:tracePt t="63761" x="5000625" y="6064250"/>
          <p14:tracePt t="63802" x="5010150" y="6121400"/>
          <p14:tracePt t="63882" x="5022850" y="6134100"/>
          <p14:tracePt t="64775" x="5045075" y="6134100"/>
          <p14:tracePt t="64801" x="5054600" y="6134100"/>
          <p14:tracePt t="64806" x="5067300" y="6134100"/>
          <p14:tracePt t="64821" x="5089525" y="6134100"/>
          <p14:tracePt t="64862" x="5159375" y="6102350"/>
          <p14:tracePt t="64902" x="5375275" y="6067425"/>
          <p14:tracePt t="64943" x="5603875" y="6067425"/>
          <p14:tracePt t="64981" x="5835650" y="6054725"/>
          <p14:tracePt t="65022" x="6292850" y="6054725"/>
          <p14:tracePt t="65062" x="6784975" y="6045200"/>
          <p14:tracePt t="65102" x="7058025" y="5997575"/>
          <p14:tracePt t="65142" x="7299325" y="5953125"/>
          <p14:tracePt t="65181" x="7435850" y="5918200"/>
          <p14:tracePt t="65222" x="7483475" y="5918200"/>
          <p14:tracePt t="65262" x="7505700" y="5918200"/>
          <p14:tracePt t="65342" x="7540625" y="5918200"/>
          <p14:tracePt t="65381" x="7597775" y="5918200"/>
          <p14:tracePt t="65422" x="7654925" y="5937250"/>
          <p14:tracePt t="65464" x="7677150" y="5949950"/>
          <p14:tracePt t="65582" x="7689850" y="5962650"/>
          <p14:tracePt t="65589" x="7680325" y="5972175"/>
          <p14:tracePt t="65622" x="7610475" y="6029325"/>
          <p14:tracePt t="65662" x="7543800" y="6099175"/>
          <p14:tracePt t="65702" x="7439025" y="6143625"/>
          <p14:tracePt t="65722" x="7359650" y="6178550"/>
          <p14:tracePt t="65762" x="7258050" y="6235700"/>
          <p14:tracePt t="65803" x="7210425" y="6248400"/>
          <p14:tracePt t="65842" x="7188200" y="6257925"/>
          <p14:tracePt t="66141" x="7175500" y="6257925"/>
          <p14:tracePt t="66278" x="7165975" y="6238875"/>
          <p14:tracePt t="66294" x="7165975" y="6216650"/>
          <p14:tracePt t="66304" x="7165975" y="6203950"/>
          <p14:tracePt t="66320" x="7153275" y="6124575"/>
          <p14:tracePt t="66363" x="7118350" y="6010275"/>
          <p14:tracePt t="66402" x="7086600" y="5940425"/>
          <p14:tracePt t="66442" x="7051675" y="5908675"/>
          <p14:tracePt t="66482" x="6959600" y="5816600"/>
          <p14:tracePt t="66522" x="6845300" y="5734050"/>
          <p14:tracePt t="66562" x="6832600" y="5724525"/>
          <p14:tracePt t="66602" x="6775450" y="5689600"/>
          <p14:tracePt t="66643" x="6661150" y="5645150"/>
          <p14:tracePt t="66682" x="6569075" y="5632450"/>
          <p14:tracePt t="66722" x="6454775" y="5632450"/>
          <p14:tracePt t="66762" x="6283325" y="5641975"/>
          <p14:tracePt t="66802" x="6032500" y="5721350"/>
          <p14:tracePt t="66842" x="5861050" y="5791200"/>
          <p14:tracePt t="66883" x="5838825" y="5822950"/>
          <p14:tracePt t="66922" x="5838825" y="5857875"/>
          <p14:tracePt t="66925" x="5838825" y="5880100"/>
          <p14:tracePt t="66962" x="5867400" y="5994400"/>
          <p14:tracePt t="67002" x="5937250" y="6165850"/>
          <p14:tracePt t="67042" x="6007100" y="6292850"/>
          <p14:tracePt t="67082" x="6108700" y="6362700"/>
          <p14:tracePt t="67122" x="6270625" y="6429375"/>
          <p14:tracePt t="67162" x="6429375" y="6454775"/>
          <p14:tracePt t="67202" x="6591300" y="6432550"/>
          <p14:tracePt t="67242" x="6737350" y="6365875"/>
          <p14:tracePt t="67282" x="6842125" y="6296025"/>
          <p14:tracePt t="67322" x="6908800" y="6216650"/>
          <p14:tracePt t="67362" x="6969125" y="6054725"/>
          <p14:tracePt t="67402" x="6969125" y="5940425"/>
          <p14:tracePt t="67442" x="6978650" y="5851525"/>
          <p14:tracePt t="67484" x="6978650" y="5768975"/>
          <p14:tracePt t="67522" x="6959600" y="5689600"/>
          <p14:tracePt t="67562" x="6832600" y="5610225"/>
          <p14:tracePt t="67602" x="6765925" y="5575300"/>
          <p14:tracePt t="67641" x="6673850" y="5540375"/>
          <p14:tracePt t="67662" x="6581775" y="5530850"/>
          <p14:tracePt t="67702" x="6467475" y="5530850"/>
          <p14:tracePt t="67782" x="6445250" y="5530850"/>
          <p14:tracePt t="67822" x="6283325" y="5584825"/>
          <p14:tracePt t="67862" x="6191250" y="5664200"/>
          <p14:tracePt t="67902" x="6124575" y="5756275"/>
          <p14:tracePt t="67942" x="6099175" y="5870575"/>
          <p14:tracePt t="67982" x="6108700" y="5994400"/>
          <p14:tracePt t="68022" x="6235700" y="6165850"/>
          <p14:tracePt t="68062" x="6337300" y="6257925"/>
          <p14:tracePt t="68103" x="6372225" y="6292850"/>
          <p14:tracePt t="68142" x="6442075" y="6327775"/>
          <p14:tracePt t="68182" x="6565900" y="6350000"/>
          <p14:tracePt t="68222" x="6727825" y="6350000"/>
          <p14:tracePt t="68262" x="6772275" y="6350000"/>
          <p14:tracePt t="68302" x="6864350" y="6330950"/>
          <p14:tracePt t="68342" x="6978650" y="6238875"/>
          <p14:tracePt t="68382" x="7013575" y="6102350"/>
          <p14:tracePt t="68423" x="7026275" y="5953125"/>
          <p14:tracePt t="68462" x="7035800" y="5803900"/>
          <p14:tracePt t="68502" x="6981825" y="5676900"/>
          <p14:tracePt t="68542" x="6946900" y="5610225"/>
          <p14:tracePt t="68582" x="6889750" y="5562600"/>
          <p14:tracePt t="68622" x="6765925" y="5530850"/>
          <p14:tracePt t="68663" x="6626225" y="5505450"/>
          <p14:tracePt t="68702" x="6537325" y="5495925"/>
          <p14:tracePt t="68742" x="6397625" y="5495925"/>
          <p14:tracePt t="68782" x="6169025" y="5616575"/>
          <p14:tracePt t="68822" x="5918200" y="5765800"/>
          <p14:tracePt t="68862" x="5689600" y="5927725"/>
          <p14:tracePt t="68902" x="5518150" y="6042025"/>
          <p14:tracePt t="68942" x="5378450" y="6121400"/>
          <p14:tracePt t="68982" x="5219700" y="6165850"/>
          <p14:tracePt t="69022" x="5127625" y="6213475"/>
          <p14:tracePt t="69062" x="5105400" y="6235700"/>
          <p14:tracePt t="69102" x="5083175" y="6270625"/>
          <p14:tracePt t="69142" x="5048250" y="6305550"/>
          <p14:tracePt t="69181" x="4991100" y="6362700"/>
          <p14:tracePt t="69221" x="4933950" y="6384925"/>
          <p14:tracePt t="69261" x="4911725" y="6384925"/>
          <p14:tracePt t="69342" x="4899025" y="6343650"/>
          <p14:tracePt t="69381" x="4987925" y="6054725"/>
          <p14:tracePt t="69422" x="5080000" y="5930900"/>
          <p14:tracePt t="69464" x="5168900" y="5803900"/>
          <p14:tracePt t="69504" x="5295900" y="5676900"/>
          <p14:tracePt t="69543" x="5480050" y="5562600"/>
          <p14:tracePt t="69582" x="5546725" y="5530850"/>
          <p14:tracePt t="69622" x="5572125" y="5518150"/>
          <p14:tracePt t="69662" x="5603875" y="5495925"/>
          <p14:tracePt t="69702" x="5629275" y="5483225"/>
          <p14:tracePt t="69861" x="5607050" y="5483225"/>
          <p14:tracePt t="69869" x="5584825" y="5492750"/>
          <p14:tracePt t="69879" x="5549900" y="5502275"/>
          <p14:tracePt t="69912" x="5378450" y="5584825"/>
          <p14:tracePt t="69952" x="5184775" y="5708650"/>
          <p14:tracePt t="69971" x="5127625" y="5756275"/>
          <p14:tracePt t="70002" x="5035550" y="5848350"/>
          <p14:tracePt t="70042" x="4933950" y="5949950"/>
          <p14:tracePt t="70082" x="4911725" y="6051550"/>
          <p14:tracePt t="70122" x="4911725" y="6134100"/>
          <p14:tracePt t="70161" x="4911725" y="6143625"/>
          <p14:tracePt t="70242" x="4918075" y="6165850"/>
          <p14:tracePt t="70282" x="4997450" y="6124575"/>
          <p14:tracePt t="70322" x="5168900" y="5953125"/>
          <p14:tracePt t="70363" x="5318125" y="5724525"/>
          <p14:tracePt t="70403" x="5445125" y="5575300"/>
          <p14:tracePt t="70442" x="5502275" y="5518150"/>
          <p14:tracePt t="70573" x="5514975" y="5518150"/>
          <p14:tracePt t="70677" x="5470525" y="5537200"/>
          <p14:tracePt t="70685" x="5413375" y="5572125"/>
          <p14:tracePt t="70699" x="5391150" y="5572125"/>
          <p14:tracePt t="70732" x="5162550" y="5721350"/>
          <p14:tracePt t="70752" x="5092700" y="5765800"/>
          <p14:tracePt t="70782" x="4991100" y="5848350"/>
          <p14:tracePt t="70823" x="4956175" y="5915025"/>
          <p14:tracePt t="70862" x="4921250" y="6007100"/>
          <p14:tracePt t="70902" x="4864100" y="6121400"/>
          <p14:tracePt t="70942" x="4851400" y="6165850"/>
          <p14:tracePt t="70982" x="4851400" y="6178550"/>
          <p14:tracePt t="71022" x="4851400" y="6191250"/>
          <p14:tracePt t="71062" x="4895850" y="6194425"/>
          <p14:tracePt t="71102" x="5054600" y="6067425"/>
          <p14:tracePt t="71142" x="5216525" y="5851525"/>
          <p14:tracePt t="71182" x="5353050" y="5689600"/>
          <p14:tracePt t="71222" x="5400675" y="5632450"/>
          <p14:tracePt t="71262" x="5400675" y="5619750"/>
          <p14:tracePt t="71420" x="5378450" y="5641975"/>
          <p14:tracePt t="71421" x="5356225" y="5664200"/>
          <p14:tracePt t="71454" x="5299075" y="5743575"/>
          <p14:tracePt t="71474" x="5241925" y="5813425"/>
          <p14:tracePt t="71504" x="5197475" y="5880100"/>
          <p14:tracePt t="71543" x="5149850" y="5937250"/>
          <p14:tracePt t="71638" x="5159375" y="5949950"/>
          <p14:tracePt t="71704" x="5181600" y="5940425"/>
          <p14:tracePt t="71709" x="5216525" y="5930900"/>
          <p14:tracePt t="71743" x="5260975" y="5908675"/>
          <p14:tracePt t="71782" x="5400675" y="5873750"/>
          <p14:tracePt t="71823" x="5546725" y="5794375"/>
          <p14:tracePt t="71863" x="5629275" y="5768975"/>
          <p14:tracePt t="72151" x="5638800" y="5768975"/>
          <p14:tracePt t="72158" x="5651500" y="5768975"/>
          <p14:tracePt t="72182" x="5673725" y="5759450"/>
          <p14:tracePt t="72878" x="5695950" y="5759450"/>
          <p14:tracePt t="72893" x="5730875" y="5759450"/>
          <p14:tracePt t="72901" x="5800725" y="5759450"/>
          <p14:tracePt t="72935" x="5981700" y="5734050"/>
          <p14:tracePt t="72974" x="6213475" y="5702300"/>
          <p14:tracePt t="73014" x="6521450" y="5689600"/>
          <p14:tracePt t="73033" x="6565900" y="5689600"/>
          <p14:tracePt t="73064" x="6657975" y="5689600"/>
          <p14:tracePt t="73104" x="6784975" y="5676900"/>
          <p14:tracePt t="73144" x="6991350" y="5632450"/>
          <p14:tracePt t="73183" x="7254875" y="5588000"/>
          <p14:tracePt t="73224" x="7426325" y="5562600"/>
          <p14:tracePt t="73263" x="7562850" y="5562600"/>
          <p14:tracePt t="73304" x="7689850" y="5616575"/>
          <p14:tracePt t="73344" x="7839075" y="5730875"/>
          <p14:tracePt t="73384" x="7896225" y="5791200"/>
          <p14:tracePt t="73423" x="7918450" y="5813425"/>
          <p14:tracePt t="73461" x="7962900" y="5857875"/>
          <p14:tracePt t="73502" x="7997825" y="5915025"/>
          <p14:tracePt t="73541" x="8010525" y="5927725"/>
          <p14:tracePt t="73581" x="8032750" y="5972175"/>
          <p14:tracePt t="73621" x="8054975" y="6019800"/>
          <p14:tracePt t="73757" x="8054975" y="6029325"/>
          <p14:tracePt t="73838" x="8054975" y="6042025"/>
          <p14:tracePt t="73845" x="8054975" y="6051550"/>
          <p14:tracePt t="73853" x="8054975" y="6064250"/>
          <p14:tracePt t="73891" x="8054975" y="6099175"/>
          <p14:tracePt t="73911" x="8054975" y="6143625"/>
          <p14:tracePt t="73942" x="8045450" y="6191250"/>
          <p14:tracePt t="73982" x="8045450" y="6200775"/>
          <p14:tracePt t="74359" x="8045450" y="6213475"/>
          <p14:tracePt t="74383" x="8054975" y="6226175"/>
          <p14:tracePt t="74422" x="8067675" y="6235700"/>
          <p14:tracePt t="74443" x="8067675" y="6248400"/>
          <p14:tracePt t="74454" x="8077200" y="6270625"/>
          <p14:tracePt t="74481" x="8089900" y="6305550"/>
          <p14:tracePt t="74521" x="8099425" y="6327775"/>
          <p14:tracePt t="74911" x="8099425" y="6318250"/>
          <p14:tracePt t="74919" x="8099425" y="6286500"/>
          <p14:tracePt t="74926" x="8099425" y="6251575"/>
          <p14:tracePt t="74942" x="8099425" y="6159500"/>
          <p14:tracePt t="74981" x="8080375" y="6010275"/>
          <p14:tracePt t="75021" x="8023225" y="5861050"/>
          <p14:tracePt t="75062" x="7966075" y="5794375"/>
          <p14:tracePt t="75101" x="7864475" y="5702300"/>
          <p14:tracePt t="75140" x="7794625" y="5632450"/>
          <p14:tracePt t="75181" x="7750175" y="5588000"/>
          <p14:tracePt t="75223" x="7737475" y="5575300"/>
          <p14:tracePt t="75264" x="7724775" y="5575300"/>
          <p14:tracePt t="75302" x="7667625" y="5575300"/>
          <p14:tracePt t="75342" x="7610475" y="5575300"/>
          <p14:tracePt t="75421" x="7600950" y="5575300"/>
          <p14:tracePt t="75510" x="7588250" y="5584825"/>
          <p14:tracePt t="76309" x="7578725" y="5584825"/>
          <p14:tracePt t="76326" x="7566025" y="5594350"/>
          <p14:tracePt t="76334" x="7543800" y="5594350"/>
          <p14:tracePt t="76352" x="7464425" y="5594350"/>
          <p14:tracePt t="76392" x="7118350" y="5540375"/>
          <p14:tracePt t="76412" x="6924675" y="5505450"/>
          <p14:tracePt t="76442" x="6467475" y="5461000"/>
          <p14:tracePt t="76481" x="5838825" y="5403850"/>
          <p14:tracePt t="76522" x="5368925" y="5403850"/>
          <p14:tracePt t="76561" x="4727575" y="5435600"/>
          <p14:tracePt t="76602" x="3959225" y="5457825"/>
          <p14:tracePt t="76643" x="3479800" y="5480050"/>
          <p14:tracePt t="76683" x="3228975" y="5537200"/>
          <p14:tracePt t="76722" x="2917825" y="5629275"/>
          <p14:tracePt t="76762" x="2676525" y="5686425"/>
          <p14:tracePt t="76802" x="2552700" y="5721350"/>
          <p14:tracePt t="76841" x="2390775" y="5756275"/>
          <p14:tracePt t="76881" x="2162175" y="5778500"/>
          <p14:tracePt t="76922" x="1774825" y="5778500"/>
          <p14:tracePt t="76925" x="1670050" y="5778500"/>
          <p14:tracePt t="76962" x="1371600" y="5768975"/>
          <p14:tracePt t="77002" x="1155700" y="5759450"/>
          <p14:tracePt t="77042" x="1028700" y="5759450"/>
          <p14:tracePt t="77081" x="1006475" y="5759450"/>
          <p14:tracePt t="77399" x="993775" y="5759450"/>
          <p14:tracePt t="78223" x="984250" y="5759450"/>
          <p14:tracePt t="78231" x="1025525" y="5746750"/>
          <p14:tracePt t="78238" x="1073150" y="5734050"/>
          <p14:tracePt t="78257" x="1165225" y="5711825"/>
          <p14:tracePt t="78307" x="1279525" y="5667375"/>
          <p14:tracePt t="78358" x="1336675" y="5632450"/>
          <p14:tracePt t="78462" x="1314450" y="5610225"/>
          <p14:tracePt t="78488" x="1282700" y="5597525"/>
          <p14:tracePt t="78528" x="1247775" y="5588000"/>
          <p14:tracePt t="78568" x="1212850" y="5588000"/>
          <p14:tracePt t="78608" x="1177925" y="5588000"/>
          <p14:tracePt t="78649" x="1085850" y="5588000"/>
          <p14:tracePt t="78688" x="1050925" y="5588000"/>
          <p14:tracePt t="78768" x="1041400" y="5588000"/>
          <p14:tracePt t="87383" x="1222375" y="5588000"/>
          <p14:tracePt t="87391" x="1393825" y="5588000"/>
          <p14:tracePt t="87400" x="1543050" y="5588000"/>
          <p14:tracePt t="87421" x="1885950" y="5575300"/>
          <p14:tracePt t="87464" x="2343150" y="5483225"/>
          <p14:tracePt t="87503" x="2730500" y="5324475"/>
          <p14:tracePt t="87552" x="3225800" y="5048250"/>
          <p14:tracePt t="87591" x="3670300" y="4784725"/>
          <p14:tracePt t="87631" x="4003675" y="4546600"/>
          <p14:tracePt t="87671" x="4219575" y="4340225"/>
          <p14:tracePt t="87712" x="4381500" y="4178300"/>
          <p14:tracePt t="87751" x="4610100" y="4041775"/>
          <p14:tracePt t="87790" x="4803775" y="3905250"/>
          <p14:tracePt t="87831" x="4883150" y="3800475"/>
          <p14:tracePt t="87871" x="4940300" y="3743325"/>
          <p14:tracePt t="87911" x="4997450" y="3721100"/>
          <p14:tracePt t="87951" x="5022850" y="3708400"/>
          <p14:tracePt t="88045" x="5032375" y="3686175"/>
          <p14:tracePt t="88053" x="5089525" y="3641725"/>
          <p14:tracePt t="88071" x="5365750" y="3492500"/>
          <p14:tracePt t="88095" x="5695950" y="3308350"/>
          <p14:tracePt t="88130" x="6302375" y="2667000"/>
          <p14:tracePt t="88767" x="6296025" y="2667000"/>
          <p14:tracePt t="88775" x="6261100" y="2667000"/>
          <p14:tracePt t="88788" x="6216650" y="2667000"/>
          <p14:tracePt t="88810" x="6099175" y="2676525"/>
          <p14:tracePt t="88851" x="5984875" y="2676525"/>
          <p14:tracePt t="88891" x="5953125" y="2676525"/>
          <p14:tracePt t="88931" x="5861050" y="2676525"/>
          <p14:tracePt t="88934" x="5813425" y="2676525"/>
          <p14:tracePt t="88972" x="5632450" y="2667000"/>
          <p14:tracePt t="89011" x="5518150" y="2622550"/>
          <p14:tracePt t="89051" x="5461000" y="2587625"/>
          <p14:tracePt t="89091" x="5391150" y="2508250"/>
          <p14:tracePt t="89130" x="5299075" y="2438400"/>
          <p14:tracePt t="89171" x="5172075" y="2301875"/>
          <p14:tracePt t="89211" x="5083175" y="2209800"/>
          <p14:tracePt t="89251" x="4899025" y="2060575"/>
          <p14:tracePt t="89291" x="4749800" y="1933575"/>
          <p14:tracePt t="89331" x="4727575" y="1924050"/>
          <p14:tracePt t="89370" x="4705350" y="1924050"/>
          <p14:tracePt t="89411" x="4613275" y="1901825"/>
          <p14:tracePt t="89414" x="4591050" y="1889125"/>
          <p14:tracePt t="89451" x="4543425" y="1876425"/>
          <p14:tracePt t="89534" x="4533900" y="1866900"/>
          <p14:tracePt t="93551" x="4562475" y="1898650"/>
          <p14:tracePt t="93560" x="4562475" y="1920875"/>
          <p14:tracePt t="93569" x="4575175" y="1955800"/>
          <p14:tracePt t="93590" x="4575175" y="2057400"/>
          <p14:tracePt t="93631" x="4476750" y="2276475"/>
          <p14:tracePt t="93672" x="4429125" y="2378075"/>
          <p14:tracePt t="93712" x="4429125" y="2425700"/>
          <p14:tracePt t="93752" x="4448175" y="2527300"/>
          <p14:tracePt t="93792" x="4495800" y="2597150"/>
          <p14:tracePt t="93832" x="4540250" y="2686050"/>
          <p14:tracePt t="93872" x="4587875" y="2743200"/>
          <p14:tracePt t="93912" x="4645025" y="2825750"/>
          <p14:tracePt t="93952" x="4702175" y="3032125"/>
          <p14:tracePt t="93992" x="4759325" y="3155950"/>
          <p14:tracePt t="94032" x="4803775" y="3225800"/>
          <p14:tracePt t="94071" x="4816475" y="3235325"/>
          <p14:tracePt t="94166" x="4772025" y="3235325"/>
          <p14:tracePt t="94173" x="4705350" y="3228975"/>
          <p14:tracePt t="94192" x="4556125" y="3171825"/>
          <p14:tracePt t="94232" x="4143375" y="3124200"/>
          <p14:tracePt t="94272" x="3800475" y="3146425"/>
          <p14:tracePt t="94312" x="3330575" y="3352800"/>
          <p14:tracePt t="94352" x="2974975" y="3638550"/>
          <p14:tracePt t="94392" x="2825750" y="4073525"/>
          <p14:tracePt t="94432" x="2971800" y="4530725"/>
          <p14:tracePt t="94472" x="3648075" y="4873625"/>
          <p14:tracePt t="94511" x="4632325" y="5092700"/>
          <p14:tracePt t="94551" x="5603875" y="5149850"/>
          <p14:tracePt t="94591" x="6372225" y="4705350"/>
          <p14:tracePt t="94632" x="6248400" y="4235450"/>
          <p14:tracePt t="94672" x="5575300" y="3879850"/>
          <p14:tracePt t="94712" x="4578350" y="3594100"/>
          <p14:tracePt t="94752" x="3673475" y="3559175"/>
          <p14:tracePt t="94791" x="3251200" y="3889375"/>
          <p14:tracePt t="94832" x="3340100" y="4222750"/>
          <p14:tracePt t="94872" x="3956050" y="4552950"/>
          <p14:tracePt t="94912" x="4953000" y="4746625"/>
          <p14:tracePt t="94952" x="5365750" y="4705350"/>
          <p14:tracePt t="94992" x="5387975" y="4476750"/>
          <p14:tracePt t="95031" x="4899025" y="4340225"/>
          <p14:tracePt t="95071" x="4441825" y="4381500"/>
          <p14:tracePt t="95111" x="4530725" y="4508500"/>
          <p14:tracePt t="95151" x="5022850" y="4518025"/>
          <p14:tracePt t="95191" x="5308600" y="4429125"/>
          <p14:tracePt t="95231" x="5387975" y="4314825"/>
          <p14:tracePt t="95272" x="5346700" y="4086225"/>
          <p14:tracePt t="95312" x="5057775" y="3800475"/>
          <p14:tracePt t="95352" x="4829175" y="3457575"/>
          <p14:tracePt t="95391" x="4737100" y="3238500"/>
          <p14:tracePt t="95432" x="4705350" y="3057525"/>
          <p14:tracePt t="95471" x="4705350" y="2794000"/>
          <p14:tracePt t="95510" x="4692650" y="2565400"/>
          <p14:tracePt t="95551" x="4657725" y="2416175"/>
          <p14:tracePt t="95591" x="4565650" y="2232025"/>
          <p14:tracePt t="95631" x="4359275" y="1933575"/>
          <p14:tracePt t="95671" x="4244975" y="1809750"/>
          <p14:tracePt t="95710" x="4200525" y="1752600"/>
          <p14:tracePt t="95751" x="4187825" y="1739900"/>
          <p14:tracePt t="95790" x="4178300" y="1739900"/>
          <p14:tracePt t="95830" x="4156075" y="1739900"/>
          <p14:tracePt t="95871" x="4029075" y="1730375"/>
          <p14:tracePt t="95910" x="3914775" y="1704975"/>
          <p14:tracePt t="95950" x="3892550" y="1695450"/>
          <p14:tracePt t="96031" x="3787775" y="1682750"/>
          <p14:tracePt t="96071" x="3686175" y="1682750"/>
          <p14:tracePt t="96111" x="3629025" y="1692275"/>
          <p14:tracePt t="96152" x="3536950" y="1714500"/>
          <p14:tracePt t="96191" x="3479800" y="1749425"/>
          <p14:tracePt t="96232" x="3467100" y="1758950"/>
          <p14:tracePt t="96310" x="3457575" y="1771650"/>
          <p14:tracePt t="96373" x="3463925" y="1771650"/>
          <p14:tracePt t="96392" x="3476625" y="1771650"/>
          <p14:tracePt t="96431" x="3705225" y="1771650"/>
          <p14:tracePt t="96470" x="4025900" y="1793875"/>
          <p14:tracePt t="96511" x="4219575" y="1806575"/>
          <p14:tracePt t="96551" x="4391025" y="1816100"/>
          <p14:tracePt t="96591" x="4597400" y="1816100"/>
          <p14:tracePt t="96631" x="4711700" y="1816100"/>
          <p14:tracePt t="96671" x="4791075" y="1816100"/>
          <p14:tracePt t="96711" x="4930775" y="1816100"/>
          <p14:tracePt t="96751" x="4965700" y="1816100"/>
          <p14:tracePt t="98062" x="4987925" y="1816100"/>
          <p14:tracePt t="98071" x="5010150" y="1816100"/>
          <p14:tracePt t="98079" x="5045075" y="1816100"/>
          <p14:tracePt t="98111" x="5146675" y="1816100"/>
          <p14:tracePt t="98131" x="5226050" y="1816100"/>
          <p14:tracePt t="98162" x="5400675" y="1816100"/>
          <p14:tracePt t="98201" x="5572125" y="1841500"/>
          <p14:tracePt t="98243" x="5686425" y="1841500"/>
          <p14:tracePt t="98782" x="5695950" y="1841500"/>
          <p14:tracePt t="98918" x="5689600" y="1841500"/>
          <p14:tracePt t="99029" x="5676900" y="1841500"/>
          <p14:tracePt t="99045" x="5664200" y="1841500"/>
          <p14:tracePt t="99053" x="5654675" y="1851025"/>
          <p14:tracePt t="99082" x="5641975" y="1851025"/>
          <p14:tracePt t="99101" x="5619750" y="1851025"/>
          <p14:tracePt t="99132" x="5562600" y="1851025"/>
          <p14:tracePt t="99172" x="5518150" y="1851025"/>
          <p14:tracePt t="99211" x="5492750" y="1851025"/>
          <p14:tracePt t="99329" x="5483225" y="1851025"/>
          <p14:tracePt t="99613" x="5514975" y="1851025"/>
          <p14:tracePt t="99621" x="5546725" y="1851025"/>
          <p14:tracePt t="99629" x="5603875" y="1851025"/>
          <p14:tracePt t="99662" x="5765800" y="1851025"/>
          <p14:tracePt t="99702" x="5880100" y="1851025"/>
          <p14:tracePt t="99721" x="5902325" y="1851025"/>
          <p14:tracePt t="99752" x="6029325" y="1851025"/>
          <p14:tracePt t="99792" x="6302375" y="1851025"/>
          <p14:tracePt t="99832" x="6670675" y="1851025"/>
          <p14:tracePt t="99872" x="6842125" y="1863725"/>
          <p14:tracePt t="99913" x="6864350" y="1863725"/>
          <p14:tracePt t="99952" x="6899275" y="1863725"/>
          <p14:tracePt t="99992" x="6956425" y="1863725"/>
          <p14:tracePt t="100032" x="6978650" y="1863725"/>
          <p14:tracePt t="100072" x="7013575" y="1863725"/>
          <p14:tracePt t="100113" x="7070725" y="1863725"/>
          <p14:tracePt t="100152" x="7092950" y="1873250"/>
          <p14:tracePt t="100694" x="7105650" y="1873250"/>
          <p14:tracePt t="100702" x="7096125" y="1873250"/>
          <p14:tracePt t="100711" x="7061200" y="1873250"/>
          <p14:tracePt t="100730" x="6972300" y="1873250"/>
          <p14:tracePt t="100772" x="6683375" y="1873250"/>
          <p14:tracePt t="100812" x="6273800" y="1873250"/>
          <p14:tracePt t="100852" x="5813425" y="1873250"/>
          <p14:tracePt t="100892" x="5505450" y="1908175"/>
          <p14:tracePt t="100894" x="5413375" y="1920875"/>
          <p14:tracePt t="100932" x="5035550" y="1955800"/>
          <p14:tracePt t="100972" x="4692650" y="1965325"/>
          <p14:tracePt t="101012" x="4498975" y="1978025"/>
          <p14:tracePt t="101052" x="4451350" y="1990725"/>
          <p14:tracePt t="101092" x="4384675" y="2022475"/>
          <p14:tracePt t="101132" x="4302125" y="2047875"/>
          <p14:tracePt t="101173" x="4086225" y="2114550"/>
          <p14:tracePt t="101212" x="3959225" y="2149475"/>
          <p14:tracePt t="101252" x="3879850" y="2171700"/>
          <p14:tracePt t="101293" x="3857625" y="2184400"/>
          <p14:tracePt t="101332" x="3835400" y="2193925"/>
          <p14:tracePt t="101372" x="3730625" y="2228850"/>
          <p14:tracePt t="101411" x="3629025" y="2263775"/>
          <p14:tracePt t="101452" x="3489325" y="2298700"/>
          <p14:tracePt t="101493" x="3375025" y="2320925"/>
          <p14:tracePt t="101533" x="3260725" y="2320925"/>
          <p14:tracePt t="101573" x="3159125" y="2320925"/>
          <p14:tracePt t="101613" x="3111500" y="2320925"/>
          <p14:tracePt t="101653" x="2930525" y="2311400"/>
          <p14:tracePt t="101693" x="2701925" y="2279650"/>
          <p14:tracePt t="101733" x="2552700" y="2244725"/>
          <p14:tracePt t="101773" x="2460625" y="2232025"/>
          <p14:tracePt t="101812" x="2416175" y="2222500"/>
          <p14:tracePt t="101852" x="2403475" y="2222500"/>
          <p14:tracePt t="105054" x="2390775" y="2222500"/>
          <p14:tracePt t="105062" x="2435225" y="2197100"/>
          <p14:tracePt t="105071" x="2470150" y="2187575"/>
          <p14:tracePt t="105103" x="2501900" y="2174875"/>
          <p14:tracePt t="105143" x="2514600" y="2174875"/>
          <p14:tracePt t="105162" x="2527300" y="2174875"/>
          <p14:tracePt t="105246" x="2517775" y="2174875"/>
          <p14:tracePt t="105273" x="2473325" y="2174875"/>
          <p14:tracePt t="105313" x="2438400" y="2184400"/>
          <p14:tracePt t="105353" x="2403475" y="2193925"/>
          <p14:tracePt t="105393" x="2390775" y="2206625"/>
          <p14:tracePt t="105433" x="2359025" y="2219325"/>
          <p14:tracePt t="105470" x="2346325" y="2219325"/>
          <p14:tracePt t="105549" x="2311400" y="2228850"/>
          <p14:tracePt t="105590" x="2276475" y="2228850"/>
          <p14:tracePt t="105630" x="2232025" y="2228850"/>
          <p14:tracePt t="105670" x="2184400" y="2228850"/>
          <p14:tracePt t="105710" x="2117725" y="2228850"/>
          <p14:tracePt t="105750" x="2038350" y="2209800"/>
          <p14:tracePt t="105790" x="1981200" y="2209800"/>
          <p14:tracePt t="105830" x="1920875" y="2187575"/>
          <p14:tracePt t="105870" x="1889125" y="2187575"/>
          <p14:tracePt t="105910" x="1863725" y="2187575"/>
          <p14:tracePt t="105950" x="1819275" y="2174875"/>
          <p14:tracePt t="105990" x="1784350" y="2174875"/>
          <p14:tracePt t="106030" x="1739900" y="2165350"/>
          <p14:tracePt t="106070" x="1717675" y="2152650"/>
          <p14:tracePt t="106366" x="1724025" y="2152650"/>
          <p14:tracePt t="106374" x="1746250" y="2152650"/>
          <p14:tracePt t="106387" x="1781175" y="2152650"/>
          <p14:tracePt t="106420" x="1908175" y="2152650"/>
          <p14:tracePt t="106421" x="1943100" y="2152650"/>
          <p14:tracePt t="106439" x="2044700" y="2162175"/>
          <p14:tracePt t="106471" x="2238375" y="2162175"/>
          <p14:tracePt t="106510" x="2444750" y="2162175"/>
          <p14:tracePt t="106551" x="2593975" y="2162175"/>
          <p14:tracePt t="106590" x="2743200" y="2162175"/>
          <p14:tracePt t="106630" x="2778125" y="2152650"/>
          <p14:tracePt t="107135" x="2790825" y="2152650"/>
          <p14:tracePt t="107150" x="2800350" y="2152650"/>
          <p14:tracePt t="107169" x="2847975" y="2139950"/>
          <p14:tracePt t="107175" x="2879725" y="2130425"/>
          <p14:tracePt t="107215" x="3165475" y="2149475"/>
          <p14:tracePt t="107254" x="3362325" y="2171700"/>
          <p14:tracePt t="107294" x="3578225" y="2206625"/>
          <p14:tracePt t="107332" x="3727450" y="2241550"/>
          <p14:tracePt t="107372" x="3854450" y="2251075"/>
          <p14:tracePt t="107412" x="3876675" y="2251075"/>
          <p14:tracePt t="107452" x="3956050" y="2251075"/>
          <p14:tracePt t="107493" x="4060825" y="2276475"/>
          <p14:tracePt t="107532" x="4140200" y="2298700"/>
          <p14:tracePt t="107572" x="4298950" y="2333625"/>
          <p14:tracePt t="107613" x="4356100" y="2343150"/>
          <p14:tracePt t="107693" x="4391025" y="2343150"/>
          <p14:tracePt t="107732" x="4448175" y="2343150"/>
          <p14:tracePt t="107772" x="4530725" y="2343150"/>
          <p14:tracePt t="107812" x="4667250" y="2343150"/>
          <p14:tracePt t="107852" x="4768850" y="2343150"/>
          <p14:tracePt t="107892" x="4918075" y="2336800"/>
          <p14:tracePt t="107932" x="4965700" y="2336800"/>
          <p14:tracePt t="107972" x="4987925" y="2324100"/>
          <p14:tracePt t="108012" x="5045075" y="2289175"/>
          <p14:tracePt t="108052" x="5089525" y="2244725"/>
          <p14:tracePt t="108092" x="5089525" y="2222500"/>
          <p14:tracePt t="108132" x="5102225" y="2174875"/>
          <p14:tracePt t="108133" x="5102225" y="2165350"/>
          <p14:tracePt t="108172" x="5111750" y="2117725"/>
          <p14:tracePt t="108214" x="5070475" y="1981200"/>
          <p14:tracePt t="108254" x="5013325" y="1876425"/>
          <p14:tracePt t="108294" x="4978400" y="1854200"/>
          <p14:tracePt t="108331" x="4829175" y="1819275"/>
          <p14:tracePt t="108373" x="4543425" y="1819275"/>
          <p14:tracePt t="108412" x="4213225" y="1819275"/>
          <p14:tracePt t="108451" x="4121150" y="1819275"/>
          <p14:tracePt t="108493" x="4016375" y="1828800"/>
          <p14:tracePt t="108532" x="3959225" y="1898650"/>
          <p14:tracePt t="108572" x="3968750" y="2105025"/>
          <p14:tracePt t="108613" x="4197350" y="2286000"/>
          <p14:tracePt t="108652" x="4438650" y="2343150"/>
          <p14:tracePt t="108692" x="4654550" y="2355850"/>
          <p14:tracePt t="108732" x="4860925" y="2289175"/>
          <p14:tracePt t="108773" x="4883150" y="2197100"/>
          <p14:tracePt t="108812" x="4883150" y="2152650"/>
          <p14:tracePt t="108853" x="4864100" y="2130425"/>
          <p14:tracePt t="108892" x="4819650" y="2117725"/>
          <p14:tracePt t="108932" x="4806950" y="2108200"/>
          <p14:tracePt t="108973" x="4762500" y="2073275"/>
          <p14:tracePt t="109012" x="4648200" y="2025650"/>
          <p14:tracePt t="109053" x="4521200" y="2003425"/>
          <p14:tracePt t="109092" x="4384675" y="1990725"/>
          <p14:tracePt t="109132" x="4337050" y="1990725"/>
          <p14:tracePt t="109172" x="4346575" y="2000250"/>
          <p14:tracePt t="109213" x="4495800" y="2000250"/>
          <p14:tracePt t="109253" x="4552950" y="2000250"/>
          <p14:tracePt t="110310" x="4562475" y="2012950"/>
          <p14:tracePt t="110320" x="4597400" y="2003425"/>
          <p14:tracePt t="110330" x="4654550" y="1968500"/>
          <p14:tracePt t="110352" x="4702175" y="1831975"/>
          <p14:tracePt t="110393" x="4679950" y="1603375"/>
          <p14:tracePt t="110433" x="4670425" y="1511300"/>
          <p14:tracePt t="110473" x="4657725" y="1489075"/>
          <p14:tracePt t="110512" x="4657725" y="1466850"/>
          <p14:tracePt t="110553" x="4702175" y="1397000"/>
          <p14:tracePt t="110592" x="4711700" y="1339850"/>
          <p14:tracePt t="110633" x="4768850" y="1260475"/>
          <p14:tracePt t="110673" x="4873625" y="1212850"/>
          <p14:tracePt t="110713" x="4987925" y="1146175"/>
          <p14:tracePt t="110752" x="5010150" y="1146175"/>
          <p14:tracePt t="110974" x="5000625" y="1152525"/>
          <p14:tracePt t="110982" x="4991100" y="1165225"/>
          <p14:tracePt t="110990" x="4978400" y="1165225"/>
          <p14:tracePt t="111023" x="4933950" y="118745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446088" y="241300"/>
            <a:ext cx="80391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6" tIns="41468" rIns="82936" bIns="41468" anchor="ctr"/>
          <a:lstStyle/>
          <a:p>
            <a:pPr algn="ctr">
              <a:defRPr/>
            </a:pPr>
            <a:r>
              <a:rPr lang="en-US" sz="36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Nanofabrication techniques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82575" y="981075"/>
            <a:ext cx="8650288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8" rIns="82936" bIns="4146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sz="2400" b="1">
                <a:solidFill>
                  <a:srgbClr val="0000FF"/>
                </a:solidFill>
              </a:rPr>
              <a:t>nanoparticles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sz="2000" b="1"/>
              <a:t>colloidal processing 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sz="2000" b="1"/>
              <a:t>flame combustion 	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sz="2000" b="1"/>
              <a:t>phase segregation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sz="2400" b="1">
                <a:solidFill>
                  <a:srgbClr val="0000FF"/>
                </a:solidFill>
              </a:rPr>
              <a:t>nanorods or nanowires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sz="2000" b="1"/>
              <a:t>template-based electroplating 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sz="2000" b="1"/>
              <a:t>solution-liquid-solid growth (SLS)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sz="2400" b="1">
                <a:solidFill>
                  <a:srgbClr val="0000FF"/>
                </a:solidFill>
              </a:rPr>
              <a:t>thin films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sz="2000" b="1"/>
              <a:t>chemical vapour deposition (CBD and MOCVD)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sz="2000" b="1"/>
              <a:t>molecular beam epitaxy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sz="2000" b="1"/>
              <a:t>atomic layer deposition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sz="2400" b="1">
                <a:solidFill>
                  <a:srgbClr val="0000FF"/>
                </a:solidFill>
              </a:rPr>
              <a:t>nanostructured bulk material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sz="2000" b="1"/>
              <a:t>photonic bandgap crystals by self-assembly of nanosized particles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endParaRPr lang="en-US" altLang="cs-CZ" sz="2000" b="1"/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None/>
            </a:pPr>
            <a:r>
              <a:rPr lang="en-US" altLang="cs-CZ" sz="2000" b="1"/>
              <a:t>grouped according to the form of products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8" x="4933950" y="1222375"/>
          <p14:tracePt t="887" x="4953000" y="1358900"/>
          <p14:tracePt t="895" x="4997450" y="1463675"/>
          <p14:tracePt t="910" x="5045075" y="1577975"/>
          <p14:tracePt t="947" x="5194300" y="1955800"/>
          <p14:tracePt t="987" x="5318125" y="2251075"/>
          <p14:tracePt t="1027" x="5353050" y="2365375"/>
          <p14:tracePt t="1067" x="5387975" y="2457450"/>
          <p14:tracePt t="1107" x="5400675" y="2482850"/>
          <p14:tracePt t="1150" x="5400675" y="2492375"/>
          <p14:tracePt t="1187" x="5489575" y="2641600"/>
          <p14:tracePt t="1227" x="5778500" y="3032125"/>
          <p14:tracePt t="1267" x="6143625" y="3476625"/>
          <p14:tracePt t="1307" x="6429375" y="3775075"/>
          <p14:tracePt t="1348" x="6648450" y="3924300"/>
          <p14:tracePt t="1387" x="6657975" y="3924300"/>
          <p14:tracePt t="11919" x="6680200" y="3905250"/>
          <p14:tracePt t="11926" x="6705600" y="3879850"/>
          <p14:tracePt t="11934" x="6727825" y="3848100"/>
          <p14:tracePt t="11953" x="6750050" y="3790950"/>
          <p14:tracePt t="11991" x="6851650" y="3651250"/>
          <p14:tracePt t="12032" x="6877050" y="3559175"/>
          <p14:tracePt t="12071" x="6886575" y="3527425"/>
          <p14:tracePt t="12112" x="6886575" y="3492500"/>
          <p14:tracePt t="12152" x="6899275" y="3479800"/>
          <p14:tracePt t="12195" x="6899275" y="3470275"/>
          <p14:tracePt t="12242" x="6899275" y="3435350"/>
          <p14:tracePt t="12282" x="6899275" y="3378200"/>
          <p14:tracePt t="12321" x="6854825" y="3308350"/>
          <p14:tracePt t="12362" x="6775450" y="3206750"/>
          <p14:tracePt t="12402" x="6638925" y="3057525"/>
          <p14:tracePt t="12442" x="6445250" y="2873375"/>
          <p14:tracePt t="12492" x="6261100" y="2679700"/>
          <p14:tracePt t="12532" x="6169025" y="2552700"/>
          <p14:tracePt t="12532" x="6159500" y="2543175"/>
          <p14:tracePt t="12572" x="6089650" y="2451100"/>
          <p14:tracePt t="12611" x="6019800" y="2359025"/>
          <p14:tracePt t="12652" x="5984875" y="2324100"/>
          <p14:tracePt t="12692" x="5975350" y="2311400"/>
          <p14:tracePt t="13645" x="5905500" y="2301875"/>
          <p14:tracePt t="13654" x="5813425" y="2301875"/>
          <p14:tracePt t="13672" x="5575300" y="2279650"/>
          <p14:tracePt t="13693" x="5149850" y="2254250"/>
          <p14:tracePt t="13722" x="4705350" y="2197100"/>
          <p14:tracePt t="13762" x="3949700" y="2117725"/>
          <p14:tracePt t="13813" x="3054350" y="2003425"/>
          <p14:tracePt t="13859" x="2473325" y="1946275"/>
          <p14:tracePt t="13902" x="1727200" y="1933575"/>
          <p14:tracePt t="13944" x="1441450" y="1901825"/>
          <p14:tracePt t="13984" x="1282700" y="1876425"/>
          <p14:tracePt t="14022" x="1133475" y="1844675"/>
          <p14:tracePt t="14062" x="1019175" y="1809750"/>
          <p14:tracePt t="14102" x="790575" y="1752600"/>
          <p14:tracePt t="14152" x="641350" y="1682750"/>
          <p14:tracePt t="14202" x="434975" y="1603375"/>
          <p14:tracePt t="14242" x="307975" y="1568450"/>
          <p14:tracePt t="14282" x="250825" y="1568450"/>
          <p14:tracePt t="14322" x="238125" y="1568450"/>
          <p14:tracePt t="14402" x="228600" y="1555750"/>
          <p14:tracePt t="14442" x="228600" y="1498600"/>
          <p14:tracePt t="14492" x="247650" y="1419225"/>
          <p14:tracePt t="14597" x="260350" y="1409700"/>
          <p14:tracePt t="14622" x="295275" y="1397000"/>
          <p14:tracePt t="14663" x="441325" y="1397000"/>
          <p14:tracePt t="14712" x="511175" y="1397000"/>
          <p14:tracePt t="14762" x="523875" y="1384300"/>
          <p14:tracePt t="15014" x="533400" y="1374775"/>
          <p14:tracePt t="15021" x="546100" y="1374775"/>
          <p14:tracePt t="15035" x="568325" y="1374775"/>
          <p14:tracePt t="15053" x="612775" y="1362075"/>
          <p14:tracePt t="15092" x="638175" y="1362075"/>
          <p14:tracePt t="15112" x="682625" y="1362075"/>
          <p14:tracePt t="15142" x="866775" y="1362075"/>
          <p14:tracePt t="15183" x="1047750" y="1362075"/>
          <p14:tracePt t="15222" x="1254125" y="1371600"/>
          <p14:tracePt t="15262" x="1403350" y="1371600"/>
          <p14:tracePt t="15302" x="1587500" y="1371600"/>
          <p14:tracePt t="15342" x="2035175" y="1362075"/>
          <p14:tracePt t="15392" x="2444750" y="1362075"/>
          <p14:tracePt t="15441" x="2616200" y="1371600"/>
          <p14:tracePt t="15482" x="2790825" y="1371600"/>
          <p14:tracePt t="15523" x="2971800" y="1371600"/>
          <p14:tracePt t="15562" x="3086100" y="1371600"/>
          <p14:tracePt t="15602" x="3165475" y="1371600"/>
          <p14:tracePt t="15604" x="3178175" y="1371600"/>
          <p14:tracePt t="15642" x="3213100" y="1371600"/>
          <p14:tracePt t="15682" x="3257550" y="1371600"/>
          <p14:tracePt t="15722" x="3292475" y="1371600"/>
          <p14:tracePt t="15771" x="3327400" y="1371600"/>
          <p14:tracePt t="15812" x="3340100" y="1371600"/>
          <p14:tracePt t="16766" x="3349625" y="1371600"/>
          <p14:tracePt t="16790" x="3362325" y="1371600"/>
          <p14:tracePt t="16798" x="3397250" y="1371600"/>
          <p14:tracePt t="16823" x="3603625" y="1416050"/>
          <p14:tracePt t="16873" x="3933825" y="1495425"/>
          <p14:tracePt t="16913" x="4095750" y="1552575"/>
          <p14:tracePt t="16963" x="4289425" y="1577975"/>
          <p14:tracePt t="17003" x="4540250" y="1612900"/>
          <p14:tracePt t="17053" x="4816475" y="1644650"/>
          <p14:tracePt t="17093" x="4826000" y="1644650"/>
          <p14:tracePt t="17133" x="4838700" y="1644650"/>
          <p14:tracePt t="17230" x="4851400" y="1644650"/>
          <p14:tracePt t="18391" x="4918075" y="1679575"/>
          <p14:tracePt t="18399" x="4975225" y="1714500"/>
          <p14:tracePt t="18406" x="5045075" y="1758950"/>
          <p14:tracePt t="18424" x="5102225" y="1784350"/>
          <p14:tracePt t="18464" x="5181600" y="1828800"/>
          <p14:tracePt t="18514" x="5238750" y="1863725"/>
          <p14:tracePt t="18564" x="5343525" y="1885950"/>
          <p14:tracePt t="18604" x="5387975" y="1908175"/>
          <p14:tracePt t="18644" x="5457825" y="1908175"/>
          <p14:tracePt t="18684" x="5524500" y="1908175"/>
          <p14:tracePt t="18685" x="5537200" y="1908175"/>
          <p14:tracePt t="18733" x="5559425" y="1908175"/>
          <p14:tracePt t="20927" x="5549900" y="1908175"/>
          <p14:tracePt t="20935" x="5505450" y="1908175"/>
          <p14:tracePt t="20944" x="5492750" y="1908175"/>
          <p14:tracePt t="20965" x="5426075" y="1908175"/>
          <p14:tracePt t="21007" x="5334000" y="1901825"/>
          <p14:tracePt t="21046" x="5241925" y="1889125"/>
          <p14:tracePt t="21086" x="5140325" y="1866900"/>
          <p14:tracePt t="21126" x="5026025" y="1831975"/>
          <p14:tracePt t="21166" x="4933950" y="1819275"/>
          <p14:tracePt t="21206" x="4864100" y="1797050"/>
          <p14:tracePt t="21246" x="4794250" y="1787525"/>
          <p14:tracePt t="21286" x="4727575" y="1762125"/>
          <p14:tracePt t="21326" x="4714875" y="1762125"/>
          <p14:tracePt t="21758" x="4679950" y="1762125"/>
          <p14:tracePt t="21765" x="4648200" y="1762125"/>
          <p14:tracePt t="21780" x="4591050" y="1762125"/>
          <p14:tracePt t="21796" x="4429125" y="1762125"/>
          <p14:tracePt t="21815" x="4143375" y="1739900"/>
          <p14:tracePt t="21846" x="3765550" y="1673225"/>
          <p14:tracePt t="21886" x="3330575" y="1603375"/>
          <p14:tracePt t="21926" x="2930525" y="1581150"/>
          <p14:tracePt t="21966" x="2552700" y="1581150"/>
          <p14:tracePt t="22006" x="2241550" y="1581150"/>
          <p14:tracePt t="22046" x="2038350" y="1587500"/>
          <p14:tracePt t="22086" x="1898650" y="1612900"/>
          <p14:tracePt t="22126" x="1797050" y="1622425"/>
          <p14:tracePt t="22167" x="1692275" y="1622425"/>
          <p14:tracePt t="22208" x="1590675" y="1622425"/>
          <p14:tracePt t="22236" x="1533525" y="1622425"/>
          <p14:tracePt t="22276" x="1511300" y="1635125"/>
          <p14:tracePt t="22355" x="1485900" y="1644650"/>
          <p14:tracePt t="22734" x="1495425" y="1644650"/>
          <p14:tracePt t="22742" x="1543050" y="1644650"/>
          <p14:tracePt t="22755" x="1587500" y="1644650"/>
          <p14:tracePt t="22777" x="1701800" y="1644650"/>
          <p14:tracePt t="22818" x="1895475" y="1644650"/>
          <p14:tracePt t="22857" x="2079625" y="1644650"/>
          <p14:tracePt t="22897" x="2251075" y="1625600"/>
          <p14:tracePt t="22937" x="2435225" y="1625600"/>
          <p14:tracePt t="22977" x="2835275" y="1625600"/>
          <p14:tracePt t="23017" x="3143250" y="1625600"/>
          <p14:tracePt t="23057" x="3305175" y="1625600"/>
          <p14:tracePt t="23096" x="3406775" y="1625600"/>
          <p14:tracePt t="23137" x="3463925" y="1616075"/>
          <p14:tracePt t="23177" x="3521075" y="1616075"/>
          <p14:tracePt t="23217" x="3648075" y="1616075"/>
          <p14:tracePt t="23257" x="3832225" y="1616075"/>
          <p14:tracePt t="23296" x="3911600" y="1616075"/>
          <p14:tracePt t="23337" x="3921125" y="1616075"/>
          <p14:tracePt t="23377" x="3933825" y="1616075"/>
          <p14:tracePt t="23417" x="3978275" y="1616075"/>
          <p14:tracePt t="23457" x="4025900" y="1616075"/>
          <p14:tracePt t="23497" x="4083050" y="1616075"/>
          <p14:tracePt t="23537" x="4162425" y="1616075"/>
          <p14:tracePt t="23577" x="4219575" y="1616075"/>
          <p14:tracePt t="23617" x="4232275" y="1616075"/>
          <p14:tracePt t="24630" x="4241800" y="1616075"/>
          <p14:tracePt t="24650" x="4254500" y="1616075"/>
          <p14:tracePt t="24653" x="4276725" y="1616075"/>
          <p14:tracePt t="24668" x="4368800" y="1622425"/>
          <p14:tracePt t="24708" x="4860925" y="1806575"/>
          <p14:tracePt t="24727" x="5159375" y="1930400"/>
          <p14:tracePt t="24758" x="5432425" y="2047875"/>
          <p14:tracePt t="24797" x="5445125" y="2057400"/>
          <p14:tracePt t="24837" x="5467350" y="2057400"/>
          <p14:tracePt t="25358" x="5480050" y="2057400"/>
          <p14:tracePt t="25368" x="5470525" y="2057400"/>
          <p14:tracePt t="25374" x="5448300" y="2079625"/>
          <p14:tracePt t="25397" x="5378450" y="2105025"/>
          <p14:tracePt t="25438" x="5207000" y="2136775"/>
          <p14:tracePt t="25478" x="4978400" y="2162175"/>
          <p14:tracePt t="25518" x="4794250" y="2171700"/>
          <p14:tracePt t="25557" x="4714875" y="2171700"/>
          <p14:tracePt t="25597" x="4648200" y="2171700"/>
          <p14:tracePt t="25638" x="4600575" y="2184400"/>
          <p14:tracePt t="25678" x="4578350" y="2193925"/>
          <p14:tracePt t="25718" x="4556125" y="2206625"/>
          <p14:tracePt t="25758" x="4533900" y="2219325"/>
          <p14:tracePt t="25838" x="4508500" y="2276475"/>
          <p14:tracePt t="25878" x="4508500" y="2320925"/>
          <p14:tracePt t="25917" x="4508500" y="2378075"/>
          <p14:tracePt t="25957" x="4530725" y="2400300"/>
          <p14:tracePt t="25997" x="4562475" y="2435225"/>
          <p14:tracePt t="26077" x="4575175" y="2447925"/>
          <p14:tracePt t="26570" x="4565650" y="2457450"/>
          <p14:tracePt t="26583" x="4556125" y="2457450"/>
          <p14:tracePt t="26599" x="4543425" y="2457450"/>
          <p14:tracePt t="26628" x="4521200" y="2470150"/>
          <p14:tracePt t="26678" x="4498975" y="2482850"/>
          <p14:tracePt t="28247" x="4486275" y="2482850"/>
          <p14:tracePt t="28255" x="4464050" y="2492375"/>
          <p14:tracePt t="28266" x="4441825" y="2492375"/>
          <p14:tracePt t="28287" x="4337050" y="2473325"/>
          <p14:tracePt t="28329" x="4143375" y="2393950"/>
          <p14:tracePt t="28369" x="3822700" y="2266950"/>
          <p14:tracePt t="28409" x="3467100" y="2152650"/>
          <p14:tracePt t="28449" x="3111500" y="2082800"/>
          <p14:tracePt t="28499" x="2838450" y="2051050"/>
          <p14:tracePt t="28538" x="2644775" y="2038350"/>
          <p14:tracePt t="28579" x="2425700" y="2016125"/>
          <p14:tracePt t="28619" x="2289175" y="2003425"/>
          <p14:tracePt t="28622" x="2276475" y="2003425"/>
          <p14:tracePt t="28658" x="2232025" y="2003425"/>
          <p14:tracePt t="28698" x="2209800" y="2003425"/>
          <p14:tracePt t="28739" x="2162175" y="2003425"/>
          <p14:tracePt t="28779" x="2117725" y="2003425"/>
          <p14:tracePt t="28829" x="2047875" y="1990725"/>
          <p14:tracePt t="28868" x="2025650" y="1990725"/>
          <p14:tracePt t="28909" x="1955800" y="1990725"/>
          <p14:tracePt t="28948" x="1920875" y="1990725"/>
          <p14:tracePt t="28989" x="1863725" y="1990725"/>
          <p14:tracePt t="29029" x="1831975" y="1990725"/>
          <p14:tracePt t="29069" x="1819275" y="1990725"/>
          <p14:tracePt t="29108" x="1784350" y="1990725"/>
          <p14:tracePt t="29149" x="1762125" y="1990725"/>
          <p14:tracePt t="29229" x="1749425" y="1990725"/>
          <p14:tracePt t="29268" x="1739900" y="1990725"/>
          <p14:tracePt t="29308" x="1727200" y="1990725"/>
          <p14:tracePt t="29358" x="1717675" y="1990725"/>
          <p14:tracePt t="29399" x="1704975" y="1990725"/>
          <p14:tracePt t="29424" x="1692275" y="1990725"/>
          <p14:tracePt t="29446" x="1682750" y="1990725"/>
          <p14:tracePt t="29488" x="1635125" y="2000250"/>
          <p14:tracePt t="29528" x="1590675" y="2000250"/>
          <p14:tracePt t="29568" x="1577975" y="2000250"/>
          <p14:tracePt t="29902" x="1568450" y="2000250"/>
          <p14:tracePt t="29910" x="1574800" y="2000250"/>
          <p14:tracePt t="29926" x="1600200" y="2000250"/>
          <p14:tracePt t="29947" x="1644650" y="2000250"/>
          <p14:tracePt t="29988" x="1930400" y="2022475"/>
          <p14:tracePt t="30029" x="2159000" y="2022475"/>
          <p14:tracePt t="30069" x="2343150" y="2022475"/>
          <p14:tracePt t="30109" x="2559050" y="2022475"/>
          <p14:tracePt t="30149" x="2949575" y="2057400"/>
          <p14:tracePt t="30191" x="3305175" y="2057400"/>
          <p14:tracePt t="30230" x="3429000" y="2057400"/>
          <p14:tracePt t="30268" x="3486150" y="2057400"/>
          <p14:tracePt t="30308" x="3511550" y="2057400"/>
          <p14:tracePt t="30349" x="3590925" y="2057400"/>
          <p14:tracePt t="30388" x="3692525" y="2057400"/>
          <p14:tracePt t="30428" x="3727450" y="2057400"/>
          <p14:tracePt t="30469" x="3784600" y="2057400"/>
          <p14:tracePt t="30509" x="3863975" y="2057400"/>
          <p14:tracePt t="30548" x="3898900" y="2057400"/>
          <p14:tracePt t="30886" x="3911600" y="2070100"/>
          <p14:tracePt t="30902" x="3902075" y="2070100"/>
          <p14:tracePt t="30910" x="3879850" y="2079625"/>
          <p14:tracePt t="30927" x="3822700" y="2105025"/>
          <p14:tracePt t="30969" x="3594100" y="2162175"/>
          <p14:tracePt t="31008" x="3228975" y="2219325"/>
          <p14:tracePt t="31048" x="2895600" y="2276475"/>
          <p14:tracePt t="31089" x="2540000" y="2276475"/>
          <p14:tracePt t="31129" x="2266950" y="2286000"/>
          <p14:tracePt t="31169" x="2105025" y="2286000"/>
          <p14:tracePt t="31209" x="1933575" y="2308225"/>
          <p14:tracePt t="31250" x="1841500" y="2308225"/>
          <p14:tracePt t="31289" x="1797050" y="2308225"/>
          <p14:tracePt t="31329" x="1704975" y="2320925"/>
          <p14:tracePt t="31368" x="1603375" y="2320925"/>
          <p14:tracePt t="31408" x="1463675" y="2333625"/>
          <p14:tracePt t="31448" x="1441450" y="2343150"/>
          <p14:tracePt t="31733" x="1450975" y="2343150"/>
          <p14:tracePt t="31742" x="1460500" y="2343150"/>
          <p14:tracePt t="31750" x="1473200" y="2343150"/>
          <p14:tracePt t="31767" x="1517650" y="2343150"/>
          <p14:tracePt t="31809" x="1701800" y="2343150"/>
          <p14:tracePt t="31849" x="1895475" y="2343150"/>
          <p14:tracePt t="31889" x="2092325" y="2343150"/>
          <p14:tracePt t="31928" x="2295525" y="2343150"/>
          <p14:tracePt t="31968" x="2584450" y="2343150"/>
          <p14:tracePt t="32009" x="2936875" y="2343150"/>
          <p14:tracePt t="32048" x="3165475" y="2343150"/>
          <p14:tracePt t="32088" x="3282950" y="2343150"/>
          <p14:tracePt t="32128" x="3340100" y="2343150"/>
          <p14:tracePt t="32170" x="3419475" y="2343150"/>
          <p14:tracePt t="32220" x="3603625" y="2343150"/>
          <p14:tracePt t="32269" x="3717925" y="2343150"/>
          <p14:tracePt t="32309" x="3762375" y="2343150"/>
          <p14:tracePt t="32350" x="3854450" y="2343150"/>
          <p14:tracePt t="32389" x="3933825" y="2355850"/>
          <p14:tracePt t="32428" x="3978275" y="2365375"/>
          <p14:tracePt t="32468" x="3990975" y="2365375"/>
          <p14:tracePt t="33350" x="4003675" y="2365375"/>
          <p14:tracePt t="33374" x="4013200" y="2359025"/>
          <p14:tracePt t="33390" x="4038600" y="2359025"/>
          <p14:tracePt t="33526" x="4083050" y="2346325"/>
          <p14:tracePt t="33534" x="4162425" y="2336800"/>
          <p14:tracePt t="33546" x="4311650" y="2336800"/>
          <p14:tracePt t="33567" x="4610100" y="2311400"/>
          <p14:tracePt t="33609" x="4702175" y="2266950"/>
          <p14:tracePt t="33649" x="4746625" y="2222500"/>
          <p14:tracePt t="33689" x="4692650" y="2108200"/>
          <p14:tracePt t="33729" x="4349750" y="1901825"/>
          <p14:tracePt t="33768" x="3867150" y="1704975"/>
          <p14:tracePt t="33809" x="3479800" y="1590675"/>
          <p14:tracePt t="33849" x="3228975" y="1533525"/>
          <p14:tracePt t="33889" x="3079750" y="1511300"/>
          <p14:tracePt t="33929" x="2965450" y="1498600"/>
          <p14:tracePt t="33969" x="2816225" y="1476375"/>
          <p14:tracePt t="34008" x="2609850" y="1476375"/>
          <p14:tracePt t="34049" x="2368550" y="1476375"/>
          <p14:tracePt t="34089" x="2209800" y="1476375"/>
          <p14:tracePt t="34129" x="2095500" y="1495425"/>
          <p14:tracePt t="34170" x="2038350" y="1508125"/>
          <p14:tracePt t="34209" x="2003425" y="1530350"/>
          <p14:tracePt t="34249" x="1911350" y="1543050"/>
          <p14:tracePt t="34289" x="1854200" y="1543050"/>
          <p14:tracePt t="34329" x="1774825" y="1552575"/>
          <p14:tracePt t="34368" x="1717675" y="1552575"/>
          <p14:tracePt t="34408" x="1692275" y="1565275"/>
          <p14:tracePt t="34488" x="1670050" y="1577975"/>
          <p14:tracePt t="34569" x="1647825" y="1577975"/>
          <p14:tracePt t="34609" x="1625600" y="1587500"/>
          <p14:tracePt t="34648" x="1603375" y="1600200"/>
          <p14:tracePt t="34688" x="1590675" y="1612900"/>
          <p14:tracePt t="34998" x="1600200" y="1612900"/>
          <p14:tracePt t="35005" x="1622425" y="1612900"/>
          <p14:tracePt t="35023" x="1666875" y="1612900"/>
          <p14:tracePt t="35045" x="1736725" y="1612900"/>
          <p14:tracePt t="35086" x="1885950" y="1612900"/>
          <p14:tracePt t="35126" x="2057400" y="1612900"/>
          <p14:tracePt t="35166" x="2193925" y="1622425"/>
          <p14:tracePt t="35206" x="2308225" y="1622425"/>
          <p14:tracePt t="35246" x="2400300" y="1622425"/>
          <p14:tracePt t="35285" x="2514600" y="1622425"/>
          <p14:tracePt t="35325" x="2698750" y="1635125"/>
          <p14:tracePt t="35366" x="2847975" y="1635125"/>
          <p14:tracePt t="35406" x="2927350" y="1635125"/>
          <p14:tracePt t="35446" x="3006725" y="1635125"/>
          <p14:tracePt t="35486" x="3121025" y="1635125"/>
          <p14:tracePt t="35526" x="3213100" y="1635125"/>
          <p14:tracePt t="35566" x="3340100" y="1635125"/>
          <p14:tracePt t="35606" x="3419475" y="1635125"/>
          <p14:tracePt t="35646" x="3476625" y="1635125"/>
          <p14:tracePt t="35686" x="3543300" y="1635125"/>
          <p14:tracePt t="35726" x="3578225" y="1635125"/>
          <p14:tracePt t="35765" x="3590925" y="1635125"/>
          <p14:tracePt t="35806" x="3613150" y="1635125"/>
          <p14:tracePt t="35845" x="3625850" y="1635125"/>
          <p14:tracePt t="36205" x="3648075" y="1635125"/>
          <p14:tracePt t="36214" x="3705225" y="1635125"/>
          <p14:tracePt t="36223" x="3784600" y="1657350"/>
          <p14:tracePt t="36257" x="4219575" y="1771650"/>
          <p14:tracePt t="36296" x="4597400" y="1828800"/>
          <p14:tracePt t="36316" x="4733925" y="1828800"/>
          <p14:tracePt t="36347" x="4953000" y="1828800"/>
          <p14:tracePt t="36387" x="5124450" y="1828800"/>
          <p14:tracePt t="36427" x="5308600" y="1851025"/>
          <p14:tracePt t="36466" x="5638800" y="1908175"/>
          <p14:tracePt t="36506" x="6007100" y="1965325"/>
          <p14:tracePt t="36546" x="6121400" y="2000250"/>
          <p14:tracePt t="36626" x="6130925" y="2012950"/>
          <p14:tracePt t="36666" x="6165850" y="2079625"/>
          <p14:tracePt t="36706" x="6223000" y="2219325"/>
          <p14:tracePt t="36746" x="6280150" y="2355850"/>
          <p14:tracePt t="36787" x="6337300" y="2435225"/>
          <p14:tracePt t="36826" x="6429375" y="2540000"/>
          <p14:tracePt t="36866" x="6451600" y="2571750"/>
          <p14:tracePt t="37295" x="6451600" y="2584450"/>
          <p14:tracePt t="37303" x="6464300" y="2597150"/>
          <p14:tracePt t="37364" x="6473825" y="2606675"/>
          <p14:tracePt t="37389" x="6486525" y="2619375"/>
          <p14:tracePt t="37397" x="6486525" y="2628900"/>
          <p14:tracePt t="37436" x="6499225" y="2641600"/>
          <p14:tracePt t="42887" x="6445250" y="2609850"/>
          <p14:tracePt t="42894" x="6340475" y="2530475"/>
          <p14:tracePt t="42910" x="6238875" y="2473325"/>
          <p14:tracePt t="42933" x="6089650" y="2393950"/>
          <p14:tracePt t="42973" x="5883275" y="2289175"/>
          <p14:tracePt t="43023" x="5654675" y="2165350"/>
          <p14:tracePt t="43063" x="5549900" y="2095500"/>
          <p14:tracePt t="43104" x="5461000" y="2038350"/>
          <p14:tracePt t="43143" x="5299075" y="1981200"/>
          <p14:tracePt t="43192" x="5114925" y="1933575"/>
          <p14:tracePt t="43233" x="5048250" y="1924050"/>
          <p14:tracePt t="43283" x="4968875" y="1911350"/>
          <p14:tracePt t="43323" x="4899025" y="1901825"/>
          <p14:tracePt t="43363" x="4784725" y="1889125"/>
          <p14:tracePt t="43403" x="4622800" y="1866900"/>
          <p14:tracePt t="43453" x="4508500" y="1854200"/>
          <p14:tracePt t="43493" x="4498975" y="1844675"/>
          <p14:tracePt t="43583" x="4486275" y="1844675"/>
          <p14:tracePt t="46510" x="4505325" y="1819275"/>
          <p14:tracePt t="46526" x="4505325" y="1809750"/>
          <p14:tracePt t="46534" x="4530725" y="1787525"/>
          <p14:tracePt t="46558" x="4552950" y="1762125"/>
          <p14:tracePt t="46595" x="4562475" y="1752600"/>
          <p14:tracePt t="46634" x="4587875" y="1717675"/>
          <p14:tracePt t="46674" x="4597400" y="1695450"/>
          <p14:tracePt t="47855" x="4578350" y="1695450"/>
          <p14:tracePt t="47864" x="4565650" y="1695450"/>
          <p14:tracePt t="47871" x="4533900" y="1695450"/>
          <p14:tracePt t="47885" x="4464050" y="1695450"/>
          <p14:tracePt t="47927" x="4178300" y="1660525"/>
          <p14:tracePt t="47967" x="3981450" y="1616075"/>
          <p14:tracePt t="48006" x="3835400" y="1568450"/>
          <p14:tracePt t="48045" x="3800475" y="1555750"/>
          <p14:tracePt t="48125" x="3778250" y="1555750"/>
          <p14:tracePt t="48271" x="3765550" y="1555750"/>
          <p14:tracePt t="48309" x="3752850" y="1555750"/>
          <p14:tracePt t="48333" x="3743325" y="1555750"/>
          <p14:tracePt t="48357" x="3730625" y="1555750"/>
          <p14:tracePt t="48371" x="3721100" y="1555750"/>
          <p14:tracePt t="48395" x="3673475" y="1555750"/>
          <p14:tracePt t="48414" x="3638550" y="1555750"/>
          <p14:tracePt t="48445" x="3546475" y="1533525"/>
          <p14:tracePt t="48485" x="3365500" y="1498600"/>
          <p14:tracePt t="48525" x="3168650" y="1476375"/>
          <p14:tracePt t="48565" x="3054350" y="1466850"/>
          <p14:tracePt t="48604" x="2987675" y="1454150"/>
          <p14:tracePt t="48645" x="2908300" y="1454150"/>
          <p14:tracePt t="48685" x="2803525" y="1454150"/>
          <p14:tracePt t="48725" x="2701925" y="1454150"/>
          <p14:tracePt t="48765" x="2597150" y="1454150"/>
          <p14:tracePt t="48805" x="2505075" y="1454150"/>
          <p14:tracePt t="48845" x="2482850" y="1454150"/>
          <p14:tracePt t="48885" x="2438400" y="1463675"/>
          <p14:tracePt t="48925" x="2403475" y="1485900"/>
          <p14:tracePt t="48964" x="2359025" y="1495425"/>
          <p14:tracePt t="49005" x="2333625" y="1520825"/>
          <p14:tracePt t="49045" x="2298700" y="1552575"/>
          <p14:tracePt t="49085" x="2298700" y="1577975"/>
          <p14:tracePt t="49125" x="2298700" y="1612900"/>
          <p14:tracePt t="49165" x="2343150" y="1657350"/>
          <p14:tracePt t="49204" x="2387600" y="1692275"/>
          <p14:tracePt t="49245" x="2501900" y="1749425"/>
          <p14:tracePt t="49285" x="2663825" y="1793875"/>
          <p14:tracePt t="49325" x="2870200" y="1793875"/>
          <p14:tracePt t="49365" x="3041650" y="1793875"/>
          <p14:tracePt t="49405" x="3190875" y="1787525"/>
          <p14:tracePt t="49445" x="3327400" y="1752600"/>
          <p14:tracePt t="49485" x="3384550" y="1739900"/>
          <p14:tracePt t="49525" x="3429000" y="1717675"/>
          <p14:tracePt t="49565" x="3476625" y="1695450"/>
          <p14:tracePt t="49605" x="3498850" y="1682750"/>
          <p14:tracePt t="49685" x="3498850" y="1673225"/>
          <p14:tracePt t="49701" x="3498850" y="1660525"/>
          <p14:tracePt t="49725" x="3498850" y="1638300"/>
          <p14:tracePt t="49765" x="3479800" y="1555750"/>
          <p14:tracePt t="49805" x="3422650" y="1511300"/>
          <p14:tracePt t="49845" x="3286125" y="1476375"/>
          <p14:tracePt t="49885" x="3146425" y="1441450"/>
          <p14:tracePt t="49925" x="3079750" y="1431925"/>
          <p14:tracePt t="49965" x="2952750" y="1431925"/>
          <p14:tracePt t="50005" x="2860675" y="1431925"/>
          <p14:tracePt t="50045" x="2746375" y="1431925"/>
          <p14:tracePt t="50085" x="2644775" y="1431925"/>
          <p14:tracePt t="50125" x="2587625" y="1431925"/>
          <p14:tracePt t="50166" x="2530475" y="1431925"/>
          <p14:tracePt t="50207" x="2473325" y="1438275"/>
          <p14:tracePt t="50246" x="2403475" y="1473200"/>
          <p14:tracePt t="50286" x="2368550" y="1495425"/>
          <p14:tracePt t="50325" x="2311400" y="1520825"/>
          <p14:tracePt t="50366" x="2266950" y="1552575"/>
          <p14:tracePt t="50405" x="2241550" y="1552575"/>
          <p14:tracePt t="50485" x="2232025" y="1565275"/>
          <p14:tracePt t="50525" x="2232025" y="1612900"/>
          <p14:tracePt t="50566" x="2232025" y="1644650"/>
          <p14:tracePt t="50605" x="2263775" y="1670050"/>
          <p14:tracePt t="50645" x="2330450" y="1679575"/>
          <p14:tracePt t="50686" x="2435225" y="1701800"/>
          <p14:tracePt t="50725" x="2559050" y="1701800"/>
          <p14:tracePt t="50765" x="2673350" y="1727200"/>
          <p14:tracePt t="50806" x="2698750" y="1727200"/>
          <p14:tracePt t="50845" x="2755900" y="1727200"/>
          <p14:tracePt t="50885" x="2813050" y="1727200"/>
          <p14:tracePt t="50925" x="2870200" y="1727200"/>
          <p14:tracePt t="50966" x="2914650" y="1727200"/>
          <p14:tracePt t="51005" x="3019425" y="1704975"/>
          <p14:tracePt t="51045" x="3028950" y="1704975"/>
          <p14:tracePt t="51085" x="3051175" y="1695450"/>
          <p14:tracePt t="51126" x="3076575" y="1695450"/>
          <p14:tracePt t="51165" x="3121025" y="1682750"/>
          <p14:tracePt t="51205" x="3178175" y="1673225"/>
          <p14:tracePt t="51246" x="3235325" y="1647825"/>
          <p14:tracePt t="51286" x="3292475" y="1638300"/>
          <p14:tracePt t="51325" x="3340100" y="1603375"/>
          <p14:tracePt t="51406" x="3349625" y="1590675"/>
          <p14:tracePt t="51446" x="3362325" y="1568450"/>
          <p14:tracePt t="51486" x="3362325" y="1533525"/>
          <p14:tracePt t="51525" x="3317875" y="1466850"/>
          <p14:tracePt t="51565" x="3286125" y="1431925"/>
          <p14:tracePt t="51605" x="3216275" y="1397000"/>
          <p14:tracePt t="51645" x="3089275" y="1384300"/>
          <p14:tracePt t="51685" x="2895600" y="1374775"/>
          <p14:tracePt t="51725" x="2733675" y="1374775"/>
          <p14:tracePt t="51766" x="2609850" y="1374775"/>
          <p14:tracePt t="51805" x="2438400" y="1374775"/>
          <p14:tracePt t="51845" x="2346325" y="1381125"/>
          <p14:tracePt t="51885" x="2298700" y="1393825"/>
          <p14:tracePt t="51925" x="2289175" y="1406525"/>
          <p14:tracePt t="51965" x="2276475" y="1416050"/>
          <p14:tracePt t="52045" x="2241550" y="1416050"/>
          <p14:tracePt t="52085" x="1981200" y="1416050"/>
          <p14:tracePt t="52125" x="1603375" y="1384300"/>
          <p14:tracePt t="52168" x="1397000" y="1374775"/>
          <p14:tracePt t="52208" x="1362075" y="1374775"/>
          <p14:tracePt t="52245" x="1339850" y="1374775"/>
          <p14:tracePt t="52285" x="1304925" y="1374775"/>
          <p14:tracePt t="52325" x="1247775" y="1381125"/>
          <p14:tracePt t="52365" x="1190625" y="1393825"/>
          <p14:tracePt t="52405" x="1111250" y="1406525"/>
          <p14:tracePt t="52445" x="1063625" y="1416050"/>
          <p14:tracePt t="52485" x="1041400" y="1416050"/>
          <p14:tracePt t="52613" x="1047750" y="1416050"/>
          <p14:tracePt t="52621" x="1073150" y="1416050"/>
          <p14:tracePt t="52645" x="1130300" y="1416050"/>
          <p14:tracePt t="52685" x="1416050" y="1397000"/>
          <p14:tracePt t="52725" x="1689100" y="1374775"/>
          <p14:tracePt t="52765" x="1952625" y="1374775"/>
          <p14:tracePt t="52805" x="2101850" y="1362075"/>
          <p14:tracePt t="52845" x="2216150" y="1352550"/>
          <p14:tracePt t="52885" x="2387600" y="1352550"/>
          <p14:tracePt t="52925" x="2536825" y="1352550"/>
          <p14:tracePt t="52965" x="2641600" y="1327150"/>
          <p14:tracePt t="53005" x="2686050" y="1327150"/>
          <p14:tracePt t="53045" x="2708275" y="1317625"/>
          <p14:tracePt t="53397" x="2720975" y="1317625"/>
          <p14:tracePt t="53454" x="2730500" y="1317625"/>
          <p14:tracePt t="53462" x="2755900" y="1304925"/>
          <p14:tracePt t="53478" x="2778125" y="1304925"/>
          <p14:tracePt t="53495" x="2857500" y="1304925"/>
          <p14:tracePt t="53536" x="3486150" y="1304925"/>
          <p14:tracePt t="53555" x="3841750" y="1336675"/>
          <p14:tracePt t="53586" x="4425950" y="1428750"/>
          <p14:tracePt t="53625" x="5032375" y="1473200"/>
          <p14:tracePt t="53666" x="5343525" y="1485900"/>
          <p14:tracePt t="53705" x="5581650" y="1495425"/>
          <p14:tracePt t="53745" x="5800725" y="1552575"/>
          <p14:tracePt t="53785" x="6016625" y="1622425"/>
          <p14:tracePt t="53825" x="6188075" y="1679575"/>
          <p14:tracePt t="53865" x="6257925" y="1701800"/>
          <p14:tracePt t="54743" x="6257925" y="1714500"/>
          <p14:tracePt t="54750" x="6248400" y="1727200"/>
          <p14:tracePt t="54772" x="6238875" y="1736725"/>
          <p14:tracePt t="55006" x="6245225" y="1736725"/>
          <p14:tracePt t="55014" x="6257925" y="1749425"/>
          <p14:tracePt t="55030" x="6280150" y="1749425"/>
          <p14:tracePt t="55042" x="6315075" y="1771650"/>
          <p14:tracePt t="55083" x="6359525" y="1793875"/>
          <p14:tracePt t="58694" x="6330950" y="1787525"/>
          <p14:tracePt t="58702" x="6296025" y="1774825"/>
          <p14:tracePt t="58711" x="6273800" y="1774825"/>
          <p14:tracePt t="58732" x="6226175" y="1774825"/>
          <p14:tracePt t="58774" x="6146800" y="1784350"/>
          <p14:tracePt t="58814" x="6010275" y="1841500"/>
          <p14:tracePt t="58854" x="5826125" y="1898650"/>
          <p14:tracePt t="58894" x="5540375" y="2012950"/>
          <p14:tracePt t="58920" x="5368925" y="2057400"/>
          <p14:tracePt t="58944" x="5219700" y="2127250"/>
          <p14:tracePt t="58984" x="4943475" y="2241550"/>
          <p14:tracePt t="59024" x="4714875" y="2298700"/>
          <p14:tracePt t="59064" x="4464050" y="2343150"/>
          <p14:tracePt t="59104" x="3981450" y="2413000"/>
          <p14:tracePt t="59144" x="3467100" y="2482850"/>
          <p14:tracePt t="59184" x="3044825" y="2527300"/>
          <p14:tracePt t="59224" x="2724150" y="2571750"/>
          <p14:tracePt t="59263" x="2381250" y="2606675"/>
          <p14:tracePt t="59304" x="1806575" y="2654300"/>
          <p14:tracePt t="59344" x="1498600" y="2698750"/>
          <p14:tracePt t="59384" x="1327150" y="2720975"/>
          <p14:tracePt t="59424" x="1168400" y="2733675"/>
          <p14:tracePt t="59464" x="949325" y="2733675"/>
          <p14:tracePt t="59504" x="822325" y="2733675"/>
          <p14:tracePt t="59544" x="720725" y="2733675"/>
          <p14:tracePt t="59584" x="615950" y="2733675"/>
          <p14:tracePt t="59624" x="492125" y="2733675"/>
          <p14:tracePt t="59664" x="457200" y="2724150"/>
          <p14:tracePt t="60110" x="476250" y="2714625"/>
          <p14:tracePt t="60118" x="488950" y="2714625"/>
          <p14:tracePt t="60126" x="511175" y="2714625"/>
          <p14:tracePt t="60144" x="590550" y="2714625"/>
          <p14:tracePt t="60186" x="831850" y="2720975"/>
          <p14:tracePt t="60226" x="1130300" y="2733675"/>
          <p14:tracePt t="60265" x="1438275" y="2733675"/>
          <p14:tracePt t="60305" x="1908175" y="2733675"/>
          <p14:tracePt t="60345" x="2263775" y="2733675"/>
          <p14:tracePt t="60385" x="2320925" y="2733675"/>
          <p14:tracePt t="60465" x="2355850" y="2733675"/>
          <p14:tracePt t="60504" x="2378075" y="2743200"/>
          <p14:tracePt t="60597" x="2400300" y="2743200"/>
          <p14:tracePt t="60625" x="2444750" y="2755900"/>
          <p14:tracePt t="60665" x="2492375" y="2768600"/>
          <p14:tracePt t="60704" x="2501900" y="2768600"/>
          <p14:tracePt t="60745" x="2559050" y="2768600"/>
          <p14:tracePt t="60785" x="2616200" y="2778125"/>
          <p14:tracePt t="60825" x="2628900" y="2778125"/>
          <p14:tracePt t="60865" x="2651125" y="2790825"/>
          <p14:tracePt t="60905" x="2686050" y="2790825"/>
          <p14:tracePt t="60945" x="2790825" y="2790825"/>
          <p14:tracePt t="60984" x="3076575" y="2800350"/>
          <p14:tracePt t="61025" x="3225800" y="2800350"/>
          <p14:tracePt t="61065" x="3327400" y="2800350"/>
          <p14:tracePt t="61105" x="3371850" y="2800350"/>
          <p14:tracePt t="61144" x="3441700" y="2813050"/>
          <p14:tracePt t="61185" x="3486150" y="2825750"/>
          <p14:tracePt t="61225" x="3603625" y="2825750"/>
          <p14:tracePt t="61267" x="3727450" y="2835275"/>
          <p14:tracePt t="61307" x="3806825" y="2835275"/>
          <p14:tracePt t="61309" x="3832225" y="2835275"/>
          <p14:tracePt t="61346" x="3946525" y="2835275"/>
          <p14:tracePt t="61386" x="4060825" y="2835275"/>
          <p14:tracePt t="61425" x="4127500" y="2835275"/>
          <p14:tracePt t="61465" x="4210050" y="2835275"/>
          <p14:tracePt t="61505" x="4289425" y="2835275"/>
          <p14:tracePt t="61545" x="4356100" y="2847975"/>
          <p14:tracePt t="61585" x="4413250" y="2847975"/>
          <p14:tracePt t="62013" x="4438650" y="2847975"/>
          <p14:tracePt t="62022" x="4448175" y="2847975"/>
          <p14:tracePt t="62029" x="4460875" y="2847975"/>
          <p14:tracePt t="62055" x="4689475" y="2847975"/>
          <p14:tracePt t="62095" x="5168900" y="2847975"/>
          <p14:tracePt t="62114" x="5343525" y="2847975"/>
          <p14:tracePt t="62145" x="5616575" y="2847975"/>
          <p14:tracePt t="62186" x="5835650" y="2847975"/>
          <p14:tracePt t="62227" x="6108700" y="2847975"/>
          <p14:tracePt t="62256" x="6337300" y="2847975"/>
          <p14:tracePt t="62296" x="6473825" y="2860675"/>
          <p14:tracePt t="67174" x="6397625" y="2892425"/>
          <p14:tracePt t="67182" x="6296025" y="2927350"/>
          <p14:tracePt t="67190" x="6216650" y="2949575"/>
          <p14:tracePt t="67223" x="5848350" y="2962275"/>
          <p14:tracePt t="67239" x="5654675" y="2952750"/>
          <p14:tracePt t="67277" x="5346700" y="2895600"/>
          <p14:tracePt t="67317" x="5149850" y="2873375"/>
          <p14:tracePt t="67361" x="4876800" y="2781300"/>
          <p14:tracePt t="67398" x="4394200" y="2609850"/>
          <p14:tracePt t="67447" x="4041775" y="2574925"/>
          <p14:tracePt t="67487" x="3616325" y="2543175"/>
          <p14:tracePt t="67527" x="2952750" y="2517775"/>
          <p14:tracePt t="67567" x="2298700" y="2508250"/>
          <p14:tracePt t="67607" x="2152650" y="2486025"/>
          <p14:tracePt t="67647" x="2095500" y="2473325"/>
          <p14:tracePt t="67687" x="1898650" y="2451100"/>
          <p14:tracePt t="67727" x="1568450" y="2381250"/>
          <p14:tracePt t="67766" x="1397000" y="2346325"/>
          <p14:tracePt t="67806" x="1371600" y="2346325"/>
          <p14:tracePt t="67847" x="1339850" y="2346325"/>
          <p14:tracePt t="67887" x="1247775" y="2365375"/>
          <p14:tracePt t="67927" x="1225550" y="2390775"/>
          <p14:tracePt t="67967" x="1212850" y="2514600"/>
          <p14:tracePt t="68006" x="1212850" y="2654300"/>
          <p14:tracePt t="68046" x="1231900" y="2755900"/>
          <p14:tracePt t="68087" x="1301750" y="2835275"/>
          <p14:tracePt t="68127" x="1336675" y="2860675"/>
          <p14:tracePt t="68168" x="1416050" y="2905125"/>
          <p14:tracePt t="68208" x="1587500" y="2962275"/>
          <p14:tracePt t="68247" x="1689100" y="2984500"/>
          <p14:tracePt t="68287" x="1793875" y="2984500"/>
          <p14:tracePt t="68327" x="1860550" y="2997200"/>
          <p14:tracePt t="68368" x="1908175" y="2987675"/>
          <p14:tracePt t="68407" x="1930400" y="2978150"/>
          <p14:tracePt t="68447" x="1952625" y="2965450"/>
          <p14:tracePt t="68486" x="2000250" y="2943225"/>
          <p14:tracePt t="68527" x="2057400" y="2921000"/>
          <p14:tracePt t="68567" x="2079625" y="2908300"/>
          <p14:tracePt t="68648" x="2070100" y="2873375"/>
          <p14:tracePt t="68687" x="2012950" y="2816225"/>
          <p14:tracePt t="68727" x="1946275" y="2794000"/>
          <p14:tracePt t="68753" x="1933575" y="2794000"/>
          <p14:tracePt t="68785" x="1876425" y="2794000"/>
          <p14:tracePt t="68831" x="1806575" y="2860675"/>
          <p14:tracePt t="68871" x="1816100" y="2949575"/>
          <p14:tracePt t="68911" x="2009775" y="3098800"/>
          <p14:tracePt t="68962" x="2114550" y="3155950"/>
          <p14:tracePt t="69001" x="2149475" y="3155950"/>
          <p14:tracePt t="69042" x="2228850" y="3136900"/>
          <p14:tracePt t="69082" x="2251075" y="3057525"/>
          <p14:tracePt t="69121" x="2251075" y="3022600"/>
          <p14:tracePt t="69161" x="2162175" y="2987675"/>
          <p14:tracePt t="69202" x="2105025" y="2987675"/>
          <p14:tracePt t="69241" x="2070100" y="2997200"/>
          <p14:tracePt t="69282" x="2159000" y="3054350"/>
          <p14:tracePt t="69322" x="2320925" y="3063875"/>
          <p14:tracePt t="69362" x="2387600" y="3000375"/>
          <p14:tracePt t="69401" x="2387600" y="2978150"/>
          <p14:tracePt t="69441" x="2324100" y="2943225"/>
          <p14:tracePt t="69482" x="2174875" y="2943225"/>
          <p14:tracePt t="69521" x="2127250" y="2984500"/>
          <p14:tracePt t="69561" x="2159000" y="3032125"/>
          <p14:tracePt t="69602" x="2206625" y="3032125"/>
          <p14:tracePt t="69651" x="2216150" y="3032125"/>
          <p14:tracePt t="72717" x="2228850" y="3032125"/>
          <p14:tracePt t="72747" x="2238375" y="3032125"/>
          <p14:tracePt t="72757" x="2251075" y="3032125"/>
          <p14:tracePt t="72779" x="2263775" y="3032125"/>
          <p14:tracePt t="72820" x="2295525" y="3022600"/>
          <p14:tracePt t="72859" x="2308225" y="3022600"/>
          <p14:tracePt t="72879" x="2320925" y="3022600"/>
          <p14:tracePt t="72909" x="2330450" y="3022600"/>
          <p14:tracePt t="72949" x="2355850" y="3009900"/>
          <p14:tracePt t="72990" x="2444750" y="3009900"/>
          <p14:tracePt t="73039" x="2571750" y="3019425"/>
          <p14:tracePt t="73079" x="2606675" y="3019425"/>
          <p14:tracePt t="73120" x="2616200" y="3019425"/>
          <p14:tracePt t="73159" x="2628900" y="3019425"/>
          <p14:tracePt t="73269" x="2641600" y="3019425"/>
          <p14:tracePt t="73285" x="2651125" y="3019425"/>
          <p14:tracePt t="73309" x="2663825" y="3019425"/>
          <p14:tracePt t="73350" x="2730500" y="3019425"/>
          <p14:tracePt t="73389" x="2857500" y="3019425"/>
          <p14:tracePt t="73408" x="2892425" y="3019425"/>
          <p14:tracePt t="73734" x="2905125" y="3019425"/>
          <p14:tracePt t="73806" x="2914650" y="3019425"/>
          <p14:tracePt t="73837" x="2927350" y="3019425"/>
          <p14:tracePt t="73885" x="2936875" y="3019425"/>
          <p14:tracePt t="73910" x="2949575" y="3019425"/>
          <p14:tracePt t="73917" x="2962275" y="3019425"/>
          <p14:tracePt t="73933" x="2994025" y="3019425"/>
          <p14:tracePt t="73972" x="3165475" y="3032125"/>
          <p14:tracePt t="73991" x="3282950" y="3041650"/>
          <p14:tracePt t="74030" x="3429000" y="3041650"/>
          <p14:tracePt t="74070" x="3498850" y="3041650"/>
          <p14:tracePt t="74110" x="3568700" y="3041650"/>
          <p14:tracePt t="74150" x="3749675" y="3041650"/>
          <p14:tracePt t="74191" x="3876675" y="3041650"/>
          <p14:tracePt t="74230" x="3946525" y="3041650"/>
          <p14:tracePt t="74270" x="4083050" y="3041650"/>
          <p14:tracePt t="74321" x="4254500" y="3041650"/>
          <p14:tracePt t="74360" x="4356100" y="3041650"/>
          <p14:tracePt t="74410" x="4381500" y="3041650"/>
          <p14:tracePt t="74450" x="4413250" y="3041650"/>
          <p14:tracePt t="74491" x="4438650" y="3041650"/>
          <p14:tracePt t="74540" x="4460875" y="3041650"/>
          <p14:tracePt t="74581" x="4483100" y="3041650"/>
          <p14:tracePt t="74622" x="4495800" y="3041650"/>
          <p14:tracePt t="74671" x="4518025" y="3041650"/>
          <p14:tracePt t="74710" x="4562475" y="3041650"/>
          <p14:tracePt t="74750" x="4587875" y="3041650"/>
          <p14:tracePt t="74791" x="4597400" y="3041650"/>
          <p14:tracePt t="74830" x="4619625" y="3041650"/>
          <p14:tracePt t="74870" x="4654550" y="3041650"/>
          <p14:tracePt t="74910" x="4724400" y="3041650"/>
          <p14:tracePt t="74951" x="4803775" y="3041650"/>
          <p14:tracePt t="74990" x="4816475" y="3041650"/>
          <p14:tracePt t="75030" x="4826000" y="3041650"/>
          <p14:tracePt t="75070" x="4838700" y="3041650"/>
          <p14:tracePt t="76029" x="4860925" y="3041650"/>
          <p14:tracePt t="76052" x="4883150" y="3035300"/>
          <p14:tracePt t="76070" x="4965700" y="3022600"/>
          <p14:tracePt t="76110" x="5159375" y="3009900"/>
          <p14:tracePt t="76130" x="5238750" y="3009900"/>
          <p14:tracePt t="76160" x="5375275" y="3019425"/>
          <p14:tracePt t="76211" x="5467350" y="3019425"/>
          <p14:tracePt t="76249" x="5489575" y="3019425"/>
          <p14:tracePt t="76342" x="5502275" y="3019425"/>
          <p14:tracePt t="76370" x="5572125" y="3019425"/>
          <p14:tracePt t="76409" x="5778500" y="3019425"/>
          <p14:tracePt t="76450" x="6038850" y="3019425"/>
          <p14:tracePt t="76490" x="6213475" y="3019425"/>
          <p14:tracePt t="76530" x="6223000" y="3019425"/>
          <p14:tracePt t="76677" x="6235700" y="3019425"/>
          <p14:tracePt t="76735" x="6245225" y="3019425"/>
          <p14:tracePt t="76749" x="6257925" y="3019425"/>
          <p14:tracePt t="78359" x="6270625" y="3019425"/>
          <p14:tracePt t="78374" x="6280150" y="3009900"/>
          <p14:tracePt t="78453" x="6261100" y="3019425"/>
          <p14:tracePt t="78475" x="6238875" y="3019425"/>
          <p14:tracePt t="78477" x="6226175" y="3032125"/>
          <p14:tracePt t="78500" x="6216650" y="3032125"/>
          <p14:tracePt t="78520" x="6191250" y="3041650"/>
          <p14:tracePt t="78550" x="6159500" y="3054350"/>
          <p14:tracePt t="78590" x="6124575" y="3076575"/>
          <p14:tracePt t="78630" x="6089650" y="3098800"/>
          <p14:tracePt t="78670" x="6067425" y="3178175"/>
          <p14:tracePt t="78710" x="6067425" y="3317875"/>
          <p14:tracePt t="78750" x="6067425" y="3419475"/>
          <p14:tracePt t="78790" x="6073775" y="3489325"/>
          <p14:tracePt t="78830" x="6086475" y="3533775"/>
          <p14:tracePt t="78870" x="6096000" y="3590925"/>
          <p14:tracePt t="78910" x="6096000" y="3660775"/>
          <p14:tracePt t="78950" x="6089650" y="3752850"/>
          <p14:tracePt t="78990" x="6054725" y="3876675"/>
          <p14:tracePt t="79029" x="6032500" y="3924300"/>
          <p14:tracePt t="79935" x="6019800" y="3946525"/>
          <p14:tracePt t="79942" x="6010275" y="3946525"/>
          <p14:tracePt t="79950" x="5997575" y="3946525"/>
          <p14:tracePt t="79971" x="5975350" y="3946525"/>
          <p14:tracePt t="80019" x="5826125" y="3892550"/>
          <p14:tracePt t="80021" x="5803900" y="3879850"/>
          <p14:tracePt t="80060" x="5711825" y="3848100"/>
          <p14:tracePt t="80100" x="5654675" y="3835400"/>
          <p14:tracePt t="80101" x="5641975" y="3835400"/>
          <p14:tracePt t="80140" x="5562600" y="3813175"/>
          <p14:tracePt t="80178" x="5448300" y="3778250"/>
          <p14:tracePt t="80218" x="5254625" y="3721100"/>
          <p14:tracePt t="80258" x="5057775" y="3698875"/>
          <p14:tracePt t="80298" x="4794250" y="3651250"/>
          <p14:tracePt t="80338" x="4600575" y="3594100"/>
          <p14:tracePt t="80378" x="4416425" y="3571875"/>
          <p14:tracePt t="80418" x="4270375" y="3549650"/>
          <p14:tracePt t="80458" x="4187825" y="3536950"/>
          <p14:tracePt t="80498" x="4108450" y="3527425"/>
          <p14:tracePt t="80537" x="4098925" y="3527425"/>
          <p14:tracePt t="80578" x="4086225" y="3527425"/>
          <p14:tracePt t="81087" x="4029075" y="3514725"/>
          <p14:tracePt t="81095" x="3981450" y="3502025"/>
          <p14:tracePt t="81110" x="3835400" y="3470275"/>
          <p14:tracePt t="81132" x="3708400" y="3444875"/>
          <p14:tracePt t="81173" x="3308350" y="3365500"/>
          <p14:tracePt t="81213" x="3067050" y="3330575"/>
          <p14:tracePt t="81253" x="2895600" y="3321050"/>
          <p14:tracePt t="81302" x="2632075" y="3273425"/>
          <p14:tracePt t="81342" x="2530475" y="3263900"/>
          <p14:tracePt t="81392" x="2447925" y="3251200"/>
          <p14:tracePt t="81433" x="2438400" y="3251200"/>
          <p14:tracePt t="81533" x="2425700" y="3238500"/>
          <p14:tracePt t="82094" x="2403475" y="3238500"/>
          <p14:tracePt t="82105" x="2381250" y="3238500"/>
          <p14:tracePt t="82112" x="2359025" y="3238500"/>
          <p14:tracePt t="82131" x="2311400" y="3238500"/>
          <p14:tracePt t="82176" x="2047875" y="3238500"/>
          <p14:tracePt t="82216" x="1863725" y="3238500"/>
          <p14:tracePt t="82256" x="1784350" y="3238500"/>
          <p14:tracePt t="82294" x="1717675" y="3238500"/>
          <p14:tracePt t="82333" x="1670050" y="3238500"/>
          <p14:tracePt t="82374" x="1660525" y="3238500"/>
          <p14:tracePt t="82455" x="1635125" y="3238500"/>
          <p14:tracePt t="82495" x="1603375" y="3248025"/>
          <p14:tracePt t="82574" x="1590675" y="3260725"/>
          <p14:tracePt t="82637" x="1600200" y="3282950"/>
          <p14:tracePt t="82655" x="1631950" y="3317875"/>
          <p14:tracePt t="82695" x="1758950" y="3384550"/>
          <p14:tracePt t="82735" x="1860550" y="3441700"/>
          <p14:tracePt t="82774" x="1930400" y="3467100"/>
          <p14:tracePt t="82814" x="2044700" y="3489325"/>
          <p14:tracePt t="82855" x="2181225" y="3511550"/>
          <p14:tracePt t="82895" x="2343150" y="3511550"/>
          <p14:tracePt t="82920" x="2413000" y="3511550"/>
          <p14:tracePt t="82961" x="2492375" y="3511550"/>
          <p14:tracePt t="83011" x="2593975" y="3511550"/>
          <p14:tracePt t="83052" x="2673350" y="3511550"/>
          <p14:tracePt t="83091" x="2765425" y="3492500"/>
          <p14:tracePt t="83093" x="2778125" y="3492500"/>
          <p14:tracePt t="83131" x="2835275" y="3492500"/>
          <p14:tracePt t="83172" x="2927350" y="3470275"/>
          <p14:tracePt t="83211" x="3028950" y="3457575"/>
          <p14:tracePt t="83213" x="3041650" y="3457575"/>
          <p14:tracePt t="83251" x="3143250" y="3444875"/>
          <p14:tracePt t="83291" x="3235325" y="3435350"/>
          <p14:tracePt t="83293" x="3257550" y="3435350"/>
          <p14:tracePt t="83331" x="3327400" y="3435350"/>
          <p14:tracePt t="83371" x="3429000" y="3422650"/>
          <p14:tracePt t="83372" x="3441700" y="3413125"/>
          <p14:tracePt t="83411" x="3486150" y="3400425"/>
          <p14:tracePt t="83451" x="3498850" y="3400425"/>
          <p14:tracePt t="83491" x="3521075" y="3387725"/>
          <p14:tracePt t="83532" x="3533775" y="3378200"/>
          <p14:tracePt t="83571" x="3533775" y="3355975"/>
          <p14:tracePt t="83612" x="3533775" y="3308350"/>
          <p14:tracePt t="83652" x="3502025" y="3251200"/>
          <p14:tracePt t="83701" x="3400425" y="3206750"/>
          <p14:tracePt t="83742" x="3352800" y="3181350"/>
          <p14:tracePt t="83791" x="3216275" y="3149600"/>
          <p14:tracePt t="83831" x="3111500" y="3149600"/>
          <p14:tracePt t="83872" x="3022600" y="3149600"/>
          <p14:tracePt t="83912" x="2917825" y="3149600"/>
          <p14:tracePt t="83952" x="2825750" y="3149600"/>
          <p14:tracePt t="83991" x="2781300" y="3149600"/>
          <p14:tracePt t="84031" x="2724150" y="3149600"/>
          <p14:tracePt t="84071" x="2654300" y="3168650"/>
          <p14:tracePt t="84111" x="2609850" y="3203575"/>
          <p14:tracePt t="84162" x="2587625" y="3235325"/>
          <p14:tracePt t="84191" x="2587625" y="3295650"/>
          <p14:tracePt t="84231" x="2606675" y="3375025"/>
          <p14:tracePt t="84281" x="2663825" y="3432175"/>
          <p14:tracePt t="84322" x="2755900" y="3476625"/>
          <p14:tracePt t="84361" x="2892425" y="3533775"/>
          <p14:tracePt t="84401" x="3051175" y="3568700"/>
          <p14:tracePt t="84451" x="3225800" y="3581400"/>
          <p14:tracePt t="84492" x="3384550" y="3571875"/>
          <p14:tracePt t="84541" x="3486150" y="3527425"/>
          <p14:tracePt t="84581" x="3556000" y="3492500"/>
          <p14:tracePt t="84621" x="3603625" y="3479800"/>
          <p14:tracePt t="84661" x="3660775" y="3457575"/>
          <p14:tracePt t="84702" x="3762375" y="3444875"/>
          <p14:tracePt t="84741" x="3819525" y="3444875"/>
          <p14:tracePt t="84781" x="3898900" y="3444875"/>
          <p14:tracePt t="84821" x="3946525" y="3444875"/>
          <p14:tracePt t="84861" x="3990975" y="3444875"/>
          <p14:tracePt t="84911" x="4083050" y="3435350"/>
          <p14:tracePt t="84951" x="4152900" y="3422650"/>
          <p14:tracePt t="84991" x="4210050" y="3413125"/>
          <p14:tracePt t="85031" x="4333875" y="3400425"/>
          <p14:tracePt t="85072" x="4403725" y="3387725"/>
          <p14:tracePt t="85111" x="4448175" y="3378200"/>
          <p14:tracePt t="85161" x="4505325" y="3365500"/>
          <p14:tracePt t="85201" x="4552950" y="3355975"/>
          <p14:tracePt t="85241" x="4587875" y="3330575"/>
          <p14:tracePt t="85282" x="4619625" y="3308350"/>
          <p14:tracePt t="85322" x="4676775" y="3273425"/>
          <p14:tracePt t="85361" x="4711700" y="3238500"/>
          <p14:tracePt t="85411" x="4711700" y="3228975"/>
          <p14:tracePt t="85491" x="4705350" y="3194050"/>
          <p14:tracePt t="85531" x="4622800" y="3136900"/>
          <p14:tracePt t="85532" x="4591050" y="3124200"/>
          <p14:tracePt t="85571" x="4508500" y="3101975"/>
          <p14:tracePt t="85611" x="4451350" y="3092450"/>
          <p14:tracePt t="85613" x="4441825" y="3092450"/>
          <p14:tracePt t="85651" x="4371975" y="3079750"/>
          <p14:tracePt t="85701" x="4235450" y="3079750"/>
          <p14:tracePt t="85742" x="4108450" y="3079750"/>
          <p14:tracePt t="85781" x="4064000" y="3079750"/>
          <p14:tracePt t="85821" x="4029075" y="3089275"/>
          <p14:tracePt t="85862" x="3937000" y="3121025"/>
          <p14:tracePt t="85901" x="3902075" y="3133725"/>
          <p14:tracePt t="85941" x="3835400" y="3155950"/>
          <p14:tracePt t="85982" x="3752850" y="3178175"/>
          <p14:tracePt t="86022" x="3673475" y="3190875"/>
          <p14:tracePt t="86062" x="3638550" y="3203575"/>
          <p14:tracePt t="86101" x="3606800" y="3213100"/>
          <p14:tracePt t="86141" x="3524250" y="3235325"/>
          <p14:tracePt t="86182" x="3457575" y="3260725"/>
          <p14:tracePt t="86231" x="3409950" y="3282950"/>
          <p14:tracePt t="86281" x="3400425" y="3295650"/>
          <p14:tracePt t="86349" x="3406775" y="3305175"/>
          <p14:tracePt t="86362" x="3429000" y="3327400"/>
          <p14:tracePt t="86411" x="3590925" y="3397250"/>
          <p14:tracePt t="86451" x="3762375" y="3397250"/>
          <p14:tracePt t="86491" x="3968750" y="3409950"/>
          <p14:tracePt t="86493" x="4003675" y="3409950"/>
          <p14:tracePt t="86531" x="4162425" y="3409950"/>
          <p14:tracePt t="86581" x="4311650" y="3419475"/>
          <p14:tracePt t="86622" x="4403725" y="3432175"/>
          <p14:tracePt t="86661" x="4495800" y="3432175"/>
          <p14:tracePt t="86701" x="4619625" y="3432175"/>
          <p14:tracePt t="86741" x="4676775" y="3432175"/>
          <p14:tracePt t="86782" x="4711700" y="3432175"/>
          <p14:tracePt t="86830" x="4746625" y="3432175"/>
          <p14:tracePt t="86870" x="4759325" y="3432175"/>
          <p14:tracePt t="86911" x="4768850" y="3432175"/>
          <p14:tracePt t="86953" x="4791075" y="3432175"/>
          <p14:tracePt t="86983" x="4816475" y="3432175"/>
          <p14:tracePt t="87011" x="4860925" y="3432175"/>
          <p14:tracePt t="87051" x="4883150" y="3432175"/>
          <p14:tracePt t="87091" x="4895850" y="3432175"/>
          <p14:tracePt t="87142" x="4908550" y="3422650"/>
          <p14:tracePt t="87181" x="4930775" y="3365500"/>
          <p14:tracePt t="87230" x="4930775" y="3330575"/>
          <p14:tracePt t="87301" x="4911725" y="3298825"/>
          <p14:tracePt t="87352" x="4886325" y="3286125"/>
          <p14:tracePt t="87392" x="4829175" y="3263900"/>
          <p14:tracePt t="87432" x="4737100" y="3228975"/>
          <p14:tracePt t="87481" x="4727575" y="3228975"/>
          <p14:tracePt t="87531" x="4692650" y="3216275"/>
          <p14:tracePt t="87571" x="4670425" y="3216275"/>
          <p14:tracePt t="87663" x="4657725" y="3216275"/>
          <p14:tracePt t="88374" x="4648200" y="3216275"/>
          <p14:tracePt t="88383" x="4702175" y="3216275"/>
          <p14:tracePt t="88390" x="4803775" y="3216275"/>
          <p14:tracePt t="88412" x="4987925" y="3216275"/>
          <p14:tracePt t="88452" x="5546725" y="3282950"/>
          <p14:tracePt t="88493" x="5822950" y="3317875"/>
          <p14:tracePt t="88532" x="6121400" y="3317875"/>
          <p14:tracePt t="88572" x="6416675" y="3317875"/>
          <p14:tracePt t="88613" x="6486525" y="3317875"/>
          <p14:tracePt t="94591" x="6467475" y="3327400"/>
          <p14:tracePt t="94599" x="6454775" y="3327400"/>
          <p14:tracePt t="94606" x="6432550" y="3327400"/>
          <p14:tracePt t="94625" x="6397625" y="3340100"/>
          <p14:tracePt t="94664" x="6340475" y="3352800"/>
          <p14:tracePt t="94703" x="6226175" y="3352800"/>
          <p14:tracePt t="94744" x="6054725" y="3321050"/>
          <p14:tracePt t="94783" x="5870575" y="3263900"/>
          <p14:tracePt t="94824" x="5756275" y="3238500"/>
          <p14:tracePt t="94855" x="5699125" y="3238500"/>
          <p14:tracePt t="94865" x="5689600" y="3238500"/>
          <p14:tracePt t="98591" x="5664200" y="3248025"/>
          <p14:tracePt t="98599" x="5641975" y="3260725"/>
          <p14:tracePt t="98606" x="5619750" y="3270250"/>
          <p14:tracePt t="98626" x="5527675" y="3317875"/>
          <p14:tracePt t="98666" x="5254625" y="3384550"/>
          <p14:tracePt t="98706" x="5105400" y="3441700"/>
          <p14:tracePt t="98745" x="5026025" y="3476625"/>
          <p14:tracePt t="98785" x="4886325" y="3524250"/>
          <p14:tracePt t="98825" x="4648200" y="3590925"/>
          <p14:tracePt t="98866" x="4371975" y="3648075"/>
          <p14:tracePt t="98906" x="4121150" y="3705225"/>
          <p14:tracePt t="98946" x="3743325" y="3797300"/>
          <p14:tracePt t="98985" x="3251200" y="3867150"/>
          <p14:tracePt t="99026" x="2676525" y="3933825"/>
          <p14:tracePt t="99065" x="2276475" y="3933825"/>
          <p14:tracePt t="99106" x="1990725" y="3933825"/>
          <p14:tracePt t="99145" x="1774825" y="3927475"/>
          <p14:tracePt t="99185" x="1670050" y="3905250"/>
          <p14:tracePt t="99494" x="1660525" y="3892550"/>
          <p14:tracePt t="99502" x="1679575" y="3870325"/>
          <p14:tracePt t="99526" x="1714500" y="3835400"/>
          <p14:tracePt t="99555" x="1746250" y="3813175"/>
          <p14:tracePt t="99595" x="1828800" y="3790950"/>
          <p14:tracePt t="99615" x="1885950" y="3778250"/>
          <p14:tracePt t="99646" x="1930400" y="3778250"/>
          <p14:tracePt t="99685" x="1965325" y="3778250"/>
          <p14:tracePt t="99725" x="2000250" y="3778250"/>
          <p14:tracePt t="99766" x="2066925" y="3778250"/>
          <p14:tracePt t="99805" x="2114550" y="3778250"/>
          <p14:tracePt t="99845" x="2149475" y="3778250"/>
          <p14:tracePt t="99886" x="2206625" y="3778250"/>
          <p14:tracePt t="99925" x="2251075" y="3778250"/>
          <p14:tracePt t="99966" x="2286000" y="3778250"/>
          <p14:tracePt t="100004" x="2295525" y="3778250"/>
          <p14:tracePt t="100270" x="2308225" y="3778250"/>
          <p14:tracePt t="100305" x="2308225" y="3765550"/>
          <p14:tracePt t="100310" x="2308225" y="3756025"/>
          <p14:tracePt t="100353" x="2298700" y="3743325"/>
          <p14:tracePt t="100376" x="2289175" y="3733800"/>
          <p14:tracePt t="100413" x="2276475" y="3733800"/>
          <p14:tracePt t="100445" x="2266950" y="3733800"/>
          <p14:tracePt t="100485" x="2254250" y="3733800"/>
          <p14:tracePt t="100510" x="2241550" y="3733800"/>
          <p14:tracePt t="100546" x="2232025" y="3721100"/>
          <p14:tracePt t="100586" x="2209800" y="3708400"/>
          <p14:tracePt t="100626" x="2197100" y="3708400"/>
          <p14:tracePt t="100628" x="2184400" y="3698875"/>
          <p14:tracePt t="100706" x="2174875" y="3698875"/>
          <p14:tracePt t="100745" x="2152650" y="3686175"/>
          <p14:tracePt t="100785" x="2139950" y="3676650"/>
          <p14:tracePt t="100826" x="2127250" y="3676650"/>
          <p14:tracePt t="100905" x="2105025" y="3663950"/>
          <p14:tracePt t="100946" x="2025650" y="3641725"/>
          <p14:tracePt t="100986" x="1911350" y="3606800"/>
          <p14:tracePt t="101026" x="1784350" y="3584575"/>
          <p14:tracePt t="101066" x="1647825" y="3559175"/>
          <p14:tracePt t="101106" x="1603375" y="3559175"/>
          <p14:tracePt t="101146" x="1476375" y="3536950"/>
          <p14:tracePt t="101186" x="1384300" y="3527425"/>
          <p14:tracePt t="101226" x="1314450" y="3527425"/>
          <p14:tracePt t="101266" x="1212850" y="3527425"/>
          <p14:tracePt t="101306" x="1120775" y="3527425"/>
          <p14:tracePt t="101347" x="949325" y="3533775"/>
          <p14:tracePt t="101385" x="812800" y="3546475"/>
          <p14:tracePt t="101426" x="765175" y="3556000"/>
          <p14:tracePt t="101466" x="742950" y="3568700"/>
          <p14:tracePt t="101506" x="708025" y="3581400"/>
          <p14:tracePt t="101546" x="685800" y="3590925"/>
          <p14:tracePt t="101586" x="676275" y="3590925"/>
          <p14:tracePt t="101626" x="628650" y="3625850"/>
          <p14:tracePt t="101666" x="584200" y="3673475"/>
          <p14:tracePt t="101705" x="584200" y="3730625"/>
          <p14:tracePt t="101746" x="638175" y="3787775"/>
          <p14:tracePt t="101786" x="762000" y="3832225"/>
          <p14:tracePt t="101826" x="946150" y="3889375"/>
          <p14:tracePt t="101866" x="1108075" y="3911600"/>
          <p14:tracePt t="101906" x="1279525" y="3933825"/>
          <p14:tracePt t="101946" x="1460500" y="3933825"/>
          <p14:tracePt t="101986" x="1746250" y="3927475"/>
          <p14:tracePt t="102026" x="2009775" y="3879850"/>
          <p14:tracePt t="102066" x="2171700" y="3848100"/>
          <p14:tracePt t="102107" x="2216150" y="3835400"/>
          <p14:tracePt t="102501" x="2295525" y="3835400"/>
          <p14:tracePt t="102510" x="2400300" y="3844925"/>
          <p14:tracePt t="102523" x="2527300" y="3854450"/>
          <p14:tracePt t="102557" x="3051175" y="3959225"/>
          <p14:tracePt t="102596" x="3635375" y="4038600"/>
          <p14:tracePt t="102616" x="3841750" y="4048125"/>
          <p14:tracePt t="102647" x="4117975" y="4073525"/>
          <p14:tracePt t="102687" x="4381500" y="4083050"/>
          <p14:tracePt t="102727" x="4587875" y="4083050"/>
          <p14:tracePt t="102767" x="4632325" y="4083050"/>
          <p14:tracePt t="104823" x="4645025" y="4083050"/>
          <p14:tracePt t="104831" x="4613275" y="4108450"/>
          <p14:tracePt t="104839" x="4565650" y="4108450"/>
          <p14:tracePt t="104857" x="4429125" y="4108450"/>
          <p14:tracePt t="104897" x="4029075" y="4108450"/>
          <p14:tracePt t="104937" x="3514725" y="4108450"/>
          <p14:tracePt t="104977" x="3203575" y="4098925"/>
          <p14:tracePt t="105017" x="3136900" y="4098925"/>
          <p14:tracePt t="105057" x="3067050" y="4098925"/>
          <p14:tracePt t="105097" x="2917825" y="4098925"/>
          <p14:tracePt t="105137" x="2803525" y="4098925"/>
          <p14:tracePt t="105177" x="2746375" y="4086225"/>
          <p14:tracePt t="105216" x="2667000" y="4086225"/>
          <p14:tracePt t="105257" x="2473325" y="4086225"/>
          <p14:tracePt t="105296" x="2209800" y="4076700"/>
          <p14:tracePt t="105335" x="2127250" y="4076700"/>
          <p14:tracePt t="105376" x="2105025" y="4076700"/>
          <p14:tracePt t="105416" x="2060575" y="4076700"/>
          <p14:tracePt t="105457" x="2038350" y="4076700"/>
          <p14:tracePt t="105496" x="2025650" y="4076700"/>
          <p14:tracePt t="105847" x="2012950" y="4076700"/>
          <p14:tracePt t="105854" x="2022475" y="4076700"/>
          <p14:tracePt t="105862" x="2057400" y="4076700"/>
          <p14:tracePt t="105880" x="2124075" y="4095750"/>
          <p14:tracePt t="105917" x="2387600" y="4152900"/>
          <p14:tracePt t="105957" x="2628900" y="4165600"/>
          <p14:tracePt t="105997" x="2857500" y="4165600"/>
          <p14:tracePt t="106037" x="3019425" y="4165600"/>
          <p14:tracePt t="106077" x="3327400" y="4165600"/>
          <p14:tracePt t="106118" x="3648075" y="4175125"/>
          <p14:tracePt t="106157" x="3797300" y="4175125"/>
          <p14:tracePt t="106197" x="3854450" y="4175125"/>
          <p14:tracePt t="106237" x="3933825" y="4187825"/>
          <p14:tracePt t="106277" x="4184650" y="4187825"/>
          <p14:tracePt t="106317" x="4368800" y="4197350"/>
          <p14:tracePt t="106336" x="4413250" y="4197350"/>
          <p14:tracePt t="106367" x="4448175" y="4197350"/>
          <p14:tracePt t="106406" x="4505325" y="4197350"/>
          <p14:tracePt t="106447" x="4562475" y="4197350"/>
          <p14:tracePt t="106486" x="4597400" y="4197350"/>
          <p14:tracePt t="106527" x="4619625" y="4197350"/>
          <p14:tracePt t="106566" x="4645025" y="4197350"/>
          <p14:tracePt t="108006" x="4654550" y="4197350"/>
          <p14:tracePt t="108031" x="4648200" y="4210050"/>
          <p14:tracePt t="108055" x="4635500" y="4210050"/>
          <p14:tracePt t="108076" x="4613275" y="4222750"/>
          <p14:tracePt t="108095" x="4600575" y="4222750"/>
          <p14:tracePt t="108127" x="4556125" y="4244975"/>
          <p14:tracePt t="108169" x="4416425" y="4244975"/>
          <p14:tracePt t="108208" x="4165600" y="4225925"/>
          <p14:tracePt t="108257" x="3787775" y="4200525"/>
          <p14:tracePt t="108297" x="3489325" y="4200525"/>
          <p14:tracePt t="108337" x="3067050" y="4200525"/>
          <p14:tracePt t="108377" x="2759075" y="4200525"/>
          <p14:tracePt t="108418" x="2587625" y="4200525"/>
          <p14:tracePt t="108457" x="2390775" y="4200525"/>
          <p14:tracePt t="108497" x="2184400" y="4222750"/>
          <p14:tracePt t="108537" x="2047875" y="4222750"/>
          <p14:tracePt t="108577" x="1968500" y="4232275"/>
          <p14:tracePt t="108618" x="1933575" y="4244975"/>
          <p14:tracePt t="108657" x="1841500" y="4254500"/>
          <p14:tracePt t="108697" x="1784350" y="4267200"/>
          <p14:tracePt t="108737" x="1704975" y="4279900"/>
          <p14:tracePt t="108777" x="1660525" y="4289425"/>
          <p14:tracePt t="108869" x="1647825" y="4289425"/>
          <p14:tracePt t="108925" x="1635125" y="4302125"/>
          <p14:tracePt t="108965" x="1625600" y="4311650"/>
          <p14:tracePt t="109005" x="1612900" y="4324350"/>
          <p14:tracePt t="109263" x="1612900" y="4337050"/>
          <p14:tracePt t="109278" x="1612900" y="4346575"/>
          <p14:tracePt t="109350" x="1612900" y="4359275"/>
          <p14:tracePt t="109823" x="1622425" y="4394200"/>
          <p14:tracePt t="109830" x="1631950" y="4403725"/>
          <p14:tracePt t="109838" x="1644650" y="4416425"/>
          <p14:tracePt t="109856" x="1666875" y="4438650"/>
          <p14:tracePt t="109897" x="1679575" y="4451350"/>
          <p14:tracePt t="109938" x="1689100" y="4460875"/>
          <p14:tracePt t="110207" x="1701800" y="4460875"/>
          <p14:tracePt t="110222" x="1714500" y="4460875"/>
          <p14:tracePt t="110230" x="1736725" y="4473575"/>
          <p14:tracePt t="110246" x="1781175" y="4483100"/>
          <p14:tracePt t="110287" x="1920875" y="4518025"/>
          <p14:tracePt t="110328" x="2079625" y="4530725"/>
          <p14:tracePt t="110368" x="2273300" y="4530725"/>
          <p14:tracePt t="110408" x="2444750" y="4530725"/>
          <p14:tracePt t="110447" x="2663825" y="4521200"/>
          <p14:tracePt t="110488" x="3133725" y="4464050"/>
          <p14:tracePt t="110527" x="3521075" y="4441825"/>
          <p14:tracePt t="110567" x="3670300" y="4419600"/>
          <p14:tracePt t="110608" x="3784600" y="4406900"/>
          <p14:tracePt t="110648" x="3978275" y="4406900"/>
          <p14:tracePt t="110687" x="4184650" y="4406900"/>
          <p14:tracePt t="110727" x="4298950" y="4406900"/>
          <p14:tracePt t="110768" x="4391025" y="4406900"/>
          <p14:tracePt t="110807" x="4530725" y="4406900"/>
          <p14:tracePt t="110848" x="4645025" y="4406900"/>
          <p14:tracePt t="110887" x="4676775" y="4406900"/>
          <p14:tracePt t="110927" x="4724400" y="4406900"/>
          <p14:tracePt t="110967" x="4781550" y="4406900"/>
          <p14:tracePt t="111007" x="4791075" y="4406900"/>
          <p14:tracePt t="111357" x="4803775" y="4397375"/>
          <p14:tracePt t="111910" x="4794250" y="4397375"/>
          <p14:tracePt t="111966" x="4784725" y="4397375"/>
          <p14:tracePt t="111973" x="4749800" y="4403725"/>
          <p14:tracePt t="111985" x="4737100" y="4416425"/>
          <p14:tracePt t="112005" x="4670425" y="4451350"/>
          <p14:tracePt t="112035" x="4556125" y="4495800"/>
          <p14:tracePt t="112075" x="4384675" y="4552950"/>
          <p14:tracePt t="112115" x="4178300" y="4600575"/>
          <p14:tracePt t="112117" x="4130675" y="4610100"/>
          <p14:tracePt t="112154" x="3959225" y="4622800"/>
          <p14:tracePt t="112196" x="3673475" y="4645025"/>
          <p14:tracePt t="112236" x="3330575" y="4667250"/>
          <p14:tracePt t="112237" x="3286125" y="4667250"/>
          <p14:tracePt t="112264" x="3203575" y="4679950"/>
          <p14:tracePt t="112305" x="3146425" y="4689475"/>
          <p14:tracePt t="112345" x="2965450" y="4714875"/>
          <p14:tracePt t="112385" x="2540000" y="4714875"/>
          <p14:tracePt t="112424" x="2219325" y="4724400"/>
          <p14:tracePt t="112465" x="1831975" y="4759325"/>
          <p14:tracePt t="112505" x="1635125" y="4781550"/>
          <p14:tracePt t="112544" x="1603375" y="4781550"/>
          <p14:tracePt t="112585" x="1485900" y="4794250"/>
          <p14:tracePt t="112625" x="1397000" y="4803775"/>
          <p14:tracePt t="112665" x="1362075" y="4816475"/>
          <p14:tracePt t="112705" x="1327150" y="4829175"/>
          <p14:tracePt t="112785" x="1292225" y="4838700"/>
          <p14:tracePt t="112825" x="1247775" y="4851400"/>
          <p14:tracePt t="113446" x="1266825" y="4860925"/>
          <p14:tracePt t="113455" x="1279525" y="4860925"/>
          <p14:tracePt t="113462" x="1323975" y="4873625"/>
          <p14:tracePt t="113483" x="1393825" y="4886325"/>
          <p14:tracePt t="113526" x="1552575" y="4908550"/>
          <p14:tracePt t="113566" x="1701800" y="4921250"/>
          <p14:tracePt t="113605" x="1851025" y="4921250"/>
          <p14:tracePt t="113645" x="1987550" y="4930775"/>
          <p14:tracePt t="113685" x="2092325" y="4930775"/>
          <p14:tracePt t="113725" x="2238375" y="4930775"/>
          <p14:tracePt t="113765" x="2378075" y="4930775"/>
          <p14:tracePt t="113805" x="2559050" y="4943475"/>
          <p14:tracePt t="113845" x="2698750" y="4953000"/>
          <p14:tracePt t="113886" x="2790825" y="4953000"/>
          <p14:tracePt t="113926" x="2813050" y="4953000"/>
          <p14:tracePt t="113965" x="2835275" y="4953000"/>
          <p14:tracePt t="114005" x="2857500" y="4953000"/>
          <p14:tracePt t="114046" x="2949575" y="4953000"/>
          <p14:tracePt t="114085" x="3213100" y="4946650"/>
          <p14:tracePt t="114126" x="3463925" y="4946650"/>
          <p14:tracePt t="114166" x="3603625" y="4946650"/>
          <p14:tracePt t="114206" x="3762375" y="4946650"/>
          <p14:tracePt t="114245" x="4003675" y="4946650"/>
          <p14:tracePt t="114285" x="4232275" y="4946650"/>
          <p14:tracePt t="114325" x="4391025" y="4946650"/>
          <p14:tracePt t="114366" x="4530725" y="4946650"/>
          <p14:tracePt t="114406" x="4619625" y="4946650"/>
          <p14:tracePt t="114446" x="4702175" y="4946650"/>
          <p14:tracePt t="114485" x="4759325" y="4946650"/>
          <p14:tracePt t="114526" x="4838700" y="4953000"/>
          <p14:tracePt t="114566" x="4930775" y="4953000"/>
          <p14:tracePt t="114605" x="5045075" y="4965700"/>
          <p14:tracePt t="114646" x="5089525" y="4965700"/>
          <p14:tracePt t="114997" x="5102225" y="4965700"/>
          <p14:tracePt t="115018" x="5111750" y="4965700"/>
          <p14:tracePt t="115021" x="5124450" y="4965700"/>
          <p14:tracePt t="115036" x="5146675" y="4965700"/>
          <p14:tracePt t="115055" x="5251450" y="4946650"/>
          <p14:tracePt t="115085" x="5537200" y="4921250"/>
          <p14:tracePt t="115126" x="5845175" y="4921250"/>
          <p14:tracePt t="115165" x="6280150" y="4921250"/>
          <p14:tracePt t="115205" x="6451600" y="4911725"/>
          <p14:tracePt t="116591" x="6464300" y="4911725"/>
          <p14:tracePt t="116606" x="6473825" y="4911725"/>
          <p14:tracePt t="116627" x="6486525" y="4911725"/>
          <p14:tracePt t="116710" x="6499225" y="4911725"/>
          <p14:tracePt t="117113" x="6508750" y="4911725"/>
          <p14:tracePt t="117118" x="6477000" y="4921250"/>
          <p14:tracePt t="117126" x="6445250" y="4930775"/>
          <p14:tracePt t="117142" x="6362700" y="4953000"/>
          <p14:tracePt t="117182" x="6216650" y="4987925"/>
          <p14:tracePt t="117223" x="5962650" y="4987925"/>
          <p14:tracePt t="117263" x="5641975" y="4987925"/>
          <p14:tracePt t="117313" x="5197475" y="4987925"/>
          <p14:tracePt t="117352" x="4829175" y="4987925"/>
          <p14:tracePt t="117393" x="4498975" y="4987925"/>
          <p14:tracePt t="117432" x="4165600" y="4987925"/>
          <p14:tracePt t="117473" x="3663950" y="4987925"/>
          <p14:tracePt t="117512" x="3330575" y="4987925"/>
          <p14:tracePt t="117563" x="2987675" y="4987925"/>
          <p14:tracePt t="117603" x="2701925" y="5000625"/>
          <p14:tracePt t="117606" x="2644775" y="5000625"/>
          <p14:tracePt t="117653" x="2368550" y="5022850"/>
          <p14:tracePt t="117692" x="2105025" y="5045075"/>
          <p14:tracePt t="117733" x="1955800" y="5067300"/>
          <p14:tracePt t="117772" x="1898650" y="5067300"/>
          <p14:tracePt t="117822" x="1854200" y="5067300"/>
          <p14:tracePt t="117863" x="1806575" y="5080000"/>
          <p14:tracePt t="117902" x="1682750" y="5080000"/>
          <p14:tracePt t="117942" x="1555750" y="5080000"/>
          <p14:tracePt t="117982" x="1533525" y="5080000"/>
          <p14:tracePt t="118033" x="1520825" y="5092700"/>
          <p14:tracePt t="118830" x="1511300" y="5092700"/>
          <p14:tracePt t="118846" x="1517650" y="5102225"/>
          <p14:tracePt t="118854" x="1543050" y="5114925"/>
          <p14:tracePt t="118872" x="1587500" y="5124450"/>
          <p14:tracePt t="118913" x="1781175" y="5181600"/>
          <p14:tracePt t="118953" x="2000250" y="5194300"/>
          <p14:tracePt t="118993" x="2251075" y="5194300"/>
          <p14:tracePt t="119032" x="2606675" y="5194300"/>
          <p14:tracePt t="119073" x="3076575" y="5229225"/>
          <p14:tracePt t="119113" x="3384550" y="5238750"/>
          <p14:tracePt t="119152" x="3590925" y="5238750"/>
          <p14:tracePt t="119194" x="3762375" y="5238750"/>
          <p14:tracePt t="119232" x="3956050" y="5219700"/>
          <p14:tracePt t="119273" x="4070350" y="5197475"/>
          <p14:tracePt t="119313" x="4175125" y="5184775"/>
          <p14:tracePt t="119354" x="4267200" y="5175250"/>
          <p14:tracePt t="119393" x="4413250" y="5153025"/>
          <p14:tracePt t="119442" x="4619625" y="5140325"/>
          <p14:tracePt t="119483" x="4768850" y="5140325"/>
          <p14:tracePt t="119533" x="4908550" y="5140325"/>
          <p14:tracePt t="119574" x="4965700" y="5140325"/>
          <p14:tracePt t="119613" x="4997450" y="5140325"/>
          <p14:tracePt t="119653" x="5032375" y="5140325"/>
          <p14:tracePt t="119693" x="5054600" y="5140325"/>
          <p14:tracePt t="119733" x="5067300" y="5140325"/>
          <p14:tracePt t="119772" x="5080000" y="5140325"/>
          <p14:tracePt t="120254" x="5124450" y="5159375"/>
          <p14:tracePt t="120262" x="5168900" y="5207000"/>
          <p14:tracePt t="120270" x="5238750" y="5251450"/>
          <p14:tracePt t="120291" x="5365750" y="5356225"/>
          <p14:tracePt t="120333" x="5594350" y="5537200"/>
          <p14:tracePt t="120374" x="5651500" y="5594350"/>
          <p14:tracePt t="120414" x="5695950" y="5641975"/>
          <p14:tracePt t="120453" x="5743575" y="5686425"/>
          <p14:tracePt t="120494" x="5822950" y="5756275"/>
          <p14:tracePt t="120533" x="5972175" y="5892800"/>
          <p14:tracePt t="120574" x="6108700" y="6042025"/>
          <p14:tracePt t="120613" x="6213475" y="6165850"/>
          <p14:tracePt t="120654" x="6315075" y="6292850"/>
          <p14:tracePt t="120694" x="6407150" y="6397625"/>
          <p14:tracePt t="120734" x="6464300" y="6464300"/>
          <p14:tracePt t="120773" x="6464300" y="6477000"/>
          <p14:tracePt t="120814" x="6464300" y="6486525"/>
          <p14:tracePt t="120944" x="6473825" y="6499225"/>
          <p14:tracePt t="123126" x="6499225" y="6489700"/>
          <p14:tracePt t="123150" x="6521450" y="6457950"/>
          <p14:tracePt t="123165" x="6556375" y="6400800"/>
          <p14:tracePt t="123194" x="6600825" y="6318250"/>
          <p14:tracePt t="123234" x="6635750" y="6194425"/>
          <p14:tracePt t="123253" x="6635750" y="6102350"/>
          <p14:tracePt t="123284" x="6635750" y="6022975"/>
          <p14:tracePt t="123323" x="6626225" y="5883275"/>
          <p14:tracePt t="123364" x="6537325" y="5768975"/>
          <p14:tracePt t="123403" x="6489700" y="5702300"/>
          <p14:tracePt t="123443" x="6467475" y="5654675"/>
          <p14:tracePt t="123484" x="6419850" y="5553075"/>
          <p14:tracePt t="123524" x="6419850" y="5461000"/>
          <p14:tracePt t="123564" x="6429375" y="5403850"/>
          <p14:tracePt t="123604" x="6451600" y="5359400"/>
          <p14:tracePt t="123606" x="6464300" y="5346700"/>
          <p14:tracePt t="123645" x="6508750" y="5311775"/>
          <p14:tracePt t="123684" x="6521450" y="5299075"/>
          <p14:tracePt t="123934" x="6511925" y="5289550"/>
          <p14:tracePt t="123943" x="6489700" y="5289550"/>
          <p14:tracePt t="123950" x="6454775" y="5276850"/>
          <p14:tracePt t="123964" x="6375400" y="5267325"/>
          <p14:tracePt t="124004" x="6089650" y="5197475"/>
          <p14:tracePt t="124045" x="5838825" y="5153025"/>
          <p14:tracePt t="124084" x="5641975" y="5127625"/>
          <p14:tracePt t="124123" x="5584825" y="5127625"/>
          <p14:tracePt t="124165" x="5540375" y="5127625"/>
          <p14:tracePt t="124204" x="5470525" y="5127625"/>
          <p14:tracePt t="124244" x="5334000" y="5137150"/>
          <p14:tracePt t="124284" x="5207000" y="5172075"/>
          <p14:tracePt t="124323" x="5035550" y="5264150"/>
          <p14:tracePt t="124324" x="5026025" y="5273675"/>
          <p14:tracePt t="124363" x="5000625" y="5295900"/>
          <p14:tracePt t="124443" x="5010150" y="5378450"/>
          <p14:tracePt t="124484" x="5146675" y="5492750"/>
          <p14:tracePt t="124523" x="5286375" y="5559425"/>
          <p14:tracePt t="124563" x="5489575" y="5629275"/>
          <p14:tracePt t="124565" x="5559425" y="5641975"/>
          <p14:tracePt t="124604" x="5800725" y="5686425"/>
          <p14:tracePt t="124645" x="5994400" y="5730875"/>
          <p14:tracePt t="124684" x="6108700" y="5743575"/>
          <p14:tracePt t="124724" x="6257925" y="5743575"/>
          <p14:tracePt t="124764" x="6384925" y="5743575"/>
          <p14:tracePt t="124804" x="6442075" y="5711825"/>
          <p14:tracePt t="124844" x="6499225" y="5702300"/>
          <p14:tracePt t="124884" x="6521450" y="5689600"/>
          <p14:tracePt t="124924" x="6623050" y="5667375"/>
          <p14:tracePt t="124964" x="6705600" y="5654675"/>
          <p14:tracePt t="125003" x="6762750" y="5654675"/>
          <p14:tracePt t="125044" x="6842125" y="5654675"/>
          <p14:tracePt t="125045" x="6851650" y="5654675"/>
          <p14:tracePt t="125083" x="6969125" y="5654675"/>
          <p14:tracePt t="125124" x="7162800" y="5654675"/>
          <p14:tracePt t="125164" x="7356475" y="5654675"/>
          <p14:tracePt t="125203" x="7518400" y="5664200"/>
          <p14:tracePt t="125243" x="7699375" y="5673725"/>
          <p14:tracePt t="125245" x="7721600" y="5673725"/>
          <p14:tracePt t="125283" x="7839075" y="5673725"/>
          <p14:tracePt t="125324" x="7997825" y="5673725"/>
          <p14:tracePt t="125363" x="8112125" y="5645150"/>
          <p14:tracePt t="125403" x="8226425" y="5588000"/>
          <p14:tracePt t="125443" x="8274050" y="5553075"/>
          <p14:tracePt t="125483" x="8283575" y="5540375"/>
          <p14:tracePt t="125524" x="8296275" y="5530850"/>
          <p14:tracePt t="125563" x="8296275" y="5438775"/>
          <p14:tracePt t="125564" x="8286750" y="5416550"/>
          <p14:tracePt t="125604" x="8264525" y="5368925"/>
          <p14:tracePt t="125644" x="8220075" y="5311775"/>
          <p14:tracePt t="125684" x="8128000" y="5276850"/>
          <p14:tracePt t="125724" x="8058150" y="5254625"/>
          <p14:tracePt t="125764" x="7943850" y="5241925"/>
          <p14:tracePt t="125765" x="7908925" y="5241925"/>
          <p14:tracePt t="125804" x="7772400" y="5241925"/>
          <p14:tracePt t="125844" x="7623175" y="5241925"/>
          <p14:tracePt t="125845" x="7600950" y="5241925"/>
          <p14:tracePt t="125884" x="7543800" y="5241925"/>
          <p14:tracePt t="125924" x="7473950" y="5273675"/>
          <p14:tracePt t="125925" x="7451725" y="5295900"/>
          <p14:tracePt t="125963" x="7372350" y="5365750"/>
          <p14:tracePt t="126004" x="7315200" y="5445125"/>
          <p14:tracePt t="126005" x="7302500" y="5457825"/>
          <p14:tracePt t="126044" x="7289800" y="5492750"/>
          <p14:tracePt t="126083" x="7299325" y="5572125"/>
          <p14:tracePt t="126084" x="7312025" y="5584825"/>
          <p14:tracePt t="126124" x="7483475" y="5699125"/>
          <p14:tracePt t="126165" x="7664450" y="5765800"/>
          <p14:tracePt t="126204" x="7883525" y="5813425"/>
          <p14:tracePt t="126243" x="7997825" y="5822950"/>
          <p14:tracePt t="126284" x="8216900" y="5803900"/>
          <p14:tracePt t="126324" x="8340725" y="5734050"/>
          <p14:tracePt t="126364" x="8388350" y="5610225"/>
          <p14:tracePt t="126404" x="8397875" y="5530850"/>
          <p14:tracePt t="126444" x="8391525" y="5473700"/>
          <p14:tracePt t="126445" x="8378825" y="5461000"/>
          <p14:tracePt t="126484" x="8356600" y="5438775"/>
          <p14:tracePt t="126524" x="8308975" y="5416550"/>
          <p14:tracePt t="126563" x="8286750" y="5403850"/>
          <p14:tracePt t="126604" x="8229600" y="5391150"/>
          <p14:tracePt t="126606" x="8220075" y="5391150"/>
          <p14:tracePt t="126644" x="8194675" y="5391150"/>
          <p14:tracePt t="126801" x="8185150" y="5391150"/>
          <p14:tracePt t="126829" x="8172450" y="5391150"/>
          <p14:tracePt t="126837" x="8159750" y="5391150"/>
          <p14:tracePt t="126874" x="8093075" y="5391150"/>
          <p14:tracePt t="126893" x="8035925" y="5400675"/>
          <p14:tracePt t="126924" x="7978775" y="5445125"/>
          <p14:tracePt t="126965" x="7908925" y="5492750"/>
          <p14:tracePt t="127004" x="7886700" y="5514975"/>
          <p14:tracePt t="127045" x="7905750" y="5607050"/>
          <p14:tracePt t="127085" x="7975600" y="5721350"/>
          <p14:tracePt t="127124" x="8010525" y="5791200"/>
          <p14:tracePt t="127126" x="8020050" y="5813425"/>
          <p14:tracePt t="127164" x="8054975" y="5892800"/>
          <p14:tracePt t="127203" x="8077200" y="5927725"/>
          <p14:tracePt t="127244" x="8112125" y="5962650"/>
          <p14:tracePt t="127284" x="8134350" y="5984875"/>
          <p14:tracePt t="127324" x="8134350" y="5994400"/>
          <p14:tracePt t="127363" x="8134350" y="6019800"/>
          <p14:tracePt t="127404" x="8134350" y="60293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of graphene sheet via Berkeley L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0939" y="4659313"/>
            <a:ext cx="2483093" cy="2065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宋体" pitchFamily="2" charset="-122"/>
              </a:rPr>
              <a:t>Overview</a:t>
            </a:r>
            <a:endParaRPr lang="zh-CN" altLang="en-US" smtClean="0">
              <a:ea typeface="宋体" pitchFamily="2" charset="-122"/>
            </a:endParaRPr>
          </a:p>
        </p:txBody>
      </p:sp>
      <p:sp>
        <p:nvSpPr>
          <p:cNvPr id="8196" name="Content Placeholder 2"/>
          <p:cNvSpPr>
            <a:spLocks noGrp="1"/>
          </p:cNvSpPr>
          <p:nvPr>
            <p:ph idx="4294967295"/>
          </p:nvPr>
        </p:nvSpPr>
        <p:spPr>
          <a:xfrm>
            <a:off x="250825" y="981075"/>
            <a:ext cx="8740775" cy="31686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000" smtClean="0">
                <a:ea typeface="宋体" pitchFamily="2" charset="-122"/>
              </a:rPr>
              <a:t>nanomaterials are manufactured for a wide variety of applications</a:t>
            </a:r>
          </a:p>
          <a:p>
            <a:pPr eaLnBrk="1" hangingPunct="1">
              <a:defRPr/>
            </a:pPr>
            <a:r>
              <a:rPr lang="en-US" altLang="zh-CN" sz="2000" smtClean="0">
                <a:ea typeface="宋体" pitchFamily="2" charset="-122"/>
              </a:rPr>
              <a:t>a </a:t>
            </a:r>
            <a:r>
              <a:rPr lang="en-US" altLang="zh-CN" sz="2000" smtClean="0">
                <a:solidFill>
                  <a:srgbClr val="0000FF"/>
                </a:solidFill>
                <a:ea typeface="宋体" pitchFamily="2" charset="-122"/>
              </a:rPr>
              <a:t>typical example</a:t>
            </a:r>
            <a:r>
              <a:rPr lang="en-US" altLang="zh-CN" sz="2000" smtClean="0">
                <a:ea typeface="宋体" pitchFamily="2" charset="-122"/>
              </a:rPr>
              <a:t> might be carbon nanotube-based nanomaterials, with applications anticipated in </a:t>
            </a:r>
          </a:p>
          <a:p>
            <a:pPr lvl="1" eaLnBrk="1" hangingPunct="1">
              <a:defRPr/>
            </a:pPr>
            <a:r>
              <a:rPr lang="en-US" altLang="zh-CN" sz="1800" smtClean="0">
                <a:ea typeface="宋体" pitchFamily="2" charset="-122"/>
              </a:rPr>
              <a:t>nanoelectronics (components)</a:t>
            </a:r>
          </a:p>
          <a:p>
            <a:pPr lvl="1" eaLnBrk="1" hangingPunct="1">
              <a:defRPr/>
            </a:pPr>
            <a:r>
              <a:rPr lang="en-US" altLang="zh-CN" sz="1800" smtClean="0">
                <a:ea typeface="宋体" pitchFamily="2" charset="-122"/>
              </a:rPr>
              <a:t>medicine (transport of drugs in the body)</a:t>
            </a:r>
          </a:p>
          <a:p>
            <a:pPr lvl="1" eaLnBrk="1" hangingPunct="1">
              <a:defRPr/>
            </a:pPr>
            <a:r>
              <a:rPr lang="en-US" altLang="zh-CN" sz="1800" smtClean="0">
                <a:ea typeface="宋体" pitchFamily="2" charset="-122"/>
              </a:rPr>
              <a:t>information technology (computer memory) .... </a:t>
            </a:r>
          </a:p>
          <a:p>
            <a:pPr eaLnBrk="1" hangingPunct="1">
              <a:defRPr/>
            </a:pPr>
            <a:r>
              <a:rPr lang="en-US" altLang="zh-CN" sz="2000" smtClean="0">
                <a:solidFill>
                  <a:srgbClr val="0000FF"/>
                </a:solidFill>
                <a:ea typeface="宋体" pitchFamily="2" charset="-122"/>
              </a:rPr>
              <a:t>composite</a:t>
            </a:r>
            <a:r>
              <a:rPr lang="en-US" altLang="zh-CN" sz="2000" smtClean="0">
                <a:ea typeface="宋体" pitchFamily="2" charset="-122"/>
              </a:rPr>
              <a:t> nanomaterial (combinations of materials that are normally immiscible) are also being produced</a:t>
            </a:r>
          </a:p>
          <a:p>
            <a:pPr eaLnBrk="1" hangingPunct="1">
              <a:defRPr/>
            </a:pPr>
            <a:r>
              <a:rPr lang="en-US" altLang="zh-CN" sz="2000" smtClean="0">
                <a:ea typeface="宋体" pitchFamily="2" charset="-122"/>
              </a:rPr>
              <a:t>the idea is to introduce nanostructures - nanoparticles, for instance into a matrix (metal, organic material, etc.) to obtain specific properties of hardness, mechanical strength, conductivity or electrical insulation</a:t>
            </a:r>
            <a:endParaRPr lang="zh-CN" altLang="en-US" sz="2000" smtClean="0">
              <a:ea typeface="宋体" pitchFamily="2" charset="-122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2" x="4152900" y="6203950"/>
          <p14:tracePt t="959" x="4175125" y="6146800"/>
          <p14:tracePt t="972" x="4184650" y="6102350"/>
          <p14:tracePt t="1002" x="4197350" y="5803900"/>
          <p14:tracePt t="1042" x="3959225" y="5267325"/>
          <p14:tracePt t="1082" x="3546475" y="4749800"/>
          <p14:tracePt t="1101" x="3343275" y="4546600"/>
          <p14:tracePt t="1132" x="3054350" y="4200525"/>
          <p14:tracePt t="1173" x="2816225" y="3892550"/>
          <p14:tracePt t="1212" x="2746375" y="3790950"/>
          <p14:tracePt t="1251" x="2701925" y="3698875"/>
          <p14:tracePt t="1252" x="2701925" y="3686175"/>
          <p14:tracePt t="1292" x="2701925" y="3663950"/>
          <p14:tracePt t="1331" x="2689225" y="3641725"/>
          <p14:tracePt t="2534" x="2689225" y="3629025"/>
          <p14:tracePt t="2544" x="2689225" y="3584575"/>
          <p14:tracePt t="2555" x="2689225" y="3549650"/>
          <p14:tracePt t="2579" x="2689225" y="3444875"/>
          <p14:tracePt t="2612" x="2689225" y="3321050"/>
          <p14:tracePt t="2638" x="2730500" y="3184525"/>
          <p14:tracePt t="2677" x="2765425" y="3092450"/>
          <p14:tracePt t="2717" x="2790825" y="3009900"/>
          <p14:tracePt t="7526" x="2813050" y="3000375"/>
          <p14:tracePt t="7543" x="2822575" y="2987675"/>
          <p14:tracePt t="7550" x="2835275" y="2987675"/>
          <p14:tracePt t="7572" x="2870200" y="2965450"/>
          <p14:tracePt t="7612" x="3006725" y="2895600"/>
          <p14:tracePt t="7653" x="3121025" y="2851150"/>
          <p14:tracePt t="7702" x="3235325" y="2816225"/>
          <p14:tracePt t="7742" x="3292475" y="2816225"/>
          <p14:tracePt t="7782" x="3371850" y="2794000"/>
          <p14:tracePt t="7823" x="3454400" y="2771775"/>
          <p14:tracePt t="7862" x="3498850" y="2771775"/>
          <p14:tracePt t="7902" x="3556000" y="2790825"/>
          <p14:tracePt t="7942" x="3683000" y="2870200"/>
          <p14:tracePt t="7982" x="3727450" y="2679700"/>
          <p14:tracePt t="9326" x="3740150" y="2657475"/>
          <p14:tracePt t="9334" x="3749675" y="2644775"/>
          <p14:tracePt t="9351" x="3762375" y="2622550"/>
          <p14:tracePt t="9373" x="3784600" y="2587625"/>
          <p14:tracePt t="9413" x="3819525" y="2530475"/>
          <p14:tracePt t="9454" x="3841750" y="2508250"/>
          <p14:tracePt t="9493" x="3876675" y="2473325"/>
          <p14:tracePt t="9533" x="3898900" y="2416175"/>
          <p14:tracePt t="9573" x="3911600" y="2371725"/>
          <p14:tracePt t="9613" x="3911600" y="2336800"/>
          <p14:tracePt t="9653" x="3911600" y="2324100"/>
          <p14:tracePt t="9734" x="3911600" y="2314575"/>
          <p14:tracePt t="10437" x="3933825" y="2289175"/>
          <p14:tracePt t="10446" x="3968750" y="2279650"/>
          <p14:tracePt t="10455" x="4013200" y="2266950"/>
          <p14:tracePt t="10489" x="4162425" y="2232025"/>
          <p14:tracePt t="10508" x="4267200" y="2197100"/>
          <p14:tracePt t="10538" x="4356100" y="2174875"/>
          <p14:tracePt t="10579" x="4483100" y="2130425"/>
          <p14:tracePt t="10617" x="4575175" y="2082800"/>
          <p14:tracePt t="10669" x="4667250" y="2016125"/>
          <p14:tracePt t="10709" x="4689475" y="1968500"/>
          <p14:tracePt t="10748" x="4711700" y="1924050"/>
          <p14:tracePt t="10829" x="4705350" y="1854200"/>
          <p14:tracePt t="10868" x="4657725" y="1774825"/>
          <p14:tracePt t="10908" x="4635500" y="1752600"/>
          <p14:tracePt t="10959" x="4622800" y="1739900"/>
          <p14:tracePt t="10998" x="4613275" y="1717675"/>
          <p14:tracePt t="11038" x="4600575" y="1704975"/>
          <p14:tracePt t="11117" x="4591050" y="1695450"/>
          <p14:tracePt t="11302" x="4597400" y="1682750"/>
          <p14:tracePt t="11309" x="4619625" y="1682750"/>
          <p14:tracePt t="11325" x="4654550" y="1673225"/>
          <p14:tracePt t="11358" x="4724400" y="1673225"/>
          <p14:tracePt t="11398" x="4930775" y="1673225"/>
          <p14:tracePt t="11418" x="5045075" y="1692275"/>
          <p14:tracePt t="11449" x="5260975" y="1714500"/>
          <p14:tracePt t="11489" x="5480050" y="1727200"/>
          <p14:tracePt t="11529" x="5616575" y="1749425"/>
          <p14:tracePt t="11578" x="5753100" y="1749425"/>
          <p14:tracePt t="11618" x="5902325" y="1749425"/>
          <p14:tracePt t="11658" x="6064250" y="1749425"/>
          <p14:tracePt t="11698" x="6245225" y="1749425"/>
          <p14:tracePt t="11738" x="6464300" y="1749425"/>
          <p14:tracePt t="11788" x="6680200" y="1749425"/>
          <p14:tracePt t="11824" x="6750050" y="1758950"/>
          <p14:tracePt t="11864" x="6829425" y="1758950"/>
          <p14:tracePt t="11904" x="6851650" y="1758950"/>
          <p14:tracePt t="11944" x="6864350" y="1758950"/>
          <p14:tracePt t="11984" x="6899275" y="1758950"/>
          <p14:tracePt t="12125" x="6908800" y="1758950"/>
          <p14:tracePt t="12145" x="6921500" y="1758950"/>
          <p14:tracePt t="12165" x="6934200" y="1758950"/>
          <p14:tracePt t="12184" x="6956425" y="1758950"/>
          <p14:tracePt t="12224" x="7048500" y="1758950"/>
          <p14:tracePt t="12264" x="7264400" y="1758950"/>
          <p14:tracePt t="12304" x="7391400" y="1758950"/>
          <p14:tracePt t="12344" x="7426325" y="1758950"/>
          <p14:tracePt t="12384" x="7461250" y="1758950"/>
          <p14:tracePt t="12423" x="7470775" y="1758950"/>
          <p14:tracePt t="13158" x="7483475" y="1758950"/>
          <p14:tracePt t="13195" x="7439025" y="1758950"/>
          <p14:tracePt t="13201" x="7416800" y="1771650"/>
          <p14:tracePt t="13225" x="7372350" y="1784350"/>
          <p14:tracePt t="13244" x="7315200" y="1793875"/>
          <p14:tracePt t="13275" x="7210425" y="1816100"/>
          <p14:tracePt t="13314" x="7029450" y="1863725"/>
          <p14:tracePt t="13316" x="6994525" y="1876425"/>
          <p14:tracePt t="13355" x="6889750" y="1898650"/>
          <p14:tracePt t="13357" x="6854825" y="1908175"/>
          <p14:tracePt t="13395" x="6810375" y="1920875"/>
          <p14:tracePt t="13435" x="6765925" y="1933575"/>
          <p14:tracePt t="13474" x="6718300" y="1943100"/>
          <p14:tracePt t="13514" x="6651625" y="1965325"/>
          <p14:tracePt t="13555" x="6626225" y="1978025"/>
          <p14:tracePt t="16846" x="6581775" y="1990725"/>
          <p14:tracePt t="16854" x="6546850" y="2000250"/>
          <p14:tracePt t="16867" x="6502400" y="2000250"/>
          <p14:tracePt t="16888" x="6375400" y="1958975"/>
          <p14:tracePt t="16940" x="6159500" y="1866900"/>
          <p14:tracePt t="16990" x="5927725" y="1854200"/>
          <p14:tracePt t="17030" x="5607050" y="1863725"/>
          <p14:tracePt t="17072" x="5184775" y="1863725"/>
          <p14:tracePt t="17112" x="4714875" y="1854200"/>
          <p14:tracePt t="17150" x="4244975" y="1854200"/>
          <p14:tracePt t="17191" x="3835400" y="1854200"/>
          <p14:tracePt t="17227" x="3673475" y="1854200"/>
          <p14:tracePt t="17270" x="3524250" y="1854200"/>
          <p14:tracePt t="17310" x="3375025" y="1854200"/>
          <p14:tracePt t="17349" x="3146425" y="1885950"/>
          <p14:tracePt t="17391" x="2917825" y="1955800"/>
          <p14:tracePt t="17430" x="2654300" y="2012950"/>
          <p14:tracePt t="17470" x="2425700" y="2070100"/>
          <p14:tracePt t="17509" x="2197100" y="2127250"/>
          <p14:tracePt t="17550" x="2012950" y="2136775"/>
          <p14:tracePt t="17590" x="1933575" y="2162175"/>
          <p14:tracePt t="17630" x="1806575" y="2184400"/>
          <p14:tracePt t="17651" x="1739900" y="2193925"/>
          <p14:tracePt t="17694" x="1533525" y="2241550"/>
          <p14:tracePt t="17734" x="1454150" y="2263775"/>
          <p14:tracePt t="17775" x="1371600" y="2286000"/>
          <p14:tracePt t="17815" x="1304925" y="2298700"/>
          <p14:tracePt t="17854" x="1292225" y="2298700"/>
          <p14:tracePt t="17957" x="1282700" y="2311400"/>
          <p14:tracePt t="18253" x="1289050" y="2311400"/>
          <p14:tracePt t="18262" x="1311275" y="2311400"/>
          <p14:tracePt t="18271" x="1346200" y="2311400"/>
          <p14:tracePt t="18293" x="1460500" y="2311400"/>
          <p14:tracePt t="18335" x="1657350" y="2311400"/>
          <p14:tracePt t="18375" x="1803400" y="2311400"/>
          <p14:tracePt t="18415" x="1908175" y="2311400"/>
          <p14:tracePt t="18455" x="2057400" y="2311400"/>
          <p14:tracePt t="18495" x="2206625" y="2301875"/>
          <p14:tracePt t="18534" x="2273300" y="2301875"/>
          <p14:tracePt t="18574" x="2355850" y="2301875"/>
          <p14:tracePt t="18614" x="2422525" y="2301875"/>
          <p14:tracePt t="18655" x="2501900" y="2301875"/>
          <p14:tracePt t="18694" x="2584450" y="2301875"/>
          <p14:tracePt t="18735" x="2698750" y="2301875"/>
          <p14:tracePt t="18774" x="2813050" y="2301875"/>
          <p14:tracePt t="18800" x="2835275" y="2301875"/>
          <p14:tracePt t="18841" x="2857500" y="2301875"/>
          <p14:tracePt t="18881" x="2870200" y="2301875"/>
          <p14:tracePt t="19382" x="2879725" y="2301875"/>
          <p14:tracePt t="19469" x="2892425" y="2301875"/>
          <p14:tracePt t="19488" x="2905125" y="2289175"/>
          <p14:tracePt t="19509" x="2914650" y="2289175"/>
          <p14:tracePt t="19517" x="2927350" y="2289175"/>
          <p14:tracePt t="19552" x="3051175" y="2279650"/>
          <p14:tracePt t="19571" x="3086100" y="2279650"/>
          <p14:tracePt t="19602" x="3213100" y="2279650"/>
          <p14:tracePt t="19641" x="3314700" y="2286000"/>
          <p14:tracePt t="19691" x="3441700" y="2286000"/>
          <p14:tracePt t="19732" x="3568700" y="2286000"/>
          <p14:tracePt t="19733" x="3590925" y="2286000"/>
          <p14:tracePt t="19772" x="3660775" y="2286000"/>
          <p14:tracePt t="19811" x="3705225" y="2286000"/>
          <p14:tracePt t="19853" x="3762375" y="2298700"/>
          <p14:tracePt t="19892" x="3797300" y="2298700"/>
          <p14:tracePt t="19942" x="3819525" y="2298700"/>
          <p14:tracePt t="19982" x="3841750" y="2298700"/>
          <p14:tracePt t="20032" x="3898900" y="2298700"/>
          <p14:tracePt t="20071" x="3911600" y="2298700"/>
          <p14:tracePt t="20122" x="3933825" y="2298700"/>
          <p14:tracePt t="20161" x="3946525" y="2298700"/>
          <p14:tracePt t="20201" x="3956050" y="2298700"/>
          <p14:tracePt t="20325" x="3968750" y="2298700"/>
          <p14:tracePt t="20389" x="3978275" y="2298700"/>
          <p14:tracePt t="20421" x="3990975" y="2298700"/>
          <p14:tracePt t="20442" x="4013200" y="2311400"/>
          <p14:tracePt t="20485" x="4025900" y="2311400"/>
          <p14:tracePt t="20493" x="4038600" y="2311400"/>
          <p14:tracePt t="20522" x="4083050" y="2311400"/>
          <p14:tracePt t="20562" x="4127500" y="2320925"/>
          <p14:tracePt t="20602" x="4152900" y="2320925"/>
          <p14:tracePt t="20641" x="4184650" y="2320925"/>
          <p14:tracePt t="20691" x="4197350" y="2333625"/>
          <p14:tracePt t="21326" x="4254500" y="2324100"/>
          <p14:tracePt t="21334" x="4289425" y="2324100"/>
          <p14:tracePt t="21349" x="4324350" y="2324100"/>
          <p14:tracePt t="21371" x="4381500" y="2314575"/>
          <p14:tracePt t="21412" x="4460875" y="2314575"/>
          <p14:tracePt t="21494" x="4473575" y="2314575"/>
          <p14:tracePt t="21534" x="4495800" y="2320925"/>
          <p14:tracePt t="24599" x="4505325" y="2320925"/>
          <p14:tracePt t="24614" x="4518025" y="2320925"/>
          <p14:tracePt t="24669" x="4530725" y="2320925"/>
          <p14:tracePt t="24781" x="4521200" y="2320925"/>
          <p14:tracePt t="24789" x="4508500" y="2320925"/>
          <p14:tracePt t="24802" x="4486275" y="2333625"/>
          <p14:tracePt t="24818" x="4441825" y="2343150"/>
          <p14:tracePt t="24837" x="4359275" y="2355850"/>
          <p14:tracePt t="24868" x="4143375" y="2355850"/>
          <p14:tracePt t="24894" x="3937000" y="2355850"/>
          <p14:tracePt t="24934" x="3606800" y="2355850"/>
          <p14:tracePt t="24973" x="3343275" y="2368550"/>
          <p14:tracePt t="25014" x="3146425" y="2390775"/>
          <p14:tracePt t="25051" x="2930525" y="2425700"/>
          <p14:tracePt t="25091" x="2632075" y="2447925"/>
          <p14:tracePt t="25131" x="2425700" y="2470150"/>
          <p14:tracePt t="25171" x="2276475" y="2492375"/>
          <p14:tracePt t="25212" x="2082800" y="2527300"/>
          <p14:tracePt t="25252" x="1841500" y="2540000"/>
          <p14:tracePt t="25292" x="1717675" y="2549525"/>
          <p14:tracePt t="25331" x="1625600" y="2562225"/>
          <p14:tracePt t="25372" x="1511300" y="2562225"/>
          <p14:tracePt t="25412" x="1428750" y="2571750"/>
          <p14:tracePt t="25452" x="1349375" y="2584450"/>
          <p14:tracePt t="25491" x="1304925" y="2597150"/>
          <p14:tracePt t="25531" x="1225550" y="2606675"/>
          <p14:tracePt t="25572" x="1120775" y="2606675"/>
          <p14:tracePt t="25611" x="1063625" y="2606675"/>
          <p14:tracePt t="25652" x="1019175" y="2628900"/>
          <p14:tracePt t="25691" x="1006475" y="2628900"/>
          <p14:tracePt t="26694" x="1016000" y="2628900"/>
          <p14:tracePt t="26702" x="1025525" y="2641600"/>
          <p14:tracePt t="26718" x="1038225" y="2641600"/>
          <p14:tracePt t="26732" x="1060450" y="2654300"/>
          <p14:tracePt t="26771" x="1117600" y="2663825"/>
          <p14:tracePt t="26811" x="1174750" y="2689225"/>
          <p14:tracePt t="26852" x="1311275" y="2698750"/>
          <p14:tracePt t="26892" x="1393825" y="2711450"/>
          <p14:tracePt t="26942" x="1517650" y="2711450"/>
          <p14:tracePt t="26992" x="1644650" y="2711450"/>
          <p14:tracePt t="27032" x="1679575" y="2711450"/>
          <p14:tracePt t="27071" x="1724025" y="2711450"/>
          <p14:tracePt t="27112" x="1781175" y="2711450"/>
          <p14:tracePt t="27152" x="1816100" y="2711450"/>
          <p14:tracePt t="27203" x="1873250" y="2711450"/>
          <p14:tracePt t="27242" x="1895475" y="2711450"/>
          <p14:tracePt t="27282" x="1943100" y="2701925"/>
          <p14:tracePt t="27322" x="2000250" y="2701925"/>
          <p14:tracePt t="27362" x="2057400" y="2692400"/>
          <p14:tracePt t="27412" x="2171700" y="2692400"/>
          <p14:tracePt t="27452" x="2216150" y="2692400"/>
          <p14:tracePt t="27491" x="2263775" y="2692400"/>
          <p14:tracePt t="27532" x="2286000" y="2692400"/>
          <p14:tracePt t="27572" x="2295525" y="2692400"/>
          <p14:tracePt t="27653" x="2308225" y="2679700"/>
          <p14:tracePt t="28038" x="2320925" y="2679700"/>
          <p14:tracePt t="28071" x="2330450" y="2679700"/>
          <p14:tracePt t="28085" x="2343150" y="2679700"/>
          <p14:tracePt t="28125" x="2355850" y="2667000"/>
          <p14:tracePt t="28157" x="2365375" y="2667000"/>
          <p14:tracePt t="28173" x="2378075" y="2657475"/>
          <p14:tracePt t="28213" x="2387600" y="2657475"/>
          <p14:tracePt t="28233" x="2413000" y="2657475"/>
          <p14:tracePt t="28272" x="2536825" y="2657475"/>
          <p14:tracePt t="28311" x="2663825" y="2663825"/>
          <p14:tracePt t="28352" x="3121025" y="2689225"/>
          <p14:tracePt t="28392" x="3635375" y="2720975"/>
          <p14:tracePt t="28431" x="3956050" y="2720975"/>
          <p14:tracePt t="28472" x="4324350" y="2720975"/>
          <p14:tracePt t="28512" x="4851400" y="2701925"/>
          <p14:tracePt t="28551" x="5181600" y="2701925"/>
          <p14:tracePt t="28592" x="5251450" y="2692400"/>
          <p14:tracePt t="28632" x="5295900" y="2679700"/>
          <p14:tracePt t="28672" x="5343525" y="2679700"/>
          <p14:tracePt t="28712" x="5387975" y="2679700"/>
          <p14:tracePt t="28752" x="5480050" y="2679700"/>
          <p14:tracePt t="28791" x="5594350" y="2657475"/>
          <p14:tracePt t="28832" x="5638800" y="2657475"/>
          <p14:tracePt t="28872" x="5743575" y="2644775"/>
          <p14:tracePt t="28911" x="5857875" y="2622550"/>
          <p14:tracePt t="28951" x="5880100" y="2622550"/>
          <p14:tracePt t="30645" x="5902325" y="2609850"/>
          <p14:tracePt t="30654" x="5915025" y="2609850"/>
          <p14:tracePt t="30676" x="5924550" y="2600325"/>
          <p14:tracePt t="30710" x="5883275" y="2600325"/>
          <p14:tracePt t="30729" x="5848350" y="2600325"/>
          <p14:tracePt t="30760" x="5756275" y="2606675"/>
          <p14:tracePt t="30805" x="5575300" y="2606675"/>
          <p14:tracePt t="30845" x="5254625" y="2587625"/>
          <p14:tracePt t="30885" x="5083175" y="2565400"/>
          <p14:tracePt t="30925" x="5000625" y="2552700"/>
          <p14:tracePt t="30964" x="4933950" y="2552700"/>
          <p14:tracePt t="31004" x="4794250" y="2552700"/>
          <p14:tracePt t="31046" x="4635500" y="2552700"/>
          <p14:tracePt t="31086" x="4533900" y="2571750"/>
          <p14:tracePt t="31125" x="4476750" y="2571750"/>
          <p14:tracePt t="31165" x="4429125" y="2571750"/>
          <p14:tracePt t="31205" x="4394200" y="2571750"/>
          <p14:tracePt t="31245" x="4349750" y="2584450"/>
          <p14:tracePt t="31285" x="4279900" y="2584450"/>
          <p14:tracePt t="31325" x="4222750" y="2584450"/>
          <p14:tracePt t="31365" x="4108450" y="2584450"/>
          <p14:tracePt t="31405" x="4041775" y="2584450"/>
          <p14:tracePt t="31445" x="3971925" y="2584450"/>
          <p14:tracePt t="31485" x="3937000" y="2574925"/>
          <p14:tracePt t="31525" x="3924300" y="2574925"/>
          <p14:tracePt t="31565" x="3902075" y="2565400"/>
          <p14:tracePt t="31605" x="3879850" y="2552700"/>
          <p14:tracePt t="31645" x="3867150" y="2543175"/>
          <p14:tracePt t="31885" x="3867150" y="2530475"/>
          <p14:tracePt t="31925" x="3867150" y="2517775"/>
          <p14:tracePt t="31949" x="3857625" y="2508250"/>
          <p14:tracePt t="31989" x="3844925" y="2508250"/>
          <p14:tracePt t="32021" x="3835400" y="2508250"/>
          <p14:tracePt t="32303" x="3822700" y="2495550"/>
          <p14:tracePt t="32310" x="3800475" y="2486025"/>
          <p14:tracePt t="32322" x="3787775" y="2473325"/>
          <p14:tracePt t="32343" x="3752850" y="2451100"/>
          <p14:tracePt t="32385" x="3686175" y="2416175"/>
          <p14:tracePt t="32425" x="3606800" y="2371725"/>
          <p14:tracePt t="32465" x="3514725" y="2346325"/>
          <p14:tracePt t="32505" x="3409950" y="2336800"/>
          <p14:tracePt t="32545" x="3295650" y="2336800"/>
          <p14:tracePt t="32585" x="3203575" y="2324100"/>
          <p14:tracePt t="32625" x="3101975" y="2324100"/>
          <p14:tracePt t="32665" x="2987675" y="2378075"/>
          <p14:tracePt t="32715" x="2908300" y="2435225"/>
          <p14:tracePt t="32756" x="2873375" y="2492375"/>
          <p14:tracePt t="32805" x="2851150" y="2571750"/>
          <p14:tracePt t="32845" x="2870200" y="2619375"/>
          <p14:tracePt t="32885" x="2971800" y="2698750"/>
          <p14:tracePt t="32926" x="3051175" y="2720975"/>
          <p14:tracePt t="32965" x="3165475" y="2746375"/>
          <p14:tracePt t="33005" x="3282950" y="2755900"/>
          <p14:tracePt t="33047" x="3384550" y="2755900"/>
          <p14:tracePt t="33087" x="3476625" y="2749550"/>
          <p14:tracePt t="33125" x="3556000" y="2692400"/>
          <p14:tracePt t="33165" x="3590925" y="2600325"/>
          <p14:tracePt t="33205" x="3603625" y="2517775"/>
          <p14:tracePt t="33245" x="3571875" y="2438400"/>
          <p14:tracePt t="33285" x="3489325" y="2428875"/>
          <p14:tracePt t="33325" x="3317875" y="2428875"/>
          <p14:tracePt t="33365" x="3216275" y="2428875"/>
          <p14:tracePt t="33406" x="3168650" y="2435225"/>
          <p14:tracePt t="33446" x="3146425" y="2549525"/>
          <p14:tracePt t="33485" x="3257550" y="2698750"/>
          <p14:tracePt t="33525" x="3397250" y="2790825"/>
          <p14:tracePt t="33565" x="3441700" y="2790825"/>
          <p14:tracePt t="33605" x="3498850" y="2724150"/>
          <p14:tracePt t="33646" x="3511550" y="2565400"/>
          <p14:tracePt t="33685" x="3457575" y="2486025"/>
          <p14:tracePt t="33725" x="3422650" y="2486025"/>
          <p14:tracePt t="33765" x="3343275" y="2562225"/>
          <p14:tracePt t="33805" x="3343275" y="2676525"/>
          <p14:tracePt t="33845" x="3406775" y="2733675"/>
          <p14:tracePt t="33885" x="3568700" y="2714625"/>
          <p14:tracePt t="33925" x="3635375" y="2552700"/>
          <p14:tracePt t="33965" x="3635375" y="2508250"/>
          <p14:tracePt t="34005" x="3629025" y="2495550"/>
          <p14:tracePt t="34046" x="3594100" y="2514600"/>
          <p14:tracePt t="34086" x="3581400" y="2606675"/>
          <p14:tracePt t="34126" x="3603625" y="2628900"/>
          <p14:tracePt t="34166" x="3648075" y="2628900"/>
          <p14:tracePt t="34205" x="3670300" y="2565400"/>
          <p14:tracePt t="34245" x="3670300" y="2552700"/>
          <p14:tracePt t="34285" x="3663950" y="2543175"/>
          <p14:tracePt t="34829" x="3638550" y="2530475"/>
          <p14:tracePt t="34869" x="3629025" y="2517775"/>
          <p14:tracePt t="35920" x="3606800" y="2517775"/>
          <p14:tracePt t="35926" x="3606800" y="2527300"/>
          <p14:tracePt t="35943" x="3594100" y="2527300"/>
          <p14:tracePt t="35965" x="3524250" y="2562225"/>
          <p14:tracePt t="36006" x="3432175" y="2606675"/>
          <p14:tracePt t="36047" x="3317875" y="2663825"/>
          <p14:tracePt t="36086" x="3159125" y="2698750"/>
          <p14:tracePt t="36107" x="3111500" y="2711450"/>
          <p14:tracePt t="36146" x="3044825" y="2720975"/>
          <p14:tracePt t="36186" x="3022600" y="2720975"/>
          <p14:tracePt t="36227" x="2997200" y="2720975"/>
          <p14:tracePt t="36267" x="2974975" y="2733675"/>
          <p14:tracePt t="36306" x="2940050" y="2746375"/>
          <p14:tracePt t="36346" x="2917825" y="2746375"/>
          <p14:tracePt t="36386" x="2860675" y="2768600"/>
          <p14:tracePt t="36388" x="2825750" y="2778125"/>
          <p14:tracePt t="36427" x="2781300" y="2790825"/>
          <p14:tracePt t="36466" x="2746375" y="2813050"/>
          <p14:tracePt t="36507" x="2724150" y="2825750"/>
          <p14:tracePt t="36547" x="2701925" y="2835275"/>
          <p14:tracePt t="36853" x="2689225" y="2835275"/>
          <p14:tracePt t="36925" x="2676525" y="2835275"/>
          <p14:tracePt t="36981" x="2667000" y="2835275"/>
          <p14:tracePt t="37005" x="2654300" y="2835275"/>
          <p14:tracePt t="37022" x="2644775" y="2835275"/>
          <p14:tracePt t="37041" x="2619375" y="2835275"/>
          <p14:tracePt t="37082" x="2562225" y="2828925"/>
          <p14:tracePt t="37101" x="2540000" y="2828925"/>
          <p14:tracePt t="37131" x="2530475" y="2816225"/>
          <p14:tracePt t="37171" x="2438400" y="2806700"/>
          <p14:tracePt t="37211" x="2333625" y="2794000"/>
          <p14:tracePt t="37251" x="2209800" y="2781300"/>
          <p14:tracePt t="37291" x="2082800" y="2781300"/>
          <p14:tracePt t="37331" x="1920875" y="2781300"/>
          <p14:tracePt t="37371" x="1889125" y="2781300"/>
          <p14:tracePt t="37411" x="1876425" y="2781300"/>
          <p14:tracePt t="37451" x="1854200" y="2781300"/>
          <p14:tracePt t="37491" x="1797050" y="2835275"/>
          <p14:tracePt t="37530" x="1784350" y="2860675"/>
          <p14:tracePt t="37572" x="1784350" y="2927350"/>
          <p14:tracePt t="37610" x="1784350" y="2962275"/>
          <p14:tracePt t="37661" x="1860550" y="3006725"/>
          <p14:tracePt t="37698" x="1943100" y="3006725"/>
          <p14:tracePt t="37738" x="2009775" y="3032125"/>
          <p14:tracePt t="37758" x="2035175" y="3032125"/>
          <p14:tracePt t="37788" x="2079625" y="3032125"/>
          <p14:tracePt t="37828" x="2206625" y="3063875"/>
          <p14:tracePt t="37868" x="2286000" y="3076575"/>
          <p14:tracePt t="37869" x="2308225" y="3076575"/>
          <p14:tracePt t="37918" x="2413000" y="3089275"/>
          <p14:tracePt t="37958" x="2444750" y="3089275"/>
          <p14:tracePt t="38053" x="2457450" y="3089275"/>
          <p14:tracePt t="38089" x="2470150" y="3089275"/>
          <p14:tracePt t="38128" x="2501900" y="3089275"/>
          <p14:tracePt t="38168" x="2514600" y="3089275"/>
          <p14:tracePt t="38208" x="2536825" y="3089275"/>
          <p14:tracePt t="38248" x="2584450" y="3079750"/>
          <p14:tracePt t="38298" x="2641600" y="3079750"/>
          <p14:tracePt t="38338" x="2708275" y="3067050"/>
          <p14:tracePt t="38378" x="2790825" y="3067050"/>
          <p14:tracePt t="38418" x="2857500" y="3067050"/>
          <p14:tracePt t="38457" x="2927350" y="3057525"/>
          <p14:tracePt t="38498" x="3098800" y="3035300"/>
          <p14:tracePt t="38538" x="3225800" y="3022600"/>
          <p14:tracePt t="38588" x="3327400" y="3009900"/>
          <p14:tracePt t="38628" x="3476625" y="2987675"/>
          <p14:tracePt t="38678" x="3692525" y="2978150"/>
          <p14:tracePt t="38728" x="3806825" y="2965450"/>
          <p14:tracePt t="38768" x="3889375" y="2965450"/>
          <p14:tracePt t="38818" x="3946525" y="2952750"/>
          <p14:tracePt t="38858" x="3978275" y="2952750"/>
          <p14:tracePt t="38899" x="4013200" y="2952750"/>
          <p14:tracePt t="38938" x="4048125" y="2952750"/>
          <p14:tracePt t="38978" x="4083050" y="2943225"/>
          <p14:tracePt t="39018" x="4117975" y="2943225"/>
          <p14:tracePt t="39056" x="4152900" y="2943225"/>
          <p14:tracePt t="39095" x="4162425" y="2943225"/>
          <p14:tracePt t="39173" x="4197350" y="2943225"/>
          <p14:tracePt t="39294" x="4210050" y="2943225"/>
          <p14:tracePt t="39334" x="4219575" y="2943225"/>
          <p14:tracePt t="39357" x="4232275" y="2943225"/>
          <p14:tracePt t="39375" x="4241800" y="2930525"/>
          <p14:tracePt t="39414" x="4276725" y="2930525"/>
          <p14:tracePt t="39454" x="4391025" y="2930525"/>
          <p14:tracePt t="39494" x="4495800" y="2930525"/>
          <p14:tracePt t="39534" x="4587875" y="2930525"/>
          <p14:tracePt t="39575" x="4654550" y="2930525"/>
          <p14:tracePt t="39614" x="4676775" y="2930525"/>
          <p14:tracePt t="39654" x="4746625" y="2930525"/>
          <p14:tracePt t="39694" x="4838700" y="2921000"/>
          <p14:tracePt t="39733" x="4930775" y="2908300"/>
          <p14:tracePt t="39773" x="4975225" y="2895600"/>
          <p14:tracePt t="39799" x="4997450" y="2895600"/>
          <p14:tracePt t="39823" x="5022850" y="2895600"/>
          <p14:tracePt t="39862" x="5032375" y="2886075"/>
          <p14:tracePt t="39925" x="5045075" y="2873375"/>
          <p14:tracePt t="39944" x="5054600" y="2863850"/>
          <p14:tracePt t="39983" x="5080000" y="2838450"/>
          <p14:tracePt t="40063" x="5070475" y="2828925"/>
          <p14:tracePt t="40104" x="5035550" y="2816225"/>
          <p14:tracePt t="40143" x="4956175" y="2781300"/>
          <p14:tracePt t="40173" x="4886325" y="2759075"/>
          <p14:tracePt t="40207" x="4829175" y="2759075"/>
          <p14:tracePt t="40243" x="4794250" y="2749550"/>
          <p14:tracePt t="40283" x="4692650" y="2736850"/>
          <p14:tracePt t="40323" x="4556125" y="2724150"/>
          <p14:tracePt t="40325" x="4521200" y="2724150"/>
          <p14:tracePt t="40363" x="4406900" y="2724150"/>
          <p14:tracePt t="40366" x="4384675" y="2724150"/>
          <p14:tracePt t="40403" x="4302125" y="2724150"/>
          <p14:tracePt t="40444" x="4213225" y="2755900"/>
          <p14:tracePt t="40484" x="4165600" y="2755900"/>
          <p14:tracePt t="40523" x="4156075" y="2768600"/>
          <p14:tracePt t="40525" x="4143375" y="2768600"/>
          <p14:tracePt t="40563" x="4121150" y="2778125"/>
          <p14:tracePt t="40603" x="4073525" y="2790825"/>
          <p14:tracePt t="40644" x="4006850" y="2813050"/>
          <p14:tracePt t="40683" x="3971925" y="2835275"/>
          <p14:tracePt t="40723" x="3949700" y="2860675"/>
          <p14:tracePt t="40763" x="3949700" y="2917825"/>
          <p14:tracePt t="40805" x="4003675" y="2997200"/>
          <p14:tracePt t="40845" x="4060825" y="3019425"/>
          <p14:tracePt t="40883" x="4095750" y="3032125"/>
          <p14:tracePt t="40885" x="4127500" y="3041650"/>
          <p14:tracePt t="40924" x="4289425" y="3063875"/>
          <p14:tracePt t="40964" x="4413250" y="3063875"/>
          <p14:tracePt t="41004" x="4552950" y="3063875"/>
          <p14:tracePt t="41045" x="4587875" y="3063875"/>
          <p14:tracePt t="41084" x="4619625" y="3063875"/>
          <p14:tracePt t="41124" x="4632325" y="3057525"/>
          <p14:tracePt t="43310" x="4613275" y="3044825"/>
          <p14:tracePt t="43326" x="4600575" y="3044825"/>
          <p14:tracePt t="43344" x="4556125" y="3054350"/>
          <p14:tracePt t="43375" x="4476750" y="3076575"/>
          <p14:tracePt t="43415" x="4384675" y="3098800"/>
          <p14:tracePt t="43434" x="4327525" y="3111500"/>
          <p14:tracePt t="43465" x="4257675" y="3133725"/>
          <p14:tracePt t="43505" x="4086225" y="3190875"/>
          <p14:tracePt t="43544" x="3971925" y="3248025"/>
          <p14:tracePt t="43584" x="3902075" y="3260725"/>
          <p14:tracePt t="43625" x="3800475" y="3295650"/>
          <p14:tracePt t="43665" x="3686175" y="3327400"/>
          <p14:tracePt t="43704" x="3629025" y="3352800"/>
          <p14:tracePt t="43745" x="3616325" y="3352800"/>
          <p14:tracePt t="43785" x="3606800" y="3352800"/>
          <p14:tracePt t="43825" x="3581400" y="3362325"/>
          <p14:tracePt t="43864" x="3559175" y="3375025"/>
          <p14:tracePt t="43904" x="3546475" y="3384550"/>
          <p14:tracePt t="44262" x="3536950" y="3384550"/>
          <p14:tracePt t="44271" x="3502025" y="3397250"/>
          <p14:tracePt t="44282" x="3479800" y="3409950"/>
          <p14:tracePt t="44304" x="3400425" y="3441700"/>
          <p14:tracePt t="44345" x="3308350" y="3476625"/>
          <p14:tracePt t="44384" x="3251200" y="3476625"/>
          <p14:tracePt t="44425" x="3111500" y="3470275"/>
          <p14:tracePt t="44465" x="2952750" y="3444875"/>
          <p14:tracePt t="44505" x="2794000" y="3422650"/>
          <p14:tracePt t="44544" x="2644775" y="3400425"/>
          <p14:tracePt t="44585" x="2540000" y="3400425"/>
          <p14:tracePt t="44624" x="2505075" y="3387725"/>
          <p14:tracePt t="44705" x="2447925" y="3365500"/>
          <p14:tracePt t="44745" x="2346325" y="3330575"/>
          <p14:tracePt t="44785" x="2209800" y="3286125"/>
          <p14:tracePt t="44827" x="2082800" y="3241675"/>
          <p14:tracePt t="44867" x="2038350" y="3241675"/>
          <p14:tracePt t="44905" x="1990725" y="3228975"/>
          <p14:tracePt t="44945" x="1946275" y="3216275"/>
          <p14:tracePt t="44984" x="1920875" y="3216275"/>
          <p14:tracePt t="45025" x="1863725" y="3206750"/>
          <p14:tracePt t="45066" x="1806575" y="3194050"/>
          <p14:tracePt t="45105" x="1670050" y="3184525"/>
          <p14:tracePt t="45145" x="1546225" y="3184525"/>
          <p14:tracePt t="45485" x="1552575" y="3184525"/>
          <p14:tracePt t="45493" x="1565275" y="3171825"/>
          <p14:tracePt t="45533" x="1574800" y="3159125"/>
          <p14:tracePt t="45757" x="1568450" y="3159125"/>
          <p14:tracePt t="45774" x="1555750" y="3159125"/>
          <p14:tracePt t="45789" x="1546225" y="3159125"/>
          <p14:tracePt t="45815" x="1485900" y="3159125"/>
          <p14:tracePt t="45834" x="1441450" y="3159125"/>
          <p14:tracePt t="45866" x="1314450" y="3149600"/>
          <p14:tracePt t="45905" x="1190625" y="3136900"/>
          <p14:tracePt t="45946" x="1143000" y="3136900"/>
          <p14:tracePt t="45985" x="1085850" y="3136900"/>
          <p14:tracePt t="46025" x="993775" y="3136900"/>
          <p14:tracePt t="46065" x="914400" y="3136900"/>
          <p14:tracePt t="46105" x="822325" y="3127375"/>
          <p14:tracePt t="46145" x="742950" y="3127375"/>
          <p14:tracePt t="46185" x="663575" y="3127375"/>
          <p14:tracePt t="46226" x="641350" y="3127375"/>
          <p14:tracePt t="46265" x="628650" y="3133725"/>
          <p14:tracePt t="46305" x="606425" y="3168650"/>
          <p14:tracePt t="46346" x="606425" y="3248025"/>
          <p14:tracePt t="46385" x="638175" y="3305175"/>
          <p14:tracePt t="46425" x="695325" y="3352800"/>
          <p14:tracePt t="46465" x="809625" y="3384550"/>
          <p14:tracePt t="46505" x="889000" y="3409950"/>
          <p14:tracePt t="46545" x="981075" y="3432175"/>
          <p14:tracePt t="46584" x="1108075" y="3454400"/>
          <p14:tracePt t="46625" x="1209675" y="3467100"/>
          <p14:tracePt t="46665" x="1279525" y="3467100"/>
          <p14:tracePt t="46705" x="1336675" y="3467100"/>
          <p14:tracePt t="46744" x="1425575" y="3467100"/>
          <p14:tracePt t="46785" x="1565275" y="3457575"/>
          <p14:tracePt t="46825" x="1689100" y="3435350"/>
          <p14:tracePt t="46865" x="1781175" y="3435350"/>
          <p14:tracePt t="46905" x="1885950" y="3422650"/>
          <p14:tracePt t="46945" x="1978025" y="3400425"/>
          <p14:tracePt t="46985" x="2057400" y="3400425"/>
          <p14:tracePt t="47024" x="2159000" y="3400425"/>
          <p14:tracePt t="47066" x="2263775" y="3378200"/>
          <p14:tracePt t="47105" x="2457450" y="3378200"/>
          <p14:tracePt t="47145" x="2606675" y="3365500"/>
          <p14:tracePt t="47185" x="2708275" y="3365500"/>
          <p14:tracePt t="47226" x="2800350" y="3365500"/>
          <p14:tracePt t="47265" x="2936875" y="3365500"/>
          <p14:tracePt t="47305" x="3133725" y="3365500"/>
          <p14:tracePt t="47345" x="3248025" y="3365500"/>
          <p14:tracePt t="47385" x="3257550" y="3365500"/>
          <p14:tracePt t="47925" x="3270250" y="3365500"/>
          <p14:tracePt t="48030" x="3292475" y="3355975"/>
          <p14:tracePt t="48038" x="3314700" y="3343275"/>
          <p14:tracePt t="48047" x="3327400" y="3343275"/>
          <p14:tracePt t="48067" x="3340100" y="3330575"/>
          <p14:tracePt t="48105" x="3349625" y="3330575"/>
          <p14:tracePt t="50038" x="3362325" y="3330575"/>
          <p14:tracePt t="50055" x="3352800" y="3330575"/>
          <p14:tracePt t="50063" x="3343275" y="3340100"/>
          <p14:tracePt t="50087" x="3308350" y="3352800"/>
          <p14:tracePt t="50125" x="3286125" y="3352800"/>
          <p14:tracePt t="50166" x="3251200" y="3362325"/>
          <p14:tracePt t="50205" x="3159125" y="3375025"/>
          <p14:tracePt t="50245" x="3067050" y="3375025"/>
          <p14:tracePt t="50285" x="3009900" y="3384550"/>
          <p14:tracePt t="50326" x="2930525" y="3384550"/>
          <p14:tracePt t="50365" x="2768600" y="3409950"/>
          <p14:tracePt t="50405" x="2644775" y="3432175"/>
          <p14:tracePt t="50445" x="2505075" y="3441700"/>
          <p14:tracePt t="50485" x="2416175" y="3454400"/>
          <p14:tracePt t="50525" x="2254250" y="3467100"/>
          <p14:tracePt t="50565" x="2139950" y="3476625"/>
          <p14:tracePt t="50605" x="2060575" y="3476625"/>
          <p14:tracePt t="50646" x="2012950" y="3489325"/>
          <p14:tracePt t="50685" x="1955800" y="3498850"/>
          <p14:tracePt t="50726" x="1841500" y="3533775"/>
          <p14:tracePt t="50766" x="1704975" y="3559175"/>
          <p14:tracePt t="50806" x="1625600" y="3568700"/>
          <p14:tracePt t="50845" x="1612900" y="3568700"/>
          <p14:tracePt t="50886" x="1568450" y="3581400"/>
          <p14:tracePt t="50926" x="1533525" y="3603625"/>
          <p14:tracePt t="51005" x="1520825" y="3603625"/>
          <p14:tracePt t="51088" x="1511300" y="3603625"/>
          <p14:tracePt t="51109" x="1498600" y="3603625"/>
          <p14:tracePt t="51129" x="1485900" y="3603625"/>
          <p14:tracePt t="51165" x="1463675" y="3603625"/>
          <p14:tracePt t="51206" x="1428750" y="3603625"/>
          <p14:tracePt t="51286" x="1419225" y="3603625"/>
          <p14:tracePt t="51326" x="1362075" y="3603625"/>
          <p14:tracePt t="51366" x="1339850" y="3603625"/>
          <p14:tracePt t="51406" x="1304925" y="3603625"/>
          <p14:tracePt t="51446" x="1247775" y="3603625"/>
          <p14:tracePt t="51486" x="1212850" y="3603625"/>
          <p14:tracePt t="51525" x="1200150" y="3603625"/>
          <p14:tracePt t="51566" x="1190625" y="3603625"/>
          <p14:tracePt t="51637" x="1177925" y="3603625"/>
          <p14:tracePt t="52014" x="1168400" y="3603625"/>
          <p14:tracePt t="52048" x="1187450" y="3603625"/>
          <p14:tracePt t="52068" x="1254125" y="3603625"/>
          <p14:tracePt t="52097" x="1336675" y="3603625"/>
          <p14:tracePt t="52117" x="1416050" y="3616325"/>
          <p14:tracePt t="52146" x="1460500" y="3616325"/>
          <p14:tracePt t="52187" x="1600200" y="3616325"/>
          <p14:tracePt t="52226" x="1781175" y="3616325"/>
          <p14:tracePt t="52266" x="1987550" y="3616325"/>
          <p14:tracePt t="52306" x="2066925" y="3616325"/>
          <p14:tracePt t="52346" x="2114550" y="3616325"/>
          <p14:tracePt t="52387" x="2171700" y="3616325"/>
          <p14:tracePt t="52389" x="2181225" y="3616325"/>
          <p14:tracePt t="52426" x="2216150" y="3616325"/>
          <p14:tracePt t="52466" x="2263775" y="3616325"/>
          <p14:tracePt t="52507" x="2295525" y="3616325"/>
          <p14:tracePt t="52546" x="2330450" y="3616325"/>
          <p14:tracePt t="52587" x="2444750" y="3616325"/>
          <p14:tracePt t="52626" x="2527300" y="3616325"/>
          <p14:tracePt t="52666" x="2616200" y="3616325"/>
          <p14:tracePt t="52707" x="2720975" y="3616325"/>
          <p14:tracePt t="52747" x="2800350" y="3625850"/>
          <p14:tracePt t="52748" x="2835275" y="3625850"/>
          <p14:tracePt t="52787" x="2914650" y="3625850"/>
          <p14:tracePt t="52827" x="2936875" y="3625850"/>
          <p14:tracePt t="52909" x="2930525" y="3638550"/>
          <p14:tracePt t="52947" x="2825750" y="3638550"/>
          <p14:tracePt t="52986" x="2644775" y="3638550"/>
          <p14:tracePt t="53077" x="2651125" y="3638550"/>
          <p14:tracePt t="53085" x="2673350" y="3638550"/>
          <p14:tracePt t="53107" x="2720975" y="3638550"/>
          <p14:tracePt t="53146" x="2800350" y="3638550"/>
          <p14:tracePt t="53237" x="2781300" y="3638550"/>
          <p14:tracePt t="53267" x="2724150" y="3648075"/>
          <p14:tracePt t="53307" x="2562225" y="3660775"/>
          <p14:tracePt t="53347" x="2530475" y="3660775"/>
          <p14:tracePt t="53426" x="2559050" y="3660775"/>
          <p14:tracePt t="53467" x="2606675" y="3660775"/>
          <p14:tracePt t="53549" x="2597150" y="3660775"/>
          <p14:tracePt t="53587" x="2495550" y="3660775"/>
          <p14:tracePt t="53626" x="2460625" y="3660775"/>
          <p14:tracePt t="53706" x="2559050" y="3651250"/>
          <p14:tracePt t="53746" x="2651125" y="3651250"/>
          <p14:tracePt t="53837" x="2632075" y="3651250"/>
          <p14:tracePt t="53863" x="2574925" y="3651250"/>
          <p14:tracePt t="53903" x="2517775" y="3673475"/>
          <p14:tracePt t="53983" x="2641600" y="3673475"/>
          <p14:tracePt t="54024" x="2765425" y="3673475"/>
          <p14:tracePt t="54133" x="2733675" y="3673475"/>
          <p14:tracePt t="54147" x="2711450" y="3673475"/>
          <p14:tracePt t="54183" x="2609850" y="3673475"/>
          <p14:tracePt t="54223" x="2587625" y="3673475"/>
          <p14:tracePt t="54263" x="2606675" y="3673475"/>
          <p14:tracePt t="54303" x="2686050" y="3651250"/>
          <p14:tracePt t="54429" x="2654300" y="3651250"/>
          <p14:tracePt t="54437" x="2632075" y="3651250"/>
          <p14:tracePt t="54463" x="2530475" y="3651250"/>
          <p14:tracePt t="54503" x="2381250" y="3651250"/>
          <p14:tracePt t="54583" x="2368550" y="3641725"/>
          <p14:tracePt t="54669" x="2378075" y="3641725"/>
          <p14:tracePt t="54677" x="2400300" y="3641725"/>
          <p14:tracePt t="54704" x="2422525" y="3641725"/>
          <p14:tracePt t="54743" x="2444750" y="3641725"/>
          <p14:tracePt t="54783" x="2559050" y="3641725"/>
          <p14:tracePt t="54809" x="2584450" y="3641725"/>
          <p14:tracePt t="55061" x="2593975" y="3641725"/>
          <p14:tracePt t="55076" x="2628900" y="3641725"/>
          <p14:tracePt t="55093" x="2651125" y="3641725"/>
          <p14:tracePt t="55109" x="2673350" y="3641725"/>
          <p14:tracePt t="55149" x="2686050" y="3629025"/>
          <p14:tracePt t="55169" x="2698750" y="3629025"/>
          <p14:tracePt t="56207" x="2667000" y="3648075"/>
          <p14:tracePt t="56216" x="2644775" y="3660775"/>
          <p14:tracePt t="56236" x="2632075" y="3673475"/>
          <p14:tracePt t="56258" x="2587625" y="3705225"/>
          <p14:tracePt t="56300" x="2517775" y="3832225"/>
          <p14:tracePt t="56340" x="2447925" y="3994150"/>
          <p14:tracePt t="56379" x="2346325" y="4095750"/>
          <p14:tracePt t="56419" x="2197100" y="4222750"/>
          <p14:tracePt t="56460" x="2082800" y="4324350"/>
          <p14:tracePt t="56499" x="2038350" y="4371975"/>
          <p14:tracePt t="56539" x="1990725" y="4416425"/>
          <p14:tracePt t="56579" x="1920875" y="4495800"/>
          <p14:tracePt t="56619" x="1876425" y="4565650"/>
          <p14:tracePt t="56659" x="1863725" y="4600575"/>
          <p14:tracePt t="56699" x="1863725" y="4667250"/>
          <p14:tracePt t="56739" x="1873250" y="4759325"/>
          <p14:tracePt t="56740" x="1885950" y="4781550"/>
          <p14:tracePt t="56779" x="1965325" y="4921250"/>
          <p14:tracePt t="56819" x="2044700" y="5035550"/>
          <p14:tracePt t="56859" x="2092325" y="5124450"/>
          <p14:tracePt t="56861" x="2101850" y="5137150"/>
          <p14:tracePt t="56899" x="2124075" y="5172075"/>
          <p14:tracePt t="56939" x="2149475" y="5216525"/>
          <p14:tracePt t="56979" x="2149475" y="5241925"/>
          <p14:tracePt t="57019" x="2193925" y="5286375"/>
          <p14:tracePt t="57057" x="2238375" y="5330825"/>
          <p14:tracePt t="57097" x="2295525" y="5365750"/>
          <p14:tracePt t="57137" x="2355850" y="5400675"/>
          <p14:tracePt t="57177" x="2400300" y="5422900"/>
          <p14:tracePt t="57216" x="2422525" y="5435600"/>
          <p14:tracePt t="57257" x="2435225" y="5445125"/>
          <p14:tracePt t="63830" x="2549525" y="5426075"/>
          <p14:tracePt t="63838" x="2641600" y="5403850"/>
          <p14:tracePt t="63847" x="2686050" y="5381625"/>
          <p14:tracePt t="63868" x="2857500" y="5346700"/>
          <p14:tracePt t="63909" x="3165475" y="5267325"/>
          <p14:tracePt t="63949" x="3556000" y="5175250"/>
          <p14:tracePt t="63988" x="3968750" y="5105400"/>
          <p14:tracePt t="64039" x="4346575" y="5083175"/>
          <p14:tracePt t="64078" x="4505325" y="5048250"/>
          <p14:tracePt t="64118" x="4562475" y="5048250"/>
          <p14:tracePt t="64158" x="4575175" y="5038725"/>
          <p14:tracePt t="64469" x="4587875" y="5038725"/>
          <p14:tracePt t="64491" x="4565650" y="5038725"/>
          <p14:tracePt t="64493" x="4543425" y="5045075"/>
          <p14:tracePt t="64508" x="4486275" y="5080000"/>
          <p14:tracePt t="64528" x="4441825" y="5080000"/>
          <p14:tracePt t="64559" x="4359275" y="5124450"/>
          <p14:tracePt t="64599" x="4257675" y="5149850"/>
          <p14:tracePt t="64649" x="4121150" y="5149850"/>
          <p14:tracePt t="64689" x="4016375" y="5149850"/>
          <p14:tracePt t="64739" x="3924300" y="5140325"/>
          <p14:tracePt t="64828" x="3892550" y="5127625"/>
          <p14:tracePt t="64869" x="3844925" y="5118100"/>
          <p14:tracePt t="64909" x="3765550" y="5083175"/>
          <p14:tracePt t="64948" x="3638550" y="5060950"/>
          <p14:tracePt t="64988" x="3467100" y="5013325"/>
          <p14:tracePt t="65029" x="3194050" y="4956175"/>
          <p14:tracePt t="65079" x="2940050" y="4889500"/>
          <p14:tracePt t="65119" x="2768600" y="4832350"/>
          <p14:tracePt t="65158" x="2632075" y="4762500"/>
          <p14:tracePt t="65199" x="2517775" y="4718050"/>
          <p14:tracePt t="65239" x="2311400" y="4603750"/>
          <p14:tracePt t="65289" x="2139950" y="4498975"/>
          <p14:tracePt t="65329" x="2003425" y="4432300"/>
          <p14:tracePt t="65368" x="1854200" y="4362450"/>
          <p14:tracePt t="65399" x="1704975" y="4292600"/>
          <p14:tracePt t="65439" x="1568450" y="4235450"/>
          <p14:tracePt t="65489" x="1428750" y="4191000"/>
          <p14:tracePt t="65529" x="1371600" y="4168775"/>
          <p14:tracePt t="65579" x="1339850" y="4168775"/>
          <p14:tracePt t="65619" x="1314450" y="4156075"/>
          <p14:tracePt t="65669" x="1292225" y="4156075"/>
          <p14:tracePt t="65710" x="1282700" y="4156075"/>
          <p14:tracePt t="65790" x="1270000" y="4156075"/>
          <p14:tracePt t="67294" x="1257300" y="4156075"/>
          <p14:tracePt t="67319" x="1235075" y="4165600"/>
          <p14:tracePt t="67340" x="1212850" y="4187825"/>
          <p14:tracePt t="67369" x="1168400" y="4222750"/>
          <p14:tracePt t="67410" x="1111250" y="4254500"/>
          <p14:tracePt t="67429" x="1098550" y="4254500"/>
          <p14:tracePt t="67459" x="1085850" y="4267200"/>
          <p14:tracePt t="69246" x="1139825" y="4267200"/>
          <p14:tracePt t="69258" x="1311275" y="4267200"/>
          <p14:tracePt t="69269" x="1495425" y="4267200"/>
          <p14:tracePt t="69302" x="1816100" y="4267200"/>
          <p14:tracePt t="69321" x="1920875" y="4267200"/>
          <p14:tracePt t="69351" x="2044700" y="4267200"/>
          <p14:tracePt t="69391" x="2181225" y="4267200"/>
          <p14:tracePt t="69431" x="2308225" y="4279900"/>
          <p14:tracePt t="69470" x="2343150" y="4279900"/>
          <p14:tracePt t="69589" x="2355850" y="4279900"/>
          <p14:tracePt t="69611" x="2378075" y="4279900"/>
          <p14:tracePt t="69651" x="2444750" y="4279900"/>
          <p14:tracePt t="69691" x="2501900" y="4279900"/>
          <p14:tracePt t="69741" x="2584450" y="4289425"/>
          <p14:tracePt t="70159" x="2606675" y="4289425"/>
          <p14:tracePt t="70174" x="2616200" y="4289425"/>
          <p14:tracePt t="70185" x="2641600" y="4289425"/>
          <p14:tracePt t="70204" x="2800350" y="4311650"/>
          <p14:tracePt t="70241" x="2949575" y="4337050"/>
          <p14:tracePt t="70292" x="3143250" y="4346575"/>
          <p14:tracePt t="70331" x="3314700" y="4346575"/>
          <p14:tracePt t="70371" x="3543300" y="4371975"/>
          <p14:tracePt t="70374" x="3590925" y="4371975"/>
          <p14:tracePt t="70412" x="3727450" y="4381500"/>
          <p14:tracePt t="70451" x="3819525" y="4381500"/>
          <p14:tracePt t="70491" x="3876675" y="4394200"/>
          <p14:tracePt t="70531" x="3933825" y="4394200"/>
          <p14:tracePt t="70581" x="4025900" y="4403725"/>
          <p14:tracePt t="70622" x="4117975" y="4403725"/>
          <p14:tracePt t="70661" x="4162425" y="4403725"/>
          <p14:tracePt t="70701" x="4210050" y="4403725"/>
          <p14:tracePt t="70751" x="4267200" y="4403725"/>
          <p14:tracePt t="70792" x="4311650" y="4403725"/>
          <p14:tracePt t="70831" x="4333875" y="4403725"/>
          <p14:tracePt t="72602" x="4413250" y="4403725"/>
          <p14:tracePt t="72610" x="4530725" y="4403725"/>
          <p14:tracePt t="72628" x="4689475" y="4403725"/>
          <p14:tracePt t="72650" x="4768850" y="4403725"/>
          <p14:tracePt t="72691" x="4908550" y="4403725"/>
          <p14:tracePt t="72730" x="5054600" y="4403725"/>
          <p14:tracePt t="72782" x="5146675" y="4384675"/>
          <p14:tracePt t="72831" x="5260975" y="4384675"/>
          <p14:tracePt t="72870" x="5400675" y="4375150"/>
          <p14:tracePt t="72911" x="5546725" y="4340225"/>
          <p14:tracePt t="72951" x="5730875" y="4314825"/>
          <p14:tracePt t="73001" x="5981700" y="4305300"/>
          <p14:tracePt t="73041" x="6178550" y="4305300"/>
          <p14:tracePt t="73083" x="6359525" y="4305300"/>
          <p14:tracePt t="73131" x="6565900" y="4305300"/>
          <p14:tracePt t="73170" x="6623050" y="4305300"/>
          <p14:tracePt t="73221" x="6737350" y="4292600"/>
          <p14:tracePt t="73261" x="6829425" y="4292600"/>
          <p14:tracePt t="73302" x="6877050" y="4292600"/>
          <p14:tracePt t="73341" x="6956425" y="4283075"/>
          <p14:tracePt t="73381" x="7026275" y="4283075"/>
          <p14:tracePt t="73694" x="7016750" y="4283075"/>
          <p14:tracePt t="73706" x="7004050" y="4283075"/>
          <p14:tracePt t="73718" x="6994525" y="4283075"/>
          <p14:tracePt t="73739" x="6959600" y="4283075"/>
          <p14:tracePt t="73771" x="6911975" y="4283075"/>
          <p14:tracePt t="73811" x="6902450" y="4283075"/>
          <p14:tracePt t="73965" x="6934200" y="4283075"/>
          <p14:tracePt t="73973" x="6956425" y="4283075"/>
          <p14:tracePt t="73989" x="7026275" y="4289425"/>
          <p14:tracePt t="74021" x="7254875" y="4324350"/>
          <p14:tracePt t="74041" x="7343775" y="4337050"/>
          <p14:tracePt t="74071" x="7483475" y="4337050"/>
          <p14:tracePt t="74121" x="7664450" y="4337050"/>
          <p14:tracePt t="74162" x="7781925" y="4337050"/>
          <p14:tracePt t="74201" x="7870825" y="4337050"/>
          <p14:tracePt t="74241" x="7896225" y="4327525"/>
          <p14:tracePt t="74281" x="7918450" y="4314825"/>
          <p14:tracePt t="74726" x="7908925" y="4314825"/>
          <p14:tracePt t="74736" x="7899400" y="4314825"/>
          <p14:tracePt t="74747" x="7886700" y="4314825"/>
          <p14:tracePt t="74765" x="7807325" y="4324350"/>
          <p14:tracePt t="74803" x="7623175" y="4371975"/>
          <p14:tracePt t="74852" x="7188200" y="4451350"/>
          <p14:tracePt t="74892" x="6972300" y="4486275"/>
          <p14:tracePt t="74931" x="6731000" y="4508500"/>
          <p14:tracePt t="74933" x="6683375" y="4518025"/>
          <p14:tracePt t="74972" x="6454775" y="4543425"/>
          <p14:tracePt t="75011" x="6159500" y="4552950"/>
          <p14:tracePt t="75012" x="6076950" y="4565650"/>
          <p14:tracePt t="75049" x="5768975" y="4575175"/>
          <p14:tracePt t="75089" x="5346700" y="4575175"/>
          <p14:tracePt t="75129" x="4956175" y="4575175"/>
          <p14:tracePt t="75169" x="4600575" y="4610100"/>
          <p14:tracePt t="75209" x="4327525" y="4632325"/>
          <p14:tracePt t="75249" x="4086225" y="4645025"/>
          <p14:tracePt t="75289" x="3879850" y="4645025"/>
          <p14:tracePt t="75329" x="3663950" y="4657725"/>
          <p14:tracePt t="75369" x="3387725" y="4657725"/>
          <p14:tracePt t="75419" x="2997200" y="4657725"/>
          <p14:tracePt t="75460" x="2676525" y="4657725"/>
          <p14:tracePt t="75461" x="2632075" y="4657725"/>
          <p14:tracePt t="75500" x="2381250" y="4657725"/>
          <p14:tracePt t="75539" x="2209800" y="4657725"/>
          <p14:tracePt t="75579" x="2003425" y="4657725"/>
          <p14:tracePt t="75619" x="1889125" y="4657725"/>
          <p14:tracePt t="75659" x="1797050" y="4657725"/>
          <p14:tracePt t="75709" x="1692275" y="4657725"/>
          <p14:tracePt t="75749" x="1635125" y="4657725"/>
          <p14:tracePt t="76069" x="1625600" y="4657725"/>
          <p14:tracePt t="76101" x="1631950" y="4657725"/>
          <p14:tracePt t="76117" x="1644650" y="4657725"/>
          <p14:tracePt t="76125" x="1657350" y="4657725"/>
          <p14:tracePt t="76160" x="1679575" y="4657725"/>
          <p14:tracePt t="76180" x="1701800" y="4657725"/>
          <p14:tracePt t="76210" x="1758950" y="4657725"/>
          <p14:tracePt t="76250" x="1885950" y="4657725"/>
          <p14:tracePt t="76299" x="1930400" y="4657725"/>
          <p14:tracePt t="76339" x="1965325" y="4648200"/>
          <p14:tracePt t="76379" x="2044700" y="4635500"/>
          <p14:tracePt t="76380" x="2066925" y="4635500"/>
          <p14:tracePt t="76430" x="2136775" y="4635500"/>
          <p14:tracePt t="76469" x="2228850" y="4635500"/>
          <p14:tracePt t="76509" x="2330450" y="4635500"/>
          <p14:tracePt t="76550" x="2514600" y="4635500"/>
          <p14:tracePt t="76589" x="2673350" y="4635500"/>
          <p14:tracePt t="76629" x="2720975" y="4635500"/>
          <p14:tracePt t="76679" x="2765425" y="4635500"/>
          <p14:tracePt t="76719" x="2857500" y="4635500"/>
          <p14:tracePt t="76759" x="2892425" y="4635500"/>
          <p14:tracePt t="76799" x="2905125" y="4635500"/>
          <p14:tracePt t="76909" x="2914650" y="4625975"/>
          <p14:tracePt t="76925" x="2927350" y="4625975"/>
          <p14:tracePt t="76960" x="2936875" y="4625975"/>
          <p14:tracePt t="77518" x="2962275" y="4625975"/>
          <p14:tracePt t="77527" x="2971800" y="4625975"/>
          <p14:tracePt t="77547" x="3019425" y="4625975"/>
          <p14:tracePt t="77569" x="3121025" y="4632325"/>
          <p14:tracePt t="77610" x="3213100" y="4645025"/>
          <p14:tracePt t="77649" x="3282950" y="4645025"/>
          <p14:tracePt t="77690" x="3397250" y="4657725"/>
          <p14:tracePt t="77728" x="3511550" y="4657725"/>
          <p14:tracePt t="77768" x="3692525" y="4679950"/>
          <p14:tracePt t="77808" x="3832225" y="4679950"/>
          <p14:tracePt t="77859" x="4070350" y="4679950"/>
          <p14:tracePt t="77860" x="4105275" y="4679950"/>
          <p14:tracePt t="77909" x="4356100" y="4689475"/>
          <p14:tracePt t="77949" x="4587875" y="4714875"/>
          <p14:tracePt t="77998" x="4791075" y="4714875"/>
          <p14:tracePt t="78039" x="4965700" y="4714875"/>
          <p14:tracePt t="78079" x="5159375" y="4714875"/>
          <p14:tracePt t="78119" x="5251450" y="4714875"/>
          <p14:tracePt t="78158" x="5343525" y="4705350"/>
          <p14:tracePt t="78209" x="5457825" y="4705350"/>
          <p14:tracePt t="78249" x="5537200" y="4705350"/>
          <p14:tracePt t="78289" x="5572125" y="4692650"/>
          <p14:tracePt t="78910" x="5581650" y="4692650"/>
          <p14:tracePt t="78918" x="5594350" y="4692650"/>
          <p14:tracePt t="78936" x="5603875" y="4683125"/>
          <p14:tracePt t="78959" x="5629275" y="4683125"/>
          <p14:tracePt t="78999" x="5949950" y="4683125"/>
          <p14:tracePt t="79039" x="6270625" y="4683125"/>
          <p14:tracePt t="79081" x="6394450" y="4683125"/>
          <p14:tracePt t="79111" x="6473825" y="4683125"/>
          <p14:tracePt t="79149" x="6591300" y="4683125"/>
          <p14:tracePt t="79189" x="6623050" y="4683125"/>
          <p14:tracePt t="79229" x="6648450" y="4683125"/>
          <p14:tracePt t="79269" x="6692900" y="4683125"/>
          <p14:tracePt t="79309" x="6762750" y="4683125"/>
          <p14:tracePt t="79349" x="6794500" y="4683125"/>
          <p14:tracePt t="79439" x="6819900" y="4683125"/>
          <p14:tracePt t="80417" x="6810375" y="4683125"/>
          <p14:tracePt t="80434" x="6797675" y="4683125"/>
          <p14:tracePt t="80447" x="6788150" y="4683125"/>
          <p14:tracePt t="80487" x="6651625" y="4689475"/>
          <p14:tracePt t="80510" x="6524625" y="4702175"/>
          <p14:tracePt t="80536" x="6353175" y="4714875"/>
          <p14:tracePt t="80577" x="5918200" y="4746625"/>
          <p14:tracePt t="80616" x="5346700" y="4759325"/>
          <p14:tracePt t="80656" x="4829175" y="4772025"/>
          <p14:tracePt t="80697" x="4292600" y="4781550"/>
          <p14:tracePt t="80736" x="3708400" y="4816475"/>
          <p14:tracePt t="80777" x="3273425" y="4851400"/>
          <p14:tracePt t="80802" x="3089275" y="4864100"/>
          <p14:tracePt t="80823" x="2930525" y="4873625"/>
          <p14:tracePt t="80865" x="2701925" y="4886325"/>
          <p14:tracePt t="80906" x="2416175" y="4886325"/>
          <p14:tracePt t="80946" x="2184400" y="4895850"/>
          <p14:tracePt t="80986" x="2070100" y="4908550"/>
          <p14:tracePt t="81026" x="1946275" y="4921250"/>
          <p14:tracePt t="81067" x="1854200" y="4930775"/>
          <p14:tracePt t="81096" x="1831975" y="4930775"/>
          <p14:tracePt t="81176" x="1819275" y="4943475"/>
          <p14:tracePt t="81317" x="1838325" y="4943475"/>
          <p14:tracePt t="81333" x="1860550" y="4943475"/>
          <p14:tracePt t="81343" x="1873250" y="4943475"/>
          <p14:tracePt t="81367" x="1978025" y="4943475"/>
          <p14:tracePt t="81386" x="2057400" y="4943475"/>
          <p14:tracePt t="81416" x="2216150" y="4953000"/>
          <p14:tracePt t="81456" x="2457450" y="4965700"/>
          <p14:tracePt t="81496" x="2549525" y="4965700"/>
          <p14:tracePt t="81536" x="2559050" y="4965700"/>
          <p14:tracePt t="81653" x="2571750" y="4965700"/>
          <p14:tracePt t="81685" x="2584450" y="4965700"/>
          <p14:tracePt t="81693" x="2593975" y="4965700"/>
          <p14:tracePt t="81724" x="2606675" y="4965700"/>
          <p14:tracePt t="81764" x="2641600" y="4965700"/>
          <p14:tracePt t="81804" x="2651125" y="4965700"/>
          <p14:tracePt t="82798" x="2663825" y="4965700"/>
          <p14:tracePt t="82806" x="2673350" y="4965700"/>
          <p14:tracePt t="82814" x="2686050" y="4965700"/>
          <p14:tracePt t="82834" x="2708275" y="4965700"/>
          <p14:tracePt t="82875" x="2800350" y="4987925"/>
          <p14:tracePt t="82877" x="2847975" y="5000625"/>
          <p14:tracePt t="82917" x="3076575" y="5057775"/>
          <p14:tracePt t="82955" x="3349625" y="5092700"/>
          <p14:tracePt t="82995" x="3717925" y="5149850"/>
          <p14:tracePt t="83036" x="3832225" y="5159375"/>
          <p14:tracePt t="83077" x="3854450" y="5172075"/>
          <p14:tracePt t="83950" x="3876675" y="5172075"/>
          <p14:tracePt t="83958" x="3898900" y="5162550"/>
          <p14:tracePt t="83966" x="3921125" y="5162550"/>
          <p14:tracePt t="83986" x="3990975" y="5162550"/>
          <p14:tracePt t="84026" x="4324350" y="5194300"/>
          <p14:tracePt t="84066" x="4587875" y="5241925"/>
          <p14:tracePt t="84106" x="4768850" y="5264150"/>
          <p14:tracePt t="84147" x="4987925" y="5286375"/>
          <p14:tracePt t="84186" x="5080000" y="5299075"/>
          <p14:tracePt t="84227" x="5203825" y="5308600"/>
          <p14:tracePt t="84229" x="5286375" y="5321300"/>
          <p14:tracePt t="84267" x="5445125" y="5321300"/>
          <p14:tracePt t="84306" x="5629275" y="5321300"/>
          <p14:tracePt t="84346" x="5753100" y="5321300"/>
          <p14:tracePt t="84386" x="5788025" y="5311775"/>
          <p14:tracePt t="84453" x="5800725" y="5302250"/>
          <p14:tracePt t="84605" x="5822950" y="5302250"/>
          <p14:tracePt t="84615" x="5857875" y="5302250"/>
          <p14:tracePt t="84623" x="5892800" y="5289550"/>
          <p14:tracePt t="84656" x="6016625" y="5267325"/>
          <p14:tracePt t="84696" x="6130925" y="5210175"/>
          <p14:tracePt t="84715" x="6178550" y="5175250"/>
          <p14:tracePt t="84746" x="6235700" y="5105400"/>
          <p14:tracePt t="84785" x="6257925" y="5026025"/>
          <p14:tracePt t="84822" x="6270625" y="4956175"/>
          <p14:tracePt t="84862" x="6270625" y="4889500"/>
          <p14:tracePt t="84903" x="6292850" y="4841875"/>
          <p14:tracePt t="84942" x="6315075" y="4797425"/>
          <p14:tracePt t="85022" x="6327775" y="4784725"/>
          <p14:tracePt t="85063" x="6337300" y="4762500"/>
          <p14:tracePt t="85102" x="6350000" y="4749800"/>
          <p14:tracePt t="85365" x="6350000" y="4718050"/>
          <p14:tracePt t="85374" x="6330950" y="4683125"/>
          <p14:tracePt t="85383" x="6305550" y="4635500"/>
          <p14:tracePt t="85412" x="6191250" y="4454525"/>
          <p14:tracePt t="85435" x="6099175" y="4349750"/>
          <p14:tracePt t="85462" x="5953125" y="4200525"/>
          <p14:tracePt t="85502" x="5838825" y="4111625"/>
          <p14:tracePt t="85542" x="5734050" y="4076700"/>
          <p14:tracePt t="85582" x="5426075" y="3984625"/>
          <p14:tracePt t="85622" x="5149850" y="3914775"/>
          <p14:tracePt t="85662" x="4978400" y="3870325"/>
          <p14:tracePt t="85702" x="4921250" y="3857625"/>
          <p14:tracePt t="85742" x="4794250" y="3848100"/>
          <p14:tracePt t="85782" x="4533900" y="3889375"/>
          <p14:tracePt t="85822" x="4359275" y="3937000"/>
          <p14:tracePt t="85862" x="4270375" y="4003675"/>
          <p14:tracePt t="85902" x="4187825" y="4130675"/>
          <p14:tracePt t="85942" x="4143375" y="4324350"/>
          <p14:tracePt t="85983" x="4175125" y="4451350"/>
          <p14:tracePt t="86023" x="4267200" y="4565650"/>
          <p14:tracePt t="86062" x="4460875" y="4667250"/>
          <p14:tracePt t="86103" x="4667250" y="4759325"/>
          <p14:tracePt t="86142" x="4953000" y="4851400"/>
          <p14:tracePt t="86183" x="5445125" y="4930775"/>
          <p14:tracePt t="86222" x="5902325" y="4943475"/>
          <p14:tracePt t="86263" x="6245225" y="4911725"/>
          <p14:tracePt t="86303" x="6692900" y="4762500"/>
          <p14:tracePt t="86342" x="6877050" y="4613275"/>
          <p14:tracePt t="86382" x="6908800" y="4441825"/>
          <p14:tracePt t="86422" x="6908800" y="4314825"/>
          <p14:tracePt t="86462" x="6902450" y="4200525"/>
          <p14:tracePt t="86502" x="6854825" y="4133850"/>
          <p14:tracePt t="86542" x="6797675" y="4086225"/>
          <p14:tracePt t="86582" x="6661150" y="4041775"/>
          <p14:tracePt t="86622" x="6432550" y="4006850"/>
          <p14:tracePt t="86663" x="6159500" y="3984625"/>
          <p14:tracePt t="86702" x="5927725" y="4038600"/>
          <p14:tracePt t="86743" x="5826125" y="4130675"/>
          <p14:tracePt t="86783" x="5826125" y="4324350"/>
          <p14:tracePt t="86823" x="5959475" y="4552950"/>
          <p14:tracePt t="86863" x="6064250" y="4622800"/>
          <p14:tracePt t="86903" x="6200775" y="4632325"/>
          <p14:tracePt t="86943" x="6372225" y="4578350"/>
          <p14:tracePt t="86983" x="6499225" y="4362450"/>
          <p14:tracePt t="87022" x="6521450" y="4133850"/>
          <p14:tracePt t="87064" x="6467475" y="4054475"/>
          <p14:tracePt t="87102" x="6305550" y="4041775"/>
          <p14:tracePt t="87142" x="6134100" y="4073525"/>
          <p14:tracePt t="87182" x="5997575" y="4267200"/>
          <p14:tracePt t="87222" x="5997575" y="4429125"/>
          <p14:tracePt t="87262" x="6064250" y="4460875"/>
          <p14:tracePt t="87303" x="6280150" y="4384675"/>
          <p14:tracePt t="87342" x="6384925" y="4213225"/>
          <p14:tracePt t="87382" x="6394450" y="4121150"/>
          <p14:tracePt t="87422" x="6388100" y="4098925"/>
          <p14:tracePt t="87463" x="6248400" y="4197350"/>
          <p14:tracePt t="87503" x="6248400" y="4311650"/>
          <p14:tracePt t="87542" x="6315075" y="4371975"/>
          <p14:tracePt t="87582" x="6416675" y="4371975"/>
          <p14:tracePt t="87623" x="6508750" y="4270375"/>
          <p14:tracePt t="87663" x="6521450" y="4121150"/>
          <p14:tracePt t="87702" x="6521450" y="4098925"/>
          <p14:tracePt t="87743" x="6419850" y="4108450"/>
          <p14:tracePt t="87783" x="6353175" y="4210050"/>
          <p14:tracePt t="87823" x="6359525" y="4337050"/>
          <p14:tracePt t="87863" x="6442075" y="4381500"/>
          <p14:tracePt t="87903" x="6499225" y="4381500"/>
          <p14:tracePt t="87944" x="6578600" y="4270375"/>
          <p14:tracePt t="87983" x="6578600" y="4143375"/>
          <p14:tracePt t="88023" x="6569075" y="4133850"/>
          <p14:tracePt t="88063" x="6454775" y="4175125"/>
          <p14:tracePt t="88103" x="6410325" y="4279900"/>
          <p14:tracePt t="88143" x="6442075" y="4346575"/>
          <p14:tracePt t="88183" x="6508750" y="4371975"/>
          <p14:tracePt t="88223" x="6543675" y="4371975"/>
          <p14:tracePt t="88262" x="6556375" y="4362450"/>
          <p14:tracePt t="88303" x="6556375" y="4349750"/>
          <p14:tracePt t="88445" x="6546850" y="4340225"/>
          <p14:tracePt t="88463" x="6467475" y="4359275"/>
          <p14:tracePt t="88469" x="6445250" y="4371975"/>
          <p14:tracePt t="88503" x="6248400" y="4530725"/>
          <p14:tracePt t="88543" x="6042025" y="4689475"/>
          <p14:tracePt t="88583" x="5975350" y="4759325"/>
          <p14:tracePt t="88623" x="5940425" y="4829175"/>
          <p14:tracePt t="88663" x="5883275" y="4921250"/>
          <p14:tracePt t="88703" x="5791200" y="5092700"/>
          <p14:tracePt t="88743" x="5746750" y="5286375"/>
          <p14:tracePt t="88783" x="5746750" y="5356225"/>
          <p14:tracePt t="88823" x="5746750" y="5457825"/>
          <p14:tracePt t="88864" x="5746750" y="5619750"/>
          <p14:tracePt t="88903" x="5753100" y="5721350"/>
          <p14:tracePt t="88943" x="5765800" y="5743575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147050" cy="49053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/>
              <a:t>Making of nanostructures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08050"/>
            <a:ext cx="8688387" cy="5035550"/>
          </a:xfrm>
        </p:spPr>
        <p:txBody>
          <a:bodyPr/>
          <a:lstStyle/>
          <a:p>
            <a:pPr marL="660400" indent="-660400" eaLnBrk="1" hangingPunct="1">
              <a:defRPr/>
            </a:pPr>
            <a:r>
              <a:rPr lang="en-GB" sz="2800" i="1" dirty="0" smtClean="0">
                <a:solidFill>
                  <a:srgbClr val="FF0000"/>
                </a:solidFill>
              </a:rPr>
              <a:t>the bottom-up approach</a:t>
            </a:r>
            <a:r>
              <a:rPr lang="en-GB" sz="2800" dirty="0" smtClean="0">
                <a:solidFill>
                  <a:srgbClr val="FF0000"/>
                </a:solidFill>
              </a:rPr>
              <a:t>:  </a:t>
            </a:r>
            <a:r>
              <a:rPr lang="en-GB" dirty="0" smtClean="0"/>
              <a:t>whereby structures are made atom-by-atom and molecule-by-molecule, harnessing covalent, ionic, metallic or non-covalent bonds.  This approach represents how nature self-assembles functioning nanostructures, such as enzymes and viruses, or</a:t>
            </a:r>
          </a:p>
          <a:p>
            <a:pPr marL="660400" indent="-660400" eaLnBrk="1" hangingPunct="1">
              <a:defRPr/>
            </a:pPr>
            <a:r>
              <a:rPr lang="en-GB" sz="2800" i="1" dirty="0" smtClean="0">
                <a:solidFill>
                  <a:srgbClr val="FF0000"/>
                </a:solidFill>
              </a:rPr>
              <a:t>the top-down approach</a:t>
            </a:r>
            <a:r>
              <a:rPr lang="en-GB" sz="2800" dirty="0" smtClean="0">
                <a:solidFill>
                  <a:srgbClr val="FF0000"/>
                </a:solidFill>
              </a:rPr>
              <a:t>:  </a:t>
            </a:r>
            <a:r>
              <a:rPr lang="en-GB" dirty="0" smtClean="0"/>
              <a:t>whereby structures are etched into bulk materials such as silicon.  This approach represents how silicon chips are fabricated</a:t>
            </a:r>
          </a:p>
          <a:p>
            <a:pPr marL="660400" indent="-660400" eaLnBrk="1" hangingPunct="1">
              <a:defRPr/>
            </a:pPr>
            <a:endParaRPr lang="en-GB" dirty="0" smtClean="0"/>
          </a:p>
          <a:p>
            <a:pPr marL="660400" indent="-660400" eaLnBrk="1" hangingPunct="1">
              <a:defRPr/>
            </a:pPr>
            <a:r>
              <a:rPr lang="en-US" dirty="0" smtClean="0"/>
              <a:t>nanoscale science is more than creating structures on the length scale of 1-100 nm; it is about making nanostructures which also function in some way</a:t>
            </a:r>
            <a:r>
              <a:rPr lang="en-GB" dirty="0" smtClean="0"/>
              <a:t> </a:t>
            </a:r>
            <a:endParaRPr lang="en-US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99" x="8045450" y="5930900"/>
          <p14:tracePt t="1409" x="7943850" y="5781675"/>
          <p14:tracePt t="1418" x="7864475" y="5689600"/>
          <p14:tracePt t="1440" x="7578725" y="5289550"/>
          <p14:tracePt t="1480" x="7086600" y="4670425"/>
          <p14:tracePt t="1521" x="6581775" y="4178300"/>
          <p14:tracePt t="1560" x="5962650" y="3708400"/>
          <p14:tracePt t="1599" x="5368925" y="3343275"/>
          <p14:tracePt t="1639" x="5013325" y="3136900"/>
          <p14:tracePt t="1679" x="4876800" y="3044825"/>
          <p14:tracePt t="1720" x="4806950" y="3022600"/>
          <p14:tracePt t="1760" x="4772025" y="3000375"/>
          <p14:tracePt t="11016" x="4772025" y="2921000"/>
          <p14:tracePt t="11025" x="4772025" y="2838450"/>
          <p14:tracePt t="11046" x="4772025" y="2746375"/>
          <p14:tracePt t="11068" x="4727575" y="2644775"/>
          <p14:tracePt t="11108" x="4565650" y="2368550"/>
          <p14:tracePt t="11109" x="4498975" y="2301875"/>
          <p14:tracePt t="11149" x="4178300" y="1981200"/>
          <p14:tracePt t="11191" x="3800475" y="1647825"/>
          <p14:tracePt t="11231" x="3467100" y="1397000"/>
          <p14:tracePt t="11270" x="3194050" y="1203325"/>
          <p14:tracePt t="11319" x="2895600" y="1063625"/>
          <p14:tracePt t="11359" x="2644775" y="974725"/>
          <p14:tracePt t="11409" x="2333625" y="882650"/>
          <p14:tracePt t="11448" x="2127250" y="803275"/>
          <p14:tracePt t="11499" x="1898650" y="720725"/>
          <p14:tracePt t="11539" x="1682750" y="676275"/>
          <p14:tracePt t="11579" x="1533525" y="676275"/>
          <p14:tracePt t="11619" x="1419225" y="676275"/>
          <p14:tracePt t="11621" x="1349375" y="676275"/>
          <p14:tracePt t="11659" x="1212850" y="708025"/>
          <p14:tracePt t="11699" x="1076325" y="787400"/>
          <p14:tracePt t="11739" x="984250" y="844550"/>
          <p14:tracePt t="11779" x="936625" y="879475"/>
          <p14:tracePt t="11819" x="904875" y="914400"/>
          <p14:tracePt t="11859" x="892175" y="936625"/>
          <p14:tracePt t="11910" x="879475" y="1003300"/>
          <p14:tracePt t="11951" x="879475" y="1038225"/>
          <p14:tracePt t="12000" x="879475" y="1095375"/>
          <p14:tracePt t="12039" x="911225" y="1143000"/>
          <p14:tracePt t="12078" x="968375" y="1187450"/>
          <p14:tracePt t="12119" x="1047750" y="1222375"/>
          <p14:tracePt t="12160" x="1165225" y="1266825"/>
          <p14:tracePt t="12199" x="1231900" y="1292225"/>
          <p14:tracePt t="12249" x="1301750" y="1301750"/>
          <p14:tracePt t="12300" x="1403350" y="1301750"/>
          <p14:tracePt t="12341" x="1482725" y="1301750"/>
          <p14:tracePt t="12381" x="1543050" y="1301750"/>
          <p14:tracePt t="12420" x="1631950" y="1301750"/>
          <p14:tracePt t="12459" x="1666875" y="1301750"/>
          <p14:tracePt t="12510" x="1758950" y="1301750"/>
          <p14:tracePt t="12550" x="1895475" y="1301750"/>
          <p14:tracePt t="12600" x="2009775" y="1301750"/>
          <p14:tracePt t="12679" x="2022475" y="1301750"/>
          <p14:tracePt t="12730" x="2035175" y="1295400"/>
          <p14:tracePt t="15727" x="2149475" y="1295400"/>
          <p14:tracePt t="15737" x="2251075" y="1295400"/>
          <p14:tracePt t="15749" x="2286000" y="1295400"/>
          <p14:tracePt t="15792" x="2492375" y="1295400"/>
          <p14:tracePt t="15833" x="2641600" y="1295400"/>
          <p14:tracePt t="15856" x="2790825" y="1282700"/>
          <p14:tracePt t="15882" x="2936875" y="1270000"/>
          <p14:tracePt t="15923" x="3098800" y="1270000"/>
          <p14:tracePt t="15962" x="3349625" y="1270000"/>
          <p14:tracePt t="16002" x="3429000" y="1270000"/>
          <p14:tracePt t="16042" x="3463925" y="1260475"/>
          <p14:tracePt t="16083" x="3476625" y="1247775"/>
          <p14:tracePt t="16230" x="3467100" y="1247775"/>
          <p14:tracePt t="16241" x="3457575" y="1247775"/>
          <p14:tracePt t="16272" x="3409950" y="1257300"/>
          <p14:tracePt t="16313" x="3295650" y="1266825"/>
          <p14:tracePt t="16333" x="3228975" y="1266825"/>
          <p14:tracePt t="16362" x="3159125" y="1279525"/>
          <p14:tracePt t="16402" x="3136900" y="1292225"/>
          <p14:tracePt t="16510" x="3111500" y="1314450"/>
          <p14:tracePt t="16530" x="3089275" y="1336675"/>
          <p14:tracePt t="16562" x="3067050" y="1381125"/>
          <p14:tracePt t="16646" x="3054350" y="1393825"/>
          <p14:tracePt t="16742" x="3054350" y="1406525"/>
          <p14:tracePt t="16830" x="3054350" y="1416050"/>
          <p14:tracePt t="16846" x="3054350" y="1428750"/>
          <p14:tracePt t="16859" x="3054350" y="1438275"/>
          <p14:tracePt t="16892" x="3054350" y="1463675"/>
          <p14:tracePt t="17134" x="3032125" y="1473200"/>
          <p14:tracePt t="17144" x="2987675" y="1473200"/>
          <p14:tracePt t="17161" x="2895600" y="1441450"/>
          <p14:tracePt t="17192" x="2733675" y="1397000"/>
          <p14:tracePt t="17219" x="2654300" y="1374775"/>
          <p14:tracePt t="17243" x="2597150" y="1362075"/>
          <p14:tracePt t="17283" x="2540000" y="1352550"/>
          <p14:tracePt t="17323" x="2438400" y="1339850"/>
          <p14:tracePt t="17363" x="2298700" y="1339850"/>
          <p14:tracePt t="17403" x="2266950" y="1339850"/>
          <p14:tracePt t="17443" x="2219325" y="1381125"/>
          <p14:tracePt t="17482" x="2139950" y="1463675"/>
          <p14:tracePt t="17523" x="2095500" y="1520825"/>
          <p14:tracePt t="17563" x="2095500" y="1577975"/>
          <p14:tracePt t="17603" x="2101850" y="1635125"/>
          <p14:tracePt t="17643" x="2159000" y="1679575"/>
          <p14:tracePt t="17683" x="2238375" y="1727200"/>
          <p14:tracePt t="17723" x="2330450" y="1758950"/>
          <p14:tracePt t="17763" x="2444750" y="1793875"/>
          <p14:tracePt t="17802" x="2527300" y="1816100"/>
          <p14:tracePt t="17843" x="2606675" y="1816100"/>
          <p14:tracePt t="17883" x="2708275" y="1828800"/>
          <p14:tracePt t="17923" x="2835275" y="1828800"/>
          <p14:tracePt t="17963" x="2994025" y="1828800"/>
          <p14:tracePt t="18002" x="3155950" y="1828800"/>
          <p14:tracePt t="18043" x="3292475" y="1828800"/>
          <p14:tracePt t="18083" x="3419475" y="1828800"/>
          <p14:tracePt t="18123" x="3498850" y="1828800"/>
          <p14:tracePt t="18162" x="3578225" y="1797050"/>
          <p14:tracePt t="18202" x="3660775" y="1762125"/>
          <p14:tracePt t="18243" x="3717925" y="1730375"/>
          <p14:tracePt t="18283" x="3762375" y="1704975"/>
          <p14:tracePt t="18323" x="3797300" y="1660525"/>
          <p14:tracePt t="18364" x="3797300" y="1590675"/>
          <p14:tracePt t="18403" x="3743325" y="1511300"/>
          <p14:tracePt t="18443" x="3686175" y="1466850"/>
          <p14:tracePt t="18483" x="3594100" y="1419225"/>
          <p14:tracePt t="18523" x="3422650" y="1362075"/>
          <p14:tracePt t="18563" x="3330575" y="1352550"/>
          <p14:tracePt t="18600" x="3194050" y="1352550"/>
          <p14:tracePt t="18643" x="3054350" y="1352550"/>
          <p14:tracePt t="18645" x="3032125" y="1352550"/>
          <p14:tracePt t="18683" x="2952750" y="1358900"/>
          <p14:tracePt t="18722" x="2838450" y="1406525"/>
          <p14:tracePt t="18763" x="2759075" y="1463675"/>
          <p14:tracePt t="18803" x="2701925" y="1520825"/>
          <p14:tracePt t="18843" x="2689225" y="1565275"/>
          <p14:tracePt t="18882" x="2689225" y="1612900"/>
          <p14:tracePt t="18922" x="2800350" y="1701800"/>
          <p14:tracePt t="18964" x="2962275" y="1784350"/>
          <p14:tracePt t="19003" x="3213100" y="1816100"/>
          <p14:tracePt t="19042" x="3533775" y="1828800"/>
          <p14:tracePt t="19082" x="3854450" y="1841500"/>
          <p14:tracePt t="19122" x="4105275" y="1841500"/>
          <p14:tracePt t="19163" x="4356100" y="1841500"/>
          <p14:tracePt t="19203" x="4518025" y="1841500"/>
          <p14:tracePt t="19243" x="4724400" y="1819275"/>
          <p14:tracePt t="19283" x="4851400" y="1797050"/>
          <p14:tracePt t="19323" x="4975225" y="1774825"/>
          <p14:tracePt t="19364" x="5032375" y="1762125"/>
          <p14:tracePt t="19402" x="5102225" y="1752600"/>
          <p14:tracePt t="19443" x="5181600" y="1752600"/>
          <p14:tracePt t="19483" x="5343525" y="1752600"/>
          <p14:tracePt t="19523" x="5467350" y="1752600"/>
          <p14:tracePt t="19562" x="5616575" y="1752600"/>
          <p14:tracePt t="19603" x="5778500" y="1758950"/>
          <p14:tracePt t="19643" x="5902325" y="1771650"/>
          <p14:tracePt t="19683" x="5994400" y="1771650"/>
          <p14:tracePt t="19723" x="6096000" y="1771650"/>
          <p14:tracePt t="19763" x="6257925" y="1771650"/>
          <p14:tracePt t="19803" x="6384925" y="1771650"/>
          <p14:tracePt t="19842" x="6486525" y="1784350"/>
          <p14:tracePt t="19882" x="6543675" y="1784350"/>
          <p14:tracePt t="19922" x="6635750" y="1784350"/>
          <p14:tracePt t="19965" x="6737350" y="1784350"/>
          <p14:tracePt t="20003" x="6807200" y="1774825"/>
          <p14:tracePt t="20042" x="6829425" y="1774825"/>
          <p14:tracePt t="20082" x="6842125" y="1762125"/>
          <p14:tracePt t="20122" x="6864350" y="1739900"/>
          <p14:tracePt t="20163" x="6877050" y="1717675"/>
          <p14:tracePt t="20203" x="6899275" y="1682750"/>
          <p14:tracePt t="20243" x="6921500" y="1638300"/>
          <p14:tracePt t="20282" x="6921500" y="1616075"/>
          <p14:tracePt t="20323" x="6902450" y="1581150"/>
          <p14:tracePt t="20364" x="6854825" y="1555750"/>
          <p14:tracePt t="20402" x="6753225" y="1524000"/>
          <p14:tracePt t="20445" x="6673850" y="1498600"/>
          <p14:tracePt t="20485" x="6581775" y="1489075"/>
          <p14:tracePt t="20519" x="6489700" y="1489075"/>
          <p14:tracePt t="20562" x="6305550" y="1476375"/>
          <p14:tracePt t="20603" x="6134100" y="1466850"/>
          <p14:tracePt t="20642" x="5962650" y="1454150"/>
          <p14:tracePt t="20683" x="5861050" y="1441450"/>
          <p14:tracePt t="20722" x="5768975" y="1441450"/>
          <p14:tracePt t="20762" x="5562600" y="1441450"/>
          <p14:tracePt t="20802" x="5470525" y="1450975"/>
          <p14:tracePt t="20843" x="5413375" y="1473200"/>
          <p14:tracePt t="20882" x="5368925" y="1508125"/>
          <p14:tracePt t="20923" x="5346700" y="1520825"/>
          <p14:tracePt t="20962" x="5346700" y="1587500"/>
          <p14:tracePt t="21003" x="5432425" y="1670050"/>
          <p14:tracePt t="21042" x="5572125" y="1692275"/>
          <p14:tracePt t="21083" x="5686425" y="1714500"/>
          <p14:tracePt t="21122" x="5835650" y="1727200"/>
          <p14:tracePt t="21162" x="6038850" y="1736725"/>
          <p14:tracePt t="21203" x="6292850" y="1736725"/>
          <p14:tracePt t="21243" x="6429375" y="1736725"/>
          <p14:tracePt t="21282" x="6499225" y="1736725"/>
          <p14:tracePt t="21322" x="6591300" y="1736725"/>
          <p14:tracePt t="21364" x="6737350" y="1736725"/>
          <p14:tracePt t="21402" x="6851650" y="1717675"/>
          <p14:tracePt t="21443" x="6969125" y="1682750"/>
          <p14:tracePt t="21482" x="7058025" y="1660525"/>
          <p14:tracePt t="21523" x="7140575" y="1625600"/>
          <p14:tracePt t="21563" x="7172325" y="1616075"/>
          <p14:tracePt t="21602" x="7207250" y="1590675"/>
          <p14:tracePt t="21643" x="7254875" y="1555750"/>
          <p14:tracePt t="21683" x="7264400" y="1533525"/>
          <p14:tracePt t="21722" x="7264400" y="1511300"/>
          <p14:tracePt t="21762" x="7264400" y="1498600"/>
          <p14:tracePt t="21803" x="7264400" y="1489075"/>
          <p14:tracePt t="21842" x="7258050" y="1476375"/>
          <p14:tracePt t="24159" x="7232650" y="1476375"/>
          <p14:tracePt t="24168" x="7223125" y="1476375"/>
          <p14:tracePt t="24177" x="7210425" y="1485900"/>
          <p14:tracePt t="24195" x="7188200" y="1495425"/>
          <p14:tracePt t="24233" x="7131050" y="1520825"/>
          <p14:tracePt t="24314" x="7118350" y="1530350"/>
          <p14:tracePt t="24353" x="7029450" y="1622425"/>
          <p14:tracePt t="24393" x="6972300" y="1679575"/>
          <p14:tracePt t="24433" x="6937375" y="1758950"/>
          <p14:tracePt t="24473" x="6889750" y="1828800"/>
          <p14:tracePt t="24513" x="6832600" y="1930400"/>
          <p14:tracePt t="24553" x="6788150" y="2022475"/>
          <p14:tracePt t="24593" x="6718300" y="2105025"/>
          <p14:tracePt t="24634" x="6696075" y="2136775"/>
          <p14:tracePt t="24673" x="6683375" y="2149475"/>
          <p14:tracePt t="25520" x="6673850" y="2149475"/>
          <p14:tracePt t="25529" x="6626225" y="2149475"/>
          <p14:tracePt t="25540" x="6604000" y="2130425"/>
          <p14:tracePt t="25563" x="6489700" y="2095500"/>
          <p14:tracePt t="25604" x="6305550" y="2003425"/>
          <p14:tracePt t="25643" x="6019800" y="1901825"/>
          <p14:tracePt t="25646" x="5953125" y="1889125"/>
          <p14:tracePt t="25683" x="5584825" y="1831975"/>
          <p14:tracePt t="25723" x="5105400" y="1797050"/>
          <p14:tracePt t="25763" x="4705350" y="1762125"/>
          <p14:tracePt t="25803" x="4429125" y="1762125"/>
          <p14:tracePt t="25843" x="4178300" y="1771650"/>
          <p14:tracePt t="25884" x="3959225" y="1784350"/>
          <p14:tracePt t="25924" x="3844925" y="1793875"/>
          <p14:tracePt t="25964" x="3721100" y="1816100"/>
          <p14:tracePt t="26004" x="3616325" y="1828800"/>
          <p14:tracePt t="26044" x="3457575" y="1873250"/>
          <p14:tracePt t="26083" x="3273425" y="1930400"/>
          <p14:tracePt t="26123" x="3159125" y="1965325"/>
          <p14:tracePt t="26163" x="3124200" y="1978025"/>
          <p14:tracePt t="26203" x="3079750" y="2000250"/>
          <p14:tracePt t="26244" x="3009900" y="2047875"/>
          <p14:tracePt t="26283" x="3009900" y="2057400"/>
          <p14:tracePt t="26324" x="3019425" y="2114550"/>
          <p14:tracePt t="26365" x="3190875" y="2171700"/>
          <p14:tracePt t="26403" x="3327400" y="2206625"/>
          <p14:tracePt t="26444" x="3486150" y="2219325"/>
          <p14:tracePt t="26483" x="3648075" y="2219325"/>
          <p14:tracePt t="26524" x="3749675" y="2219325"/>
          <p14:tracePt t="26564" x="3863975" y="2197100"/>
          <p14:tracePt t="26603" x="4070350" y="2165350"/>
          <p14:tracePt t="26644" x="4267200" y="2130425"/>
          <p14:tracePt t="26646" x="4324350" y="2117725"/>
          <p14:tracePt t="26683" x="4438650" y="2108200"/>
          <p14:tracePt t="26723" x="4495800" y="2095500"/>
          <p14:tracePt t="26804" x="4530725" y="2082800"/>
          <p14:tracePt t="26844" x="4689475" y="2060575"/>
          <p14:tracePt t="26884" x="4768850" y="2038350"/>
          <p14:tracePt t="26924" x="4816475" y="2038350"/>
          <p14:tracePt t="26964" x="4860925" y="2025650"/>
          <p14:tracePt t="27004" x="4873625" y="2025650"/>
          <p14:tracePt t="27084" x="4883150" y="2025650"/>
          <p14:tracePt t="27123" x="4965700" y="2016125"/>
          <p14:tracePt t="27163" x="5067300" y="2016125"/>
          <p14:tracePt t="27206" x="5238750" y="2016125"/>
          <p14:tracePt t="27244" x="5318125" y="2016125"/>
          <p14:tracePt t="27284" x="5365750" y="2016125"/>
          <p14:tracePt t="27324" x="5432425" y="2022475"/>
          <p14:tracePt t="27366" x="5480050" y="2022475"/>
          <p14:tracePt t="27405" x="5572125" y="2047875"/>
          <p14:tracePt t="27444" x="5695950" y="2070100"/>
          <p14:tracePt t="27483" x="5730875" y="2070100"/>
          <p14:tracePt t="27951" x="5778500" y="2070100"/>
          <p14:tracePt t="27961" x="5880100" y="2092325"/>
          <p14:tracePt t="27981" x="6156325" y="2127250"/>
          <p14:tracePt t="28003" x="6280150" y="2136775"/>
          <p14:tracePt t="28044" x="6543675" y="2136775"/>
          <p14:tracePt t="28084" x="6727825" y="2136775"/>
          <p14:tracePt t="28124" x="6851650" y="2130425"/>
          <p14:tracePt t="28126" x="6886575" y="2130425"/>
          <p14:tracePt t="28164" x="6978650" y="2095500"/>
          <p14:tracePt t="28204" x="7083425" y="2073275"/>
          <p14:tracePt t="28244" x="7197725" y="2051050"/>
          <p14:tracePt t="28285" x="7321550" y="2038350"/>
          <p14:tracePt t="28324" x="7378700" y="2038350"/>
          <p14:tracePt t="28364" x="7585075" y="2038350"/>
          <p14:tracePt t="28404" x="7699375" y="2016125"/>
          <p14:tracePt t="28444" x="7734300" y="2003425"/>
          <p14:tracePt t="30794" x="7702550" y="2012950"/>
          <p14:tracePt t="30806" x="7658100" y="2035175"/>
          <p14:tracePt t="30822" x="7610475" y="2057400"/>
          <p14:tracePt t="30846" x="7508875" y="2105025"/>
          <p14:tracePt t="30884" x="7346950" y="2171700"/>
          <p14:tracePt t="30924" x="6972300" y="2333625"/>
          <p14:tracePt t="30965" x="6731000" y="2447925"/>
          <p14:tracePt t="31004" x="6559550" y="2527300"/>
          <p14:tracePt t="31044" x="6353175" y="2584450"/>
          <p14:tracePt t="31084" x="6124575" y="2654300"/>
          <p14:tracePt t="31124" x="5940425" y="2711450"/>
          <p14:tracePt t="31126" x="5861050" y="2733675"/>
          <p14:tracePt t="31164" x="5746750" y="2743200"/>
          <p14:tracePt t="31205" x="5619750" y="2755900"/>
          <p14:tracePt t="31245" x="5492750" y="2755900"/>
          <p14:tracePt t="31284" x="5391150" y="2755900"/>
          <p14:tracePt t="31325" x="5241925" y="2755900"/>
          <p14:tracePt t="31366" x="5035550" y="2755900"/>
          <p14:tracePt t="31404" x="4876800" y="2755900"/>
          <p14:tracePt t="31444" x="4508500" y="2714625"/>
          <p14:tracePt t="31484" x="4130675" y="2644775"/>
          <p14:tracePt t="31524" x="3924300" y="2600325"/>
          <p14:tracePt t="31565" x="3651250" y="2552700"/>
          <p14:tracePt t="31603" x="3203575" y="2460625"/>
          <p14:tracePt t="31644" x="2711450" y="2393950"/>
          <p14:tracePt t="31646" x="2676525" y="2393950"/>
          <p14:tracePt t="31683" x="2552700" y="2368550"/>
          <p14:tracePt t="31724" x="2530475" y="2359025"/>
          <p14:tracePt t="31764" x="2482850" y="2359025"/>
          <p14:tracePt t="31804" x="2416175" y="2359025"/>
          <p14:tracePt t="31844" x="2359025" y="2346325"/>
          <p14:tracePt t="31924" x="2346325" y="2346325"/>
          <p14:tracePt t="31982" x="2324100" y="2346325"/>
          <p14:tracePt t="32004" x="2289175" y="2346325"/>
          <p14:tracePt t="32044" x="2266950" y="2346325"/>
          <p14:tracePt t="33823" x="2308225" y="2346325"/>
          <p14:tracePt t="33835" x="2365375" y="2355850"/>
          <p14:tracePt t="33846" x="2479675" y="2378075"/>
          <p14:tracePt t="33872" x="2571750" y="2390775"/>
          <p14:tracePt t="33912" x="2663825" y="2400300"/>
          <p14:tracePt t="33932" x="2698750" y="2400300"/>
          <p14:tracePt t="33962" x="2835275" y="2400300"/>
          <p14:tracePt t="34002" x="3143250" y="2400300"/>
          <p14:tracePt t="34042" x="3590925" y="2413000"/>
          <p14:tracePt t="34081" x="3921125" y="2447925"/>
          <p14:tracePt t="34122" x="3990975" y="2457450"/>
          <p14:tracePt t="34162" x="4070350" y="2457450"/>
          <p14:tracePt t="34202" x="4184650" y="2470150"/>
          <p14:tracePt t="34241" x="4276725" y="2482850"/>
          <p14:tracePt t="34282" x="4324350" y="2482850"/>
          <p14:tracePt t="34321" x="4333875" y="2482850"/>
          <p14:tracePt t="34362" x="4425950" y="2482850"/>
          <p14:tracePt t="34402" x="4448175" y="2482850"/>
          <p14:tracePt t="34807" x="4460875" y="2492375"/>
          <p14:tracePt t="41672" x="4645025" y="2562225"/>
          <p14:tracePt t="41681" x="4851400" y="2619375"/>
          <p14:tracePt t="41694" x="4965700" y="2654300"/>
          <p14:tracePt t="41714" x="5054600" y="2676525"/>
          <p14:tracePt t="41750" x="5295900" y="2720975"/>
          <p14:tracePt t="41799" x="5410200" y="2733675"/>
          <p14:tracePt t="41840" x="5480050" y="2743200"/>
          <p14:tracePt t="41880" x="5572125" y="2743200"/>
          <p14:tracePt t="41930" x="5661025" y="2743200"/>
          <p14:tracePt t="41970" x="5730875" y="2743200"/>
          <p14:tracePt t="42010" x="5788025" y="2743200"/>
          <p14:tracePt t="42050" x="5845175" y="2755900"/>
          <p14:tracePt t="42089" x="5892800" y="2778125"/>
          <p14:tracePt t="42129" x="5937250" y="2800350"/>
          <p14:tracePt t="42170" x="5959475" y="2825750"/>
          <p14:tracePt t="49576" x="5994400" y="2835275"/>
          <p14:tracePt t="49583" x="6016625" y="2835275"/>
          <p14:tracePt t="49592" x="6038850" y="2835275"/>
          <p14:tracePt t="49615" x="6096000" y="2835275"/>
          <p14:tracePt t="49654" x="6165850" y="2847975"/>
          <p14:tracePt t="49694" x="6235700" y="2860675"/>
          <p14:tracePt t="49734" x="6337300" y="2870200"/>
          <p14:tracePt t="49774" x="6429375" y="2892425"/>
          <p14:tracePt t="49814" x="6543675" y="2892425"/>
          <p14:tracePt t="49854" x="6613525" y="2892425"/>
          <p14:tracePt t="49895" x="6670675" y="2905125"/>
          <p14:tracePt t="49934" x="6762750" y="2917825"/>
          <p14:tracePt t="49974" x="6784975" y="2917825"/>
          <p14:tracePt t="50014" x="6807200" y="2917825"/>
          <p14:tracePt t="50054" x="6819900" y="2917825"/>
          <p14:tracePt t="50134" x="6842125" y="2917825"/>
          <p14:tracePt t="50174" x="6864350" y="2908300"/>
          <p14:tracePt t="50214" x="6899275" y="2908300"/>
          <p14:tracePt t="50255" x="6934200" y="2908300"/>
          <p14:tracePt t="50295" x="6978650" y="2908300"/>
          <p14:tracePt t="52008" x="6991350" y="2908300"/>
          <p14:tracePt t="52047" x="6981825" y="2908300"/>
          <p14:tracePt t="52063" x="6959600" y="2917825"/>
          <p14:tracePt t="52079" x="6937375" y="2917825"/>
          <p14:tracePt t="52115" x="6731000" y="2927350"/>
          <p14:tracePt t="52134" x="6477000" y="2927350"/>
          <p14:tracePt t="52166" x="6054725" y="2927350"/>
          <p14:tracePt t="52205" x="5664200" y="2927350"/>
          <p14:tracePt t="52245" x="5334000" y="2927350"/>
          <p14:tracePt t="52285" x="4991100" y="2927350"/>
          <p14:tracePt t="52326" x="4244975" y="2927350"/>
          <p14:tracePt t="52367" x="3663950" y="2927350"/>
          <p14:tracePt t="52405" x="3295650" y="2927350"/>
          <p14:tracePt t="52446" x="2689225" y="2927350"/>
          <p14:tracePt t="52496" x="2346325" y="2927350"/>
          <p14:tracePt t="52535" x="2311400" y="2927350"/>
          <p14:tracePt t="52585" x="2289175" y="2940050"/>
          <p14:tracePt t="52666" x="2232025" y="2940050"/>
          <p14:tracePt t="52716" x="2184400" y="2940050"/>
          <p14:tracePt t="52755" x="2174875" y="2940050"/>
          <p14:tracePt t="53239" x="2162175" y="2930525"/>
          <p14:tracePt t="53263" x="2152650" y="2930525"/>
          <p14:tracePt t="53273" x="2139950" y="2930525"/>
          <p14:tracePt t="53293" x="2117725" y="2930525"/>
          <p14:tracePt t="53327" x="1990725" y="2930525"/>
          <p14:tracePt t="53368" x="1889125" y="2908300"/>
          <p14:tracePt t="53406" x="1762125" y="2886075"/>
          <p14:tracePt t="53457" x="1603375" y="2838450"/>
          <p14:tracePt t="53496" x="1476375" y="2803525"/>
          <p14:tracePt t="53536" x="1304925" y="2781300"/>
          <p14:tracePt t="53576" x="1225550" y="2771775"/>
          <p14:tracePt t="53616" x="1177925" y="2771775"/>
          <p14:tracePt t="53656" x="1076325" y="2771775"/>
          <p14:tracePt t="53696" x="1019175" y="2771775"/>
          <p14:tracePt t="53737" x="971550" y="2771775"/>
          <p14:tracePt t="53776" x="936625" y="2790825"/>
          <p14:tracePt t="53816" x="904875" y="2847975"/>
          <p14:tracePt t="53856" x="904875" y="2927350"/>
          <p14:tracePt t="53896" x="923925" y="3006725"/>
          <p14:tracePt t="53936" x="1038225" y="3054350"/>
          <p14:tracePt t="53976" x="1152525" y="3111500"/>
          <p14:tracePt t="54017" x="1266825" y="3155950"/>
          <p14:tracePt t="54066" x="1416050" y="3213100"/>
          <p14:tracePt t="54106" x="1517650" y="3235325"/>
          <p14:tracePt t="54156" x="1666875" y="3248025"/>
          <p14:tracePt t="54158" x="1701800" y="3248025"/>
          <p14:tracePt t="54196" x="1816100" y="3248025"/>
          <p14:tracePt t="54237" x="1920875" y="3228975"/>
          <p14:tracePt t="54238" x="1943100" y="3228975"/>
          <p14:tracePt t="54286" x="2009775" y="3206750"/>
          <p14:tracePt t="54337" x="2057400" y="3181350"/>
          <p14:tracePt t="54377" x="2114550" y="3171825"/>
          <p14:tracePt t="54427" x="2171700" y="3149600"/>
          <p14:tracePt t="54467" x="2206625" y="3136900"/>
          <p14:tracePt t="54506" x="2216150" y="3124200"/>
          <p14:tracePt t="54831" x="2228850" y="3114675"/>
          <p14:tracePt t="54864" x="2238375" y="3114675"/>
          <p14:tracePt t="54887" x="2273300" y="3101975"/>
          <p14:tracePt t="54916" x="2378075" y="3101975"/>
          <p14:tracePt t="54956" x="2914650" y="3133725"/>
          <p14:tracePt t="54981" x="3248025" y="3146425"/>
          <p14:tracePt t="55006" x="3498850" y="3146425"/>
          <p14:tracePt t="55046" x="3556000" y="3124200"/>
          <p14:tracePt t="55086" x="3603625" y="3114675"/>
          <p14:tracePt t="55127" x="3670300" y="3101975"/>
          <p14:tracePt t="55166" x="3727450" y="3067050"/>
          <p14:tracePt t="55208" x="3797300" y="3035300"/>
          <p14:tracePt t="55256" x="3889375" y="3009900"/>
          <p14:tracePt t="55296" x="3921125" y="3009900"/>
          <p14:tracePt t="55376" x="3933825" y="3000375"/>
          <p14:tracePt t="55503" x="3946525" y="2987675"/>
          <p14:tracePt t="55526" x="3946525" y="2978150"/>
          <p14:tracePt t="55537" x="3946525" y="2965450"/>
          <p14:tracePt t="55556" x="3946525" y="2952750"/>
          <p14:tracePt t="55586" x="3914775" y="2921000"/>
          <p14:tracePt t="55627" x="3892550" y="2908300"/>
          <p14:tracePt t="55666" x="3787775" y="2908300"/>
          <p14:tracePt t="55707" x="3629025" y="2895600"/>
          <p14:tracePt t="55745" x="3444875" y="2895600"/>
          <p14:tracePt t="55787" x="3317875" y="2895600"/>
          <p14:tracePt t="55836" x="3260725" y="2895600"/>
          <p14:tracePt t="55876" x="3203575" y="2895600"/>
          <p14:tracePt t="55926" x="3079750" y="2895600"/>
          <p14:tracePt t="55967" x="3022600" y="2927350"/>
          <p14:tracePt t="56007" x="2965450" y="2974975"/>
          <p14:tracePt t="56046" x="2952750" y="3006725"/>
          <p14:tracePt t="56097" x="2984500" y="3076575"/>
          <p14:tracePt t="56137" x="3098800" y="3146425"/>
          <p14:tracePt t="56177" x="3248025" y="3168650"/>
          <p14:tracePt t="56217" x="3362325" y="3190875"/>
          <p14:tracePt t="56256" x="3406775" y="3190875"/>
          <p14:tracePt t="56296" x="3511550" y="3203575"/>
          <p14:tracePt t="56346" x="3705225" y="3213100"/>
          <p14:tracePt t="56386" x="3898900" y="3213100"/>
          <p14:tracePt t="56436" x="4162425" y="3213100"/>
          <p14:tracePt t="56477" x="4333875" y="3194050"/>
          <p14:tracePt t="56516" x="4403725" y="3181350"/>
          <p14:tracePt t="56517" x="4438650" y="3181350"/>
          <p14:tracePt t="56556" x="4610100" y="3171825"/>
          <p14:tracePt t="56606" x="4781550" y="3124200"/>
          <p14:tracePt t="56726" x="4791075" y="3124200"/>
          <p14:tracePt t="56742" x="4803775" y="3124200"/>
          <p14:tracePt t="56776" x="4883150" y="3124200"/>
          <p14:tracePt t="56816" x="5010150" y="3124200"/>
          <p14:tracePt t="56856" x="5295900" y="3114675"/>
          <p14:tracePt t="56896" x="5572125" y="3114675"/>
          <p14:tracePt t="56936" x="5778500" y="3114675"/>
          <p14:tracePt t="56976" x="5867400" y="3114675"/>
          <p14:tracePt t="57016" x="6188075" y="3114675"/>
          <p14:tracePt t="57056" x="6591300" y="3114675"/>
          <p14:tracePt t="57096" x="6670675" y="3114675"/>
          <p14:tracePt t="57678" x="6661150" y="3101975"/>
          <p14:tracePt t="57686" x="6626225" y="3101975"/>
          <p14:tracePt t="57694" x="6581775" y="3101975"/>
          <p14:tracePt t="57713" x="6477000" y="3101975"/>
          <p14:tracePt t="57747" x="6248400" y="3111500"/>
          <p14:tracePt t="57787" x="5826125" y="3133725"/>
          <p14:tracePt t="57827" x="5321300" y="3101975"/>
          <p14:tracePt t="57866" x="5264150" y="3101975"/>
          <p14:tracePt t="57947" x="5286375" y="3079750"/>
          <p14:tracePt t="57976" x="5318125" y="3057525"/>
          <p14:tracePt t="58134" x="5330825" y="3057525"/>
          <p14:tracePt t="64290" x="5299075" y="3063875"/>
          <p14:tracePt t="64295" x="5264150" y="3089275"/>
          <p14:tracePt t="64305" x="5241925" y="3089275"/>
          <p14:tracePt t="64327" x="5162550" y="3098800"/>
          <p14:tracePt t="64370" x="4911725" y="3098800"/>
          <p14:tracePt t="64419" x="4359275" y="3098800"/>
          <p14:tracePt t="64458" x="3822700" y="3098800"/>
          <p14:tracePt t="64499" x="3479800" y="3121025"/>
          <p14:tracePt t="64538" x="3216275" y="3168650"/>
          <p14:tracePt t="64578" x="2930525" y="3203575"/>
          <p14:tracePt t="64619" x="2619375" y="3248025"/>
          <p14:tracePt t="64621" x="2587625" y="3260725"/>
          <p14:tracePt t="64658" x="2438400" y="3295650"/>
          <p14:tracePt t="64699" x="2219325" y="3327400"/>
          <p14:tracePt t="64739" x="1889125" y="3362325"/>
          <p14:tracePt t="64778" x="1635125" y="3375025"/>
          <p14:tracePt t="64818" x="1428750" y="3409950"/>
          <p14:tracePt t="64858" x="1314450" y="3419475"/>
          <p14:tracePt t="64908" x="1247775" y="3441700"/>
          <p14:tracePt t="64948" x="1190625" y="3467100"/>
          <p14:tracePt t="64988" x="1143000" y="3476625"/>
          <p14:tracePt t="65038" x="1098550" y="3498850"/>
          <p14:tracePt t="65078" x="1063625" y="3568700"/>
          <p14:tracePt t="65118" x="1063625" y="3625850"/>
          <p14:tracePt t="65158" x="1063625" y="3638550"/>
          <p14:tracePt t="65197" x="1073150" y="3648075"/>
          <p14:tracePt t="65236" x="1130300" y="3660775"/>
          <p14:tracePt t="65286" x="1222375" y="3683000"/>
          <p14:tracePt t="65327" x="1311275" y="3705225"/>
          <p14:tracePt t="65376" x="1393825" y="3717925"/>
          <p14:tracePt t="65425" x="1403350" y="3717925"/>
          <p14:tracePt t="68551" x="1438275" y="3717925"/>
          <p14:tracePt t="68561" x="1482725" y="3717925"/>
          <p14:tracePt t="68570" x="1508125" y="3730625"/>
          <p14:tracePt t="68591" x="1565275" y="3730625"/>
          <p14:tracePt t="68626" x="1724025" y="3740150"/>
          <p14:tracePt t="68676" x="2000250" y="3775075"/>
          <p14:tracePt t="68716" x="2181225" y="3797300"/>
          <p14:tracePt t="68756" x="2400300" y="3810000"/>
          <p14:tracePt t="68796" x="2673350" y="3832225"/>
          <p14:tracePt t="68836" x="2847975" y="3867150"/>
          <p14:tracePt t="68877" x="3041650" y="3924300"/>
          <p14:tracePt t="68917" x="3155950" y="3959225"/>
          <p14:tracePt t="68956" x="3292475" y="3981450"/>
          <p14:tracePt t="68996" x="3371850" y="3990975"/>
          <p14:tracePt t="69036" x="3397250" y="4003675"/>
          <p14:tracePt t="69076" x="3463925" y="4025900"/>
          <p14:tracePt t="69126" x="3603625" y="4048125"/>
          <p14:tracePt t="69177" x="3683000" y="4060825"/>
          <p14:tracePt t="69218" x="3762375" y="4073525"/>
          <p14:tracePt t="69246" x="3775075" y="4073525"/>
          <p14:tracePt t="69487" x="3784600" y="4073525"/>
          <p14:tracePt t="69502" x="3806825" y="4073525"/>
          <p14:tracePt t="69510" x="3854450" y="4073525"/>
          <p14:tracePt t="69537" x="4003675" y="4073525"/>
          <p14:tracePt t="69557" x="4105275" y="4073525"/>
          <p14:tracePt t="69586" x="4346575" y="4073525"/>
          <p14:tracePt t="69626" x="4460875" y="4073525"/>
          <p14:tracePt t="69666" x="4495800" y="4073525"/>
          <p14:tracePt t="70199" x="4505325" y="4073525"/>
          <p14:tracePt t="70215" x="4486275" y="4073525"/>
          <p14:tracePt t="70224" x="4451350" y="4073525"/>
          <p14:tracePt t="70246" x="4337050" y="4073525"/>
          <p14:tracePt t="70287" x="4213225" y="4073525"/>
          <p14:tracePt t="70326" x="3959225" y="4051300"/>
          <p14:tracePt t="70367" x="3616325" y="4019550"/>
          <p14:tracePt t="70407" x="3343275" y="3994150"/>
          <p14:tracePt t="70446" x="3089275" y="3994150"/>
          <p14:tracePt t="70496" x="2768600" y="3994150"/>
          <p14:tracePt t="70536" x="2654300" y="3994150"/>
          <p14:tracePt t="70576" x="2574925" y="3994150"/>
          <p14:tracePt t="70627" x="2482850" y="3994150"/>
          <p14:tracePt t="70666" x="2403475" y="3994150"/>
          <p14:tracePt t="70706" x="2333625" y="3994150"/>
          <p14:tracePt t="70746" x="2298700" y="3994150"/>
          <p14:tracePt t="70786" x="2266950" y="4003675"/>
          <p14:tracePt t="70826" x="2254250" y="4003675"/>
          <p14:tracePt t="71014" x="2263775" y="4003675"/>
          <p14:tracePt t="71022" x="2273300" y="4003675"/>
          <p14:tracePt t="71040" x="2286000" y="4003675"/>
          <p14:tracePt t="71056" x="2320925" y="4003675"/>
          <p14:tracePt t="71096" x="2501900" y="4025900"/>
          <p14:tracePt t="71116" x="2571750" y="4038600"/>
          <p14:tracePt t="71118" x="2593975" y="4038600"/>
          <p14:tracePt t="71146" x="2698750" y="4038600"/>
          <p14:tracePt t="71183" x="2892425" y="4038600"/>
          <p14:tracePt t="71224" x="3155950" y="4038600"/>
          <p14:tracePt t="71264" x="3340100" y="4038600"/>
          <p14:tracePt t="71304" x="3476625" y="4038600"/>
          <p14:tracePt t="71344" x="3648075" y="4038600"/>
          <p14:tracePt t="71384" x="3863975" y="4038600"/>
          <p14:tracePt t="71424" x="4070350" y="4038600"/>
          <p14:tracePt t="71464" x="4140200" y="4038600"/>
          <p14:tracePt t="71503" x="4175125" y="4038600"/>
          <p14:tracePt t="71543" x="4184650" y="4038600"/>
          <p14:tracePt t="71583" x="4197350" y="4038600"/>
          <p14:tracePt t="71623" x="4298950" y="4038600"/>
          <p14:tracePt t="71664" x="4333875" y="4048125"/>
          <p14:tracePt t="72384" x="4356100" y="4048125"/>
          <p14:tracePt t="72394" x="4381500" y="4048125"/>
          <p14:tracePt t="72412" x="4448175" y="4048125"/>
          <p14:tracePt t="72433" x="4483100" y="4060825"/>
          <p14:tracePt t="72475" x="4495800" y="4060825"/>
          <p14:tracePt t="73856" x="4518025" y="4060825"/>
          <p14:tracePt t="73871" x="4540250" y="4060825"/>
          <p14:tracePt t="73883" x="4575175" y="4060825"/>
          <p14:tracePt t="73905" x="4667250" y="4073525"/>
          <p14:tracePt t="73943" x="4895850" y="4117975"/>
          <p14:tracePt t="73983" x="5137150" y="4152900"/>
          <p14:tracePt t="74023" x="5353050" y="4187825"/>
          <p14:tracePt t="74063" x="5514975" y="4197350"/>
          <p14:tracePt t="74103" x="5651500" y="4197350"/>
          <p14:tracePt t="74143" x="5822950" y="4197350"/>
          <p14:tracePt t="74184" x="5959475" y="4197350"/>
          <p14:tracePt t="74318" x="5972175" y="4197350"/>
          <p14:tracePt t="74366" x="5981700" y="4197350"/>
          <p14:tracePt t="74384" x="6038850" y="4197350"/>
          <p14:tracePt t="74390" x="6064250" y="4197350"/>
          <p14:tracePt t="74423" x="6130925" y="4197350"/>
          <p14:tracePt t="74463" x="6178550" y="4197350"/>
          <p14:tracePt t="74503" x="6223000" y="4197350"/>
          <p14:tracePt t="74544" x="6280150" y="4197350"/>
          <p14:tracePt t="74583" x="6384925" y="4191000"/>
          <p14:tracePt t="74623" x="6499225" y="4168775"/>
          <p14:tracePt t="74663" x="6556375" y="4156075"/>
          <p14:tracePt t="74703" x="6578600" y="4156075"/>
          <p14:tracePt t="74783" x="6613525" y="4156075"/>
          <p14:tracePt t="74824" x="6680200" y="4156075"/>
          <p14:tracePt t="74863" x="6762750" y="4143375"/>
          <p14:tracePt t="74903" x="6819900" y="4143375"/>
          <p14:tracePt t="74942" x="6886575" y="4143375"/>
          <p14:tracePt t="74983" x="6921500" y="4133850"/>
          <p14:tracePt t="75023" x="6943725" y="4133850"/>
          <p14:tracePt t="75063" x="7000875" y="4111625"/>
          <p14:tracePt t="75104" x="7058025" y="4098925"/>
          <p14:tracePt t="75143" x="7092950" y="4086225"/>
          <p14:tracePt t="75184" x="7105650" y="4076700"/>
          <p14:tracePt t="75224" x="7115175" y="4076700"/>
          <p14:tracePt t="75304" x="7127875" y="4064000"/>
          <p14:tracePt t="76031" x="7140575" y="4064000"/>
          <p14:tracePt t="76047" x="7150100" y="4073525"/>
          <p14:tracePt t="77824" x="7118350" y="4064000"/>
          <p14:tracePt t="77833" x="7038975" y="4041775"/>
          <p14:tracePt t="77846" x="6924675" y="4019550"/>
          <p14:tracePt t="77879" x="6661150" y="3937000"/>
          <p14:tracePt t="77901" x="6397625" y="3905250"/>
          <p14:tracePt t="77929" x="6111875" y="3879850"/>
          <p14:tracePt t="77969" x="5549900" y="3778250"/>
          <p14:tracePt t="78008" x="4943475" y="3676650"/>
          <p14:tracePt t="78049" x="4384675" y="3616325"/>
          <p14:tracePt t="78098" x="3857625" y="3594100"/>
          <p14:tracePt t="78139" x="3489325" y="3584575"/>
          <p14:tracePt t="78178" x="3146425" y="3584575"/>
          <p14:tracePt t="78218" x="2794000" y="3584575"/>
          <p14:tracePt t="78259" x="2505075" y="3584575"/>
          <p14:tracePt t="78299" x="2219325" y="3584575"/>
          <p14:tracePt t="78339" x="1968500" y="3584575"/>
          <p14:tracePt t="78379" x="1682750" y="3603625"/>
          <p14:tracePt t="78428" x="1520825" y="3638550"/>
          <p14:tracePt t="78468" x="1339850" y="3660775"/>
          <p14:tracePt t="78506" x="1225550" y="3695700"/>
          <p14:tracePt t="78549" x="1177925" y="3717925"/>
          <p14:tracePt t="78589" x="1168400" y="3717925"/>
          <p14:tracePt t="78628" x="1155700" y="3717925"/>
          <p14:tracePt t="78670" x="1143000" y="3730625"/>
          <p14:tracePt t="84079" x="1209675" y="3787775"/>
          <p14:tracePt t="84089" x="1254125" y="3832225"/>
          <p14:tracePt t="84101" x="1289050" y="3876675"/>
          <p14:tracePt t="84122" x="1381125" y="3981450"/>
          <p14:tracePt t="84125" x="1403350" y="4016375"/>
          <p14:tracePt t="84162" x="1508125" y="4140200"/>
          <p14:tracePt t="84202" x="1622425" y="4267200"/>
          <p14:tracePt t="84242" x="1736725" y="4403725"/>
          <p14:tracePt t="84282" x="1851025" y="4575175"/>
          <p14:tracePt t="84319" x="2009775" y="4746625"/>
          <p14:tracePt t="84362" x="2181225" y="4873625"/>
          <p14:tracePt t="84402" x="2501900" y="5010150"/>
          <p14:tracePt t="84441" x="2813050" y="5114925"/>
          <p14:tracePt t="84482" x="2914650" y="5159375"/>
          <p14:tracePt t="84521" x="2984500" y="5181600"/>
          <p14:tracePt t="84562" x="3063875" y="5207000"/>
          <p14:tracePt t="85488" x="3076575" y="5207000"/>
          <p14:tracePt t="85497" x="3086100" y="5197475"/>
          <p14:tracePt t="85510" x="3121025" y="5184775"/>
          <p14:tracePt t="85532" x="3165475" y="5162550"/>
          <p14:tracePt t="85572" x="3282950" y="5095875"/>
          <p14:tracePt t="85612" x="3349625" y="5060950"/>
          <p14:tracePt t="85652" x="3406775" y="5038725"/>
          <p14:tracePt t="85692" x="3419475" y="5026025"/>
          <p14:tracePt t="85809" x="3429000" y="5013325"/>
          <p14:tracePt t="85822" x="3441700" y="5003800"/>
          <p14:tracePt t="85842" x="3454400" y="5003800"/>
          <p14:tracePt t="85883" x="3498850" y="4981575"/>
          <p14:tracePt t="85922" x="3590925" y="4946650"/>
          <p14:tracePt t="85942" x="3648075" y="4911725"/>
          <p14:tracePt t="85972" x="3717925" y="4876800"/>
          <p14:tracePt t="86012" x="3775075" y="4854575"/>
          <p14:tracePt t="86052" x="3832225" y="4832350"/>
          <p14:tracePt t="86092" x="3946525" y="4806950"/>
          <p14:tracePt t="86132" x="4219575" y="4806950"/>
          <p14:tracePt t="86134" x="4276725" y="4806950"/>
          <p14:tracePt t="86173" x="4540250" y="4806950"/>
          <p14:tracePt t="86174" x="4575175" y="4806950"/>
          <p14:tracePt t="86212" x="4689475" y="4806950"/>
          <p14:tracePt t="86252" x="4816475" y="4784725"/>
          <p14:tracePt t="86292" x="5124450" y="4762500"/>
          <p14:tracePt t="86333" x="5400675" y="4762500"/>
          <p14:tracePt t="86372" x="5445125" y="4762500"/>
          <p14:tracePt t="87128" x="5457825" y="4749800"/>
          <p14:tracePt t="87143" x="5480050" y="4740275"/>
          <p14:tracePt t="87169" x="5489575" y="4740275"/>
          <p14:tracePt t="87186" x="5502275" y="4727575"/>
          <p14:tracePt t="87223" x="5524500" y="4718050"/>
          <p14:tracePt t="87243" x="5559425" y="4705350"/>
          <p14:tracePt t="87273" x="5616575" y="4670425"/>
          <p14:tracePt t="87314" x="5638800" y="4660900"/>
          <p14:tracePt t="87350" x="5651500" y="4648200"/>
          <p14:tracePt t="87370" x="5661025" y="4635500"/>
          <p14:tracePt t="87439" x="5673725" y="4625975"/>
          <p14:tracePt t="87480" x="5686425" y="4613275"/>
          <p14:tracePt t="87520" x="5708650" y="4578350"/>
          <p14:tracePt t="87559" x="5708650" y="4568825"/>
          <p14:tracePt t="87654" x="5708650" y="4556125"/>
          <p14:tracePt t="88303" x="5721350" y="4546600"/>
          <p14:tracePt t="88311" x="5730875" y="4546600"/>
          <p14:tracePt t="88324" x="5743575" y="4533900"/>
          <p14:tracePt t="88340" x="5835650" y="4533900"/>
          <p14:tracePt t="88381" x="5981700" y="4533900"/>
          <p14:tracePt t="88400" x="6038850" y="4533900"/>
          <p14:tracePt t="88431" x="6096000" y="4533900"/>
          <p14:tracePt t="88470" x="6223000" y="4521200"/>
          <p14:tracePt t="88510" x="6407150" y="4521200"/>
          <p14:tracePt t="88551" x="6565900" y="4498975"/>
          <p14:tracePt t="88591" x="6657975" y="4476750"/>
          <p14:tracePt t="88630" x="6692900" y="4464050"/>
          <p14:tracePt t="88680" x="6705600" y="4454525"/>
          <p14:tracePt t="88720" x="6705600" y="4429125"/>
          <p14:tracePt t="88761" x="6651625" y="4327525"/>
          <p14:tracePt t="88800" x="6537325" y="4235450"/>
          <p14:tracePt t="88840" x="6419850" y="4178300"/>
          <p14:tracePt t="88880" x="6330950" y="4168775"/>
          <p14:tracePt t="88921" x="6146800" y="4168775"/>
          <p14:tracePt t="88963" x="5962650" y="4143375"/>
          <p14:tracePt t="89000" x="5848350" y="4133850"/>
          <p14:tracePt t="89051" x="5699125" y="4121150"/>
          <p14:tracePt t="89100" x="5607050" y="4121150"/>
          <p14:tracePt t="89140" x="5549900" y="4121150"/>
          <p14:tracePt t="89142" x="5540375" y="4121150"/>
          <p14:tracePt t="89183" x="5435600" y="4121150"/>
          <p14:tracePt t="89222" x="5334000" y="4165600"/>
          <p14:tracePt t="89263" x="5229225" y="4232275"/>
          <p14:tracePt t="89300" x="5207000" y="4254500"/>
          <p14:tracePt t="89340" x="5184775" y="4302125"/>
          <p14:tracePt t="89380" x="5273675" y="4368800"/>
          <p14:tracePt t="89420" x="5457825" y="4425950"/>
          <p14:tracePt t="89421" x="5502275" y="4438650"/>
          <p14:tracePt t="89460" x="5638800" y="4483100"/>
          <p14:tracePt t="89511" x="5880100" y="4518025"/>
          <p14:tracePt t="89550" x="6038850" y="4518025"/>
          <p14:tracePt t="89601" x="6178550" y="4498975"/>
          <p14:tracePt t="89641" x="6188075" y="4486275"/>
          <p14:tracePt t="93367" x="6223000" y="4565650"/>
          <p14:tracePt t="93375" x="6235700" y="4600575"/>
          <p14:tracePt t="93383" x="6245225" y="4632325"/>
          <p14:tracePt t="93401" x="6270625" y="4679950"/>
          <p14:tracePt t="93441" x="6337300" y="4759325"/>
          <p14:tracePt t="93482" x="6384925" y="4851400"/>
          <p14:tracePt t="93522" x="6407150" y="5035550"/>
          <p14:tracePt t="93562" x="6416675" y="5207000"/>
          <p14:tracePt t="93602" x="6429375" y="5413375"/>
          <p14:tracePt t="93641" x="6442075" y="5584825"/>
          <p14:tracePt t="93682" x="6486525" y="5800725"/>
          <p14:tracePt t="93721" x="6556375" y="5984875"/>
          <p14:tracePt t="93762" x="6591300" y="6086475"/>
          <p14:tracePt t="93801" x="6648450" y="6156325"/>
          <p14:tracePt t="93842" x="6750050" y="6305550"/>
          <p14:tracePt t="93882" x="6794500" y="6419850"/>
          <p14:tracePt t="93922" x="6829425" y="6486525"/>
          <p14:tracePt t="93962" x="6842125" y="6521450"/>
          <p14:tracePt t="94001" x="6851650" y="6534150"/>
          <p14:tracePt t="94042" x="6877050" y="6569075"/>
          <p14:tracePt t="94082" x="6899275" y="6626225"/>
          <p14:tracePt t="94190" x="6899275" y="6635750"/>
          <p14:tracePt t="94270" x="6908800" y="6635750"/>
          <p14:tracePt t="94279" x="6934200" y="6607175"/>
          <p14:tracePt t="94312" x="6991350" y="6515100"/>
          <p14:tracePt t="94352" x="7058025" y="6432550"/>
          <p14:tracePt t="94392" x="7105650" y="6388100"/>
          <p14:tracePt t="94442" x="7115175" y="6375400"/>
          <p14:tracePt t="94494" x="7127875" y="6375400"/>
          <p14:tracePt t="94534" x="7140575" y="6375400"/>
          <p14:tracePt t="94590" x="7150100" y="6365875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182562" y="480219"/>
            <a:ext cx="84740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6" tIns="41468" rIns="82936" bIns="41468" anchor="ctr"/>
          <a:lstStyle/>
          <a:p>
            <a:pPr algn="ctr">
              <a:defRPr/>
            </a:pPr>
            <a:r>
              <a:rPr lang="en-GB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How to make things small?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89100"/>
            <a:ext cx="1798638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3827463"/>
            <a:ext cx="103028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5457825" y="1449388"/>
            <a:ext cx="28829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cs-CZ" b="1"/>
              <a:t>Lithographic Techniques</a:t>
            </a:r>
          </a:p>
          <a:p>
            <a:endParaRPr lang="en-GB" altLang="cs-CZ" b="1"/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4932363" y="5851525"/>
            <a:ext cx="38354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cs-CZ" b="1">
                <a:solidFill>
                  <a:srgbClr val="000099"/>
                </a:solidFill>
              </a:rPr>
              <a:t>Covalent</a:t>
            </a:r>
            <a:r>
              <a:rPr lang="en-GB" altLang="cs-CZ" b="1"/>
              <a:t> </a:t>
            </a:r>
            <a:r>
              <a:rPr lang="en-GB" altLang="cs-CZ" b="1">
                <a:solidFill>
                  <a:srgbClr val="000099"/>
                </a:solidFill>
              </a:rPr>
              <a:t>Chemistry – Dendrimers</a:t>
            </a:r>
            <a:endParaRPr lang="en-GB" altLang="cs-CZ" b="1"/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4333875" y="4537075"/>
            <a:ext cx="45847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cs-CZ" b="1">
                <a:solidFill>
                  <a:srgbClr val="000099"/>
                </a:solidFill>
              </a:rPr>
              <a:t>Supramolecular Chemistry – Aggregates</a:t>
            </a:r>
            <a:endParaRPr lang="en-GB" altLang="cs-CZ" b="1"/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5387975" y="4937125"/>
            <a:ext cx="26924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cs-CZ" b="1">
                <a:solidFill>
                  <a:srgbClr val="000099"/>
                </a:solidFill>
              </a:rPr>
              <a:t>Nanoparticle Synthesis</a:t>
            </a:r>
            <a:endParaRPr lang="en-GB" altLang="cs-CZ" b="1"/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5435600" y="2060575"/>
            <a:ext cx="2794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altLang="cs-CZ" b="1"/>
          </a:p>
          <a:p>
            <a:r>
              <a:rPr lang="en-GB" altLang="cs-CZ" b="1"/>
              <a:t>Molecular Beam Epitaxy</a:t>
            </a: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6180138" y="2881313"/>
            <a:ext cx="14986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altLang="cs-CZ" b="1"/>
          </a:p>
          <a:p>
            <a:r>
              <a:rPr lang="en-GB" altLang="cs-CZ" b="1"/>
              <a:t>SPM Probes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618038" y="3449638"/>
            <a:ext cx="3473450" cy="1262062"/>
            <a:chOff x="2784" y="2064"/>
            <a:chExt cx="2241" cy="960"/>
          </a:xfrm>
        </p:grpSpPr>
        <p:sp>
          <p:nvSpPr>
            <p:cNvPr id="32783" name="Line 15"/>
            <p:cNvSpPr>
              <a:spLocks noChangeShapeType="1"/>
            </p:cNvSpPr>
            <p:nvPr/>
          </p:nvSpPr>
          <p:spPr bwMode="auto">
            <a:xfrm>
              <a:off x="2784" y="254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4" name="Text Box 16"/>
            <p:cNvSpPr txBox="1">
              <a:spLocks noChangeArrowheads="1"/>
            </p:cNvSpPr>
            <p:nvPr/>
          </p:nvSpPr>
          <p:spPr bwMode="auto">
            <a:xfrm>
              <a:off x="3504" y="2400"/>
              <a:ext cx="1521" cy="31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36" tIns="41468" rIns="82936" bIns="41468">
              <a:spAutoFit/>
            </a:bodyPr>
            <a:lstStyle>
              <a:lvl1pPr defTabSz="8286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8286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8286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8286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8286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GB" altLang="cs-CZ" sz="2200" b="1">
                  <a:solidFill>
                    <a:srgbClr val="FF0066"/>
                  </a:solidFill>
                  <a:latin typeface="Helvetica" panose="020B0604020202020204" pitchFamily="34" charset="0"/>
                </a:rPr>
                <a:t>Nanotechnology</a:t>
              </a:r>
              <a:endParaRPr lang="en-GB" altLang="cs-CZ" sz="2200">
                <a:solidFill>
                  <a:srgbClr val="FF0066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32785" name="Line 17"/>
            <p:cNvSpPr>
              <a:spLocks noChangeShapeType="1"/>
            </p:cNvSpPr>
            <p:nvPr/>
          </p:nvSpPr>
          <p:spPr bwMode="auto">
            <a:xfrm>
              <a:off x="4224" y="206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786" name="Line 18"/>
            <p:cNvSpPr>
              <a:spLocks noChangeShapeType="1"/>
            </p:cNvSpPr>
            <p:nvPr/>
          </p:nvSpPr>
          <p:spPr bwMode="auto">
            <a:xfrm flipV="1">
              <a:off x="4224" y="273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52243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1692275"/>
            <a:ext cx="1600200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4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4551363"/>
            <a:ext cx="7556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5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3954463"/>
            <a:ext cx="11414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reeching Brak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reeching Brak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52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52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reeching Brak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reeching Brak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2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reeching Brak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creeching Brak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2232" grpId="0" build="p" autoUpdateAnimBg="0"/>
      <p:bldP spid="52233" grpId="0" build="p" autoUpdateAnimBg="0"/>
      <p:bldP spid="52234" grpId="0" build="p" autoUpdateAnimBg="0"/>
      <p:bldP spid="52235" grpId="0" build="p" autoUpdateAnimBg="0"/>
      <p:bldP spid="52236" grpId="0" build="p" autoUpdateAnimBg="0"/>
      <p:bldP spid="52237" grpId="0" build="p" autoUpdateAnimBg="0"/>
    </p:bldLst>
  </p:timing>
  <p:extLst>
    <p:ext uri="{3A86A75C-4F4B-4683-9AE1-C65F6400EC91}">
      <p14:laserTraceLst xmlns:p14="http://schemas.microsoft.com/office/powerpoint/2010/main">
        <p14:tracePtLst>
          <p14:tracePt t="3815" x="7197725" y="6330950"/>
          <p14:tracePt t="3823" x="7207250" y="6318250"/>
          <p14:tracePt t="3832" x="7219950" y="6296025"/>
          <p14:tracePt t="3852" x="7229475" y="6203950"/>
          <p14:tracePt t="3855" x="7242175" y="6169025"/>
          <p14:tracePt t="3893" x="7254875" y="6054725"/>
          <p14:tracePt t="3933" x="7254875" y="6010275"/>
          <p14:tracePt t="3973" x="7254875" y="5953125"/>
          <p14:tracePt t="4013" x="7277100" y="5883275"/>
          <p14:tracePt t="4053" x="7299325" y="5826125"/>
          <p14:tracePt t="4094" x="7334250" y="5724525"/>
          <p14:tracePt t="4132" x="7369175" y="5632450"/>
          <p14:tracePt t="4172" x="7435850" y="5505450"/>
          <p14:tracePt t="4213" x="7493000" y="5346700"/>
          <p14:tracePt t="4253" x="7518400" y="5289550"/>
          <p14:tracePt t="4292" x="7562850" y="5127625"/>
          <p14:tracePt t="4333" x="7654925" y="4946650"/>
          <p14:tracePt t="4372" x="7747000" y="4784725"/>
          <p14:tracePt t="4413" x="7781925" y="4718050"/>
          <p14:tracePt t="4453" x="7791450" y="4705350"/>
          <p14:tracePt t="7568" x="7772400" y="4660900"/>
          <p14:tracePt t="7576" x="7715250" y="4578350"/>
          <p14:tracePt t="7591" x="7658100" y="4498975"/>
          <p14:tracePt t="7613" x="7521575" y="4349750"/>
          <p14:tracePt t="7654" x="7258050" y="4111625"/>
          <p14:tracePt t="7694" x="6911975" y="3848100"/>
          <p14:tracePt t="7735" x="6432550" y="3559175"/>
          <p14:tracePt t="7774" x="5940425" y="3286125"/>
          <p14:tracePt t="7814" x="5518150" y="3044825"/>
          <p14:tracePt t="7854" x="5048250" y="2794000"/>
          <p14:tracePt t="7894" x="4476750" y="2530475"/>
          <p14:tracePt t="7934" x="4130675" y="2346325"/>
          <p14:tracePt t="7974" x="3867150" y="2222500"/>
          <p14:tracePt t="8014" x="3651250" y="2130425"/>
          <p14:tracePt t="8054" x="3571875" y="2082800"/>
          <p14:tracePt t="8881" x="3546475" y="2082800"/>
          <p14:tracePt t="8895" x="3536950" y="2082800"/>
          <p14:tracePt t="8912" x="3479800" y="2092325"/>
          <p14:tracePt t="8919" x="3444875" y="2105025"/>
          <p14:tracePt t="8954" x="3343275" y="2149475"/>
          <p14:tracePt t="8994" x="3181350" y="2276475"/>
          <p14:tracePt t="9035" x="3089275" y="2365375"/>
          <p14:tracePt t="9074" x="3054350" y="2447925"/>
          <p14:tracePt t="9114" x="3009900" y="2540000"/>
          <p14:tracePt t="9153" x="2965450" y="2711450"/>
          <p14:tracePt t="9194" x="2917825" y="2882900"/>
          <p14:tracePt t="9233" x="2851150" y="3063875"/>
          <p14:tracePt t="9274" x="2816225" y="3213100"/>
          <p14:tracePt t="9314" x="2759075" y="3352800"/>
          <p14:tracePt t="9354" x="2676525" y="3546475"/>
          <p14:tracePt t="9395" x="2587625" y="3854450"/>
          <p14:tracePt t="9434" x="2438400" y="4187825"/>
          <p14:tracePt t="9474" x="2209800" y="4552950"/>
          <p14:tracePt t="9512" x="2117725" y="4794250"/>
          <p14:tracePt t="9551" x="2117725" y="4886325"/>
          <p14:tracePt t="9592" x="2105025" y="4965700"/>
          <p14:tracePt t="9632" x="2082800" y="5045075"/>
          <p14:tracePt t="9673" x="2070100" y="5092700"/>
          <p14:tracePt t="9712" x="1990725" y="5229225"/>
          <p14:tracePt t="9751" x="1819275" y="5378450"/>
          <p14:tracePt t="9791" x="1749425" y="5435600"/>
          <p14:tracePt t="9832" x="1717675" y="5445125"/>
          <p14:tracePt t="9871" x="1704975" y="5457825"/>
          <p14:tracePt t="9912" x="1682750" y="5492750"/>
          <p14:tracePt t="9952" x="1635125" y="5584825"/>
          <p14:tracePt t="9992" x="1577975" y="5686425"/>
          <p14:tracePt t="10032" x="1555750" y="5743575"/>
          <p14:tracePt t="10072" x="1498600" y="5813425"/>
          <p14:tracePt t="10111" x="1441450" y="5870575"/>
          <p14:tracePt t="10151" x="1428750" y="5880100"/>
          <p14:tracePt t="10496" x="1428750" y="5861050"/>
          <p14:tracePt t="10503" x="1428750" y="5826125"/>
          <p14:tracePt t="10510" x="1428750" y="5794375"/>
          <p14:tracePt t="10530" x="1419225" y="5667375"/>
          <p14:tracePt t="10572" x="1406525" y="5391150"/>
          <p14:tracePt t="10612" x="1406525" y="5038725"/>
          <p14:tracePt t="10613" x="1406525" y="4946650"/>
          <p14:tracePt t="10652" x="1406525" y="4692650"/>
          <p14:tracePt t="10691" x="1406525" y="4476750"/>
          <p14:tracePt t="10714" x="1406525" y="4349750"/>
          <p14:tracePt t="10752" x="1406525" y="4086225"/>
          <p14:tracePt t="10791" x="1406525" y="3813175"/>
          <p14:tracePt t="10833" x="1406525" y="3549650"/>
          <p14:tracePt t="10872" x="1406525" y="3321050"/>
          <p14:tracePt t="10912" x="1416050" y="3124200"/>
          <p14:tracePt t="10951" x="1416050" y="2987675"/>
          <p14:tracePt t="10991" x="1425575" y="2851150"/>
          <p14:tracePt t="11032" x="1438275" y="2746375"/>
          <p14:tracePt t="11072" x="1438275" y="2689225"/>
          <p14:tracePt t="11111" x="1450975" y="2622550"/>
          <p14:tracePt t="11152" x="1460500" y="2530475"/>
          <p14:tracePt t="11192" x="1482725" y="2368550"/>
          <p14:tracePt t="11232" x="1508125" y="2311400"/>
          <p14:tracePt t="11296" x="1508125" y="2266950"/>
          <p14:tracePt t="11329" x="1508125" y="2222500"/>
          <p14:tracePt t="11371" x="1508125" y="2197100"/>
          <p14:tracePt t="11411" x="1517650" y="2174875"/>
          <p14:tracePt t="11452" x="1517650" y="2152650"/>
          <p14:tracePt t="11492" x="1517650" y="2139950"/>
          <p14:tracePt t="11532" x="1517650" y="2117725"/>
          <p14:tracePt t="11572" x="1517650" y="2095500"/>
          <p14:tracePt t="11573" x="1517650" y="2082800"/>
          <p14:tracePt t="11612" x="1517650" y="2073275"/>
          <p14:tracePt t="11694" x="1517650" y="2060575"/>
          <p14:tracePt t="11942" x="1517650" y="2079625"/>
          <p14:tracePt t="11951" x="1517650" y="2114550"/>
          <p14:tracePt t="11958" x="1511300" y="2162175"/>
          <p14:tracePt t="11982" x="1498600" y="2308225"/>
          <p14:tracePt t="12002" x="1476375" y="2413000"/>
          <p14:tracePt t="12033" x="1419225" y="2676525"/>
          <p14:tracePt t="12073" x="1349375" y="3054350"/>
          <p14:tracePt t="12113" x="1314450" y="3397250"/>
          <p14:tracePt t="12153" x="1292225" y="3648075"/>
          <p14:tracePt t="12192" x="1292225" y="3902075"/>
          <p14:tracePt t="12232" x="1292225" y="4016375"/>
          <p14:tracePt t="12258" x="1292225" y="4073525"/>
          <p14:tracePt t="12299" x="1292225" y="4152900"/>
          <p14:tracePt t="12339" x="1292225" y="4267200"/>
          <p14:tracePt t="12379" x="1292225" y="4394200"/>
          <p14:tracePt t="12419" x="1301750" y="4530725"/>
          <p14:tracePt t="12459" x="1323975" y="4689475"/>
          <p14:tracePt t="12499" x="1336675" y="4794250"/>
          <p14:tracePt t="12539" x="1336675" y="4978400"/>
          <p14:tracePt t="12579" x="1346200" y="5149850"/>
          <p14:tracePt t="12619" x="1368425" y="5286375"/>
          <p14:tracePt t="12659" x="1393825" y="5387975"/>
          <p14:tracePt t="12699" x="1403350" y="5470525"/>
          <p14:tracePt t="12739" x="1416050" y="5527675"/>
          <p14:tracePt t="12779" x="1416050" y="5616575"/>
          <p14:tracePt t="12819" x="1416050" y="5730875"/>
          <p14:tracePt t="12859" x="1416050" y="5857875"/>
          <p14:tracePt t="12909" x="1416050" y="6007100"/>
          <p14:tracePt t="12949" x="1425575" y="6051550"/>
          <p14:tracePt t="12951" x="1438275" y="6064250"/>
          <p14:tracePt t="12999" x="1438275" y="6086475"/>
          <p14:tracePt t="13039" x="1438275" y="6099175"/>
          <p14:tracePt t="13079" x="1450975" y="6108700"/>
          <p14:tracePt t="13270" x="1460500" y="6108700"/>
          <p14:tracePt t="13291" x="1473200" y="6102350"/>
          <p14:tracePt t="13294" x="1508125" y="6089650"/>
          <p14:tracePt t="13309" x="1543050" y="6067425"/>
          <p14:tracePt t="13328" x="1600200" y="6022975"/>
          <p14:tracePt t="13359" x="1666875" y="5930900"/>
          <p14:tracePt t="13399" x="1689100" y="5838825"/>
          <p14:tracePt t="13439" x="1689100" y="5781675"/>
          <p14:tracePt t="13489" x="1660525" y="5711825"/>
          <p14:tracePt t="13530" x="1625600" y="5676900"/>
          <p14:tracePt t="13569" x="1555750" y="5632450"/>
          <p14:tracePt t="13609" x="1463675" y="5562600"/>
          <p14:tracePt t="13649" x="1371600" y="5530850"/>
          <p14:tracePt t="13690" x="1282700" y="5495925"/>
          <p14:tracePt t="13729" x="1200150" y="5473700"/>
          <p14:tracePt t="13779" x="1111250" y="5473700"/>
          <p14:tracePt t="13819" x="1019175" y="5473700"/>
          <p14:tracePt t="13869" x="914400" y="5527675"/>
          <p14:tracePt t="13908" x="869950" y="5594350"/>
          <p14:tracePt t="13909" x="869950" y="5607050"/>
          <p14:tracePt t="13949" x="847725" y="5673725"/>
          <p14:tracePt t="13951" x="847725" y="5708650"/>
          <p14:tracePt t="13989" x="847725" y="5835650"/>
          <p14:tracePt t="14029" x="911225" y="5915025"/>
          <p14:tracePt t="14069" x="1016000" y="6007100"/>
          <p14:tracePt t="14070" x="1038225" y="6007100"/>
          <p14:tracePt t="14109" x="1108075" y="6042025"/>
          <p14:tracePt t="14158" x="1244600" y="6099175"/>
          <p14:tracePt t="14200" x="1336675" y="6108700"/>
          <p14:tracePt t="14249" x="1460500" y="6108700"/>
          <p14:tracePt t="14290" x="1565275" y="6102350"/>
          <p14:tracePt t="14329" x="1631950" y="6054725"/>
          <p14:tracePt t="14370" x="1666875" y="6022975"/>
          <p14:tracePt t="14410" x="1701800" y="5965825"/>
          <p14:tracePt t="14459" x="1724025" y="5908675"/>
          <p14:tracePt t="14499" x="1724025" y="5851525"/>
          <p14:tracePt t="14539" x="1746250" y="5803900"/>
          <p14:tracePt t="14579" x="1746250" y="5759450"/>
          <p14:tracePt t="14619" x="1746250" y="5734050"/>
          <p14:tracePt t="14659" x="1704975" y="5667375"/>
          <p14:tracePt t="14699" x="1660525" y="5632450"/>
          <p14:tracePt t="14739" x="1555750" y="5588000"/>
          <p14:tracePt t="14778" x="1476375" y="5562600"/>
          <p14:tracePt t="14819" x="1362075" y="5562600"/>
          <p14:tracePt t="14858" x="1247775" y="5562600"/>
          <p14:tracePt t="14899" x="1168400" y="5607050"/>
          <p14:tracePt t="14949" x="1111250" y="5664200"/>
          <p14:tracePt t="14951" x="1111250" y="5673725"/>
          <p14:tracePt t="14989" x="1085850" y="5743575"/>
          <p14:tracePt t="15028" x="1108075" y="5848350"/>
          <p14:tracePt t="15068" x="1174750" y="5937250"/>
          <p14:tracePt t="15069" x="1196975" y="5962650"/>
          <p14:tracePt t="15118" x="1266825" y="6007100"/>
          <p14:tracePt t="15159" x="1311275" y="6042025"/>
          <p14:tracePt t="15209" x="1438275" y="6042025"/>
          <p14:tracePt t="15249" x="1552575" y="6042025"/>
          <p14:tracePt t="15288" x="1622425" y="6022975"/>
          <p14:tracePt t="15330" x="1701800" y="5965825"/>
          <p14:tracePt t="15369" x="1746250" y="5908675"/>
          <p14:tracePt t="15410" x="1746250" y="5861050"/>
          <p14:tracePt t="15448" x="1692275" y="5803900"/>
          <p14:tracePt t="15489" x="1590675" y="5734050"/>
          <p14:tracePt t="15529" x="1476375" y="5702300"/>
          <p14:tracePt t="15569" x="1292225" y="5702300"/>
          <p14:tracePt t="15609" x="1200150" y="5702300"/>
          <p14:tracePt t="15650" x="1120775" y="5730875"/>
          <p14:tracePt t="15691" x="1063625" y="5778500"/>
          <p14:tracePt t="15730" x="1006475" y="5857875"/>
          <p14:tracePt t="15780" x="1006475" y="5972175"/>
          <p14:tracePt t="15819" x="1047750" y="6042025"/>
          <p14:tracePt t="15869" x="1209675" y="6134100"/>
          <p14:tracePt t="15910" x="1289050" y="6156325"/>
          <p14:tracePt t="15960" x="1450975" y="6165850"/>
          <p14:tracePt t="16000" x="1565275" y="6102350"/>
          <p14:tracePt t="16039" x="1622425" y="6010275"/>
          <p14:tracePt t="16080" x="1631950" y="5908675"/>
          <p14:tracePt t="16120" x="1612900" y="5803900"/>
          <p14:tracePt t="16159" x="1568450" y="5724525"/>
          <p14:tracePt t="16199" x="1546225" y="5689600"/>
          <p14:tracePt t="16239" x="1520825" y="5667375"/>
          <p14:tracePt t="16280" x="1476375" y="5654675"/>
          <p14:tracePt t="16319" x="1406525" y="5645150"/>
          <p14:tracePt t="16359" x="1384300" y="5645150"/>
          <p14:tracePt t="16399" x="1339850" y="5645150"/>
          <p14:tracePt t="16450" x="1282700" y="5664200"/>
          <p14:tracePt t="16489" x="1225550" y="5743575"/>
          <p14:tracePt t="16529" x="1225550" y="5857875"/>
          <p14:tracePt t="16569" x="1266825" y="5962650"/>
          <p14:tracePt t="16620" x="1368425" y="5994400"/>
          <p14:tracePt t="16660" x="1552575" y="6007100"/>
          <p14:tracePt t="16662" x="1574800" y="6007100"/>
          <p14:tracePt t="16695" x="1666875" y="6007100"/>
          <p14:tracePt t="16735" x="1746250" y="5940425"/>
          <p14:tracePt t="16775" x="1816100" y="5826125"/>
          <p14:tracePt t="16815" x="1816100" y="5746750"/>
          <p14:tracePt t="16855" x="1816100" y="5702300"/>
          <p14:tracePt t="16895" x="1816100" y="5654675"/>
          <p14:tracePt t="16935" x="1762125" y="5597525"/>
          <p14:tracePt t="16975" x="1692275" y="5575300"/>
          <p14:tracePt t="17015" x="1533525" y="5575300"/>
          <p14:tracePt t="17055" x="1441450" y="5575300"/>
          <p14:tracePt t="17095" x="1362075" y="5616575"/>
          <p14:tracePt t="17136" x="1270000" y="5686425"/>
          <p14:tracePt t="17175" x="1257300" y="5778500"/>
          <p14:tracePt t="17215" x="1257300" y="5880100"/>
          <p14:tracePt t="17260" x="1323975" y="6029325"/>
          <p14:tracePt t="17300" x="1460500" y="6099175"/>
          <p14:tracePt t="17301" x="1482725" y="6099175"/>
          <p14:tracePt t="17340" x="1600200" y="6108700"/>
          <p14:tracePt t="17380" x="1724025" y="6102350"/>
          <p14:tracePt t="17381" x="1746250" y="6089650"/>
          <p14:tracePt t="17420" x="1781175" y="6032500"/>
          <p14:tracePt t="17460" x="1793875" y="5940425"/>
          <p14:tracePt t="17462" x="1793875" y="5930900"/>
          <p14:tracePt t="17502" x="1717675" y="5895975"/>
          <p14:tracePt t="17540" x="1670050" y="5883275"/>
          <p14:tracePt t="17580" x="1612900" y="5883275"/>
          <p14:tracePt t="17620" x="1590675" y="5905500"/>
          <p14:tracePt t="17660" x="1600200" y="5915025"/>
          <p14:tracePt t="17700" x="1701800" y="5915025"/>
          <p14:tracePt t="17701" x="1714500" y="5915025"/>
          <p14:tracePt t="17740" x="1781175" y="5873750"/>
          <p14:tracePt t="17780" x="1793875" y="5781675"/>
          <p14:tracePt t="17781" x="1793875" y="5768975"/>
          <p14:tracePt t="17820" x="1749425" y="5711825"/>
          <p14:tracePt t="17870" x="1577975" y="5689600"/>
          <p14:tracePt t="17911" x="1520825" y="5730875"/>
          <p14:tracePt t="17951" x="1520825" y="5835650"/>
          <p14:tracePt t="17990" x="1565275" y="5927725"/>
          <p14:tracePt t="18031" x="1679575" y="5949950"/>
          <p14:tracePt t="18070" x="1781175" y="5908675"/>
          <p14:tracePt t="18110" x="1781175" y="5851525"/>
          <p14:tracePt t="18150" x="1781175" y="5838825"/>
          <p14:tracePt t="18190" x="1727200" y="5857875"/>
          <p14:tracePt t="18240" x="1704975" y="5915025"/>
          <p14:tracePt t="18280" x="1724025" y="5949950"/>
          <p14:tracePt t="18320" x="1758950" y="5949950"/>
          <p14:tracePt t="18360" x="1793875" y="5930900"/>
          <p14:tracePt t="18400" x="1793875" y="5895975"/>
          <p14:tracePt t="18450" x="1784350" y="5883275"/>
          <p14:tracePt t="18492" x="1774825" y="5883275"/>
          <p14:tracePt t="18607" x="1762125" y="5873750"/>
          <p14:tracePt t="18615" x="1749425" y="5873750"/>
          <p14:tracePt t="18640" x="1727200" y="5873750"/>
          <p14:tracePt t="18680" x="1647825" y="5826125"/>
          <p14:tracePt t="18700" x="1625600" y="5803900"/>
          <p14:tracePt t="18730" x="1577975" y="5711825"/>
          <p14:tracePt t="18771" x="1533525" y="5448300"/>
          <p14:tracePt t="18810" x="1533525" y="5153025"/>
          <p14:tracePt t="18850" x="1533525" y="4784725"/>
          <p14:tracePt t="18890" x="1533525" y="4225925"/>
          <p14:tracePt t="18930" x="1533525" y="3756025"/>
          <p14:tracePt t="18970" x="1533525" y="3492500"/>
          <p14:tracePt t="19010" x="1533525" y="3365500"/>
          <p14:tracePt t="19049" x="1533525" y="3181350"/>
          <p14:tracePt t="19090" x="1533525" y="3009900"/>
          <p14:tracePt t="19130" x="1543050" y="2873375"/>
          <p14:tracePt t="19171" x="1543050" y="2701925"/>
          <p14:tracePt t="19210" x="1552575" y="2486025"/>
          <p14:tracePt t="19250" x="1565275" y="2368550"/>
          <p14:tracePt t="19290" x="1565275" y="2209800"/>
          <p14:tracePt t="19330" x="1565275" y="2117725"/>
          <p14:tracePt t="19370" x="1565275" y="2082800"/>
          <p14:tracePt t="19409" x="1555750" y="2051050"/>
          <p14:tracePt t="19490" x="1546225" y="2038350"/>
          <p14:tracePt t="19531" x="1533525" y="1901825"/>
          <p14:tracePt t="19570" x="1498600" y="1809750"/>
          <p14:tracePt t="19610" x="1485900" y="1797050"/>
          <p14:tracePt t="20359" x="1530350" y="1863725"/>
          <p14:tracePt t="20368" x="1574800" y="1965325"/>
          <p14:tracePt t="20375" x="1609725" y="2070100"/>
          <p14:tracePt t="20391" x="1701800" y="2276475"/>
          <p14:tracePt t="20430" x="1746250" y="2743200"/>
          <p14:tracePt t="20470" x="1771650" y="3190875"/>
          <p14:tracePt t="20510" x="1895475" y="3625850"/>
          <p14:tracePt t="20550" x="2228850" y="4048125"/>
          <p14:tracePt t="20590" x="2743200" y="4508500"/>
          <p14:tracePt t="20630" x="3108325" y="4781550"/>
          <p14:tracePt t="20670" x="3165475" y="4838700"/>
          <p14:tracePt t="20750" x="3257550" y="5114925"/>
          <p14:tracePt t="20790" x="3349625" y="5365750"/>
          <p14:tracePt t="20830" x="3476625" y="5673725"/>
          <p14:tracePt t="20870" x="3543300" y="5857875"/>
          <p14:tracePt t="20910" x="3568700" y="5927725"/>
          <p14:tracePt t="24560" x="3546475" y="5918200"/>
          <p14:tracePt t="24567" x="3352800" y="5768975"/>
          <p14:tracePt t="24578" x="3238500" y="5689600"/>
          <p14:tracePt t="24599" x="2794000" y="5381625"/>
          <p14:tracePt t="24641" x="2219325" y="4806950"/>
          <p14:tracePt t="24680" x="1933575" y="4464050"/>
          <p14:tracePt t="24721" x="1717675" y="4248150"/>
          <p14:tracePt t="24761" x="1612900" y="4191000"/>
          <p14:tracePt t="24801" x="1590675" y="4178300"/>
          <p14:tracePt t="24841" x="1546225" y="4156075"/>
          <p14:tracePt t="24881" x="1441450" y="4076700"/>
          <p14:tracePt t="24920" x="1247775" y="3949700"/>
          <p14:tracePt t="24960" x="927100" y="3813175"/>
          <p14:tracePt t="25001" x="835025" y="3765550"/>
          <p14:tracePt t="25041" x="854075" y="3686175"/>
          <p14:tracePt t="25080" x="911225" y="3651250"/>
          <p14:tracePt t="25120" x="1038225" y="3549650"/>
          <p14:tracePt t="25160" x="1152525" y="3365500"/>
          <p14:tracePt t="25200" x="1174750" y="3136900"/>
          <p14:tracePt t="25241" x="1174750" y="2978150"/>
          <p14:tracePt t="25281" x="1174750" y="2873375"/>
          <p14:tracePt t="25321" x="1174750" y="2759075"/>
          <p14:tracePt t="25361" x="1196975" y="2667000"/>
          <p14:tracePt t="25410" x="1266825" y="2508250"/>
          <p14:tracePt t="25451" x="1279525" y="2451100"/>
          <p14:tracePt t="25491" x="1301750" y="2381250"/>
          <p14:tracePt t="25533" x="1311275" y="2266950"/>
          <p14:tracePt t="25561" x="1311275" y="2222500"/>
          <p14:tracePt t="25601" x="1358900" y="2108200"/>
          <p14:tracePt t="25641" x="1381125" y="2073275"/>
          <p14:tracePt t="25862" x="1381125" y="2092325"/>
          <p14:tracePt t="25870" x="1381125" y="2136775"/>
          <p14:tracePt t="25879" x="1381125" y="2162175"/>
          <p14:tracePt t="25912" x="1371600" y="2343150"/>
          <p14:tracePt t="25951" x="1371600" y="2584450"/>
          <p14:tracePt t="25970" x="1371600" y="2641600"/>
          <p14:tracePt t="26002" x="1371600" y="2825750"/>
          <p14:tracePt t="26041" x="1349375" y="3063875"/>
          <p14:tracePt t="26082" x="1339850" y="3305175"/>
          <p14:tracePt t="26121" x="1346200" y="3581400"/>
          <p14:tracePt t="26161" x="1403350" y="3933825"/>
          <p14:tracePt t="26202" x="1460500" y="4187825"/>
          <p14:tracePt t="26242" x="1587500" y="4451350"/>
          <p14:tracePt t="26281" x="1736725" y="4657725"/>
          <p14:tracePt t="26322" x="1771650" y="4746625"/>
          <p14:tracePt t="26361" x="1793875" y="4851400"/>
          <p14:tracePt t="26401" x="1895475" y="4978400"/>
          <p14:tracePt t="26441" x="1943100" y="5000625"/>
          <p14:tracePt t="26482" x="2066925" y="5035550"/>
          <p14:tracePt t="26520" x="2238375" y="5092700"/>
          <p14:tracePt t="26561" x="2365375" y="5124450"/>
          <p14:tracePt t="26600" x="2501900" y="5149850"/>
          <p14:tracePt t="26640" x="2527300" y="5149850"/>
          <p14:tracePt t="26681" x="2549525" y="5083175"/>
          <p14:tracePt t="26722" x="2593975" y="4968875"/>
          <p14:tracePt t="26761" x="2651125" y="4921250"/>
          <p14:tracePt t="26801" x="2673350" y="4911725"/>
          <p14:tracePt t="26842" x="2708275" y="4911725"/>
          <p14:tracePt t="26881" x="2755900" y="4899025"/>
          <p14:tracePt t="26921" x="2892425" y="4899025"/>
          <p14:tracePt t="26960" x="2936875" y="4899025"/>
          <p14:tracePt t="27102" x="2949575" y="4899025"/>
          <p14:tracePt t="27110" x="2962275" y="4889500"/>
          <p14:tracePt t="27118" x="2971800" y="4889500"/>
          <p14:tracePt t="27151" x="3063875" y="4864100"/>
          <p14:tracePt t="31799" x="3098800" y="4854575"/>
          <p14:tracePt t="31808" x="3165475" y="4819650"/>
          <p14:tracePt t="31816" x="3178175" y="4806950"/>
          <p14:tracePt t="31828" x="3200400" y="4797425"/>
          <p14:tracePt t="31868" x="3314700" y="4740275"/>
          <p14:tracePt t="31909" x="3419475" y="4692650"/>
          <p14:tracePt t="31949" x="3533775" y="4635500"/>
          <p14:tracePt t="31950" x="3568700" y="4625975"/>
          <p14:tracePt t="31989" x="3648075" y="4578350"/>
          <p14:tracePt t="32029" x="3692525" y="4546600"/>
          <p14:tracePt t="32059" x="3749675" y="4511675"/>
          <p14:tracePt t="32100" x="3797300" y="4476750"/>
          <p14:tracePt t="32139" x="3832225" y="4454525"/>
          <p14:tracePt t="32229" x="3841750" y="4441825"/>
          <p14:tracePt t="32279" x="3854450" y="4429125"/>
          <p14:tracePt t="33090" x="3854450" y="4419600"/>
          <p14:tracePt t="33095" x="3854450" y="4406900"/>
          <p14:tracePt t="33118" x="3876675" y="4371975"/>
          <p14:tracePt t="33126" x="3889375" y="4349750"/>
          <p14:tracePt t="33159" x="3921125" y="4283075"/>
          <p14:tracePt t="33209" x="3978275" y="4213225"/>
          <p14:tracePt t="33249" x="4013200" y="4178300"/>
          <p14:tracePt t="33278" x="4038600" y="4156075"/>
          <p14:tracePt t="33319" x="4060825" y="4133850"/>
          <p14:tracePt t="33359" x="4105275" y="4086225"/>
          <p14:tracePt t="33399" x="4184650" y="3984625"/>
          <p14:tracePt t="33449" x="4254500" y="3879850"/>
          <p14:tracePt t="33489" x="4333875" y="3790950"/>
          <p14:tracePt t="33531" x="4391025" y="3663950"/>
          <p14:tracePt t="33580" x="4403725" y="3378200"/>
          <p14:tracePt t="33620" x="4349750" y="3136900"/>
          <p14:tracePt t="33659" x="4292600" y="2943225"/>
          <p14:tracePt t="33700" x="4222750" y="2781300"/>
          <p14:tracePt t="33739" x="4187825" y="2667000"/>
          <p14:tracePt t="33780" x="4187825" y="2587625"/>
          <p14:tracePt t="33819" x="4165600" y="2486025"/>
          <p14:tracePt t="33859" x="4130675" y="2381250"/>
          <p14:tracePt t="33899" x="4098925" y="2301875"/>
          <p14:tracePt t="33950" x="3994150" y="2197100"/>
          <p14:tracePt t="33989" x="3981450" y="2187575"/>
          <p14:tracePt t="34054" x="3971925" y="2187575"/>
          <p14:tracePt t="34118" x="3959225" y="2187575"/>
          <p14:tracePt t="34134" x="3949700" y="2187575"/>
          <p14:tracePt t="34150" x="3924300" y="2187575"/>
          <p14:tracePt t="34200" x="3743325" y="2241550"/>
          <p14:tracePt t="34239" x="3606800" y="2286000"/>
          <p14:tracePt t="34290" x="3514725" y="2333625"/>
          <p14:tracePt t="34330" x="3457575" y="2390775"/>
          <p14:tracePt t="34370" x="3409950" y="2457450"/>
          <p14:tracePt t="34409" x="3375025" y="2549525"/>
          <p14:tracePt t="34460" x="3330575" y="2698750"/>
          <p14:tracePt t="34462" x="3330575" y="2711450"/>
          <p14:tracePt t="34500" x="3317875" y="2800350"/>
          <p14:tracePt t="34550" x="3260725" y="3019425"/>
          <p14:tracePt t="34590" x="3260725" y="3076575"/>
          <p14:tracePt t="34630" x="3349625" y="3178175"/>
          <p14:tracePt t="34679" x="3543300" y="3305175"/>
          <p14:tracePt t="34730" x="3692525" y="3362325"/>
          <p14:tracePt t="34769" x="3806825" y="3397250"/>
          <p14:tracePt t="34819" x="3933825" y="3419475"/>
          <p14:tracePt t="34859" x="4048125" y="3419475"/>
          <p14:tracePt t="34899" x="4152900" y="3413125"/>
          <p14:tracePt t="34939" x="4241800" y="3378200"/>
          <p14:tracePt t="34942" x="4267200" y="3365500"/>
          <p14:tracePt t="34980" x="4298950" y="3343275"/>
          <p14:tracePt t="35029" x="4381500" y="3286125"/>
          <p14:tracePt t="35070" x="4413250" y="3216275"/>
          <p14:tracePt t="35111" x="4425950" y="3136900"/>
          <p14:tracePt t="35150" x="4425950" y="3044825"/>
          <p14:tracePt t="35189" x="4425950" y="2978150"/>
          <p14:tracePt t="35229" x="4359275" y="2895600"/>
          <p14:tracePt t="35269" x="4314825" y="2838450"/>
          <p14:tracePt t="35319" x="4244975" y="2794000"/>
          <p14:tracePt t="35360" x="4200525" y="2771775"/>
          <p14:tracePt t="35399" x="4165600" y="2759075"/>
          <p14:tracePt t="35450" x="4121150" y="2746375"/>
          <p14:tracePt t="35489" x="4041775" y="2724150"/>
          <p14:tracePt t="35530" x="3937000" y="2689225"/>
          <p14:tracePt t="35571" x="3879850" y="2679700"/>
          <p14:tracePt t="35611" x="3810000" y="2657475"/>
          <p14:tracePt t="35649" x="3778250" y="2657475"/>
          <p14:tracePt t="35691" x="3721100" y="2657475"/>
          <p14:tracePt t="35730" x="3686175" y="2657475"/>
          <p14:tracePt t="35770" x="3616325" y="2686050"/>
          <p14:tracePt t="35810" x="3524250" y="2720975"/>
          <p14:tracePt t="35850" x="3432175" y="2790825"/>
          <p14:tracePt t="35899" x="3375025" y="2905125"/>
          <p14:tracePt t="35940" x="3365500" y="3006725"/>
          <p14:tracePt t="35942" x="3365500" y="3019425"/>
          <p14:tracePt t="35991" x="3371850" y="3190875"/>
          <p14:tracePt t="36030" x="3463925" y="3352800"/>
          <p14:tracePt t="36080" x="3556000" y="3467100"/>
          <p14:tracePt t="36121" x="3660775" y="3524250"/>
          <p14:tracePt t="36170" x="3784600" y="3556000"/>
          <p14:tracePt t="36210" x="3921125" y="3568700"/>
          <p14:tracePt t="36251" x="4025900" y="3568700"/>
          <p14:tracePt t="36291" x="4083050" y="3514725"/>
          <p14:tracePt t="36331" x="4127500" y="3400425"/>
          <p14:tracePt t="36371" x="4127500" y="3286125"/>
          <p14:tracePt t="36410" x="4121150" y="3159125"/>
          <p14:tracePt t="36450" x="4064000" y="2987675"/>
          <p14:tracePt t="36490" x="4041775" y="2886075"/>
          <p14:tracePt t="36530" x="4006850" y="2736850"/>
          <p14:tracePt t="36570" x="3994150" y="2609850"/>
          <p14:tracePt t="36611" x="3959225" y="2517775"/>
          <p14:tracePt t="36650" x="3949700" y="2473325"/>
          <p14:tracePt t="36694" x="3914775" y="2393950"/>
          <p14:tracePt t="36731" x="3892550" y="2359025"/>
          <p14:tracePt t="36819" x="3892550" y="2346325"/>
          <p14:tracePt t="36860" x="3879850" y="2324100"/>
          <p14:tracePt t="37006" x="3867150" y="2311400"/>
          <p14:tracePt t="37094" x="3867150" y="2343150"/>
          <p14:tracePt t="37102" x="3857625" y="2390775"/>
          <p14:tracePt t="37110" x="3844925" y="2425700"/>
          <p14:tracePt t="37140" x="3835400" y="2584450"/>
          <p14:tracePt t="37180" x="3835400" y="2940050"/>
          <p14:tracePt t="37182" x="3835400" y="2997200"/>
          <p14:tracePt t="37200" x="3835400" y="3146425"/>
          <p14:tracePt t="37230" x="3835400" y="3384550"/>
          <p14:tracePt t="37271" x="3835400" y="3603625"/>
          <p14:tracePt t="37310" x="3835400" y="3695700"/>
          <p14:tracePt t="37360" x="3854450" y="3752850"/>
          <p14:tracePt t="37401" x="3863975" y="3775075"/>
          <p14:tracePt t="37440" x="3876675" y="3819525"/>
          <p14:tracePt t="37481" x="3876675" y="3867150"/>
          <p14:tracePt t="37561" x="3889375" y="3902075"/>
          <p14:tracePt t="37783" x="3898900" y="3892550"/>
          <p14:tracePt t="37790" x="3898900" y="3879850"/>
          <p14:tracePt t="37798" x="3911600" y="3870325"/>
          <p14:tracePt t="37830" x="3911600" y="3835400"/>
          <p14:tracePt t="37869" x="3911600" y="3813175"/>
          <p14:tracePt t="37942" x="3892550" y="3832225"/>
          <p14:tracePt t="37961" x="3857625" y="3889375"/>
          <p14:tracePt t="37967" x="3857625" y="3933825"/>
          <p14:tracePt t="37999" x="3857625" y="4140200"/>
          <p14:tracePt t="38049" x="3889375" y="4565650"/>
          <p14:tracePt t="38091" x="4117975" y="5057775"/>
          <p14:tracePt t="38139" x="4391025" y="5607050"/>
          <p14:tracePt t="38180" x="4562475" y="5905500"/>
          <p14:tracePt t="38229" x="4667250" y="6099175"/>
          <p14:tracePt t="38269" x="4676775" y="6134100"/>
          <p14:tracePt t="50512" x="4689475" y="6124575"/>
          <p14:tracePt t="50585" x="4679950" y="6111875"/>
          <p14:tracePt t="50591" x="4670425" y="6102350"/>
          <p14:tracePt t="50617" x="4657725" y="6102350"/>
          <p14:tracePt t="50623" x="4635500" y="6102350"/>
          <p14:tracePt t="50657" x="4565650" y="6089650"/>
          <p14:tracePt t="50697" x="4451350" y="6089650"/>
          <p14:tracePt t="50747" x="4359275" y="6080125"/>
          <p14:tracePt t="50788" x="4200525" y="6054725"/>
          <p14:tracePt t="50828" x="4041775" y="6022975"/>
          <p14:tracePt t="50867" x="3971925" y="6010275"/>
          <p14:tracePt t="50908" x="3892550" y="6010275"/>
          <p14:tracePt t="50947" x="3800475" y="6010275"/>
          <p14:tracePt t="50949" x="3787775" y="6010275"/>
          <p14:tracePt t="50997" x="3721100" y="6019800"/>
          <p14:tracePt t="51047" x="3663950" y="6051550"/>
          <p14:tracePt t="51087" x="3606800" y="6076950"/>
          <p14:tracePt t="51137" x="3594100" y="6086475"/>
          <p14:tracePt t="52110" x="3581400" y="6099175"/>
          <p14:tracePt t="52118" x="3590925" y="6108700"/>
          <p14:tracePt t="52148" x="3603625" y="6134100"/>
          <p14:tracePt t="52165" x="3613150" y="6165850"/>
          <p14:tracePt t="52184" x="3635375" y="6200775"/>
          <p14:tracePt t="52214" x="3670300" y="6248400"/>
          <p14:tracePt t="52254" x="3692525" y="6270625"/>
          <p14:tracePt t="52295" x="3775075" y="6305550"/>
          <p14:tracePt t="52334" x="3806825" y="6327775"/>
          <p14:tracePt t="52375" x="3819525" y="6327775"/>
          <p14:tracePt t="52415" x="3832225" y="6327775"/>
          <p14:tracePt t="52566" x="3841750" y="6327775"/>
          <p14:tracePt t="52590" x="3854450" y="6327775"/>
          <p14:tracePt t="52638" x="3876675" y="6318250"/>
          <p14:tracePt t="52654" x="3889375" y="6318250"/>
          <p14:tracePt t="52670" x="3911600" y="6308725"/>
          <p14:tracePt t="52695" x="3921125" y="6296025"/>
          <p14:tracePt t="52735" x="3946525" y="6286500"/>
          <p14:tracePt t="52775" x="3968750" y="6261100"/>
          <p14:tracePt t="52855" x="3990975" y="6251575"/>
          <p14:tracePt t="54903" x="4003675" y="6238875"/>
          <p14:tracePt t="54921" x="4013200" y="6238875"/>
          <p14:tracePt t="54927" x="4025900" y="6238875"/>
          <p14:tracePt t="54945" x="4060825" y="6216650"/>
          <p14:tracePt t="54982" x="4105275" y="6194425"/>
          <p14:tracePt t="55023" x="4197350" y="6146800"/>
          <p14:tracePt t="55063" x="4219575" y="6146800"/>
          <p14:tracePt t="55103" x="4232275" y="6137275"/>
          <p14:tracePt t="55143" x="4267200" y="6111875"/>
          <p14:tracePt t="55182" x="4276725" y="6102350"/>
          <p14:tracePt t="55223" x="4298950" y="6089650"/>
          <p14:tracePt t="55262" x="4311650" y="6080125"/>
          <p14:tracePt t="55303" x="4324350" y="6080125"/>
          <p14:tracePt t="55342" x="4333875" y="6067425"/>
          <p14:tracePt t="55648" x="4327525" y="6054725"/>
          <p14:tracePt t="55663" x="4314825" y="6054725"/>
          <p14:tracePt t="55672" x="4302125" y="6054725"/>
          <p14:tracePt t="55684" x="4270375" y="6045200"/>
          <p14:tracePt t="55724" x="4130675" y="5940425"/>
          <p14:tracePt t="55763" x="4016375" y="5883275"/>
          <p14:tracePt t="55765" x="3994150" y="5873750"/>
          <p14:tracePt t="55803" x="3937000" y="5861050"/>
          <p14:tracePt t="55843" x="3867150" y="5838825"/>
          <p14:tracePt t="55882" x="3835400" y="5826125"/>
          <p14:tracePt t="55923" x="3730625" y="5816600"/>
          <p14:tracePt t="55963" x="3514725" y="5794375"/>
          <p14:tracePt t="55966" x="3489325" y="5794375"/>
          <p14:tracePt t="56003" x="3422650" y="5794375"/>
          <p14:tracePt t="56044" x="3387725" y="5794375"/>
          <p14:tracePt t="56083" x="3352800" y="5794375"/>
          <p14:tracePt t="56085" x="3343275" y="5794375"/>
          <p14:tracePt t="56123" x="3308350" y="5794375"/>
          <p14:tracePt t="56163" x="3238500" y="5848350"/>
          <p14:tracePt t="56203" x="3194050" y="5892800"/>
          <p14:tracePt t="56244" x="3194050" y="5972175"/>
          <p14:tracePt t="56286" x="3194050" y="6042025"/>
          <p14:tracePt t="56323" x="3305175" y="6121400"/>
          <p14:tracePt t="56363" x="3429000" y="6178550"/>
          <p14:tracePt t="56403" x="3578225" y="6200775"/>
          <p14:tracePt t="56443" x="3670300" y="6200775"/>
          <p14:tracePt t="56483" x="3740150" y="6200775"/>
          <p14:tracePt t="56523" x="3806825" y="6200775"/>
          <p14:tracePt t="56564" x="3898900" y="6146800"/>
          <p14:tracePt t="56604" x="3968750" y="6102350"/>
          <p14:tracePt t="56605" x="3978275" y="6089650"/>
          <p14:tracePt t="56643" x="4003675" y="6067425"/>
          <p14:tracePt t="56694" x="4003675" y="6045200"/>
          <p14:tracePt t="56733" x="4003675" y="6032500"/>
          <p14:tracePt t="56773" x="4003675" y="6010275"/>
          <p14:tracePt t="56813" x="4003675" y="5997575"/>
          <p14:tracePt t="56910" x="4003675" y="5975350"/>
          <p14:tracePt t="56933" x="4003675" y="5940425"/>
          <p14:tracePt t="56974" x="4003675" y="5908675"/>
          <p14:tracePt t="57334" x="3994150" y="5883275"/>
          <p14:tracePt t="57342" x="3994150" y="5873750"/>
          <p14:tracePt t="57355" x="3994150" y="5851525"/>
          <p14:tracePt t="57371" x="3994150" y="5781675"/>
          <p14:tracePt t="57390" x="3994150" y="5667375"/>
          <p14:tracePt t="57421" x="3981450" y="5495925"/>
          <p14:tracePt t="57461" x="3981450" y="5346700"/>
          <p14:tracePt t="57502" x="3990975" y="5254625"/>
          <p14:tracePt t="57530" x="3990975" y="5197475"/>
          <p14:tracePt t="57572" x="3990975" y="5140325"/>
          <p14:tracePt t="57611" x="3990975" y="5095875"/>
          <p14:tracePt t="57613" x="3990975" y="5083175"/>
          <p14:tracePt t="57652" x="3990975" y="4968875"/>
          <p14:tracePt t="57691" x="3990975" y="4864100"/>
          <p14:tracePt t="57730" x="3990975" y="4749800"/>
          <p14:tracePt t="57771" x="3981450" y="4718050"/>
          <p14:tracePt t="57811" x="3971925" y="4692650"/>
          <p14:tracePt t="57894" x="3971925" y="4670425"/>
          <p14:tracePt t="57910" x="3971925" y="4648200"/>
          <p14:tracePt t="57931" x="3959225" y="4625975"/>
          <p14:tracePt t="57971" x="3937000" y="4568825"/>
          <p14:tracePt t="58318" x="3914775" y="4610100"/>
          <p14:tracePt t="58326" x="3914775" y="4622800"/>
          <p14:tracePt t="58334" x="3902075" y="4657725"/>
          <p14:tracePt t="58362" x="3892550" y="4759325"/>
          <p14:tracePt t="58401" x="3867150" y="4930775"/>
          <p14:tracePt t="58421" x="3867150" y="4987925"/>
          <p14:tracePt t="58451" x="3857625" y="5102225"/>
          <p14:tracePt t="58453" x="3857625" y="5124450"/>
          <p14:tracePt t="58491" x="3857625" y="5216525"/>
          <p14:tracePt t="58531" x="3844925" y="5330825"/>
          <p14:tracePt t="58571" x="3844925" y="5387975"/>
          <p14:tracePt t="58611" x="3844925" y="5457825"/>
          <p14:tracePt t="58651" x="3844925" y="5549900"/>
          <p14:tracePt t="58692" x="3844925" y="5641975"/>
          <p14:tracePt t="58731" x="3844925" y="5708650"/>
          <p14:tracePt t="58734" x="3844925" y="5721350"/>
          <p14:tracePt t="58811" x="3844925" y="5791200"/>
          <p14:tracePt t="58851" x="3844925" y="5813425"/>
          <p14:tracePt t="59086" x="3854450" y="5803900"/>
          <p14:tracePt t="59094" x="3876675" y="5781675"/>
          <p14:tracePt t="59108" x="3898900" y="5759450"/>
          <p14:tracePt t="59141" x="3933825" y="5711825"/>
          <p14:tracePt t="59181" x="4003675" y="5711825"/>
          <p14:tracePt t="59200" x="4048125" y="5730875"/>
          <p14:tracePt t="59231" x="4140200" y="5800725"/>
          <p14:tracePt t="59256" x="4333875" y="5892800"/>
          <p14:tracePt t="59298" x="4711700" y="6019800"/>
          <p14:tracePt t="59337" x="4895850" y="6076950"/>
          <p14:tracePt t="59378" x="4918075" y="6076950"/>
          <p14:tracePt t="61767" x="4965700" y="6067425"/>
          <p14:tracePt t="61775" x="5102225" y="6045200"/>
          <p14:tracePt t="61784" x="5168900" y="6032500"/>
          <p14:tracePt t="61796" x="5251450" y="5997575"/>
          <p14:tracePt t="61837" x="5686425" y="5851525"/>
          <p14:tracePt t="61877" x="5981700" y="5759450"/>
          <p14:tracePt t="61917" x="6416675" y="5619750"/>
          <p14:tracePt t="61957" x="6829425" y="5530850"/>
          <p14:tracePt t="61997" x="6991350" y="5483225"/>
          <p14:tracePt t="62036" x="7150100" y="5448300"/>
          <p14:tracePt t="62077" x="7286625" y="5426075"/>
          <p14:tracePt t="62117" x="7426325" y="5391150"/>
          <p14:tracePt t="62158" x="7734300" y="5324475"/>
          <p14:tracePt t="62197" x="8032750" y="5276850"/>
          <p14:tracePt t="62247" x="8112125" y="5241925"/>
          <p14:tracePt t="62297" x="8124825" y="5241925"/>
          <p14:tracePt t="62337" x="8134350" y="5232400"/>
          <p14:tracePt t="62494" x="8147050" y="5232400"/>
          <p14:tracePt t="62503" x="8156575" y="5232400"/>
          <p14:tracePt t="62514" x="8169275" y="5232400"/>
          <p14:tracePt t="62547" x="8191500" y="5219700"/>
          <p14:tracePt t="62686" x="8185150" y="5184775"/>
          <p14:tracePt t="62694" x="8172450" y="5175250"/>
          <p14:tracePt t="62702" x="8150225" y="5153025"/>
          <p14:tracePt t="62727" x="8115300" y="5118100"/>
          <p14:tracePt t="62746" x="8080375" y="5095875"/>
          <p14:tracePt t="62777" x="7978775" y="5038725"/>
          <p14:tracePt t="62817" x="7851775" y="4981575"/>
          <p14:tracePt t="62857" x="7737475" y="4921250"/>
          <p14:tracePt t="62897" x="7566025" y="4876800"/>
          <p14:tracePt t="62937" x="7429500" y="4854575"/>
          <p14:tracePt t="62977" x="7280275" y="4841875"/>
          <p14:tracePt t="63027" x="7175500" y="4841875"/>
          <p14:tracePt t="63067" x="7029450" y="4841875"/>
          <p14:tracePt t="63116" x="6832600" y="4851400"/>
          <p14:tracePt t="63157" x="6765925" y="4886325"/>
          <p14:tracePt t="63198" x="6683375" y="4943475"/>
          <p14:tracePt t="63237" x="6594475" y="5035550"/>
          <p14:tracePt t="63276" x="6537325" y="5114925"/>
          <p14:tracePt t="63317" x="6537325" y="5172075"/>
          <p14:tracePt t="63357" x="6537325" y="5238750"/>
          <p14:tracePt t="63397" x="6635750" y="5330825"/>
          <p14:tracePt t="63437" x="6807200" y="5422900"/>
          <p14:tracePt t="63476" x="6899275" y="5457825"/>
          <p14:tracePt t="63514" x="7000875" y="5457825"/>
          <p14:tracePt t="63554" x="7140575" y="5470525"/>
          <p14:tracePt t="63594" x="7254875" y="5480050"/>
          <p14:tracePt t="63634" x="7391400" y="5473700"/>
          <p14:tracePt t="63674" x="7562850" y="5416550"/>
          <p14:tracePt t="63714" x="7689850" y="5359400"/>
          <p14:tracePt t="63753" x="7769225" y="5311775"/>
          <p14:tracePt t="63794" x="7804150" y="5289550"/>
          <p14:tracePt t="63833" x="7861300" y="5241925"/>
          <p14:tracePt t="63874" x="7940675" y="5153025"/>
          <p14:tracePt t="63914" x="7962900" y="5118100"/>
          <p14:tracePt t="63953" x="7975600" y="5105400"/>
          <p14:tracePt t="64006" x="7975600" y="5095875"/>
          <p14:tracePt t="64034" x="7975600" y="5060950"/>
          <p14:tracePt t="64074" x="7975600" y="5013325"/>
          <p14:tracePt t="64114" x="7943850" y="4981575"/>
          <p14:tracePt t="64154" x="7921625" y="4981575"/>
          <p14:tracePt t="64194" x="7807325" y="4946650"/>
          <p14:tracePt t="64234" x="7658100" y="4911725"/>
          <p14:tracePt t="64274" x="7521575" y="4911725"/>
          <p14:tracePt t="64314" x="7381875" y="4911725"/>
          <p14:tracePt t="64354" x="7315200" y="4911725"/>
          <p14:tracePt t="64394" x="7280275" y="4921250"/>
          <p14:tracePt t="64433" x="7267575" y="4921250"/>
          <p14:tracePt t="64474" x="7200900" y="4987925"/>
          <p14:tracePt t="64514" x="7143750" y="5092700"/>
          <p14:tracePt t="64554" x="7096125" y="5207000"/>
          <p14:tracePt t="64594" x="7115175" y="5356225"/>
          <p14:tracePt t="64634" x="7229475" y="5435600"/>
          <p14:tracePt t="64674" x="7334250" y="5445125"/>
          <p14:tracePt t="64714" x="7483475" y="5445125"/>
          <p14:tracePt t="64754" x="7585075" y="5445125"/>
          <p14:tracePt t="64794" x="7597775" y="5438775"/>
          <p14:tracePt t="64834" x="7607300" y="5416550"/>
          <p14:tracePt t="64955" x="7600950" y="5403850"/>
          <p14:tracePt t="64958" x="7578725" y="5403850"/>
          <p14:tracePt t="64994" x="7464425" y="5470525"/>
          <p14:tracePt t="65035" x="7429500" y="5641975"/>
          <p14:tracePt t="65074" x="7429500" y="5800725"/>
          <p14:tracePt t="65114" x="7435850" y="5870575"/>
          <p14:tracePt t="65162" x="7435850" y="5892800"/>
          <p14:tracePt t="65242" x="7435850" y="5915025"/>
          <p14:tracePt t="65282" x="7435850" y="5962650"/>
          <p14:tracePt t="65328" x="7435850" y="6029325"/>
          <p14:tracePt t="65359" x="7461250" y="6086475"/>
          <p14:tracePt t="71871" x="7575550" y="6032500"/>
          <p14:tracePt t="71879" x="7642225" y="5997575"/>
          <p14:tracePt t="71887" x="7699375" y="5988050"/>
          <p14:tracePt t="71907" x="7839075" y="5918200"/>
          <p14:tracePt t="71949" x="8204200" y="5702300"/>
          <p14:tracePt t="71951" x="8248650" y="5667375"/>
          <p14:tracePt t="71989" x="8362950" y="5553075"/>
          <p14:tracePt t="72029" x="8420100" y="5495925"/>
          <p14:tracePt t="72069" x="8455025" y="5461000"/>
          <p14:tracePt t="72109" x="8502650" y="5438775"/>
          <p14:tracePt t="75799" x="8470900" y="5445125"/>
          <p14:tracePt t="75809" x="8458200" y="5457825"/>
          <p14:tracePt t="75831" x="8413750" y="5470525"/>
          <p14:tracePt t="75838" x="8401050" y="5480050"/>
          <p14:tracePt t="75870" x="8378825" y="5492750"/>
          <p14:tracePt t="75910" x="8366125" y="5492750"/>
          <p14:tracePt t="75950" x="8321675" y="5502275"/>
          <p14:tracePt t="75990" x="8229600" y="5514975"/>
          <p14:tracePt t="76030" x="8137525" y="5514975"/>
          <p14:tracePt t="76070" x="8070850" y="5527675"/>
          <p14:tracePt t="76110" x="8001000" y="5549900"/>
          <p14:tracePt t="76150" x="7921625" y="5594350"/>
          <p14:tracePt t="76191" x="7842250" y="5629275"/>
          <p14:tracePt t="76229" x="7829550" y="5641975"/>
          <p14:tracePt t="76311" x="7794625" y="5673725"/>
          <p14:tracePt t="76350" x="7759700" y="5708650"/>
          <p14:tracePt t="76390" x="7750175" y="5721350"/>
          <p14:tracePt t="76823" x="7715250" y="5730875"/>
          <p14:tracePt t="76832" x="7645400" y="5730875"/>
          <p14:tracePt t="76839" x="7553325" y="5730875"/>
          <p14:tracePt t="76859" x="7324725" y="5765800"/>
          <p14:tracePt t="76901" x="6788150" y="5800725"/>
          <p14:tracePt t="76940" x="6546850" y="5822950"/>
          <p14:tracePt t="76943" x="6537325" y="5822950"/>
          <p14:tracePt t="76981" x="6477000" y="5835650"/>
          <p14:tracePt t="77020" x="6445250" y="5835650"/>
          <p14:tracePt t="77119" x="6419850" y="5835650"/>
          <p14:tracePt t="77140" x="6388100" y="5835650"/>
          <p14:tracePt t="77181" x="6191250" y="5857875"/>
          <p14:tracePt t="77220" x="5997575" y="5915025"/>
          <p14:tracePt t="77260" x="5984875" y="5927725"/>
          <p14:tracePt t="77983" x="5975350" y="5927725"/>
          <p14:tracePt t="77998" x="5981700" y="5918200"/>
          <p14:tracePt t="78015" x="5994400" y="5918200"/>
          <p14:tracePt t="78030" x="6007100" y="5908675"/>
          <p14:tracePt t="78061" x="6029325" y="5895975"/>
          <p14:tracePt t="78101" x="6038850" y="5883275"/>
          <p14:tracePt t="78140" x="6064250" y="5873750"/>
          <p14:tracePt t="78181" x="6073775" y="5861050"/>
          <p14:tracePt t="78221" x="6108700" y="5861050"/>
          <p14:tracePt t="78259" x="6121400" y="5851525"/>
          <p14:tracePt t="78299" x="6130925" y="5851525"/>
          <p14:tracePt t="78349" x="6143625" y="5838825"/>
          <p14:tracePt t="80319" x="6134100" y="5838825"/>
          <p14:tracePt t="80328" x="6124575" y="5848350"/>
          <p14:tracePt t="80335" x="6099175" y="5848350"/>
          <p14:tracePt t="80349" x="6042025" y="5848350"/>
          <p14:tracePt t="80389" x="5746750" y="5848350"/>
          <p14:tracePt t="80429" x="5413375" y="5794375"/>
          <p14:tracePt t="80469" x="5289550" y="5781675"/>
          <p14:tracePt t="80470" x="5276850" y="5781675"/>
          <p14:tracePt t="80509" x="5197475" y="5781675"/>
          <p14:tracePt t="80549" x="5035550" y="5781675"/>
          <p14:tracePt t="80550" x="5013325" y="5781675"/>
          <p14:tracePt t="80599" x="4864100" y="5781675"/>
          <p14:tracePt t="80639" x="4794250" y="5791200"/>
          <p14:tracePt t="80679" x="4714875" y="5822950"/>
          <p14:tracePt t="80719" x="4679950" y="5848350"/>
          <p14:tracePt t="80759" x="4648200" y="5857875"/>
          <p14:tracePt t="80799" x="4613275" y="5892800"/>
          <p14:tracePt t="80849" x="4565650" y="5984875"/>
          <p14:tracePt t="80889" x="4565650" y="6099175"/>
          <p14:tracePt t="80929" x="4587875" y="6191250"/>
          <p14:tracePt t="80979" x="4759325" y="6257925"/>
          <p14:tracePt t="81019" x="4918075" y="6315075"/>
          <p14:tracePt t="81069" x="5168900" y="6327775"/>
          <p14:tracePt t="81119" x="5365750" y="6327775"/>
          <p14:tracePt t="81159" x="5572125" y="6327775"/>
          <p14:tracePt t="81209" x="5651500" y="6327775"/>
          <p14:tracePt t="81249" x="5708650" y="6327775"/>
          <p14:tracePt t="81290" x="5835650" y="6327775"/>
          <p14:tracePt t="81330" x="5937250" y="6327775"/>
          <p14:tracePt t="81369" x="6038850" y="6327775"/>
          <p14:tracePt t="81409" x="6108700" y="6327775"/>
          <p14:tracePt t="81449" x="6200775" y="6308725"/>
          <p14:tracePt t="81489" x="6245225" y="6286500"/>
          <p14:tracePt t="81529" x="6257925" y="6273800"/>
          <p14:tracePt t="81570" x="6248400" y="6203950"/>
          <p14:tracePt t="81610" x="6226175" y="6111875"/>
          <p14:tracePt t="81650" x="6203950" y="6022975"/>
          <p14:tracePt t="81690" x="6124575" y="5918200"/>
          <p14:tracePt t="81730" x="6089650" y="5883275"/>
          <p14:tracePt t="81769" x="6010275" y="5861050"/>
          <p14:tracePt t="81820" x="5826125" y="5816600"/>
          <p14:tracePt t="81860" x="5632450" y="5781675"/>
          <p14:tracePt t="81861" x="5619750" y="5781675"/>
          <p14:tracePt t="81899" x="5527675" y="5781675"/>
          <p14:tracePt t="81940" x="5403850" y="5768975"/>
          <p14:tracePt t="81941" x="5378450" y="5768975"/>
          <p14:tracePt t="81979" x="5321300" y="5768975"/>
          <p14:tracePt t="82019" x="5219700" y="5768975"/>
          <p14:tracePt t="82059" x="5114925" y="5800725"/>
          <p14:tracePt t="82110" x="4991100" y="5892800"/>
          <p14:tracePt t="82150" x="4921250" y="5949950"/>
          <p14:tracePt t="82190" x="4886325" y="5994400"/>
          <p14:tracePt t="82229" x="4876800" y="6064250"/>
          <p14:tracePt t="82269" x="4876800" y="6165850"/>
          <p14:tracePt t="82320" x="5010150" y="6270625"/>
          <p14:tracePt t="82369" x="5295900" y="6340475"/>
          <p14:tracePt t="82409" x="5524500" y="6340475"/>
          <p14:tracePt t="82459" x="5695950" y="6340475"/>
          <p14:tracePt t="82499" x="5800725" y="6318250"/>
          <p14:tracePt t="82540" x="5915025" y="6273800"/>
          <p14:tracePt t="82541" x="5924550" y="6261100"/>
          <p14:tracePt t="82579" x="6016625" y="6229350"/>
          <p14:tracePt t="82620" x="6073775" y="6181725"/>
          <p14:tracePt t="82659" x="6156325" y="6146800"/>
          <p14:tracePt t="82700" x="6188075" y="6124575"/>
          <p14:tracePt t="82739" x="6213475" y="6089650"/>
          <p14:tracePt t="82789" x="6213475" y="5997575"/>
          <p14:tracePt t="82829" x="6191250" y="5918200"/>
          <p14:tracePt t="82870" x="6111875" y="5826125"/>
          <p14:tracePt t="82909" x="6089650" y="5794375"/>
          <p14:tracePt t="82949" x="5997575" y="5768975"/>
          <p14:tracePt t="82989" x="5870575" y="5768975"/>
          <p14:tracePt t="83029" x="5711825" y="5768975"/>
          <p14:tracePt t="83069" x="5597525" y="5791200"/>
          <p14:tracePt t="83109" x="5549900" y="5813425"/>
          <p14:tracePt t="83149" x="5483225" y="5870575"/>
          <p14:tracePt t="83200" x="5413375" y="5972175"/>
          <p14:tracePt t="83240" x="5413375" y="6019800"/>
          <p14:tracePt t="83281" x="5432425" y="6121400"/>
          <p14:tracePt t="83321" x="5559425" y="6226175"/>
          <p14:tracePt t="83350" x="5651500" y="6270625"/>
          <p14:tracePt t="83390" x="5800725" y="6305550"/>
          <p14:tracePt t="83430" x="5949950" y="6315075"/>
          <p14:tracePt t="83480" x="6257925" y="6350000"/>
          <p14:tracePt t="83518" x="6384925" y="6362700"/>
          <p14:tracePt t="83556" x="6442075" y="6362700"/>
          <p14:tracePt t="83607" x="6486525" y="6353175"/>
          <p14:tracePt t="83646" x="6508750" y="6343650"/>
          <p14:tracePt t="83697" x="6534150" y="6318250"/>
          <p14:tracePt t="84439" x="6613525" y="6318250"/>
          <p14:tracePt t="84447" x="6762750" y="6318250"/>
          <p14:tracePt t="84455" x="6886575" y="6318250"/>
          <p14:tracePt t="84476" x="7092950" y="6318250"/>
          <p14:tracePt t="84518" x="7597775" y="6308725"/>
          <p14:tracePt t="84568" x="7905750" y="6261100"/>
          <p14:tracePt t="84607" x="7985125" y="6216650"/>
          <p14:tracePt t="84647" x="8099425" y="6159500"/>
          <p14:tracePt t="84684" x="8156575" y="6124575"/>
          <p14:tracePt t="84782" x="8169275" y="6124575"/>
          <p14:tracePt t="84808" x="8191500" y="6111875"/>
          <p14:tracePt t="84870" x="8204200" y="6102350"/>
          <p14:tracePt t="85071" x="8194675" y="6102350"/>
          <p14:tracePt t="85081" x="8172450" y="6102350"/>
          <p14:tracePt t="85087" x="8150225" y="6102350"/>
          <p14:tracePt t="85106" x="8115300" y="6108700"/>
          <p14:tracePt t="85147" x="8013700" y="6108700"/>
          <p14:tracePt t="85198" x="7874000" y="6108700"/>
          <p14:tracePt t="85248" x="7807325" y="6108700"/>
          <p14:tracePt t="85287" x="7680325" y="6134100"/>
          <p14:tracePt t="85311" x="7623175" y="6134100"/>
          <p14:tracePt t="85347" x="7588250" y="6134100"/>
          <p14:tracePt t="85807" x="7578725" y="6134100"/>
          <p14:tracePt t="85815" x="7543800" y="6134100"/>
          <p14:tracePt t="85825" x="7496175" y="6143625"/>
          <p14:tracePt t="85847" x="7258050" y="6143625"/>
          <p14:tracePt t="85888" x="6569075" y="6067425"/>
          <p14:tracePt t="85928" x="5584825" y="5838825"/>
          <p14:tracePt t="85968" x="5013325" y="5711825"/>
          <p14:tracePt t="86007" x="4714875" y="5667375"/>
          <p14:tracePt t="86048" x="4429125" y="5597525"/>
          <p14:tracePt t="86097" x="4279900" y="5562600"/>
          <p14:tracePt t="86591" x="4289425" y="5553075"/>
          <p14:tracePt t="86599" x="4346575" y="5553075"/>
          <p14:tracePt t="86607" x="4438650" y="5540375"/>
          <p14:tracePt t="86627" x="4540250" y="5540375"/>
          <p14:tracePt t="86668" x="4816475" y="5540375"/>
          <p14:tracePt t="86713" x="5194300" y="5540375"/>
          <p14:tracePt t="86752" x="5318125" y="5540375"/>
          <p14:tracePt t="86793" x="5330825" y="5530850"/>
          <p14:tracePt t="91367" x="5353050" y="5518150"/>
          <p14:tracePt t="91375" x="5375275" y="5505450"/>
          <p14:tracePt t="91389" x="5445125" y="5483225"/>
          <p14:tracePt t="91410" x="5480050" y="5473700"/>
          <p14:tracePt t="91453" x="5559425" y="5438775"/>
          <p14:tracePt t="91493" x="5730875" y="5334000"/>
          <p14:tracePt t="91523" x="5845175" y="5219700"/>
          <p14:tracePt t="91563" x="5902325" y="4921250"/>
          <p14:tracePt t="91603" x="6007100" y="4476750"/>
          <p14:tracePt t="91643" x="6223000" y="3971925"/>
          <p14:tracePt t="91685" x="6407150" y="3594100"/>
          <p14:tracePt t="91723" x="6737350" y="3286125"/>
          <p14:tracePt t="91763" x="6956425" y="3101975"/>
          <p14:tracePt t="91782" x="7070725" y="3022600"/>
          <p14:tracePt t="91813" x="7207250" y="2930525"/>
          <p14:tracePt t="91853" x="7391400" y="2803525"/>
          <p14:tracePt t="91894" x="7527925" y="2679700"/>
          <p14:tracePt t="91933" x="7562850" y="2587625"/>
          <p14:tracePt t="91974" x="7585075" y="2552700"/>
          <p14:tracePt t="92013" x="7607300" y="2495550"/>
          <p14:tracePt t="92054" x="7632700" y="2416175"/>
          <p14:tracePt t="92093" x="7642225" y="2359025"/>
          <p14:tracePt t="92133" x="7642225" y="2244725"/>
          <p14:tracePt t="92133" x="7642225" y="2209800"/>
          <p14:tracePt t="92173" x="7642225" y="2082800"/>
          <p14:tracePt t="92213" x="7642225" y="1958975"/>
          <p14:tracePt t="92264" x="7623175" y="1831975"/>
          <p14:tracePt t="92305" x="7578725" y="1774825"/>
          <p14:tracePt t="92344" x="7508875" y="1704975"/>
          <p14:tracePt t="92384" x="7439025" y="1625600"/>
          <p14:tracePt t="92424" x="7337425" y="1546225"/>
          <p14:tracePt t="92463" x="7232650" y="1466850"/>
          <p14:tracePt t="92504" x="7131050" y="1397000"/>
          <p14:tracePt t="92544" x="6994525" y="1304925"/>
          <p14:tracePt t="92584" x="6924675" y="1270000"/>
          <p14:tracePt t="92624" x="6889750" y="1260475"/>
          <p14:tracePt t="92663" x="6775450" y="1238250"/>
          <p14:tracePt t="92704" x="6673850" y="1212850"/>
          <p14:tracePt t="92744" x="6604000" y="1212850"/>
          <p14:tracePt t="92780" x="6511925" y="1212850"/>
          <p14:tracePt t="92823" x="6410325" y="1212850"/>
          <p14:tracePt t="92863" x="6318250" y="1212850"/>
          <p14:tracePt t="92903" x="6203950" y="1266825"/>
          <p14:tracePt t="92943" x="6042025" y="1381125"/>
          <p14:tracePt t="92983" x="5940425" y="1485900"/>
          <p14:tracePt t="93023" x="5838825" y="1701800"/>
          <p14:tracePt t="93063" x="5756275" y="1885950"/>
          <p14:tracePt t="93103" x="5724525" y="2114550"/>
          <p14:tracePt t="93143" x="5724525" y="2355850"/>
          <p14:tracePt t="93183" x="5724525" y="2606675"/>
          <p14:tracePt t="93223" x="5724525" y="2905125"/>
          <p14:tracePt t="93263" x="5788025" y="3190875"/>
          <p14:tracePt t="93303" x="5845175" y="3467100"/>
          <p14:tracePt t="93343" x="5902325" y="3660775"/>
          <p14:tracePt t="93382" x="5949950" y="3854450"/>
          <p14:tracePt t="93422" x="5994400" y="4016375"/>
          <p14:tracePt t="93463" x="6051550" y="4187825"/>
          <p14:tracePt t="93504" x="6086475" y="4394200"/>
          <p14:tracePt t="93543" x="6130925" y="4600575"/>
          <p14:tracePt t="93583" x="6156325" y="4746625"/>
          <p14:tracePt t="93623" x="6188075" y="4860925"/>
          <p14:tracePt t="93663" x="6200775" y="4965700"/>
          <p14:tracePt t="93704" x="6245225" y="5124450"/>
          <p14:tracePt t="93743" x="6302375" y="5286375"/>
          <p14:tracePt t="93783" x="6327775" y="5422900"/>
          <p14:tracePt t="93824" x="6384925" y="5594350"/>
          <p14:tracePt t="93863" x="6429375" y="5699125"/>
          <p14:tracePt t="93904" x="6473825" y="5822950"/>
          <p14:tracePt t="93944" x="6534150" y="5927725"/>
          <p14:tracePt t="93983" x="6635750" y="6051550"/>
          <p14:tracePt t="94023" x="6750050" y="6156325"/>
          <p14:tracePt t="94064" x="6829425" y="6226175"/>
          <p14:tracePt t="94104" x="6899275" y="6257925"/>
          <p14:tracePt t="94143" x="7013575" y="6305550"/>
          <p14:tracePt t="94183" x="7162800" y="6372225"/>
          <p14:tracePt t="94223" x="7229475" y="6397625"/>
          <p14:tracePt t="94263" x="7343775" y="6419850"/>
          <p14:tracePt t="94304" x="7470775" y="6454775"/>
          <p14:tracePt t="94343" x="7620000" y="6454775"/>
          <p14:tracePt t="94384" x="7848600" y="6400800"/>
          <p14:tracePt t="94423" x="8134350" y="6111875"/>
          <p14:tracePt t="94463" x="8375650" y="5794375"/>
          <p14:tracePt t="94504" x="8502650" y="5530850"/>
          <p14:tracePt t="94543" x="8559800" y="5184775"/>
          <p14:tracePt t="94583" x="8559800" y="4911725"/>
          <p14:tracePt t="94623" x="8559800" y="4648200"/>
          <p14:tracePt t="94663" x="8569325" y="4349750"/>
          <p14:tracePt t="94703" x="8550275" y="4076700"/>
          <p14:tracePt t="94744" x="8493125" y="3765550"/>
          <p14:tracePt t="94784" x="8391525" y="3355975"/>
          <p14:tracePt t="94823" x="8286750" y="3035300"/>
          <p14:tracePt t="94863" x="8194675" y="2771775"/>
          <p14:tracePt t="94904" x="8058150" y="2508250"/>
          <p14:tracePt t="94943" x="7921625" y="2279650"/>
          <p14:tracePt t="94984" x="7807325" y="2108200"/>
          <p14:tracePt t="95024" x="7566025" y="1854200"/>
          <p14:tracePt t="95063" x="7372350" y="1717675"/>
          <p14:tracePt t="95104" x="7131050" y="1616075"/>
          <p14:tracePt t="95143" x="6981825" y="1533525"/>
          <p14:tracePt t="95184" x="6937375" y="1524000"/>
          <p14:tracePt t="95223" x="6832600" y="1511300"/>
          <p14:tracePt t="95264" x="6661150" y="1476375"/>
          <p14:tracePt t="95304" x="6375400" y="1466850"/>
          <p14:tracePt t="95344" x="6124575" y="1454150"/>
          <p14:tracePt t="95383" x="5962650" y="1508125"/>
          <p14:tracePt t="95423" x="5826125" y="1644650"/>
          <p14:tracePt t="95463" x="5711825" y="1898650"/>
          <p14:tracePt t="95505" x="5641975" y="2136775"/>
          <p14:tracePt t="95544" x="5597525" y="2470150"/>
          <p14:tracePt t="95584" x="5597525" y="2790825"/>
          <p14:tracePt t="95624" x="5597525" y="3076575"/>
          <p14:tracePt t="95663" x="5616575" y="3352800"/>
          <p14:tracePt t="95704" x="5661025" y="3556000"/>
          <p14:tracePt t="95744" x="5708650" y="3787775"/>
          <p14:tracePt t="95784" x="5788025" y="3990975"/>
          <p14:tracePt t="95824" x="5915025" y="4244975"/>
          <p14:tracePt t="95864" x="5972175" y="4368800"/>
          <p14:tracePt t="95903" x="6016625" y="4495800"/>
          <p14:tracePt t="95944" x="6073775" y="4632325"/>
          <p14:tracePt t="95984" x="6130925" y="4803775"/>
          <p14:tracePt t="96024" x="6200775" y="5035550"/>
          <p14:tracePt t="96064" x="6292850" y="5308600"/>
          <p14:tracePt t="96105" x="6372225" y="5514975"/>
          <p14:tracePt t="96144" x="6451600" y="5699125"/>
          <p14:tracePt t="96184" x="6543675" y="5857875"/>
          <p14:tracePt t="96224" x="6635750" y="5994400"/>
          <p14:tracePt t="96265" x="6727825" y="6099175"/>
          <p14:tracePt t="96304" x="6829425" y="6213475"/>
          <p14:tracePt t="96345" x="6934200" y="6305550"/>
          <p14:tracePt t="96384" x="7048500" y="6384925"/>
          <p14:tracePt t="96424" x="7150100" y="6429375"/>
          <p14:tracePt t="96463" x="7242175" y="6464300"/>
          <p14:tracePt t="96504" x="7356475" y="6499225"/>
          <p14:tracePt t="96544" x="7426325" y="6499225"/>
          <p14:tracePt t="96625" x="7435850" y="6499225"/>
          <p14:tracePt t="96664" x="7461250" y="6467475"/>
          <p14:tracePt t="96704" x="7470775" y="6457950"/>
          <p14:tracePt t="96744" x="7493000" y="6432550"/>
          <p14:tracePt t="96865" x="7527925" y="6400800"/>
          <p14:tracePt t="96870" x="7540625" y="6388100"/>
          <p14:tracePt t="96904" x="7562850" y="6343650"/>
          <p14:tracePt t="96944" x="7585075" y="6308725"/>
          <p14:tracePt t="98640" x="7585075" y="6286500"/>
          <p14:tracePt t="98648" x="7632700" y="6146800"/>
          <p14:tracePt t="98657" x="7654925" y="6054725"/>
          <p14:tracePt t="98690" x="7664450" y="5588000"/>
          <p14:tracePt t="98730" x="7781925" y="4740275"/>
          <p14:tracePt t="98750" x="7804150" y="4235450"/>
          <p14:tracePt t="98779" x="7826375" y="3835400"/>
          <p14:tracePt t="98820" x="7883525" y="3470275"/>
          <p14:tracePt t="98860" x="7905750" y="3308350"/>
          <p14:tracePt t="98899" x="7918450" y="3171825"/>
          <p14:tracePt t="98950" x="7962900" y="2908300"/>
          <p14:tracePt t="98990" x="7975600" y="2667000"/>
          <p14:tracePt t="99030" x="8077200" y="2451100"/>
          <p14:tracePt t="99070" x="8226425" y="2187575"/>
          <p14:tracePt t="99110" x="8239125" y="2108200"/>
          <p14:tracePt t="99149" x="8239125" y="2095500"/>
          <p14:tracePt t="99230" x="8239125" y="2073275"/>
          <p14:tracePt t="99269" x="8248650" y="1990725"/>
          <p14:tracePt t="99320" x="8248650" y="1946275"/>
          <p14:tracePt t="99359" x="8274050" y="1901825"/>
          <p14:tracePt t="99400" x="8274050" y="1854200"/>
          <p14:tracePt t="99450" x="8274050" y="1844675"/>
          <p14:tracePt t="99495" x="8264525" y="1831975"/>
          <p14:tracePt t="99532" x="8185150" y="1762125"/>
          <p14:tracePt t="99572" x="7864475" y="1581150"/>
          <p14:tracePt t="99573" x="7781925" y="1546225"/>
          <p14:tracePt t="99610" x="7486650" y="1466850"/>
          <p14:tracePt t="99650" x="7245350" y="1409700"/>
          <p14:tracePt t="99689" x="7131050" y="1397000"/>
          <p14:tracePt t="99712" x="7029450" y="1384300"/>
          <p14:tracePt t="99750" x="6845300" y="1374775"/>
          <p14:tracePt t="99789" x="6569075" y="1352550"/>
          <p14:tracePt t="99830" x="6261100" y="1352550"/>
          <p14:tracePt t="99870" x="6099175" y="1339850"/>
          <p14:tracePt t="99910" x="5953125" y="1358900"/>
          <p14:tracePt t="99960" x="5813425" y="1450975"/>
          <p14:tracePt t="100000" x="5711825" y="1600200"/>
          <p14:tracePt t="100040" x="5584825" y="1758950"/>
          <p14:tracePt t="100080" x="5426075" y="2000250"/>
          <p14:tracePt t="100119" x="5289550" y="2298700"/>
          <p14:tracePt t="100160" x="5162550" y="2676525"/>
          <p14:tracePt t="100200" x="5140325" y="3006725"/>
          <p14:tracePt t="100240" x="5127625" y="3282950"/>
          <p14:tracePt t="100280" x="5105400" y="3638550"/>
          <p14:tracePt t="100320" x="5105400" y="3990975"/>
          <p14:tracePt t="100361" x="5105400" y="4232275"/>
          <p14:tracePt t="100399" x="5105400" y="4438650"/>
          <p14:tracePt t="100449" x="5105400" y="4714875"/>
          <p14:tracePt t="100490" x="5105400" y="4953000"/>
          <p14:tracePt t="100540" x="5105400" y="5137150"/>
          <p14:tracePt t="100580" x="5105400" y="5264150"/>
          <p14:tracePt t="100581" x="5105400" y="5295900"/>
          <p14:tracePt t="100619" x="5137150" y="5445125"/>
          <p14:tracePt t="100660" x="5203825" y="5673725"/>
          <p14:tracePt t="100662" x="5216525" y="5699125"/>
          <p14:tracePt t="100700" x="5295900" y="5835650"/>
          <p14:tracePt t="100740" x="5375275" y="5937250"/>
          <p14:tracePt t="100742" x="5400675" y="5962650"/>
          <p14:tracePt t="100779" x="5445125" y="6019800"/>
          <p14:tracePt t="100819" x="5572125" y="6121400"/>
          <p14:tracePt t="100860" x="5788025" y="6226175"/>
          <p14:tracePt t="100900" x="5994400" y="6327775"/>
          <p14:tracePt t="100901" x="6038850" y="6350000"/>
          <p14:tracePt t="100951" x="6270625" y="6429375"/>
          <p14:tracePt t="100990" x="6657975" y="6464300"/>
          <p14:tracePt t="101039" x="7058025" y="6365875"/>
          <p14:tracePt t="101080" x="7312025" y="6194425"/>
          <p14:tracePt t="101120" x="7505700" y="6010275"/>
          <p14:tracePt t="101160" x="7654925" y="5689600"/>
          <p14:tracePt t="101199" x="7689850" y="5346700"/>
          <p14:tracePt t="101241" x="7689850" y="4956175"/>
          <p14:tracePt t="101281" x="7623175" y="4591050"/>
          <p14:tracePt t="101320" x="7464425" y="4305300"/>
          <p14:tracePt t="101370" x="7359650" y="4178300"/>
          <p14:tracePt t="101410" x="7073900" y="3870325"/>
          <p14:tracePt t="101451" x="6626225" y="3606800"/>
          <p14:tracePt t="101490" x="6203950" y="3502025"/>
          <p14:tracePt t="101520" x="5883275" y="3492500"/>
          <p14:tracePt t="101570" x="5448300" y="3470275"/>
          <p14:tracePt t="101611" x="5000625" y="3470275"/>
          <p14:tracePt t="101660" x="4556125" y="3498850"/>
          <p14:tracePt t="101700" x="4235450" y="3638550"/>
          <p14:tracePt t="101702" x="4187825" y="3660775"/>
          <p14:tracePt t="101726" x="4073525" y="3717925"/>
          <p14:tracePt t="101767" x="3879850" y="3819525"/>
          <p14:tracePt t="101808" x="3708400" y="3902075"/>
          <p14:tracePt t="101847" x="3581400" y="3968750"/>
          <p14:tracePt t="101887" x="3489325" y="4016375"/>
          <p14:tracePt t="101927" x="3365500" y="4083050"/>
          <p14:tracePt t="101968" x="3203575" y="4152900"/>
          <p14:tracePt t="102008" x="3032125" y="4222750"/>
          <p14:tracePt t="102048" x="2930525" y="4267200"/>
          <p14:tracePt t="102087" x="2825750" y="4311650"/>
          <p14:tracePt t="102128" x="2733675" y="4381500"/>
          <p14:tracePt t="102168" x="2644775" y="4460875"/>
          <p14:tracePt t="102208" x="2562225" y="4552950"/>
          <p14:tracePt t="102248" x="2425700" y="4689475"/>
          <p14:tracePt t="102288" x="2289175" y="4803775"/>
          <p14:tracePt t="102327" x="2219325" y="4886325"/>
          <p14:tracePt t="102378" x="2197100" y="4921250"/>
          <p14:tracePt t="102418" x="2162175" y="5000625"/>
          <p14:tracePt t="102458" x="2152650" y="5080000"/>
          <p14:tracePt t="102498" x="2152650" y="5159375"/>
          <p14:tracePt t="102537" x="2152650" y="5251450"/>
          <p14:tracePt t="102577" x="2127250" y="5321300"/>
          <p14:tracePt t="102618" x="2070100" y="5413375"/>
          <p14:tracePt t="102658" x="2047875" y="5480050"/>
          <p14:tracePt t="102747" x="2038350" y="5492750"/>
          <p14:tracePt t="102798" x="2038350" y="5473700"/>
          <p14:tracePt t="102827" x="2038350" y="5334000"/>
          <p14:tracePt t="102868" x="2038350" y="5095875"/>
          <p14:tracePt t="102918" x="2057400" y="4705350"/>
          <p14:tracePt t="102958" x="2057400" y="4384675"/>
          <p14:tracePt t="103008" x="2038350" y="3927475"/>
          <p14:tracePt t="103047" x="2003425" y="3606800"/>
          <p14:tracePt t="103086" x="1898650" y="3181350"/>
          <p14:tracePt t="103137" x="1727200" y="2838450"/>
          <p14:tracePt t="103178" x="1635125" y="2609850"/>
          <p14:tracePt t="103227" x="1533525" y="2222500"/>
          <p14:tracePt t="103266" x="1485900" y="2051050"/>
          <p14:tracePt t="103305" x="1441450" y="1946275"/>
          <p14:tracePt t="103345" x="1371600" y="1854200"/>
          <p14:tracePt t="103385" x="1292225" y="1797050"/>
          <p14:tracePt t="103425" x="1200150" y="1774825"/>
          <p14:tracePt t="103465" x="1028700" y="1762125"/>
          <p14:tracePt t="103507" x="869950" y="1762125"/>
          <p14:tracePt t="103546" x="698500" y="1898650"/>
          <p14:tracePt t="103586" x="606425" y="2149475"/>
          <p14:tracePt t="103627" x="584200" y="2527300"/>
          <p14:tracePt t="103666" x="584200" y="3041650"/>
          <p14:tracePt t="103706" x="584200" y="3556000"/>
          <p14:tracePt t="103746" x="571500" y="3911600"/>
          <p14:tracePt t="103785" x="571500" y="4140200"/>
          <p14:tracePt t="103826" x="571500" y="4359275"/>
          <p14:tracePt t="103866" x="612775" y="4587875"/>
          <p14:tracePt t="103906" x="647700" y="4772025"/>
          <p14:tracePt t="103945" x="704850" y="4930775"/>
          <p14:tracePt t="103985" x="752475" y="5159375"/>
          <p14:tracePt t="104026" x="854075" y="5435600"/>
          <p14:tracePt t="104067" x="946150" y="5651500"/>
          <p14:tracePt t="104106" x="1025525" y="5730875"/>
          <p14:tracePt t="104146" x="1095375" y="5730875"/>
          <p14:tracePt t="104187" x="1244600" y="5730875"/>
          <p14:tracePt t="104226" x="1473200" y="5597525"/>
          <p14:tracePt t="104266" x="1587500" y="5495925"/>
          <p14:tracePt t="104306" x="1666875" y="5175250"/>
          <p14:tracePt t="104346" x="1701800" y="4797425"/>
          <p14:tracePt t="104386" x="1758950" y="4521200"/>
          <p14:tracePt t="104427" x="1838325" y="4076700"/>
          <p14:tracePt t="104466" x="1838325" y="3651250"/>
          <p14:tracePt t="104506" x="1860550" y="3263900"/>
          <p14:tracePt t="104546" x="1860550" y="2965450"/>
          <p14:tracePt t="104586" x="1831975" y="2759075"/>
          <p14:tracePt t="104626" x="1806575" y="2632075"/>
          <p14:tracePt t="104666" x="1717675" y="2473325"/>
          <p14:tracePt t="104706" x="1682750" y="2403475"/>
          <p14:tracePt t="104746" x="1670050" y="2381250"/>
          <p14:tracePt t="104785" x="1647825" y="2359025"/>
          <p14:tracePt t="104826" x="1625600" y="2324100"/>
          <p14:tracePt t="104866" x="1612900" y="2311400"/>
          <p14:tracePt t="104905" x="1533525" y="2244725"/>
          <p14:tracePt t="104945" x="1476375" y="2197100"/>
          <p14:tracePt t="104986" x="1428750" y="2187575"/>
          <p14:tracePt t="105026" x="1327150" y="2187575"/>
          <p14:tracePt t="105065" x="1177925" y="2193925"/>
          <p14:tracePt t="105106" x="1028700" y="2298700"/>
          <p14:tracePt t="105146" x="927100" y="2470150"/>
          <p14:tracePt t="105186" x="847725" y="2768600"/>
          <p14:tracePt t="105226" x="847725" y="3168650"/>
          <p14:tracePt t="105266" x="847725" y="3489325"/>
          <p14:tracePt t="105305" x="847725" y="3740150"/>
          <p14:tracePt t="105346" x="835025" y="3959225"/>
          <p14:tracePt t="105386" x="822325" y="4175125"/>
          <p14:tracePt t="105425" x="812800" y="4451350"/>
          <p14:tracePt t="105465" x="812800" y="4714875"/>
          <p14:tracePt t="105507" x="812800" y="5010150"/>
          <p14:tracePt t="105546" x="812800" y="5216525"/>
          <p14:tracePt t="105586" x="889000" y="5413375"/>
          <p14:tracePt t="105626" x="901700" y="5549900"/>
          <p14:tracePt t="105665" x="981075" y="5699125"/>
          <p14:tracePt t="105705" x="1082675" y="5848350"/>
          <p14:tracePt t="105745" x="1187450" y="5994400"/>
          <p14:tracePt t="105785" x="1266825" y="6134100"/>
          <p14:tracePt t="105825" x="1301750" y="6165850"/>
          <p14:tracePt t="105876" x="1381125" y="6165850"/>
          <p14:tracePt t="105915" x="1508125" y="6054725"/>
          <p14:tracePt t="105917" x="1543050" y="5997575"/>
          <p14:tracePt t="105956" x="1622425" y="5826125"/>
          <p14:tracePt t="105958" x="1644650" y="5781675"/>
          <p14:tracePt t="105996" x="1714500" y="5619750"/>
          <p14:tracePt t="106036" x="1736725" y="5267325"/>
          <p14:tracePt t="106037" x="1736725" y="5197475"/>
          <p14:tracePt t="106076" x="1736725" y="4933950"/>
          <p14:tracePt t="106115" x="1736725" y="4546600"/>
          <p14:tracePt t="106117" x="1736725" y="4464050"/>
          <p14:tracePt t="106166" x="1758950" y="4213225"/>
          <p14:tracePt t="106206" x="1771650" y="4156075"/>
          <p14:tracePt t="106414" x="1762125" y="4143375"/>
          <p14:tracePt t="106430" x="1749425" y="4143375"/>
          <p14:tracePt t="106439" x="1739900" y="4143375"/>
          <p14:tracePt t="106457" x="1727200" y="4143375"/>
          <p14:tracePt t="106496" x="1704975" y="4152900"/>
          <p14:tracePt t="106546" x="1704975" y="4222750"/>
          <p14:tracePt t="106586" x="1724025" y="4530725"/>
          <p14:tracePt t="106626" x="1724025" y="4930775"/>
          <p14:tracePt t="106666" x="1828800" y="5435600"/>
          <p14:tracePt t="106706" x="1952625" y="5972175"/>
          <p14:tracePt t="106746" x="2044700" y="6292850"/>
          <p14:tracePt t="106785" x="2092325" y="6419850"/>
          <p14:tracePt t="106825" x="2124075" y="64643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32775" cy="5762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Properties vary with size of the material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362950" cy="3667125"/>
          </a:xfrm>
        </p:spPr>
        <p:txBody>
          <a:bodyPr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0000"/>
                </a:solidFill>
              </a:rPr>
              <a:t>(bulk) gold </a:t>
            </a:r>
            <a:r>
              <a:rPr lang="en-US" b="0" dirty="0" smtClean="0"/>
              <a:t>is a shiny yellow metal</a:t>
            </a:r>
          </a:p>
          <a:p>
            <a:pPr eaLnBrk="1" hangingPunct="1">
              <a:defRPr/>
            </a:pPr>
            <a:r>
              <a:rPr lang="en-US" b="0" dirty="0" err="1" smtClean="0">
                <a:solidFill>
                  <a:srgbClr val="FF0000"/>
                </a:solidFill>
              </a:rPr>
              <a:t>nanoscopic</a:t>
            </a:r>
            <a:r>
              <a:rPr lang="en-US" b="0" dirty="0" smtClean="0">
                <a:solidFill>
                  <a:srgbClr val="FF0000"/>
                </a:solidFill>
              </a:rPr>
              <a:t> gold</a:t>
            </a:r>
            <a:r>
              <a:rPr lang="en-US" b="0" dirty="0" smtClean="0"/>
              <a:t>, </a:t>
            </a:r>
            <a:r>
              <a:rPr lang="en-US" b="0" i="1" dirty="0" smtClean="0"/>
              <a:t>i.e. </a:t>
            </a:r>
            <a:r>
              <a:rPr lang="en-US" b="0" dirty="0" smtClean="0"/>
              <a:t>clusters of gold atoms measuring </a:t>
            </a:r>
            <a:r>
              <a:rPr lang="en-US" b="0" dirty="0" smtClean="0">
                <a:solidFill>
                  <a:srgbClr val="0000FF"/>
                </a:solidFill>
              </a:rPr>
              <a:t>1 nm</a:t>
            </a:r>
            <a:r>
              <a:rPr lang="en-US" b="0" dirty="0" smtClean="0"/>
              <a:t> across, appears red</a:t>
            </a:r>
          </a:p>
          <a:p>
            <a:pPr eaLnBrk="1" hangingPunct="1">
              <a:defRPr/>
            </a:pPr>
            <a:r>
              <a:rPr lang="en-US" b="0" dirty="0" smtClean="0"/>
              <a:t>bulk gold does not exhibit catalytic properties</a:t>
            </a:r>
          </a:p>
          <a:p>
            <a:pPr eaLnBrk="1" hangingPunct="1">
              <a:defRPr/>
            </a:pPr>
            <a:r>
              <a:rPr lang="en-US" b="0" dirty="0" smtClean="0"/>
              <a:t>Au nanocrystal is an excellent low temperature catalyst.</a:t>
            </a:r>
          </a:p>
          <a:p>
            <a:pPr eaLnBrk="1" hangingPunct="1">
              <a:defRPr/>
            </a:pPr>
            <a:r>
              <a:rPr lang="en-US" b="0" dirty="0" smtClean="0"/>
              <a:t>therefore, if we can control the processes that make a </a:t>
            </a:r>
            <a:r>
              <a:rPr lang="en-US" b="0" dirty="0" err="1" smtClean="0"/>
              <a:t>nanoscopic</a:t>
            </a:r>
            <a:r>
              <a:rPr lang="en-US" b="0" dirty="0" smtClean="0"/>
              <a:t> material, then we can control the material’s properties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3861048"/>
            <a:ext cx="6134100" cy="28575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8" x="5765800" y="5724525"/>
          <p14:tracePt t="1118" x="5711825" y="5610225"/>
          <p14:tracePt t="1126" x="5664200" y="5461000"/>
          <p14:tracePt t="1141" x="5584825" y="5302250"/>
          <p14:tracePt t="1166" x="5321300" y="4854575"/>
          <p14:tracePt t="1205" x="4911725" y="4235450"/>
          <p14:tracePt t="1222" x="4762500" y="4041775"/>
          <p14:tracePt t="1265" x="4476750" y="3756025"/>
          <p14:tracePt t="1306" x="4292600" y="3641725"/>
          <p14:tracePt t="1346" x="4178300" y="3606800"/>
          <p14:tracePt t="1385" x="4029075" y="3584575"/>
          <p14:tracePt t="1426" x="3810000" y="3527425"/>
          <p14:tracePt t="1466" x="3536950" y="3444875"/>
          <p14:tracePt t="1506" x="3238500" y="3343275"/>
          <p14:tracePt t="1546" x="2965450" y="3263900"/>
          <p14:tracePt t="1575" x="2746375" y="3171825"/>
          <p14:tracePt t="1616" x="2562225" y="3101975"/>
          <p14:tracePt t="1655" x="2530475" y="3079750"/>
          <p14:tracePt t="1696" x="2495550" y="3067050"/>
          <p14:tracePt t="1736" x="2416175" y="3044825"/>
          <p14:tracePt t="1776" x="2390775" y="3044825"/>
          <p14:tracePt t="1816" x="2368550" y="3044825"/>
          <p14:tracePt t="4726" x="2359025" y="3000375"/>
          <p14:tracePt t="4741" x="2365375" y="2930525"/>
          <p14:tracePt t="4754" x="2365375" y="2851150"/>
          <p14:tracePt t="4776" x="2422525" y="2622550"/>
          <p14:tracePt t="4817" x="2457450" y="2301875"/>
          <p14:tracePt t="4857" x="2457450" y="2174875"/>
          <p14:tracePt t="4896" x="2457450" y="2152650"/>
          <p14:tracePt t="4957" x="2470150" y="2139950"/>
          <p14:tracePt t="4977" x="2514600" y="2171700"/>
          <p14:tracePt t="5018" x="2584450" y="2197100"/>
          <p14:tracePt t="5057" x="2813050" y="1958975"/>
          <p14:tracePt t="5096" x="2822575" y="1958975"/>
          <p14:tracePt t="6078" x="2847975" y="1936750"/>
          <p14:tracePt t="6090" x="2857500" y="1924050"/>
          <p14:tracePt t="6105" x="2857500" y="1844675"/>
          <p14:tracePt t="6138" x="2879725" y="1717675"/>
          <p14:tracePt t="6178" x="2905125" y="1511300"/>
          <p14:tracePt t="6218" x="2781300" y="1238250"/>
          <p14:tracePt t="6245" x="2632075" y="974725"/>
          <p14:tracePt t="6268" x="2552700" y="882650"/>
          <p14:tracePt t="6308" x="2359025" y="663575"/>
          <p14:tracePt t="6348" x="2266950" y="571500"/>
          <p14:tracePt t="6388" x="2219325" y="527050"/>
          <p14:tracePt t="6428" x="2152650" y="469900"/>
          <p14:tracePt t="6468" x="2105025" y="425450"/>
          <p14:tracePt t="6508" x="2060575" y="368300"/>
          <p14:tracePt t="6548" x="2012950" y="333375"/>
          <p14:tracePt t="6549" x="2003425" y="333375"/>
          <p14:tracePt t="6588" x="1990725" y="320675"/>
          <p14:tracePt t="6629" x="1981200" y="320675"/>
          <p14:tracePt t="6749" x="1968500" y="330200"/>
          <p14:tracePt t="6757" x="1955800" y="339725"/>
          <p14:tracePt t="6778" x="1946275" y="374650"/>
          <p14:tracePt t="6818" x="1946275" y="466725"/>
          <p14:tracePt t="6837" x="1946275" y="488950"/>
          <p14:tracePt t="6867" x="1946275" y="501650"/>
          <p14:tracePt t="6965" x="1946275" y="511175"/>
          <p14:tracePt t="7061" x="1952625" y="523875"/>
          <p14:tracePt t="7069" x="1965325" y="536575"/>
          <p14:tracePt t="7084" x="1987550" y="558800"/>
          <p14:tracePt t="7118" x="2022475" y="593725"/>
          <p14:tracePt t="7158" x="2079625" y="685800"/>
          <p14:tracePt t="7177" x="2092325" y="695325"/>
          <p14:tracePt t="7208" x="2101850" y="708025"/>
          <p14:tracePt t="7317" x="2114550" y="717550"/>
          <p14:tracePt t="7333" x="2124075" y="717550"/>
          <p14:tracePt t="7368" x="2136775" y="730250"/>
          <p14:tracePt t="7408" x="2171700" y="742950"/>
          <p14:tracePt t="7448" x="2181225" y="752475"/>
          <p14:tracePt t="7528" x="2238375" y="774700"/>
          <p14:tracePt t="7568" x="2295525" y="787400"/>
          <p14:tracePt t="7608" x="2343150" y="800100"/>
          <p14:tracePt t="7648" x="2400300" y="800100"/>
          <p14:tracePt t="7688" x="2536825" y="800100"/>
          <p14:tracePt t="7728" x="2765425" y="800100"/>
          <p14:tracePt t="7768" x="3314700" y="800100"/>
          <p14:tracePt t="7808" x="3898900" y="809625"/>
          <p14:tracePt t="7848" x="4438650" y="844550"/>
          <p14:tracePt t="7887" x="4895850" y="844550"/>
          <p14:tracePt t="7927" x="5445125" y="844550"/>
          <p14:tracePt t="7967" x="5857875" y="844550"/>
          <p14:tracePt t="8008" x="6235700" y="844550"/>
          <p14:tracePt t="8047" x="6556375" y="825500"/>
          <p14:tracePt t="8088" x="6794500" y="803275"/>
          <p14:tracePt t="8127" x="7013575" y="803275"/>
          <p14:tracePt t="8168" x="7229475" y="803275"/>
          <p14:tracePt t="8208" x="7369175" y="822325"/>
          <p14:tracePt t="8248" x="7527925" y="857250"/>
          <p14:tracePt t="8287" x="7664450" y="879475"/>
          <p14:tracePt t="8328" x="7826375" y="901700"/>
          <p14:tracePt t="8368" x="7918450" y="914400"/>
          <p14:tracePt t="8407" x="7927975" y="914400"/>
          <p14:tracePt t="9070" x="7899400" y="914400"/>
          <p14:tracePt t="9078" x="7864475" y="923925"/>
          <p14:tracePt t="9086" x="7807325" y="936625"/>
          <p14:tracePt t="9106" x="7715250" y="946150"/>
          <p14:tracePt t="9148" x="7416800" y="1038225"/>
          <p14:tracePt t="9189" x="7232650" y="1120775"/>
          <p14:tracePt t="9228" x="7143750" y="1165225"/>
          <p14:tracePt t="9268" x="7096125" y="1200150"/>
          <p14:tracePt t="12246" x="7086600" y="1209675"/>
          <p14:tracePt t="12254" x="7086600" y="1235075"/>
          <p14:tracePt t="12266" x="7051675" y="1279525"/>
          <p14:tracePt t="12287" x="7029450" y="1393825"/>
          <p14:tracePt t="12330" x="6994525" y="1679575"/>
          <p14:tracePt t="12369" x="6981825" y="2105025"/>
          <p14:tracePt t="12409" x="6972300" y="2527300"/>
          <p14:tracePt t="12448" x="6972300" y="2927350"/>
          <p14:tracePt t="12489" x="6959600" y="3295650"/>
          <p14:tracePt t="12528" x="6845300" y="3683000"/>
          <p14:tracePt t="12569" x="6788150" y="3775075"/>
          <p14:tracePt t="12609" x="6661150" y="3994150"/>
          <p14:tracePt t="12649" x="6502400" y="4346575"/>
          <p14:tracePt t="12689" x="6353175" y="4600575"/>
          <p14:tracePt t="12729" x="6146800" y="4746625"/>
          <p14:tracePt t="12769" x="5940425" y="4851400"/>
          <p14:tracePt t="12809" x="5861050" y="4886325"/>
          <p14:tracePt t="12849" x="5768975" y="4895850"/>
          <p14:tracePt t="12889" x="5734050" y="4895850"/>
          <p14:tracePt t="12929" x="5699125" y="4889500"/>
          <p14:tracePt t="12968" x="5654675" y="4889500"/>
          <p14:tracePt t="13008" x="5641975" y="4867275"/>
          <p14:tracePt t="13049" x="5641975" y="4854575"/>
          <p14:tracePt t="13088" x="5632450" y="4841875"/>
          <p14:tracePt t="13128" x="5540375" y="4762500"/>
          <p14:tracePt t="13169" x="5391150" y="4648200"/>
          <p14:tracePt t="13208" x="5311775" y="4578350"/>
          <p14:tracePt t="13249" x="5289550" y="4546600"/>
          <p14:tracePt t="13289" x="5254625" y="4498975"/>
          <p14:tracePt t="13329" x="5197475" y="4441825"/>
          <p14:tracePt t="13369" x="5127625" y="4375150"/>
          <p14:tracePt t="13409" x="5092700" y="4305300"/>
          <p14:tracePt t="13449" x="5057775" y="4235450"/>
          <p14:tracePt t="13489" x="5013325" y="4168775"/>
          <p14:tracePt t="13528" x="5000625" y="4156075"/>
          <p14:tracePt t="13566" x="4991100" y="4133850"/>
          <p14:tracePt t="13606" x="4978400" y="4121150"/>
          <p14:tracePt t="13647" x="4956175" y="4111625"/>
          <p14:tracePt t="13687" x="4886325" y="4054475"/>
          <p14:tracePt t="13727" x="4841875" y="4006850"/>
          <p14:tracePt t="13767" x="4714875" y="3962400"/>
          <p14:tracePt t="13807" x="4635500" y="3940175"/>
          <p14:tracePt t="13847" x="4464050" y="3927475"/>
          <p14:tracePt t="13887" x="4292600" y="3927475"/>
          <p14:tracePt t="13926" x="4270375" y="3927475"/>
          <p14:tracePt t="13966" x="4244975" y="3927475"/>
          <p14:tracePt t="14007" x="4222750" y="3927475"/>
          <p14:tracePt t="14087" x="4213225" y="3927475"/>
          <p14:tracePt t="14166" x="4041775" y="3927475"/>
          <p14:tracePt t="14206" x="3867150" y="3927475"/>
          <p14:tracePt t="14246" x="3695700" y="3927475"/>
          <p14:tracePt t="14287" x="3536950" y="3946525"/>
          <p14:tracePt t="14311" x="3457575" y="3981450"/>
          <p14:tracePt t="14354" x="3308350" y="4038600"/>
          <p14:tracePt t="14394" x="3238500" y="4083050"/>
          <p14:tracePt t="14434" x="3111500" y="4175125"/>
          <p14:tracePt t="14475" x="3009900" y="4267200"/>
          <p14:tracePt t="14515" x="2974975" y="4359275"/>
          <p14:tracePt t="14554" x="2952750" y="4473575"/>
          <p14:tracePt t="14594" x="2940050" y="4600575"/>
          <p14:tracePt t="14635" x="2940050" y="4679950"/>
          <p14:tracePt t="14675" x="2940050" y="4794250"/>
          <p14:tracePt t="14715" x="2940050" y="4895850"/>
          <p14:tracePt t="14755" x="2971800" y="4987925"/>
          <p14:tracePt t="14756" x="2971800" y="5000625"/>
          <p14:tracePt t="14795" x="3028950" y="5124450"/>
          <p14:tracePt t="14835" x="3086100" y="5194300"/>
          <p14:tracePt t="14875" x="3200400" y="5273675"/>
          <p14:tracePt t="14877" x="3235325" y="5299075"/>
          <p14:tracePt t="14915" x="3371850" y="5378450"/>
          <p14:tracePt t="14955" x="3521075" y="5470525"/>
          <p14:tracePt t="14994" x="3625850" y="5514975"/>
          <p14:tracePt t="15034" x="3717925" y="5559425"/>
          <p14:tracePt t="15074" x="3841750" y="5572125"/>
          <p14:tracePt t="15115" x="4356100" y="5641975"/>
          <p14:tracePt t="15154" x="4689475" y="5686425"/>
          <p14:tracePt t="15195" x="4873625" y="5708650"/>
          <p14:tracePt t="15235" x="4953000" y="5702300"/>
          <p14:tracePt t="15274" x="5054600" y="5610225"/>
          <p14:tracePt t="15315" x="5089525" y="5562600"/>
          <p14:tracePt t="15354" x="5159375" y="5483225"/>
          <p14:tracePt t="15394" x="5203825" y="5368925"/>
          <p14:tracePt t="15435" x="5226050" y="5197475"/>
          <p14:tracePt t="15475" x="5226050" y="5162550"/>
          <p14:tracePt t="15633" x="5219700" y="5153025"/>
          <p14:tracePt t="16150" x="5273675" y="5127625"/>
          <p14:tracePt t="16158" x="5295900" y="5105400"/>
          <p14:tracePt t="16173" x="5295900" y="5013325"/>
          <p14:tracePt t="16195" x="5219700" y="4841875"/>
          <p14:tracePt t="16237" x="4727575" y="4248150"/>
          <p14:tracePt t="16274" x="4165600" y="3765550"/>
          <p14:tracePt t="16314" x="3286125" y="3308350"/>
          <p14:tracePt t="16334" x="2838450" y="3114675"/>
          <p14:tracePt t="16363" x="2447925" y="2908300"/>
          <p14:tracePt t="16365" x="2324100" y="2851150"/>
          <p14:tracePt t="16404" x="1955800" y="2622550"/>
          <p14:tracePt t="16443" x="1454150" y="2336800"/>
          <p14:tracePt t="16444" x="1349375" y="2266950"/>
          <p14:tracePt t="16484" x="914400" y="2038350"/>
          <p14:tracePt t="16524" x="650875" y="1936750"/>
          <p14:tracePt t="16564" x="320675" y="1844675"/>
          <p14:tracePt t="16565" x="273050" y="1831975"/>
          <p14:tracePt t="16603" x="171450" y="1797050"/>
          <p14:tracePt t="16643" x="92075" y="1774825"/>
          <p14:tracePt t="16674" x="9525" y="1717675"/>
          <p14:tracePt t="16943" x="6350" y="1238250"/>
          <p14:tracePt t="16949" x="19050" y="1225550"/>
          <p14:tracePt t="16957" x="41275" y="1225550"/>
          <p14:tracePt t="16984" x="88900" y="1212850"/>
          <p14:tracePt t="17004" x="111125" y="1212850"/>
          <p14:tracePt t="17034" x="212725" y="1212850"/>
          <p14:tracePt t="17074" x="339725" y="1203325"/>
          <p14:tracePt t="17114" x="454025" y="1181100"/>
          <p14:tracePt t="17154" x="533400" y="1146175"/>
          <p14:tracePt t="17194" x="568325" y="1123950"/>
          <p14:tracePt t="17233" x="647700" y="1076325"/>
          <p14:tracePt t="17273" x="673100" y="1054100"/>
          <p14:tracePt t="17365" x="695325" y="1054100"/>
          <p14:tracePt t="17394" x="717550" y="1054100"/>
          <p14:tracePt t="17433" x="762000" y="1063625"/>
          <p14:tracePt t="17474" x="774700" y="1073150"/>
          <p14:tracePt t="17557" x="774700" y="1085850"/>
          <p14:tracePt t="17595" x="774700" y="1143000"/>
          <p14:tracePt t="17634" x="755650" y="1222375"/>
          <p14:tracePt t="17674" x="755650" y="1266825"/>
          <p14:tracePt t="17715" x="755650" y="1279525"/>
          <p14:tracePt t="17805" x="742950" y="1292225"/>
          <p14:tracePt t="17835" x="742950" y="1301750"/>
          <p14:tracePt t="17874" x="733425" y="1323975"/>
          <p14:tracePt t="17876" x="733425" y="1336675"/>
          <p14:tracePt t="18286" x="739775" y="1349375"/>
          <p14:tracePt t="18326" x="752475" y="1349375"/>
          <p14:tracePt t="18342" x="762000" y="1349375"/>
          <p14:tracePt t="18371" x="774700" y="1349375"/>
          <p14:tracePt t="18395" x="787400" y="1349375"/>
          <p14:tracePt t="18414" x="809625" y="1349375"/>
          <p14:tracePt t="18444" x="831850" y="1339850"/>
          <p14:tracePt t="18484" x="876300" y="1327150"/>
          <p14:tracePt t="18525" x="933450" y="1317625"/>
          <p14:tracePt t="18564" x="1060450" y="1317625"/>
          <p14:tracePt t="18604" x="1289050" y="1317625"/>
          <p14:tracePt t="18644" x="1438275" y="1317625"/>
          <p14:tracePt t="18684" x="1530350" y="1317625"/>
          <p14:tracePt t="18724" x="1609725" y="1317625"/>
          <p14:tracePt t="18764" x="1771650" y="1317625"/>
          <p14:tracePt t="18804" x="1908175" y="1317625"/>
          <p14:tracePt t="18845" x="2079625" y="1317625"/>
          <p14:tracePt t="18885" x="2136775" y="1317625"/>
          <p14:tracePt t="18949" x="2149475" y="1317625"/>
          <p14:tracePt t="19005" x="2159000" y="1304925"/>
          <p14:tracePt t="19045" x="2171700" y="1304925"/>
          <p14:tracePt t="19053" x="2193925" y="1304925"/>
          <p14:tracePt t="19084" x="2263775" y="1304925"/>
          <p14:tracePt t="19124" x="2355850" y="1304925"/>
          <p14:tracePt t="19175" x="2527300" y="1304925"/>
          <p14:tracePt t="19215" x="2698750" y="1304925"/>
          <p14:tracePt t="19255" x="2892425" y="1304925"/>
          <p14:tracePt t="19295" x="3086100" y="1323975"/>
          <p14:tracePt t="19335" x="3270250" y="1323975"/>
          <p14:tracePt t="19374" x="3429000" y="1323975"/>
          <p14:tracePt t="19414" x="3498850" y="1323975"/>
          <p14:tracePt t="19454" x="3521075" y="1323975"/>
          <p14:tracePt t="19494" x="3533775" y="1323975"/>
          <p14:tracePt t="19589" x="3543300" y="1323975"/>
          <p14:tracePt t="19701" x="3556000" y="1323975"/>
          <p14:tracePt t="19942" x="3568700" y="1381125"/>
          <p14:tracePt t="19949" x="3568700" y="1441450"/>
          <p14:tracePt t="19957" x="3578225" y="1530350"/>
          <p14:tracePt t="19985" x="3590925" y="1841500"/>
          <p14:tracePt t="20005" x="3670300" y="2206625"/>
          <p14:tracePt t="20035" x="3740150" y="2606675"/>
          <p14:tracePt t="20075" x="3841750" y="3225800"/>
          <p14:tracePt t="20115" x="3946525" y="3810000"/>
          <p14:tracePt t="20116" x="3968750" y="3911600"/>
          <p14:tracePt t="20154" x="4127500" y="4175125"/>
          <p14:tracePt t="20195" x="4241800" y="4254500"/>
          <p14:tracePt t="20234" x="4289425" y="4267200"/>
          <p14:tracePt t="20274" x="4381500" y="4302125"/>
          <p14:tracePt t="20315" x="4460875" y="4324350"/>
          <p14:tracePt t="20354" x="4540250" y="4359275"/>
          <p14:tracePt t="20394" x="4645025" y="4451350"/>
          <p14:tracePt t="20435" x="4746625" y="4600575"/>
          <p14:tracePt t="20474" x="4816475" y="4689475"/>
          <p14:tracePt t="20514" x="4851400" y="4737100"/>
          <p14:tracePt t="20554" x="4851400" y="4746625"/>
          <p14:tracePt t="20634" x="4784725" y="4660900"/>
          <p14:tracePt t="20674" x="4591050" y="4591050"/>
          <p14:tracePt t="20714" x="4464050" y="4568825"/>
          <p14:tracePt t="20754" x="4327525" y="4556125"/>
          <p14:tracePt t="20795" x="4121150" y="4587875"/>
          <p14:tracePt t="20834" x="3949700" y="4679950"/>
          <p14:tracePt t="20874" x="3857625" y="4806950"/>
          <p14:tracePt t="20876" x="3835400" y="4851400"/>
          <p14:tracePt t="20915" x="3787775" y="5010150"/>
          <p14:tracePt t="20955" x="3730625" y="5273675"/>
          <p14:tracePt t="20995" x="3749675" y="5445125"/>
          <p14:tracePt t="20996" x="3784600" y="5480050"/>
          <p14:tracePt t="21035" x="3889375" y="5594350"/>
          <p14:tracePt t="21076" x="4105275" y="5651500"/>
          <p14:tracePt t="21115" x="4241800" y="5651500"/>
          <p14:tracePt t="21155" x="4391025" y="5622925"/>
          <p14:tracePt t="21196" x="4483100" y="5518150"/>
          <p14:tracePt t="21235" x="4518025" y="5276850"/>
          <p14:tracePt t="21275" x="4518025" y="4946650"/>
          <p14:tracePt t="21316" x="4486275" y="4683125"/>
          <p14:tracePt t="21355" x="4416425" y="4591050"/>
          <p14:tracePt t="21356" x="4406900" y="4578350"/>
          <p14:tracePt t="21395" x="4302125" y="4578350"/>
          <p14:tracePt t="21435" x="4108450" y="4578350"/>
          <p14:tracePt t="21436" x="4041775" y="4587875"/>
          <p14:tracePt t="21474" x="3879850" y="4632325"/>
          <p14:tracePt t="21514" x="3810000" y="4737100"/>
          <p14:tracePt t="21557" x="3800475" y="5035550"/>
          <p14:tracePt t="21596" x="3841750" y="5251450"/>
          <p14:tracePt t="21635" x="3978275" y="5400675"/>
          <p14:tracePt t="21675" x="4117975" y="5422900"/>
          <p14:tracePt t="21715" x="4368800" y="5368925"/>
          <p14:tracePt t="21755" x="4530725" y="5153025"/>
          <p14:tracePt t="21795" x="4575175" y="4740275"/>
          <p14:tracePt t="21796" x="4575175" y="4692650"/>
          <p14:tracePt t="21835" x="4556125" y="4613275"/>
          <p14:tracePt t="21876" x="4476750" y="4603750"/>
          <p14:tracePt t="21877" x="4441825" y="4603750"/>
          <p14:tracePt t="21916" x="4222750" y="4632325"/>
          <p14:tracePt t="21955" x="4073525" y="4714875"/>
          <p14:tracePt t="21995" x="4016375" y="4838700"/>
          <p14:tracePt t="22035" x="4016375" y="5080000"/>
          <p14:tracePt t="22036" x="4025900" y="5114925"/>
          <p14:tracePt t="22075" x="4140200" y="5241925"/>
          <p14:tracePt t="22115" x="4267200" y="5251450"/>
          <p14:tracePt t="22116" x="4298950" y="5251450"/>
          <p14:tracePt t="22155" x="4381500" y="5118100"/>
          <p14:tracePt t="22195" x="4413250" y="4841875"/>
          <p14:tracePt t="22196" x="4413250" y="4784725"/>
          <p14:tracePt t="22235" x="4394200" y="4705350"/>
          <p14:tracePt t="22275" x="4327525" y="4702175"/>
          <p14:tracePt t="22315" x="4244975" y="4873625"/>
          <p14:tracePt t="22355" x="4235450" y="5137150"/>
          <p14:tracePt t="22356" x="4254500" y="5194300"/>
          <p14:tracePt t="22394" x="4381500" y="5356225"/>
          <p14:tracePt t="22435" x="4540250" y="5378450"/>
          <p14:tracePt t="22475" x="4676775" y="5245100"/>
          <p14:tracePt t="22515" x="4689475" y="4981575"/>
          <p14:tracePt t="22516" x="4689475" y="4933950"/>
          <p14:tracePt t="22555" x="4648200" y="4899025"/>
          <p14:tracePt t="22595" x="4486275" y="5010150"/>
          <p14:tracePt t="22635" x="4505325" y="5194300"/>
          <p14:tracePt t="22675" x="4562475" y="5207000"/>
          <p14:tracePt t="22676" x="4587875" y="5207000"/>
          <p14:tracePt t="22716" x="4676775" y="5105400"/>
          <p14:tracePt t="22755" x="4676775" y="5060950"/>
          <p14:tracePt t="22989" x="4676775" y="5048250"/>
          <p14:tracePt t="23013" x="4676775" y="5026025"/>
          <p14:tracePt t="23021" x="4676775" y="4981575"/>
          <p14:tracePt t="23029" x="4676775" y="4946650"/>
          <p14:tracePt t="23066" x="4676775" y="4867275"/>
          <p14:tracePt t="23085" x="4676775" y="4854575"/>
          <p14:tracePt t="23197" x="4676775" y="4841875"/>
          <p14:tracePt t="26438" x="4733925" y="4819650"/>
          <p14:tracePt t="26446" x="4816475" y="4819650"/>
          <p14:tracePt t="26454" x="4873625" y="4810125"/>
          <p14:tracePt t="26474" x="4965700" y="4797425"/>
          <p14:tracePt t="26517" x="5111750" y="4775200"/>
          <p14:tracePt t="26556" x="5273675" y="4775200"/>
          <p14:tracePt t="26596" x="5524500" y="4775200"/>
          <p14:tracePt t="26635" x="5778500" y="4794250"/>
          <p14:tracePt t="26675" x="5981700" y="4838700"/>
          <p14:tracePt t="26715" x="6280150" y="4930775"/>
          <p14:tracePt t="26755" x="6600825" y="5000625"/>
          <p14:tracePt t="26795" x="6670675" y="5000625"/>
          <p14:tracePt t="26916" x="6692900" y="5010150"/>
          <p14:tracePt t="26925" x="6705600" y="5035550"/>
          <p14:tracePt t="26956" x="6727825" y="5092700"/>
          <p14:tracePt t="26996" x="6794500" y="5207000"/>
          <p14:tracePt t="27035" x="6829425" y="5308600"/>
          <p14:tracePt t="27075" x="6829425" y="5387975"/>
          <p14:tracePt t="27114" x="6740525" y="5537200"/>
          <p14:tracePt t="27155" x="6673850" y="5641975"/>
          <p14:tracePt t="27195" x="6651625" y="5676900"/>
          <p14:tracePt t="27276" x="6594475" y="5734050"/>
          <p14:tracePt t="27316" x="6511925" y="5791200"/>
          <p14:tracePt t="27356" x="6454775" y="5848350"/>
          <p14:tracePt t="27396" x="6330950" y="5972175"/>
          <p14:tracePt t="27436" x="6283325" y="6029325"/>
          <p14:tracePt t="27475" x="6248400" y="6076950"/>
          <p14:tracePt t="27515" x="6248400" y="6086475"/>
          <p14:tracePt t="27556" x="6238875" y="6111875"/>
          <p14:tracePt t="27596" x="6216650" y="6111875"/>
          <p14:tracePt t="27636" x="6169025" y="6143625"/>
          <p14:tracePt t="27675" x="6099175" y="6200775"/>
          <p14:tracePt t="27716" x="6032500" y="6305550"/>
          <p14:tracePt t="27755" x="6019800" y="6315075"/>
          <p14:tracePt t="28021" x="6010275" y="6315075"/>
          <p14:tracePt t="28048" x="6029325" y="6315075"/>
          <p14:tracePt t="28061" x="6038850" y="6315075"/>
          <p14:tracePt t="28069" x="6051550" y="6315075"/>
          <p14:tracePt t="28086" x="6073775" y="6315075"/>
          <p14:tracePt t="28116" x="6156325" y="6315075"/>
          <p14:tracePt t="28156" x="6543675" y="6315075"/>
          <p14:tracePt t="28195" x="6750050" y="6327775"/>
          <p14:tracePt t="28236" x="7197725" y="6350000"/>
          <p14:tracePt t="28276" x="7585075" y="6372225"/>
          <p14:tracePt t="28316" x="7896225" y="6397625"/>
          <p14:tracePt t="28356" x="7940675" y="6407150"/>
          <p14:tracePt t="28404" x="7953375" y="6407150"/>
          <p14:tracePt t="28436" x="7985125" y="6407150"/>
          <p14:tracePt t="28475" x="8020050" y="6419850"/>
          <p14:tracePt t="28515" x="8032750" y="6419850"/>
          <p14:tracePt t="28555" x="8099425" y="6429375"/>
          <p14:tracePt t="28595" x="8124825" y="6429375"/>
          <p14:tracePt t="28636" x="8147050" y="6442075"/>
          <p14:tracePt t="28675" x="8181975" y="6442075"/>
          <p14:tracePt t="29086" x="8191500" y="6442075"/>
          <p14:tracePt t="29102" x="8185150" y="6423025"/>
          <p14:tracePt t="29114" x="8172450" y="6400800"/>
          <p14:tracePt t="29146" x="8102600" y="6296025"/>
          <p14:tracePt t="29185" x="8013700" y="6172200"/>
          <p14:tracePt t="29226" x="7874000" y="5953125"/>
          <p14:tracePt t="29266" x="7566025" y="5518150"/>
          <p14:tracePt t="29285" x="7359650" y="5219700"/>
          <p14:tracePt t="29315" x="7108825" y="4924425"/>
          <p14:tracePt t="29355" x="6524625" y="4419600"/>
          <p14:tracePt t="29395" x="6099175" y="4111625"/>
          <p14:tracePt t="29436" x="5641975" y="3835400"/>
          <p14:tracePt t="29476" x="5092700" y="3606800"/>
          <p14:tracePt t="29516" x="4705350" y="3470275"/>
          <p14:tracePt t="29558" x="4394200" y="3378200"/>
          <p14:tracePt t="29586" x="4314825" y="3365500"/>
          <p14:tracePt t="29627" x="4187825" y="3330575"/>
          <p14:tracePt t="29666" x="4086225" y="3308350"/>
          <p14:tracePt t="29705" x="3937000" y="3273425"/>
          <p14:tracePt t="29747" x="3673475" y="3228975"/>
          <p14:tracePt t="29786" x="3546475" y="3206750"/>
          <p14:tracePt t="29826" x="3409950" y="3171825"/>
          <p14:tracePt t="29865" x="3352800" y="3159125"/>
          <p14:tracePt t="29905" x="3317875" y="3149600"/>
          <p14:tracePt t="37078" x="3340100" y="3136900"/>
          <p14:tracePt t="37095" x="3349625" y="3127375"/>
          <p14:tracePt t="37104" x="3371850" y="3114675"/>
          <p14:tracePt t="37126" x="3419475" y="3092450"/>
          <p14:tracePt t="37168" x="3476625" y="3067050"/>
          <p14:tracePt t="37208" x="3486150" y="3067050"/>
          <p14:tracePt t="37247" x="3511550" y="3057525"/>
          <p14:tracePt t="37287" x="3521075" y="3057525"/>
          <p14:tracePt t="37408" x="3533775" y="3057525"/>
          <p14:tracePt t="37413" x="3556000" y="3044825"/>
          <p14:tracePt t="37448" x="3568700" y="3035300"/>
          <p14:tracePt t="37487" x="3578225" y="3035300"/>
          <p14:tracePt t="37527" x="3603625" y="3035300"/>
          <p14:tracePt t="37565" x="3625850" y="3022600"/>
          <p14:tracePt t="37605" x="3635375" y="3022600"/>
          <p14:tracePt t="37909" x="3648075" y="3022600"/>
          <p14:tracePt t="37917" x="3717925" y="3022600"/>
          <p14:tracePt t="37925" x="3784600" y="3054350"/>
          <p14:tracePt t="37952" x="3933825" y="3155950"/>
          <p14:tracePt t="37984" x="4210050" y="3454400"/>
          <p14:tracePt t="38025" x="4438650" y="3740150"/>
          <p14:tracePt t="38065" x="4768850" y="4038600"/>
          <p14:tracePt t="38105" x="5054600" y="4359275"/>
          <p14:tracePt t="38145" x="5181600" y="4543425"/>
          <p14:tracePt t="38185" x="5226050" y="4610100"/>
          <p14:tracePt t="38225" x="5251450" y="4702175"/>
          <p14:tracePt t="38264" x="5251450" y="4772025"/>
          <p14:tracePt t="38308" x="5330825" y="4930775"/>
          <p14:tracePt t="38345" x="5422900" y="5022850"/>
          <p14:tracePt t="38385" x="5603875" y="5172075"/>
          <p14:tracePt t="38425" x="5902325" y="5422900"/>
          <p14:tracePt t="38465" x="6029325" y="5514975"/>
          <p14:tracePt t="38505" x="6064250" y="5549900"/>
          <p14:tracePt t="38544" x="6073775" y="5549900"/>
          <p14:tracePt t="38584" x="6086475" y="5549900"/>
          <p14:tracePt t="38624" x="6130925" y="5549900"/>
          <p14:tracePt t="38665" x="6200775" y="5559425"/>
          <p14:tracePt t="38705" x="6302375" y="5584825"/>
          <p14:tracePt t="38746" x="6407150" y="5594350"/>
          <p14:tracePt t="38785" x="6429375" y="5594350"/>
          <p14:tracePt t="38867" x="6410325" y="5575300"/>
          <p14:tracePt t="38905" x="6273800" y="5473700"/>
          <p14:tracePt t="38945" x="6146800" y="5359400"/>
          <p14:tracePt t="38985" x="6089650" y="5302250"/>
          <p14:tracePt t="39026" x="6054725" y="5267325"/>
          <p14:tracePt t="39065" x="6019800" y="5245100"/>
          <p14:tracePt t="39105" x="6010275" y="5232400"/>
          <p14:tracePt t="39145" x="5984875" y="5210175"/>
          <p14:tracePt t="39185" x="5962650" y="5184775"/>
          <p14:tracePt t="39225" x="5953125" y="5175250"/>
          <p14:tracePt t="39265" x="5940425" y="5162550"/>
          <p14:tracePt t="39305" x="5927725" y="5127625"/>
          <p14:tracePt t="39622" x="5927725" y="5118100"/>
          <p14:tracePt t="39678" x="5949950" y="5118100"/>
          <p14:tracePt t="39694" x="5959475" y="5118100"/>
          <p14:tracePt t="39701" x="5981700" y="5118100"/>
          <p14:tracePt t="39736" x="6038850" y="5118100"/>
          <p14:tracePt t="39755" x="6064250" y="5118100"/>
          <p14:tracePt t="39785" x="6130925" y="5118100"/>
          <p14:tracePt t="39826" x="6235700" y="5118100"/>
          <p14:tracePt t="39865" x="6280150" y="5118100"/>
          <p14:tracePt t="39905" x="6350000" y="5118100"/>
          <p14:tracePt t="39945" x="6407150" y="5124450"/>
          <p14:tracePt t="39985" x="6578600" y="5149850"/>
          <p14:tracePt t="40025" x="6851650" y="5159375"/>
          <p14:tracePt t="40066" x="7105650" y="5194300"/>
          <p14:tracePt t="40105" x="7207250" y="5216525"/>
          <p14:tracePt t="40145" x="7254875" y="5216525"/>
          <p14:tracePt t="40185" x="7334250" y="5216525"/>
          <p14:tracePt t="40225" x="7448550" y="5216525"/>
          <p14:tracePt t="40265" x="7597775" y="5216525"/>
          <p14:tracePt t="40308" x="7804150" y="5216525"/>
          <p14:tracePt t="40336" x="7861300" y="5216525"/>
          <p14:tracePt t="40376" x="7997825" y="5216525"/>
          <p14:tracePt t="40416" x="8226425" y="5216525"/>
          <p14:tracePt t="40456" x="8375650" y="5216525"/>
          <p14:tracePt t="40496" x="8388350" y="5216525"/>
          <p14:tracePt t="40536" x="8397875" y="5216525"/>
          <p14:tracePt t="40576" x="8420100" y="5216525"/>
          <p14:tracePt t="40616" x="8489950" y="5216525"/>
          <p14:tracePt t="40656" x="8524875" y="5210175"/>
          <p14:tracePt t="40695" x="8534400" y="5210175"/>
          <p14:tracePt t="40736" x="8569325" y="5210175"/>
          <p14:tracePt t="40774" x="8591550" y="5210175"/>
          <p14:tracePt t="40815" x="8604250" y="5197475"/>
          <p14:tracePt t="42302" x="8594725" y="5197475"/>
          <p14:tracePt t="42311" x="8585200" y="5197475"/>
          <p14:tracePt t="42337" x="8528050" y="5197475"/>
          <p14:tracePt t="42342" x="8493125" y="5207000"/>
          <p14:tracePt t="42376" x="8185150" y="5241925"/>
          <p14:tracePt t="42417" x="7623175" y="5241925"/>
          <p14:tracePt t="42456" x="7108825" y="5241925"/>
          <p14:tracePt t="42497" x="6616700" y="5241925"/>
          <p14:tracePt t="42537" x="6454775" y="5232400"/>
          <p14:tracePt t="42577" x="6445250" y="5232400"/>
          <p14:tracePt t="42616" x="6388100" y="5232400"/>
          <p14:tracePt t="42657" x="6283325" y="5299075"/>
          <p14:tracePt t="42697" x="6134100" y="5343525"/>
          <p14:tracePt t="42737" x="5975350" y="5365750"/>
          <p14:tracePt t="42777" x="5895975" y="5378450"/>
          <p14:tracePt t="42816" x="5848350" y="5378450"/>
          <p14:tracePt t="43118" x="5867400" y="5387975"/>
          <p14:tracePt t="43126" x="5892800" y="5400675"/>
          <p14:tracePt t="43135" x="5902325" y="5400675"/>
          <p14:tracePt t="43155" x="5949950" y="5413375"/>
          <p14:tracePt t="43196" x="6007100" y="5422900"/>
          <p14:tracePt t="43236" x="6038850" y="5435600"/>
          <p14:tracePt t="43277" x="6073775" y="5435600"/>
          <p14:tracePt t="43373" x="6086475" y="5435600"/>
          <p14:tracePt t="43509" x="6096000" y="5435600"/>
          <p14:tracePt t="43541" x="6108700" y="5435600"/>
          <p14:tracePt t="43597" x="6121400" y="5435600"/>
          <p14:tracePt t="43685" x="6130925" y="5435600"/>
          <p14:tracePt t="43725" x="6143625" y="5435600"/>
          <p14:tracePt t="43741" x="6156325" y="5435600"/>
          <p14:tracePt t="43750" x="6165850" y="5435600"/>
          <p14:tracePt t="43774" x="6200775" y="5435600"/>
          <p14:tracePt t="43814" x="6245225" y="5403850"/>
          <p14:tracePt t="43834" x="6270625" y="5381625"/>
          <p14:tracePt t="43864" x="6292850" y="5324475"/>
          <p14:tracePt t="43903" x="6337300" y="5254625"/>
          <p14:tracePt t="43944" x="6337300" y="5210175"/>
          <p14:tracePt t="43984" x="6350000" y="5153025"/>
          <p14:tracePt t="44023" x="6350000" y="5095875"/>
          <p14:tracePt t="44064" x="6350000" y="5048250"/>
          <p14:tracePt t="44103" x="6350000" y="5038725"/>
          <p14:tracePt t="44144" x="6350000" y="5013325"/>
          <p14:tracePt t="44183" x="6318250" y="4968875"/>
          <p14:tracePt t="44224" x="6296025" y="4924425"/>
          <p14:tracePt t="44263" x="6283325" y="4911725"/>
          <p14:tracePt t="44304" x="6238875" y="4899025"/>
          <p14:tracePt t="44343" x="6216650" y="4889500"/>
          <p14:tracePt t="44384" x="6181725" y="4889500"/>
          <p14:tracePt t="44434" x="6124575" y="4889500"/>
          <p14:tracePt t="44474" x="6076950" y="4889500"/>
          <p14:tracePt t="44514" x="5984875" y="4921250"/>
          <p14:tracePt t="44554" x="5918200" y="4978400"/>
          <p14:tracePt t="44594" x="5870575" y="5022850"/>
          <p14:tracePt t="44635" x="5838825" y="5067300"/>
          <p14:tracePt t="44674" x="5838825" y="5137150"/>
          <p14:tracePt t="44714" x="5838825" y="5229225"/>
          <p14:tracePt t="44755" x="5845175" y="5299075"/>
          <p14:tracePt t="44793" x="5867400" y="5343525"/>
          <p14:tracePt t="44834" x="5902325" y="5413375"/>
          <p14:tracePt t="44874" x="5949950" y="5457825"/>
          <p14:tracePt t="44877" x="5959475" y="5470525"/>
          <p14:tracePt t="44914" x="5981700" y="5480050"/>
          <p14:tracePt t="44954" x="6016625" y="5492750"/>
          <p14:tracePt t="44994" x="6051550" y="5492750"/>
          <p14:tracePt t="45034" x="6108700" y="5492750"/>
          <p14:tracePt t="45084" x="6188075" y="5438775"/>
          <p14:tracePt t="45123" x="6245225" y="5391150"/>
          <p14:tracePt t="45164" x="6280150" y="5311775"/>
          <p14:tracePt t="45165" x="6280150" y="5302250"/>
          <p14:tracePt t="45204" x="6302375" y="5219700"/>
          <p14:tracePt t="45245" x="6302375" y="5105400"/>
          <p14:tracePt t="45284" x="6302375" y="5048250"/>
          <p14:tracePt t="45323" x="6296025" y="5003800"/>
          <p14:tracePt t="45364" x="6273800" y="4968875"/>
          <p14:tracePt t="45403" x="6248400" y="4946650"/>
          <p14:tracePt t="45484" x="6226175" y="4933950"/>
          <p14:tracePt t="45523" x="6191250" y="4924425"/>
          <p14:tracePt t="45563" x="6134100" y="4911725"/>
          <p14:tracePt t="45603" x="6076950" y="4911725"/>
          <p14:tracePt t="45644" x="6032500" y="4930775"/>
          <p14:tracePt t="45683" x="6010275" y="4978400"/>
          <p14:tracePt t="45723" x="5997575" y="5080000"/>
          <p14:tracePt t="45724" x="5997575" y="5102225"/>
          <p14:tracePt t="45763" x="5997575" y="5172075"/>
          <p14:tracePt t="45803" x="6007100" y="5229225"/>
          <p14:tracePt t="45844" x="6029325" y="5251450"/>
          <p14:tracePt t="45884" x="6038850" y="5264150"/>
          <p14:tracePt t="45934" x="6073775" y="5286375"/>
          <p14:tracePt t="45974" x="6130925" y="5308600"/>
          <p14:tracePt t="46014" x="6156325" y="5308600"/>
          <p14:tracePt t="46054" x="6178550" y="5308600"/>
          <p14:tracePt t="46093" x="6235700" y="5308600"/>
          <p14:tracePt t="46134" x="6257925" y="5302250"/>
          <p14:tracePt t="46174" x="6292850" y="5276850"/>
          <p14:tracePt t="46255" x="6302375" y="5245100"/>
          <p14:tracePt t="46280" x="6315075" y="5232400"/>
          <p14:tracePt t="46321" x="6327775" y="5140325"/>
          <p14:tracePt t="46372" x="6327775" y="5070475"/>
          <p14:tracePt t="46373" x="6327775" y="5048250"/>
          <p14:tracePt t="46421" x="6296025" y="4968875"/>
          <p14:tracePt t="46461" x="6226175" y="4889500"/>
          <p14:tracePt t="46502" x="6203950" y="4867275"/>
          <p14:tracePt t="46551" x="6181725" y="4854575"/>
          <p14:tracePt t="46591" x="6146800" y="4841875"/>
          <p14:tracePt t="46631" x="6089650" y="4841875"/>
          <p14:tracePt t="46672" x="6032500" y="4841875"/>
          <p14:tracePt t="46711" x="5997575" y="4864100"/>
          <p14:tracePt t="46751" x="5918200" y="4930775"/>
          <p14:tracePt t="46791" x="5848350" y="5022850"/>
          <p14:tracePt t="46832" x="5848350" y="5114925"/>
          <p14:tracePt t="46871" x="5848350" y="5184775"/>
          <p14:tracePt t="46912" x="5880100" y="5286375"/>
          <p14:tracePt t="46962" x="5937250" y="5387975"/>
          <p14:tracePt t="47001" x="5981700" y="5445125"/>
          <p14:tracePt t="47051" x="6016625" y="5480050"/>
          <p14:tracePt t="47091" x="6073775" y="5502275"/>
          <p14:tracePt t="47131" x="6121400" y="5514975"/>
          <p14:tracePt t="47173" x="6130925" y="5514975"/>
          <p14:tracePt t="47211" x="6188075" y="5505450"/>
          <p14:tracePt t="47251" x="6235700" y="5381625"/>
          <p14:tracePt t="47292" x="6270625" y="5232400"/>
          <p14:tracePt t="47293" x="6270625" y="5210175"/>
          <p14:tracePt t="47335" x="6270625" y="5105400"/>
          <p14:tracePt t="47375" x="6270625" y="5048250"/>
          <p14:tracePt t="47422" x="6226175" y="4981575"/>
          <p14:tracePt t="47462" x="6191250" y="4911725"/>
          <p14:tracePt t="47502" x="6169025" y="4876800"/>
          <p14:tracePt t="47542" x="6159500" y="4867275"/>
          <p14:tracePt t="47582" x="6124575" y="4867275"/>
          <p14:tracePt t="47622" x="6111875" y="4867275"/>
          <p14:tracePt t="47671" x="6099175" y="4867275"/>
          <p14:tracePt t="47712" x="6042025" y="4867275"/>
          <p14:tracePt t="47752" x="5940425" y="4886325"/>
          <p14:tracePt t="47802" x="5895975" y="4921250"/>
          <p14:tracePt t="47841" x="5870575" y="4978400"/>
          <p14:tracePt t="47882" x="5870575" y="5092700"/>
          <p14:tracePt t="47884" x="5870575" y="5114925"/>
          <p14:tracePt t="47921" x="5902325" y="5184775"/>
          <p14:tracePt t="47962" x="5949950" y="5241925"/>
          <p14:tracePt t="48002" x="6007100" y="5321300"/>
          <p14:tracePt t="48042" x="6038850" y="5365750"/>
          <p14:tracePt t="48082" x="6064250" y="5387975"/>
          <p14:tracePt t="48122" x="6096000" y="5422900"/>
          <p14:tracePt t="48162" x="6121400" y="5422900"/>
          <p14:tracePt t="48211" x="6143625" y="5422900"/>
          <p14:tracePt t="48252" x="6188075" y="5422900"/>
          <p14:tracePt t="48292" x="6235700" y="5416550"/>
          <p14:tracePt t="48342" x="6280150" y="5276850"/>
          <p14:tracePt t="48382" x="6280150" y="5153025"/>
          <p14:tracePt t="48422" x="6280150" y="5038725"/>
          <p14:tracePt t="48461" x="6280150" y="4968875"/>
          <p14:tracePt t="48557" x="6273800" y="4956175"/>
          <p14:tracePt t="48605" x="6261100" y="4956175"/>
          <p14:tracePt t="48632" x="6238875" y="4946650"/>
          <p14:tracePt t="48672" x="6169025" y="4933950"/>
          <p14:tracePt t="48712" x="6146800" y="4933950"/>
          <p14:tracePt t="48791" x="6134100" y="4933950"/>
          <p14:tracePt t="48843" x="6124575" y="4933950"/>
          <p14:tracePt t="48882" x="6089650" y="4943475"/>
          <p14:tracePt t="48885" x="6076950" y="4953000"/>
          <p14:tracePt t="48932" x="6042025" y="4987925"/>
          <p14:tracePt t="48972" x="5997575" y="5057775"/>
          <p14:tracePt t="49012" x="5984875" y="5102225"/>
          <p14:tracePt t="49062" x="5984875" y="5184775"/>
          <p14:tracePt t="49102" x="6007100" y="5299075"/>
          <p14:tracePt t="49142" x="6029325" y="5343525"/>
          <p14:tracePt t="49181" x="6051550" y="5365750"/>
          <p14:tracePt t="49221" x="6086475" y="5378450"/>
          <p14:tracePt t="49262" x="6121400" y="5400675"/>
          <p14:tracePt t="49302" x="6178550" y="5422900"/>
          <p14:tracePt t="49342" x="6235700" y="5422900"/>
          <p14:tracePt t="49381" x="6302375" y="5381625"/>
          <p14:tracePt t="49422" x="6337300" y="5289550"/>
          <p14:tracePt t="49462" x="6350000" y="5219700"/>
          <p14:tracePt t="49502" x="6340475" y="5127625"/>
          <p14:tracePt t="49542" x="6305550" y="5060950"/>
          <p14:tracePt t="49583" x="6296025" y="5038725"/>
          <p14:tracePt t="50134" x="6283325" y="5038725"/>
          <p14:tracePt t="50142" x="6283325" y="5045075"/>
          <p14:tracePt t="50150" x="6283325" y="5080000"/>
          <p14:tracePt t="50171" x="6261100" y="5149850"/>
          <p14:tracePt t="50212" x="6238875" y="5330825"/>
          <p14:tracePt t="50252" x="6226175" y="5387975"/>
          <p14:tracePt t="50302" x="6226175" y="5549900"/>
          <p14:tracePt t="50341" x="6191250" y="5641975"/>
          <p14:tracePt t="50382" x="6159500" y="5721350"/>
          <p14:tracePt t="50422" x="6111875" y="5778500"/>
          <p14:tracePt t="50462" x="6076950" y="5813425"/>
          <p14:tracePt t="50512" x="5953125" y="5927725"/>
          <p14:tracePt t="50552" x="5927725" y="5962650"/>
          <p14:tracePt t="50592" x="5918200" y="5972175"/>
          <p14:tracePt t="50632" x="5895975" y="6007100"/>
          <p14:tracePt t="50672" x="5883275" y="6042025"/>
          <p14:tracePt t="50752" x="5883275" y="6076950"/>
          <p14:tracePt t="50792" x="5883275" y="6134100"/>
          <p14:tracePt t="50832" x="5902325" y="6178550"/>
          <p14:tracePt t="50882" x="5924550" y="6200775"/>
          <p14:tracePt t="50885" x="5949950" y="6213475"/>
          <p14:tracePt t="50922" x="6029325" y="6257925"/>
          <p14:tracePt t="50963" x="6108700" y="6283325"/>
          <p14:tracePt t="51002" x="6130925" y="6292850"/>
          <p14:tracePt t="51052" x="6143625" y="6292850"/>
          <p14:tracePt t="51092" x="6178550" y="6315075"/>
          <p14:tracePt t="51132" x="6213475" y="6327775"/>
          <p14:tracePt t="51172" x="6270625" y="6350000"/>
          <p14:tracePt t="51212" x="6302375" y="6350000"/>
          <p14:tracePt t="51262" x="6359525" y="6350000"/>
          <p14:tracePt t="51302" x="6429375" y="6362700"/>
          <p14:tracePt t="51342" x="6451600" y="6362700"/>
          <p14:tracePt t="51381" x="6464300" y="6353175"/>
          <p14:tracePt t="51597" x="6473825" y="6353175"/>
          <p14:tracePt t="51605" x="6486525" y="6353175"/>
          <p14:tracePt t="51621" x="6499225" y="6343650"/>
          <p14:tracePt t="51637" x="6521450" y="6343650"/>
          <p14:tracePt t="51673" x="6578600" y="6330950"/>
          <p14:tracePt t="51693" x="6623050" y="6318250"/>
          <p14:tracePt t="51722" x="6635750" y="6308725"/>
          <p14:tracePt t="51762" x="6657975" y="6308725"/>
          <p14:tracePt t="51803" x="6680200" y="6296025"/>
          <p14:tracePt t="51842" x="6692900" y="6286500"/>
          <p14:tracePt t="51882" x="6737350" y="6273800"/>
          <p14:tracePt t="51885" x="6750050" y="6273800"/>
          <p14:tracePt t="51922" x="6784975" y="6261100"/>
          <p14:tracePt t="51962" x="6807200" y="6251575"/>
          <p14:tracePt t="52002" x="6842125" y="6251575"/>
          <p14:tracePt t="52043" x="6908800" y="6238875"/>
          <p14:tracePt t="52082" x="7000875" y="6238875"/>
          <p14:tracePt t="52084" x="7013575" y="6238875"/>
          <p14:tracePt t="52133" x="7092950" y="6238875"/>
          <p14:tracePt t="52173" x="7286625" y="6238875"/>
          <p14:tracePt t="52213" x="7413625" y="6238875"/>
          <p14:tracePt t="52252" x="7585075" y="6248400"/>
          <p14:tracePt t="52292" x="7689850" y="6270625"/>
          <p14:tracePt t="52333" x="7756525" y="6283325"/>
          <p14:tracePt t="52373" x="7839075" y="6283325"/>
          <p14:tracePt t="52413" x="7940675" y="6292850"/>
          <p14:tracePt t="52452" x="7985125" y="6305550"/>
          <p14:tracePt t="52493" x="8020050" y="6305550"/>
          <p14:tracePt t="52543" x="8032750" y="6305550"/>
          <p14:tracePt t="53158" x="8042275" y="6305550"/>
          <p14:tracePt t="53198" x="8035925" y="6315075"/>
          <p14:tracePt t="53221" x="8023225" y="6315075"/>
          <p14:tracePt t="53243" x="8013700" y="6315075"/>
          <p14:tracePt t="53253" x="8001000" y="6315075"/>
          <p14:tracePt t="53273" x="7988300" y="6315075"/>
          <p14:tracePt t="53312" x="7931150" y="6315075"/>
          <p14:tracePt t="53352" x="7842250" y="6286500"/>
          <p14:tracePt t="53392" x="7724775" y="6229350"/>
          <p14:tracePt t="53432" x="7635875" y="6181725"/>
          <p14:tracePt t="53473" x="7508875" y="6102350"/>
          <p14:tracePt t="53513" x="7359650" y="5997575"/>
          <p14:tracePt t="53553" x="7232650" y="5895975"/>
          <p14:tracePt t="53593" x="7131050" y="5816600"/>
          <p14:tracePt t="53633" x="6994525" y="5724525"/>
          <p14:tracePt t="53673" x="6924675" y="5667375"/>
          <p14:tracePt t="53713" x="6810375" y="5588000"/>
          <p14:tracePt t="53753" x="6651625" y="5483225"/>
          <p14:tracePt t="53793" x="6594475" y="5448300"/>
          <p14:tracePt t="53833" x="6537325" y="5416550"/>
          <p14:tracePt t="53873" x="6502400" y="5391150"/>
          <p14:tracePt t="53941" x="6489700" y="5381625"/>
          <p14:tracePt t="53963" x="6467475" y="5359400"/>
          <p14:tracePt t="54013" x="6432550" y="5311775"/>
          <p14:tracePt t="54053" x="6375400" y="5245100"/>
          <p14:tracePt t="54094" x="6305550" y="5162550"/>
          <p14:tracePt t="54438" x="6315075" y="5162550"/>
          <p14:tracePt t="54446" x="6327775" y="5162550"/>
          <p14:tracePt t="54453" x="6337300" y="5162550"/>
          <p14:tracePt t="54472" x="6359525" y="5162550"/>
          <p14:tracePt t="54513" x="6416675" y="5162550"/>
          <p14:tracePt t="54553" x="6451600" y="5162550"/>
          <p14:tracePt t="54593" x="6464300" y="5162550"/>
          <p14:tracePt t="54633" x="6499225" y="5162550"/>
          <p14:tracePt t="54673" x="6556375" y="5162550"/>
          <p14:tracePt t="54713" x="6623050" y="5172075"/>
          <p14:tracePt t="54753" x="6680200" y="5184775"/>
          <p14:tracePt t="54792" x="6705600" y="5184775"/>
          <p14:tracePt t="54882" x="6715125" y="5194300"/>
          <p14:tracePt t="55230" x="6727825" y="5194300"/>
          <p14:tracePt t="55246" x="6737350" y="5194300"/>
          <p14:tracePt t="55264" x="6750050" y="5194300"/>
          <p14:tracePt t="55270" x="6762750" y="5194300"/>
          <p14:tracePt t="55304" x="6807200" y="5194300"/>
          <p14:tracePt t="55343" x="6899275" y="5194300"/>
          <p14:tracePt t="55383" x="6943725" y="5194300"/>
          <p14:tracePt t="55423" x="7026275" y="5194300"/>
          <p14:tracePt t="55462" x="7105650" y="5194300"/>
          <p14:tracePt t="55513" x="7150100" y="5194300"/>
          <p14:tracePt t="55553" x="7264400" y="5207000"/>
          <p14:tracePt t="55595" x="7461250" y="5241925"/>
          <p14:tracePt t="55623" x="7540625" y="5251450"/>
          <p14:tracePt t="55663" x="7585075" y="5264150"/>
          <p14:tracePt t="55703" x="7632700" y="5264150"/>
          <p14:tracePt t="55744" x="7699375" y="5264150"/>
          <p14:tracePt t="55783" x="7756525" y="5264150"/>
          <p14:tracePt t="55832" x="7781925" y="5273675"/>
          <p14:tracePt t="55923" x="7839075" y="5273675"/>
          <p14:tracePt t="56374" x="7861300" y="5273675"/>
          <p14:tracePt t="56403" x="7870825" y="5273675"/>
          <p14:tracePt t="56414" x="7883525" y="5273675"/>
          <p14:tracePt t="56443" x="7896225" y="5273675"/>
          <p14:tracePt t="56483" x="7918450" y="5273675"/>
          <p14:tracePt t="56503" x="7953375" y="5273675"/>
          <p14:tracePt t="56534" x="8020050" y="5273675"/>
          <p14:tracePt t="56584" x="8156575" y="5267325"/>
          <p14:tracePt t="56634" x="8216900" y="5245100"/>
          <p14:tracePt t="56674" x="8283575" y="5219700"/>
          <p14:tracePt t="56713" x="8296275" y="5210175"/>
          <p14:tracePt t="56754" x="8318500" y="5197475"/>
          <p14:tracePt t="56794" x="8353425" y="5184775"/>
          <p14:tracePt t="56833" x="8362950" y="5175250"/>
          <p14:tracePt t="56873" x="8397875" y="5162550"/>
          <p14:tracePt t="56914" x="8477250" y="5118100"/>
          <p14:tracePt t="56954" x="8569325" y="5048250"/>
          <p14:tracePt t="57004" x="8616950" y="5003800"/>
          <p14:tracePt t="57043" x="8639175" y="4956175"/>
          <p14:tracePt t="57084" x="8639175" y="4911725"/>
          <p14:tracePt t="57123" x="8639175" y="4899025"/>
          <p14:tracePt t="57163" x="8629650" y="4889500"/>
          <p14:tracePt t="57204" x="8585200" y="4841875"/>
          <p14:tracePt t="57243" x="8562975" y="4832350"/>
          <p14:tracePt t="57283" x="8505825" y="4819650"/>
          <p14:tracePt t="57324" x="8378825" y="4797425"/>
          <p14:tracePt t="57363" x="8277225" y="4797425"/>
          <p14:tracePt t="57365" x="8251825" y="4797425"/>
          <p14:tracePt t="57404" x="8137525" y="4797425"/>
          <p14:tracePt t="57453" x="8035925" y="4829175"/>
          <p14:tracePt t="57504" x="7886700" y="4908550"/>
          <p14:tracePt t="57544" x="7781925" y="4965700"/>
          <p14:tracePt t="57585" x="7715250" y="5010150"/>
          <p14:tracePt t="57625" x="7645400" y="5067300"/>
          <p14:tracePt t="57674" x="7610475" y="5149850"/>
          <p14:tracePt t="57714" x="7578725" y="5229225"/>
          <p14:tracePt t="57754" x="7578725" y="5321300"/>
          <p14:tracePt t="57794" x="7620000" y="5400675"/>
          <p14:tracePt t="57834" x="7721600" y="5470525"/>
          <p14:tracePt t="57884" x="7883525" y="5502275"/>
          <p14:tracePt t="57886" x="7905750" y="5502275"/>
          <p14:tracePt t="57924" x="7985125" y="5502275"/>
          <p14:tracePt t="57964" x="8032750" y="5495925"/>
          <p14:tracePt t="58013" x="8042275" y="5483225"/>
          <p14:tracePt t="58318" x="8042275" y="5473700"/>
          <p14:tracePt t="58350" x="8042275" y="5461000"/>
          <p14:tracePt t="58365" x="8042275" y="5448300"/>
          <p14:tracePt t="58384" x="8042275" y="5438775"/>
          <p14:tracePt t="58421" x="8042275" y="5426075"/>
          <p14:tracePt t="58461" x="8042275" y="5416550"/>
          <p14:tracePt t="58517" x="8042275" y="5403850"/>
          <p14:tracePt t="58535" x="8077200" y="5368925"/>
          <p14:tracePt t="58541" x="8099425" y="5346700"/>
          <p14:tracePt t="58573" x="8147050" y="5289550"/>
          <p14:tracePt t="58613" x="8156575" y="5276850"/>
          <p14:tracePt t="58704" x="8169275" y="5267325"/>
          <p14:tracePt t="61838" x="8181975" y="5273675"/>
          <p14:tracePt t="62934" x="8191500" y="5286375"/>
          <p14:tracePt t="63136" x="8204200" y="5299075"/>
          <p14:tracePt t="64678" x="8204200" y="5276850"/>
          <p14:tracePt t="64686" x="8185150" y="5232400"/>
          <p14:tracePt t="64695" x="8172450" y="5197475"/>
          <p14:tracePt t="64716" x="8070850" y="5083175"/>
          <p14:tracePt t="64757" x="7531100" y="4727575"/>
          <p14:tracePt t="64797" x="6823075" y="4314825"/>
          <p14:tracePt t="64837" x="6330950" y="4019550"/>
          <p14:tracePt t="64876" x="5905500" y="3822700"/>
          <p14:tracePt t="64917" x="5448300" y="3686175"/>
          <p14:tracePt t="64956" x="5321300" y="3641725"/>
          <p14:tracePt t="64997" x="5184775" y="3594100"/>
          <p14:tracePt t="65037" x="5083175" y="3562350"/>
          <p14:tracePt t="65077" x="4968875" y="3502025"/>
          <p14:tracePt t="65117" x="4886325" y="3470275"/>
          <p14:tracePt t="65157" x="4794250" y="3435350"/>
          <p14:tracePt t="65197" x="4670425" y="3378200"/>
          <p14:tracePt t="65237" x="4451350" y="3286125"/>
          <p14:tracePt t="65277" x="4270375" y="3206750"/>
          <p14:tracePt t="65331" x="4222750" y="3171825"/>
          <p14:tracePt t="65453" x="4200525" y="3159125"/>
          <p14:tracePt t="65477" x="4178300" y="3149600"/>
          <p14:tracePt t="65492" x="4156075" y="3149600"/>
          <p14:tracePt t="65531" x="4064000" y="3114675"/>
          <p14:tracePt t="65568" x="3924300" y="3079750"/>
          <p14:tracePt t="65608" x="3730625" y="3035300"/>
          <p14:tracePt t="65648" x="3581400" y="2987675"/>
          <p14:tracePt t="65689" x="3457575" y="2965450"/>
          <p14:tracePt t="65728" x="3400425" y="2952750"/>
          <p14:tracePt t="65767" x="3375025" y="2943225"/>
          <p14:tracePt t="65807" x="3365500" y="2943225"/>
          <p14:tracePt t="65888" x="3343275" y="2943225"/>
          <p14:tracePt t="65941" x="3330575" y="2943225"/>
          <p14:tracePt t="67254" x="3397250" y="2949575"/>
          <p14:tracePt t="67266" x="3454400" y="2962275"/>
          <p14:tracePt t="67285" x="3568700" y="2984500"/>
          <p14:tracePt t="67307" x="3613150" y="2997200"/>
          <p14:tracePt t="67348" x="3762375" y="3006725"/>
          <p14:tracePt t="67389" x="3863975" y="3019425"/>
          <p14:tracePt t="67428" x="3946525" y="3019425"/>
          <p14:tracePt t="67468" x="4038600" y="3032125"/>
          <p14:tracePt t="67508" x="4117975" y="3041650"/>
          <p14:tracePt t="67548" x="4162425" y="3054350"/>
          <p14:tracePt t="67588" x="4219575" y="3054350"/>
          <p14:tracePt t="67629" x="4289425" y="3063875"/>
          <p14:tracePt t="67668" x="4333875" y="3063875"/>
          <p14:tracePt t="67709" x="4346575" y="3063875"/>
          <p14:tracePt t="67748" x="4356100" y="3063875"/>
          <p14:tracePt t="68302" x="4368800" y="3063875"/>
          <p14:tracePt t="68318" x="4391025" y="3063875"/>
          <p14:tracePt t="68337" x="4425950" y="3063875"/>
          <p14:tracePt t="68366" x="4552950" y="3063875"/>
          <p14:tracePt t="68406" x="4908550" y="3076575"/>
          <p14:tracePt t="68426" x="5080000" y="3089275"/>
          <p14:tracePt t="68455" x="5181600" y="3098800"/>
          <p14:tracePt t="68496" x="5330825" y="3124200"/>
          <p14:tracePt t="68536" x="5537200" y="3133725"/>
          <p14:tracePt t="68575" x="5810250" y="3155950"/>
          <p14:tracePt t="68616" x="5972175" y="3155950"/>
          <p14:tracePt t="68656" x="6257925" y="3181350"/>
          <p14:tracePt t="68696" x="6429375" y="3203575"/>
          <p14:tracePt t="68736" x="6565900" y="3213100"/>
          <p14:tracePt t="68776" x="6705600" y="3213100"/>
          <p14:tracePt t="68816" x="6934200" y="3213100"/>
          <p14:tracePt t="68856" x="7207250" y="3213100"/>
          <p14:tracePt t="68896" x="7334250" y="3213100"/>
          <p14:tracePt t="68936" x="7413625" y="3225800"/>
          <p14:tracePt t="68976" x="7483475" y="3238500"/>
          <p14:tracePt t="69016" x="7642225" y="3248025"/>
          <p14:tracePt t="69056" x="7804150" y="3260725"/>
          <p14:tracePt t="69096" x="7896225" y="3260725"/>
          <p14:tracePt t="69135" x="7927975" y="3260725"/>
          <p14:tracePt t="69176" x="7962900" y="3260725"/>
          <p14:tracePt t="69216" x="8010525" y="3260725"/>
          <p14:tracePt t="69255" x="8067675" y="3260725"/>
          <p14:tracePt t="69296" x="8124825" y="3251200"/>
          <p14:tracePt t="69338" x="8181975" y="3228975"/>
          <p14:tracePt t="69378" x="8226425" y="3228975"/>
          <p14:tracePt t="69416" x="8274050" y="3206750"/>
          <p14:tracePt t="69456" x="8283575" y="3206750"/>
          <p14:tracePt t="69496" x="8318500" y="3184525"/>
          <p14:tracePt t="69537" x="8353425" y="3159125"/>
          <p14:tracePt t="73166" x="8362950" y="3149600"/>
          <p14:tracePt t="73174" x="8375650" y="3136900"/>
          <p14:tracePt t="73185" x="8420100" y="3127375"/>
          <p14:tracePt t="73208" x="8477250" y="3101975"/>
          <p14:tracePt t="73249" x="8591550" y="3035300"/>
          <p14:tracePt t="73288" x="8661400" y="2987675"/>
          <p14:tracePt t="73328" x="8696325" y="2965450"/>
          <p14:tracePt t="73368" x="8731250" y="2943225"/>
          <p14:tracePt t="73686" x="8721725" y="2949575"/>
          <p14:tracePt t="73694" x="8712200" y="2962275"/>
          <p14:tracePt t="73727" x="8686800" y="2974975"/>
          <p14:tracePt t="73741" x="8664575" y="2974975"/>
          <p14:tracePt t="73770" x="8629650" y="2984500"/>
          <p14:tracePt t="73810" x="8607425" y="2997200"/>
          <p14:tracePt t="73848" x="8594725" y="2997200"/>
          <p14:tracePt t="73928" x="8585200" y="2997200"/>
          <p14:tracePt t="74207" x="8572500" y="2997200"/>
          <p14:tracePt t="74286" x="8562975" y="2997200"/>
          <p14:tracePt t="74325" x="8550275" y="2997200"/>
          <p14:tracePt t="74354" x="8537575" y="3006725"/>
          <p14:tracePt t="74357" x="8515350" y="3006725"/>
          <p14:tracePt t="74378" x="8480425" y="3006725"/>
          <p14:tracePt t="74398" x="8435975" y="3019425"/>
          <p14:tracePt t="74429" x="8366125" y="3041650"/>
          <p14:tracePt t="74469" x="8343900" y="3054350"/>
          <p14:tracePt t="75518" x="8321675" y="3063875"/>
          <p14:tracePt t="75534" x="8308975" y="3063875"/>
          <p14:tracePt t="75556" x="8299450" y="3076575"/>
          <p14:tracePt t="75578" x="8277225" y="3076575"/>
          <p14:tracePt t="75618" x="8264525" y="3076575"/>
          <p14:tracePt t="76141" x="8251825" y="3076575"/>
          <p14:tracePt t="78406" x="8229600" y="3089275"/>
          <p14:tracePt t="78416" x="8185150" y="3098800"/>
          <p14:tracePt t="78427" x="8159750" y="3111500"/>
          <p14:tracePt t="78450" x="8058150" y="3146425"/>
          <p14:tracePt t="78500" x="7737475" y="3203575"/>
          <p14:tracePt t="78541" x="7416800" y="3213100"/>
          <p14:tracePt t="78564" x="7232650" y="3213100"/>
          <p14:tracePt t="78600" x="6959600" y="3194050"/>
          <p14:tracePt t="78640" x="6511925" y="3159125"/>
          <p14:tracePt t="78680" x="6054725" y="3159125"/>
          <p14:tracePt t="78720" x="5654675" y="3203575"/>
          <p14:tracePt t="78760" x="5276850" y="3270250"/>
          <p14:tracePt t="78799" x="4991100" y="3317875"/>
          <p14:tracePt t="78840" x="4749800" y="3352800"/>
          <p14:tracePt t="78880" x="4508500" y="3375025"/>
          <p14:tracePt t="78920" x="4327525" y="3384550"/>
          <p14:tracePt t="78960" x="4156075" y="3384550"/>
          <p14:tracePt t="79009" x="3949700" y="3384550"/>
          <p14:tracePt t="79050" x="3765550" y="3384550"/>
          <p14:tracePt t="79090" x="3514725" y="3384550"/>
          <p14:tracePt t="79130" x="3375025" y="3384550"/>
          <p14:tracePt t="79169" x="3352800" y="3384550"/>
          <p14:tracePt t="79209" x="3343275" y="3384550"/>
          <p14:tracePt t="79486" x="3330575" y="3384550"/>
          <p14:tracePt t="79493" x="3349625" y="3384550"/>
          <p14:tracePt t="79501" x="3371850" y="3384550"/>
          <p14:tracePt t="79520" x="3498850" y="3384550"/>
          <p14:tracePt t="79564" x="3740150" y="3419475"/>
          <p14:tracePt t="79604" x="3978275" y="3432175"/>
          <p14:tracePt t="79641" x="4162425" y="3432175"/>
          <p14:tracePt t="79680" x="4552950" y="3432175"/>
          <p14:tracePt t="79720" x="4895850" y="3422650"/>
          <p14:tracePt t="79750" x="5181600" y="3422650"/>
          <p14:tracePt t="79800" x="5410200" y="3422650"/>
          <p14:tracePt t="79840" x="5537200" y="3413125"/>
          <p14:tracePt t="79880" x="5708650" y="3413125"/>
          <p14:tracePt t="79920" x="5902325" y="3413125"/>
          <p14:tracePt t="79960" x="6029325" y="3413125"/>
          <p14:tracePt t="80000" x="6121400" y="3413125"/>
          <p14:tracePt t="80040" x="6156325" y="3413125"/>
          <p14:tracePt t="80862" x="6124575" y="3413125"/>
          <p14:tracePt t="80870" x="6067425" y="3413125"/>
          <p14:tracePt t="80887" x="6010275" y="3413125"/>
          <p14:tracePt t="80920" x="5870575" y="3400425"/>
          <p14:tracePt t="80960" x="5699125" y="3387725"/>
          <p14:tracePt t="81000" x="5540375" y="3378200"/>
          <p14:tracePt t="81020" x="5461000" y="3365500"/>
          <p14:tracePt t="81050" x="5311775" y="3343275"/>
          <p14:tracePt t="81090" x="5092700" y="3330575"/>
          <p14:tracePt t="81130" x="4819650" y="3308350"/>
          <p14:tracePt t="81169" x="4508500" y="3308350"/>
          <p14:tracePt t="81209" x="4086225" y="3308350"/>
          <p14:tracePt t="81249" x="3651250" y="3298825"/>
          <p14:tracePt t="81290" x="3203575" y="3286125"/>
          <p14:tracePt t="81341" x="2552700" y="3286125"/>
          <p14:tracePt t="81380" x="2197100" y="3327400"/>
          <p14:tracePt t="81421" x="1955800" y="3419475"/>
          <p14:tracePt t="81460" x="1841500" y="3489325"/>
          <p14:tracePt t="81500" x="1749425" y="3546475"/>
          <p14:tracePt t="81550" x="1625600" y="3673475"/>
          <p14:tracePt t="81591" x="1590675" y="3717925"/>
          <p14:tracePt t="81631" x="1546225" y="3775075"/>
          <p14:tracePt t="81661" x="1498600" y="3810000"/>
          <p14:tracePt t="81701" x="1454150" y="3832225"/>
          <p14:tracePt t="81740" x="1384300" y="3876675"/>
          <p14:tracePt t="81780" x="1339850" y="3902075"/>
          <p14:tracePt t="81799" x="1314450" y="3924300"/>
          <p14:tracePt t="81830" x="1292225" y="3937000"/>
          <p14:tracePt t="81870" x="1270000" y="3959225"/>
          <p14:tracePt t="82534" x="1358900" y="3959225"/>
          <p14:tracePt t="82543" x="1460500" y="3959225"/>
          <p14:tracePt t="82551" x="1552575" y="3959225"/>
          <p14:tracePt t="82574" x="1724025" y="3959225"/>
          <p14:tracePt t="82611" x="1873250" y="3959225"/>
          <p14:tracePt t="82651" x="2101850" y="3949700"/>
          <p14:tracePt t="82701" x="2492375" y="3835400"/>
          <p14:tracePt t="82741" x="2720975" y="3790950"/>
          <p14:tracePt t="82780" x="2857500" y="3790950"/>
          <p14:tracePt t="82830" x="3511550" y="3790950"/>
          <p14:tracePt t="82871" x="3841750" y="3790950"/>
          <p14:tracePt t="82920" x="4025900" y="3721100"/>
          <p14:tracePt t="82961" x="4140200" y="3698875"/>
          <p14:tracePt t="83001" x="4254500" y="3698875"/>
          <p14:tracePt t="83040" x="4425950" y="3698875"/>
          <p14:tracePt t="83090" x="4702175" y="3698875"/>
          <p14:tracePt t="83130" x="4860925" y="3698875"/>
          <p14:tracePt t="83180" x="4987925" y="3705225"/>
          <p14:tracePt t="83220" x="5054600" y="3705225"/>
          <p14:tracePt t="83260" x="5137150" y="3705225"/>
          <p14:tracePt t="83300" x="5181600" y="3705225"/>
          <p14:tracePt t="83341" x="5238750" y="3705225"/>
          <p14:tracePt t="83381" x="5353050" y="3705225"/>
          <p14:tracePt t="83420" x="5422900" y="3705225"/>
          <p14:tracePt t="83517" x="5432425" y="3705225"/>
          <p14:tracePt t="83627" x="5445125" y="3705225"/>
          <p14:tracePt t="83645" x="5457825" y="3698875"/>
          <p14:tracePt t="83679" x="5467350" y="3686175"/>
          <p14:tracePt t="83711" x="5480050" y="3686175"/>
          <p14:tracePt t="83717" x="5489575" y="3686175"/>
          <p14:tracePt t="83751" x="5502275" y="3686175"/>
          <p14:tracePt t="83792" x="5546725" y="3676650"/>
          <p14:tracePt t="83830" x="5603875" y="3663950"/>
          <p14:tracePt t="83881" x="5708650" y="3663950"/>
          <p14:tracePt t="83920" x="5835650" y="3663950"/>
          <p14:tracePt t="83960" x="5959475" y="3663950"/>
          <p14:tracePt t="84000" x="6165850" y="3663950"/>
          <p14:tracePt t="84040" x="6473825" y="3663950"/>
          <p14:tracePt t="84080" x="6692900" y="3663950"/>
          <p14:tracePt t="84121" x="6851650" y="3663950"/>
          <p14:tracePt t="84171" x="7070725" y="3663950"/>
          <p14:tracePt t="84211" x="7277100" y="3663950"/>
          <p14:tracePt t="84251" x="7540625" y="3683000"/>
          <p14:tracePt t="84252" x="7585075" y="3683000"/>
          <p14:tracePt t="84291" x="7734300" y="3695700"/>
          <p14:tracePt t="84330" x="7826375" y="3705225"/>
          <p14:tracePt t="84332" x="7839075" y="3705225"/>
          <p14:tracePt t="84371" x="7962900" y="3705225"/>
          <p14:tracePt t="84372" x="8020050" y="3717925"/>
          <p14:tracePt t="84411" x="8169275" y="3717925"/>
          <p14:tracePt t="84450" x="8296275" y="3740150"/>
          <p14:tracePt t="84500" x="8397875" y="3752850"/>
          <p14:tracePt t="84541" x="8420100" y="3752850"/>
          <p14:tracePt t="84630" x="8432800" y="3762375"/>
          <p14:tracePt t="85814" x="8423275" y="3775075"/>
          <p14:tracePt t="85838" x="8413750" y="3775075"/>
          <p14:tracePt t="85846" x="8401050" y="3775075"/>
          <p14:tracePt t="85862" x="8366125" y="3743325"/>
          <p14:tracePt t="85901" x="8308975" y="3663950"/>
          <p14:tracePt t="85941" x="8286750" y="3619500"/>
          <p14:tracePt t="85981" x="8277225" y="3514725"/>
          <p14:tracePt t="86021" x="8242300" y="3355975"/>
          <p14:tracePt t="86061" x="8207375" y="3263900"/>
          <p14:tracePt t="86101" x="8207375" y="3228975"/>
          <p14:tracePt t="86141" x="8194675" y="32162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52425" y="188913"/>
            <a:ext cx="848518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36" tIns="41468" rIns="82936" bIns="41468" anchor="ctr"/>
          <a:lstStyle/>
          <a:p>
            <a:pPr algn="ctr">
              <a:defRPr/>
            </a:pPr>
            <a:r>
              <a:rPr 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Physical properties of nanomaterials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82575" y="836613"/>
            <a:ext cx="8580438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8" rIns="82936" bIns="41468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b="1"/>
              <a:t>significantly lower </a:t>
            </a:r>
            <a:r>
              <a:rPr lang="en-US" altLang="cs-CZ" b="1">
                <a:solidFill>
                  <a:srgbClr val="0000FF"/>
                </a:solidFill>
              </a:rPr>
              <a:t>melting point</a:t>
            </a:r>
            <a:r>
              <a:rPr lang="en-US" altLang="cs-CZ" b="1"/>
              <a:t> or phase transition temperature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altLang="cs-CZ" sz="1600" b="1"/>
              <a:t>due to a huge fraction of surface atoms in the total amount of atoms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b="1">
                <a:solidFill>
                  <a:srgbClr val="0000FF"/>
                </a:solidFill>
              </a:rPr>
              <a:t>mechanical</a:t>
            </a:r>
            <a:r>
              <a:rPr lang="en-US" altLang="cs-CZ" b="1"/>
              <a:t> properties may reach the theoretical strength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altLang="cs-CZ" sz="1600" b="1"/>
              <a:t>1 or 2 orders of magnitude higher than that of single crystals in the bulk form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altLang="cs-CZ" sz="1600" b="1"/>
              <a:t>enhancement in mechanical strength - reduced probability of defects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b="1">
                <a:solidFill>
                  <a:srgbClr val="0000FF"/>
                </a:solidFill>
              </a:rPr>
              <a:t>optical</a:t>
            </a:r>
            <a:r>
              <a:rPr lang="en-US" altLang="cs-CZ" b="1"/>
              <a:t> properties can be significantly different from bulk crystals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altLang="cs-CZ" sz="1600" b="1"/>
              <a:t>e.g. the optical absorption peak of a semiconductor nanoparticle shifts to short wavelength, due to an increased band gap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altLang="cs-CZ" sz="1600" b="1"/>
              <a:t>color of metallic nanoparticles may change with their sizes due to surface plasmon resonance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b="1">
                <a:solidFill>
                  <a:srgbClr val="0000FF"/>
                </a:solidFill>
              </a:rPr>
              <a:t>electrical</a:t>
            </a:r>
            <a:r>
              <a:rPr lang="en-US" altLang="cs-CZ" b="1"/>
              <a:t> conductivity decreases with a reduced dimension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altLang="cs-CZ" sz="1600" b="1"/>
              <a:t>due to increased surface scattering;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altLang="cs-CZ" sz="1600" b="1"/>
              <a:t>however, electrical conductivity of nanomaterials could also be enhanced appreciably due to the better ordering in microstructure, e.g. fibrils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b="1">
                <a:solidFill>
                  <a:srgbClr val="0000FF"/>
                </a:solidFill>
              </a:rPr>
              <a:t>magnetic</a:t>
            </a:r>
            <a:r>
              <a:rPr lang="en-US" altLang="cs-CZ" b="1"/>
              <a:t> properties are distinctively different from that of bulk materials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altLang="cs-CZ" sz="1600" b="1"/>
              <a:t>ferromagnetism of bulk materials disappears and transfers to superparamagnetism in the nanometer scale due to the huge surface energy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endParaRPr lang="en-US" altLang="cs-CZ" sz="1600" b="1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cs-CZ" b="1"/>
              <a:t>self-purification is an intrinsic thermodynamic property of nanostructures and nanomaterials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altLang="cs-CZ" sz="1600" b="1"/>
              <a:t>any heat treatment increases the diffusion of impurities, intrinsic structural defects and dislocations, pushing them to the nearby surface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altLang="cs-CZ" sz="1600" b="1"/>
              <a:t>increased perfection would have appreciable impact on the chemical and physical properties – enhanced chemical stability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3" x="8185150" y="3216275"/>
          <p14:tracePt t="1062" x="8172450" y="3216275"/>
          <p14:tracePt t="1069" x="8150225" y="3216275"/>
          <p14:tracePt t="1082" x="8128000" y="3216275"/>
          <p14:tracePt t="1123" x="7956550" y="3114675"/>
          <p14:tracePt t="1163" x="7737475" y="3009900"/>
          <p14:tracePt t="1214" x="7337425" y="2806700"/>
          <p14:tracePt t="1254" x="6959600" y="2657475"/>
          <p14:tracePt t="1293" x="6594475" y="2473325"/>
          <p14:tracePt t="1333" x="6261100" y="2324100"/>
          <p14:tracePt t="1373" x="5791200" y="2152650"/>
          <p14:tracePt t="1413" x="5391150" y="2003425"/>
          <p14:tracePt t="1463" x="4991100" y="1866900"/>
          <p14:tracePt t="1504" x="4784725" y="1787525"/>
          <p14:tracePt t="1543" x="4670425" y="1739900"/>
          <p14:tracePt t="1584" x="4406900" y="1603375"/>
          <p14:tracePt t="1624" x="4064000" y="1466850"/>
          <p14:tracePt t="1663" x="3787775" y="1397000"/>
          <p14:tracePt t="1713" x="3514725" y="1362075"/>
          <p14:tracePt t="1754" x="3365500" y="1362075"/>
          <p14:tracePt t="1793" x="3251200" y="1362075"/>
          <p14:tracePt t="1844" x="3067050" y="1352550"/>
          <p14:tracePt t="1884" x="2940050" y="1327150"/>
          <p14:tracePt t="1933" x="2724150" y="1295400"/>
          <p14:tracePt t="1974" x="2482850" y="1260475"/>
          <p14:tracePt t="2025" x="2324100" y="1203325"/>
          <p14:tracePt t="2064" x="2298700" y="1190625"/>
          <p14:tracePt t="2104" x="2232025" y="1155700"/>
          <p14:tracePt t="2144" x="2127250" y="1089025"/>
          <p14:tracePt t="2194" x="2025650" y="1009650"/>
          <p14:tracePt t="2244" x="1946275" y="962025"/>
          <p14:tracePt t="2281" x="1911350" y="939800"/>
          <p14:tracePt t="2321" x="1863725" y="917575"/>
          <p14:tracePt t="2361" x="1806575" y="892175"/>
          <p14:tracePt t="2410" x="1692275" y="825500"/>
          <p14:tracePt t="2461" x="1568450" y="746125"/>
          <p14:tracePt t="2501" x="1362075" y="654050"/>
          <p14:tracePt t="2541" x="1257300" y="606425"/>
          <p14:tracePt t="3732" x="1279525" y="628650"/>
          <p14:tracePt t="3740" x="1301750" y="650875"/>
          <p14:tracePt t="3759" x="1311275" y="660400"/>
          <p14:tracePt t="3777" x="1346200" y="685800"/>
          <p14:tracePt t="3796" x="1368425" y="695325"/>
          <p14:tracePt t="3826" x="1381125" y="695325"/>
          <p14:tracePt t="9869" x="1403350" y="717550"/>
          <p14:tracePt t="9885" x="1425575" y="742950"/>
          <p14:tracePt t="9903" x="1495425" y="800100"/>
          <p14:tracePt t="9935" x="1600200" y="889000"/>
          <p14:tracePt t="9955" x="1644650" y="936625"/>
          <p14:tracePt t="9985" x="1701800" y="993775"/>
          <p14:tracePt t="10024" x="1746250" y="1028700"/>
          <p14:tracePt t="10064" x="1793875" y="1073150"/>
          <p14:tracePt t="10104" x="1860550" y="1120775"/>
          <p14:tracePt t="10144" x="1895475" y="1143000"/>
          <p14:tracePt t="10195" x="1943100" y="1165225"/>
          <p14:tracePt t="10245" x="2009775" y="1165225"/>
          <p14:tracePt t="10285" x="2044700" y="1165225"/>
          <p14:tracePt t="10335" x="2066925" y="1165225"/>
          <p14:tracePt t="10375" x="2079625" y="1165225"/>
          <p14:tracePt t="10415" x="2092325" y="1155700"/>
          <p14:tracePt t="10965" x="2101850" y="1155700"/>
          <p14:tracePt t="10973" x="2114550" y="1146175"/>
          <p14:tracePt t="10981" x="2124075" y="1146175"/>
          <p14:tracePt t="11008" x="2159000" y="1123950"/>
          <p14:tracePt t="11028" x="2181225" y="1123950"/>
          <p14:tracePt t="11104" x="2206625" y="1123950"/>
          <p14:tracePt t="11148" x="2216150" y="1111250"/>
          <p14:tracePt t="11185" x="2251075" y="1098550"/>
          <p14:tracePt t="14157" x="2263775" y="1098550"/>
          <p14:tracePt t="14173" x="2273300" y="1098550"/>
          <p14:tracePt t="14183" x="2295525" y="1098550"/>
          <p14:tracePt t="14205" x="2355850" y="1098550"/>
          <p14:tracePt t="14246" x="2435225" y="1098550"/>
          <p14:tracePt t="14277" x="2514600" y="1098550"/>
          <p14:tracePt t="14317" x="2651125" y="1108075"/>
          <p14:tracePt t="14356" x="2790825" y="1130300"/>
          <p14:tracePt t="14396" x="2927350" y="1143000"/>
          <p14:tracePt t="14436" x="3041650" y="1152525"/>
          <p14:tracePt t="14476" x="3178175" y="1165225"/>
          <p14:tracePt t="14516" x="3327400" y="1177925"/>
          <p14:tracePt t="14556" x="3498850" y="1177925"/>
          <p14:tracePt t="14597" x="3648075" y="1177925"/>
          <p14:tracePt t="14636" x="3740150" y="1177925"/>
          <p14:tracePt t="14676" x="3775075" y="1177925"/>
          <p14:tracePt t="14717" x="3863975" y="1177925"/>
          <p14:tracePt t="14757" x="3968750" y="1177925"/>
          <p14:tracePt t="14797" x="4025900" y="1177925"/>
          <p14:tracePt t="14837" x="4127500" y="1177925"/>
          <p14:tracePt t="14876" x="4175125" y="1177925"/>
          <p14:tracePt t="14916" x="4184650" y="1177925"/>
          <p14:tracePt t="14956" x="4197350" y="1177925"/>
          <p14:tracePt t="15853" x="4232275" y="1177925"/>
          <p14:tracePt t="15863" x="4267200" y="1177925"/>
          <p14:tracePt t="15870" x="4324350" y="1177925"/>
          <p14:tracePt t="15893" x="4473575" y="1177925"/>
          <p14:tracePt t="15934" x="4689475" y="1177925"/>
          <p14:tracePt t="15973" x="4733925" y="1177925"/>
          <p14:tracePt t="16013" x="4746625" y="1177925"/>
          <p14:tracePt t="16054" x="4781550" y="1177925"/>
          <p14:tracePt t="16094" x="4838700" y="1177925"/>
          <p14:tracePt t="16133" x="4895850" y="1177925"/>
          <p14:tracePt t="16174" x="4930775" y="1187450"/>
          <p14:tracePt t="16223" x="4940300" y="1187450"/>
          <p14:tracePt t="16264" x="4975225" y="1187450"/>
          <p14:tracePt t="16316" x="5054600" y="1181100"/>
          <p14:tracePt t="16354" x="5102225" y="1168400"/>
          <p14:tracePt t="16394" x="5168900" y="1155700"/>
          <p14:tracePt t="16434" x="5203825" y="1155700"/>
          <p14:tracePt t="16473" x="5216525" y="1155700"/>
          <p14:tracePt t="16514" x="5238750" y="1155700"/>
          <p14:tracePt t="16554" x="5273675" y="1146175"/>
          <p14:tracePt t="16594" x="5375275" y="1146175"/>
          <p14:tracePt t="16596" x="5410200" y="1133475"/>
          <p14:tracePt t="16633" x="5559425" y="1133475"/>
          <p14:tracePt t="16674" x="5695950" y="1123950"/>
          <p14:tracePt t="16724" x="5857875" y="1123950"/>
          <p14:tracePt t="16765" x="5924550" y="1123950"/>
          <p14:tracePt t="16814" x="6064250" y="1111250"/>
          <p14:tracePt t="16854" x="6165850" y="1111250"/>
          <p14:tracePt t="16894" x="6245225" y="1111250"/>
          <p14:tracePt t="16943" x="6280150" y="1111250"/>
          <p14:tracePt t="17452" x="6292850" y="1111250"/>
          <p14:tracePt t="17532" x="6273800" y="1120775"/>
          <p14:tracePt t="17550" x="6261100" y="1120775"/>
          <p14:tracePt t="17568" x="6248400" y="1130300"/>
          <p14:tracePt t="17584" x="6191250" y="1130300"/>
          <p14:tracePt t="17624" x="6067425" y="1143000"/>
          <p14:tracePt t="17664" x="5883275" y="1143000"/>
          <p14:tracePt t="17683" x="5848350" y="1143000"/>
          <p14:tracePt t="17714" x="5699125" y="1143000"/>
          <p14:tracePt t="17754" x="5518150" y="1143000"/>
          <p14:tracePt t="17794" x="5264150" y="1143000"/>
          <p14:tracePt t="17834" x="4921250" y="1143000"/>
          <p14:tracePt t="17874" x="4600575" y="1143000"/>
          <p14:tracePt t="17914" x="4244975" y="1123950"/>
          <p14:tracePt t="17964" x="4108450" y="1123950"/>
          <p14:tracePt t="18005" x="4064000" y="1123950"/>
          <p14:tracePt t="19341" x="4051300" y="1123950"/>
          <p14:tracePt t="19349" x="4117975" y="1123950"/>
          <p14:tracePt t="19365" x="4184650" y="1143000"/>
          <p14:tracePt t="19383" x="4346575" y="1200150"/>
          <p14:tracePt t="19424" x="4702175" y="1301750"/>
          <p14:tracePt t="19464" x="4940300" y="1358900"/>
          <p14:tracePt t="19504" x="5054600" y="1358900"/>
          <p14:tracePt t="19544" x="5146675" y="1358900"/>
          <p14:tracePt t="19584" x="5203825" y="1358900"/>
          <p14:tracePt t="19625" x="5216525" y="1358900"/>
          <p14:tracePt t="19664" x="5273675" y="1352550"/>
          <p14:tracePt t="19714" x="5467350" y="1371600"/>
          <p14:tracePt t="19754" x="5537200" y="1393825"/>
          <p14:tracePt t="19794" x="5661025" y="1317625"/>
          <p14:tracePt t="20421" x="5673725" y="1317625"/>
          <p14:tracePt t="20429" x="5695950" y="1317625"/>
          <p14:tracePt t="20437" x="5708650" y="1317625"/>
          <p14:tracePt t="20454" x="5721350" y="1317625"/>
          <p14:tracePt t="20491" x="5788025" y="1317625"/>
          <p14:tracePt t="20531" x="5902325" y="1317625"/>
          <p14:tracePt t="20571" x="5949950" y="1317625"/>
          <p14:tracePt t="20622" x="5959475" y="1317625"/>
          <p14:tracePt t="22285" x="5972175" y="1317625"/>
          <p14:tracePt t="22413" x="5962650" y="1323975"/>
          <p14:tracePt t="22429" x="5953125" y="1323975"/>
          <p14:tracePt t="22469" x="5940425" y="1336675"/>
          <p14:tracePt t="22484" x="5927725" y="1336675"/>
          <p14:tracePt t="22508" x="5918200" y="1336675"/>
          <p14:tracePt t="22542" x="5848350" y="1336675"/>
          <p14:tracePt t="22593" x="5654675" y="1336675"/>
          <p14:tracePt t="22595" x="5619750" y="1336675"/>
          <p14:tracePt t="22633" x="5527675" y="1336675"/>
          <p14:tracePt t="22673" x="5448300" y="1336675"/>
          <p14:tracePt t="22712" x="5378450" y="1336675"/>
          <p14:tracePt t="22753" x="5264150" y="1336675"/>
          <p14:tracePt t="22793" x="5184775" y="1336675"/>
          <p14:tracePt t="22832" x="5026025" y="1336675"/>
          <p14:tracePt t="22872" x="4933950" y="1336675"/>
          <p14:tracePt t="22913" x="4851400" y="1336675"/>
          <p14:tracePt t="22953" x="4762500" y="1336675"/>
          <p14:tracePt t="22993" x="4692650" y="1336675"/>
          <p14:tracePt t="23084" x="4670425" y="1336675"/>
          <p14:tracePt t="23124" x="4635500" y="1336675"/>
          <p14:tracePt t="23162" x="4613275" y="1336675"/>
          <p14:tracePt t="23260" x="4591050" y="1336675"/>
          <p14:tracePt t="23294" x="4556125" y="1336675"/>
          <p14:tracePt t="23333" x="4508500" y="1336675"/>
          <p14:tracePt t="23373" x="4464050" y="1327150"/>
          <p14:tracePt t="23413" x="4441825" y="1317625"/>
          <p14:tracePt t="23462" x="4406900" y="1304925"/>
          <p14:tracePt t="23503" x="4394200" y="1295400"/>
          <p14:tracePt t="23543" x="4384675" y="1295400"/>
          <p14:tracePt t="23583" x="4359275" y="1282700"/>
          <p14:tracePt t="23632" x="4327525" y="1270000"/>
          <p14:tracePt t="23672" x="4279900" y="1247775"/>
          <p14:tracePt t="23712" x="4270375" y="1238250"/>
          <p14:tracePt t="23753" x="4235450" y="1225550"/>
          <p14:tracePt t="23792" x="4200525" y="1212850"/>
          <p14:tracePt t="23833" x="4178300" y="1203325"/>
          <p14:tracePt t="23873" x="4143375" y="1168400"/>
          <p14:tracePt t="23912" x="4121150" y="1155700"/>
          <p14:tracePt t="23952" x="4098925" y="1146175"/>
          <p14:tracePt t="23992" x="4064000" y="1123950"/>
          <p14:tracePt t="24519" x="4029075" y="1123950"/>
          <p14:tracePt t="24554" x="4006850" y="1123950"/>
          <p14:tracePt t="24561" x="3971925" y="1111250"/>
          <p14:tracePt t="24583" x="3914775" y="1098550"/>
          <p14:tracePt t="24623" x="3844925" y="1089025"/>
          <p14:tracePt t="24663" x="3800475" y="1076325"/>
          <p14:tracePt t="24682" x="3787775" y="1076325"/>
          <p14:tracePt t="24713" x="3743325" y="1076325"/>
          <p14:tracePt t="24753" x="3651250" y="1076325"/>
          <p14:tracePt t="24792" x="3581400" y="1076325"/>
          <p14:tracePt t="24832" x="3524250" y="1076325"/>
          <p14:tracePt t="24873" x="3479800" y="1085850"/>
          <p14:tracePt t="24913" x="3457575" y="1095375"/>
          <p14:tracePt t="24952" x="3444875" y="1108075"/>
          <p14:tracePt t="24993" x="3444875" y="1152525"/>
          <p14:tracePt t="25033" x="3463925" y="1209675"/>
          <p14:tracePt t="25073" x="3521075" y="1266825"/>
          <p14:tracePt t="25113" x="3603625" y="1314450"/>
          <p14:tracePt t="25153" x="3717925" y="1358900"/>
          <p14:tracePt t="25193" x="3832225" y="1393825"/>
          <p14:tracePt t="25242" x="3968750" y="1406525"/>
          <p14:tracePt t="25292" x="4083050" y="1406525"/>
          <p14:tracePt t="25333" x="4210050" y="1406525"/>
          <p14:tracePt t="25373" x="4276725" y="1406525"/>
          <p14:tracePt t="25413" x="4333875" y="1406525"/>
          <p14:tracePt t="25454" x="4391025" y="1406525"/>
          <p14:tracePt t="25492" x="4448175" y="1406525"/>
          <p14:tracePt t="25542" x="4460875" y="1406525"/>
          <p14:tracePt t="27894" x="4451350" y="1416050"/>
          <p14:tracePt t="27909" x="4429125" y="1428750"/>
          <p14:tracePt t="27918" x="4406900" y="1441450"/>
          <p14:tracePt t="27933" x="4371975" y="1450975"/>
          <p14:tracePt t="27970" x="4235450" y="1498600"/>
          <p14:tracePt t="28009" x="4098925" y="1520825"/>
          <p14:tracePt t="28049" x="3902075" y="1565275"/>
          <p14:tracePt t="28089" x="3730625" y="1587500"/>
          <p14:tracePt t="28130" x="3489325" y="1612900"/>
          <p14:tracePt t="28169" x="3365500" y="1622425"/>
          <p14:tracePt t="28209" x="3159125" y="1644650"/>
          <p14:tracePt t="28249" x="2895600" y="1657350"/>
          <p14:tracePt t="28290" x="2689225" y="1701800"/>
          <p14:tracePt t="28331" x="2495550" y="1749425"/>
          <p14:tracePt t="28370" x="2333625" y="1793875"/>
          <p14:tracePt t="28409" x="2197100" y="1816100"/>
          <p14:tracePt t="28451" x="2095500" y="1841500"/>
          <p14:tracePt t="28489" x="2070100" y="1851025"/>
          <p14:tracePt t="28628" x="2060575" y="1844675"/>
          <p14:tracePt t="28636" x="2038350" y="1819275"/>
          <p14:tracePt t="28644" x="2025650" y="1809750"/>
          <p14:tracePt t="28676" x="1990725" y="1752600"/>
          <p14:tracePt t="28709" x="1968500" y="1682750"/>
          <p14:tracePt t="28749" x="1946275" y="1647825"/>
          <p14:tracePt t="28996" x="1946275" y="1638300"/>
          <p14:tracePt t="29004" x="1933575" y="1625600"/>
          <p14:tracePt t="29012" x="1933575" y="1616075"/>
          <p14:tracePt t="29055" x="1920875" y="1581150"/>
          <p14:tracePt t="29104" x="1920875" y="1558925"/>
          <p14:tracePt t="29145" x="1911350" y="1524000"/>
          <p14:tracePt t="29193" x="1898650" y="1511300"/>
          <p14:tracePt t="29244" x="1889125" y="1501775"/>
          <p14:tracePt t="29285" x="1863725" y="1489075"/>
          <p14:tracePt t="29335" x="1774825" y="1466850"/>
          <p14:tracePt t="29374" x="1727200" y="1454150"/>
          <p14:tracePt t="29415" x="1692275" y="1444625"/>
          <p14:tracePt t="29464" x="1647825" y="1444625"/>
          <p14:tracePt t="29505" x="1612900" y="1444625"/>
          <p14:tracePt t="29545" x="1577975" y="1444625"/>
          <p14:tracePt t="29584" x="1555750" y="1444625"/>
          <p14:tracePt t="29624" x="1520825" y="1444625"/>
          <p14:tracePt t="29663" x="1498600" y="1444625"/>
          <p14:tracePt t="29714" x="1463675" y="1444625"/>
          <p14:tracePt t="29844" x="1463675" y="1450975"/>
          <p14:tracePt t="29852" x="1463675" y="1473200"/>
          <p14:tracePt t="29868" x="1463675" y="1498600"/>
          <p14:tracePt t="29904" x="1495425" y="1577975"/>
          <p14:tracePt t="29943" x="1587500" y="1635125"/>
          <p14:tracePt t="29994" x="1771650" y="1727200"/>
          <p14:tracePt t="30044" x="1978025" y="1771650"/>
          <p14:tracePt t="30084" x="2079625" y="1771650"/>
          <p14:tracePt t="30125" x="2171700" y="1771650"/>
          <p14:tracePt t="30164" x="2238375" y="1771650"/>
          <p14:tracePt t="30215" x="2295525" y="1762125"/>
          <p14:tracePt t="30253" x="2320925" y="1752600"/>
          <p14:tracePt t="30304" x="2413000" y="1730375"/>
          <p14:tracePt t="30345" x="2444750" y="1717675"/>
          <p14:tracePt t="30384" x="2514600" y="1695450"/>
          <p14:tracePt t="30424" x="2559050" y="1682750"/>
          <p14:tracePt t="30464" x="2628900" y="1682750"/>
          <p14:tracePt t="30504" x="2673350" y="1682750"/>
          <p14:tracePt t="30545" x="2720975" y="1682750"/>
          <p14:tracePt t="30585" x="2755900" y="1682750"/>
          <p14:tracePt t="30587" x="2765425" y="1682750"/>
          <p14:tracePt t="30624" x="2800350" y="1682750"/>
          <p14:tracePt t="30664" x="2857500" y="1673225"/>
          <p14:tracePt t="30704" x="2949575" y="1673225"/>
          <p14:tracePt t="30744" x="2984500" y="1673225"/>
          <p14:tracePt t="31660" x="2994025" y="1673225"/>
          <p14:tracePt t="31788" x="3006725" y="1673225"/>
          <p14:tracePt t="32180" x="3019425" y="1660525"/>
          <p14:tracePt t="32188" x="3028950" y="1660525"/>
          <p14:tracePt t="32197" x="3041650" y="1660525"/>
          <p14:tracePt t="32221" x="3098800" y="1660525"/>
          <p14:tracePt t="32261" x="3257550" y="1660525"/>
          <p14:tracePt t="32311" x="3511550" y="1670050"/>
          <p14:tracePt t="32352" x="3635375" y="1679575"/>
          <p14:tracePt t="32391" x="3749675" y="1692275"/>
          <p14:tracePt t="32431" x="3854450" y="1692275"/>
          <p14:tracePt t="32472" x="3990975" y="1701800"/>
          <p14:tracePt t="32511" x="4048125" y="1701800"/>
          <p14:tracePt t="32551" x="4140200" y="1714500"/>
          <p14:tracePt t="32591" x="4210050" y="1714500"/>
          <p14:tracePt t="32631" x="4413250" y="1736725"/>
          <p14:tracePt t="32682" x="4619625" y="1749425"/>
          <p14:tracePt t="32722" x="4724400" y="1771650"/>
          <p14:tracePt t="32762" x="4838700" y="1771650"/>
          <p14:tracePt t="32802" x="4953000" y="1784350"/>
          <p14:tracePt t="32850" x="5054600" y="1784350"/>
          <p14:tracePt t="32891" x="5194300" y="1784350"/>
          <p14:tracePt t="32941" x="5387975" y="1784350"/>
          <p14:tracePt t="32981" x="5537200" y="1784350"/>
          <p14:tracePt t="33031" x="5708650" y="1784350"/>
          <p14:tracePt t="33071" x="5924550" y="1784350"/>
          <p14:tracePt t="33110" x="6121400" y="1784350"/>
          <p14:tracePt t="33150" x="6245225" y="1784350"/>
          <p14:tracePt t="33191" x="6315075" y="1784350"/>
          <p14:tracePt t="33230" x="6407150" y="1784350"/>
          <p14:tracePt t="33271" x="6442075" y="1784350"/>
          <p14:tracePt t="33310" x="6473825" y="1784350"/>
          <p14:tracePt t="33350" x="6534150" y="1784350"/>
          <p14:tracePt t="33391" x="6635750" y="1784350"/>
          <p14:tracePt t="33431" x="6680200" y="1784350"/>
          <p14:tracePt t="33470" x="6772275" y="1774825"/>
          <p14:tracePt t="33510" x="6819900" y="1762125"/>
          <p14:tracePt t="33550" x="6899275" y="1752600"/>
          <p14:tracePt t="33590" x="6956425" y="1739900"/>
          <p14:tracePt t="33631" x="6991350" y="1730375"/>
          <p14:tracePt t="34116" x="6981825" y="1717675"/>
          <p14:tracePt t="34132" x="6972300" y="1717675"/>
          <p14:tracePt t="34156" x="6959600" y="1717675"/>
          <p14:tracePt t="34188" x="6946900" y="1704975"/>
          <p14:tracePt t="35101" x="6902450" y="1704975"/>
          <p14:tracePt t="35109" x="6845300" y="1695450"/>
          <p14:tracePt t="35127" x="6765925" y="1682750"/>
          <p14:tracePt t="35167" x="6696075" y="1673225"/>
          <p14:tracePt t="35207" x="6569075" y="1647825"/>
          <p14:tracePt t="35247" x="6159500" y="1625600"/>
          <p14:tracePt t="35277" x="5927725" y="1625600"/>
          <p14:tracePt t="35287" x="5870575" y="1616075"/>
          <p14:tracePt t="35327" x="5527675" y="1590675"/>
          <p14:tracePt t="35366" x="5172075" y="1581150"/>
          <p14:tracePt t="35406" x="4841875" y="1581150"/>
          <p14:tracePt t="35446" x="4600575" y="1568450"/>
          <p14:tracePt t="35488" x="4337050" y="1546225"/>
          <p14:tracePt t="35527" x="3902075" y="1533525"/>
          <p14:tracePt t="35567" x="3387725" y="1533525"/>
          <p14:tracePt t="35606" x="3136900" y="1533525"/>
          <p14:tracePt t="35647" x="2997200" y="1533525"/>
          <p14:tracePt t="35687" x="2940050" y="1533525"/>
          <p14:tracePt t="35727" x="2825750" y="1555750"/>
          <p14:tracePt t="35766" x="2746375" y="1577975"/>
          <p14:tracePt t="35807" x="2676525" y="1612900"/>
          <p14:tracePt t="35847" x="2574925" y="1635125"/>
          <p14:tracePt t="35887" x="2482850" y="1657350"/>
          <p14:tracePt t="35928" x="2390775" y="1679575"/>
          <p14:tracePt t="35967" x="2276475" y="1714500"/>
          <p14:tracePt t="36007" x="2197100" y="1736725"/>
          <p14:tracePt t="36046" x="2162175" y="1758950"/>
          <p14:tracePt t="36086" x="2127250" y="1771650"/>
          <p14:tracePt t="36127" x="2105025" y="1784350"/>
          <p14:tracePt t="36167" x="2047875" y="1816100"/>
          <p14:tracePt t="36207" x="2038350" y="1828800"/>
          <p14:tracePt t="36289" x="2012950" y="1841500"/>
          <p14:tracePt t="36327" x="1955800" y="1876425"/>
          <p14:tracePt t="36367" x="1889125" y="1908175"/>
          <p14:tracePt t="36407" x="1863725" y="1920875"/>
          <p14:tracePt t="37549" x="1854200" y="1933575"/>
          <p14:tracePt t="37557" x="1841500" y="1933575"/>
          <p14:tracePt t="37565" x="1831975" y="1933575"/>
          <p14:tracePt t="37586" x="1819275" y="1933575"/>
          <p14:tracePt t="37627" x="1797050" y="1933575"/>
          <p14:tracePt t="37668" x="1739900" y="1933575"/>
          <p14:tracePt t="37707" x="1660525" y="1924050"/>
          <p14:tracePt t="37747" x="1625600" y="1911350"/>
          <p14:tracePt t="37827" x="1603375" y="1911350"/>
          <p14:tracePt t="37868" x="1577975" y="1911350"/>
          <p14:tracePt t="37907" x="1568450" y="1911350"/>
          <p14:tracePt t="37987" x="1498600" y="1901825"/>
          <p14:tracePt t="38027" x="1463675" y="1901825"/>
          <p14:tracePt t="38068" x="1441450" y="1901825"/>
          <p14:tracePt t="39093" x="1428750" y="1901825"/>
          <p14:tracePt t="39101" x="1406525" y="1889125"/>
          <p14:tracePt t="39114" x="1397000" y="1889125"/>
          <p14:tracePt t="39188" x="1384300" y="1889125"/>
          <p14:tracePt t="41669" x="1425575" y="1889125"/>
          <p14:tracePt t="41677" x="1600200" y="1889125"/>
          <p14:tracePt t="41686" x="1679575" y="1889125"/>
          <p14:tracePt t="41703" x="1860550" y="1889125"/>
          <p14:tracePt t="41744" x="2171700" y="1889125"/>
          <p14:tracePt t="41795" x="2444750" y="1898650"/>
          <p14:tracePt t="41834" x="2673350" y="1898650"/>
          <p14:tracePt t="41885" x="3155950" y="1889125"/>
          <p14:tracePt t="41925" x="3670300" y="1898650"/>
          <p14:tracePt t="41965" x="4013200" y="1920875"/>
          <p14:tracePt t="42004" x="4324350" y="1920875"/>
          <p14:tracePt t="42045" x="4610100" y="1920875"/>
          <p14:tracePt t="42085" x="4851400" y="1943100"/>
          <p14:tracePt t="42124" x="5216525" y="1990725"/>
          <p14:tracePt t="42164" x="5480050" y="2012950"/>
          <p14:tracePt t="42204" x="5673725" y="2022475"/>
          <p14:tracePt t="42244" x="5778500" y="2035175"/>
          <p14:tracePt t="42283" x="5880100" y="2035175"/>
          <p14:tracePt t="42323" x="5949950" y="2035175"/>
          <p14:tracePt t="42363" x="6016625" y="2035175"/>
          <p14:tracePt t="42402" x="6064250" y="2035175"/>
          <p14:tracePt t="42443" x="6188075" y="2025650"/>
          <p14:tracePt t="42482" x="6235700" y="2025650"/>
          <p14:tracePt t="42523" x="6257925" y="2003425"/>
          <p14:tracePt t="42562" x="6292850" y="1981200"/>
          <p14:tracePt t="42612" x="6315075" y="1968500"/>
          <p14:tracePt t="42653" x="6327775" y="1958975"/>
          <p14:tracePt t="42693" x="6337300" y="1946275"/>
          <p14:tracePt t="42772" x="6337300" y="1936750"/>
          <p14:tracePt t="42788" x="6337300" y="1924050"/>
          <p14:tracePt t="42828" x="6330950" y="1911350"/>
          <p14:tracePt t="42862" x="6296025" y="1889125"/>
          <p14:tracePt t="42903" x="6226175" y="1889125"/>
          <p14:tracePt t="42943" x="6169025" y="1866900"/>
          <p14:tracePt t="42983" x="6159500" y="1866900"/>
          <p14:tracePt t="43072" x="6134100" y="1866900"/>
          <p14:tracePt t="43122" x="6124575" y="1866900"/>
          <p14:tracePt t="43164" x="6111875" y="1866900"/>
          <p14:tracePt t="43204" x="6099175" y="1866900"/>
          <p14:tracePt t="43485" x="6121400" y="1866900"/>
          <p14:tracePt t="43493" x="6156325" y="1876425"/>
          <p14:tracePt t="43509" x="6178550" y="1885950"/>
          <p14:tracePt t="43525" x="6235700" y="1885950"/>
          <p14:tracePt t="43563" x="6372225" y="1908175"/>
          <p14:tracePt t="43602" x="6486525" y="1908175"/>
          <p14:tracePt t="43604" x="6508750" y="1908175"/>
          <p14:tracePt t="43642" x="6600825" y="1908175"/>
          <p14:tracePt t="43683" x="6969125" y="1933575"/>
          <p14:tracePt t="43683" x="7070725" y="1943100"/>
          <p14:tracePt t="43722" x="7413625" y="1965325"/>
          <p14:tracePt t="43773" x="7607300" y="1965325"/>
          <p14:tracePt t="43828" x="7620000" y="1965325"/>
          <p14:tracePt t="44966" x="7610475" y="1965325"/>
          <p14:tracePt t="44973" x="7588250" y="1965325"/>
          <p14:tracePt t="44991" x="7553325" y="1965325"/>
          <p14:tracePt t="45013" x="7521575" y="1965325"/>
          <p14:tracePt t="45053" x="7451725" y="1965325"/>
          <p14:tracePt t="45094" x="7416800" y="1965325"/>
          <p14:tracePt t="45144" x="7232650" y="1965325"/>
          <p14:tracePt t="45184" x="7004050" y="1958975"/>
          <p14:tracePt t="45224" x="6889750" y="1958975"/>
          <p14:tracePt t="45264" x="6740525" y="1958975"/>
          <p14:tracePt t="45304" x="6569075" y="1958975"/>
          <p14:tracePt t="45344" x="6432550" y="1958975"/>
          <p14:tracePt t="45384" x="6353175" y="1958975"/>
          <p14:tracePt t="45424" x="6203950" y="1958975"/>
          <p14:tracePt t="45464" x="6019800" y="1965325"/>
          <p14:tracePt t="45504" x="5870575" y="1978025"/>
          <p14:tracePt t="45544" x="5734050" y="2000250"/>
          <p14:tracePt t="45584" x="5641975" y="2022475"/>
          <p14:tracePt t="45624" x="5607050" y="2035175"/>
          <p14:tracePt t="45663" x="5597525" y="2047875"/>
          <p14:tracePt t="46365" x="5584825" y="2047875"/>
          <p14:tracePt t="46373" x="5575300" y="2047875"/>
          <p14:tracePt t="46381" x="5562600" y="2057400"/>
          <p14:tracePt t="46403" x="5505450" y="2079625"/>
          <p14:tracePt t="46444" x="5289550" y="2092325"/>
          <p14:tracePt t="46484" x="5254625" y="2092325"/>
          <p14:tracePt t="46524" x="5197475" y="2092325"/>
          <p14:tracePt t="46564" x="5105400" y="2092325"/>
          <p14:tracePt t="46614" x="5013325" y="2092325"/>
          <p14:tracePt t="46654" x="4956175" y="2092325"/>
          <p14:tracePt t="47317" x="4943475" y="2092325"/>
          <p14:tracePt t="47325" x="4933950" y="2092325"/>
          <p14:tracePt t="47364" x="4921250" y="2092325"/>
          <p14:tracePt t="47484" x="4911725" y="2092325"/>
          <p14:tracePt t="51749" x="4899025" y="2092325"/>
          <p14:tracePt t="51765" x="4908550" y="2092325"/>
          <p14:tracePt t="51772" x="4918075" y="2092325"/>
          <p14:tracePt t="51787" x="4975225" y="2092325"/>
          <p14:tracePt t="51827" x="5137150" y="2092325"/>
          <p14:tracePt t="51866" x="5226050" y="2092325"/>
          <p14:tracePt t="51906" x="5318125" y="2092325"/>
          <p14:tracePt t="51908" x="5343525" y="2092325"/>
          <p14:tracePt t="51947" x="5445125" y="2092325"/>
          <p14:tracePt t="51986" x="5594350" y="2105025"/>
          <p14:tracePt t="51987" x="5629275" y="2105025"/>
          <p14:tracePt t="52026" x="5788025" y="2105025"/>
          <p14:tracePt t="52067" x="5902325" y="2105025"/>
          <p14:tracePt t="52106" x="5981700" y="2105025"/>
          <p14:tracePt t="52147" x="6038850" y="2105025"/>
          <p14:tracePt t="52148" x="6051550" y="2105025"/>
          <p14:tracePt t="52186" x="6073775" y="2105025"/>
          <p14:tracePt t="52226" x="6108700" y="2095500"/>
          <p14:tracePt t="52269" x="6188075" y="2095500"/>
          <p14:tracePt t="52307" x="6245225" y="2095500"/>
          <p14:tracePt t="52347" x="6302375" y="2095500"/>
          <p14:tracePt t="52387" x="6407150" y="2095500"/>
          <p14:tracePt t="52427" x="6534150" y="2095500"/>
          <p14:tracePt t="52467" x="6635750" y="2095500"/>
          <p14:tracePt t="52507" x="6705600" y="2095500"/>
          <p14:tracePt t="52546" x="6715125" y="2082800"/>
          <p14:tracePt t="52627" x="6737350" y="2082800"/>
          <p14:tracePt t="52666" x="6772275" y="2082800"/>
          <p14:tracePt t="52707" x="6784975" y="2082800"/>
          <p14:tracePt t="52748" x="6794500" y="2082800"/>
          <p14:tracePt t="52836" x="6807200" y="2082800"/>
          <p14:tracePt t="52868" x="6829425" y="2082800"/>
          <p14:tracePt t="52876" x="6842125" y="2082800"/>
          <p14:tracePt t="52907" x="6908800" y="2073275"/>
          <p14:tracePt t="52946" x="6969125" y="2073275"/>
          <p14:tracePt t="52986" x="7000875" y="2073275"/>
          <p14:tracePt t="53028" x="7115175" y="2073275"/>
          <p14:tracePt t="53068" x="7242175" y="2073275"/>
          <p14:tracePt t="53108" x="7356475" y="2060575"/>
          <p14:tracePt t="53148" x="7448550" y="2060575"/>
          <p14:tracePt t="53188" x="7607300" y="2060575"/>
          <p14:tracePt t="53227" x="7654925" y="2060575"/>
          <p14:tracePt t="53267" x="7677150" y="2060575"/>
          <p14:tracePt t="53308" x="7712075" y="2060575"/>
          <p14:tracePt t="53348" x="7734300" y="2051050"/>
          <p14:tracePt t="53387" x="7756525" y="2051050"/>
          <p14:tracePt t="53428" x="7839075" y="2038350"/>
          <p14:tracePt t="54004" x="7848600" y="2025650"/>
          <p14:tracePt t="54100" x="7842250" y="2025650"/>
          <p14:tracePt t="54108" x="7781925" y="2025650"/>
          <p14:tracePt t="54116" x="7715250" y="2025650"/>
          <p14:tracePt t="54148" x="7464425" y="2025650"/>
          <p14:tracePt t="54168" x="7267575" y="2025650"/>
          <p14:tracePt t="54198" x="7073900" y="2025650"/>
          <p14:tracePt t="54239" x="6604000" y="2025650"/>
          <p14:tracePt t="54276" x="5870575" y="2025650"/>
          <p14:tracePt t="54317" x="5149850" y="2025650"/>
          <p14:tracePt t="54358" x="4314825" y="2025650"/>
          <p14:tracePt t="54397" x="3422650" y="2070100"/>
          <p14:tracePt t="54436" x="2838450" y="2206625"/>
          <p14:tracePt t="54476" x="2619375" y="2263775"/>
          <p14:tracePt t="54517" x="2403475" y="2320925"/>
          <p14:tracePt t="54558" x="2324100" y="2343150"/>
          <p14:tracePt t="54597" x="2254250" y="2400300"/>
          <p14:tracePt t="54637" x="2184400" y="2447925"/>
          <p14:tracePt t="54676" x="2139950" y="2470150"/>
          <p14:tracePt t="54717" x="2105025" y="2505075"/>
          <p14:tracePt t="54756" x="1981200" y="2584450"/>
          <p14:tracePt t="54796" x="1774825" y="2698750"/>
          <p14:tracePt t="54837" x="1603375" y="2778125"/>
          <p14:tracePt t="54877" x="1546225" y="2803525"/>
          <p14:tracePt t="54917" x="1463675" y="2835275"/>
          <p14:tracePt t="54957" x="1397000" y="2860675"/>
          <p14:tracePt t="54996" x="1371600" y="2870200"/>
          <p14:tracePt t="55037" x="1362075" y="2870200"/>
          <p14:tracePt t="58053" x="1368425" y="2870200"/>
          <p14:tracePt t="58061" x="1450975" y="2851150"/>
          <p14:tracePt t="58070" x="1473200" y="2851150"/>
          <p14:tracePt t="58103" x="1657350" y="2816225"/>
          <p14:tracePt t="58122" x="1724025" y="2806700"/>
          <p14:tracePt t="58153" x="1828800" y="2781300"/>
          <p14:tracePt t="58193" x="1885950" y="2771775"/>
          <p14:tracePt t="58233" x="1943100" y="2759075"/>
          <p14:tracePt t="58274" x="1965325" y="2749550"/>
          <p14:tracePt t="58314" x="1978025" y="2749550"/>
          <p14:tracePt t="58353" x="2000250" y="2736850"/>
          <p14:tracePt t="65300" x="2035175" y="2736850"/>
          <p14:tracePt t="65309" x="2057400" y="2746375"/>
          <p14:tracePt t="65316" x="2066925" y="2746375"/>
          <p14:tracePt t="65346" x="2092325" y="2746375"/>
          <p14:tracePt t="65386" x="2159000" y="2755900"/>
          <p14:tracePt t="65405" x="2181225" y="2755900"/>
          <p14:tracePt t="65436" x="2251075" y="2768600"/>
          <p14:tracePt t="65477" x="2308225" y="2768600"/>
          <p14:tracePt t="65516" x="2330450" y="2778125"/>
          <p14:tracePt t="65596" x="2343150" y="2778125"/>
          <p14:tracePt t="67093" x="2355850" y="2778125"/>
          <p14:tracePt t="67128" x="2365375" y="2771775"/>
          <p14:tracePt t="67179" x="2365375" y="2759075"/>
          <p14:tracePt t="67214" x="2378075" y="2749550"/>
          <p14:tracePt t="67236" x="2387600" y="2736850"/>
          <p14:tracePt t="67284" x="2400300" y="2724150"/>
          <p14:tracePt t="67295" x="2413000" y="2714625"/>
          <p14:tracePt t="67334" x="2422525" y="2701925"/>
          <p14:tracePt t="67358" x="2435225" y="2692400"/>
          <p14:tracePt t="67398" x="2492375" y="2657475"/>
          <p14:tracePt t="67417" x="2527300" y="2632075"/>
          <p14:tracePt t="67449" x="2571750" y="2600325"/>
          <p14:tracePt t="67487" x="2606675" y="2587625"/>
          <p14:tracePt t="67596" x="2616200" y="2587625"/>
          <p14:tracePt t="67609" x="2628900" y="2574925"/>
          <p14:tracePt t="67648" x="2641600" y="2574925"/>
          <p14:tracePt t="67766" x="2651125" y="2574925"/>
          <p14:tracePt t="67780" x="2663825" y="2565400"/>
          <p14:tracePt t="67839" x="2673350" y="2565400"/>
          <p14:tracePt t="67857" x="2686050" y="2565400"/>
          <p14:tracePt t="67889" x="2730500" y="2552700"/>
          <p14:tracePt t="67929" x="2847975" y="2552700"/>
          <p14:tracePt t="67968" x="2927350" y="2562225"/>
          <p14:tracePt t="68008" x="2994025" y="2562225"/>
          <p14:tracePt t="68048" x="3121025" y="2562225"/>
          <p14:tracePt t="68088" x="3282950" y="2584450"/>
          <p14:tracePt t="68128" x="3463925" y="2584450"/>
          <p14:tracePt t="68169" x="3603625" y="2584450"/>
          <p14:tracePt t="68208" x="3775075" y="2606675"/>
          <p14:tracePt t="68248" x="3946525" y="2606675"/>
          <p14:tracePt t="68289" x="4060825" y="2619375"/>
          <p14:tracePt t="68330" x="4162425" y="2619375"/>
          <p14:tracePt t="68368" x="4438650" y="2619375"/>
          <p14:tracePt t="68408" x="4654550" y="2619375"/>
          <p14:tracePt t="68449" x="4746625" y="2619375"/>
          <p14:tracePt t="68488" x="4873625" y="2641600"/>
          <p14:tracePt t="68528" x="4975225" y="2641600"/>
          <p14:tracePt t="68568" x="5032375" y="2654300"/>
          <p14:tracePt t="68608" x="5102225" y="2663825"/>
          <p14:tracePt t="68648" x="5137150" y="2663825"/>
          <p14:tracePt t="68689" x="5203825" y="2663825"/>
          <p14:tracePt t="68728" x="5295900" y="2663825"/>
          <p14:tracePt t="68768" x="5387975" y="2663825"/>
          <p14:tracePt t="68808" x="5467350" y="2663825"/>
          <p14:tracePt t="68847" x="5537200" y="2663825"/>
          <p14:tracePt t="68888" x="5581650" y="2663825"/>
          <p14:tracePt t="68927" x="5594350" y="2663825"/>
          <p14:tracePt t="68968" x="5629275" y="2663825"/>
          <p14:tracePt t="69048" x="5651500" y="2663825"/>
          <p14:tracePt t="69088" x="5686425" y="2663825"/>
          <p14:tracePt t="69128" x="5730875" y="2663825"/>
          <p14:tracePt t="69168" x="5753100" y="2663825"/>
          <p14:tracePt t="69207" x="5765800" y="2663825"/>
          <p14:tracePt t="69365" x="5778500" y="2663825"/>
          <p14:tracePt t="69404" x="5788025" y="2663825"/>
          <p14:tracePt t="69492" x="5800725" y="2663825"/>
          <p14:tracePt t="69500" x="5810250" y="2663825"/>
          <p14:tracePt t="69521" x="5822950" y="2663825"/>
          <p14:tracePt t="69538" x="5857875" y="2663825"/>
          <p14:tracePt t="69558" x="5880100" y="2663825"/>
          <p14:tracePt t="69588" x="5902325" y="2663825"/>
          <p14:tracePt t="69628" x="5959475" y="2657475"/>
          <p14:tracePt t="69668" x="6038850" y="2657475"/>
          <p14:tracePt t="69708" x="6121400" y="2657475"/>
          <p14:tracePt t="69748" x="6178550" y="2657475"/>
          <p14:tracePt t="69788" x="6200775" y="2657475"/>
          <p14:tracePt t="69828" x="6223000" y="2657475"/>
          <p14:tracePt t="69868" x="6270625" y="2657475"/>
          <p14:tracePt t="69908" x="6337300" y="2657475"/>
          <p14:tracePt t="69948" x="6394450" y="2657475"/>
          <p14:tracePt t="69988" x="6451600" y="2657475"/>
          <p14:tracePt t="70028" x="6508750" y="2657475"/>
          <p14:tracePt t="70068" x="6578600" y="2657475"/>
          <p14:tracePt t="70108" x="6635750" y="2657475"/>
          <p14:tracePt t="70148" x="6670675" y="2657475"/>
          <p14:tracePt t="70188" x="6705600" y="2657475"/>
          <p14:tracePt t="70228" x="6750050" y="2657475"/>
          <p14:tracePt t="70269" x="6784975" y="2657475"/>
          <p14:tracePt t="70309" x="6807200" y="2657475"/>
          <p14:tracePt t="70349" x="6842125" y="2657475"/>
          <p14:tracePt t="70388" x="6886575" y="2657475"/>
          <p14:tracePt t="70428" x="6934200" y="2663825"/>
          <p14:tracePt t="70572" x="6943725" y="2663825"/>
          <p14:tracePt t="70628" x="6956425" y="2663825"/>
          <p14:tracePt t="70645" x="6978650" y="2663825"/>
          <p14:tracePt t="70660" x="7013575" y="2663825"/>
          <p14:tracePt t="70695" x="7140575" y="2676525"/>
          <p14:tracePt t="70728" x="7334250" y="2711450"/>
          <p14:tracePt t="70768" x="7483475" y="2733675"/>
          <p14:tracePt t="70809" x="7540625" y="2733675"/>
          <p14:tracePt t="70848" x="7642225" y="2746375"/>
          <p14:tracePt t="70889" x="7747000" y="2746375"/>
          <p14:tracePt t="70929" x="7813675" y="2746375"/>
          <p14:tracePt t="70968" x="7861300" y="2746375"/>
          <p14:tracePt t="71008" x="7918450" y="2746375"/>
          <p14:tracePt t="71048" x="7985125" y="2746375"/>
          <p14:tracePt t="71708" x="7997825" y="2746375"/>
          <p14:tracePt t="71804" x="7988300" y="2746375"/>
          <p14:tracePt t="71812" x="7978775" y="2755900"/>
          <p14:tracePt t="71825" x="7956550" y="2755900"/>
          <p14:tracePt t="71858" x="7807325" y="2755900"/>
          <p14:tracePt t="71899" x="7578725" y="2749550"/>
          <p14:tracePt t="71918" x="7496175" y="2749550"/>
          <p14:tracePt t="71948" x="7337425" y="2749550"/>
          <p14:tracePt t="71989" x="7188200" y="2749550"/>
          <p14:tracePt t="72029" x="7004050" y="2749550"/>
          <p14:tracePt t="72068" x="6810375" y="2768600"/>
          <p14:tracePt t="72108" x="6626225" y="2768600"/>
          <p14:tracePt t="72148" x="6511925" y="2778125"/>
          <p14:tracePt t="72188" x="6397625" y="2803525"/>
          <p14:tracePt t="72229" x="6216650" y="2803525"/>
          <p14:tracePt t="72270" x="6019800" y="2813050"/>
          <p14:tracePt t="72310" x="5838825" y="2813050"/>
          <p14:tracePt t="72349" x="5711825" y="2813050"/>
          <p14:tracePt t="72388" x="5575300" y="2813050"/>
          <p14:tracePt t="72428" x="5505450" y="2813050"/>
          <p14:tracePt t="72468" x="5435600" y="2813050"/>
          <p14:tracePt t="72508" x="5356225" y="2825750"/>
          <p14:tracePt t="72553" x="5162550" y="2847975"/>
          <p14:tracePt t="72584" x="5070475" y="2847975"/>
          <p14:tracePt t="72623" x="5035550" y="2847975"/>
          <p14:tracePt t="73301" x="5026025" y="2847975"/>
          <p14:tracePt t="73325" x="5000625" y="2860675"/>
          <p14:tracePt t="73350" x="4968875" y="2870200"/>
          <p14:tracePt t="73356" x="4956175" y="2882900"/>
          <p14:tracePt t="73389" x="4933950" y="2882900"/>
          <p14:tracePt t="73430" x="4864100" y="2905125"/>
          <p14:tracePt t="73470" x="4806950" y="2905125"/>
          <p14:tracePt t="73509" x="4692650" y="2927350"/>
          <p14:tracePt t="73549" x="4578350" y="2949575"/>
          <p14:tracePt t="73589" x="4533900" y="2949575"/>
          <p14:tracePt t="73630" x="4464050" y="2962275"/>
          <p14:tracePt t="73668" x="4349750" y="2974975"/>
          <p14:tracePt t="73709" x="4244975" y="2984500"/>
          <p14:tracePt t="73749" x="4213225" y="2984500"/>
          <p14:tracePt t="73789" x="4187825" y="2984500"/>
          <p14:tracePt t="73828" x="4165600" y="2984500"/>
          <p14:tracePt t="73868" x="4121150" y="2984500"/>
          <p14:tracePt t="73909" x="4006850" y="2984500"/>
          <p14:tracePt t="73950" x="3844925" y="2997200"/>
          <p14:tracePt t="73989" x="3743325" y="2997200"/>
          <p14:tracePt t="74028" x="3695700" y="2997200"/>
          <p14:tracePt t="74069" x="3673475" y="2997200"/>
          <p14:tracePt t="74109" x="3663950" y="2997200"/>
          <p14:tracePt t="74845" x="3651250" y="2997200"/>
          <p14:tracePt t="74861" x="3638550" y="2997200"/>
          <p14:tracePt t="74869" x="3629025" y="2997200"/>
          <p14:tracePt t="74887" x="3606800" y="2987675"/>
          <p14:tracePt t="74929" x="3594100" y="2987675"/>
          <p14:tracePt t="74969" x="3581400" y="2965450"/>
          <p14:tracePt t="75010" x="3571875" y="2943225"/>
          <p14:tracePt t="75046" x="3546475" y="2895600"/>
          <p14:tracePt t="75086" x="3546475" y="2886075"/>
          <p14:tracePt t="77501" x="3546475" y="2873375"/>
          <p14:tracePt t="77517" x="3556000" y="2882900"/>
          <p14:tracePt t="77536" x="3578225" y="2917825"/>
          <p14:tracePt t="77541" x="3590925" y="2927350"/>
          <p14:tracePt t="77577" x="3625850" y="2984500"/>
          <p14:tracePt t="77636" x="3635375" y="2997200"/>
          <p14:tracePt t="77676" x="3648075" y="3006725"/>
          <p14:tracePt t="77698" x="3648075" y="3019425"/>
          <p14:tracePt t="77737" x="3670300" y="3063875"/>
          <p14:tracePt t="77777" x="3683000" y="3111500"/>
          <p14:tracePt t="77817" x="3683000" y="3124200"/>
          <p14:tracePt t="77857" x="3705225" y="3155950"/>
          <p14:tracePt t="77897" x="3705225" y="3181350"/>
          <p14:tracePt t="77937" x="3705225" y="3190875"/>
          <p14:tracePt t="78037" x="3705225" y="3203575"/>
          <p14:tracePt t="78470" x="3717925" y="3213100"/>
          <p14:tracePt t="78805" x="3708400" y="3213100"/>
          <p14:tracePt t="78813" x="3686175" y="3225800"/>
          <p14:tracePt t="78829" x="3673475" y="3225800"/>
          <p14:tracePt t="78842" x="3663950" y="3238500"/>
          <p14:tracePt t="78882" x="3616325" y="3248025"/>
          <p14:tracePt t="78932" x="3559175" y="3248025"/>
          <p14:tracePt t="78972" x="3514725" y="3248025"/>
          <p14:tracePt t="79012" x="3489325" y="3248025"/>
          <p14:tracePt t="79092" x="3479800" y="3248025"/>
          <p14:tracePt t="79204" x="3457575" y="3248025"/>
          <p14:tracePt t="80333" x="3432175" y="3248025"/>
          <p14:tracePt t="80341" x="3422650" y="3241675"/>
          <p14:tracePt t="80349" x="3409950" y="3241675"/>
          <p14:tracePt t="80366" x="3387725" y="3228975"/>
          <p14:tracePt t="80405" x="3365500" y="3216275"/>
          <p14:tracePt t="80446" x="3343275" y="3206750"/>
          <p14:tracePt t="80496" x="3251200" y="3184525"/>
          <p14:tracePt t="80535" x="3181350" y="3171825"/>
          <p14:tracePt t="80575" x="3146425" y="3159125"/>
          <p14:tracePt t="80615" x="3067050" y="3149600"/>
          <p14:tracePt t="80666" x="2987675" y="3136900"/>
          <p14:tracePt t="80705" x="2940050" y="3127375"/>
          <p14:tracePt t="80745" x="2895600" y="3114675"/>
          <p14:tracePt t="80785" x="2825750" y="3092450"/>
          <p14:tracePt t="80826" x="2711450" y="3067050"/>
          <p14:tracePt t="80871" x="2654300" y="3067050"/>
          <p14:tracePt t="80922" x="2587625" y="3057525"/>
          <p14:tracePt t="80963" x="2505075" y="3044825"/>
          <p14:tracePt t="81002" x="2460625" y="3044825"/>
          <p14:tracePt t="81042" x="2416175" y="3035300"/>
          <p14:tracePt t="81082" x="2368550" y="3035300"/>
          <p14:tracePt t="81084" x="2359025" y="3035300"/>
          <p14:tracePt t="81132" x="2298700" y="3035300"/>
          <p14:tracePt t="81173" x="2276475" y="3035300"/>
          <p14:tracePt t="81212" x="2266950" y="3035300"/>
          <p14:tracePt t="81252" x="2241550" y="3035300"/>
          <p14:tracePt t="81292" x="2209800" y="3035300"/>
          <p14:tracePt t="81332" x="2197100" y="3035300"/>
          <p14:tracePt t="81372" x="2162175" y="3035300"/>
          <p14:tracePt t="82077" x="2171700" y="3035300"/>
          <p14:tracePt t="82084" x="2206625" y="3035300"/>
          <p14:tracePt t="82092" x="2228850" y="3035300"/>
          <p14:tracePt t="82111" x="2251075" y="3035300"/>
          <p14:tracePt t="82152" x="2343150" y="3035300"/>
          <p14:tracePt t="82192" x="2435225" y="3035300"/>
          <p14:tracePt t="82232" x="2549525" y="3035300"/>
          <p14:tracePt t="82274" x="2593975" y="3035300"/>
          <p14:tracePt t="82312" x="2708275" y="3035300"/>
          <p14:tracePt t="82352" x="2813050" y="3041650"/>
          <p14:tracePt t="82392" x="2892425" y="3054350"/>
          <p14:tracePt t="82432" x="2949575" y="3054350"/>
          <p14:tracePt t="82472" x="3019425" y="3054350"/>
          <p14:tracePt t="82522" x="3178175" y="3063875"/>
          <p14:tracePt t="82562" x="3257550" y="3063875"/>
          <p14:tracePt t="82602" x="3314700" y="3063875"/>
          <p14:tracePt t="82604" x="3340100" y="3063875"/>
          <p14:tracePt t="82642" x="3384550" y="3063875"/>
          <p14:tracePt t="82692" x="3441700" y="3063875"/>
          <p14:tracePt t="82742" x="3486150" y="3063875"/>
          <p14:tracePt t="82782" x="3533775" y="3063875"/>
          <p14:tracePt t="82822" x="3556000" y="3063875"/>
          <p14:tracePt t="82872" x="3648075" y="3063875"/>
          <p14:tracePt t="82921" x="3660775" y="3063875"/>
          <p14:tracePt t="83732" x="3670300" y="3063875"/>
          <p14:tracePt t="83741" x="3683000" y="3063875"/>
          <p14:tracePt t="83749" x="3692525" y="3076575"/>
          <p14:tracePt t="83766" x="3762375" y="3089275"/>
          <p14:tracePt t="83808" x="3978275" y="3133725"/>
          <p14:tracePt t="83847" x="4048125" y="3133725"/>
          <p14:tracePt t="83887" x="4152900" y="3133725"/>
          <p14:tracePt t="83927" x="4381500" y="3146425"/>
          <p14:tracePt t="83967" x="4562475" y="3146425"/>
          <p14:tracePt t="84007" x="4702175" y="3146425"/>
          <p14:tracePt t="84052" x="4746625" y="3146425"/>
          <p14:tracePt t="85661" x="4781550" y="3146425"/>
          <p14:tracePt t="85669" x="4883150" y="3146425"/>
          <p14:tracePt t="85685" x="5010150" y="3136900"/>
          <p14:tracePt t="85704" x="5181600" y="3136900"/>
          <p14:tracePt t="85744" x="5651500" y="3136900"/>
          <p14:tracePt t="85783" x="5857875" y="3127375"/>
          <p14:tracePt t="85824" x="5972175" y="3079750"/>
          <p14:tracePt t="85863" x="6038850" y="3044825"/>
          <p14:tracePt t="85903" x="6086475" y="3035300"/>
          <p14:tracePt t="85988" x="6096000" y="3035300"/>
          <p14:tracePt t="86023" x="6165850" y="3022600"/>
          <p14:tracePt t="86062" x="6235700" y="3009900"/>
          <p14:tracePt t="86103" x="6270625" y="3009900"/>
          <p14:tracePt t="86144" x="6302375" y="3009900"/>
          <p14:tracePt t="86183" x="6315075" y="3000375"/>
          <p14:tracePt t="86285" x="6337300" y="2987675"/>
          <p14:tracePt t="86292" x="6350000" y="2987675"/>
          <p14:tracePt t="86335" x="6451600" y="2987675"/>
          <p14:tracePt t="86374" x="6635750" y="2987675"/>
          <p14:tracePt t="86414" x="6750050" y="2987675"/>
          <p14:tracePt t="86454" x="6772275" y="2987675"/>
          <p14:tracePt t="86495" x="6784975" y="2987675"/>
          <p14:tracePt t="86534" x="6819900" y="2987675"/>
          <p14:tracePt t="86624" x="6851650" y="2987675"/>
          <p14:tracePt t="86664" x="6899275" y="2987675"/>
          <p14:tracePt t="86705" x="6956425" y="2987675"/>
          <p14:tracePt t="90349" x="6991350" y="2987675"/>
          <p14:tracePt t="90365" x="7026275" y="2997200"/>
          <p14:tracePt t="90373" x="7058025" y="3006725"/>
          <p14:tracePt t="90392" x="7115175" y="3019425"/>
          <p14:tracePt t="90445" x="7229475" y="3032125"/>
          <p14:tracePt t="90484" x="7286625" y="3032125"/>
          <p14:tracePt t="90524" x="7299325" y="3032125"/>
          <p14:tracePt t="90614" x="7356475" y="3032125"/>
          <p14:tracePt t="90655" x="7391400" y="3032125"/>
          <p14:tracePt t="90695" x="7426325" y="3032125"/>
          <p14:tracePt t="90734" x="7470775" y="3032125"/>
          <p14:tracePt t="90775" x="7505700" y="3032125"/>
          <p14:tracePt t="91140" x="7527925" y="3032125"/>
          <p14:tracePt t="91156" x="7540625" y="3041650"/>
          <p14:tracePt t="91177" x="7550150" y="3054350"/>
          <p14:tracePt t="91196" x="7562850" y="3076575"/>
          <p14:tracePt t="98486" x="7553325" y="3076575"/>
          <p14:tracePt t="98588" x="7543800" y="3089275"/>
          <p14:tracePt t="99837" x="7521575" y="3098800"/>
          <p14:tracePt t="99846" x="7496175" y="3111500"/>
          <p14:tracePt t="99868" x="7473950" y="3124200"/>
          <p14:tracePt t="99876" x="7439025" y="3133725"/>
          <p14:tracePt t="99907" x="7200900" y="3181350"/>
          <p14:tracePt t="99948" x="6708775" y="3190875"/>
          <p14:tracePt t="99988" x="6181725" y="3190875"/>
          <p14:tracePt t="100030" x="5483225" y="3203575"/>
          <p14:tracePt t="100066" x="4819650" y="3213100"/>
          <p14:tracePt t="100108" x="4064000" y="3213100"/>
          <p14:tracePt t="100148" x="3536950" y="3248025"/>
          <p14:tracePt t="100187" x="3308350" y="3317875"/>
          <p14:tracePt t="100228" x="2974975" y="3476625"/>
          <p14:tracePt t="100269" x="2724150" y="3581400"/>
          <p14:tracePt t="100309" x="2609850" y="3625850"/>
          <p14:tracePt t="100348" x="2530475" y="3648075"/>
          <p14:tracePt t="100388" x="2266950" y="3673475"/>
          <p14:tracePt t="100428" x="1968500" y="3673475"/>
          <p14:tracePt t="100468" x="1762125" y="3673475"/>
          <p14:tracePt t="100508" x="1704975" y="3673475"/>
          <p14:tracePt t="100548" x="1660525" y="3673475"/>
          <p14:tracePt t="100588" x="1428750" y="3673475"/>
          <p14:tracePt t="100628" x="1292225" y="3695700"/>
          <p14:tracePt t="100708" x="1235075" y="3695700"/>
          <p14:tracePt t="100748" x="1133475" y="3686175"/>
          <p14:tracePt t="100788" x="1098550" y="3663950"/>
          <p14:tracePt t="100828" x="1063625" y="3641725"/>
          <p14:tracePt t="100867" x="1050925" y="3641725"/>
          <p14:tracePt t="100908" x="1041400" y="3641725"/>
          <p14:tracePt t="100948" x="1019175" y="3629025"/>
          <p14:tracePt t="100988" x="1006475" y="3619500"/>
          <p14:tracePt t="101028" x="971550" y="3584575"/>
          <p14:tracePt t="101067" x="949325" y="3549650"/>
          <p14:tracePt t="101597" x="968375" y="3527425"/>
          <p14:tracePt t="101612" x="1003300" y="3514725"/>
          <p14:tracePt t="101620" x="1025525" y="3514725"/>
          <p14:tracePt t="101653" x="1082675" y="3514725"/>
          <p14:tracePt t="101686" x="1174750" y="3514725"/>
          <p14:tracePt t="101726" x="1311275" y="3514725"/>
          <p14:tracePt t="101766" x="1403350" y="3514725"/>
          <p14:tracePt t="101807" x="1552575" y="3514725"/>
          <p14:tracePt t="101845" x="1679575" y="3514725"/>
          <p14:tracePt t="101886" x="1838325" y="3524250"/>
          <p14:tracePt t="101926" x="2000250" y="3533775"/>
          <p14:tracePt t="101966" x="2114550" y="3546475"/>
          <p14:tracePt t="102006" x="2228850" y="3559175"/>
          <p14:tracePt t="102049" x="2295525" y="3559175"/>
          <p14:tracePt t="102089" x="2365375" y="3559175"/>
          <p14:tracePt t="102117" x="2387600" y="3559175"/>
          <p14:tracePt t="102155" x="2435225" y="3559175"/>
          <p14:tracePt t="102195" x="2470150" y="3559175"/>
          <p14:tracePt t="102236" x="2501900" y="3559175"/>
          <p14:tracePt t="102275" x="2536825" y="3559175"/>
          <p14:tracePt t="102356" x="2549525" y="3559175"/>
          <p14:tracePt t="103212" x="2559050" y="3559175"/>
          <p14:tracePt t="103220" x="2571750" y="3559175"/>
          <p14:tracePt t="103231" x="2593975" y="3559175"/>
          <p14:tracePt t="103265" x="2914650" y="3590925"/>
          <p14:tracePt t="103304" x="3521075" y="3683000"/>
          <p14:tracePt t="103323" x="3911600" y="3740150"/>
          <p14:tracePt t="103354" x="4232275" y="3752850"/>
          <p14:tracePt t="103393" x="4632325" y="3775075"/>
          <p14:tracePt t="103433" x="4987925" y="3797300"/>
          <p14:tracePt t="103473" x="5194300" y="3819525"/>
          <p14:tracePt t="103524" x="5251450" y="3832225"/>
          <p14:tracePt t="103563" x="5260975" y="3832225"/>
          <p14:tracePt t="107517" x="5286375" y="3822700"/>
          <p14:tracePt t="107547" x="5295900" y="3822700"/>
          <p14:tracePt t="107556" x="5308600" y="3813175"/>
          <p14:tracePt t="107592" x="5318125" y="3800475"/>
          <p14:tracePt t="107616" x="5330825" y="3800475"/>
          <p14:tracePt t="107652" x="5343525" y="3790950"/>
          <p14:tracePt t="107668" x="5365750" y="3778250"/>
          <p14:tracePt t="107705" x="5387975" y="3756025"/>
          <p14:tracePt t="107745" x="5480050" y="3698875"/>
          <p14:tracePt t="107785" x="5489575" y="3686175"/>
          <p14:tracePt t="107884" x="5502275" y="3686175"/>
          <p14:tracePt t="107906" x="5514975" y="3676650"/>
          <p14:tracePt t="109301" x="5505450" y="3676650"/>
          <p14:tracePt t="109309" x="5470525" y="3676650"/>
          <p14:tracePt t="109316" x="5448300" y="3676650"/>
          <p14:tracePt t="109337" x="5391150" y="3676650"/>
          <p14:tracePt t="109377" x="5172075" y="3663950"/>
          <p14:tracePt t="109416" x="4968875" y="3629025"/>
          <p14:tracePt t="109456" x="4705350" y="3584575"/>
          <p14:tracePt t="109497" x="4416425" y="3571875"/>
          <p14:tracePt t="109537" x="4064000" y="3549650"/>
          <p14:tracePt t="109577" x="3844925" y="3549650"/>
          <p14:tracePt t="109579" x="3800475" y="3549650"/>
          <p14:tracePt t="109616" x="3629025" y="3549650"/>
          <p14:tracePt t="109657" x="3365500" y="3549650"/>
          <p14:tracePt t="109697" x="3146425" y="3568700"/>
          <p14:tracePt t="109737" x="3022600" y="3581400"/>
          <p14:tracePt t="109777" x="2882900" y="3590925"/>
          <p14:tracePt t="109817" x="2816225" y="3590925"/>
          <p14:tracePt t="109857" x="2733675" y="3603625"/>
          <p14:tracePt t="109896" x="2654300" y="3616325"/>
          <p14:tracePt t="109937" x="2609850" y="3625850"/>
          <p14:tracePt t="109977" x="2552700" y="3660775"/>
          <p14:tracePt t="110017" x="2517775" y="3683000"/>
          <p14:tracePt t="110056" x="2517775" y="3695700"/>
          <p14:tracePt t="110356" x="2517775" y="3705225"/>
          <p14:tracePt t="110372" x="2527300" y="3717925"/>
          <p14:tracePt t="110877" x="2559050" y="3717925"/>
          <p14:tracePt t="110888" x="2593975" y="3717925"/>
          <p14:tracePt t="110895" x="2616200" y="3717925"/>
          <p14:tracePt t="110916" x="2698750" y="3717925"/>
          <p14:tracePt t="110958" x="2765425" y="3717925"/>
          <p14:tracePt t="110997" x="2847975" y="3717925"/>
          <p14:tracePt t="111022" x="2905125" y="3717925"/>
          <p14:tracePt t="111053" x="3019425" y="3717925"/>
          <p14:tracePt t="111094" x="3213100" y="3717925"/>
          <p14:tracePt t="111133" x="3429000" y="3730625"/>
          <p14:tracePt t="111173" x="3603625" y="3740150"/>
          <p14:tracePt t="111213" x="3806825" y="3762375"/>
          <p14:tracePt t="111253" x="4038600" y="3787775"/>
          <p14:tracePt t="111293" x="4117975" y="3787775"/>
          <p14:tracePt t="111332" x="4175125" y="3787775"/>
          <p14:tracePt t="111384" x="4232275" y="3787775"/>
          <p14:tracePt t="111423" x="4276725" y="3787775"/>
          <p14:tracePt t="111463" x="4289425" y="3797300"/>
          <p14:tracePt t="111503" x="4356100" y="3797300"/>
          <p14:tracePt t="111543" x="4425950" y="3797300"/>
          <p14:tracePt t="111583" x="4505325" y="3797300"/>
          <p14:tracePt t="111623" x="4530725" y="3797300"/>
          <p14:tracePt t="112260" x="4552950" y="3797300"/>
          <p14:tracePt t="112268" x="4587875" y="3797300"/>
          <p14:tracePt t="112276" x="4632325" y="3790950"/>
          <p14:tracePt t="112305" x="4883150" y="3765550"/>
          <p14:tracePt t="112324" x="5181600" y="3765550"/>
          <p14:tracePt t="112355" x="5457825" y="3733800"/>
          <p14:tracePt t="112403" x="5651500" y="3698875"/>
          <p14:tracePt t="112444" x="5810250" y="3686175"/>
          <p14:tracePt t="112483" x="6016625" y="3676650"/>
          <p14:tracePt t="112524" x="6108700" y="3676650"/>
          <p14:tracePt t="115757" x="6099175" y="3676650"/>
          <p14:tracePt t="115765" x="6089650" y="3683000"/>
          <p14:tracePt t="115772" x="6076950" y="3683000"/>
          <p14:tracePt t="115795" x="6054725" y="3695700"/>
          <p14:tracePt t="115834" x="6010275" y="3705225"/>
          <p14:tracePt t="115874" x="5962650" y="3740150"/>
          <p14:tracePt t="115914" x="5826125" y="3740150"/>
          <p14:tracePt t="115955" x="5734050" y="3740150"/>
          <p14:tracePt t="115994" x="5664200" y="3740150"/>
          <p14:tracePt t="116034" x="5527675" y="3762375"/>
          <p14:tracePt t="116074" x="5368925" y="3787775"/>
          <p14:tracePt t="116076" x="5346700" y="3797300"/>
          <p14:tracePt t="116114" x="5207000" y="3810000"/>
          <p14:tracePt t="116154" x="5105400" y="3819525"/>
          <p14:tracePt t="116194" x="5013325" y="3844925"/>
          <p14:tracePt t="116244" x="4864100" y="3876675"/>
          <p14:tracePt t="116281" x="4829175" y="3889375"/>
          <p14:tracePt t="116321" x="4762500" y="3911600"/>
          <p14:tracePt t="116361" x="4635500" y="3937000"/>
          <p14:tracePt t="116401" x="4521200" y="3959225"/>
          <p14:tracePt t="116440" x="4464050" y="3968750"/>
          <p14:tracePt t="116481" x="4429125" y="3968750"/>
          <p14:tracePt t="116521" x="4371975" y="3968750"/>
          <p14:tracePt t="116561" x="4327525" y="3981450"/>
          <p14:tracePt t="116601" x="4279900" y="4003675"/>
          <p14:tracePt t="116641" x="4244975" y="4016375"/>
          <p14:tracePt t="120021" x="4235450" y="4025900"/>
          <p14:tracePt t="120029" x="4222750" y="4038600"/>
          <p14:tracePt t="120037" x="4213225" y="4038600"/>
          <p14:tracePt t="120053" x="4165600" y="4060825"/>
          <p14:tracePt t="120091" x="4051300" y="4095750"/>
          <p14:tracePt t="120131" x="3959225" y="4117975"/>
          <p14:tracePt t="120171" x="3844925" y="4117975"/>
          <p14:tracePt t="120212" x="3765550" y="4130675"/>
          <p14:tracePt t="120262" x="3663950" y="4130675"/>
          <p14:tracePt t="120313" x="3581400" y="4130675"/>
          <p14:tracePt t="120353" x="3536950" y="4130675"/>
          <p14:tracePt t="120393" x="3489325" y="4130675"/>
          <p14:tracePt t="120432" x="3432175" y="4130675"/>
          <p14:tracePt t="120472" x="3375025" y="4130675"/>
          <p14:tracePt t="120523" x="3295650" y="4130675"/>
          <p14:tracePt t="120562" x="3203575" y="4140200"/>
          <p14:tracePt t="120602" x="3136900" y="4165600"/>
          <p14:tracePt t="120605" x="3124200" y="4165600"/>
          <p14:tracePt t="120642" x="3101975" y="4175125"/>
          <p14:tracePt t="120682" x="3067050" y="4175125"/>
          <p14:tracePt t="120722" x="3032125" y="4175125"/>
          <p14:tracePt t="122016" x="3022600" y="4175125"/>
          <p14:tracePt t="122029" x="3028950" y="4175125"/>
          <p14:tracePt t="122044" x="3041650" y="4187825"/>
          <p14:tracePt t="122100" x="3051175" y="4187825"/>
          <p14:tracePt t="122127" x="3063875" y="4187825"/>
          <p14:tracePt t="122132" x="3076575" y="4187825"/>
          <p14:tracePt t="122166" x="3098800" y="4187825"/>
          <p14:tracePt t="122189" x="3121025" y="4187825"/>
          <p14:tracePt t="122232" x="3155950" y="4197350"/>
          <p14:tracePt t="122274" x="3200400" y="4210050"/>
          <p14:tracePt t="122312" x="3248025" y="4210050"/>
          <p14:tracePt t="122352" x="3257550" y="4210050"/>
          <p14:tracePt t="122392" x="3292475" y="4210050"/>
          <p14:tracePt t="122432" x="3314700" y="4210050"/>
          <p14:tracePt t="122877" x="3340100" y="4210050"/>
          <p14:tracePt t="122910" x="3349625" y="4210050"/>
          <p14:tracePt t="122916" x="3371850" y="4210050"/>
          <p14:tracePt t="122943" x="3419475" y="4210050"/>
          <p14:tracePt t="122983" x="3543300" y="4222750"/>
          <p14:tracePt t="123023" x="3683000" y="4222750"/>
          <p14:tracePt t="123042" x="3727450" y="4222750"/>
          <p14:tracePt t="123073" x="3797300" y="4222750"/>
          <p14:tracePt t="123124" x="4003675" y="4222750"/>
          <p14:tracePt t="123163" x="4184650" y="4222750"/>
          <p14:tracePt t="123213" x="4346575" y="4222750"/>
          <p14:tracePt t="123253" x="4562475" y="4222750"/>
          <p14:tracePt t="123303" x="4816475" y="4222750"/>
          <p14:tracePt t="123343" x="4895850" y="4222750"/>
          <p14:tracePt t="123382" x="4930775" y="4222750"/>
          <p14:tracePt t="123433" x="4965700" y="4222750"/>
          <p14:tracePt t="123473" x="4987925" y="4222750"/>
          <p14:tracePt t="123513" x="5010150" y="4222750"/>
          <p14:tracePt t="123553" x="5022850" y="4222750"/>
          <p14:tracePt t="123593" x="5067300" y="4222750"/>
          <p14:tracePt t="123632" x="5089525" y="4222750"/>
          <p14:tracePt t="123672" x="5111750" y="4232275"/>
          <p14:tracePt t="123712" x="5137150" y="4232275"/>
          <p14:tracePt t="123802" x="5146675" y="4232275"/>
          <p14:tracePt t="123868" x="5159375" y="4232275"/>
          <p14:tracePt t="123892" x="5168900" y="4232275"/>
          <p14:tracePt t="123948" x="5181600" y="4232275"/>
          <p14:tracePt t="124092" x="5194300" y="4232275"/>
          <p14:tracePt t="126333" x="5203825" y="4232275"/>
          <p14:tracePt t="126373" x="5226050" y="4232275"/>
          <p14:tracePt t="126389" x="5238750" y="4232275"/>
          <p14:tracePt t="126428" x="5251450" y="4232275"/>
          <p14:tracePt t="126484" x="5260975" y="4232275"/>
          <p14:tracePt t="126660" x="5273675" y="4225925"/>
          <p14:tracePt t="126708" x="5286375" y="4225925"/>
          <p14:tracePt t="126853" x="5295900" y="4225925"/>
          <p14:tracePt t="126868" x="5308600" y="4225925"/>
          <p14:tracePt t="126877" x="5318125" y="4225925"/>
          <p14:tracePt t="126909" x="5330825" y="4225925"/>
          <p14:tracePt t="126933" x="5353050" y="4225925"/>
          <p14:tracePt t="126974" x="5410200" y="4225925"/>
          <p14:tracePt t="127014" x="5524500" y="4225925"/>
          <p14:tracePt t="127054" x="5581650" y="4225925"/>
          <p14:tracePt t="127105" x="5638800" y="4225925"/>
          <p14:tracePt t="127154" x="5686425" y="4225925"/>
          <p14:tracePt t="127193" x="5721350" y="4225925"/>
          <p14:tracePt t="127244" x="5730875" y="4225925"/>
          <p14:tracePt t="127284" x="5753100" y="4225925"/>
          <p14:tracePt t="127324" x="5765800" y="4225925"/>
          <p14:tracePt t="127781" x="5778500" y="4225925"/>
          <p14:tracePt t="127836" x="5788025" y="4225925"/>
          <p14:tracePt t="127860" x="5800725" y="4213225"/>
          <p14:tracePt t="127876" x="5810250" y="4213225"/>
          <p14:tracePt t="127895" x="5835650" y="4213225"/>
          <p14:tracePt t="127934" x="5902325" y="4213225"/>
          <p14:tracePt t="127953" x="5959475" y="4213225"/>
          <p14:tracePt t="127984" x="6073775" y="4213225"/>
          <p14:tracePt t="128024" x="6178550" y="4213225"/>
          <p14:tracePt t="128064" x="6223000" y="4213225"/>
          <p14:tracePt t="128114" x="6235700" y="4213225"/>
          <p14:tracePt t="128115" x="6245225" y="4213225"/>
          <p14:tracePt t="128525" x="6270625" y="4213225"/>
          <p14:tracePt t="128541" x="6292850" y="4213225"/>
          <p14:tracePt t="128554" x="6315075" y="4213225"/>
          <p14:tracePt t="128584" x="6429375" y="4213225"/>
          <p14:tracePt t="128624" x="6635750" y="4244975"/>
          <p14:tracePt t="128664" x="6692900" y="4254500"/>
          <p14:tracePt t="128684" x="6737350" y="4254500"/>
          <p14:tracePt t="128714" x="6829425" y="4254500"/>
          <p14:tracePt t="128755" x="7000875" y="4267200"/>
          <p14:tracePt t="128756" x="7026275" y="4279900"/>
          <p14:tracePt t="128794" x="7115175" y="4279900"/>
          <p14:tracePt t="128834" x="7185025" y="4279900"/>
          <p14:tracePt t="128874" x="7229475" y="4279900"/>
          <p14:tracePt t="128915" x="7343775" y="4289425"/>
          <p14:tracePt t="128954" x="7391400" y="4289425"/>
          <p14:tracePt t="128994" x="7448550" y="4289425"/>
          <p14:tracePt t="129034" x="7505700" y="4289425"/>
          <p14:tracePt t="129035" x="7518400" y="4289425"/>
          <p14:tracePt t="129075" x="7562850" y="4289425"/>
          <p14:tracePt t="129114" x="7597775" y="4289425"/>
          <p14:tracePt t="129154" x="7664450" y="4289425"/>
          <p14:tracePt t="129194" x="7699375" y="4289425"/>
          <p14:tracePt t="129244" x="7756525" y="4289425"/>
          <p14:tracePt t="129285" x="7769225" y="4289425"/>
          <p14:tracePt t="129335" x="7791450" y="4289425"/>
          <p14:tracePt t="129384" x="7839075" y="4270375"/>
          <p14:tracePt t="129425" x="7848600" y="4270375"/>
          <p14:tracePt t="129464" x="7870825" y="4270375"/>
          <p14:tracePt t="129514" x="7927975" y="4248150"/>
          <p14:tracePt t="129554" x="7940675" y="4248150"/>
          <p14:tracePt t="129594" x="7953375" y="4235450"/>
          <p14:tracePt t="129597" x="7962900" y="4235450"/>
          <p14:tracePt t="129634" x="7985125" y="4225925"/>
          <p14:tracePt t="129684" x="8032750" y="4213225"/>
          <p14:tracePt t="129725" x="8067675" y="4213225"/>
          <p14:tracePt t="129814" x="8077200" y="4213225"/>
          <p14:tracePt t="130517" x="8089900" y="4200525"/>
          <p14:tracePt t="130525" x="8099425" y="4191000"/>
          <p14:tracePt t="130533" x="8112125" y="4178300"/>
          <p14:tracePt t="130564" x="8147050" y="4168775"/>
          <p14:tracePt t="130588" x="8156575" y="4156075"/>
          <p14:tracePt t="130635" x="8181975" y="4143375"/>
          <p14:tracePt t="131253" x="8172450" y="4152900"/>
          <p14:tracePt t="131261" x="8159750" y="4165600"/>
          <p14:tracePt t="131269" x="8150225" y="4175125"/>
          <p14:tracePt t="131285" x="8137525" y="4187825"/>
          <p14:tracePt t="131326" x="8080375" y="4267200"/>
          <p14:tracePt t="131365" x="8013700" y="4359275"/>
          <p14:tracePt t="131406" x="7842250" y="4530725"/>
          <p14:tracePt t="131446" x="7635875" y="4689475"/>
          <p14:tracePt t="131485" x="7508875" y="4816475"/>
          <p14:tracePt t="131525" x="7346950" y="4978400"/>
          <p14:tracePt t="131566" x="7232650" y="5045075"/>
          <p14:tracePt t="131615" x="7108825" y="5159375"/>
          <p14:tracePt t="131656" x="7073900" y="5194300"/>
          <p14:tracePt t="131696" x="7051675" y="5229225"/>
          <p14:tracePt t="131736" x="7016750" y="5264150"/>
          <p14:tracePt t="132733" x="7004050" y="5264150"/>
          <p14:tracePt t="132757" x="6994525" y="5264150"/>
          <p14:tracePt t="132766" x="6972300" y="5273675"/>
          <p14:tracePt t="132781" x="6946900" y="5273675"/>
          <p14:tracePt t="132819" x="6902450" y="5299075"/>
          <p14:tracePt t="132858" x="6880225" y="5299075"/>
          <p14:tracePt t="132899" x="6696075" y="5289550"/>
          <p14:tracePt t="132938" x="6467475" y="5245100"/>
          <p14:tracePt t="132979" x="6296025" y="5210175"/>
          <p14:tracePt t="133018" x="6099175" y="5184775"/>
          <p14:tracePt t="133019" x="6067425" y="5175250"/>
          <p14:tracePt t="133058" x="5927725" y="5175250"/>
          <p14:tracePt t="133100" x="5641975" y="5140325"/>
          <p14:tracePt t="133138" x="5584825" y="5140325"/>
          <p14:tracePt t="133177" x="5562600" y="5127625"/>
          <p14:tracePt t="137341" x="5661025" y="5127625"/>
          <p14:tracePt t="137349" x="5753100" y="5118100"/>
          <p14:tracePt t="137357" x="5822950" y="5118100"/>
          <p14:tracePt t="137377" x="5924550" y="5095875"/>
          <p14:tracePt t="137419" x="6213475" y="5048250"/>
          <p14:tracePt t="137459" x="6315075" y="5003800"/>
          <p14:tracePt t="137498" x="6429375" y="4933950"/>
          <p14:tracePt t="137539" x="6556375" y="4867275"/>
          <p14:tracePt t="137579" x="6680200" y="4784725"/>
          <p14:tracePt t="137619" x="6750050" y="4718050"/>
          <p14:tracePt t="137659" x="6829425" y="4660900"/>
          <p14:tracePt t="137699" x="6943725" y="4578350"/>
          <p14:tracePt t="137739" x="7035800" y="4521200"/>
          <p14:tracePt t="137778" x="7105650" y="4476750"/>
          <p14:tracePt t="137819" x="7197725" y="4419600"/>
          <p14:tracePt t="137859" x="7242175" y="4384675"/>
          <p14:tracePt t="137898" x="7254875" y="4375150"/>
          <p14:tracePt t="137938" x="7264400" y="4362450"/>
          <p14:tracePt t="138124" x="7277100" y="4362450"/>
          <p14:tracePt t="138132" x="7286625" y="4349750"/>
          <p14:tracePt t="138140" x="7299325" y="4349750"/>
          <p14:tracePt t="138169" x="7334250" y="4340225"/>
          <p14:tracePt t="138188" x="7391400" y="4327525"/>
          <p14:tracePt t="138220" x="7654925" y="4327525"/>
          <p14:tracePt t="138259" x="7997825" y="4346575"/>
          <p14:tracePt t="138301" x="8156575" y="4371975"/>
          <p14:tracePt t="138341" x="8261350" y="4381500"/>
          <p14:tracePt t="138379" x="8353425" y="4394200"/>
          <p14:tracePt t="138419" x="8410575" y="4394200"/>
          <p14:tracePt t="138459" x="8445500" y="4403725"/>
          <p14:tracePt t="138499" x="8524875" y="4416425"/>
          <p14:tracePt t="138539" x="8569325" y="4416425"/>
          <p14:tracePt t="138580" x="8616950" y="4429125"/>
          <p14:tracePt t="138619" x="8651875" y="4438650"/>
          <p14:tracePt t="138658" x="8661400" y="4438650"/>
          <p14:tracePt t="138699" x="8674100" y="4438650"/>
          <p14:tracePt t="139157" x="8683625" y="4438650"/>
          <p14:tracePt t="139164" x="8655050" y="4451350"/>
          <p14:tracePt t="139181" x="8620125" y="4460875"/>
          <p14:tracePt t="139200" x="8528050" y="4486275"/>
          <p14:tracePt t="139239" x="8334375" y="4508500"/>
          <p14:tracePt t="139279" x="8058150" y="4552950"/>
          <p14:tracePt t="139318" x="7737475" y="4600575"/>
          <p14:tracePt t="139359" x="7337425" y="4645025"/>
          <p14:tracePt t="139399" x="6924675" y="4679950"/>
          <p14:tracePt t="139440" x="6238875" y="4689475"/>
          <p14:tracePt t="139469" x="5883275" y="4689475"/>
          <p14:tracePt t="139480" x="5781675" y="4689475"/>
          <p14:tracePt t="139519" x="5435600" y="4689475"/>
          <p14:tracePt t="139559" x="5140325" y="4689475"/>
          <p14:tracePt t="139599" x="4911725" y="4689475"/>
          <p14:tracePt t="139640" x="4772025" y="4689475"/>
          <p14:tracePt t="139679" x="4657725" y="4689475"/>
          <p14:tracePt t="139719" x="4533900" y="4689475"/>
          <p14:tracePt t="139760" x="4394200" y="4714875"/>
          <p14:tracePt t="139799" x="4270375" y="4737100"/>
          <p14:tracePt t="139839" x="4121150" y="4746625"/>
          <p14:tracePt t="139879" x="4029075" y="4746625"/>
          <p14:tracePt t="139918" x="3971925" y="4759325"/>
          <p14:tracePt t="139958" x="3937000" y="4759325"/>
          <p14:tracePt t="140310" x="3924300" y="4759325"/>
          <p14:tracePt t="143101" x="3956050" y="4759325"/>
          <p14:tracePt t="143118" x="3990975" y="4759325"/>
          <p14:tracePt t="143133" x="4038600" y="4759325"/>
          <p14:tracePt t="143161" x="4105275" y="4759325"/>
          <p14:tracePt t="143200" x="4254500" y="4759325"/>
          <p14:tracePt t="143220" x="4324350" y="4759325"/>
          <p14:tracePt t="143251" x="4425950" y="4759325"/>
          <p14:tracePt t="143290" x="4540250" y="4740275"/>
          <p14:tracePt t="143330" x="4645025" y="4740275"/>
          <p14:tracePt t="143370" x="4689475" y="4740275"/>
          <p14:tracePt t="143410" x="4781550" y="4740275"/>
          <p14:tracePt t="143451" x="4851400" y="4727575"/>
          <p14:tracePt t="143492" x="4860925" y="4727575"/>
          <p14:tracePt t="143530" x="4873625" y="4727575"/>
          <p14:tracePt t="148733" x="4883150" y="4718050"/>
          <p14:tracePt t="148757" x="4908550" y="4705350"/>
          <p14:tracePt t="148772" x="4930775" y="4692650"/>
          <p14:tracePt t="148802" x="4965700" y="4683125"/>
          <p14:tracePt t="148842" x="5054600" y="4635500"/>
          <p14:tracePt t="148872" x="5137150" y="4613275"/>
          <p14:tracePt t="148891" x="5203825" y="4591050"/>
          <p14:tracePt t="148922" x="5260975" y="4578350"/>
          <p14:tracePt t="148961" x="5295900" y="4568825"/>
          <p14:tracePt t="149001" x="5318125" y="4568825"/>
          <p14:tracePt t="149042" x="5410200" y="4568825"/>
          <p14:tracePt t="149082" x="5537200" y="4568825"/>
          <p14:tracePt t="149083" x="5572125" y="4568825"/>
          <p14:tracePt t="149122" x="5810250" y="4568825"/>
          <p14:tracePt t="149162" x="6121400" y="4568825"/>
          <p14:tracePt t="149202" x="6235700" y="4587875"/>
          <p14:tracePt t="149242" x="6372225" y="4610100"/>
          <p14:tracePt t="149282" x="6534150" y="4632325"/>
          <p14:tracePt t="149322" x="6635750" y="4632325"/>
          <p14:tracePt t="149362" x="6715125" y="4657725"/>
          <p14:tracePt t="149402" x="6864350" y="4667250"/>
          <p14:tracePt t="149442" x="7000875" y="4679950"/>
          <p14:tracePt t="149481" x="7058025" y="4689475"/>
          <p14:tracePt t="149521" x="7070725" y="4702175"/>
          <p14:tracePt t="149603" x="7083425" y="4702175"/>
          <p14:tracePt t="149642" x="7092950" y="4702175"/>
          <p14:tracePt t="149682" x="7127875" y="4702175"/>
          <p14:tracePt t="149722" x="7162800" y="4702175"/>
          <p14:tracePt t="149900" x="7131050" y="4702175"/>
          <p14:tracePt t="149908" x="7051675" y="4702175"/>
          <p14:tracePt t="149916" x="7004050" y="4702175"/>
          <p14:tracePt t="149952" x="6718300" y="4702175"/>
          <p14:tracePt t="149992" x="6283325" y="4702175"/>
          <p14:tracePt t="150011" x="6010275" y="4724400"/>
          <p14:tracePt t="150042" x="5724525" y="4772025"/>
          <p14:tracePt t="150082" x="5197475" y="4806950"/>
          <p14:tracePt t="150083" x="5105400" y="4806950"/>
          <p14:tracePt t="150122" x="4657725" y="4829175"/>
          <p14:tracePt t="150162" x="4156075" y="4864100"/>
          <p14:tracePt t="150212" x="3663950" y="4908550"/>
          <p14:tracePt t="150251" x="3457575" y="4930775"/>
          <p14:tracePt t="150292" x="3203575" y="4953000"/>
          <p14:tracePt t="150332" x="3054350" y="4953000"/>
          <p14:tracePt t="150373" x="2965450" y="4953000"/>
          <p14:tracePt t="150412" x="2838450" y="4953000"/>
          <p14:tracePt t="150454" x="2632075" y="4953000"/>
          <p14:tracePt t="150492" x="2324100" y="4953000"/>
          <p14:tracePt t="150532" x="2047875" y="4953000"/>
          <p14:tracePt t="150573" x="1806575" y="4978400"/>
          <p14:tracePt t="150613" x="1454150" y="5000625"/>
          <p14:tracePt t="150653" x="1177925" y="5010150"/>
          <p14:tracePt t="150692" x="1133475" y="5010150"/>
          <p14:tracePt t="150732" x="1120775" y="5022850"/>
          <p14:tracePt t="150853" x="1111250" y="5022850"/>
          <p14:tracePt t="150876" x="1098550" y="5022850"/>
          <p14:tracePt t="150894" x="1076325" y="5022850"/>
          <p14:tracePt t="150932" x="1063625" y="5022850"/>
          <p14:tracePt t="151141" x="1050925" y="5013325"/>
          <p14:tracePt t="151157" x="1060450" y="5003800"/>
          <p14:tracePt t="151252" x="1073150" y="4991100"/>
          <p14:tracePt t="151283" x="1095375" y="4968875"/>
          <p14:tracePt t="151308" x="1108075" y="4968875"/>
          <p14:tracePt t="151342" x="1130300" y="4946650"/>
          <p14:tracePt t="151805" x="1139825" y="4946650"/>
          <p14:tracePt t="151821" x="1165225" y="4946650"/>
          <p14:tracePt t="151837" x="1174750" y="4946650"/>
          <p14:tracePt t="151854" x="1209675" y="4946650"/>
          <p14:tracePt t="151892" x="1346200" y="4946650"/>
          <p14:tracePt t="151932" x="1495425" y="4965700"/>
          <p14:tracePt t="151972" x="1631950" y="4987925"/>
          <p14:tracePt t="152012" x="1803400" y="4987925"/>
          <p14:tracePt t="152052" x="1987550" y="4987925"/>
          <p14:tracePt t="152093" x="2101850" y="5000625"/>
          <p14:tracePt t="152133" x="2206625" y="5000625"/>
          <p14:tracePt t="152172" x="2308225" y="5000625"/>
          <p14:tracePt t="152212" x="2435225" y="5010150"/>
          <p14:tracePt t="152252" x="2571750" y="5010150"/>
          <p14:tracePt t="152293" x="2686050" y="5010150"/>
          <p14:tracePt t="152333" x="2778125" y="5022850"/>
          <p14:tracePt t="152382" x="2927350" y="5022850"/>
          <p14:tracePt t="152422" x="2971800" y="5022850"/>
          <p14:tracePt t="152462" x="3019425" y="5022850"/>
          <p14:tracePt t="152511" x="3028950" y="5022850"/>
          <p14:tracePt t="153892" x="3051175" y="5022850"/>
          <p14:tracePt t="153908" x="3063875" y="5022850"/>
          <p14:tracePt t="153931" x="3086100" y="5022850"/>
          <p14:tracePt t="153940" x="3108325" y="5035550"/>
          <p14:tracePt t="153980" x="3121025" y="5035550"/>
          <p14:tracePt t="154012" x="3133725" y="5035550"/>
          <p14:tracePt t="154053" x="3165475" y="5045075"/>
          <p14:tracePt t="154092" x="3213100" y="5057775"/>
          <p14:tracePt t="154132" x="3235325" y="5057775"/>
          <p14:tracePt t="154172" x="3340100" y="5080000"/>
          <p14:tracePt t="154213" x="3463925" y="5102225"/>
          <p14:tracePt t="154252" x="3543300" y="5102225"/>
          <p14:tracePt t="154294" x="3613150" y="5102225"/>
          <p14:tracePt t="154334" x="3683000" y="5114925"/>
          <p14:tracePt t="154382" x="3876675" y="5114925"/>
          <p14:tracePt t="154422" x="3990975" y="5114925"/>
          <p14:tracePt t="154463" x="4070350" y="5114925"/>
          <p14:tracePt t="154512" x="4175125" y="5114925"/>
          <p14:tracePt t="154552" x="4333875" y="5114925"/>
          <p14:tracePt t="154593" x="4483100" y="5114925"/>
          <p14:tracePt t="154632" x="4597400" y="5114925"/>
          <p14:tracePt t="154672" x="4724400" y="5114925"/>
          <p14:tracePt t="154713" x="4873625" y="5114925"/>
          <p14:tracePt t="154753" x="4975225" y="5114925"/>
          <p14:tracePt t="154792" x="5102225" y="5114925"/>
          <p14:tracePt t="154832" x="5286375" y="5114925"/>
          <p14:tracePt t="154873" x="5432425" y="5114925"/>
          <p14:tracePt t="154912" x="5502275" y="5114925"/>
          <p14:tracePt t="154952" x="5546725" y="5114925"/>
          <p14:tracePt t="154993" x="5559425" y="5114925"/>
          <p14:tracePt t="155134" x="5572125" y="5114925"/>
          <p14:tracePt t="157125" x="5562600" y="5114925"/>
          <p14:tracePt t="157133" x="5527675" y="5137150"/>
          <p14:tracePt t="157154" x="5505450" y="5149850"/>
          <p14:tracePt t="157159" x="5470525" y="5149850"/>
          <p14:tracePt t="157194" x="5289550" y="5149850"/>
          <p14:tracePt t="157233" x="5057775" y="5159375"/>
          <p14:tracePt t="157274" x="4943475" y="5194300"/>
          <p14:tracePt t="157313" x="4806950" y="5251450"/>
          <p14:tracePt t="157354" x="4692650" y="5321300"/>
          <p14:tracePt t="157394" x="4613275" y="5387975"/>
          <p14:tracePt t="157433" x="4543425" y="5445125"/>
          <p14:tracePt t="157473" x="4498975" y="5549900"/>
          <p14:tracePt t="157513" x="4486275" y="5641975"/>
          <p14:tracePt t="157553" x="4486275" y="5708650"/>
          <p14:tracePt t="157594" x="4495800" y="5743575"/>
          <p14:tracePt t="157596" x="4495800" y="5756275"/>
          <p14:tracePt t="157633" x="4505325" y="5778500"/>
          <p14:tracePt t="157674" x="4530725" y="5848350"/>
          <p14:tracePt t="157723" x="4552950" y="5892800"/>
          <p14:tracePt t="157764" x="4552950" y="5905500"/>
          <p14:tracePt t="157804" x="4575175" y="5927725"/>
          <p14:tracePt t="157844" x="4575175" y="5937250"/>
          <p14:tracePt t="159364" x="4575175" y="5949950"/>
          <p14:tracePt t="159373" x="4556125" y="5949950"/>
          <p14:tracePt t="159405" x="4543425" y="5949950"/>
          <p14:tracePt t="159445" x="4533900" y="5962650"/>
          <p14:tracePt t="159485" x="4521200" y="5962650"/>
          <p14:tracePt t="159492" x="4508500" y="5962650"/>
          <p14:tracePt t="159525" x="4464050" y="5972175"/>
          <p14:tracePt t="159565" x="4337050" y="5953125"/>
          <p14:tracePt t="159605" x="4187825" y="5908675"/>
          <p14:tracePt t="159645" x="4086225" y="5861050"/>
          <p14:tracePt t="159685" x="3937000" y="5826125"/>
          <p14:tracePt t="159724" x="3810000" y="5816600"/>
          <p14:tracePt t="159764" x="3686175" y="5781675"/>
          <p14:tracePt t="159804" x="3581400" y="5759450"/>
          <p14:tracePt t="159844" x="3524250" y="5746750"/>
          <p14:tracePt t="159885" x="3457575" y="5746750"/>
          <p14:tracePt t="159925" x="3387725" y="5746750"/>
          <p14:tracePt t="159964" x="3295650" y="5737225"/>
          <p14:tracePt t="160005" x="3203575" y="5724525"/>
          <p14:tracePt t="160046" x="3159125" y="5711825"/>
          <p14:tracePt t="160087" x="3124200" y="5711825"/>
          <p14:tracePt t="160125" x="3111500" y="5711825"/>
          <p14:tracePt t="160180" x="3101975" y="5711825"/>
          <p14:tracePt t="162341" x="3089275" y="5711825"/>
          <p14:tracePt t="162375" x="3022600" y="5689600"/>
          <p14:tracePt t="162381" x="2974975" y="5680075"/>
          <p14:tracePt t="162406" x="2851150" y="5645150"/>
          <p14:tracePt t="162445" x="2711450" y="5610225"/>
          <p14:tracePt t="162465" x="2701925" y="5610225"/>
          <p14:tracePt t="162496" x="2644775" y="5575300"/>
          <p14:tracePt t="162536" x="2552700" y="5530850"/>
          <p14:tracePt t="162576" x="2416175" y="5483225"/>
          <p14:tracePt t="162616" x="2184400" y="5438775"/>
          <p14:tracePt t="162666" x="1968500" y="5416550"/>
          <p14:tracePt t="162716" x="1819275" y="5391150"/>
          <p14:tracePt t="162756" x="1704975" y="5391150"/>
          <p14:tracePt t="162795" x="1603375" y="5391150"/>
          <p14:tracePt t="162836" x="1511300" y="5391150"/>
          <p14:tracePt t="162876" x="1419225" y="5391150"/>
          <p14:tracePt t="162916" x="1270000" y="5391150"/>
          <p14:tracePt t="162966" x="1098550" y="5391150"/>
          <p14:tracePt t="163006" x="1028700" y="5391150"/>
          <p14:tracePt t="163045" x="984250" y="5391150"/>
          <p14:tracePt t="163086" x="914400" y="5391150"/>
          <p14:tracePt t="163125" x="835025" y="5391150"/>
          <p14:tracePt t="163165" x="790575" y="5391150"/>
          <p14:tracePt t="163205" x="777875" y="5391150"/>
          <p14:tracePt t="163255" x="755650" y="5391150"/>
          <p14:tracePt t="163296" x="720725" y="5391150"/>
          <p14:tracePt t="163345" x="663575" y="5391150"/>
          <p14:tracePt t="163386" x="650875" y="5391150"/>
          <p14:tracePt t="163425" x="641350" y="5400675"/>
          <p14:tracePt t="163476" x="628650" y="5400675"/>
          <p14:tracePt t="163999" x="647700" y="5413375"/>
          <p14:tracePt t="164012" x="673100" y="5422900"/>
          <p14:tracePt t="164028" x="739775" y="5435600"/>
          <p14:tracePt t="164056" x="819150" y="5457825"/>
          <p14:tracePt t="164075" x="923925" y="5470525"/>
          <p14:tracePt t="164106" x="990600" y="5470525"/>
          <p14:tracePt t="164146" x="1139825" y="5502275"/>
          <p14:tracePt t="164185" x="1301750" y="5514975"/>
          <p14:tracePt t="164227" x="1425575" y="5527675"/>
          <p14:tracePt t="164267" x="1565275" y="5537200"/>
          <p14:tracePt t="164307" x="1666875" y="5537200"/>
          <p14:tracePt t="164348" x="1724025" y="5549900"/>
          <p14:tracePt t="164386" x="1781175" y="5549900"/>
          <p14:tracePt t="164426" x="1860550" y="5549900"/>
          <p14:tracePt t="164427" x="1873250" y="5549900"/>
          <p14:tracePt t="164466" x="1920875" y="5549900"/>
          <p14:tracePt t="164506" x="1978025" y="5549900"/>
          <p14:tracePt t="164546" x="2000250" y="5549900"/>
          <p14:tracePt t="164587" x="2124075" y="5549900"/>
          <p14:tracePt t="164587" x="2136775" y="5549900"/>
          <p14:tracePt t="164627" x="2216150" y="5549900"/>
          <p14:tracePt t="164665" x="2251075" y="5549900"/>
          <p14:tracePt t="164706" x="2320925" y="5549900"/>
          <p14:tracePt t="164747" x="2413000" y="5549900"/>
          <p14:tracePt t="164786" x="2444750" y="5549900"/>
          <p14:tracePt t="164826" x="2479675" y="5549900"/>
          <p14:tracePt t="165541" x="2527300" y="5549900"/>
          <p14:tracePt t="165549" x="2593975" y="5559425"/>
          <p14:tracePt t="165563" x="2651125" y="5572125"/>
          <p14:tracePt t="165586" x="2835275" y="5584825"/>
          <p14:tracePt t="165589" x="2936875" y="5584825"/>
          <p14:tracePt t="165627" x="3305175" y="5584825"/>
          <p14:tracePt t="165666" x="3635375" y="5584825"/>
          <p14:tracePt t="165706" x="4048125" y="5575300"/>
          <p14:tracePt t="165746" x="4381500" y="5575300"/>
          <p14:tracePt t="165786" x="4552950" y="5594350"/>
          <p14:tracePt t="165826" x="4575175" y="5607050"/>
          <p14:tracePt t="167061" x="4597400" y="5607050"/>
          <p14:tracePt t="167079" x="4610100" y="5607050"/>
          <p14:tracePt t="167085" x="4619625" y="5597525"/>
          <p14:tracePt t="167106" x="4632325" y="5597525"/>
          <p14:tracePt t="167147" x="4645025" y="5588000"/>
          <p14:tracePt t="167292" x="4635500" y="5575300"/>
          <p14:tracePt t="167324" x="4622800" y="5575300"/>
          <p14:tracePt t="167340" x="4613275" y="5562600"/>
          <p14:tracePt t="167358" x="4591050" y="5553075"/>
          <p14:tracePt t="167364" x="4578350" y="5553075"/>
          <p14:tracePt t="167386" x="4556125" y="5540375"/>
          <p14:tracePt t="167427" x="4521200" y="5540375"/>
          <p14:tracePt t="167467" x="4476750" y="5530850"/>
          <p14:tracePt t="167506" x="4464050" y="5530850"/>
          <p14:tracePt t="167547" x="4451350" y="5518150"/>
          <p14:tracePt t="167805" x="4483100" y="5518150"/>
          <p14:tracePt t="167821" x="4518025" y="5518150"/>
          <p14:tracePt t="167829" x="4562475" y="5518150"/>
          <p14:tracePt t="167847" x="4654550" y="5518150"/>
          <p14:tracePt t="167887" x="4826000" y="5518150"/>
          <p14:tracePt t="167926" x="4940300" y="5518150"/>
          <p14:tracePt t="167967" x="5010150" y="5518150"/>
          <p14:tracePt t="168007" x="5124450" y="5518150"/>
          <p14:tracePt t="168047" x="5273675" y="5518150"/>
          <p14:tracePt t="168086" x="5410200" y="5518150"/>
          <p14:tracePt t="168127" x="5489575" y="5518150"/>
          <p14:tracePt t="168167" x="5581650" y="5505450"/>
          <p14:tracePt t="168207" x="5673725" y="5483225"/>
          <p14:tracePt t="168247" x="5708650" y="5461000"/>
          <p14:tracePt t="168287" x="5730875" y="5448300"/>
          <p14:tracePt t="168327" x="5743575" y="5448300"/>
          <p14:tracePt t="168367" x="5788025" y="5426075"/>
          <p14:tracePt t="168407" x="5810250" y="5403850"/>
          <p14:tracePt t="168447" x="5857875" y="5359400"/>
          <p14:tracePt t="168526" x="5857875" y="5324475"/>
          <p14:tracePt t="168566" x="5857875" y="5254625"/>
          <p14:tracePt t="168607" x="5848350" y="5232400"/>
          <p14:tracePt t="168647" x="5813425" y="5219700"/>
          <p14:tracePt t="168686" x="5689600" y="5197475"/>
          <p14:tracePt t="168726" x="5607050" y="5184775"/>
          <p14:tracePt t="168767" x="5575300" y="5184775"/>
          <p14:tracePt t="168807" x="5470525" y="5175250"/>
          <p14:tracePt t="168847" x="5321300" y="5175250"/>
          <p14:tracePt t="168888" x="5184775" y="5175250"/>
          <p14:tracePt t="168927" x="5092700" y="5175250"/>
          <p14:tracePt t="168967" x="5048250" y="5175250"/>
          <p14:tracePt t="169007" x="4978400" y="5175250"/>
          <p14:tracePt t="169046" x="4933950" y="5175250"/>
          <p14:tracePt t="169086" x="4886325" y="5175250"/>
          <p14:tracePt t="169127" x="4876800" y="5175250"/>
          <p14:tracePt t="169167" x="4829175" y="5184775"/>
          <p14:tracePt t="169206" x="4806950" y="5194300"/>
          <p14:tracePt t="169247" x="4794250" y="5207000"/>
          <p14:tracePt t="169287" x="4772025" y="5216525"/>
          <p14:tracePt t="169327" x="4749800" y="5241925"/>
          <p14:tracePt t="169367" x="4749800" y="5273675"/>
          <p14:tracePt t="169406" x="4759325" y="5308600"/>
          <p14:tracePt t="169447" x="4816475" y="5356225"/>
          <p14:tracePt t="169487" x="4860925" y="5378450"/>
          <p14:tracePt t="169527" x="4918075" y="5413375"/>
          <p14:tracePt t="169566" x="4987925" y="5445125"/>
          <p14:tracePt t="169606" x="5080000" y="5480050"/>
          <p14:tracePt t="169647" x="5181600" y="5502275"/>
          <p14:tracePt t="169687" x="5216525" y="5502275"/>
          <p14:tracePt t="169727" x="5251450" y="5502275"/>
          <p14:tracePt t="169767" x="5318125" y="5502275"/>
          <p14:tracePt t="169807" x="5365750" y="5502275"/>
          <p14:tracePt t="169847" x="5400675" y="5502275"/>
          <p14:tracePt t="169886" x="5432425" y="5483225"/>
          <p14:tracePt t="169966" x="5445125" y="5483225"/>
          <p14:tracePt t="170580" x="5435600" y="5492750"/>
          <p14:tracePt t="170601" x="5426075" y="5502275"/>
          <p14:tracePt t="170612" x="5413375" y="5502275"/>
          <p14:tracePt t="170620" x="5391150" y="5527675"/>
          <p14:tracePt t="170637" x="5368925" y="5537200"/>
          <p14:tracePt t="170668" x="5299075" y="5584825"/>
          <p14:tracePt t="170708" x="5197475" y="5664200"/>
          <p14:tracePt t="170748" x="5140325" y="5721350"/>
          <p14:tracePt t="170787" x="5070475" y="5791200"/>
          <p14:tracePt t="170828" x="5035550" y="5835650"/>
          <p14:tracePt t="170868" x="5000625" y="5937250"/>
          <p14:tracePt t="170908" x="4968875" y="6029325"/>
          <p14:tracePt t="170948" x="4943475" y="6111875"/>
          <p14:tracePt t="170987" x="4943475" y="6121400"/>
          <p14:tracePt t="171027" x="4943475" y="6134100"/>
          <p14:tracePt t="171067" x="4943475" y="6143625"/>
          <p14:tracePt t="171684" x="4911725" y="6156325"/>
          <p14:tracePt t="171692" x="4876800" y="6146800"/>
          <p14:tracePt t="171705" x="4819650" y="6137275"/>
          <p14:tracePt t="171726" x="4714875" y="6102350"/>
          <p14:tracePt t="171768" x="4521200" y="6045200"/>
          <p14:tracePt t="171808" x="4416425" y="6022975"/>
          <p14:tracePt t="171848" x="4292600" y="5997575"/>
          <p14:tracePt t="171888" x="4121150" y="5988050"/>
          <p14:tracePt t="171927" x="4006850" y="5965825"/>
          <p14:tracePt t="171968" x="3914775" y="5953125"/>
          <p14:tracePt t="172008" x="3857625" y="5953125"/>
          <p14:tracePt t="172048" x="3743325" y="5930900"/>
          <p14:tracePt t="172087" x="3616325" y="5918200"/>
          <p14:tracePt t="172131" x="3422650" y="5883275"/>
          <p14:tracePt t="172168" x="3273425" y="5851525"/>
          <p14:tracePt t="172209" x="3146425" y="5826125"/>
          <p14:tracePt t="172248" x="3009900" y="5826125"/>
          <p14:tracePt t="172289" x="2781300" y="5816600"/>
          <p14:tracePt t="172330" x="2609850" y="5816600"/>
          <p14:tracePt t="172368" x="2530475" y="5816600"/>
          <p14:tracePt t="172408" x="2438400" y="5816600"/>
          <p14:tracePt t="172449" x="2390775" y="5816600"/>
          <p14:tracePt t="172488" x="2368550" y="5816600"/>
          <p14:tracePt t="172528" x="2359025" y="5816600"/>
          <p14:tracePt t="172568" x="2346325" y="5816600"/>
          <p14:tracePt t="172608" x="2333625" y="5816600"/>
          <p14:tracePt t="172648" x="2324100" y="5816600"/>
          <p14:tracePt t="172689" x="2298700" y="5822950"/>
          <p14:tracePt t="172768" x="2276475" y="5835650"/>
          <p14:tracePt t="172808" x="2254250" y="5848350"/>
          <p14:tracePt t="172848" x="2219325" y="5857875"/>
          <p14:tracePt t="172980" x="2209800" y="5870575"/>
          <p14:tracePt t="173645" x="2197100" y="5870575"/>
          <p14:tracePt t="173668" x="2206625" y="5870575"/>
          <p14:tracePt t="173682" x="2251075" y="5870575"/>
          <p14:tracePt t="173698" x="2286000" y="5880100"/>
          <p14:tracePt t="173717" x="2387600" y="5892800"/>
          <p14:tracePt t="173749" x="2549525" y="5892800"/>
          <p14:tracePt t="173788" x="2813050" y="5892800"/>
          <p14:tracePt t="173828" x="3076575" y="5905500"/>
          <p14:tracePt t="173868" x="3178175" y="5915025"/>
          <p14:tracePt t="173908" x="3257550" y="5927725"/>
          <p14:tracePt t="173948" x="3384550" y="5927725"/>
          <p14:tracePt t="173989" x="3648075" y="5927725"/>
          <p14:tracePt t="174028" x="3832225" y="5937250"/>
          <p14:tracePt t="174068" x="3876675" y="5949950"/>
          <p14:tracePt t="174109" x="3933825" y="5949950"/>
          <p14:tracePt t="174149" x="3968750" y="5949950"/>
          <p14:tracePt t="174189" x="3990975" y="5949950"/>
          <p14:tracePt t="174228" x="4013200" y="5949950"/>
          <p14:tracePt t="174270" x="4060825" y="5962650"/>
          <p14:tracePt t="174308" x="4105275" y="5962650"/>
          <p14:tracePt t="174348" x="4152900" y="5972175"/>
          <p14:tracePt t="174388" x="4219575" y="5972175"/>
          <p14:tracePt t="174428" x="4298950" y="5984875"/>
          <p14:tracePt t="174469" x="4356100" y="5984875"/>
          <p14:tracePt t="174508" x="4483100" y="5984875"/>
          <p14:tracePt t="174548" x="4610100" y="5984875"/>
          <p14:tracePt t="174589" x="4711700" y="5994400"/>
          <p14:tracePt t="174629" x="4768850" y="5994400"/>
          <p14:tracePt t="174668" x="4826000" y="6007100"/>
          <p14:tracePt t="174709" x="4860925" y="6007100"/>
          <p14:tracePt t="174749" x="4940300" y="6007100"/>
          <p14:tracePt t="174789" x="4975225" y="6007100"/>
          <p14:tracePt t="174828" x="5010150" y="6019800"/>
          <p14:tracePt t="178390" x="5022850" y="6019800"/>
          <p14:tracePt t="178397" x="5045075" y="6019800"/>
          <p14:tracePt t="178423" x="5137150" y="6010275"/>
          <p14:tracePt t="178429" x="5216525" y="5997575"/>
          <p14:tracePt t="178462" x="5445125" y="5988050"/>
          <p14:tracePt t="178512" x="5730875" y="5988050"/>
          <p14:tracePt t="178552" x="6029325" y="5988050"/>
          <p14:tracePt t="178593" x="6486525" y="5965825"/>
          <p14:tracePt t="178632" x="6943725" y="5908675"/>
          <p14:tracePt t="178672" x="7207250" y="5873750"/>
          <p14:tracePt t="178722" x="7299325" y="5861050"/>
          <p14:tracePt t="178762" x="7448550" y="5861050"/>
          <p14:tracePt t="178802" x="7597775" y="5861050"/>
          <p14:tracePt t="178842" x="7689850" y="5861050"/>
          <p14:tracePt t="178882" x="7781925" y="5861050"/>
          <p14:tracePt t="178922" x="7905750" y="5861050"/>
          <p14:tracePt t="178963" x="7997825" y="5861050"/>
          <p14:tracePt t="179002" x="8134350" y="5838825"/>
          <p14:tracePt t="179042" x="8239125" y="5816600"/>
          <p14:tracePt t="179082" x="8261350" y="5816600"/>
          <p14:tracePt t="179084" x="8274050" y="5803900"/>
          <p14:tracePt t="179122" x="8296275" y="5803900"/>
          <p14:tracePt t="179162" x="8410575" y="5803900"/>
          <p14:tracePt t="179163" x="8432800" y="5803900"/>
          <p14:tracePt t="179212" x="8559800" y="5794375"/>
          <p14:tracePt t="179252" x="8674100" y="5794375"/>
          <p14:tracePt t="179292" x="8731250" y="5781675"/>
          <p14:tracePt t="179499" x="8753475" y="5781675"/>
          <p14:tracePt t="179508" x="8766175" y="5781675"/>
          <p14:tracePt t="179516" x="8775700" y="5781675"/>
          <p14:tracePt t="179543" x="8810625" y="5781675"/>
          <p14:tracePt t="179562" x="8823325" y="5781675"/>
          <p14:tracePt t="179592" x="8832850" y="5768975"/>
          <p14:tracePt t="180349" x="8813800" y="5778500"/>
          <p14:tracePt t="180357" x="8769350" y="5791200"/>
          <p14:tracePt t="180365" x="8664575" y="5800725"/>
          <p14:tracePt t="180383" x="8435975" y="5822950"/>
          <p14:tracePt t="180422" x="7886700" y="5857875"/>
          <p14:tracePt t="180463" x="7232650" y="5880100"/>
          <p14:tracePt t="180513" x="6489700" y="5880100"/>
          <p14:tracePt t="180553" x="5962650" y="5838825"/>
          <p14:tracePt t="180593" x="5356225" y="5781675"/>
          <p14:tracePt t="180595" x="5254625" y="5781675"/>
          <p14:tracePt t="180633" x="4876800" y="5759450"/>
          <p14:tracePt t="180673" x="4416425" y="5724525"/>
          <p14:tracePt t="180722" x="3800475" y="5667375"/>
          <p14:tracePt t="180763" x="3101975" y="5575300"/>
          <p14:tracePt t="180802" x="2667000" y="5540375"/>
          <p14:tracePt t="180843" x="2003425" y="5505450"/>
          <p14:tracePt t="180882" x="1612900" y="5483225"/>
          <p14:tracePt t="180923" x="1371600" y="5461000"/>
          <p14:tracePt t="180963" x="1349375" y="5461000"/>
          <p14:tracePt t="181003" x="1327150" y="5461000"/>
          <p14:tracePt t="181043" x="1247775" y="5461000"/>
          <p14:tracePt t="181083" x="1120775" y="5461000"/>
          <p14:tracePt t="181123" x="993775" y="5448300"/>
          <p14:tracePt t="181162" x="904875" y="5438775"/>
          <p14:tracePt t="181213" x="835025" y="5426075"/>
          <p14:tracePt t="181303" x="822325" y="5416550"/>
          <p14:tracePt t="181396" x="831850" y="5403850"/>
          <p14:tracePt t="181423" x="844550" y="5403850"/>
          <p14:tracePt t="181452" x="866775" y="5403850"/>
          <p14:tracePt t="181468" x="876300" y="5391150"/>
          <p14:tracePt t="181542" x="1130300" y="5391150"/>
          <p14:tracePt t="181592" x="1425575" y="5400675"/>
          <p14:tracePt t="181633" x="1587500" y="5422900"/>
          <p14:tracePt t="181673" x="1746250" y="5435600"/>
          <p14:tracePt t="181723" x="1895475" y="5445125"/>
          <p14:tracePt t="181762" x="1930400" y="5445125"/>
          <p14:tracePt t="182388" x="2000250" y="5457825"/>
          <p14:tracePt t="182396" x="2079625" y="5470525"/>
          <p14:tracePt t="182409" x="2193925" y="5492750"/>
          <p14:tracePt t="182443" x="2879725" y="5699125"/>
          <p14:tracePt t="182483" x="3556000" y="5915025"/>
          <p14:tracePt t="182523" x="3762375" y="5984875"/>
          <p14:tracePt t="182542" x="3841750" y="6007100"/>
          <p14:tracePt t="182573" x="3946525" y="6042025"/>
          <p14:tracePt t="182613" x="4127500" y="6111875"/>
          <p14:tracePt t="182652" x="4276725" y="6169025"/>
          <p14:tracePt t="182693" x="4403725" y="6226175"/>
          <p14:tracePt t="182733" x="4676775" y="6384925"/>
          <p14:tracePt t="182773" x="4895850" y="6489700"/>
          <p14:tracePt t="182822" x="5054600" y="6546850"/>
          <p14:tracePt t="182842" x="5067300" y="6546850"/>
          <p14:tracePt t="182873" x="5080000" y="6556375"/>
          <p14:tracePt t="185430" x="5070475" y="6556375"/>
          <p14:tracePt t="185437" x="5048250" y="6556375"/>
          <p14:tracePt t="185445" x="5035550" y="6556375"/>
          <p14:tracePt t="185463" x="4991100" y="6556375"/>
          <p14:tracePt t="185504" x="4851400" y="6537325"/>
          <p14:tracePt t="185544" x="4578350" y="6467475"/>
          <p14:tracePt t="185585" x="4337050" y="6410325"/>
          <p14:tracePt t="185587" x="4302125" y="6410325"/>
          <p14:tracePt t="185624" x="4073525" y="6375400"/>
          <p14:tracePt t="185665" x="3663950" y="6318250"/>
          <p14:tracePt t="185704" x="3308350" y="6296025"/>
          <p14:tracePt t="185744" x="3022600" y="6296025"/>
          <p14:tracePt t="185784" x="2746375" y="6286500"/>
          <p14:tracePt t="185824" x="2540000" y="6261100"/>
          <p14:tracePt t="185864" x="2333625" y="6261100"/>
          <p14:tracePt t="185904" x="2025650" y="6261100"/>
          <p14:tracePt t="185945" x="1819275" y="6261100"/>
          <p14:tracePt t="185985" x="1727200" y="6261100"/>
          <p14:tracePt t="186023" x="1692275" y="6261100"/>
          <p14:tracePt t="186074" x="1647825" y="6261100"/>
          <p14:tracePt t="186076" x="1625600" y="6270625"/>
          <p14:tracePt t="186114" x="1520825" y="6283325"/>
          <p14:tracePt t="186164" x="1362075" y="6292850"/>
          <p14:tracePt t="186205" x="1314450" y="6305550"/>
          <p14:tracePt t="186245" x="1270000" y="6305550"/>
          <p14:tracePt t="186281" x="1257300" y="6315075"/>
          <p14:tracePt t="186708" x="1266825" y="6315075"/>
          <p14:tracePt t="186716" x="1279525" y="6315075"/>
          <p14:tracePt t="186750" x="1301750" y="6315075"/>
          <p14:tracePt t="186756" x="1311275" y="6315075"/>
          <p14:tracePt t="186792" x="1358900" y="6315075"/>
          <p14:tracePt t="186832" x="1460500" y="6315075"/>
          <p14:tracePt t="186872" x="1609725" y="6315075"/>
          <p14:tracePt t="186912" x="1746250" y="6315075"/>
          <p14:tracePt t="186952" x="1838325" y="6327775"/>
          <p14:tracePt t="186992" x="1930400" y="6327775"/>
          <p14:tracePt t="187042" x="2022475" y="6327775"/>
          <p14:tracePt t="187082" x="2092325" y="6327775"/>
          <p14:tracePt t="187132" x="2159000" y="6340475"/>
          <p14:tracePt t="187172" x="2193925" y="6340475"/>
          <p14:tracePt t="187212" x="2273300" y="6350000"/>
          <p14:tracePt t="187251" x="2308225" y="6362700"/>
          <p14:tracePt t="187291" x="2330450" y="6372225"/>
          <p14:tracePt t="187341" x="2378075" y="6384925"/>
          <p14:tracePt t="187382" x="2413000" y="6384925"/>
          <p14:tracePt t="187432" x="2435225" y="6384925"/>
          <p14:tracePt t="187472" x="2457450" y="6397625"/>
          <p14:tracePt t="187512" x="2492375" y="6397625"/>
          <p14:tracePt t="187552" x="2514600" y="6397625"/>
          <p14:tracePt t="187592" x="2536825" y="6397625"/>
          <p14:tracePt t="187631" x="2559050" y="6397625"/>
          <p14:tracePt t="187672" x="2616200" y="6397625"/>
          <p14:tracePt t="187712" x="2651125" y="6397625"/>
          <p14:tracePt t="187752" x="2698750" y="6397625"/>
          <p14:tracePt t="187791" x="2708275" y="6397625"/>
          <p14:tracePt t="187831" x="2720975" y="6388100"/>
          <p14:tracePt t="188933" x="2730500" y="6388100"/>
          <p14:tracePt t="188941" x="2765425" y="6388100"/>
          <p14:tracePt t="188949" x="2790825" y="6388100"/>
          <p14:tracePt t="188964" x="2813050" y="6388100"/>
          <p14:tracePt t="189003" x="3041650" y="6429375"/>
          <p14:tracePt t="189046" x="3314700" y="6454775"/>
          <p14:tracePt t="189085" x="3863975" y="6454775"/>
          <p14:tracePt t="189123" x="4267200" y="6454775"/>
          <p14:tracePt t="189163" x="4702175" y="6454775"/>
          <p14:tracePt t="189163" x="4768850" y="6454775"/>
          <p14:tracePt t="189214" x="5032375" y="6464300"/>
          <p14:tracePt t="189253" x="5080000" y="6464300"/>
          <p14:tracePt t="189294" x="5124450" y="6464300"/>
          <p14:tracePt t="189333" x="5181600" y="6464300"/>
          <p14:tracePt t="189373" x="5238750" y="6477000"/>
          <p14:tracePt t="189413" x="5387975" y="6489700"/>
          <p14:tracePt t="189453" x="5524500" y="6499225"/>
          <p14:tracePt t="189504" x="5730875" y="6499225"/>
          <p14:tracePt t="189543" x="5810250" y="6499225"/>
          <p14:tracePt t="189716" x="5822950" y="6499225"/>
          <p14:tracePt t="191437" x="5835650" y="6499225"/>
          <p14:tracePt t="191445" x="5845175" y="6499225"/>
          <p14:tracePt t="191461" x="5857875" y="6499225"/>
          <p14:tracePt t="191477" x="5880100" y="6492875"/>
          <p14:tracePt t="191513" x="5915025" y="6480175"/>
          <p14:tracePt t="191553" x="5924550" y="6480175"/>
          <p14:tracePt t="191644" x="5937250" y="6480175"/>
          <p14:tracePt t="191674" x="5959475" y="6480175"/>
          <p14:tracePt t="191713" x="5972175" y="6467475"/>
          <p14:tracePt t="191780" x="5981700" y="6467475"/>
          <p14:tracePt t="191795" x="6007100" y="6467475"/>
          <p14:tracePt t="191843" x="6016625" y="6457950"/>
          <p14:tracePt t="191935" x="6051550" y="6445250"/>
          <p14:tracePt t="191940" x="6064250" y="6445250"/>
          <p14:tracePt t="191974" x="6073775" y="6445250"/>
          <p14:tracePt t="192044" x="6086475" y="6432550"/>
          <p14:tracePt t="192221" x="6108700" y="6432550"/>
          <p14:tracePt t="192229" x="6121400" y="6432550"/>
          <p14:tracePt t="192237" x="6143625" y="6432550"/>
          <p14:tracePt t="192254" x="6178550" y="6423025"/>
          <p14:tracePt t="192296" x="6245225" y="6410325"/>
          <p14:tracePt t="192336" x="6292850" y="6400800"/>
          <p14:tracePt t="192374" x="6315075" y="6400800"/>
          <p14:tracePt t="192468" x="6327775" y="6400800"/>
          <p14:tracePt t="194357" x="6337300" y="6400800"/>
          <p14:tracePt t="194373" x="6318250" y="6407150"/>
          <p14:tracePt t="194382" x="6296025" y="6419850"/>
          <p14:tracePt t="194395" x="6226175" y="6442075"/>
          <p14:tracePt t="194436" x="5962650" y="6499225"/>
          <p14:tracePt t="194476" x="5734050" y="6534150"/>
          <p14:tracePt t="194495" x="5664200" y="6546850"/>
          <p14:tracePt t="194526" x="5505450" y="6556375"/>
          <p14:tracePt t="194566" x="5289550" y="6556375"/>
          <p14:tracePt t="194606" x="4933950" y="6569075"/>
          <p14:tracePt t="194655" x="4635500" y="6591300"/>
          <p14:tracePt t="194695" x="4476750" y="6613525"/>
          <p14:tracePt t="194745" x="4327525" y="6613525"/>
          <p14:tracePt t="194786" x="4156075" y="6613525"/>
          <p14:tracePt t="194836" x="4029075" y="6613525"/>
          <p14:tracePt t="194876" x="3892550" y="6613525"/>
          <p14:tracePt t="194916" x="3778250" y="6607175"/>
          <p14:tracePt t="194956" x="3686175" y="6581775"/>
          <p14:tracePt t="194995" x="3616325" y="6559550"/>
          <p14:tracePt t="195021" x="3581400" y="6550025"/>
          <p14:tracePt t="195062" x="3536950" y="6550025"/>
          <p14:tracePt t="195092" x="3514725" y="6550025"/>
          <p14:tracePt t="195148" x="3489325" y="6550025"/>
          <p14:tracePt t="195183" x="3479800" y="6550025"/>
          <p14:tracePt t="195222" x="3467100" y="6550025"/>
          <p14:tracePt t="195316" x="3457575" y="6537325"/>
          <p14:tracePt t="195379" x="3463925" y="6524625"/>
          <p14:tracePt t="195388" x="3476625" y="6524625"/>
          <p14:tracePt t="195413" x="3568700" y="6524625"/>
          <p14:tracePt t="195452" x="3749675" y="6524625"/>
          <p14:tracePt t="195492" x="3921125" y="6524625"/>
          <p14:tracePt t="195512" x="3978275" y="6524625"/>
          <p14:tracePt t="195542" x="4095750" y="6524625"/>
          <p14:tracePt t="195582" x="4267200" y="6524625"/>
          <p14:tracePt t="195622" x="4575175" y="6524625"/>
          <p14:tracePt t="195662" x="4711700" y="6524625"/>
          <p14:tracePt t="195712" x="4803775" y="6524625"/>
          <p14:tracePt t="195752" x="4908550" y="6524625"/>
          <p14:tracePt t="195793" x="5010150" y="6524625"/>
          <p14:tracePt t="195832" x="5146675" y="6524625"/>
          <p14:tracePt t="195871" x="5260975" y="6524625"/>
          <p14:tracePt t="195912" x="5365750" y="6524625"/>
          <p14:tracePt t="195952" x="5400675" y="6524625"/>
          <p14:tracePt t="195992" x="5467350" y="6524625"/>
          <p14:tracePt t="196032" x="5537200" y="6524625"/>
          <p14:tracePt t="196072" x="5616575" y="6524625"/>
          <p14:tracePt t="196122" x="5753100" y="6534150"/>
          <p14:tracePt t="196163" x="5810250" y="6546850"/>
          <p14:tracePt t="196212" x="5835650" y="6546850"/>
          <p14:tracePt t="196252" x="5857875" y="6556375"/>
          <p14:tracePt t="196293" x="5915025" y="6556375"/>
          <p14:tracePt t="196332" x="5949950" y="6569075"/>
          <p14:tracePt t="196372" x="5994400" y="6569075"/>
          <p14:tracePt t="196412" x="6007100" y="6569075"/>
          <p14:tracePt t="196462" x="6038850" y="6569075"/>
          <p14:tracePt t="196503" x="6064250" y="6569075"/>
          <p14:tracePt t="196543" x="6086475" y="6569075"/>
          <p14:tracePt t="196900" x="6096000" y="6569075"/>
          <p14:tracePt t="196908" x="6108700" y="6569075"/>
          <p14:tracePt t="196916" x="6121400" y="6569075"/>
          <p14:tracePt t="196942" x="6245225" y="6569075"/>
          <p14:tracePt t="196983" x="6534150" y="6559550"/>
          <p14:tracePt t="197023" x="6772275" y="6550025"/>
          <p14:tracePt t="197042" x="6886575" y="6550025"/>
          <p14:tracePt t="197072" x="7127875" y="6550025"/>
          <p14:tracePt t="197122" x="7448550" y="6480175"/>
          <p14:tracePt t="197124" x="7505700" y="6467475"/>
          <p14:tracePt t="197162" x="7642225" y="6400800"/>
          <p14:tracePt t="197202" x="7804150" y="6330950"/>
          <p14:tracePt t="197253" x="7918450" y="6273800"/>
          <p14:tracePt t="200997" x="7842250" y="6203950"/>
          <p14:tracePt t="201005" x="7781925" y="6159500"/>
          <p14:tracePt t="201020" x="7715250" y="6102350"/>
          <p14:tracePt t="201042" x="7635875" y="6032500"/>
          <p14:tracePt t="201083" x="7531100" y="5930900"/>
          <p14:tracePt t="201132" x="7521575" y="5908675"/>
          <p14:tracePt t="201163" x="7473950" y="5861050"/>
          <p14:tracePt t="201203" x="7394575" y="5794375"/>
          <p14:tracePt t="201243" x="7359650" y="57689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25538"/>
            <a:ext cx="4092575" cy="46482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23528" y="110275"/>
            <a:ext cx="8137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ＭＳ Ｐゴシック" pitchFamily="34" charset="-128"/>
                <a:cs typeface="Arial" charset="0"/>
              </a:rPr>
              <a:t>Special properties of nanomaterials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876800" y="1447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cs-CZ" sz="2400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251520" y="697034"/>
            <a:ext cx="417671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120000"/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high surface / bulk ratio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000" dirty="0">
                <a:latin typeface="Arial" charset="0"/>
                <a:cs typeface="Arial" charset="0"/>
              </a:rPr>
              <a:t>catalysis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000" dirty="0">
                <a:latin typeface="Arial" charset="0"/>
                <a:cs typeface="Arial" charset="0"/>
              </a:rPr>
              <a:t>nanoparticle reagents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000" dirty="0">
                <a:latin typeface="Arial" charset="0"/>
                <a:cs typeface="Arial" charset="0"/>
              </a:rPr>
              <a:t>heat dissipation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000" dirty="0">
                <a:latin typeface="Arial" charset="0"/>
                <a:cs typeface="Arial" charset="0"/>
              </a:rPr>
              <a:t>laminar flow </a:t>
            </a:r>
          </a:p>
          <a:p>
            <a:pPr marL="342900" indent="-342900">
              <a:spcBef>
                <a:spcPct val="20000"/>
              </a:spcBef>
              <a:buClr>
                <a:srgbClr val="0000FF"/>
              </a:buClr>
              <a:buSzPct val="120000"/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finite size effects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000" dirty="0">
                <a:latin typeface="Arial" charset="0"/>
                <a:cs typeface="Arial" charset="0"/>
              </a:rPr>
              <a:t>quantum confinement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000" dirty="0" err="1">
                <a:latin typeface="Arial" charset="0"/>
                <a:cs typeface="Arial" charset="0"/>
              </a:rPr>
              <a:t>interparticle</a:t>
            </a:r>
            <a:r>
              <a:rPr lang="en-US" sz="2000" dirty="0">
                <a:latin typeface="Arial" charset="0"/>
                <a:cs typeface="Arial" charset="0"/>
              </a:rPr>
              <a:t> tunneling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000" dirty="0">
                <a:latin typeface="Arial" charset="0"/>
                <a:cs typeface="Arial" charset="0"/>
              </a:rPr>
              <a:t>proximity effects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000" dirty="0">
                <a:latin typeface="Arial" charset="0"/>
                <a:cs typeface="Arial" charset="0"/>
              </a:rPr>
              <a:t>high probability of defect-   free crystals</a:t>
            </a:r>
            <a:endParaRPr lang="en-US" b="1" dirty="0">
              <a:latin typeface="Arial" charset="0"/>
              <a:cs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924427"/>
            <a:ext cx="4176464" cy="1767431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80" x="7337425" y="5724525"/>
          <p14:tracePt t="2895" x="7337425" y="5689600"/>
          <p14:tracePt t="2910" x="7315200" y="5622925"/>
          <p14:tracePt t="2940" x="7289800" y="5530850"/>
          <p14:tracePt t="2942" x="7280275" y="5495925"/>
          <p14:tracePt t="2957" x="7267575" y="5448300"/>
          <p14:tracePt t="2990" x="7232650" y="5245100"/>
          <p14:tracePt t="3030" x="7118350" y="4889500"/>
          <p14:tracePt t="3080" x="6880225" y="4375150"/>
          <p14:tracePt t="3120" x="6673850" y="4029075"/>
          <p14:tracePt t="3161" x="6559550" y="3813175"/>
          <p14:tracePt t="3200" x="6375400" y="3562350"/>
          <p14:tracePt t="3241" x="6146800" y="3298825"/>
          <p14:tracePt t="3280" x="5895975" y="2930525"/>
          <p14:tracePt t="3321" x="5562600" y="2543175"/>
          <p14:tracePt t="3370" x="5162550" y="2222500"/>
          <p14:tracePt t="3410" x="4968875" y="2082800"/>
          <p14:tracePt t="3450" x="4876800" y="2016125"/>
          <p14:tracePt t="3490" x="5045075" y="1924050"/>
          <p14:tracePt t="3530" x="5422900" y="1809750"/>
          <p14:tracePt t="4042" x="5413375" y="1797050"/>
          <p14:tracePt t="4056" x="5391150" y="1787525"/>
          <p14:tracePt t="4070" x="5321300" y="1752600"/>
          <p14:tracePt t="4100" x="5207000" y="1717675"/>
          <p14:tracePt t="4142" x="5026025" y="1638300"/>
          <p14:tracePt t="4162" x="4933950" y="1590675"/>
          <p14:tracePt t="4192" x="4749800" y="1524000"/>
          <p14:tracePt t="4231" x="4565650" y="1419225"/>
          <p14:tracePt t="4281" x="4235450" y="1295400"/>
          <p14:tracePt t="4322" x="3994150" y="1203325"/>
          <p14:tracePt t="4360" x="3800475" y="1146175"/>
          <p14:tracePt t="4401" x="3606800" y="1098550"/>
          <p14:tracePt t="4451" x="3251200" y="996950"/>
          <p14:tracePt t="4453" x="3181350" y="974725"/>
          <p14:tracePt t="4491" x="2895600" y="904875"/>
          <p14:tracePt t="4531" x="2676525" y="825500"/>
          <p14:tracePt t="4571" x="2644775" y="812800"/>
          <p14:tracePt t="4611" x="2609850" y="812800"/>
          <p14:tracePt t="4662" x="2495550" y="803275"/>
          <p14:tracePt t="4711" x="2416175" y="803275"/>
          <p14:tracePt t="4751" x="2298700" y="803275"/>
          <p14:tracePt t="4801" x="2105025" y="777875"/>
          <p14:tracePt t="4842" x="1889125" y="755650"/>
          <p14:tracePt t="4891" x="1831975" y="755650"/>
          <p14:tracePt t="4931" x="1784350" y="755650"/>
          <p14:tracePt t="4982" x="1647825" y="755650"/>
          <p14:tracePt t="5031" x="1568450" y="755650"/>
          <p14:tracePt t="5071" x="1485900" y="755650"/>
          <p14:tracePt t="5110" x="1406525" y="755650"/>
          <p14:tracePt t="5150" x="1371600" y="755650"/>
          <p14:tracePt t="5200" x="1362075" y="755650"/>
          <p14:tracePt t="9135" x="1349375" y="765175"/>
          <p14:tracePt t="9144" x="1349375" y="787400"/>
          <p14:tracePt t="9159" x="1349375" y="809625"/>
          <p14:tracePt t="9181" x="1349375" y="857250"/>
          <p14:tracePt t="9221" x="1358900" y="914400"/>
          <p14:tracePt t="9262" x="1358900" y="958850"/>
          <p14:tracePt t="9301" x="1358900" y="993775"/>
          <p14:tracePt t="9341" x="1358900" y="1050925"/>
          <p14:tracePt t="9382" x="1358900" y="1130300"/>
          <p14:tracePt t="9405" x="1358900" y="1165225"/>
          <p14:tracePt t="9451" x="1358900" y="1187450"/>
          <p14:tracePt t="9491" x="1358900" y="1200150"/>
          <p14:tracePt t="9541" x="1349375" y="1209675"/>
          <p14:tracePt t="9590" x="1339850" y="1209675"/>
          <p14:tracePt t="9623" x="1292225" y="1222375"/>
          <p14:tracePt t="9673" x="1225550" y="1222375"/>
          <p14:tracePt t="9711" x="1177925" y="1235075"/>
          <p14:tracePt t="9751" x="1133475" y="1235075"/>
          <p14:tracePt t="9791" x="1120775" y="1235075"/>
          <p14:tracePt t="9832" x="1076325" y="1235075"/>
          <p14:tracePt t="9872" x="1019175" y="1235075"/>
          <p14:tracePt t="9913" x="949325" y="1212850"/>
          <p14:tracePt t="9952" x="904875" y="1190625"/>
          <p14:tracePt t="9992" x="857250" y="1181100"/>
          <p14:tracePt t="10033" x="822325" y="1168400"/>
          <p14:tracePt t="10447" x="831850" y="1155700"/>
          <p14:tracePt t="10458" x="844550" y="1146175"/>
          <p14:tracePt t="10470" x="911225" y="1146175"/>
          <p14:tracePt t="10519" x="1301750" y="1146175"/>
          <p14:tracePt t="10553" x="1543050" y="1146175"/>
          <p14:tracePt t="10593" x="1885950" y="1146175"/>
          <p14:tracePt t="10633" x="2206625" y="1146175"/>
          <p14:tracePt t="10673" x="2378075" y="1146175"/>
          <p14:tracePt t="10713" x="2527300" y="1146175"/>
          <p14:tracePt t="10753" x="2686050" y="1146175"/>
          <p14:tracePt t="10793" x="2778125" y="1146175"/>
          <p14:tracePt t="10833" x="2905125" y="1146175"/>
          <p14:tracePt t="10872" x="3200400" y="1152525"/>
          <p14:tracePt t="10913" x="3384550" y="1165225"/>
          <p14:tracePt t="10952" x="3578225" y="1165225"/>
          <p14:tracePt t="10993" x="3749675" y="1165225"/>
          <p14:tracePt t="11033" x="3854450" y="1165225"/>
          <p14:tracePt t="11071" x="3863975" y="1165225"/>
          <p14:tracePt t="11153" x="3898900" y="1165225"/>
          <p14:tracePt t="11232" x="3921125" y="1165225"/>
          <p14:tracePt t="11272" x="3978275" y="1165225"/>
          <p14:tracePt t="11352" x="4048125" y="1165225"/>
          <p14:tracePt t="11392" x="4105275" y="1165225"/>
          <p14:tracePt t="11526" x="4117975" y="1177925"/>
          <p14:tracePt t="13367" x="4162425" y="1222375"/>
          <p14:tracePt t="13375" x="4241800" y="1323975"/>
          <p14:tracePt t="13390" x="4356100" y="1473200"/>
          <p14:tracePt t="13412" x="4562475" y="1727200"/>
          <p14:tracePt t="13454" x="5159375" y="2527300"/>
          <p14:tracePt t="13493" x="5457825" y="3054350"/>
          <p14:tracePt t="13534" x="5651500" y="3467100"/>
          <p14:tracePt t="13574" x="5778500" y="3730625"/>
          <p14:tracePt t="13613" x="5810250" y="3889375"/>
          <p14:tracePt t="13653" x="5845175" y="4152900"/>
          <p14:tracePt t="13694" x="5892800" y="4371975"/>
          <p14:tracePt t="13734" x="6007100" y="4632325"/>
          <p14:tracePt t="13773" x="6178550" y="4953000"/>
          <p14:tracePt t="13813" x="6350000" y="5241925"/>
          <p14:tracePt t="13834" x="6359525" y="5299075"/>
          <p14:tracePt t="13873" x="6372225" y="5422900"/>
          <p14:tracePt t="13913" x="6340475" y="5514975"/>
          <p14:tracePt t="13953" x="6261100" y="5594350"/>
          <p14:tracePt t="13993" x="6159500" y="5664200"/>
          <p14:tracePt t="14033" x="6111875" y="5686425"/>
          <p14:tracePt t="14073" x="6089650" y="5686425"/>
          <p14:tracePt t="14114" x="6054725" y="5686425"/>
          <p14:tracePt t="14155" x="5984875" y="5680075"/>
          <p14:tracePt t="14195" x="5905500" y="5610225"/>
          <p14:tracePt t="14233" x="5826125" y="5495925"/>
          <p14:tracePt t="14273" x="5756275" y="5426075"/>
          <p14:tracePt t="14313" x="5711825" y="5391150"/>
          <p14:tracePt t="14353" x="5676900" y="5381625"/>
          <p14:tracePt t="14393" x="5664200" y="5368925"/>
          <p14:tracePt t="14433" x="5664200" y="5346700"/>
          <p14:tracePt t="14515" x="5654675" y="5334000"/>
          <p14:tracePt t="14554" x="5607050" y="5289550"/>
          <p14:tracePt t="14593" x="5607050" y="5276850"/>
          <p14:tracePt t="14633" x="5597525" y="5267325"/>
          <p14:tracePt t="16417" x="5584825" y="5267325"/>
          <p14:tracePt t="16944" x="5575300" y="5267325"/>
          <p14:tracePt t="16951" x="5581650" y="5267325"/>
          <p14:tracePt t="16961" x="5616575" y="5267325"/>
          <p14:tracePt t="16983" x="5686425" y="5267325"/>
          <p14:tracePt t="17024" x="5753100" y="5273675"/>
          <p14:tracePt t="17064" x="5778500" y="5273675"/>
          <p14:tracePt t="17144" x="5822950" y="5286375"/>
          <p14:tracePt t="17184" x="5845175" y="5286375"/>
          <p14:tracePt t="17224" x="5867400" y="5299075"/>
          <p14:tracePt t="17264" x="5937250" y="5299075"/>
          <p14:tracePt t="17304" x="5981700" y="5308600"/>
          <p14:tracePt t="17343" x="6064250" y="5308600"/>
          <p14:tracePt t="17383" x="6121400" y="5308600"/>
          <p14:tracePt t="17424" x="6235700" y="5308600"/>
          <p14:tracePt t="17463" x="6292850" y="5308600"/>
          <p14:tracePt t="17504" x="6350000" y="5308600"/>
          <p14:tracePt t="17544" x="6394450" y="5308600"/>
          <p14:tracePt t="17585" x="6464300" y="5308600"/>
          <p14:tracePt t="17624" x="6508750" y="5308600"/>
          <p14:tracePt t="17663" x="6543675" y="5308600"/>
          <p14:tracePt t="17704" x="6613525" y="5308600"/>
          <p14:tracePt t="17744" x="6772275" y="5289550"/>
          <p14:tracePt t="17783" x="6864350" y="5267325"/>
          <p14:tracePt t="17823" x="6943725" y="5267325"/>
          <p14:tracePt t="17863" x="7026275" y="5267325"/>
          <p14:tracePt t="17901" x="7127875" y="5267325"/>
          <p14:tracePt t="17942" x="7185025" y="5267325"/>
          <p14:tracePt t="17982" x="7254875" y="5267325"/>
          <p14:tracePt t="18022" x="7321550" y="5267325"/>
          <p14:tracePt t="18062" x="7356475" y="5267325"/>
          <p14:tracePt t="18102" x="7391400" y="5267325"/>
          <p14:tracePt t="18140" x="7461250" y="5267325"/>
          <p14:tracePt t="18180" x="7562850" y="5273675"/>
          <p14:tracePt t="18182" x="7585075" y="5273675"/>
          <p14:tracePt t="18230" x="7664450" y="5286375"/>
          <p14:tracePt t="18280" x="7734300" y="5286375"/>
          <p14:tracePt t="18321" x="7861300" y="5286375"/>
          <p14:tracePt t="18360" x="8020050" y="5286375"/>
          <p14:tracePt t="18411" x="8124825" y="5299075"/>
          <p14:tracePt t="18460" x="8204200" y="5308600"/>
          <p14:tracePt t="18463" x="8216900" y="5308600"/>
          <p14:tracePt t="18500" x="8248650" y="5308600"/>
          <p14:tracePt t="18540" x="8296275" y="5321300"/>
          <p14:tracePt t="18580" x="8340725" y="5330825"/>
          <p14:tracePt t="18621" x="8410575" y="5343525"/>
          <p14:tracePt t="18660" x="8477250" y="5356225"/>
          <p14:tracePt t="18700" x="8524875" y="5356225"/>
          <p14:tracePt t="18740" x="8559800" y="5365750"/>
          <p14:tracePt t="18780" x="8591550" y="5365750"/>
          <p14:tracePt t="18820" x="8661400" y="5378450"/>
          <p14:tracePt t="18821" x="8683625" y="5378450"/>
          <p14:tracePt t="18861" x="8718550" y="5378450"/>
          <p14:tracePt t="18900" x="8731250" y="5378450"/>
          <p14:tracePt t="18940" x="8753475" y="5378450"/>
          <p14:tracePt t="19038" x="8766175" y="5378450"/>
          <p14:tracePt t="20983" x="8775700" y="5378450"/>
          <p14:tracePt t="20990" x="8769350" y="5387975"/>
          <p14:tracePt t="21010" x="8756650" y="5400675"/>
          <p14:tracePt t="21030" x="8734425" y="5413375"/>
          <p14:tracePt t="21051" x="8721725" y="5422900"/>
          <p14:tracePt t="21091" x="8594725" y="5457825"/>
          <p14:tracePt t="21132" x="8308975" y="5527675"/>
          <p14:tracePt t="21171" x="8128000" y="5584825"/>
          <p14:tracePt t="21212" x="8080375" y="5619750"/>
          <p14:tracePt t="21292" x="8070850" y="5629275"/>
          <p14:tracePt t="21390" x="8058150" y="5629275"/>
          <p14:tracePt t="21398" x="8045450" y="5641975"/>
          <p14:tracePt t="21412" x="8035925" y="5641975"/>
          <p14:tracePt t="21451" x="8023225" y="5651500"/>
          <p14:tracePt t="22111" x="7988300" y="5651500"/>
          <p14:tracePt t="22119" x="7966075" y="5651500"/>
          <p14:tracePt t="22145" x="7874000" y="5632450"/>
          <p14:tracePt t="22151" x="7842250" y="5622925"/>
          <p14:tracePt t="22185" x="7486650" y="5540375"/>
          <p14:tracePt t="22214" x="7038975" y="5391150"/>
          <p14:tracePt t="22252" x="6775450" y="5276850"/>
          <p14:tracePt t="22292" x="6511925" y="5140325"/>
          <p14:tracePt t="22333" x="6261100" y="4991100"/>
          <p14:tracePt t="22372" x="6099175" y="4876800"/>
          <p14:tracePt t="22413" x="5953125" y="4762500"/>
          <p14:tracePt t="22453" x="5861050" y="4635500"/>
          <p14:tracePt t="22454" x="5838825" y="4613275"/>
          <p14:tracePt t="22493" x="5756275" y="4533900"/>
          <p14:tracePt t="22533" x="5664200" y="4454525"/>
          <p14:tracePt t="22572" x="5607050" y="4397375"/>
          <p14:tracePt t="22613" x="5299075" y="4270375"/>
          <p14:tracePt t="22653" x="5057775" y="4178300"/>
          <p14:tracePt t="22846" x="5048250" y="4178300"/>
          <p14:tracePt t="22878" x="5013325" y="4178300"/>
          <p14:tracePt t="22886" x="4978400" y="4178300"/>
          <p14:tracePt t="22894" x="4956175" y="4178300"/>
          <p14:tracePt t="22918" x="4886325" y="4178300"/>
          <p14:tracePt t="22958" x="4784725" y="4210050"/>
          <p14:tracePt t="22999" x="4749800" y="4254500"/>
          <p14:tracePt t="23017" x="4749800" y="4289425"/>
          <p14:tracePt t="23048" x="4759325" y="4346575"/>
          <p14:tracePt t="23089" x="4791075" y="4381500"/>
          <p14:tracePt t="23128" x="4816475" y="4403725"/>
          <p14:tracePt t="23169" x="4873625" y="4460875"/>
          <p14:tracePt t="23208" x="4895850" y="4460875"/>
          <p14:tracePt t="23249" x="4918075" y="4460875"/>
          <p14:tracePt t="23288" x="4940300" y="4441825"/>
          <p14:tracePt t="23328" x="4953000" y="4419600"/>
          <p14:tracePt t="23369" x="4987925" y="4375150"/>
          <p14:tracePt t="23408" x="5022850" y="4340225"/>
          <p14:tracePt t="23448" x="5032375" y="4327525"/>
          <p14:tracePt t="23489" x="5054600" y="4305300"/>
          <p14:tracePt t="23734" x="5067300" y="4292600"/>
          <p14:tracePt t="23750" x="5067300" y="4283075"/>
          <p14:tracePt t="23758" x="5067300" y="4248150"/>
          <p14:tracePt t="23789" x="5080000" y="4121150"/>
          <p14:tracePt t="23829" x="5089525" y="3927475"/>
          <p14:tracePt t="23848" x="5089525" y="3892550"/>
          <p14:tracePt t="23879" x="5102225" y="3721100"/>
          <p14:tracePt t="23929" x="5111750" y="3355975"/>
          <p14:tracePt t="23968" x="5111750" y="3009900"/>
          <p14:tracePt t="24008" x="5092700" y="2771775"/>
          <p14:tracePt t="24059" x="5048250" y="2600325"/>
          <p14:tracePt t="24098" x="5035550" y="2473325"/>
          <p14:tracePt t="24140" x="5026025" y="2371725"/>
          <p14:tracePt t="24179" x="5013325" y="2279650"/>
          <p14:tracePt t="24229" x="4978400" y="2130425"/>
          <p14:tracePt t="24269" x="4956175" y="2051050"/>
          <p14:tracePt t="24309" x="4956175" y="2038350"/>
          <p14:tracePt t="24349" x="4956175" y="2025650"/>
          <p14:tracePt t="24389" x="4956175" y="2003425"/>
          <p14:tracePt t="24439" x="4956175" y="1889125"/>
          <p14:tracePt t="24489" x="4956175" y="1866900"/>
          <p14:tracePt t="24529" x="4956175" y="1819275"/>
          <p14:tracePt t="24578" x="4956175" y="1739900"/>
          <p14:tracePt t="24618" x="4956175" y="1695450"/>
          <p14:tracePt t="24659" x="4956175" y="1647825"/>
          <p14:tracePt t="24699" x="4956175" y="1590675"/>
          <p14:tracePt t="24738" x="4956175" y="1581150"/>
          <p14:tracePt t="24828" x="4956175" y="1568450"/>
          <p14:tracePt t="25151" x="4956175" y="1558925"/>
          <p14:tracePt t="25188" x="4956175" y="1546225"/>
          <p14:tracePt t="25286" x="4956175" y="1533525"/>
          <p14:tracePt t="25294" x="4956175" y="1524000"/>
          <p14:tracePt t="25305" x="4956175" y="1511300"/>
          <p14:tracePt t="25338" x="4956175" y="1476375"/>
          <p14:tracePt t="25379" x="4956175" y="1466850"/>
          <p14:tracePt t="25429" x="4956175" y="1454150"/>
          <p14:tracePt t="26871" x="4956175" y="1444625"/>
          <p14:tracePt t="26911" x="4965700" y="1444625"/>
          <p14:tracePt t="27951" x="4987925" y="1450975"/>
          <p14:tracePt t="27958" x="4987925" y="1463675"/>
          <p14:tracePt t="27966" x="4997450" y="1485900"/>
          <p14:tracePt t="27999" x="5022850" y="1555750"/>
          <p14:tracePt t="28018" x="5022850" y="1565275"/>
          <p14:tracePt t="28050" x="5022850" y="1635125"/>
          <p14:tracePt t="28089" x="5022850" y="1714500"/>
          <p14:tracePt t="28130" x="5013325" y="1841500"/>
          <p14:tracePt t="28169" x="5013325" y="1908175"/>
          <p14:tracePt t="28210" x="4991100" y="2035175"/>
          <p14:tracePt t="28250" x="4968875" y="2136775"/>
          <p14:tracePt t="28291" x="4956175" y="2254250"/>
          <p14:tracePt t="28329" x="4956175" y="2320925"/>
          <p14:tracePt t="28370" x="4933950" y="2400300"/>
          <p14:tracePt t="28410" x="4933950" y="2470150"/>
          <p14:tracePt t="28459" x="4911725" y="2597150"/>
          <p14:tracePt t="28461" x="4911725" y="2628900"/>
          <p14:tracePt t="28499" x="4899025" y="2676525"/>
          <p14:tracePt t="28550" x="4876800" y="2892425"/>
          <p14:tracePt t="28590" x="4876800" y="3032125"/>
          <p14:tracePt t="28630" x="4883150" y="3111500"/>
          <p14:tracePt t="28670" x="4895850" y="3146425"/>
          <p14:tracePt t="28710" x="4930775" y="3225800"/>
          <p14:tracePt t="28750" x="4940300" y="3327400"/>
          <p14:tracePt t="28800" x="4940300" y="3432175"/>
          <p14:tracePt t="28839" x="4940300" y="3498850"/>
          <p14:tracePt t="28880" x="4940300" y="3581400"/>
          <p14:tracePt t="28920" x="4940300" y="3616325"/>
          <p14:tracePt t="29000" x="4953000" y="3660775"/>
          <p14:tracePt t="29039" x="4975225" y="3717925"/>
          <p14:tracePt t="29080" x="4997450" y="3762375"/>
          <p14:tracePt t="29119" x="5022850" y="3844925"/>
          <p14:tracePt t="29160" x="5032375" y="3889375"/>
          <p14:tracePt t="29210" x="5032375" y="3924300"/>
          <p14:tracePt t="32601" x="5111750" y="3892550"/>
          <p14:tracePt t="32607" x="5181600" y="3892550"/>
          <p14:tracePt t="32618" x="5251450" y="3892550"/>
          <p14:tracePt t="32640" x="5343525" y="3902075"/>
          <p14:tracePt t="32681" x="5581650" y="3937000"/>
          <p14:tracePt t="32721" x="5753100" y="3968750"/>
          <p14:tracePt t="32761" x="5822950" y="3981450"/>
          <p14:tracePt t="32801" x="5857875" y="3981450"/>
          <p14:tracePt t="32840" x="5880100" y="3994150"/>
          <p14:tracePt t="32882" x="5902325" y="4025900"/>
          <p14:tracePt t="32920" x="5937250" y="4140200"/>
          <p14:tracePt t="32961" x="6016625" y="4267200"/>
          <p14:tracePt t="33001" x="6051550" y="4337050"/>
          <p14:tracePt t="33040" x="6073775" y="4394200"/>
          <p14:tracePt t="33080" x="6108700" y="4451350"/>
          <p14:tracePt t="33121" x="6108700" y="4495800"/>
          <p14:tracePt t="33161" x="6108700" y="4530725"/>
          <p14:tracePt t="33211" x="6089650" y="4565650"/>
          <p14:tracePt t="33294" x="6076950" y="4587875"/>
          <p14:tracePt t="33342" x="6067425" y="4600575"/>
          <p14:tracePt t="33454" x="6054725" y="4610100"/>
          <p14:tracePt t="33639" x="6042025" y="4610100"/>
          <p14:tracePt t="33647" x="6019800" y="4610100"/>
          <p14:tracePt t="33655" x="5997575" y="4610100"/>
          <p14:tracePt t="33678" x="5975350" y="4610100"/>
          <p14:tracePt t="33711" x="5918200" y="4610100"/>
          <p14:tracePt t="33751" x="5883275" y="4610100"/>
          <p14:tracePt t="33958" x="5870575" y="4603750"/>
          <p14:tracePt t="33966" x="5892800" y="4591050"/>
          <p14:tracePt t="33978" x="5915025" y="4578350"/>
          <p14:tracePt t="34011" x="5949950" y="4556125"/>
          <p14:tracePt t="34052" x="5972175" y="4476750"/>
          <p14:tracePt t="34092" x="5981700" y="4327525"/>
          <p14:tracePt t="34133" x="5994400" y="4098925"/>
          <p14:tracePt t="34171" x="5994400" y="3962400"/>
          <p14:tracePt t="34190" x="6007100" y="3822700"/>
          <p14:tracePt t="34221" x="6007100" y="3594100"/>
          <p14:tracePt t="34262" x="5962650" y="3343275"/>
          <p14:tracePt t="34301" x="5940425" y="3251200"/>
          <p14:tracePt t="34342" x="5927725" y="3171825"/>
          <p14:tracePt t="34381" x="5927725" y="3114675"/>
          <p14:tracePt t="34421" x="5927725" y="3067050"/>
          <p14:tracePt t="34462" x="5949950" y="2930525"/>
          <p14:tracePt t="34501" x="5949950" y="2794000"/>
          <p14:tracePt t="34542" x="5905500" y="2552700"/>
          <p14:tracePt t="34591" x="5905500" y="2393950"/>
          <p14:tracePt t="34632" x="5883275" y="2152650"/>
          <p14:tracePt t="34671" x="5861050" y="1993900"/>
          <p14:tracePt t="34712" x="5848350" y="1901825"/>
          <p14:tracePt t="34752" x="5838825" y="1797050"/>
          <p14:tracePt t="34791" x="5826125" y="1752600"/>
          <p14:tracePt t="34832" x="5826125" y="1695450"/>
          <p14:tracePt t="34871" x="5803900" y="1603375"/>
          <p14:tracePt t="34913" x="5791200" y="1511300"/>
          <p14:tracePt t="34953" x="5791200" y="1489075"/>
          <p14:tracePt t="35006" x="5781675" y="1476375"/>
          <p14:tracePt t="35031" x="5781675" y="1714500"/>
          <p14:tracePt t="35082" x="5822950" y="2070100"/>
          <p14:tracePt t="35122" x="5915025" y="2390775"/>
          <p14:tracePt t="35162" x="5949950" y="2720975"/>
          <p14:tracePt t="35201" x="5949950" y="3032125"/>
          <p14:tracePt t="35242" x="5972175" y="3168650"/>
          <p14:tracePt t="35281" x="5972175" y="3270250"/>
          <p14:tracePt t="35322" x="5972175" y="3397250"/>
          <p14:tracePt t="35362" x="5994400" y="3454400"/>
          <p14:tracePt t="35401" x="6038850" y="3568700"/>
          <p14:tracePt t="35451" x="6156325" y="3867150"/>
          <p14:tracePt t="35453" x="6165850" y="3911600"/>
          <p14:tracePt t="35491" x="6213475" y="4073525"/>
          <p14:tracePt t="35532" x="6257925" y="4197350"/>
          <p14:tracePt t="35572" x="6302375" y="4289425"/>
          <p14:tracePt t="35622" x="6327775" y="4337050"/>
          <p14:tracePt t="35662" x="6327775" y="4359275"/>
          <p14:tracePt t="35702" x="6337300" y="4429125"/>
          <p14:tracePt t="35741" x="6359525" y="4508500"/>
          <p14:tracePt t="35782" x="6394450" y="4587875"/>
          <p14:tracePt t="35822" x="6416675" y="4610100"/>
          <p14:tracePt t="35871" x="6451600" y="4645025"/>
          <p14:tracePt t="36094" x="6445250" y="4635500"/>
          <p14:tracePt t="36102" x="6432550" y="4625975"/>
          <p14:tracePt t="36110" x="6419850" y="4613275"/>
          <p14:tracePt t="36143" x="6388100" y="4578350"/>
          <p14:tracePt t="36163" x="6362700" y="4556125"/>
          <p14:tracePt t="36193" x="6353175" y="4546600"/>
          <p14:tracePt t="36232" x="6340475" y="4521200"/>
          <p14:tracePt t="36271" x="6340475" y="4511675"/>
          <p14:tracePt t="36639" x="6340475" y="4489450"/>
          <p14:tracePt t="36751" x="6350000" y="4476750"/>
          <p14:tracePt t="36798" x="6359525" y="4476750"/>
          <p14:tracePt t="36814" x="6384925" y="4476750"/>
          <p14:tracePt t="36830" x="6407150" y="4476750"/>
          <p14:tracePt t="36862" x="6429375" y="4495800"/>
          <p14:tracePt t="36974" x="6442075" y="4495800"/>
          <p14:tracePt t="36982" x="6451600" y="4495800"/>
          <p14:tracePt t="36998" x="6473825" y="4508500"/>
          <p14:tracePt t="37031" x="6508750" y="4543425"/>
          <p14:tracePt t="37072" x="6521450" y="4552950"/>
          <p14:tracePt t="37111" x="6534150" y="4565650"/>
          <p14:tracePt t="37351" x="6524625" y="4565650"/>
          <p14:tracePt t="37359" x="6511925" y="4556125"/>
          <p14:tracePt t="37374" x="6502400" y="4546600"/>
          <p14:tracePt t="37391" x="6489700" y="4533900"/>
          <p14:tracePt t="37432" x="6445250" y="4489450"/>
          <p14:tracePt t="37472" x="6362700" y="4406900"/>
          <p14:tracePt t="37512" x="6318250" y="4349750"/>
          <p14:tracePt t="37552" x="6296025" y="4314825"/>
          <p14:tracePt t="37592" x="6273800" y="4283075"/>
          <p14:tracePt t="37632" x="6261100" y="4270375"/>
          <p14:tracePt t="37712" x="6238875" y="4235450"/>
          <p14:tracePt t="37752" x="6226175" y="4200525"/>
          <p14:tracePt t="37792" x="6203950" y="4168775"/>
          <p14:tracePt t="37872" x="6191250" y="4143375"/>
          <p14:tracePt t="37911" x="6169025" y="4098925"/>
          <p14:tracePt t="37951" x="6159500" y="4064000"/>
          <p14:tracePt t="37991" x="6159500" y="4054475"/>
          <p14:tracePt t="38031" x="6146800" y="3997325"/>
          <p14:tracePt t="38071" x="6134100" y="3962400"/>
          <p14:tracePt t="38111" x="6134100" y="3940175"/>
          <p14:tracePt t="38151" x="6124575" y="3892550"/>
          <p14:tracePt t="38191" x="6111875" y="3822700"/>
          <p14:tracePt t="38231" x="6089650" y="3765550"/>
          <p14:tracePt t="38271" x="6089650" y="3743325"/>
          <p14:tracePt t="38311" x="6054725" y="3698875"/>
          <p14:tracePt t="38351" x="6032500" y="3629025"/>
          <p14:tracePt t="38391" x="5984875" y="3502025"/>
          <p14:tracePt t="38431" x="5940425" y="3378200"/>
          <p14:tracePt t="38471" x="5927725" y="3330575"/>
          <p14:tracePt t="38511" x="5905500" y="3206750"/>
          <p14:tracePt t="38551" x="5861050" y="3079750"/>
          <p14:tracePt t="38592" x="5848350" y="3009900"/>
          <p14:tracePt t="38632" x="5826125" y="2943225"/>
          <p14:tracePt t="38672" x="5813425" y="2863850"/>
          <p14:tracePt t="38712" x="5791200" y="2781300"/>
          <p14:tracePt t="38752" x="5781675" y="2736850"/>
          <p14:tracePt t="38792" x="5781675" y="2692400"/>
          <p14:tracePt t="38832" x="5768975" y="2622550"/>
          <p14:tracePt t="38872" x="5756275" y="2495550"/>
          <p14:tracePt t="38911" x="5756275" y="2438400"/>
          <p14:tracePt t="38952" x="5746750" y="2371725"/>
          <p14:tracePt t="38992" x="5746750" y="2301875"/>
          <p14:tracePt t="39032" x="5746750" y="2232025"/>
          <p14:tracePt t="39072" x="5734050" y="2197100"/>
          <p14:tracePt t="39112" x="5734050" y="2165350"/>
          <p14:tracePt t="39152" x="5734050" y="2139950"/>
          <p14:tracePt t="39192" x="5753100" y="2082800"/>
          <p14:tracePt t="39231" x="5800725" y="2016125"/>
          <p14:tracePt t="39271" x="5822950" y="1981200"/>
          <p14:tracePt t="39311" x="5822950" y="1968500"/>
          <p14:tracePt t="39352" x="5867400" y="1901825"/>
          <p14:tracePt t="39391" x="5880100" y="1879600"/>
          <p14:tracePt t="39431" x="5902325" y="1844675"/>
          <p14:tracePt t="39472" x="5937250" y="1774825"/>
          <p14:tracePt t="39511" x="5959475" y="1739900"/>
          <p14:tracePt t="39551" x="5972175" y="1730375"/>
          <p14:tracePt t="39591" x="5981700" y="1717675"/>
          <p14:tracePt t="39632" x="6007100" y="1682750"/>
          <p14:tracePt t="39712" x="6007100" y="1673225"/>
          <p14:tracePt t="39751" x="6007100" y="1647825"/>
          <p14:tracePt t="39792" x="6007100" y="1568450"/>
          <p14:tracePt t="39832" x="5997575" y="1511300"/>
          <p14:tracePt t="39872" x="5975350" y="1489075"/>
          <p14:tracePt t="39952" x="5940425" y="1489075"/>
          <p14:tracePt t="40007" x="5927725" y="1489075"/>
          <p14:tracePt t="40031" x="5918200" y="1489075"/>
          <p14:tracePt t="40072" x="5895975" y="1498600"/>
          <p14:tracePt t="40112" x="5870575" y="1498600"/>
          <p14:tracePt t="40152" x="5813425" y="1508125"/>
          <p14:tracePt t="40192" x="5781675" y="1508125"/>
          <p14:tracePt t="40232" x="5734050" y="1508125"/>
          <p14:tracePt t="40272" x="5632450" y="1555750"/>
          <p14:tracePt t="40312" x="5584825" y="1587500"/>
          <p14:tracePt t="40353" x="5540375" y="1670050"/>
          <p14:tracePt t="40393" x="5483225" y="1784350"/>
          <p14:tracePt t="40432" x="5483225" y="1898650"/>
          <p14:tracePt t="40472" x="5537200" y="1990725"/>
          <p14:tracePt t="40512" x="5603875" y="2012950"/>
          <p14:tracePt t="40552" x="5661025" y="2035175"/>
          <p14:tracePt t="40592" x="5753100" y="2047875"/>
          <p14:tracePt t="40632" x="5810250" y="2047875"/>
          <p14:tracePt t="40672" x="5867400" y="2047875"/>
          <p14:tracePt t="40713" x="5959475" y="1981200"/>
          <p14:tracePt t="40752" x="6016625" y="1936750"/>
          <p14:tracePt t="40792" x="6038850" y="1854200"/>
          <p14:tracePt t="40831" x="6051550" y="1787525"/>
          <p14:tracePt t="40872" x="6051550" y="1717675"/>
          <p14:tracePt t="40912" x="6042025" y="1673225"/>
          <p14:tracePt t="40952" x="6032500" y="1647825"/>
          <p14:tracePt t="40992" x="6010275" y="1616075"/>
          <p14:tracePt t="41032" x="5962650" y="1568450"/>
          <p14:tracePt t="41072" x="5940425" y="1558925"/>
          <p14:tracePt t="41112" x="5895975" y="1533525"/>
          <p14:tracePt t="41153" x="5826125" y="1524000"/>
          <p14:tracePt t="41193" x="5746750" y="1524000"/>
          <p14:tracePt t="41232" x="5689600" y="1543050"/>
          <p14:tracePt t="41272" x="5676900" y="1555750"/>
          <p14:tracePt t="41312" x="5654675" y="1612900"/>
          <p14:tracePt t="41352" x="5654675" y="1701800"/>
          <p14:tracePt t="41392" x="5654675" y="1749425"/>
          <p14:tracePt t="41432" x="5661025" y="1758950"/>
          <p14:tracePt t="41472" x="5695950" y="1771650"/>
          <p14:tracePt t="42240" x="5708650" y="1784350"/>
          <p14:tracePt t="42247" x="5699125" y="1793875"/>
          <p14:tracePt t="42255" x="5664200" y="1816100"/>
          <p14:tracePt t="42272" x="5607050" y="1863725"/>
          <p14:tracePt t="42312" x="5413375" y="2035175"/>
          <p14:tracePt t="42352" x="5229225" y="2184400"/>
          <p14:tracePt t="42393" x="4978400" y="2400300"/>
          <p14:tracePt t="42433" x="4670425" y="2711450"/>
          <p14:tracePt t="42472" x="4429125" y="2940050"/>
          <p14:tracePt t="42512" x="4200525" y="3181350"/>
          <p14:tracePt t="42552" x="4006850" y="3409950"/>
          <p14:tracePt t="42592" x="3822700" y="3683000"/>
          <p14:tracePt t="42633" x="3752850" y="3797300"/>
          <p14:tracePt t="42672" x="3730625" y="3854450"/>
          <p14:tracePt t="42712" x="3673475" y="3981450"/>
          <p14:tracePt t="42753" x="3606800" y="4197350"/>
          <p14:tracePt t="42792" x="3536950" y="4359275"/>
          <p14:tracePt t="42832" x="3444875" y="4518025"/>
          <p14:tracePt t="42872" x="3432175" y="4622800"/>
          <p14:tracePt t="42912" x="3409950" y="4781550"/>
          <p14:tracePt t="42952" x="3365500" y="4851400"/>
          <p14:tracePt t="42993" x="3260725" y="4978400"/>
          <p14:tracePt t="43033" x="3194050" y="5137150"/>
          <p14:tracePt t="43073" x="3136900" y="5321300"/>
          <p14:tracePt t="43112" x="3101975" y="5400675"/>
          <p14:tracePt t="43152" x="2997200" y="5502275"/>
          <p14:tracePt t="43192" x="2908300" y="5572125"/>
          <p14:tracePt t="43232" x="2781300" y="5641975"/>
          <p14:tracePt t="43272" x="2667000" y="5721350"/>
          <p14:tracePt t="43312" x="2562225" y="5800725"/>
          <p14:tracePt t="43353" x="2495550" y="5800725"/>
          <p14:tracePt t="43393" x="2447925" y="5813425"/>
          <p14:tracePt t="43432" x="2381250" y="5822950"/>
          <p14:tracePt t="43472" x="2311400" y="5835650"/>
          <p14:tracePt t="43512" x="2162175" y="5835650"/>
          <p14:tracePt t="43552" x="2047875" y="5835650"/>
          <p14:tracePt t="43592" x="1946275" y="5803900"/>
          <p14:tracePt t="43632" x="1819275" y="5724525"/>
          <p14:tracePt t="43672" x="1625600" y="5575300"/>
          <p14:tracePt t="43712" x="1463675" y="5438775"/>
          <p14:tracePt t="43752" x="1371600" y="5381625"/>
          <p14:tracePt t="43792" x="1247775" y="5346700"/>
          <p14:tracePt t="43832" x="1076325" y="5302250"/>
          <p14:tracePt t="43872" x="914400" y="5276850"/>
          <p14:tracePt t="43912" x="790575" y="5267325"/>
          <p14:tracePt t="43953" x="676275" y="5254625"/>
          <p14:tracePt t="43993" x="593725" y="5254625"/>
          <p14:tracePt t="44032" x="527050" y="5254625"/>
          <p14:tracePt t="44072" x="444500" y="5273675"/>
          <p14:tracePt t="44113" x="387350" y="5321300"/>
          <p14:tracePt t="44154" x="355600" y="5343525"/>
          <p14:tracePt t="44194" x="320675" y="5378450"/>
          <p14:tracePt t="44233" x="307975" y="5457825"/>
          <p14:tracePt t="44273" x="307975" y="5572125"/>
          <p14:tracePt t="44313" x="307975" y="5664200"/>
          <p14:tracePt t="44353" x="317500" y="5734050"/>
          <p14:tracePt t="44393" x="361950" y="5848350"/>
          <p14:tracePt t="44433" x="431800" y="5949950"/>
          <p14:tracePt t="44472" x="454025" y="5984875"/>
          <p14:tracePt t="44512" x="533400" y="6029325"/>
          <p14:tracePt t="44552" x="625475" y="6099175"/>
          <p14:tracePt t="44593" x="717550" y="6134100"/>
          <p14:tracePt t="44633" x="854075" y="6178550"/>
          <p14:tracePt t="44672" x="933450" y="6191250"/>
          <p14:tracePt t="44713" x="1095375" y="6191250"/>
          <p14:tracePt t="44753" x="1209675" y="6181725"/>
          <p14:tracePt t="44792" x="1289050" y="6115050"/>
          <p14:tracePt t="44833" x="1311275" y="5997575"/>
          <p14:tracePt t="44872" x="1336675" y="5918200"/>
          <p14:tracePt t="44913" x="1346200" y="5838825"/>
          <p14:tracePt t="44952" x="1339850" y="5737225"/>
          <p14:tracePt t="44992" x="1304925" y="5680075"/>
          <p14:tracePt t="45034" x="1225550" y="5610225"/>
          <p14:tracePt t="45074" x="1120775" y="5553075"/>
          <p14:tracePt t="45113" x="1063625" y="5530850"/>
          <p14:tracePt t="45152" x="1019175" y="5518150"/>
          <p14:tracePt t="45193" x="927100" y="5495925"/>
          <p14:tracePt t="45233" x="857250" y="5483225"/>
          <p14:tracePt t="45273" x="777875" y="5483225"/>
          <p14:tracePt t="45313" x="708025" y="5483225"/>
          <p14:tracePt t="45353" x="650875" y="5502275"/>
          <p14:tracePt t="45392" x="606425" y="5537200"/>
          <p14:tracePt t="45432" x="549275" y="5594350"/>
          <p14:tracePt t="45473" x="514350" y="5721350"/>
          <p14:tracePt t="45513" x="501650" y="5813425"/>
          <p14:tracePt t="45553" x="501650" y="5880100"/>
          <p14:tracePt t="45593" x="511175" y="5949950"/>
          <p14:tracePt t="45633" x="581025" y="6064250"/>
          <p14:tracePt t="45673" x="647700" y="6111875"/>
          <p14:tracePt t="45713" x="730250" y="6156325"/>
          <p14:tracePt t="45753" x="787400" y="6178550"/>
          <p14:tracePt t="45793" x="844550" y="6178550"/>
          <p14:tracePt t="45833" x="911225" y="6178550"/>
          <p14:tracePt t="45873" x="990600" y="6159500"/>
          <p14:tracePt t="45913" x="1047750" y="6102350"/>
          <p14:tracePt t="45953" x="1095375" y="6010275"/>
          <p14:tracePt t="45993" x="1108075" y="5918200"/>
          <p14:tracePt t="46033" x="1108075" y="5768975"/>
          <p14:tracePt t="46073" x="1098550" y="5654675"/>
          <p14:tracePt t="46112" x="1050925" y="5597525"/>
          <p14:tracePt t="46155" x="1006475" y="5540375"/>
          <p14:tracePt t="46195" x="936625" y="5495925"/>
          <p14:tracePt t="46233" x="857250" y="5473700"/>
          <p14:tracePt t="46273" x="777875" y="5448300"/>
          <p14:tracePt t="46313" x="708025" y="5448300"/>
          <p14:tracePt t="46353" x="641350" y="5448300"/>
          <p14:tracePt t="46393" x="549275" y="5502275"/>
          <p14:tracePt t="46434" x="514350" y="5594350"/>
          <p14:tracePt t="46473" x="492125" y="5708650"/>
          <p14:tracePt t="46513" x="492125" y="5813425"/>
          <p14:tracePt t="46553" x="533400" y="5870575"/>
          <p14:tracePt t="46593" x="704850" y="5962650"/>
          <p14:tracePt t="46634" x="876300" y="6007100"/>
          <p14:tracePt t="46673" x="968375" y="6007100"/>
          <p14:tracePt t="46714" x="1016000" y="5997575"/>
          <p14:tracePt t="46966" x="1016000" y="5988050"/>
          <p14:tracePt t="46974" x="1016000" y="5965825"/>
          <p14:tracePt t="46990" x="1006475" y="5940425"/>
          <p14:tracePt t="47003" x="993775" y="5930900"/>
          <p14:tracePt t="47023" x="971550" y="5908675"/>
          <p14:tracePt t="47053" x="962025" y="5895975"/>
          <p14:tracePt t="47174" x="1016000" y="5895975"/>
          <p14:tracePt t="47182" x="1038225" y="5873750"/>
          <p14:tracePt t="47213" x="1117600" y="5851525"/>
          <p14:tracePt t="47253" x="1196975" y="5794375"/>
          <p14:tracePt t="47293" x="1231900" y="5768975"/>
          <p14:tracePt t="47333" x="1289050" y="5746750"/>
          <p14:tracePt t="47373" x="1393825" y="5702300"/>
          <p14:tracePt t="47413" x="1482725" y="5680075"/>
          <p14:tracePt t="47453" x="1543050" y="5667375"/>
          <p14:tracePt t="47493" x="1565275" y="5667375"/>
          <p14:tracePt t="47533" x="1600200" y="5667375"/>
          <p14:tracePt t="47572" x="1631950" y="5686425"/>
          <p14:tracePt t="47613" x="1631950" y="5813425"/>
          <p14:tracePt t="47653" x="1603375" y="5905500"/>
          <p14:tracePt t="47693" x="1555750" y="5937250"/>
          <p14:tracePt t="47733" x="1441450" y="5949950"/>
          <p14:tracePt t="47774" x="1292225" y="5949950"/>
          <p14:tracePt t="47813" x="1133475" y="5940425"/>
          <p14:tracePt t="47853" x="1111250" y="5930900"/>
          <p14:tracePt t="47933" x="1130300" y="5883275"/>
          <p14:tracePt t="47974" x="1209675" y="5803900"/>
          <p14:tracePt t="48013" x="1231900" y="5803900"/>
          <p14:tracePt t="48053" x="1244600" y="5794375"/>
          <p14:tracePt t="48093" x="1235075" y="5800725"/>
          <p14:tracePt t="48134" x="1050925" y="5892800"/>
          <p14:tracePt t="48175" x="927100" y="5915025"/>
          <p14:tracePt t="48215" x="857250" y="5915025"/>
          <p14:tracePt t="48293" x="923925" y="5883275"/>
          <p14:tracePt t="48333" x="1003300" y="5838825"/>
          <p14:tracePt t="48422" x="993775" y="5848350"/>
          <p14:tracePt t="48453" x="914400" y="5880100"/>
          <p14:tracePt t="48493" x="765175" y="5905500"/>
          <p14:tracePt t="48533" x="742950" y="5905500"/>
          <p14:tracePt t="48613" x="774700" y="5895975"/>
          <p14:tracePt t="48653" x="819150" y="5873750"/>
          <p14:tracePt t="49967" x="819150" y="5851525"/>
          <p14:tracePt t="49974" x="812800" y="5826125"/>
          <p14:tracePt t="49991" x="812800" y="5803900"/>
          <p14:tracePt t="50013" x="800100" y="5768975"/>
          <p14:tracePt t="50055" x="800100" y="5702300"/>
          <p14:tracePt t="50094" x="800100" y="5667375"/>
          <p14:tracePt t="50135" x="800100" y="5654675"/>
          <p14:tracePt t="50175" x="790575" y="5645150"/>
          <p14:tracePt t="50214" x="790575" y="5575300"/>
          <p14:tracePt t="50254" x="777875" y="5562600"/>
          <p14:tracePt t="50294" x="765175" y="5553075"/>
          <p14:tracePt t="50375" x="755650" y="5540375"/>
          <p14:tracePt t="50430" x="742950" y="5540375"/>
          <p14:tracePt t="50454" x="685800" y="5549900"/>
          <p14:tracePt t="50495" x="615950" y="5584825"/>
          <p14:tracePt t="50534" x="593725" y="5607050"/>
          <p14:tracePt t="50574" x="584200" y="5619750"/>
          <p14:tracePt t="50614" x="571500" y="5699125"/>
          <p14:tracePt t="50655" x="571500" y="5800725"/>
          <p14:tracePt t="50694" x="571500" y="5880100"/>
          <p14:tracePt t="50735" x="571500" y="5949950"/>
          <p14:tracePt t="50774" x="590550" y="5984875"/>
          <p14:tracePt t="50814" x="625475" y="6007100"/>
          <p14:tracePt t="50854" x="660400" y="6019800"/>
          <p14:tracePt t="50894" x="730250" y="6042025"/>
          <p14:tracePt t="50935" x="809625" y="6054725"/>
          <p14:tracePt t="50975" x="876300" y="6064250"/>
          <p14:tracePt t="51014" x="911225" y="6064250"/>
          <p14:tracePt t="51054" x="946150" y="6032500"/>
          <p14:tracePt t="51094" x="968375" y="5965825"/>
          <p14:tracePt t="51134" x="968375" y="5851525"/>
          <p14:tracePt t="51175" x="968375" y="5759450"/>
          <p14:tracePt t="51215" x="968375" y="5711825"/>
          <p14:tracePt t="51254" x="949325" y="5667375"/>
          <p14:tracePt t="51294" x="936625" y="5632450"/>
          <p14:tracePt t="51374" x="904875" y="5597525"/>
          <p14:tracePt t="51414" x="879475" y="5575300"/>
          <p14:tracePt t="51454" x="847725" y="5562600"/>
          <p14:tracePt t="51495" x="800100" y="5530850"/>
          <p14:tracePt t="51535" x="777875" y="5530850"/>
          <p14:tracePt t="51574" x="742950" y="5530850"/>
          <p14:tracePt t="51614" x="733425" y="5530850"/>
          <p14:tracePt t="51655" x="708025" y="5530850"/>
          <p14:tracePt t="51694" x="685800" y="5537200"/>
          <p14:tracePt t="51815" x="676275" y="5549900"/>
          <p14:tracePt t="51830" x="663575" y="5559425"/>
          <p14:tracePt t="51855" x="628650" y="5584825"/>
          <p14:tracePt t="51895" x="584200" y="5629275"/>
          <p14:tracePt t="51934" x="558800" y="5651500"/>
          <p14:tracePt t="51975" x="549275" y="5686425"/>
          <p14:tracePt t="52014" x="549275" y="5778500"/>
          <p14:tracePt t="52055" x="549275" y="5870575"/>
          <p14:tracePt t="52094" x="568325" y="5962650"/>
          <p14:tracePt t="52136" x="603250" y="6007100"/>
          <p14:tracePt t="52175" x="638175" y="6029325"/>
          <p14:tracePt t="52215" x="762000" y="6099175"/>
          <p14:tracePt t="52254" x="809625" y="6111875"/>
          <p14:tracePt t="52294" x="866775" y="6111875"/>
          <p14:tracePt t="52335" x="933450" y="6102350"/>
          <p14:tracePt t="52374" x="981075" y="6057900"/>
          <p14:tracePt t="52414" x="1016000" y="6010275"/>
          <p14:tracePt t="52455" x="1025525" y="5940425"/>
          <p14:tracePt t="52494" x="1038225" y="5838825"/>
          <p14:tracePt t="52534" x="1038225" y="5737225"/>
          <p14:tracePt t="52574" x="1019175" y="5702300"/>
          <p14:tracePt t="52615" x="993775" y="5680075"/>
          <p14:tracePt t="52654" x="949325" y="5654675"/>
          <p14:tracePt t="52694" x="879475" y="5632450"/>
          <p14:tracePt t="52734" x="857250" y="5632450"/>
          <p14:tracePt t="52775" x="790575" y="5632450"/>
          <p14:tracePt t="52814" x="755650" y="5632450"/>
          <p14:tracePt t="52854" x="720725" y="5641975"/>
          <p14:tracePt t="52895" x="708025" y="5651500"/>
          <p14:tracePt t="52935" x="685800" y="5708650"/>
          <p14:tracePt t="52975" x="685800" y="5765800"/>
          <p14:tracePt t="53014" x="685800" y="5800725"/>
          <p14:tracePt t="53054" x="685800" y="5835650"/>
          <p14:tracePt t="53095" x="685800" y="5848350"/>
          <p14:tracePt t="53135" x="695325" y="5870575"/>
          <p14:tracePt t="53174" x="730250" y="5905500"/>
          <p14:tracePt t="53214" x="739775" y="5915025"/>
          <p14:tracePt t="53254" x="752475" y="5927725"/>
          <p14:tracePt t="53294" x="752475" y="5937250"/>
          <p14:tracePt t="54095" x="752475" y="5949950"/>
          <p14:tracePt t="54103" x="762000" y="5949950"/>
          <p14:tracePt t="54136" x="774700" y="5949950"/>
          <p14:tracePt t="54150" x="787400" y="5949950"/>
          <p14:tracePt t="54177" x="809625" y="5949950"/>
          <p14:tracePt t="54216" x="831850" y="5962650"/>
          <p14:tracePt t="54256" x="844550" y="5962650"/>
          <p14:tracePt t="54336" x="854075" y="5953125"/>
          <p14:tracePt t="54376" x="854075" y="5918200"/>
          <p14:tracePt t="54416" x="854075" y="5873750"/>
          <p14:tracePt t="54456" x="854075" y="5826125"/>
          <p14:tracePt t="54496" x="835025" y="5781675"/>
          <p14:tracePt t="54536" x="812800" y="5759450"/>
          <p14:tracePt t="54576" x="742950" y="5724525"/>
          <p14:tracePt t="54616" x="708025" y="5689600"/>
          <p14:tracePt t="54655" x="685800" y="5680075"/>
          <p14:tracePt t="54766" x="676275" y="5680075"/>
          <p14:tracePt t="54777" x="663575" y="5680075"/>
          <p14:tracePt t="54816" x="650875" y="5680075"/>
          <p14:tracePt t="54856" x="593725" y="5680075"/>
          <p14:tracePt t="54896" x="536575" y="5708650"/>
          <p14:tracePt t="54936" x="514350" y="5791200"/>
          <p14:tracePt t="54976" x="523875" y="5870575"/>
          <p14:tracePt t="55015" x="581025" y="5937250"/>
          <p14:tracePt t="55055" x="660400" y="6007100"/>
          <p14:tracePt t="55095" x="752475" y="6042025"/>
          <p14:tracePt t="55136" x="831850" y="6042025"/>
          <p14:tracePt t="55175" x="901700" y="6032500"/>
          <p14:tracePt t="55216" x="946150" y="5988050"/>
          <p14:tracePt t="55255" x="1003300" y="5918200"/>
          <p14:tracePt t="55296" x="1025525" y="5851525"/>
          <p14:tracePt t="55336" x="1025525" y="5781675"/>
          <p14:tracePt t="55375" x="1025525" y="5711825"/>
          <p14:tracePt t="55416" x="1019175" y="5667375"/>
          <p14:tracePt t="55456" x="984250" y="5632450"/>
          <p14:tracePt t="55495" x="962025" y="5610225"/>
          <p14:tracePt t="55536" x="904875" y="5575300"/>
          <p14:tracePt t="55576" x="822325" y="5553075"/>
          <p14:tracePt t="55616" x="765175" y="5553075"/>
          <p14:tracePt t="55655" x="755650" y="5553075"/>
          <p14:tracePt t="55695" x="742950" y="5553075"/>
          <p14:tracePt t="55736" x="708025" y="5553075"/>
          <p14:tracePt t="55777" x="676275" y="5553075"/>
          <p14:tracePt t="55816" x="641350" y="5559425"/>
          <p14:tracePt t="55855" x="615950" y="5572125"/>
          <p14:tracePt t="55895" x="593725" y="5594350"/>
          <p14:tracePt t="55936" x="584200" y="5651500"/>
          <p14:tracePt t="55976" x="558800" y="5721350"/>
          <p14:tracePt t="56016" x="558800" y="5765800"/>
          <p14:tracePt t="56055" x="581025" y="5870575"/>
          <p14:tracePt t="56096" x="673100" y="5937250"/>
          <p14:tracePt t="56137" x="844550" y="5994400"/>
          <p14:tracePt t="56176" x="889000" y="5994400"/>
          <p14:tracePt t="56216" x="923925" y="5975350"/>
          <p14:tracePt t="56255" x="946150" y="5883275"/>
          <p14:tracePt t="56296" x="946150" y="5794375"/>
          <p14:tracePt t="56336" x="946150" y="5689600"/>
          <p14:tracePt t="56376" x="936625" y="5622925"/>
          <p14:tracePt t="56416" x="927100" y="5610225"/>
          <p14:tracePt t="56456" x="914400" y="5597525"/>
          <p14:tracePt t="56496" x="904875" y="5588000"/>
          <p14:tracePt t="56536" x="835025" y="5553075"/>
          <p14:tracePt t="56576" x="742950" y="5518150"/>
          <p14:tracePt t="56616" x="733425" y="5518150"/>
          <p14:tracePt t="56696" x="720725" y="5518150"/>
          <p14:tracePt t="56736" x="641350" y="5537200"/>
          <p14:tracePt t="56776" x="606425" y="5559425"/>
          <p14:tracePt t="56816" x="584200" y="5594350"/>
          <p14:tracePt t="56856" x="571500" y="5651500"/>
          <p14:tracePt t="56896" x="558800" y="5743575"/>
          <p14:tracePt t="56936" x="558800" y="5813425"/>
          <p14:tracePt t="56975" x="568325" y="5857875"/>
          <p14:tracePt t="57016" x="603250" y="5892800"/>
          <p14:tracePt t="57055" x="647700" y="5949950"/>
          <p14:tracePt t="57095" x="673100" y="5962650"/>
          <p14:tracePt t="57136" x="730250" y="5972175"/>
          <p14:tracePt t="57175" x="774700" y="5984875"/>
          <p14:tracePt t="57294" x="765175" y="5975350"/>
          <p14:tracePt t="57301" x="755650" y="5965825"/>
          <p14:tracePt t="57332" x="733425" y="5953125"/>
          <p14:tracePt t="57378" x="720725" y="5940425"/>
          <p14:tracePt t="57419" x="708025" y="5940425"/>
          <p14:tracePt t="57459" x="698500" y="5940425"/>
          <p14:tracePt t="57499" x="676275" y="5918200"/>
          <p14:tracePt t="57549" x="628650" y="5873750"/>
          <p14:tracePt t="57590" x="584200" y="5838825"/>
          <p14:tracePt t="57630" x="571500" y="5826125"/>
          <p14:tracePt t="57830" x="571500" y="5816600"/>
          <p14:tracePt t="57846" x="590550" y="5794375"/>
          <p14:tracePt t="57854" x="612775" y="5768975"/>
          <p14:tracePt t="57880" x="638175" y="5746750"/>
          <p14:tracePt t="57920" x="673100" y="5711825"/>
          <p14:tracePt t="57970" x="704850" y="5702300"/>
          <p14:tracePt t="58009" x="730250" y="5689600"/>
          <p14:tracePt t="58060" x="787400" y="5667375"/>
          <p14:tracePt t="58110" x="819150" y="5667375"/>
          <p14:tracePt t="58148" x="831850" y="5667375"/>
          <p14:tracePt t="58198" x="844550" y="5667375"/>
          <p14:tracePt t="58238" x="876300" y="5699125"/>
          <p14:tracePt t="58279" x="889000" y="5756275"/>
          <p14:tracePt t="58329" x="889000" y="5791200"/>
          <p14:tracePt t="58470" x="889000" y="5759450"/>
          <p14:tracePt t="58478" x="889000" y="5737225"/>
          <p14:tracePt t="58489" x="889000" y="5724525"/>
          <p14:tracePt t="58529" x="857250" y="5667375"/>
          <p14:tracePt t="58569" x="835025" y="5645150"/>
          <p14:tracePt t="58662" x="822325" y="5645150"/>
          <p14:tracePt t="58709" x="755650" y="5686425"/>
          <p14:tracePt t="58748" x="733425" y="5721350"/>
          <p14:tracePt t="58788" x="733425" y="5743575"/>
          <p14:tracePt t="58829" x="762000" y="5800725"/>
          <p14:tracePt t="58870" x="774700" y="5800725"/>
          <p14:tracePt t="58894" x="787400" y="5800725"/>
          <p14:tracePt t="58915" x="796925" y="5800725"/>
          <p14:tracePt t="58957" x="819150" y="5768975"/>
          <p14:tracePt t="58996" x="819150" y="5759450"/>
          <p14:tracePt t="59046" x="812800" y="5746750"/>
          <p14:tracePt t="59067" x="800100" y="5737225"/>
          <p14:tracePt t="59142" x="790575" y="5743575"/>
          <p14:tracePt t="59158" x="790575" y="5765800"/>
          <p14:tracePt t="59206" x="790575" y="5813425"/>
          <p14:tracePt t="59297" x="790575" y="5822950"/>
          <p14:tracePt t="59337" x="777875" y="5835650"/>
          <p14:tracePt t="59377" x="708025" y="5835650"/>
          <p14:tracePt t="59426" x="641350" y="5794375"/>
          <p14:tracePt t="59467" x="628650" y="5781675"/>
          <p14:tracePt t="59507" x="628650" y="5768975"/>
          <p14:tracePt t="59557" x="638175" y="5632450"/>
          <p14:tracePt t="59597" x="695325" y="5575300"/>
          <p14:tracePt t="59646" x="704850" y="5562600"/>
          <p14:tracePt t="59686" x="717550" y="5553075"/>
          <p14:tracePt t="59777" x="819150" y="5594350"/>
          <p14:tracePt t="59826" x="876300" y="5664200"/>
          <p14:tracePt t="59866" x="901700" y="5708650"/>
          <p14:tracePt t="59907" x="901700" y="5721350"/>
          <p14:tracePt t="60054" x="892175" y="5711825"/>
          <p14:tracePt t="60077" x="879475" y="5702300"/>
          <p14:tracePt t="60118" x="869950" y="5689600"/>
          <p14:tracePt t="60238" x="857250" y="5689600"/>
          <p14:tracePt t="60278" x="847725" y="5689600"/>
          <p14:tracePt t="60286" x="835025" y="5689600"/>
          <p14:tracePt t="60294" x="812800" y="5689600"/>
          <p14:tracePt t="60328" x="755650" y="5689600"/>
          <p14:tracePt t="60347" x="733425" y="5689600"/>
          <p14:tracePt t="60377" x="698500" y="5689600"/>
          <p14:tracePt t="60470" x="685800" y="5689600"/>
          <p14:tracePt t="60507" x="663575" y="5699125"/>
          <p14:tracePt t="60547" x="663575" y="5708650"/>
          <p14:tracePt t="60587" x="628650" y="5778500"/>
          <p14:tracePt t="60627" x="615950" y="5857875"/>
          <p14:tracePt t="60677" x="615950" y="5972175"/>
          <p14:tracePt t="60717" x="673100" y="6054725"/>
          <p14:tracePt t="60757" x="704850" y="6099175"/>
          <p14:tracePt t="60797" x="774700" y="6111875"/>
          <p14:tracePt t="60837" x="854075" y="6111875"/>
          <p14:tracePt t="60877" x="923925" y="6111875"/>
          <p14:tracePt t="60917" x="981075" y="6089650"/>
          <p14:tracePt t="60957" x="1003300" y="6057900"/>
          <p14:tracePt t="60997" x="1047750" y="5940425"/>
          <p14:tracePt t="61048" x="1060450" y="5838825"/>
          <p14:tracePt t="61087" x="1060450" y="5737225"/>
          <p14:tracePt t="61127" x="1041400" y="5689600"/>
          <p14:tracePt t="61167" x="1028700" y="5680075"/>
          <p14:tracePt t="61218" x="993775" y="5667375"/>
          <p14:tracePt t="61257" x="936625" y="5645150"/>
          <p14:tracePt t="61307" x="927100" y="5645150"/>
          <p14:tracePt t="61347" x="914400" y="5645150"/>
          <p14:tracePt t="62319" x="904875" y="5645150"/>
          <p14:tracePt t="62327" x="911225" y="5645150"/>
          <p14:tracePt t="62348" x="946150" y="5645150"/>
          <p14:tracePt t="62350" x="990600" y="5645150"/>
          <p14:tracePt t="62388" x="1174750" y="5686425"/>
          <p14:tracePt t="62438" x="1495425" y="5765800"/>
          <p14:tracePt t="62478" x="1600200" y="5791200"/>
          <p14:tracePt t="62528" x="1644650" y="5791200"/>
          <p14:tracePt t="62568" x="1679575" y="5791200"/>
          <p14:tracePt t="62618" x="1701800" y="5791200"/>
          <p14:tracePt t="62658" x="1724025" y="5791200"/>
          <p14:tracePt t="62709" x="1746250" y="5791200"/>
          <p14:tracePt t="62748" x="1758950" y="5791200"/>
          <p14:tracePt t="62798" x="1816100" y="5791200"/>
          <p14:tracePt t="62838" x="1860550" y="5791200"/>
          <p14:tracePt t="62878" x="1920875" y="5791200"/>
          <p14:tracePt t="62919" x="1965325" y="5791200"/>
          <p14:tracePt t="62959" x="2022475" y="5791200"/>
          <p14:tracePt t="62999" x="2079625" y="5791200"/>
          <p14:tracePt t="63038" x="2171700" y="5791200"/>
          <p14:tracePt t="63079" x="2251075" y="5791200"/>
          <p14:tracePt t="63118" x="2330450" y="5791200"/>
          <p14:tracePt t="63159" x="2400300" y="5791200"/>
          <p14:tracePt t="63198" x="2470150" y="5791200"/>
          <p14:tracePt t="63238" x="2536825" y="5791200"/>
          <p14:tracePt t="63279" x="2606675" y="5791200"/>
          <p14:tracePt t="63328" x="2708275" y="5781675"/>
          <p14:tracePt t="63369" x="2800350" y="5768975"/>
          <p14:tracePt t="63408" x="2879725" y="5768975"/>
          <p14:tracePt t="63448" x="2984500" y="5768975"/>
          <p14:tracePt t="63489" x="3076575" y="5768975"/>
          <p14:tracePt t="63528" x="3098800" y="5768975"/>
          <p14:tracePt t="63578" x="3178175" y="5768975"/>
          <p14:tracePt t="63619" x="3282950" y="5768975"/>
          <p14:tracePt t="63659" x="3362325" y="5778500"/>
          <p14:tracePt t="63699" x="3419475" y="5800725"/>
          <p14:tracePt t="63739" x="3441700" y="5800725"/>
          <p14:tracePt t="63778" x="3511550" y="5813425"/>
          <p14:tracePt t="63819" x="3590925" y="5822950"/>
          <p14:tracePt t="63859" x="3683000" y="5835650"/>
          <p14:tracePt t="63898" x="3797300" y="5870575"/>
          <p14:tracePt t="63948" x="3841750" y="5870575"/>
          <p14:tracePt t="63950" x="3854450" y="5870575"/>
          <p14:tracePt t="63989" x="3921125" y="5880100"/>
          <p14:tracePt t="64029" x="3978275" y="5880100"/>
          <p14:tracePt t="64078" x="4025900" y="5892800"/>
          <p14:tracePt t="64119" x="4048125" y="5905500"/>
          <p14:tracePt t="64159" x="4083050" y="5905500"/>
          <p14:tracePt t="64200" x="4117975" y="5915025"/>
          <p14:tracePt t="64249" x="4140200" y="5915025"/>
          <p14:tracePt t="64288" x="4175125" y="5927725"/>
          <p14:tracePt t="64329" x="4184650" y="5927725"/>
          <p14:tracePt t="64368" x="4219575" y="5937250"/>
          <p14:tracePt t="64409" x="4267200" y="5937250"/>
          <p14:tracePt t="64459" x="4324350" y="5937250"/>
          <p14:tracePt t="64499" x="4356100" y="5949950"/>
          <p14:tracePt t="64549" x="4368800" y="5949950"/>
          <p14:tracePt t="64589" x="4381500" y="5949950"/>
          <p14:tracePt t="64628" x="4391025" y="5949950"/>
          <p14:tracePt t="64708" x="4425950" y="5949950"/>
          <p14:tracePt t="64748" x="4448175" y="5930900"/>
          <p14:tracePt t="64750" x="4460875" y="5918200"/>
          <p14:tracePt t="64799" x="4483100" y="5895975"/>
          <p14:tracePt t="64879" x="4505325" y="5838825"/>
          <p14:tracePt t="64918" x="4505325" y="5759450"/>
          <p14:tracePt t="64958" x="4505325" y="5680075"/>
          <p14:tracePt t="64998" x="4505325" y="5597525"/>
          <p14:tracePt t="65038" x="4505325" y="5575300"/>
          <p14:tracePt t="65088" x="4498975" y="5483225"/>
          <p14:tracePt t="65129" x="4464050" y="5416550"/>
          <p14:tracePt t="65169" x="4441825" y="5359400"/>
          <p14:tracePt t="65209" x="4416425" y="5324475"/>
          <p14:tracePt t="65249" x="4359275" y="5276850"/>
          <p14:tracePt t="65299" x="4292600" y="5245100"/>
          <p14:tracePt t="65338" x="4244975" y="5219700"/>
          <p14:tracePt t="65378" x="4200525" y="5197475"/>
          <p14:tracePt t="65418" x="4098925" y="5197475"/>
          <p14:tracePt t="65458" x="3971925" y="5197475"/>
          <p14:tracePt t="65498" x="3892550" y="5197475"/>
          <p14:tracePt t="65548" x="3810000" y="5229225"/>
          <p14:tracePt t="65588" x="3743325" y="5273675"/>
          <p14:tracePt t="65589" x="3730625" y="5286375"/>
          <p14:tracePt t="65629" x="3663950" y="5343525"/>
          <p14:tracePt t="65669" x="3594100" y="5445125"/>
          <p14:tracePt t="65708" x="3546475" y="5537200"/>
          <p14:tracePt t="65749" x="3514725" y="5651500"/>
          <p14:tracePt t="65789" x="3514725" y="5756275"/>
          <p14:tracePt t="65839" x="3543300" y="5892800"/>
          <p14:tracePt t="65879" x="3613150" y="5972175"/>
          <p14:tracePt t="65928" x="3705225" y="6007100"/>
          <p14:tracePt t="65968" x="3784600" y="6019800"/>
          <p14:tracePt t="66008" x="3854450" y="6029325"/>
          <p14:tracePt t="66048" x="3876675" y="6029325"/>
          <p14:tracePt t="66089" x="3921125" y="6029325"/>
          <p14:tracePt t="66129" x="3946525" y="6029325"/>
          <p14:tracePt t="66169" x="4013200" y="6029325"/>
          <p14:tracePt t="66208" x="4095750" y="6029325"/>
          <p14:tracePt t="66249" x="4162425" y="6029325"/>
          <p14:tracePt t="66288" x="4210050" y="6029325"/>
          <p14:tracePt t="66328" x="4241800" y="6029325"/>
          <p14:tracePt t="66368" x="4276725" y="6022975"/>
          <p14:tracePt t="66408" x="4333875" y="5975350"/>
          <p14:tracePt t="66459" x="4346575" y="5873750"/>
          <p14:tracePt t="66461" x="4346575" y="5851525"/>
          <p14:tracePt t="66499" x="4346575" y="5781675"/>
          <p14:tracePt t="66539" x="4356100" y="5667375"/>
          <p14:tracePt t="66579" x="4356100" y="5597525"/>
          <p14:tracePt t="66619" x="4356100" y="5575300"/>
          <p14:tracePt t="66659" x="4327525" y="5505450"/>
          <p14:tracePt t="66709" x="4257675" y="5416550"/>
          <p14:tracePt t="66748" x="4235450" y="5381625"/>
          <p14:tracePt t="66789" x="4187825" y="5334000"/>
          <p14:tracePt t="66828" x="4187825" y="5324475"/>
          <p14:tracePt t="66869" x="4187825" y="5311775"/>
          <p14:tracePt t="66918" x="4178300" y="5302250"/>
          <p14:tracePt t="67550" x="4184650" y="5308600"/>
          <p14:tracePt t="67558" x="4197350" y="5321300"/>
          <p14:tracePt t="67573" x="4219575" y="5356225"/>
          <p14:tracePt t="67595" x="4232275" y="5365750"/>
          <p14:tracePt t="67635" x="4241800" y="5400675"/>
          <p14:tracePt t="67676" x="4254500" y="5457825"/>
          <p14:tracePt t="67715" x="4254500" y="5537200"/>
          <p14:tracePt t="67755" x="4267200" y="5594350"/>
          <p14:tracePt t="67795" x="4276725" y="5641975"/>
          <p14:tracePt t="67835" x="4276725" y="5651500"/>
          <p14:tracePt t="67876" x="4289425" y="5664200"/>
          <p14:tracePt t="67956" x="4289425" y="5686425"/>
          <p14:tracePt t="67957" x="4289425" y="5708650"/>
          <p14:tracePt t="67996" x="4298950" y="5813425"/>
          <p14:tracePt t="68036" x="4311650" y="5848350"/>
          <p14:tracePt t="68037" x="4311650" y="5857875"/>
          <p14:tracePt t="68076" x="4311650" y="5870575"/>
          <p14:tracePt t="68142" x="4311650" y="5880100"/>
          <p14:tracePt t="68159" x="4302125" y="5905500"/>
          <p14:tracePt t="68197" x="4213225" y="5962650"/>
          <p14:tracePt t="68236" x="4130675" y="5984875"/>
          <p14:tracePt t="68276" x="4108450" y="6007100"/>
          <p14:tracePt t="68318" x="4073525" y="6042025"/>
          <p14:tracePt t="68356" x="4064000" y="6054725"/>
          <p14:tracePt t="68436" x="4006850" y="6086475"/>
          <p14:tracePt t="68476" x="3981450" y="6099175"/>
          <p14:tracePt t="68517" x="3937000" y="6111875"/>
          <p14:tracePt t="68557" x="3914775" y="6111875"/>
          <p14:tracePt t="68596" x="3902075" y="6111875"/>
          <p14:tracePt t="68636" x="3892550" y="6111875"/>
          <p14:tracePt t="68676" x="3810000" y="6057900"/>
          <p14:tracePt t="68677" x="3787775" y="6032500"/>
          <p14:tracePt t="68716" x="3730625" y="5965825"/>
          <p14:tracePt t="68756" x="3673475" y="5861050"/>
          <p14:tracePt t="68758" x="3663950" y="5851525"/>
          <p14:tracePt t="68796" x="3663950" y="5803900"/>
          <p14:tracePt t="68836" x="3663950" y="5759450"/>
          <p14:tracePt t="68876" x="3663950" y="5689600"/>
          <p14:tracePt t="68916" x="3663950" y="5632450"/>
          <p14:tracePt t="68956" x="3663950" y="5622925"/>
          <p14:tracePt t="68997" x="3663950" y="5597525"/>
          <p14:tracePt t="69037" x="3692525" y="5553075"/>
          <p14:tracePt t="69076" x="3740150" y="5518150"/>
          <p14:tracePt t="69116" x="3863975" y="5473700"/>
          <p14:tracePt t="69156" x="3898900" y="5461000"/>
          <p14:tracePt t="69197" x="3911600" y="5461000"/>
          <p14:tracePt t="69695" x="3933825" y="5461000"/>
          <p14:tracePt t="69703" x="3968750" y="5461000"/>
          <p14:tracePt t="69713" x="4013200" y="5461000"/>
          <p14:tracePt t="69735" x="4105275" y="5461000"/>
          <p14:tracePt t="69776" x="4175125" y="5448300"/>
          <p14:tracePt t="69856" x="4241800" y="5416550"/>
          <p14:tracePt t="69896" x="4298950" y="5391150"/>
          <p14:tracePt t="69936" x="4346575" y="5381625"/>
          <p14:tracePt t="69976" x="4368800" y="5368925"/>
          <p14:tracePt t="70020" x="4381500" y="5368925"/>
          <p14:tracePt t="71023" x="4403725" y="5368925"/>
          <p14:tracePt t="71032" x="4505325" y="5400675"/>
          <p14:tracePt t="71039" x="4619625" y="5445125"/>
          <p14:tracePt t="71056" x="4702175" y="5470525"/>
          <p14:tracePt t="71096" x="5045075" y="5492750"/>
          <p14:tracePt t="71136" x="5365750" y="5502275"/>
          <p14:tracePt t="71176" x="5603875" y="5527675"/>
          <p14:tracePt t="71216" x="5708650" y="5527675"/>
          <p14:tracePt t="71256" x="5778500" y="5527675"/>
          <p14:tracePt t="71847" x="5800725" y="5527675"/>
          <p14:tracePt t="71887" x="5791200" y="5473700"/>
          <p14:tracePt t="71895" x="5746750" y="5403850"/>
          <p14:tracePt t="71906" x="5676900" y="5334000"/>
          <p14:tracePt t="71930" x="5435600" y="5083175"/>
          <p14:tracePt t="71956" x="5276850" y="4911725"/>
          <p14:tracePt t="71996" x="4911725" y="4613275"/>
          <p14:tracePt t="72036" x="4406900" y="4168775"/>
          <p14:tracePt t="72076" x="4121150" y="3870325"/>
          <p14:tracePt t="72116" x="3971925" y="3698875"/>
          <p14:tracePt t="72157" x="3844925" y="3479800"/>
          <p14:tracePt t="72198" x="3835400" y="3400425"/>
          <p14:tracePt t="72237" x="3810000" y="3343275"/>
          <p14:tracePt t="72277" x="3800475" y="3330575"/>
          <p14:tracePt t="74535" x="3800475" y="3298825"/>
          <p14:tracePt t="74543" x="3800475" y="3251200"/>
          <p14:tracePt t="74551" x="3778250" y="3184525"/>
          <p14:tracePt t="74564" x="3752850" y="3114675"/>
          <p14:tracePt t="74604" x="3651250" y="2806700"/>
          <p14:tracePt t="74644" x="3594100" y="2543175"/>
          <p14:tracePt t="74684" x="3444875" y="2254250"/>
          <p14:tracePt t="74724" x="3146425" y="1911350"/>
          <p14:tracePt t="74765" x="2701925" y="1511300"/>
          <p14:tracePt t="74804" x="2552700" y="1327150"/>
          <p14:tracePt t="74845" x="2266950" y="1123950"/>
          <p14:tracePt t="74884" x="2003425" y="984250"/>
          <p14:tracePt t="74924" x="1727200" y="860425"/>
          <p14:tracePt t="74964" x="1577975" y="825500"/>
          <p14:tracePt t="74966" x="1555750" y="825500"/>
          <p14:tracePt t="75005" x="1406525" y="812800"/>
          <p14:tracePt t="75044" x="1212850" y="777875"/>
          <p14:tracePt t="75084" x="993775" y="777875"/>
          <p14:tracePt t="75124" x="742950" y="768350"/>
          <p14:tracePt t="75164" x="650875" y="787400"/>
          <p14:tracePt t="75204" x="615950" y="831850"/>
          <p14:tracePt t="75244" x="584200" y="936625"/>
          <p14:tracePt t="75285" x="584200" y="1063625"/>
          <p14:tracePt t="75324" x="603250" y="1177925"/>
          <p14:tracePt t="75363" x="682625" y="1279525"/>
          <p14:tracePt t="75404" x="704850" y="1292225"/>
          <p14:tracePt t="75606" x="730250" y="1301750"/>
          <p14:tracePt t="75614" x="739775" y="1314450"/>
          <p14:tracePt t="75622" x="762000" y="1323975"/>
          <p14:tracePt t="75654" x="787400" y="1349375"/>
          <p14:tracePt t="75704" x="809625" y="1349375"/>
          <p14:tracePt t="75744" x="831850" y="1358900"/>
          <p14:tracePt t="75864" x="844550" y="1358900"/>
          <p14:tracePt t="75870" x="854075" y="1358900"/>
          <p14:tracePt t="75897" x="876300" y="1358900"/>
          <p14:tracePt t="75944" x="981075" y="1358900"/>
          <p14:tracePt t="75984" x="1130300" y="1358900"/>
          <p14:tracePt t="76024" x="1438275" y="1371600"/>
          <p14:tracePt t="76064" x="1574800" y="1371600"/>
          <p14:tracePt t="76104" x="1714500" y="1371600"/>
          <p14:tracePt t="76144" x="2044700" y="1406525"/>
          <p14:tracePt t="76184" x="2286000" y="1428750"/>
          <p14:tracePt t="76224" x="2501900" y="1441450"/>
          <p14:tracePt t="76265" x="2584450" y="1450975"/>
          <p14:tracePt t="76304" x="2616200" y="1450975"/>
          <p14:tracePt t="76583" x="2628900" y="1463675"/>
          <p14:tracePt t="76591" x="2619375" y="1463675"/>
          <p14:tracePt t="76607" x="2609850" y="1463675"/>
          <p14:tracePt t="76624" x="2562225" y="1473200"/>
          <p14:tracePt t="76664" x="2447925" y="1485900"/>
          <p14:tracePt t="76705" x="2311400" y="1508125"/>
          <p14:tracePt t="76744" x="2197100" y="1530350"/>
          <p14:tracePt t="76785" x="2047875" y="1587500"/>
          <p14:tracePt t="76824" x="1933575" y="1635125"/>
          <p14:tracePt t="76865" x="1841500" y="1679575"/>
          <p14:tracePt t="76907" x="1762125" y="1727200"/>
          <p14:tracePt t="76944" x="1739900" y="1727200"/>
          <p14:tracePt t="76985" x="1717675" y="1727200"/>
          <p14:tracePt t="77024" x="1682750" y="1736725"/>
          <p14:tracePt t="77064" x="1660525" y="1749425"/>
          <p14:tracePt t="77105" x="1647825" y="1749425"/>
          <p14:tracePt t="77144" x="1625600" y="1771650"/>
          <p14:tracePt t="77462" x="1631950" y="1771650"/>
          <p14:tracePt t="77479" x="1644650" y="1771650"/>
          <p14:tracePt t="77502" x="1657350" y="1771650"/>
          <p14:tracePt t="77515" x="1666875" y="1771650"/>
          <p14:tracePt t="77534" x="1736725" y="1771650"/>
          <p14:tracePt t="77564" x="1828800" y="1771650"/>
          <p14:tracePt t="77604" x="1952625" y="1771650"/>
          <p14:tracePt t="77644" x="2079625" y="1771650"/>
          <p14:tracePt t="77646" x="2114550" y="1771650"/>
          <p14:tracePt t="77684" x="2238375" y="1771650"/>
          <p14:tracePt t="77724" x="2330450" y="1771650"/>
          <p14:tracePt t="77726" x="2365375" y="1771650"/>
          <p14:tracePt t="77765" x="2479675" y="1771650"/>
          <p14:tracePt t="77804" x="2641600" y="1771650"/>
          <p14:tracePt t="77844" x="2720975" y="1762125"/>
          <p14:tracePt t="77885" x="2790825" y="1762125"/>
          <p14:tracePt t="77926" x="2847975" y="1762125"/>
          <p14:tracePt t="77955" x="2892425" y="1762125"/>
          <p14:tracePt t="77994" x="2971800" y="1752600"/>
          <p14:tracePt t="78034" x="3006725" y="1752600"/>
          <p14:tracePt t="78074" x="3041650" y="1752600"/>
          <p14:tracePt t="78114" x="3086100" y="1752600"/>
          <p14:tracePt t="78155" x="3200400" y="1752600"/>
          <p14:tracePt t="78195" x="3270250" y="1752600"/>
          <p14:tracePt t="78235" x="3340100" y="1752600"/>
          <p14:tracePt t="78275" x="3371850" y="1752600"/>
          <p14:tracePt t="78316" x="3397250" y="1752600"/>
          <p14:tracePt t="78355" x="3406775" y="1752600"/>
          <p14:tracePt t="78395" x="3441700" y="1752600"/>
          <p14:tracePt t="78435" x="3463925" y="1752600"/>
          <p14:tracePt t="78475" x="3476625" y="1752600"/>
          <p14:tracePt t="78694" x="3486150" y="1752600"/>
          <p14:tracePt t="78711" x="3498850" y="1752600"/>
          <p14:tracePt t="78719" x="3511550" y="1752600"/>
          <p14:tracePt t="78734" x="3521075" y="1752600"/>
          <p14:tracePt t="78775" x="3533775" y="1752600"/>
          <p14:tracePt t="78815" x="3556000" y="1752600"/>
          <p14:tracePt t="78856" x="3648075" y="1752600"/>
          <p14:tracePt t="78896" x="3784600" y="1771650"/>
          <p14:tracePt t="78935" x="3819525" y="1771650"/>
          <p14:tracePt t="80135" x="3832225" y="1771650"/>
          <p14:tracePt t="80143" x="3810000" y="1784350"/>
          <p14:tracePt t="80154" x="3765550" y="1793875"/>
          <p14:tracePt t="80175" x="3638550" y="1806575"/>
          <p14:tracePt t="80216" x="3432175" y="1828800"/>
          <p14:tracePt t="80255" x="3330575" y="1828800"/>
          <p14:tracePt t="80296" x="3194050" y="1851025"/>
          <p14:tracePt t="80336" x="2965450" y="1851025"/>
          <p14:tracePt t="80376" x="2759075" y="1851025"/>
          <p14:tracePt t="80416" x="2552700" y="1851025"/>
          <p14:tracePt t="80456" x="2403475" y="1851025"/>
          <p14:tracePt t="80496" x="2266950" y="1876425"/>
          <p14:tracePt t="80535" x="2139950" y="1876425"/>
          <p14:tracePt t="80576" x="2038350" y="1898650"/>
          <p14:tracePt t="80616" x="1968500" y="1908175"/>
          <p14:tracePt t="80656" x="1889125" y="1933575"/>
          <p14:tracePt t="80695" x="1841500" y="1943100"/>
          <p14:tracePt t="80735" x="1784350" y="1965325"/>
          <p14:tracePt t="80776" x="1727200" y="1990725"/>
          <p14:tracePt t="80816" x="1635125" y="2012950"/>
          <p14:tracePt t="80856" x="1590675" y="2022475"/>
          <p14:tracePt t="80896" x="1533525" y="2047875"/>
          <p14:tracePt t="80936" x="1498600" y="2057400"/>
          <p14:tracePt t="80975" x="1476375" y="2070100"/>
          <p14:tracePt t="81016" x="1419225" y="2092325"/>
          <p14:tracePt t="81055" x="1384300" y="2105025"/>
          <p14:tracePt t="81095" x="1362075" y="2127250"/>
          <p14:tracePt t="81135" x="1339850" y="2149475"/>
          <p14:tracePt t="81176" x="1292225" y="2171700"/>
          <p14:tracePt t="81261" x="1282700" y="2171700"/>
          <p14:tracePt t="81807" x="1270000" y="2171700"/>
          <p14:tracePt t="81839" x="1279525" y="2171700"/>
          <p14:tracePt t="81854" x="1289050" y="2171700"/>
          <p14:tracePt t="81865" x="1301750" y="2171700"/>
          <p14:tracePt t="81906" x="1416050" y="2171700"/>
          <p14:tracePt t="81925" x="1473200" y="2171700"/>
          <p14:tracePt t="81957" x="1622425" y="2184400"/>
          <p14:tracePt t="81996" x="1771650" y="2184400"/>
          <p14:tracePt t="82036" x="2066925" y="2184400"/>
          <p14:tracePt t="82076" x="2216150" y="2184400"/>
          <p14:tracePt t="82077" x="2251075" y="2184400"/>
          <p14:tracePt t="82116" x="2355850" y="2184400"/>
          <p14:tracePt t="82158" x="2527300" y="2184400"/>
          <p14:tracePt t="82196" x="2641600" y="2193925"/>
          <p14:tracePt t="82236" x="2790825" y="2206625"/>
          <p14:tracePt t="82276" x="2800350" y="2206625"/>
          <p14:tracePt t="82471" x="2794000" y="2219325"/>
          <p14:tracePt t="82478" x="2781300" y="2219325"/>
          <p14:tracePt t="82493" x="2733675" y="2228850"/>
          <p14:tracePt t="82523" x="2619375" y="2228850"/>
          <p14:tracePt t="82556" x="2505075" y="2228850"/>
          <p14:tracePt t="82597" x="2139950" y="2263775"/>
          <p14:tracePt t="82636" x="1981200" y="2276475"/>
          <p14:tracePt t="82676" x="1739900" y="2286000"/>
          <p14:tracePt t="82677" x="1692275" y="2298700"/>
          <p14:tracePt t="82716" x="1533525" y="2320925"/>
          <p14:tracePt t="82756" x="1349375" y="2355850"/>
          <p14:tracePt t="82797" x="1225550" y="2390775"/>
          <p14:tracePt t="82836" x="1190625" y="2413000"/>
          <p14:tracePt t="82876" x="1155700" y="2425700"/>
          <p14:tracePt t="82916" x="1063625" y="2470150"/>
          <p14:tracePt t="82956" x="1006475" y="2505075"/>
          <p14:tracePt t="82996" x="993775" y="2514600"/>
          <p14:tracePt t="83036" x="984250" y="2527300"/>
          <p14:tracePt t="83117" x="990600" y="2540000"/>
          <p14:tracePt t="83156" x="1003300" y="2540000"/>
          <p14:tracePt t="83166" x="1016000" y="2540000"/>
          <p14:tracePt t="83197" x="1038225" y="2540000"/>
          <p14:tracePt t="83236" x="1108075" y="2540000"/>
          <p14:tracePt t="83277" x="1279525" y="2540000"/>
          <p14:tracePt t="83278" x="1311275" y="2540000"/>
          <p14:tracePt t="83317" x="1403350" y="2540000"/>
          <p14:tracePt t="83356" x="1543050" y="2540000"/>
          <p14:tracePt t="83396" x="1746250" y="2540000"/>
          <p14:tracePt t="83397" x="1793875" y="2530475"/>
          <p14:tracePt t="83436" x="1952625" y="2508250"/>
          <p14:tracePt t="83476" x="2101850" y="2495550"/>
          <p14:tracePt t="83477" x="2124075" y="2495550"/>
          <p14:tracePt t="83516" x="2181225" y="2486025"/>
          <p14:tracePt t="83556" x="2273300" y="2473325"/>
          <p14:tracePt t="83595" x="2295525" y="2473325"/>
          <p14:tracePt t="83636" x="2355850" y="2473325"/>
          <p14:tracePt t="83676" x="2413000" y="2473325"/>
          <p14:tracePt t="83716" x="2457450" y="2473325"/>
          <p14:tracePt t="83756" x="2470150" y="2460625"/>
          <p14:tracePt t="84263" x="2492375" y="2460625"/>
          <p14:tracePt t="84726" x="2473325" y="2460625"/>
          <p14:tracePt t="84736" x="2425700" y="2460625"/>
          <p14:tracePt t="84750" x="2368550" y="2470150"/>
          <p14:tracePt t="84777" x="2152650" y="2540000"/>
          <p14:tracePt t="84817" x="1831975" y="2654300"/>
          <p14:tracePt t="84856" x="1590675" y="2790825"/>
          <p14:tracePt t="84897" x="1349375" y="2917825"/>
          <p14:tracePt t="84936" x="993775" y="3089275"/>
          <p14:tracePt t="84956" x="879475" y="3155950"/>
          <p14:tracePt t="84958" x="822325" y="3190875"/>
          <p14:tracePt t="84986" x="720725" y="3282950"/>
          <p14:tracePt t="85026" x="685800" y="3489325"/>
          <p14:tracePt t="85067" x="676275" y="3762375"/>
          <p14:tracePt t="85106" x="615950" y="4025900"/>
          <p14:tracePt t="85157" x="527050" y="4311650"/>
          <p14:tracePt t="85197" x="492125" y="4495800"/>
          <p14:tracePt t="85237" x="492125" y="4610100"/>
          <p14:tracePt t="85277" x="498475" y="4667250"/>
          <p14:tracePt t="85318" x="511175" y="4679950"/>
          <p14:tracePt t="85534" x="523875" y="4670425"/>
          <p14:tracePt t="85542" x="546100" y="4670425"/>
          <p14:tracePt t="85550" x="581025" y="4660900"/>
          <p14:tracePt t="85577" x="603250" y="4648200"/>
          <p14:tracePt t="91022" x="625475" y="4625975"/>
          <p14:tracePt t="91030" x="682625" y="4603750"/>
          <p14:tracePt t="91037" x="730250" y="4578350"/>
          <p14:tracePt t="91070" x="923925" y="4476750"/>
          <p14:tracePt t="91110" x="1082675" y="4349750"/>
          <p14:tracePt t="91129" x="1139825" y="4283075"/>
          <p14:tracePt t="91160" x="1231900" y="4178300"/>
          <p14:tracePt t="91200" x="1301750" y="4029075"/>
          <p14:tracePt t="91240" x="1358900" y="3892550"/>
          <p14:tracePt t="91280" x="1438275" y="3813175"/>
          <p14:tracePt t="91321" x="1495425" y="3743325"/>
          <p14:tracePt t="91361" x="1565275" y="3663950"/>
          <p14:tracePt t="91400" x="1622425" y="3549650"/>
          <p14:tracePt t="91439" x="1644650" y="3435350"/>
          <p14:tracePt t="91490" x="1657350" y="3321050"/>
          <p14:tracePt t="91530" x="1657350" y="3273425"/>
          <p14:tracePt t="91569" x="1657350" y="3251200"/>
          <p14:tracePt t="91610" x="1657350" y="3241675"/>
          <p14:tracePt t="91660" x="1647825" y="3228975"/>
          <p14:tracePt t="92951" x="1625600" y="3228975"/>
          <p14:tracePt t="92959" x="1603375" y="3238500"/>
          <p14:tracePt t="92978" x="1590675" y="3248025"/>
          <p14:tracePt t="93001" x="1546225" y="3270250"/>
          <p14:tracePt t="93051" x="1454150" y="3327400"/>
          <p14:tracePt t="93091" x="1419225" y="3362325"/>
          <p14:tracePt t="93141" x="1384300" y="3397250"/>
          <p14:tracePt t="93181" x="1349375" y="3432175"/>
          <p14:tracePt t="93231" x="1314450" y="3498850"/>
          <p14:tracePt t="93271" x="1292225" y="3546475"/>
          <p14:tracePt t="93311" x="1282700" y="3559175"/>
          <p14:tracePt t="93362" x="1270000" y="3581400"/>
          <p14:tracePt t="93411" x="1270000" y="3590925"/>
          <p14:tracePt t="93451" x="1235075" y="3616325"/>
          <p14:tracePt t="93502" x="1225550" y="3638550"/>
          <p14:tracePt t="93542" x="1212850" y="3648075"/>
          <p14:tracePt t="93581" x="1200150" y="3660775"/>
          <p14:tracePt t="93630" x="1200150" y="3673475"/>
          <p14:tracePt t="94831" x="1200150" y="3683000"/>
          <p14:tracePt t="94855" x="1209675" y="3683000"/>
          <p14:tracePt t="94870" x="1244600" y="3683000"/>
          <p14:tracePt t="94901" x="1368425" y="3683000"/>
          <p14:tracePt t="94941" x="1552575" y="3683000"/>
          <p14:tracePt t="94961" x="1644650" y="3683000"/>
          <p14:tracePt t="94991" x="1860550" y="3683000"/>
          <p14:tracePt t="95029" x="2238375" y="3695700"/>
          <p14:tracePt t="95068" x="2536825" y="3717925"/>
          <p14:tracePt t="95110" x="2800350" y="3717925"/>
          <p14:tracePt t="95159" x="2857500" y="3717925"/>
          <p14:tracePt t="95199" x="2962275" y="3717925"/>
          <p14:tracePt t="95239" x="3051175" y="3730625"/>
          <p14:tracePt t="95278" x="3178175" y="3730625"/>
          <p14:tracePt t="95320" x="3327400" y="3730625"/>
          <p14:tracePt t="95360" x="3406775" y="3730625"/>
          <p14:tracePt t="95409" x="3454400" y="3730625"/>
          <p14:tracePt t="95448" x="3498850" y="3730625"/>
          <p14:tracePt t="95498" x="3533775" y="3730625"/>
          <p14:tracePt t="95538" x="3556000" y="3730625"/>
          <p14:tracePt t="95578" x="3568700" y="3730625"/>
          <p14:tracePt t="95618" x="3590925" y="3730625"/>
          <p14:tracePt t="95658" x="3613150" y="3740150"/>
          <p14:tracePt t="95698" x="3625850" y="3740150"/>
          <p14:tracePt t="95738" x="3635375" y="3740150"/>
          <p14:tracePt t="96550" x="3648075" y="3740150"/>
          <p14:tracePt t="96566" x="3638550" y="3752850"/>
          <p14:tracePt t="96574" x="3629025" y="3752850"/>
          <p14:tracePt t="96600" x="3536950" y="3752850"/>
          <p14:tracePt t="96638" x="3479800" y="3752850"/>
          <p14:tracePt t="96658" x="3432175" y="3752850"/>
          <p14:tracePt t="96688" x="3330575" y="3721100"/>
          <p14:tracePt t="96728" x="3194050" y="3686175"/>
          <p14:tracePt t="96778" x="2997200" y="3641725"/>
          <p14:tracePt t="96818" x="2940050" y="3641725"/>
          <p14:tracePt t="96858" x="2860675" y="3641725"/>
          <p14:tracePt t="96899" x="2816225" y="3641725"/>
          <p14:tracePt t="96938" x="2781300" y="3641725"/>
          <p14:tracePt t="96989" x="2746375" y="3641725"/>
          <p14:tracePt t="97028" x="2711450" y="3641725"/>
          <p14:tracePt t="97068" x="2644775" y="3641725"/>
          <p14:tracePt t="97069" x="2619375" y="3641725"/>
          <p14:tracePt t="97108" x="2609850" y="3641725"/>
          <p14:tracePt t="97477" x="2597150" y="3641725"/>
          <p14:tracePt t="97526" x="2606675" y="3641725"/>
          <p14:tracePt t="97550" x="2616200" y="3641725"/>
          <p14:tracePt t="97558" x="2628900" y="3641725"/>
          <p14:tracePt t="97582" x="2641600" y="3641725"/>
          <p14:tracePt t="97606" x="2651125" y="3641725"/>
          <p14:tracePt t="97887" x="2663825" y="3641725"/>
          <p14:tracePt t="97918" x="2673350" y="3641725"/>
          <p14:tracePt t="98038" x="2686050" y="3641725"/>
          <p14:tracePt t="98048" x="2698750" y="3641725"/>
          <p14:tracePt t="98055" x="2720975" y="3629025"/>
          <p14:tracePt t="98089" x="2870200" y="3629025"/>
          <p14:tracePt t="98131" x="3076575" y="3629025"/>
          <p14:tracePt t="98171" x="3282950" y="3638550"/>
          <p14:tracePt t="98190" x="3362325" y="3648075"/>
          <p14:tracePt t="98229" x="3511550" y="3660775"/>
          <p14:tracePt t="98280" x="3625850" y="3695700"/>
          <p14:tracePt t="98407" x="3635375" y="3705225"/>
          <p14:tracePt t="98414" x="3616325" y="3717925"/>
          <p14:tracePt t="98439" x="3502025" y="3740150"/>
          <p14:tracePt t="98490" x="3136900" y="3832225"/>
          <p14:tracePt t="98530" x="2882900" y="3876675"/>
          <p14:tracePt t="98570" x="2701925" y="3911600"/>
          <p14:tracePt t="98609" x="2562225" y="3924300"/>
          <p14:tracePt t="98649" x="2460625" y="3924300"/>
          <p14:tracePt t="98689" x="2311400" y="3937000"/>
          <p14:tracePt t="98730" x="2162175" y="3937000"/>
          <p14:tracePt t="98780" x="2082800" y="3937000"/>
          <p14:tracePt t="98820" x="2012950" y="3937000"/>
          <p14:tracePt t="98860" x="1946275" y="3937000"/>
          <p14:tracePt t="98909" x="1863725" y="3937000"/>
          <p14:tracePt t="98949" x="1819275" y="3937000"/>
          <p14:tracePt t="98950" x="1806575" y="3937000"/>
          <p14:tracePt t="98998" x="1797050" y="3937000"/>
          <p14:tracePt t="99049" x="1762125" y="3937000"/>
          <p14:tracePt t="99089" x="1727200" y="3937000"/>
          <p14:tracePt t="99129" x="1704975" y="3937000"/>
          <p14:tracePt t="99169" x="1682750" y="3946525"/>
          <p14:tracePt t="99383" x="1701800" y="3946525"/>
          <p14:tracePt t="99390" x="1714500" y="3946525"/>
          <p14:tracePt t="99406" x="1803400" y="3946525"/>
          <p14:tracePt t="99440" x="1930400" y="3968750"/>
          <p14:tracePt t="99459" x="2000250" y="3981450"/>
          <p14:tracePt t="99490" x="2136775" y="3981450"/>
          <p14:tracePt t="99529" x="2320925" y="3981450"/>
          <p14:tracePt t="99569" x="2422525" y="3981450"/>
          <p14:tracePt t="99609" x="2479675" y="3981450"/>
          <p14:tracePt t="99649" x="2571750" y="3981450"/>
          <p14:tracePt t="99689" x="2663825" y="3981450"/>
          <p14:tracePt t="99729" x="2708275" y="3981450"/>
          <p14:tracePt t="99769" x="2730500" y="3981450"/>
          <p14:tracePt t="99810" x="2778125" y="3981450"/>
          <p14:tracePt t="99849" x="2800350" y="3981450"/>
          <p14:tracePt t="100230" x="2813050" y="3981450"/>
          <p14:tracePt t="100250" x="2822575" y="3981450"/>
          <p14:tracePt t="100262" x="2835275" y="3981450"/>
          <p14:tracePt t="100270" x="2847975" y="3971925"/>
          <p14:tracePt t="100423" x="2857500" y="3971925"/>
          <p14:tracePt t="100550" x="2870200" y="3971925"/>
          <p14:tracePt t="100991" x="2879725" y="3971925"/>
          <p14:tracePt t="101015" x="2873375" y="3981450"/>
          <p14:tracePt t="101030" x="2851150" y="4016375"/>
          <p14:tracePt t="101059" x="2825750" y="4060825"/>
          <p14:tracePt t="101099" x="2781300" y="4165600"/>
          <p14:tracePt t="101139" x="2768600" y="4210050"/>
          <p14:tracePt t="101158" x="2768600" y="4232275"/>
          <p14:tracePt t="101190" x="2768600" y="4289425"/>
          <p14:tracePt t="101229" x="2768600" y="4359275"/>
          <p14:tracePt t="101268" x="2778125" y="4416425"/>
          <p14:tracePt t="101308" x="2822575" y="4486275"/>
          <p14:tracePt t="101309" x="2835275" y="4495800"/>
          <p14:tracePt t="101349" x="2870200" y="4552950"/>
          <p14:tracePt t="101389" x="2927350" y="4610100"/>
          <p14:tracePt t="101439" x="2949575" y="4645025"/>
          <p14:tracePt t="101489" x="2984500" y="4667250"/>
          <p14:tracePt t="101529" x="3019425" y="4702175"/>
          <p14:tracePt t="101569" x="3063875" y="4759325"/>
          <p14:tracePt t="101608" x="3086100" y="4772025"/>
          <p14:tracePt t="101649" x="3108325" y="4794250"/>
          <p14:tracePt t="101689" x="3133725" y="4806950"/>
          <p14:tracePt t="103383" x="3143250" y="4806950"/>
          <p14:tracePt t="103391" x="3155950" y="4806950"/>
          <p14:tracePt t="103399" x="3165475" y="4797425"/>
          <p14:tracePt t="103418" x="3190875" y="4784725"/>
          <p14:tracePt t="103460" x="3235325" y="4749800"/>
          <p14:tracePt t="103462" x="3235325" y="4740275"/>
          <p14:tracePt t="103500" x="3228975" y="4692650"/>
          <p14:tracePt t="103539" x="3181350" y="4670425"/>
          <p14:tracePt t="103580" x="3159125" y="4670425"/>
          <p14:tracePt t="103628" x="3136900" y="4660900"/>
          <p14:tracePt t="103669" x="3124200" y="4648200"/>
          <p14:tracePt t="104080" x="3111500" y="4648200"/>
          <p14:tracePt t="104134" x="3101975" y="4648200"/>
          <p14:tracePt t="104157" x="3089275" y="4648200"/>
          <p14:tracePt t="104174" x="3079750" y="4648200"/>
          <p14:tracePt t="104182" x="3067050" y="4648200"/>
          <p14:tracePt t="104220" x="3032125" y="4657725"/>
          <p14:tracePt t="104239" x="2987675" y="4657725"/>
          <p14:tracePt t="104270" x="2974975" y="4657725"/>
          <p14:tracePt t="104309" x="2965450" y="4657725"/>
          <p14:tracePt t="105199" x="2952750" y="4657725"/>
          <p14:tracePt t="105207" x="2940050" y="4657725"/>
          <p14:tracePt t="105254" x="2930525" y="4657725"/>
          <p14:tracePt t="105278" x="2917825" y="4657725"/>
          <p14:tracePt t="105294" x="2908300" y="4657725"/>
          <p14:tracePt t="105362" x="2895600" y="4657725"/>
          <p14:tracePt t="105422" x="2882900" y="4657725"/>
          <p14:tracePt t="106590" x="2873375" y="4689475"/>
          <p14:tracePt t="106598" x="2873375" y="4714875"/>
          <p14:tracePt t="106606" x="2873375" y="4737100"/>
          <p14:tracePt t="106631" x="2873375" y="4838700"/>
          <p14:tracePt t="106671" x="2860675" y="5067300"/>
          <p14:tracePt t="106691" x="2860675" y="5172075"/>
          <p14:tracePt t="106721" x="2838450" y="5308600"/>
          <p14:tracePt t="106761" x="2825750" y="5400675"/>
          <p14:tracePt t="106801" x="2825750" y="5457825"/>
          <p14:tracePt t="106841" x="2857500" y="5514975"/>
          <p14:tracePt t="106881" x="2905125" y="5584825"/>
          <p14:tracePt t="106920" x="2927350" y="5651500"/>
          <p14:tracePt t="106960" x="2949575" y="5708650"/>
          <p14:tracePt t="107011" x="2962275" y="5791200"/>
          <p14:tracePt t="107051" x="2984500" y="5857875"/>
          <p14:tracePt t="107091" x="3019425" y="5915025"/>
          <p14:tracePt t="107131" x="3098800" y="5937250"/>
          <p14:tracePt t="107171" x="3270250" y="5949950"/>
          <p14:tracePt t="107211" x="3340100" y="5949950"/>
          <p14:tracePt t="107251" x="3454400" y="5949950"/>
          <p14:tracePt t="107291" x="3603625" y="5972175"/>
          <p14:tracePt t="107331" x="3692525" y="6007100"/>
          <p14:tracePt t="107370" x="3749675" y="6019800"/>
          <p14:tracePt t="107411" x="3841750" y="6019800"/>
          <p14:tracePt t="107451" x="4013200" y="6029325"/>
          <p14:tracePt t="107491" x="4105275" y="6029325"/>
          <p14:tracePt t="107530" x="4140200" y="6029325"/>
          <p14:tracePt t="107571" x="4162425" y="6042025"/>
          <p14:tracePt t="107610" x="4175125" y="6042025"/>
          <p14:tracePt t="107661" x="4267200" y="6042025"/>
          <p14:tracePt t="107700" x="4289425" y="6042025"/>
          <p14:tracePt t="107780" x="4298950" y="6042025"/>
          <p14:tracePt t="107821" x="4346575" y="6010275"/>
          <p14:tracePt t="107862" x="4346575" y="5918200"/>
          <p14:tracePt t="107901" x="4302125" y="5794375"/>
          <p14:tracePt t="107941" x="4257675" y="5654675"/>
          <p14:tracePt t="107981" x="4200525" y="5588000"/>
          <p14:tracePt t="108031" x="4178300" y="5553075"/>
          <p14:tracePt t="108071" x="4156075" y="5518150"/>
          <p14:tracePt t="108111" x="4130675" y="5483225"/>
          <p14:tracePt t="108149" x="4108450" y="5448300"/>
          <p14:tracePt t="108189" x="4051300" y="5381625"/>
          <p14:tracePt t="108229" x="4006850" y="5334000"/>
          <p14:tracePt t="108269" x="3937000" y="5324475"/>
          <p14:tracePt t="108309" x="3810000" y="5311775"/>
          <p14:tracePt t="108359" x="3663950" y="5311775"/>
          <p14:tracePt t="108399" x="3616325" y="5311775"/>
          <p14:tracePt t="108439" x="3536950" y="5365750"/>
          <p14:tracePt t="108480" x="3444875" y="5400675"/>
          <p14:tracePt t="108519" x="3330575" y="5445125"/>
          <p14:tracePt t="108568" x="3124200" y="5549900"/>
          <p14:tracePt t="108609" x="2997200" y="5607050"/>
          <p14:tracePt t="108659" x="2965450" y="5607050"/>
          <p14:tracePt t="108699" x="2930525" y="5629275"/>
          <p14:tracePt t="108739" x="2882900" y="5651500"/>
          <p14:tracePt t="108778" x="2803525" y="5676900"/>
          <p14:tracePt t="108819" x="2733675" y="5686425"/>
          <p14:tracePt t="108860" x="2667000" y="5699125"/>
          <p14:tracePt t="108898" x="2597150" y="5699125"/>
          <p14:tracePt t="108939" x="2540000" y="5699125"/>
          <p14:tracePt t="108989" x="2447925" y="5699125"/>
          <p14:tracePt t="109039" x="2359025" y="5699125"/>
          <p14:tracePt t="109079" x="2298700" y="5734050"/>
          <p14:tracePt t="109129" x="2241550" y="5892800"/>
          <p14:tracePt t="109169" x="2241550" y="6007100"/>
          <p14:tracePt t="109209" x="2295525" y="6054725"/>
          <p14:tracePt t="109249" x="2400300" y="6086475"/>
          <p14:tracePt t="109289" x="2536825" y="6111875"/>
          <p14:tracePt t="109330" x="2641600" y="6134100"/>
          <p14:tracePt t="109379" x="2698750" y="6134100"/>
          <p14:tracePt t="109420" x="2743200" y="6067425"/>
          <p14:tracePt t="109459" x="2743200" y="5883275"/>
          <p14:tracePt t="109461" x="2743200" y="5826125"/>
          <p14:tracePt t="109499" x="2743200" y="5711825"/>
          <p14:tracePt t="109539" x="2701925" y="5622925"/>
          <p14:tracePt t="109579" x="2667000" y="5575300"/>
          <p14:tracePt t="109618" x="2654300" y="5562600"/>
          <p14:tracePt t="109699" x="2562225" y="5562600"/>
          <p14:tracePt t="109739" x="2473325" y="5594350"/>
          <p14:tracePt t="109780" x="2403475" y="5676900"/>
          <p14:tracePt t="109819" x="2390775" y="5756275"/>
          <p14:tracePt t="109859" x="2422525" y="5822950"/>
          <p14:tracePt t="109899" x="2514600" y="5870575"/>
          <p14:tracePt t="109940" x="2584450" y="5892800"/>
          <p14:tracePt t="109941" x="2606675" y="5892800"/>
          <p14:tracePt t="109979" x="2641600" y="5892800"/>
          <p14:tracePt t="110019" x="2673350" y="5816600"/>
          <p14:tracePt t="110059" x="2673350" y="5768975"/>
          <p14:tracePt t="110140" x="2562225" y="5800725"/>
          <p14:tracePt t="110180" x="2530475" y="5880100"/>
          <p14:tracePt t="110181" x="2530475" y="5905500"/>
          <p14:tracePt t="110219" x="2530475" y="5927725"/>
          <p14:tracePt t="110259" x="2606675" y="5972175"/>
          <p14:tracePt t="110309" x="2673350" y="5972175"/>
          <p14:tracePt t="110350" x="2698750" y="5940425"/>
          <p14:tracePt t="110390" x="2698750" y="5895975"/>
          <p14:tracePt t="110439" x="2654300" y="5826125"/>
          <p14:tracePt t="110489" x="2632075" y="5826125"/>
          <p14:tracePt t="110530" x="2597150" y="5826125"/>
          <p14:tracePt t="110569" x="2562225" y="5848350"/>
          <p14:tracePt t="110609" x="2562225" y="5905500"/>
          <p14:tracePt t="110650" x="2593975" y="5927725"/>
          <p14:tracePt t="110688" x="2606675" y="5927725"/>
          <p14:tracePt t="111318" x="2616200" y="5927725"/>
          <p14:tracePt t="111335" x="2628900" y="5937250"/>
          <p14:tracePt t="111343" x="2641600" y="5949950"/>
          <p14:tracePt t="111384" x="2641600" y="5962650"/>
          <p14:tracePt t="111410" x="2641600" y="5972175"/>
          <p14:tracePt t="111449" x="2651125" y="5984875"/>
          <p14:tracePt t="111510" x="2663825" y="6007100"/>
          <p14:tracePt t="111530" x="2673350" y="6019800"/>
          <p14:tracePt t="111569" x="2708275" y="6054725"/>
          <p14:tracePt t="111609" x="2730500" y="6076950"/>
          <p14:tracePt t="111659" x="2743200" y="6076950"/>
          <p14:tracePt t="111699" x="2778125" y="6067425"/>
          <p14:tracePt t="111749" x="2857500" y="5940425"/>
          <p14:tracePt t="111789" x="2879725" y="5851525"/>
          <p14:tracePt t="111830" x="2892425" y="5746750"/>
          <p14:tracePt t="111879" x="2892425" y="5632450"/>
          <p14:tracePt t="111929" x="2873375" y="5575300"/>
          <p14:tracePt t="111969" x="2851150" y="5518150"/>
          <p14:tracePt t="112008" x="2816225" y="5473700"/>
          <p14:tracePt t="112049" x="2781300" y="5426075"/>
          <p14:tracePt t="112089" x="2759075" y="5381625"/>
          <p14:tracePt t="112128" x="2711450" y="5324475"/>
          <p14:tracePt t="112169" x="2676525" y="5276850"/>
          <p14:tracePt t="112199" x="2667000" y="5267325"/>
          <p14:tracePt t="112229" x="2632075" y="5267325"/>
          <p14:tracePt t="112268" x="2473325" y="5267325"/>
          <p14:tracePt t="112308" x="2346325" y="5299075"/>
          <p14:tracePt t="112309" x="2346325" y="5308600"/>
          <p14:tracePt t="112358" x="2289175" y="5445125"/>
          <p14:tracePt t="112398" x="2266950" y="5594350"/>
          <p14:tracePt t="112448" x="2266950" y="5756275"/>
          <p14:tracePt t="112487" x="2330450" y="5880100"/>
          <p14:tracePt t="112528" x="2378075" y="5949950"/>
          <p14:tracePt t="112568" x="2444750" y="6007100"/>
          <p14:tracePt t="112608" x="2492375" y="6007100"/>
          <p14:tracePt t="112648" x="2571750" y="6007100"/>
          <p14:tracePt t="112688" x="2641600" y="6007100"/>
          <p14:tracePt t="112728" x="2720975" y="5988050"/>
          <p14:tracePt t="112768" x="2790825" y="5826125"/>
          <p14:tracePt t="112808" x="2800350" y="5645150"/>
          <p14:tracePt t="112848" x="2746375" y="5530850"/>
          <p14:tracePt t="112895" x="2689225" y="5483225"/>
          <p14:tracePt t="112935" x="2632075" y="5483225"/>
          <p14:tracePt t="112976" x="2540000" y="5527675"/>
          <p14:tracePt t="113016" x="2482850" y="5594350"/>
          <p14:tracePt t="113055" x="2482850" y="5629275"/>
          <p14:tracePt t="113095" x="2482850" y="5641975"/>
          <p14:tracePt t="113135" x="2482850" y="5651500"/>
          <p14:tracePt t="113175" x="2492375" y="5664200"/>
          <p14:tracePt t="113215" x="2527300" y="5676900"/>
          <p14:tracePt t="113255" x="2571750" y="5676900"/>
          <p14:tracePt t="113295" x="2628900" y="5676900"/>
          <p14:tracePt t="113335" x="2698750" y="5654675"/>
          <p14:tracePt t="113375" x="2800350" y="5610225"/>
          <p14:tracePt t="113415" x="3121025" y="5597525"/>
          <p14:tracePt t="113455" x="3749675" y="5597525"/>
          <p14:tracePt t="113495" x="4381500" y="5597525"/>
          <p14:tracePt t="113535" x="4724400" y="5495925"/>
          <p14:tracePt t="113575" x="4816475" y="5381625"/>
          <p14:tracePt t="113616" x="4816475" y="5245100"/>
          <p14:tracePt t="113710" x="4826000" y="5232400"/>
          <p14:tracePt t="114167" x="4860925" y="5232400"/>
          <p14:tracePt t="114176" x="4953000" y="5251450"/>
          <p14:tracePt t="114191" x="5045075" y="5273675"/>
          <p14:tracePt t="114207" x="5124450" y="5286375"/>
          <p14:tracePt t="114246" x="5502275" y="5356225"/>
          <p14:tracePt t="114286" x="5902325" y="5470525"/>
          <p14:tracePt t="114326" x="6051550" y="5527675"/>
          <p14:tracePt t="114366" x="6213475" y="5651500"/>
          <p14:tracePt t="114406" x="6384925" y="5800725"/>
          <p14:tracePt t="114446" x="6464300" y="5880100"/>
          <p14:tracePt t="114486" x="6556375" y="5937250"/>
          <p14:tracePt t="114567" x="6565900" y="5949950"/>
          <p14:tracePt t="114607" x="6613525" y="6042025"/>
          <p14:tracePt t="114686" x="6648450" y="6111875"/>
          <p14:tracePt t="114726" x="6670675" y="6169025"/>
          <p14:tracePt t="114766" x="6750050" y="6257925"/>
          <p14:tracePt t="114806" x="6886575" y="6419850"/>
          <p14:tracePt t="114846" x="6943725" y="6489700"/>
          <p14:tracePt t="114891" x="6956425" y="6511925"/>
          <p14:tracePt t="115166" x="6969125" y="65214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Nanostructures</a:t>
            </a:r>
            <a:endParaRPr lang="zh-CN" altLang="en-US" smtClean="0">
              <a:ea typeface="宋体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3850" y="981075"/>
            <a:ext cx="4105275" cy="5145088"/>
          </a:xfrm>
        </p:spPr>
        <p:txBody>
          <a:bodyPr>
            <a:normAutofit/>
          </a:bodyPr>
          <a:lstStyle/>
          <a:p>
            <a:pPr eaLnBrk="1" hangingPunct="1">
              <a:spcBef>
                <a:spcPct val="10000"/>
              </a:spcBef>
              <a:defRPr/>
            </a:pPr>
            <a:r>
              <a:rPr lang="en-US" altLang="zh-CN" smtClean="0">
                <a:ea typeface="宋体" pitchFamily="2" charset="-122"/>
              </a:rPr>
              <a:t>aerogels</a:t>
            </a:r>
          </a:p>
          <a:p>
            <a:pPr eaLnBrk="1" hangingPunct="1">
              <a:spcBef>
                <a:spcPct val="10000"/>
              </a:spcBef>
              <a:defRPr/>
            </a:pPr>
            <a:r>
              <a:rPr lang="en-US" altLang="zh-CN" smtClean="0">
                <a:ea typeface="宋体" pitchFamily="2" charset="-122"/>
              </a:rPr>
              <a:t>biomolecules</a:t>
            </a:r>
          </a:p>
          <a:p>
            <a:pPr eaLnBrk="1" hangingPunct="1">
              <a:spcBef>
                <a:spcPct val="10000"/>
              </a:spcBef>
              <a:defRPr/>
            </a:pPr>
            <a:r>
              <a:rPr lang="en-US" altLang="zh-CN" smtClean="0">
                <a:ea typeface="宋体" pitchFamily="2" charset="-122"/>
              </a:rPr>
              <a:t>nanocarbon</a:t>
            </a:r>
          </a:p>
          <a:p>
            <a:pPr eaLnBrk="1" hangingPunct="1">
              <a:spcBef>
                <a:spcPct val="10000"/>
              </a:spcBef>
              <a:defRPr/>
            </a:pPr>
            <a:r>
              <a:rPr lang="en-US" altLang="zh-CN" smtClean="0">
                <a:ea typeface="宋体" pitchFamily="2" charset="-122"/>
              </a:rPr>
              <a:t>composites</a:t>
            </a:r>
          </a:p>
          <a:p>
            <a:pPr eaLnBrk="1" hangingPunct="1">
              <a:spcBef>
                <a:spcPct val="10000"/>
              </a:spcBef>
              <a:defRPr/>
            </a:pPr>
            <a:r>
              <a:rPr lang="en-US" altLang="zh-CN" smtClean="0">
                <a:ea typeface="宋体" pitchFamily="2" charset="-122"/>
              </a:rPr>
              <a:t>dendrimers</a:t>
            </a:r>
          </a:p>
          <a:p>
            <a:pPr eaLnBrk="1" hangingPunct="1">
              <a:spcBef>
                <a:spcPct val="10000"/>
              </a:spcBef>
              <a:defRPr/>
            </a:pPr>
            <a:r>
              <a:rPr lang="en-US" altLang="zh-CN" smtClean="0">
                <a:ea typeface="宋体" pitchFamily="2" charset="-122"/>
              </a:rPr>
              <a:t>glasses / ceramics</a:t>
            </a:r>
          </a:p>
          <a:p>
            <a:pPr eaLnBrk="1" hangingPunct="1">
              <a:spcBef>
                <a:spcPct val="10000"/>
              </a:spcBef>
              <a:defRPr/>
            </a:pPr>
            <a:r>
              <a:rPr lang="en-US" altLang="zh-CN" smtClean="0">
                <a:ea typeface="宋体" pitchFamily="2" charset="-122"/>
              </a:rPr>
              <a:t>hydrogels</a:t>
            </a:r>
          </a:p>
          <a:p>
            <a:pPr eaLnBrk="1" hangingPunct="1">
              <a:spcBef>
                <a:spcPct val="10000"/>
              </a:spcBef>
              <a:defRPr/>
            </a:pPr>
            <a:r>
              <a:rPr lang="en-US" altLang="zh-CN" smtClean="0">
                <a:ea typeface="宋体" pitchFamily="2" charset="-122"/>
              </a:rPr>
              <a:t>metals and alloys</a:t>
            </a:r>
          </a:p>
          <a:p>
            <a:pPr eaLnBrk="1" hangingPunct="1">
              <a:spcBef>
                <a:spcPct val="10000"/>
              </a:spcBef>
              <a:defRPr/>
            </a:pPr>
            <a:r>
              <a:rPr lang="en-US" altLang="zh-CN" smtClean="0">
                <a:ea typeface="宋体" pitchFamily="2" charset="-122"/>
              </a:rPr>
              <a:t>nanomagnets</a:t>
            </a:r>
            <a:endParaRPr lang="zh-CN" altLang="en-US" smtClean="0">
              <a:ea typeface="宋体" pitchFamily="2" charset="-122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spcBef>
                <a:spcPct val="10000"/>
              </a:spcBef>
              <a:defRPr/>
            </a:pPr>
            <a:r>
              <a:rPr lang="cs-CZ" sz="2400" dirty="0" smtClean="0"/>
              <a:t>nanoparticles/ </a:t>
            </a:r>
            <a:r>
              <a:rPr lang="cs-CZ" sz="2400" dirty="0" err="1" smtClean="0"/>
              <a:t>catalysts</a:t>
            </a:r>
            <a:endParaRPr lang="cs-CZ" sz="2400" dirty="0" smtClean="0"/>
          </a:p>
          <a:p>
            <a:pPr eaLnBrk="1" hangingPunct="1">
              <a:spcBef>
                <a:spcPct val="10000"/>
              </a:spcBef>
              <a:defRPr/>
            </a:pPr>
            <a:r>
              <a:rPr lang="cs-CZ" sz="2400" dirty="0" err="1" smtClean="0"/>
              <a:t>nanostrings</a:t>
            </a:r>
            <a:endParaRPr lang="cs-CZ" sz="2400" dirty="0" smtClean="0"/>
          </a:p>
          <a:p>
            <a:pPr eaLnBrk="1" hangingPunct="1">
              <a:spcBef>
                <a:spcPct val="10000"/>
              </a:spcBef>
              <a:defRPr/>
            </a:pPr>
            <a:r>
              <a:rPr lang="cs-CZ" sz="2400" dirty="0" err="1" smtClean="0"/>
              <a:t>nanowires</a:t>
            </a:r>
            <a:endParaRPr lang="cs-CZ" sz="2400" dirty="0" smtClean="0"/>
          </a:p>
          <a:p>
            <a:pPr eaLnBrk="1" hangingPunct="1">
              <a:spcBef>
                <a:spcPct val="10000"/>
              </a:spcBef>
              <a:defRPr/>
            </a:pPr>
            <a:r>
              <a:rPr lang="cs-CZ" sz="2400" dirty="0" err="1" smtClean="0"/>
              <a:t>quantum</a:t>
            </a:r>
            <a:r>
              <a:rPr lang="cs-CZ" sz="2400" dirty="0" smtClean="0"/>
              <a:t> </a:t>
            </a:r>
            <a:r>
              <a:rPr lang="cs-CZ" sz="2400" dirty="0" err="1" smtClean="0"/>
              <a:t>dots</a:t>
            </a:r>
            <a:endParaRPr lang="cs-CZ" sz="2400" dirty="0" smtClean="0"/>
          </a:p>
          <a:p>
            <a:pPr eaLnBrk="1" hangingPunct="1">
              <a:spcBef>
                <a:spcPct val="10000"/>
              </a:spcBef>
              <a:defRPr/>
            </a:pPr>
            <a:r>
              <a:rPr lang="cs-CZ" sz="2400" dirty="0" err="1" smtClean="0"/>
              <a:t>self</a:t>
            </a:r>
            <a:r>
              <a:rPr lang="cs-CZ" sz="2400" dirty="0" smtClean="0"/>
              <a:t> </a:t>
            </a:r>
            <a:r>
              <a:rPr lang="cs-CZ" sz="2400" dirty="0" err="1" smtClean="0"/>
              <a:t>assembled</a:t>
            </a:r>
            <a:r>
              <a:rPr lang="cs-CZ" sz="2400" dirty="0" smtClean="0"/>
              <a:t> monolayers (</a:t>
            </a:r>
            <a:r>
              <a:rPr lang="en-US" sz="2400" dirty="0" smtClean="0"/>
              <a:t>SAM</a:t>
            </a:r>
            <a:r>
              <a:rPr lang="cs-CZ" sz="2400" dirty="0" smtClean="0"/>
              <a:t>s)</a:t>
            </a:r>
          </a:p>
          <a:p>
            <a:pPr eaLnBrk="1" hangingPunct="1">
              <a:spcBef>
                <a:spcPct val="10000"/>
              </a:spcBef>
              <a:defRPr/>
            </a:pPr>
            <a:r>
              <a:rPr lang="cs-CZ" sz="2400" dirty="0" err="1" smtClean="0"/>
              <a:t>silicon</a:t>
            </a:r>
            <a:r>
              <a:rPr lang="cs-CZ" sz="2400" dirty="0" smtClean="0"/>
              <a:t> </a:t>
            </a:r>
            <a:r>
              <a:rPr lang="cs-CZ" sz="2400" dirty="0" err="1" smtClean="0"/>
              <a:t>structures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mems</a:t>
            </a:r>
            <a:r>
              <a:rPr lang="cs-CZ" sz="2400" dirty="0" smtClean="0"/>
              <a:t> </a:t>
            </a:r>
            <a:r>
              <a:rPr lang="cs-CZ" sz="2400" dirty="0" err="1" smtClean="0"/>
              <a:t>devices</a:t>
            </a:r>
            <a:endParaRPr lang="cs-CZ" sz="2400" dirty="0" smtClean="0"/>
          </a:p>
          <a:p>
            <a:pPr eaLnBrk="1" hangingPunct="1">
              <a:spcBef>
                <a:spcPct val="10000"/>
              </a:spcBef>
              <a:defRPr/>
            </a:pPr>
            <a:r>
              <a:rPr lang="cs-CZ" sz="2400" dirty="0" err="1" smtClean="0"/>
              <a:t>thin</a:t>
            </a:r>
            <a:r>
              <a:rPr lang="cs-CZ" sz="2400" dirty="0" smtClean="0"/>
              <a:t> </a:t>
            </a:r>
            <a:r>
              <a:rPr lang="cs-CZ" sz="2400" dirty="0" err="1" smtClean="0"/>
              <a:t>films</a:t>
            </a:r>
            <a:endParaRPr lang="cs-CZ" sz="2400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0" x="6924675" y="6480175"/>
          <p14:tracePt t="1287" x="6854825" y="6423025"/>
          <p14:tracePt t="1301" x="6775450" y="6365875"/>
          <p14:tracePt t="1330" x="6616700" y="6273800"/>
          <p14:tracePt t="1349" x="6454775" y="6181725"/>
          <p14:tracePt t="1380" x="6296025" y="6102350"/>
          <p14:tracePt t="1420" x="5870575" y="5988050"/>
          <p14:tracePt t="1459" x="5562600" y="5930900"/>
          <p14:tracePt t="1499" x="5356225" y="5918200"/>
          <p14:tracePt t="1501" x="5321300" y="5918200"/>
          <p14:tracePt t="1540" x="5184775" y="5927725"/>
          <p14:tracePt t="1579" x="5026025" y="5972175"/>
          <p14:tracePt t="1619" x="4851400" y="6042025"/>
          <p14:tracePt t="1670" x="4600575" y="6143625"/>
          <p14:tracePt t="1710" x="4498975" y="6178550"/>
          <p14:tracePt t="1759" x="4476750" y="6191250"/>
          <p14:tracePt t="2038" x="4464050" y="6191250"/>
          <p14:tracePt t="2046" x="4451350" y="6191250"/>
          <p14:tracePt t="2067" x="4429125" y="6191250"/>
          <p14:tracePt t="2089" x="4359275" y="6172200"/>
          <p14:tracePt t="2130" x="4187825" y="6124575"/>
          <p14:tracePt t="2172" x="4073525" y="6089650"/>
          <p14:tracePt t="2212" x="4006850" y="6080125"/>
          <p14:tracePt t="2260" x="3981450" y="6080125"/>
          <p14:tracePt t="3382" x="3971925" y="6067425"/>
          <p14:tracePt t="3390" x="3959225" y="6022975"/>
          <p14:tracePt t="3411" x="3949700" y="5997575"/>
          <p14:tracePt t="3414" x="3937000" y="5965825"/>
          <p14:tracePt t="3451" x="3892550" y="5861050"/>
          <p14:tracePt t="3490" x="3857625" y="5803900"/>
          <p14:tracePt t="3530" x="3844925" y="5781675"/>
          <p14:tracePt t="3570" x="3822700" y="5759450"/>
          <p14:tracePt t="3610" x="3800475" y="5737225"/>
          <p14:tracePt t="8294" x="3765550" y="5667375"/>
          <p14:tracePt t="8302" x="3721100" y="5575300"/>
          <p14:tracePt t="8310" x="3686175" y="5518150"/>
          <p14:tracePt t="8330" x="3629025" y="5416550"/>
          <p14:tracePt t="8371" x="3457575" y="5118100"/>
          <p14:tracePt t="8412" x="3181350" y="4718050"/>
          <p14:tracePt t="8452" x="2794000" y="4156075"/>
          <p14:tracePt t="8492" x="2574925" y="3822700"/>
          <p14:tracePt t="8542" x="2425700" y="3378200"/>
          <p14:tracePt t="8581" x="2266950" y="3035300"/>
          <p14:tracePt t="8622" x="2070100" y="2644775"/>
          <p14:tracePt t="8661" x="1898650" y="2359025"/>
          <p14:tracePt t="8701" x="1670050" y="2025650"/>
          <p14:tracePt t="8741" x="1476375" y="1717675"/>
          <p14:tracePt t="8779" x="1371600" y="1524000"/>
          <p14:tracePt t="8800" x="1282700" y="1362075"/>
          <p14:tracePt t="8841" x="1200150" y="1203325"/>
          <p14:tracePt t="8881" x="1177925" y="1146175"/>
          <p14:tracePt t="8911" x="1177925" y="1133475"/>
          <p14:tracePt t="8951" x="1168400" y="1111250"/>
          <p14:tracePt t="8991" x="1143000" y="1019175"/>
          <p14:tracePt t="9042" x="1143000" y="1009650"/>
          <p14:tracePt t="9093" x="1143000" y="996950"/>
          <p14:tracePt t="9221" x="1133475" y="984250"/>
          <p14:tracePt t="9430" x="1133475" y="993775"/>
          <p14:tracePt t="9439" x="1120775" y="1016000"/>
          <p14:tracePt t="9458" x="1120775" y="1028700"/>
          <p14:tracePt t="9482" x="1120775" y="1038225"/>
          <p14:tracePt t="9522" x="1120775" y="1095375"/>
          <p14:tracePt t="9562" x="1120775" y="1165225"/>
          <p14:tracePt t="9611" x="1120775" y="1200150"/>
          <p14:tracePt t="9661" x="1120775" y="1235075"/>
          <p14:tracePt t="9702" x="1120775" y="1257300"/>
          <p14:tracePt t="9740" x="1120775" y="1266825"/>
          <p14:tracePt t="9829" x="1120775" y="1279525"/>
          <p14:tracePt t="9863" x="1120775" y="1323975"/>
          <p14:tracePt t="9869" x="1120775" y="1336675"/>
          <p14:tracePt t="9901" x="1130300" y="1520825"/>
          <p14:tracePt t="9941" x="1174750" y="1771650"/>
          <p14:tracePt t="9981" x="1254125" y="2047875"/>
          <p14:tracePt t="10021" x="1358900" y="2400300"/>
          <p14:tracePt t="10061" x="1460500" y="2825750"/>
          <p14:tracePt t="10111" x="1622425" y="3295650"/>
          <p14:tracePt t="10152" x="1724025" y="3559175"/>
          <p14:tracePt t="10193" x="1781175" y="3673475"/>
          <p14:tracePt t="10221" x="1838325" y="3775075"/>
          <p14:tracePt t="10261" x="1885950" y="3854450"/>
          <p14:tracePt t="10302" x="1920875" y="3959225"/>
          <p14:tracePt t="10341" x="2009775" y="4130675"/>
          <p14:tracePt t="10382" x="2101850" y="4311650"/>
          <p14:tracePt t="10421" x="2193925" y="4473575"/>
          <p14:tracePt t="10462" x="2238375" y="4565650"/>
          <p14:tracePt t="10621" x="2251075" y="4565650"/>
          <p14:tracePt t="10667" x="2263775" y="4565650"/>
          <p14:tracePt t="10677" x="2273300" y="4565650"/>
          <p14:tracePt t="10708" x="2286000" y="4565650"/>
          <p14:tracePt t="10751" x="2295525" y="4565650"/>
          <p14:tracePt t="10765" x="2308225" y="4565650"/>
          <p14:tracePt t="10790" x="2320925" y="4565650"/>
          <p14:tracePt t="10822" x="2355850" y="4565650"/>
          <p14:tracePt t="10862" x="2378075" y="4565650"/>
          <p14:tracePt t="10953" x="2444750" y="4565650"/>
          <p14:tracePt t="10992" x="2616200" y="4565650"/>
          <p14:tracePt t="11042" x="2914650" y="4565650"/>
          <p14:tracePt t="11082" x="3225800" y="4575175"/>
          <p14:tracePt t="11122" x="3603625" y="4610100"/>
          <p14:tracePt t="11172" x="4403725" y="4667250"/>
          <p14:tracePt t="11212" x="4895850" y="4724400"/>
          <p14:tracePt t="11251" x="5260975" y="4746625"/>
          <p14:tracePt t="11291" x="5708650" y="4806950"/>
          <p14:tracePt t="11293" x="5800725" y="4816475"/>
          <p14:tracePt t="11332" x="6108700" y="4838700"/>
          <p14:tracePt t="11371" x="6143625" y="4838700"/>
          <p14:tracePt t="11411" x="6156325" y="4851400"/>
          <p14:tracePt t="11460" x="6188075" y="4864100"/>
          <p14:tracePt t="11491" x="6315075" y="4908550"/>
          <p14:tracePt t="11532" x="6521450" y="5000625"/>
          <p14:tracePt t="11581" x="6670675" y="5080000"/>
          <p14:tracePt t="11622" x="6772275" y="5159375"/>
          <p14:tracePt t="11662" x="6819900" y="5194300"/>
          <p14:tracePt t="11701" x="6899275" y="5286375"/>
          <p14:tracePt t="11742" x="7000875" y="5413375"/>
          <p14:tracePt t="11791" x="7070725" y="5492750"/>
          <p14:tracePt t="11831" x="7105650" y="5527675"/>
          <p14:tracePt t="11912" x="7115175" y="5527675"/>
          <p14:tracePt t="12143" x="7127875" y="55181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4691062" cy="49053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/>
              <a:t>Aerogels</a:t>
            </a:r>
            <a:endParaRPr lang="cs-CZ" sz="3200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765175"/>
            <a:ext cx="8362950" cy="5000625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/>
              <a:t>manufactured material with the lowest bulk density of any known porous solid</a:t>
            </a:r>
          </a:p>
          <a:p>
            <a:pPr eaLnBrk="1" hangingPunct="1">
              <a:defRPr/>
            </a:pPr>
            <a:r>
              <a:rPr lang="en-US" sz="2000" smtClean="0"/>
              <a:t>derived from a gel in which the liquid component of the gel has been replaced with a gas</a:t>
            </a:r>
          </a:p>
          <a:p>
            <a:pPr eaLnBrk="1" hangingPunct="1">
              <a:defRPr/>
            </a:pPr>
            <a:r>
              <a:rPr lang="en-US" sz="2000" smtClean="0"/>
              <a:t>produced by extracting the liquid component of a gel through supercritical drying</a:t>
            </a:r>
          </a:p>
          <a:p>
            <a:pPr eaLnBrk="1" hangingPunct="1">
              <a:defRPr/>
            </a:pPr>
            <a:r>
              <a:rPr lang="en-US" sz="2000" smtClean="0"/>
              <a:t>this allows the liquid to be slowly drawn off without causing the solid matrix in the gel to collapse from </a:t>
            </a:r>
            <a:br>
              <a:rPr lang="en-US" sz="2000" smtClean="0"/>
            </a:br>
            <a:r>
              <a:rPr lang="en-US" sz="2000" smtClean="0"/>
              <a:t>capillary action, as would happen with </a:t>
            </a:r>
            <a:br>
              <a:rPr lang="en-US" sz="2000" smtClean="0"/>
            </a:br>
            <a:r>
              <a:rPr lang="en-US" sz="2000" smtClean="0"/>
              <a:t>conventional evaporation</a:t>
            </a:r>
            <a:br>
              <a:rPr lang="en-US" sz="2000" smtClean="0"/>
            </a:br>
            <a:endParaRPr lang="cs-CZ" sz="2000" smtClean="0"/>
          </a:p>
        </p:txBody>
      </p:sp>
      <p:pic>
        <p:nvPicPr>
          <p:cNvPr id="9220" name="Picture 5" descr="Aerogel_h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149725"/>
            <a:ext cx="3683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3213100"/>
            <a:ext cx="2338387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1" x="7140575" y="5495925"/>
          <p14:tracePt t="1198" x="7131050" y="5438775"/>
          <p14:tracePt t="1206" x="7108825" y="5391150"/>
          <p14:tracePt t="1222" x="7051675" y="5254625"/>
          <p14:tracePt t="1263" x="6854825" y="4876800"/>
          <p14:tracePt t="1303" x="6731000" y="4670425"/>
          <p14:tracePt t="1343" x="6537325" y="4406900"/>
          <p14:tracePt t="1382" x="6410325" y="4225925"/>
          <p14:tracePt t="1432" x="6248400" y="4064000"/>
          <p14:tracePt t="1473" x="6226175" y="4041775"/>
          <p14:tracePt t="1513" x="6134100" y="3949700"/>
          <p14:tracePt t="1553" x="5861050" y="3857625"/>
          <p14:tracePt t="1593" x="5518150" y="3721100"/>
          <p14:tracePt t="1643" x="5299075" y="3641725"/>
          <p14:tracePt t="1683" x="5276850" y="3629025"/>
          <p14:tracePt t="4694" x="5276850" y="3594100"/>
          <p14:tracePt t="4710" x="5264150" y="3549650"/>
          <p14:tracePt t="4733" x="5184775" y="3387725"/>
          <p14:tracePt t="4764" x="5048250" y="3159125"/>
          <p14:tracePt t="4805" x="4943475" y="3009900"/>
          <p14:tracePt t="4844" x="4784725" y="2781300"/>
          <p14:tracePt t="4885" x="4622800" y="2587625"/>
          <p14:tracePt t="4905" x="4613275" y="2565400"/>
          <p14:tracePt t="4934" x="4591050" y="2517775"/>
          <p14:tracePt t="4973" x="4556125" y="2486025"/>
          <p14:tracePt t="5014" x="4521200" y="2451100"/>
          <p14:tracePt t="5054" x="4429125" y="2403475"/>
          <p14:tracePt t="5095" x="4371975" y="2393950"/>
          <p14:tracePt t="5134" x="4302125" y="2393950"/>
          <p14:tracePt t="5174" x="4292600" y="2393950"/>
          <p14:tracePt t="5224" x="4324350" y="2371725"/>
          <p14:tracePt t="5265" x="4540250" y="2095500"/>
          <p14:tracePt t="5304" x="4667250" y="1968500"/>
          <p14:tracePt t="8550" x="4689475" y="1958975"/>
          <p14:tracePt t="8561" x="4702175" y="1958975"/>
          <p14:tracePt t="8583" x="4759325" y="1911350"/>
          <p14:tracePt t="8605" x="4816475" y="1879600"/>
          <p14:tracePt t="8646" x="4838700" y="1831975"/>
          <p14:tracePt t="8685" x="4829175" y="1797050"/>
          <p14:tracePt t="8726" x="4794250" y="1752600"/>
          <p14:tracePt t="8765" x="4727575" y="1704975"/>
          <p14:tracePt t="8805" x="4657725" y="1660525"/>
          <p14:tracePt t="8846" x="4565650" y="1616075"/>
          <p14:tracePt t="8885" x="4464050" y="1568450"/>
          <p14:tracePt t="8926" x="4349750" y="1546225"/>
          <p14:tracePt t="8965" x="4270375" y="1533525"/>
          <p14:tracePt t="9006" x="4222750" y="1511300"/>
          <p14:tracePt t="9046" x="4178300" y="1489075"/>
          <p14:tracePt t="9124" x="4165600" y="1489075"/>
          <p14:tracePt t="9165" x="4156075" y="1489075"/>
          <p14:tracePt t="9237" x="4143375" y="1489075"/>
          <p14:tracePt t="9638" x="4121150" y="1489075"/>
          <p14:tracePt t="9654" x="4098925" y="1489075"/>
          <p14:tracePt t="9661" x="4064000" y="1476375"/>
          <p14:tracePt t="9686" x="4016375" y="1444625"/>
          <p14:tracePt t="9705" x="3971925" y="1419225"/>
          <p14:tracePt t="9736" x="3914775" y="1384300"/>
          <p14:tracePt t="9776" x="3835400" y="1339850"/>
          <p14:tracePt t="9815" x="3800475" y="1317625"/>
          <p14:tracePt t="9855" x="3765550" y="1304925"/>
          <p14:tracePt t="9895" x="3752850" y="1304925"/>
          <p14:tracePt t="9934" x="3743325" y="1295400"/>
          <p14:tracePt t="10015" x="3730625" y="1282700"/>
          <p14:tracePt t="10055" x="3708400" y="1270000"/>
          <p14:tracePt t="10095" x="3686175" y="1270000"/>
          <p14:tracePt t="10135" x="3673475" y="1270000"/>
          <p14:tracePt t="11622" x="3740150" y="1270000"/>
          <p14:tracePt t="11629" x="3797300" y="1279525"/>
          <p14:tracePt t="11637" x="3854450" y="1292225"/>
          <p14:tracePt t="11662" x="4140200" y="1292225"/>
          <p14:tracePt t="11695" x="4391025" y="1292225"/>
          <p14:tracePt t="11736" x="4460875" y="1292225"/>
          <p14:tracePt t="11816" x="4473575" y="1292225"/>
          <p14:tracePt t="11949" x="4495800" y="1292225"/>
          <p14:tracePt t="11957" x="4518025" y="1282700"/>
          <p14:tracePt t="11965" x="4552950" y="1270000"/>
          <p14:tracePt t="11995" x="4597400" y="1260475"/>
          <p14:tracePt t="12061" x="4610100" y="1260475"/>
          <p14:tracePt t="12095" x="4619625" y="1247775"/>
          <p14:tracePt t="12136" x="4645025" y="1238250"/>
          <p14:tracePt t="12175" x="4654550" y="1225550"/>
          <p14:tracePt t="12216" x="4676775" y="1203325"/>
          <p14:tracePt t="12296" x="4689475" y="1190625"/>
          <p14:tracePt t="12389" x="4689475" y="1181100"/>
          <p14:tracePt t="12405" x="4689475" y="1168400"/>
          <p14:tracePt t="12421" x="4689475" y="1155700"/>
          <p14:tracePt t="13118" x="4689475" y="1146175"/>
          <p14:tracePt t="13133" x="4702175" y="1133475"/>
          <p14:tracePt t="13141" x="4711700" y="1133475"/>
          <p14:tracePt t="13157" x="4724400" y="1123950"/>
          <p14:tracePt t="13196" x="4826000" y="1123950"/>
          <p14:tracePt t="13236" x="4940300" y="1123950"/>
          <p14:tracePt t="13276" x="5067300" y="1123950"/>
          <p14:tracePt t="13317" x="5375275" y="1130300"/>
          <p14:tracePt t="13356" x="5686425" y="1177925"/>
          <p14:tracePt t="13397" x="5822950" y="1200150"/>
          <p14:tracePt t="13437" x="5937250" y="1209675"/>
          <p14:tracePt t="13475" x="6038850" y="1222375"/>
          <p14:tracePt t="13516" x="6143625" y="1244600"/>
          <p14:tracePt t="13556" x="6178550" y="1244600"/>
          <p14:tracePt t="13596" x="6280150" y="1257300"/>
          <p14:tracePt t="13635" x="6350000" y="1266825"/>
          <p14:tracePt t="13676" x="6534150" y="1292225"/>
          <p14:tracePt t="13717" x="6591300" y="1301750"/>
          <p14:tracePt t="13756" x="6613525" y="1301750"/>
          <p14:tracePt t="14848" x="6635750" y="1301750"/>
          <p14:tracePt t="14855" x="6648450" y="1314450"/>
          <p14:tracePt t="14864" x="6670675" y="1323975"/>
          <p14:tracePt t="14886" x="6727825" y="1336675"/>
          <p14:tracePt t="14927" x="6829425" y="1358900"/>
          <p14:tracePt t="14967" x="6864350" y="1358900"/>
          <p14:tracePt t="15007" x="6886575" y="1371600"/>
          <p14:tracePt t="19118" x="6867525" y="1381125"/>
          <p14:tracePt t="19127" x="6845300" y="1393825"/>
          <p14:tracePt t="19137" x="6832600" y="1393825"/>
          <p14:tracePt t="19160" x="6696075" y="1406525"/>
          <p14:tracePt t="19193" x="6467475" y="1406525"/>
          <p14:tracePt t="19218" x="6353175" y="1406525"/>
          <p14:tracePt t="19257" x="6089650" y="1406525"/>
          <p14:tracePt t="19297" x="5664200" y="1406525"/>
          <p14:tracePt t="19338" x="5334000" y="1406525"/>
          <p14:tracePt t="19377" x="5127625" y="1416050"/>
          <p14:tracePt t="19418" x="4794250" y="1441450"/>
          <p14:tracePt t="19458" x="4600575" y="1450975"/>
          <p14:tracePt t="19498" x="4429125" y="1463675"/>
          <p14:tracePt t="19538" x="4244975" y="1485900"/>
          <p14:tracePt t="19577" x="4029075" y="1508125"/>
          <p14:tracePt t="19617" x="3721100" y="1543050"/>
          <p14:tracePt t="19658" x="3400425" y="1555750"/>
          <p14:tracePt t="19697" x="3228975" y="1565275"/>
          <p14:tracePt t="19737" x="2851150" y="1565275"/>
          <p14:tracePt t="19778" x="2517775" y="1587500"/>
          <p14:tracePt t="19817" x="2324100" y="1622425"/>
          <p14:tracePt t="19857" x="2289175" y="1622425"/>
          <p14:tracePt t="19897" x="2209800" y="1622425"/>
          <p14:tracePt t="19937" x="2070100" y="1622425"/>
          <p14:tracePt t="19977" x="1876425" y="1622425"/>
          <p14:tracePt t="20017" x="1762125" y="1616075"/>
          <p14:tracePt t="20057" x="1590675" y="1590675"/>
          <p14:tracePt t="20097" x="1428750" y="1581150"/>
          <p14:tracePt t="20137" x="1247775" y="1546225"/>
          <p14:tracePt t="20178" x="1111250" y="1524000"/>
          <p14:tracePt t="20218" x="1041400" y="1524000"/>
          <p14:tracePt t="20258" x="993775" y="1524000"/>
          <p14:tracePt t="20300" x="949325" y="1511300"/>
          <p14:tracePt t="20340" x="904875" y="1511300"/>
          <p14:tracePt t="20377" x="857250" y="1501775"/>
          <p14:tracePt t="20417" x="835025" y="1501775"/>
          <p14:tracePt t="20498" x="822325" y="1489075"/>
          <p14:tracePt t="22870" x="876300" y="1489075"/>
          <p14:tracePt t="22882" x="968375" y="1489075"/>
          <p14:tracePt t="22894" x="1073150" y="1498600"/>
          <p14:tracePt t="22924" x="1289050" y="1530350"/>
          <p14:tracePt t="22964" x="1416050" y="1543050"/>
          <p14:tracePt t="22983" x="1460500" y="1555750"/>
          <p14:tracePt t="23014" x="1600200" y="1577975"/>
          <p14:tracePt t="23053" x="1816100" y="1622425"/>
          <p14:tracePt t="23094" x="2057400" y="1670050"/>
          <p14:tracePt t="23133" x="2228850" y="1701800"/>
          <p14:tracePt t="23174" x="2330450" y="1714500"/>
          <p14:tracePt t="23214" x="2413000" y="1736725"/>
          <p14:tracePt t="23265" x="2606675" y="1784350"/>
          <p14:tracePt t="23304" x="2743200" y="1828800"/>
          <p14:tracePt t="23344" x="2879725" y="1851025"/>
          <p14:tracePt t="23385" x="2971800" y="1885950"/>
          <p14:tracePt t="23424" x="3051175" y="1908175"/>
          <p14:tracePt t="23464" x="3178175" y="1943100"/>
          <p14:tracePt t="23504" x="3235325" y="1955800"/>
          <p14:tracePt t="23544" x="3282950" y="1965325"/>
          <p14:tracePt t="23584" x="3340100" y="1978025"/>
          <p14:tracePt t="23624" x="3362325" y="1978025"/>
          <p14:tracePt t="23674" x="3406775" y="1978025"/>
          <p14:tracePt t="23715" x="3441700" y="1990725"/>
          <p14:tracePt t="23765" x="3486150" y="1990725"/>
          <p14:tracePt t="23804" x="3533775" y="1990725"/>
          <p14:tracePt t="23844" x="3556000" y="1990725"/>
          <p14:tracePt t="23885" x="3578225" y="1990725"/>
          <p14:tracePt t="23924" x="3603625" y="1990725"/>
          <p14:tracePt t="23964" x="3613150" y="1990725"/>
          <p14:tracePt t="24043" x="3625850" y="1990725"/>
          <p14:tracePt t="24084" x="3648075" y="1990725"/>
          <p14:tracePt t="24134" x="3692525" y="1968500"/>
          <p14:tracePt t="24175" x="3749675" y="1936750"/>
          <p14:tracePt t="24215" x="3784600" y="1924050"/>
          <p14:tracePt t="24254" x="3797300" y="1911350"/>
          <p14:tracePt t="24295" x="3819525" y="1901825"/>
          <p14:tracePt t="24334" x="3832225" y="1889125"/>
          <p14:tracePt t="25174" x="3854450" y="1889125"/>
          <p14:tracePt t="25182" x="3876675" y="1879600"/>
          <p14:tracePt t="25206" x="3898900" y="1866900"/>
          <p14:tracePt t="25227" x="3921125" y="1866900"/>
          <p14:tracePt t="25264" x="3968750" y="1866900"/>
          <p14:tracePt t="25304" x="3990975" y="1854200"/>
          <p14:tracePt t="25344" x="4025900" y="1844675"/>
          <p14:tracePt t="25383" x="4048125" y="1831975"/>
          <p14:tracePt t="25423" x="4060825" y="1819275"/>
          <p14:tracePt t="26413" x="4070350" y="1819275"/>
          <p14:tracePt t="26438" x="4070350" y="1828800"/>
          <p14:tracePt t="26456" x="4070350" y="1851025"/>
          <p14:tracePt t="26485" x="4070350" y="1885950"/>
          <p14:tracePt t="26525" x="4070350" y="1908175"/>
          <p14:tracePt t="26544" x="4070350" y="1933575"/>
          <p14:tracePt t="26575" x="4070350" y="2022475"/>
          <p14:tracePt t="26614" x="4029075" y="2263775"/>
          <p14:tracePt t="26655" x="3844925" y="2654300"/>
          <p14:tracePt t="26695" x="3606800" y="3238500"/>
          <p14:tracePt t="26735" x="3409950" y="3752850"/>
          <p14:tracePt t="26775" x="3260725" y="4175125"/>
          <p14:tracePt t="26815" x="3216275" y="4429125"/>
          <p14:tracePt t="26855" x="3194050" y="4667250"/>
          <p14:tracePt t="26895" x="3067050" y="4965700"/>
          <p14:tracePt t="26935" x="2974975" y="5299075"/>
          <p14:tracePt t="26975" x="2917825" y="5594350"/>
          <p14:tracePt t="27015" x="2908300" y="5734050"/>
          <p14:tracePt t="27055" x="2908300" y="5870575"/>
          <p14:tracePt t="27094" x="2908300" y="5937250"/>
          <p14:tracePt t="27211" x="2908300" y="5930900"/>
          <p14:tracePt t="27213" x="2908300" y="5908675"/>
          <p14:tracePt t="27245" x="2949575" y="5759450"/>
          <p14:tracePt t="27264" x="2994025" y="5667375"/>
          <p14:tracePt t="27295" x="3063875" y="5505450"/>
          <p14:tracePt t="27335" x="3098800" y="5416550"/>
          <p14:tracePt t="27375" x="3098800" y="5359400"/>
          <p14:tracePt t="27415" x="3067050" y="5302250"/>
          <p14:tracePt t="27456" x="2987675" y="5232400"/>
          <p14:tracePt t="27495" x="2882900" y="5184775"/>
          <p14:tracePt t="27535" x="2838450" y="5153025"/>
          <p14:tracePt t="27575" x="2746375" y="5105400"/>
          <p14:tracePt t="27615" x="2619375" y="5048250"/>
          <p14:tracePt t="27665" x="2473325" y="4991100"/>
          <p14:tracePt t="27705" x="2416175" y="4981575"/>
          <p14:tracePt t="27755" x="2324100" y="4981575"/>
          <p14:tracePt t="27794" x="2241550" y="5067300"/>
          <p14:tracePt t="27845" x="2387600" y="5343525"/>
          <p14:tracePt t="27885" x="2708275" y="5387975"/>
          <p14:tracePt t="27925" x="2994025" y="5254625"/>
          <p14:tracePt t="27965" x="3063875" y="5003800"/>
          <p14:tracePt t="28005" x="3044825" y="4762500"/>
          <p14:tracePt t="28045" x="2930525" y="4692650"/>
          <p14:tracePt t="28085" x="2711450" y="4714875"/>
          <p14:tracePt t="28135" x="2505075" y="4930775"/>
          <p14:tracePt t="28175" x="2527300" y="5114925"/>
          <p14:tracePt t="28225" x="2765425" y="5149850"/>
          <p14:tracePt t="28265" x="2879725" y="5083175"/>
          <p14:tracePt t="28306" x="2892425" y="4956175"/>
          <p14:tracePt t="28344" x="2892425" y="4933950"/>
          <p14:tracePt t="28384" x="2851150" y="4911725"/>
          <p14:tracePt t="28466" x="2927350" y="4911725"/>
          <p14:tracePt t="28506" x="3349625" y="4819650"/>
          <p14:tracePt t="28546" x="3740150" y="4670425"/>
          <p14:tracePt t="28584" x="3832225" y="4613275"/>
          <p14:tracePt t="29510" x="3863975" y="4578350"/>
          <p14:tracePt t="29518" x="3898900" y="4556125"/>
          <p14:tracePt t="29532" x="3956050" y="4521200"/>
          <p14:tracePt t="29572" x="4105275" y="4432300"/>
          <p14:tracePt t="29612" x="4267200" y="4314825"/>
          <p14:tracePt t="29651" x="4324350" y="4235450"/>
          <p14:tracePt t="29691" x="4448175" y="4111625"/>
          <p14:tracePt t="29732" x="4610100" y="3892550"/>
          <p14:tracePt t="29771" x="4667250" y="3676650"/>
          <p14:tracePt t="29812" x="4781550" y="3206750"/>
          <p14:tracePt t="29851" x="4781550" y="2908300"/>
          <p14:tracePt t="29891" x="4714875" y="2622550"/>
          <p14:tracePt t="29931" x="4622800" y="2486025"/>
          <p14:tracePt t="29932" x="4613275" y="2473325"/>
          <p14:tracePt t="29971" x="4565650" y="2428875"/>
          <p14:tracePt t="30012" x="4394200" y="2346325"/>
          <p14:tracePt t="30032" x="4349750" y="2324100"/>
          <p14:tracePt t="30082" x="4279900" y="2279650"/>
          <p14:tracePt t="30122" x="4213225" y="2209800"/>
          <p14:tracePt t="30162" x="4143375" y="2165350"/>
          <p14:tracePt t="30213" x="4098925" y="2117725"/>
          <p14:tracePt t="30262" x="4051300" y="2095500"/>
          <p14:tracePt t="31086" x="4029075" y="2095500"/>
          <p14:tracePt t="31096" x="4006850" y="2082800"/>
          <p14:tracePt t="31105" x="3959225" y="2073275"/>
          <p14:tracePt t="31126" x="3867150" y="2051050"/>
          <p14:tracePt t="31162" x="3752850" y="2003425"/>
          <p14:tracePt t="31202" x="3663950" y="1981200"/>
          <p14:tracePt t="31243" x="3571875" y="1958975"/>
          <p14:tracePt t="31293" x="3467100" y="1936750"/>
          <p14:tracePt t="31333" x="3387725" y="1924050"/>
          <p14:tracePt t="31382" x="3238500" y="1901825"/>
          <p14:tracePt t="31422" x="3159125" y="1889125"/>
          <p14:tracePt t="31462" x="3124200" y="1889125"/>
          <p14:tracePt t="31502" x="3032125" y="1879600"/>
          <p14:tracePt t="31542" x="2940050" y="1866900"/>
          <p14:tracePt t="31582" x="2873375" y="1854200"/>
          <p14:tracePt t="31622" x="2851150" y="1854200"/>
          <p14:tracePt t="31662" x="2794000" y="1854200"/>
          <p14:tracePt t="31702" x="2724150" y="1844675"/>
          <p14:tracePt t="31742" x="2689225" y="1844675"/>
          <p14:tracePt t="31885" x="2676525" y="1844675"/>
          <p14:tracePt t="32701" x="2654300" y="1844675"/>
          <p14:tracePt t="32813" x="2644775" y="1844675"/>
          <p14:tracePt t="33225" x="2632075" y="1844675"/>
          <p14:tracePt t="33235" x="2651125" y="1851025"/>
          <p14:tracePt t="33250" x="2730500" y="1863725"/>
          <p14:tracePt t="33274" x="2892425" y="1885950"/>
          <p14:tracePt t="33277" x="2936875" y="1885950"/>
          <p14:tracePt t="33313" x="3165475" y="1920875"/>
          <p14:tracePt t="33354" x="3419475" y="1943100"/>
          <p14:tracePt t="33393" x="3832225" y="1943100"/>
          <p14:tracePt t="33433" x="4425950" y="1943100"/>
          <p14:tracePt t="33473" x="4838700" y="1955800"/>
          <p14:tracePt t="33513" x="4940300" y="1978025"/>
          <p14:tracePt t="33553" x="5010150" y="1990725"/>
          <p14:tracePt t="33593" x="5067300" y="2000250"/>
          <p14:tracePt t="33633" x="5080000" y="2000250"/>
          <p14:tracePt t="33673" x="5124450" y="2012950"/>
          <p14:tracePt t="33713" x="5146675" y="2022475"/>
          <p14:tracePt t="33762" x="5194300" y="2022475"/>
          <p14:tracePt t="33803" x="5238750" y="2035175"/>
          <p14:tracePt t="33843" x="5273675" y="2035175"/>
          <p14:tracePt t="33922" x="5286375" y="2035175"/>
          <p14:tracePt t="34549" x="5295900" y="2035175"/>
          <p14:tracePt t="34575" x="5308600" y="2035175"/>
          <p14:tracePt t="34595" x="5318125" y="2035175"/>
          <p14:tracePt t="37024" x="5343525" y="2035175"/>
          <p14:tracePt t="37038" x="5365750" y="2025650"/>
          <p14:tracePt t="37057" x="5410200" y="2003425"/>
          <p14:tracePt t="37084" x="5514975" y="1936750"/>
          <p14:tracePt t="37125" x="5581650" y="1889125"/>
          <p14:tracePt t="37165" x="5629275" y="1866900"/>
          <p14:tracePt t="37214" x="5638800" y="1866900"/>
          <p14:tracePt t="37331" x="5651500" y="1866900"/>
          <p14:tracePt t="38926" x="5651500" y="1876425"/>
          <p14:tracePt t="38934" x="5632450" y="1876425"/>
          <p14:tracePt t="38954" x="5607050" y="1876425"/>
          <p14:tracePt t="38959" x="5597525" y="1885950"/>
          <p14:tracePt t="38996" x="5426075" y="1885950"/>
          <p14:tracePt t="39035" x="5321300" y="1866900"/>
          <p14:tracePt t="39075" x="5162550" y="1831975"/>
          <p14:tracePt t="39077" x="5114925" y="1831975"/>
          <p14:tracePt t="39126" x="4886325" y="1819275"/>
          <p14:tracePt t="39165" x="4657725" y="1797050"/>
          <p14:tracePt t="39214" x="4591050" y="1797050"/>
          <p14:tracePt t="39255" x="4498975" y="1797050"/>
          <p14:tracePt t="39295" x="4337050" y="1797050"/>
          <p14:tracePt t="39334" x="4235450" y="1797050"/>
          <p14:tracePt t="39375" x="4165600" y="1797050"/>
          <p14:tracePt t="39414" x="4156075" y="1797050"/>
          <p14:tracePt t="39717" x="4143375" y="1797050"/>
          <p14:tracePt t="39737" x="4152900" y="1797050"/>
          <p14:tracePt t="39741" x="4175125" y="1797050"/>
          <p14:tracePt t="39754" x="4197350" y="1797050"/>
          <p14:tracePt t="39794" x="4368800" y="1797050"/>
          <p14:tracePt t="39814" x="4495800" y="1806575"/>
          <p14:tracePt t="39844" x="4562475" y="1816100"/>
          <p14:tracePt t="39884" x="4702175" y="1816100"/>
          <p14:tracePt t="39925" x="4816475" y="1828800"/>
          <p14:tracePt t="39964" x="4918075" y="1851025"/>
          <p14:tracePt t="40005" x="5010150" y="1863725"/>
          <p14:tracePt t="40047" x="5146675" y="1876425"/>
          <p14:tracePt t="40088" x="5251450" y="1885950"/>
          <p14:tracePt t="40124" x="5353050" y="1885950"/>
          <p14:tracePt t="40165" x="5502275" y="1898650"/>
          <p14:tracePt t="40204" x="5572125" y="1898650"/>
          <p14:tracePt t="40245" x="5594350" y="1898650"/>
          <p14:tracePt t="41534" x="5594350" y="1908175"/>
          <p14:tracePt t="41552" x="5575300" y="1908175"/>
          <p14:tracePt t="41570" x="5505450" y="1920875"/>
          <p14:tracePt t="41602" x="5368925" y="1920875"/>
          <p14:tracePt t="41605" x="5299075" y="1920875"/>
          <p14:tracePt t="41623" x="5229225" y="1920875"/>
          <p14:tracePt t="41652" x="4991100" y="1920875"/>
          <p14:tracePt t="41692" x="4737100" y="1920875"/>
          <p14:tracePt t="41743" x="4476750" y="1920875"/>
          <p14:tracePt t="41782" x="4302125" y="1920875"/>
          <p14:tracePt t="41822" x="4086225" y="1920875"/>
          <p14:tracePt t="41873" x="3959225" y="1933575"/>
          <p14:tracePt t="41912" x="3879850" y="1933575"/>
          <p14:tracePt t="41962" x="3778250" y="1933575"/>
          <p14:tracePt t="42002" x="3721100" y="1933575"/>
          <p14:tracePt t="42027" x="3673475" y="1933575"/>
          <p14:tracePt t="42070" x="3638550" y="1933575"/>
          <p14:tracePt t="42397" x="3629025" y="1933575"/>
          <p14:tracePt t="42405" x="3635375" y="1933575"/>
          <p14:tracePt t="42417" x="3660775" y="1933575"/>
          <p14:tracePt t="42450" x="3692525" y="1933575"/>
          <p14:tracePt t="42470" x="3717925" y="1933575"/>
          <p14:tracePt t="42500" x="3740150" y="1943100"/>
          <p14:tracePt t="42540" x="3762375" y="1943100"/>
          <p14:tracePt t="42580" x="3797300" y="1943100"/>
          <p14:tracePt t="42582" x="3806825" y="1943100"/>
          <p14:tracePt t="42741" x="3819525" y="1943100"/>
          <p14:tracePt t="42749" x="3832225" y="1943100"/>
          <p14:tracePt t="42853" x="3841750" y="1943100"/>
          <p14:tracePt t="43029" x="3822700" y="1943100"/>
          <p14:tracePt t="43037" x="3810000" y="1943100"/>
          <p14:tracePt t="43048" x="3787775" y="1943100"/>
          <p14:tracePt t="43069" x="3695700" y="1924050"/>
          <p14:tracePt t="43111" x="3663950" y="1901825"/>
          <p14:tracePt t="43151" x="3594100" y="1879600"/>
          <p14:tracePt t="43190" x="3489325" y="1844675"/>
          <p14:tracePt t="43231" x="3422650" y="1819275"/>
          <p14:tracePt t="43271" x="3317875" y="1797050"/>
          <p14:tracePt t="43310" x="3286125" y="1797050"/>
          <p14:tracePt t="43350" x="3203575" y="1787525"/>
          <p14:tracePt t="43390" x="3111500" y="1774825"/>
          <p14:tracePt t="43431" x="3032125" y="1774825"/>
          <p14:tracePt t="43470" x="2930525" y="1774825"/>
          <p14:tracePt t="43510" x="2882900" y="1784350"/>
          <p14:tracePt t="43551" x="2851150" y="1816100"/>
          <p14:tracePt t="43591" x="2851150" y="1898650"/>
          <p14:tracePt t="43630" x="2870200" y="2012950"/>
          <p14:tracePt t="43671" x="2949575" y="2114550"/>
          <p14:tracePt t="43711" x="3028950" y="2171700"/>
          <p14:tracePt t="43751" x="3143250" y="2219325"/>
          <p14:tracePt t="43791" x="3235325" y="2219325"/>
          <p14:tracePt t="43831" x="3340100" y="2219325"/>
          <p14:tracePt t="43870" x="3406775" y="2219325"/>
          <p14:tracePt t="43910" x="3476625" y="2219325"/>
          <p14:tracePt t="43951" x="3568700" y="2219325"/>
          <p14:tracePt t="43990" x="3635375" y="2219325"/>
          <p14:tracePt t="44030" x="3740150" y="2197100"/>
          <p14:tracePt t="44070" x="3775075" y="2187575"/>
          <p14:tracePt t="44110" x="3841750" y="2165350"/>
          <p14:tracePt t="44151" x="3876675" y="2152650"/>
          <p14:tracePt t="44190" x="3889375" y="2139950"/>
          <p14:tracePt t="44272" x="3898900" y="2117725"/>
          <p14:tracePt t="44312" x="3921125" y="2082800"/>
          <p14:tracePt t="44351" x="3933825" y="2060575"/>
          <p14:tracePt t="44391" x="3946525" y="2003425"/>
          <p14:tracePt t="44431" x="3937000" y="1936750"/>
          <p14:tracePt t="44471" x="3902075" y="1901825"/>
          <p14:tracePt t="44510" x="3879850" y="1879600"/>
          <p14:tracePt t="44551" x="3822700" y="1819275"/>
          <p14:tracePt t="44590" x="3800475" y="1797050"/>
          <p14:tracePt t="44631" x="3730625" y="1787525"/>
          <p14:tracePt t="44671" x="3594100" y="1774825"/>
          <p14:tracePt t="44711" x="3514725" y="1762125"/>
          <p14:tracePt t="44750" x="3457575" y="1752600"/>
          <p14:tracePt t="44791" x="3400425" y="1739900"/>
          <p14:tracePt t="44831" x="3375025" y="1739900"/>
          <p14:tracePt t="44871" x="3343275" y="1739900"/>
          <p14:tracePt t="44910" x="3260725" y="1739900"/>
          <p14:tracePt t="44950" x="3181350" y="1784350"/>
          <p14:tracePt t="44991" x="3111500" y="1841500"/>
          <p14:tracePt t="45031" x="3079750" y="1908175"/>
          <p14:tracePt t="45071" x="3067050" y="1990725"/>
          <p14:tracePt t="45111" x="3067050" y="2070100"/>
          <p14:tracePt t="45151" x="3133725" y="2149475"/>
          <p14:tracePt t="45190" x="3225800" y="2206625"/>
          <p14:tracePt t="45230" x="3349625" y="2241550"/>
          <p14:tracePt t="45271" x="3454400" y="2241550"/>
          <p14:tracePt t="45311" x="3590925" y="2241550"/>
          <p14:tracePt t="45351" x="3692525" y="2232025"/>
          <p14:tracePt t="45391" x="3784600" y="2209800"/>
          <p14:tracePt t="45431" x="3832225" y="2197100"/>
          <p14:tracePt t="45471" x="3854450" y="2187575"/>
          <p14:tracePt t="45510" x="3863975" y="2174875"/>
          <p14:tracePt t="45550" x="3889375" y="2165350"/>
          <p14:tracePt t="45861" x="3898900" y="2165350"/>
          <p14:tracePt t="45883" x="3946525" y="2130425"/>
          <p14:tracePt t="45887" x="4013200" y="2117725"/>
          <p14:tracePt t="45901" x="4197350" y="2108200"/>
          <p14:tracePt t="45921" x="4356100" y="2108200"/>
          <p14:tracePt t="45951" x="4562475" y="2095500"/>
          <p14:tracePt t="45991" x="4759325" y="2025650"/>
          <p14:tracePt t="46032" x="4838700" y="1981200"/>
          <p14:tracePt t="47382" x="4851400" y="1981200"/>
          <p14:tracePt t="47389" x="4841875" y="1981200"/>
          <p14:tracePt t="47431" x="4829175" y="2000250"/>
          <p14:tracePt t="47440" x="4829175" y="2035175"/>
          <p14:tracePt t="47470" x="4829175" y="2184400"/>
          <p14:tracePt t="47511" x="4851400" y="2378075"/>
          <p14:tracePt t="47551" x="4873625" y="2447925"/>
          <p14:tracePt t="47591" x="4930775" y="2514600"/>
          <p14:tracePt t="47631" x="4975225" y="2562225"/>
          <p14:tracePt t="47671" x="5022850" y="2628900"/>
          <p14:tracePt t="47711" x="5022850" y="2733675"/>
          <p14:tracePt t="47751" x="5032375" y="2803525"/>
          <p14:tracePt t="47792" x="5045075" y="2847975"/>
          <p14:tracePt t="47831" x="5054600" y="2892425"/>
          <p14:tracePt t="47871" x="5054600" y="2940050"/>
          <p14:tracePt t="47911" x="5054600" y="2984500"/>
          <p14:tracePt t="47951" x="5048250" y="3006725"/>
          <p14:tracePt t="47991" x="5048250" y="3032125"/>
          <p14:tracePt t="48734" x="5026025" y="3032125"/>
          <p14:tracePt t="48743" x="5013325" y="3022600"/>
          <p14:tracePt t="48755" x="5000625" y="3022600"/>
          <p14:tracePt t="48789" x="4911725" y="3022600"/>
          <p14:tracePt t="48829" x="4819650" y="3000375"/>
          <p14:tracePt t="48868" x="4762500" y="2978150"/>
          <p14:tracePt t="48887" x="4737100" y="2965450"/>
          <p14:tracePt t="48918" x="4714875" y="2943225"/>
          <p14:tracePt t="48958" x="4670425" y="2921000"/>
          <p14:tracePt t="48998" x="4613275" y="2895600"/>
          <p14:tracePt t="49024" x="4556125" y="2873375"/>
          <p14:tracePt t="49067" x="4486275" y="2838450"/>
          <p14:tracePt t="49107" x="4406900" y="2806700"/>
          <p14:tracePt t="49109" x="4394200" y="2806700"/>
          <p14:tracePt t="49147" x="4359275" y="2806700"/>
          <p14:tracePt t="49187" x="4349750" y="2794000"/>
          <p14:tracePt t="49226" x="4337050" y="2794000"/>
          <p14:tracePt t="49266" x="4327525" y="2794000"/>
          <p14:tracePt t="49404" x="4314825" y="2794000"/>
          <p14:tracePt t="54080" x="4302125" y="2794000"/>
          <p14:tracePt t="54087" x="4292600" y="2794000"/>
          <p14:tracePt t="54105" x="4257675" y="2803525"/>
          <p14:tracePt t="54127" x="4200525" y="2813050"/>
          <p14:tracePt t="54168" x="4051300" y="2806700"/>
          <p14:tracePt t="54208" x="3835400" y="2794000"/>
          <p14:tracePt t="54248" x="3673475" y="2781300"/>
          <p14:tracePt t="54290" x="3514725" y="2759075"/>
          <p14:tracePt t="54315" x="3467100" y="2759075"/>
          <p14:tracePt t="54358" x="3352800" y="2749550"/>
          <p14:tracePt t="54398" x="3260725" y="2736850"/>
          <p14:tracePt t="54439" x="3194050" y="2736850"/>
          <p14:tracePt t="54478" x="3101975" y="2714625"/>
          <p14:tracePt t="54519" x="2997200" y="2714625"/>
          <p14:tracePt t="54558" x="2860675" y="2714625"/>
          <p14:tracePt t="54598" x="2746375" y="2701925"/>
          <p14:tracePt t="54638" x="2654300" y="2679700"/>
          <p14:tracePt t="54679" x="2587625" y="2667000"/>
          <p14:tracePt t="54717" x="2517775" y="2657475"/>
          <p14:tracePt t="54758" x="2368550" y="2644775"/>
          <p14:tracePt t="54798" x="2197100" y="2644775"/>
          <p14:tracePt t="54839" x="2127250" y="2644775"/>
          <p14:tracePt t="54879" x="2117725" y="2644775"/>
          <p14:tracePt t="54919" x="2105025" y="2644775"/>
          <p14:tracePt t="54959" x="2060575" y="2644775"/>
          <p14:tracePt t="54998" x="2025650" y="2644775"/>
          <p14:tracePt t="55038" x="1968500" y="2644775"/>
          <p14:tracePt t="55078" x="1920875" y="2644775"/>
          <p14:tracePt t="55118" x="1863725" y="2644775"/>
          <p14:tracePt t="55158" x="1841500" y="2644775"/>
          <p14:tracePt t="55239" x="1819275" y="2654300"/>
          <p14:tracePt t="55278" x="1797050" y="2663825"/>
          <p14:tracePt t="55318" x="1784350" y="2663825"/>
          <p14:tracePt t="55661" x="1793875" y="2676525"/>
          <p14:tracePt t="55790" x="1803400" y="2689225"/>
          <p14:tracePt t="55838" x="1816100" y="2689225"/>
          <p14:tracePt t="55849" x="1838325" y="2698750"/>
          <p14:tracePt t="55868" x="1885950" y="2711450"/>
          <p14:tracePt t="55885" x="1930400" y="2720975"/>
          <p14:tracePt t="55918" x="2035175" y="2755900"/>
          <p14:tracePt t="55958" x="2238375" y="2825750"/>
          <p14:tracePt t="55998" x="2400300" y="2835275"/>
          <p14:tracePt t="56038" x="2527300" y="2847975"/>
          <p14:tracePt t="56078" x="2686050" y="2860675"/>
          <p14:tracePt t="56118" x="2835275" y="2860675"/>
          <p14:tracePt t="56158" x="3076575" y="2860675"/>
          <p14:tracePt t="56198" x="3429000" y="2870200"/>
          <p14:tracePt t="56238" x="3683000" y="2882900"/>
          <p14:tracePt t="56275" x="3797300" y="2882900"/>
          <p14:tracePt t="56315" x="3876675" y="2882900"/>
          <p14:tracePt t="56316" x="3898900" y="2882900"/>
          <p14:tracePt t="56355" x="3946525" y="2882900"/>
          <p14:tracePt t="56395" x="4003675" y="2882900"/>
          <p14:tracePt t="56396" x="4025900" y="2882900"/>
          <p14:tracePt t="56436" x="4127500" y="2882900"/>
          <p14:tracePt t="56475" x="4184650" y="2882900"/>
          <p14:tracePt t="56516" x="4241800" y="2882900"/>
          <p14:tracePt t="56555" x="4267200" y="2882900"/>
          <p14:tracePt t="56585" x="4276725" y="2873375"/>
          <p14:tracePt t="56716" x="4289425" y="2863850"/>
          <p14:tracePt t="56748" x="4311650" y="2851150"/>
          <p14:tracePt t="56772" x="4333875" y="2838450"/>
          <p14:tracePt t="56789" x="4346575" y="2828925"/>
          <p14:tracePt t="56885" x="4356100" y="2828925"/>
          <p14:tracePt t="60710" x="4356100" y="2870200"/>
          <p14:tracePt t="60719" x="4356100" y="2962275"/>
          <p14:tracePt t="60729" x="4356100" y="3041650"/>
          <p14:tracePt t="60757" x="4356100" y="3295650"/>
          <p14:tracePt t="60797" x="4292600" y="3559175"/>
          <p14:tracePt t="60837" x="4222750" y="3752850"/>
          <p14:tracePt t="60857" x="4187825" y="3902075"/>
          <p14:tracePt t="60887" x="4130675" y="4140200"/>
          <p14:tracePt t="60927" x="4073525" y="4394200"/>
          <p14:tracePt t="60968" x="4029075" y="4622800"/>
          <p14:tracePt t="61007" x="4006850" y="4838700"/>
          <p14:tracePt t="61048" x="3971925" y="5067300"/>
          <p14:tracePt t="61088" x="3959225" y="5172075"/>
          <p14:tracePt t="61127" x="3949700" y="5207000"/>
          <p14:tracePt t="61167" x="3949700" y="5229225"/>
          <p14:tracePt t="63758" x="3949700" y="5241925"/>
          <p14:tracePt t="63774" x="4013200" y="5241925"/>
          <p14:tracePt t="63782" x="4060825" y="5241925"/>
          <p14:tracePt t="63797" x="4152900" y="5241925"/>
          <p14:tracePt t="63838" x="4241800" y="5241925"/>
          <p14:tracePt t="63878" x="4254500" y="5241925"/>
          <p14:tracePt t="63958" x="4333875" y="5241925"/>
          <p14:tracePt t="63998" x="4403725" y="5241925"/>
          <p14:tracePt t="64038" x="4448175" y="5241925"/>
          <p14:tracePt t="64078" x="4518025" y="5241925"/>
          <p14:tracePt t="64119" x="4619625" y="5232400"/>
          <p14:tracePt t="64158" x="4689475" y="5232400"/>
          <p14:tracePt t="64198" x="4746625" y="5219700"/>
          <p14:tracePt t="64238" x="4826000" y="5219700"/>
          <p14:tracePt t="64276" x="4940300" y="5210175"/>
          <p14:tracePt t="64315" x="5045075" y="5197475"/>
          <p14:tracePt t="64366" x="5159375" y="5153025"/>
          <p14:tracePt t="64406" x="5260975" y="5127625"/>
          <p14:tracePt t="64446" x="5343525" y="5095875"/>
          <p14:tracePt t="64483" x="5410200" y="5060950"/>
          <p14:tracePt t="64526" x="5546725" y="4968875"/>
          <p14:tracePt t="64566" x="5661025" y="4876800"/>
          <p14:tracePt t="64606" x="5753100" y="4762500"/>
          <p14:tracePt t="64645" x="5810250" y="4613275"/>
          <p14:tracePt t="64696" x="5892800" y="4375150"/>
          <p14:tracePt t="64736" x="5959475" y="4200525"/>
          <p14:tracePt t="64776" x="5972175" y="4086225"/>
          <p14:tracePt t="64816" x="5981700" y="4006850"/>
          <p14:tracePt t="64866" x="5981700" y="3927475"/>
          <p14:tracePt t="64916" x="5981700" y="3835400"/>
          <p14:tracePt t="64956" x="5953125" y="3698875"/>
          <p14:tracePt t="64996" x="5918200" y="3619500"/>
          <p14:tracePt t="65035" x="5895975" y="3562350"/>
          <p14:tracePt t="65076" x="5838825" y="3457575"/>
          <p14:tracePt t="65116" x="5768975" y="3330575"/>
          <p14:tracePt t="65166" x="5632450" y="3149600"/>
          <p14:tracePt t="65215" x="5518150" y="3022600"/>
          <p14:tracePt t="65256" x="5321300" y="2978150"/>
          <p14:tracePt t="65296" x="4978400" y="2943225"/>
          <p14:tracePt t="65346" x="4635500" y="2921000"/>
          <p14:tracePt t="65386" x="4384675" y="2921000"/>
          <p14:tracePt t="65425" x="4121150" y="2921000"/>
          <p14:tracePt t="65465" x="3924300" y="2940050"/>
          <p14:tracePt t="65505" x="3730625" y="2974975"/>
          <p14:tracePt t="65545" x="3546475" y="2984500"/>
          <p14:tracePt t="65585" x="3330575" y="2997200"/>
          <p14:tracePt t="65625" x="3168650" y="3006725"/>
          <p14:tracePt t="65666" x="3111500" y="3019425"/>
          <p14:tracePt t="65705" x="3022600" y="3032125"/>
          <p14:tracePt t="65756" x="2882900" y="3089275"/>
          <p14:tracePt t="65795" x="2816225" y="3124200"/>
          <p14:tracePt t="65846" x="2781300" y="3133725"/>
          <p14:tracePt t="65886" x="2768600" y="3133725"/>
          <p14:tracePt t="65935" x="2759075" y="3146425"/>
          <p14:tracePt t="65976" x="2857500" y="3213100"/>
          <p14:tracePt t="66016" x="2994025" y="3248025"/>
          <p14:tracePt t="66055" x="3121025" y="3260725"/>
          <p14:tracePt t="66095" x="3270250" y="3260725"/>
          <p14:tracePt t="66136" x="3397250" y="3241675"/>
          <p14:tracePt t="66186" x="3486150" y="3216275"/>
          <p14:tracePt t="66225" x="3660775" y="3194050"/>
          <p14:tracePt t="66277" x="3876675" y="3184525"/>
          <p14:tracePt t="66316" x="4070350" y="3159125"/>
          <p14:tracePt t="66356" x="4219575" y="3136900"/>
          <p14:tracePt t="66406" x="4356100" y="3136900"/>
          <p14:tracePt t="66446" x="4448175" y="3114675"/>
          <p14:tracePt t="66486" x="4587875" y="3114675"/>
          <p14:tracePt t="66526" x="4676775" y="3101975"/>
          <p14:tracePt t="66565" x="4702175" y="3101975"/>
          <p14:tracePt t="66617" x="4711700" y="3101975"/>
          <p14:tracePt t="69150" x="4724400" y="3101975"/>
          <p14:tracePt t="69159" x="4714875" y="3101975"/>
          <p14:tracePt t="69168" x="4705350" y="3101975"/>
          <p14:tracePt t="69190" x="4657725" y="3111500"/>
          <p14:tracePt t="69227" x="4613275" y="3124200"/>
          <p14:tracePt t="69268" x="4565650" y="3146425"/>
          <p14:tracePt t="69306" x="4533900" y="3155950"/>
          <p14:tracePt t="69347" x="4429125" y="3155950"/>
          <p14:tracePt t="69387" x="4279900" y="3155950"/>
          <p14:tracePt t="69428" x="4086225" y="3155950"/>
          <p14:tracePt t="69467" x="3959225" y="3155950"/>
          <p14:tracePt t="69506" x="3914775" y="3155950"/>
          <p14:tracePt t="69547" x="3867150" y="3168650"/>
          <p14:tracePt t="69588" x="3752850" y="3190875"/>
          <p14:tracePt t="69627" x="3695700" y="3203575"/>
          <p14:tracePt t="69667" x="3638550" y="3213100"/>
          <p14:tracePt t="69707" x="3581400" y="3238500"/>
          <p14:tracePt t="69747" x="3536950" y="3248025"/>
          <p14:tracePt t="69787" x="3479800" y="3270250"/>
          <p14:tracePt t="69827" x="3400425" y="3282950"/>
          <p14:tracePt t="69868" x="3286125" y="3305175"/>
          <p14:tracePt t="69907" x="3111500" y="3340100"/>
          <p14:tracePt t="69908" x="3089275" y="3340100"/>
          <p14:tracePt t="69947" x="2930525" y="3352800"/>
          <p14:tracePt t="69987" x="2768600" y="3362325"/>
          <p14:tracePt t="70028" x="2676525" y="3375025"/>
          <p14:tracePt t="70068" x="2495550" y="3384550"/>
          <p14:tracePt t="70108" x="2359025" y="3397250"/>
          <p14:tracePt t="70109" x="2333625" y="3397250"/>
          <p14:tracePt t="70147" x="2276475" y="3409950"/>
          <p14:tracePt t="70187" x="2241550" y="3409950"/>
          <p14:tracePt t="70227" x="2197100" y="3409950"/>
          <p14:tracePt t="70269" x="2117725" y="3409950"/>
          <p14:tracePt t="70307" x="2105025" y="3419475"/>
          <p14:tracePt t="70347" x="2095500" y="3419475"/>
          <p14:tracePt t="70388" x="2038350" y="3419475"/>
          <p14:tracePt t="70427" x="2003425" y="3419475"/>
          <p14:tracePt t="70468" x="1990725" y="3419475"/>
          <p14:tracePt t="70507" x="1968500" y="3419475"/>
          <p14:tracePt t="70547" x="1955800" y="3419475"/>
          <p14:tracePt t="70587" x="1933575" y="3419475"/>
          <p14:tracePt t="70627" x="1911350" y="3419475"/>
          <p14:tracePt t="70667" x="1889125" y="3413125"/>
          <p14:tracePt t="70707" x="1841500" y="3387725"/>
          <p14:tracePt t="70747" x="1819275" y="3365500"/>
          <p14:tracePt t="70787" x="1797050" y="3355975"/>
          <p14:tracePt t="70827" x="1749425" y="3308350"/>
          <p14:tracePt t="70867" x="1727200" y="3286125"/>
          <p14:tracePt t="70907" x="1704975" y="3263900"/>
          <p14:tracePt t="70947" x="1692275" y="3251200"/>
          <p14:tracePt t="70987" x="1670050" y="3241675"/>
          <p14:tracePt t="71077" x="1660525" y="3241675"/>
          <p14:tracePt t="71107" x="1647825" y="3241675"/>
          <p14:tracePt t="71147" x="1612900" y="3228975"/>
          <p14:tracePt t="71227" x="1577975" y="3216275"/>
          <p14:tracePt t="71268" x="1520825" y="3194050"/>
          <p14:tracePt t="71307" x="1498600" y="3194050"/>
          <p14:tracePt t="71348" x="1476375" y="3194050"/>
          <p14:tracePt t="71388" x="1441450" y="3194050"/>
          <p14:tracePt t="71428" x="1419225" y="3194050"/>
          <p14:tracePt t="71533" x="1406525" y="3194050"/>
          <p14:tracePt t="71548" x="1397000" y="3203575"/>
          <p14:tracePt t="71587" x="1371600" y="3213100"/>
          <p14:tracePt t="71627" x="1362075" y="3225800"/>
          <p14:tracePt t="71669" x="1349375" y="3248025"/>
          <p14:tracePt t="71707" x="1349375" y="3270250"/>
          <p14:tracePt t="71748" x="1349375" y="3317875"/>
          <p14:tracePt t="71788" x="1358900" y="3352800"/>
          <p14:tracePt t="71868" x="1368425" y="3362325"/>
          <p14:tracePt t="71907" x="1381125" y="3375025"/>
          <p14:tracePt t="72256" x="1403350" y="3384550"/>
          <p14:tracePt t="72261" x="1425575" y="3397250"/>
          <p14:tracePt t="72269" x="1450975" y="3409950"/>
          <p14:tracePt t="72308" x="1587500" y="3467100"/>
          <p14:tracePt t="72327" x="1644650" y="3476625"/>
          <p14:tracePt t="72358" x="1771650" y="3498850"/>
          <p14:tracePt t="72398" x="1987550" y="3511550"/>
          <p14:tracePt t="72438" x="2171700" y="3511550"/>
          <p14:tracePt t="72478" x="2343150" y="3511550"/>
          <p14:tracePt t="72518" x="2492375" y="3511550"/>
          <p14:tracePt t="72558" x="2584450" y="3502025"/>
          <p14:tracePt t="72598" x="2686050" y="3502025"/>
          <p14:tracePt t="72638" x="2765425" y="3492500"/>
          <p14:tracePt t="72678" x="2822575" y="3479800"/>
          <p14:tracePt t="72718" x="2847975" y="3479800"/>
          <p14:tracePt t="72758" x="2879725" y="3479800"/>
          <p14:tracePt t="72798" x="2962275" y="3457575"/>
          <p14:tracePt t="72838" x="3028950" y="3435350"/>
          <p14:tracePt t="72878" x="3086100" y="3422650"/>
          <p14:tracePt t="72919" x="3155950" y="3413125"/>
          <p14:tracePt t="72958" x="3178175" y="3400425"/>
          <p14:tracePt t="74062" x="3213100" y="3400425"/>
          <p14:tracePt t="74074" x="3225800" y="3400425"/>
          <p14:tracePt t="74086" x="3248025" y="3400425"/>
          <p14:tracePt t="74109" x="3270250" y="3400425"/>
          <p14:tracePt t="74143" x="3314700" y="3400425"/>
          <p14:tracePt t="74183" x="3362325" y="3400425"/>
          <p14:tracePt t="74224" x="3371850" y="3400425"/>
          <p14:tracePt t="74790" x="3397250" y="3409950"/>
          <p14:tracePt t="74801" x="3454400" y="3441700"/>
          <p14:tracePt t="74818" x="3543300" y="3489325"/>
          <p14:tracePt t="74841" x="3692525" y="3559175"/>
          <p14:tracePt t="74881" x="3841750" y="3625850"/>
          <p14:tracePt t="74921" x="3968750" y="3717925"/>
          <p14:tracePt t="74961" x="4095750" y="3810000"/>
          <p14:tracePt t="75001" x="4276725" y="3937000"/>
          <p14:tracePt t="75041" x="4552950" y="4051300"/>
          <p14:tracePt t="75081" x="4803775" y="4152900"/>
          <p14:tracePt t="75121" x="5168900" y="4279900"/>
          <p14:tracePt t="75161" x="5616575" y="4429125"/>
          <p14:tracePt t="75201" x="5721350" y="4438650"/>
          <p14:tracePt t="75241" x="5730875" y="4438650"/>
          <p14:tracePt t="75282" x="5822950" y="4438650"/>
          <p14:tracePt t="75322" x="5924550" y="4438650"/>
          <p14:tracePt t="75361" x="5972175" y="4438650"/>
          <p14:tracePt t="75442" x="5981700" y="4438650"/>
          <p14:tracePt t="75482" x="6016625" y="4419600"/>
          <p14:tracePt t="75561" x="6038850" y="4397375"/>
          <p14:tracePt t="75601" x="6051550" y="4384675"/>
          <p14:tracePt t="75641" x="6051550" y="4340225"/>
          <p14:tracePt t="75681" x="6051550" y="4283075"/>
          <p14:tracePt t="75721" x="6042025" y="4248150"/>
          <p14:tracePt t="75762" x="5997575" y="4200525"/>
          <p14:tracePt t="75801" x="5940425" y="4143375"/>
          <p14:tracePt t="75841" x="5861050" y="4086225"/>
          <p14:tracePt t="75881" x="5791200" y="4041775"/>
          <p14:tracePt t="75921" x="5756275" y="4019550"/>
          <p14:tracePt t="81734" x="5746750" y="4006850"/>
          <p14:tracePt t="81742" x="5734050" y="3997325"/>
          <p14:tracePt t="81761" x="5724525" y="3984625"/>
          <p14:tracePt t="81768" x="5711825" y="3971925"/>
          <p14:tracePt t="81802" x="5699125" y="3962400"/>
          <p14:tracePt t="81841" x="5689600" y="3940175"/>
          <p14:tracePt t="81882" x="5664200" y="3905250"/>
          <p14:tracePt t="81921" x="5641975" y="3857625"/>
          <p14:tracePt t="81961" x="5632450" y="3848100"/>
          <p14:tracePt t="82002" x="5584825" y="3835400"/>
          <p14:tracePt t="82045" x="5505450" y="3822700"/>
          <p14:tracePt t="82092" x="5368925" y="3813175"/>
          <p14:tracePt t="82132" x="5289550" y="3800475"/>
          <p14:tracePt t="82172" x="5207000" y="3800475"/>
          <p14:tracePt t="82222" x="5026025" y="3800475"/>
          <p14:tracePt t="82262" x="4933950" y="3800475"/>
          <p14:tracePt t="82303" x="4911725" y="3800475"/>
          <p14:tracePt t="82343" x="4864100" y="3800475"/>
          <p14:tracePt t="82382" x="4841875" y="3800475"/>
          <p14:tracePt t="82422" x="4819650" y="3800475"/>
          <p14:tracePt t="82462" x="4784725" y="3800475"/>
          <p14:tracePt t="82502" x="4772025" y="3800475"/>
          <p14:tracePt t="82543" x="4762500" y="3800475"/>
          <p14:tracePt t="82582" x="4705350" y="3800475"/>
          <p14:tracePt t="82621" x="4533900" y="3819525"/>
          <p14:tracePt t="82662" x="4327525" y="3832225"/>
          <p14:tracePt t="82685" x="4222750" y="3844925"/>
          <p14:tracePt t="82722" x="4051300" y="3844925"/>
          <p14:tracePt t="82762" x="3695700" y="3844925"/>
          <p14:tracePt t="82802" x="3295650" y="3844925"/>
          <p14:tracePt t="82842" x="2987675" y="3844925"/>
          <p14:tracePt t="82882" x="2838450" y="3844925"/>
          <p14:tracePt t="82931" x="2609850" y="3844925"/>
          <p14:tracePt t="82971" x="2425700" y="3844925"/>
          <p14:tracePt t="83012" x="2311400" y="3844925"/>
          <p14:tracePt t="83051" x="2254250" y="3844925"/>
          <p14:tracePt t="83092" x="1968500" y="3835400"/>
          <p14:tracePt t="83131" x="1806575" y="3813175"/>
          <p14:tracePt t="83172" x="1727200" y="3813175"/>
          <p14:tracePt t="83211" x="1717675" y="3813175"/>
          <p14:tracePt t="83251" x="1625600" y="3813175"/>
          <p14:tracePt t="83292" x="1555750" y="3813175"/>
          <p14:tracePt t="83381" x="1533525" y="3813175"/>
          <p14:tracePt t="84353" x="1520825" y="3813175"/>
          <p14:tracePt t="84361" x="1552575" y="3819525"/>
          <p14:tracePt t="84383" x="1666875" y="3854450"/>
          <p14:tracePt t="84403" x="1736725" y="3876675"/>
          <p14:tracePt t="84433" x="1873250" y="3911600"/>
          <p14:tracePt t="84473" x="2035175" y="3937000"/>
          <p14:tracePt t="84514" x="2320925" y="3937000"/>
          <p14:tracePt t="84552" x="2584450" y="3937000"/>
          <p14:tracePt t="84593" x="2743200" y="3937000"/>
          <p14:tracePt t="84632" x="2879725" y="3937000"/>
          <p14:tracePt t="84673" x="2994025" y="3937000"/>
          <p14:tracePt t="84712" x="3076575" y="3937000"/>
          <p14:tracePt t="84753" x="3165475" y="3937000"/>
          <p14:tracePt t="84793" x="3248025" y="3937000"/>
          <p14:tracePt t="84833" x="3314700" y="3937000"/>
          <p14:tracePt t="84873" x="3441700" y="3937000"/>
          <p14:tracePt t="84914" x="3568700" y="3937000"/>
          <p14:tracePt t="84963" x="3762375" y="3937000"/>
          <p14:tracePt t="85002" x="3898900" y="3959225"/>
          <p14:tracePt t="85043" x="4060825" y="3959225"/>
          <p14:tracePt t="85083" x="4210050" y="3968750"/>
          <p14:tracePt t="85085" x="4232275" y="3968750"/>
          <p14:tracePt t="85124" x="4267200" y="3981450"/>
          <p14:tracePt t="85162" x="4276725" y="3981450"/>
          <p14:tracePt t="85942" x="4270375" y="3981450"/>
          <p14:tracePt t="85951" x="4257675" y="3981450"/>
          <p14:tracePt t="85958" x="4244975" y="3981450"/>
          <p14:tracePt t="85974" x="4213225" y="3981450"/>
          <p14:tracePt t="86013" x="4086225" y="3981450"/>
          <p14:tracePt t="86053" x="3981450" y="3914775"/>
          <p14:tracePt t="86092" x="3902075" y="3857625"/>
          <p14:tracePt t="86132" x="3879850" y="3835400"/>
          <p14:tracePt t="86172" x="3867150" y="3822700"/>
          <p14:tracePt t="86223" x="3857625" y="3790950"/>
          <p14:tracePt t="86263" x="3857625" y="3778250"/>
          <p14:tracePt t="86315" x="3857625" y="3756025"/>
          <p14:tracePt t="86353" x="3857625" y="3743325"/>
          <p14:tracePt t="86392" x="3857625" y="3733800"/>
          <p14:tracePt t="86432" x="3857625" y="3721100"/>
          <p14:tracePt t="86565" x="3844925" y="3721100"/>
          <p14:tracePt t="86702" x="3835400" y="3721100"/>
          <p14:tracePt t="86766" x="3822700" y="3721100"/>
          <p14:tracePt t="86797" x="3810000" y="3721100"/>
          <p14:tracePt t="86812" x="3800475" y="3721100"/>
          <p14:tracePt t="86823" x="3778250" y="3721100"/>
          <p14:tracePt t="86842" x="3730625" y="3721100"/>
          <p14:tracePt t="86873" x="3594100" y="3721100"/>
          <p14:tracePt t="86913" x="3409950" y="3708400"/>
          <p14:tracePt t="86963" x="3111500" y="3663950"/>
          <p14:tracePt t="87004" x="2940050" y="3663950"/>
          <p14:tracePt t="87043" x="2838450" y="3663950"/>
          <p14:tracePt t="87083" x="2667000" y="3663950"/>
          <p14:tracePt t="87084" x="2619375" y="3663950"/>
          <p14:tracePt t="87123" x="2482850" y="3663950"/>
          <p14:tracePt t="87163" x="2324100" y="3663950"/>
          <p14:tracePt t="87164" x="2298700" y="3663950"/>
          <p14:tracePt t="87214" x="2162175" y="3683000"/>
          <p14:tracePt t="87253" x="2082800" y="3717925"/>
          <p14:tracePt t="87294" x="2012950" y="3740150"/>
          <p14:tracePt t="87333" x="1933575" y="3762375"/>
          <p14:tracePt t="87383" x="1889125" y="3775075"/>
          <p14:tracePt t="87423" x="1831975" y="3797300"/>
          <p14:tracePt t="87464" x="1749425" y="3819525"/>
          <p14:tracePt t="87503" x="1647825" y="3832225"/>
          <p14:tracePt t="87544" x="1555750" y="3854450"/>
          <p14:tracePt t="87593" x="1463675" y="3889375"/>
          <p14:tracePt t="87633" x="1454150" y="3902075"/>
          <p14:tracePt t="87673" x="1454150" y="3924300"/>
          <p14:tracePt t="87723" x="1552575" y="4003675"/>
          <p14:tracePt t="87763" x="1701800" y="4051300"/>
          <p14:tracePt t="87764" x="1758950" y="4060825"/>
          <p14:tracePt t="87803" x="1943100" y="4083050"/>
          <p14:tracePt t="87843" x="2124075" y="4083050"/>
          <p14:tracePt t="87844" x="2149475" y="4083050"/>
          <p14:tracePt t="87883" x="2286000" y="4083050"/>
          <p14:tracePt t="87933" x="2514600" y="4083050"/>
          <p14:tracePt t="87974" x="2584450" y="4083050"/>
          <p14:tracePt t="88013" x="2686050" y="4076700"/>
          <p14:tracePt t="88053" x="2822575" y="4064000"/>
          <p14:tracePt t="88093" x="2914650" y="4064000"/>
          <p14:tracePt t="88133" x="2962275" y="4054475"/>
          <p14:tracePt t="88173" x="3019425" y="4054475"/>
          <p14:tracePt t="88222" x="3086100" y="4054475"/>
          <p14:tracePt t="88263" x="3165475" y="4041775"/>
          <p14:tracePt t="88316" x="3235325" y="4041775"/>
          <p14:tracePt t="88363" x="3292475" y="4029075"/>
          <p14:tracePt t="88364" x="3305175" y="4029075"/>
          <p14:tracePt t="88404" x="3362325" y="4029075"/>
          <p14:tracePt t="88443" x="3384550" y="4029075"/>
          <p14:tracePt t="88909" x="3406775" y="4029075"/>
          <p14:tracePt t="88917" x="3429000" y="4029075"/>
          <p14:tracePt t="88930" x="3476625" y="4029075"/>
          <p14:tracePt t="88953" x="3762375" y="4029075"/>
          <p14:tracePt t="89004" x="4438650" y="4029075"/>
          <p14:tracePt t="89044" x="4632325" y="4029075"/>
          <p14:tracePt t="89084" x="4654550" y="4019550"/>
          <p14:tracePt t="89123" x="4676775" y="4006850"/>
          <p14:tracePt t="89243" x="4702175" y="4006850"/>
          <p14:tracePt t="89246" x="4733925" y="4016375"/>
          <p14:tracePt t="89282" x="4975225" y="4073525"/>
          <p14:tracePt t="89322" x="5330825" y="4165600"/>
          <p14:tracePt t="89363" x="5432425" y="4210050"/>
          <p14:tracePt t="89403" x="5537200" y="4289425"/>
          <p14:tracePt t="89443" x="5603875" y="4371975"/>
          <p14:tracePt t="89492" x="5638800" y="4508500"/>
          <p14:tracePt t="89543" x="5708650" y="4600575"/>
          <p14:tracePt t="89583" x="5753100" y="4622800"/>
          <p14:tracePt t="89633" x="5835650" y="4645025"/>
          <p14:tracePt t="89672" x="5902325" y="4667250"/>
          <p14:tracePt t="89713" x="5915025" y="4679950"/>
          <p14:tracePt t="90710" x="5895975" y="4714875"/>
          <p14:tracePt t="90718" x="5813425" y="4759325"/>
          <p14:tracePt t="90730" x="5699125" y="4816475"/>
          <p14:tracePt t="90753" x="5413375" y="4953000"/>
          <p14:tracePt t="90794" x="4933950" y="5114925"/>
          <p14:tracePt t="90834" x="4565650" y="5172075"/>
          <p14:tracePt t="90874" x="4064000" y="5140325"/>
          <p14:tracePt t="90913" x="3629025" y="5013325"/>
          <p14:tracePt t="90963" x="3317875" y="4911725"/>
          <p14:tracePt t="91003" x="3308350" y="4911725"/>
          <p14:tracePt t="91044" x="3295650" y="4911725"/>
          <p14:tracePt t="91083" x="3260725" y="4911725"/>
          <p14:tracePt t="91134" x="3238500" y="4911725"/>
          <p14:tracePt t="91173" x="3168650" y="4943475"/>
          <p14:tracePt t="91222" x="3124200" y="4953000"/>
          <p14:tracePt t="91373" x="3111500" y="4946650"/>
          <p14:tracePt t="91437" x="3101975" y="4933950"/>
          <p14:tracePt t="91477" x="3089275" y="4924425"/>
          <p14:tracePt t="91485" x="3079750" y="4924425"/>
          <p14:tracePt t="91493" x="3054350" y="4899025"/>
          <p14:tracePt t="91512" x="3009900" y="4876800"/>
          <p14:tracePt t="91544" x="2917825" y="4810125"/>
          <p14:tracePt t="91593" x="2759075" y="4705350"/>
          <p14:tracePt t="91633" x="2701925" y="4670425"/>
          <p14:tracePt t="91674" x="2654300" y="4660900"/>
          <p14:tracePt t="91714" x="2574925" y="4648200"/>
          <p14:tracePt t="91753" x="2425700" y="4648200"/>
          <p14:tracePt t="91793" x="2298700" y="4648200"/>
          <p14:tracePt t="91833" x="2241550" y="4657725"/>
          <p14:tracePt t="91872" x="2184400" y="4737100"/>
          <p14:tracePt t="91913" x="2263775" y="4921250"/>
          <p14:tracePt t="91953" x="2492375" y="5010150"/>
          <p14:tracePt t="91993" x="2765425" y="5057775"/>
          <p14:tracePt t="92034" x="2984500" y="5067300"/>
          <p14:tracePt t="92073" x="3051175" y="4968875"/>
          <p14:tracePt t="92114" x="3051175" y="4832350"/>
          <p14:tracePt t="92154" x="2965450" y="4718050"/>
          <p14:tracePt t="92193" x="2860675" y="4670425"/>
          <p14:tracePt t="92243" x="2654300" y="4660900"/>
          <p14:tracePt t="92281" x="2505075" y="4702175"/>
          <p14:tracePt t="92322" x="2505075" y="4781550"/>
          <p14:tracePt t="92361" x="2686050" y="4864100"/>
          <p14:tracePt t="92401" x="2857500" y="4873625"/>
          <p14:tracePt t="92442" x="2927350" y="4810125"/>
          <p14:tracePt t="92481" x="2927350" y="4692650"/>
          <p14:tracePt t="92521" x="2908300" y="4670425"/>
          <p14:tracePt t="92562" x="2768600" y="4746625"/>
          <p14:tracePt t="92602" x="2765425" y="4851400"/>
          <p14:tracePt t="92604" x="2800350" y="4873625"/>
          <p14:tracePt t="92641" x="2949575" y="4930775"/>
          <p14:tracePt t="92681" x="3006725" y="4911725"/>
          <p14:tracePt t="92721" x="3006725" y="4762500"/>
          <p14:tracePt t="92761" x="2965450" y="4660900"/>
          <p14:tracePt t="92802" x="2794000" y="4603750"/>
          <p14:tracePt t="92841" x="2530475" y="4600575"/>
          <p14:tracePt t="92882" x="2324100" y="4794250"/>
          <p14:tracePt t="92922" x="2324100" y="4838700"/>
          <p14:tracePt t="92962" x="2444750" y="4886325"/>
          <p14:tracePt t="93001" x="2628900" y="4895850"/>
          <p14:tracePt t="93026" x="2708275" y="4867275"/>
          <p14:tracePt t="93068" x="2730500" y="4683125"/>
          <p14:tracePt t="93109" x="2689225" y="4613275"/>
          <p14:tracePt t="93149" x="2597150" y="4613275"/>
          <p14:tracePt t="93189" x="2530475" y="4645025"/>
          <p14:tracePt t="93230" x="2549525" y="4759325"/>
          <p14:tracePt t="93270" x="2730500" y="4806950"/>
          <p14:tracePt t="93309" x="2800350" y="4775200"/>
          <p14:tracePt t="93350" x="2800350" y="4727575"/>
          <p14:tracePt t="93389" x="2759075" y="4692650"/>
          <p14:tracePt t="93429" x="2644775" y="4692650"/>
          <p14:tracePt t="93470" x="2632075" y="4702175"/>
          <p14:tracePt t="93813" x="2641600" y="4702175"/>
          <p14:tracePt t="93821" x="2663825" y="4702175"/>
          <p14:tracePt t="93830" x="2686050" y="4702175"/>
          <p14:tracePt t="93848" x="2813050" y="4702175"/>
          <p14:tracePt t="93889" x="3486150" y="4692650"/>
          <p14:tracePt t="93930" x="4095750" y="4692650"/>
          <p14:tracePt t="93969" x="4324350" y="4670425"/>
          <p14:tracePt t="94010" x="4505325" y="4670425"/>
          <p14:tracePt t="94032" x="4654550" y="4670425"/>
          <p14:tracePt t="94074" x="4746625" y="4648200"/>
          <p14:tracePt t="94149" x="4759325" y="4635500"/>
          <p14:tracePt t="94165" x="4851400" y="4613275"/>
          <p14:tracePt t="94214" x="5159375" y="4521200"/>
          <p14:tracePt t="94235" x="5238750" y="4498975"/>
          <p14:tracePt t="94284" x="5432425" y="4432300"/>
          <p14:tracePt t="94790" x="5467350" y="4432300"/>
          <p14:tracePt t="94798" x="5489575" y="4432300"/>
          <p14:tracePt t="94811" x="5537200" y="4432300"/>
          <p14:tracePt t="94833" x="5629275" y="4438650"/>
          <p14:tracePt t="94874" x="5721350" y="4438650"/>
          <p14:tracePt t="94914" x="5788025" y="4438650"/>
          <p14:tracePt t="94954" x="5835650" y="4438650"/>
          <p14:tracePt t="94993" x="5857875" y="4438650"/>
          <p14:tracePt t="95373" x="5867400" y="4451350"/>
          <p14:tracePt t="95382" x="5848350" y="4486275"/>
          <p14:tracePt t="95390" x="5826125" y="4508500"/>
          <p14:tracePt t="95404" x="5781675" y="4575175"/>
          <p14:tracePt t="95444" x="5654675" y="4737100"/>
          <p14:tracePt t="95483" x="5619750" y="4794250"/>
          <p14:tracePt t="99238" x="5607050" y="48069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91512" cy="4333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smtClean="0"/>
              <a:t>Space Shuttle tile - alumina-silicate aerogel</a:t>
            </a:r>
            <a:endParaRPr lang="cs-CZ" sz="2400" b="1" smtClean="0"/>
          </a:p>
        </p:txBody>
      </p:sp>
      <p:pic>
        <p:nvPicPr>
          <p:cNvPr id="10243" name="Picture Placeholder 4" descr="Space_Shuttle_(HRSI_tile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" r="1945"/>
          <a:stretch>
            <a:fillRect/>
          </a:stretch>
        </p:blipFill>
        <p:spPr bwMode="auto">
          <a:xfrm>
            <a:off x="250825" y="549275"/>
            <a:ext cx="7632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76825" y="2420938"/>
            <a:ext cx="3897313" cy="1944687"/>
          </a:xfrm>
          <a:solidFill>
            <a:schemeClr val="bg1"/>
          </a:solidFill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sz="1200" smtClean="0"/>
              <a:t>black coating on the tiles is Reaction Cured Glass (RCG,  </a:t>
            </a:r>
            <a:r>
              <a:rPr lang="en-US" sz="1200" smtClean="0">
                <a:hlinkClick r:id="rId5" action="ppaction://hlinkfile" tooltip="Tetrasilicide (page does not exist)"/>
              </a:rPr>
              <a:t>tetrasilicide</a:t>
            </a:r>
            <a:r>
              <a:rPr lang="en-US" sz="1200" smtClean="0"/>
              <a:t> and </a:t>
            </a:r>
            <a:r>
              <a:rPr lang="en-US" sz="1200" smtClean="0">
                <a:hlinkClick r:id="rId6" action="ppaction://hlinkfile" tooltip="Borosilicate"/>
              </a:rPr>
              <a:t>borosilicate</a:t>
            </a:r>
            <a:r>
              <a:rPr lang="en-US" sz="1200" smtClean="0"/>
              <a:t>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sz="1200" smtClean="0"/>
              <a:t> RCG is applied to all but one side of the tile to protect the porous </a:t>
            </a:r>
            <a:r>
              <a:rPr lang="en-US" sz="1200" smtClean="0">
                <a:hlinkClick r:id="rId7" action="ppaction://hlinkfile" tooltip="Silica"/>
              </a:rPr>
              <a:t>silica</a:t>
            </a:r>
            <a:r>
              <a:rPr lang="en-US" sz="1200" smtClean="0"/>
              <a:t> and to increase the heat sink properties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sz="1200" smtClean="0"/>
              <a:t>to waterproof the tile, dimethylethoxysilane is injected into the tiles by syringe.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sz="1200" smtClean="0"/>
              <a:t>densifying the tile with </a:t>
            </a:r>
            <a:r>
              <a:rPr lang="en-US" sz="1200" smtClean="0">
                <a:hlinkClick r:id="rId8" action="ppaction://hlinkfile" tooltip="Tetraethyl orthosilicate"/>
              </a:rPr>
              <a:t>tetraethyl orthosilicate</a:t>
            </a:r>
            <a:r>
              <a:rPr lang="en-US" sz="1200" smtClean="0"/>
              <a:t> (TEOS) also helps to protect the silica and waterproof  </a:t>
            </a:r>
            <a:endParaRPr lang="cs-CZ" sz="120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9963" y="6303963"/>
            <a:ext cx="338137" cy="3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54" x="5629275" y="4797425"/>
          <p14:tracePt t="1470" x="5695950" y="4740275"/>
          <p14:tracePt t="1488" x="5810250" y="4660900"/>
          <p14:tracePt t="1493" x="5892800" y="4603750"/>
          <p14:tracePt t="1527" x="6086475" y="4432300"/>
          <p14:tracePt t="1568" x="6235700" y="4314825"/>
          <p14:tracePt t="1607" x="6327775" y="4257675"/>
          <p14:tracePt t="1647" x="6429375" y="4213225"/>
          <p14:tracePt t="1687" x="6521450" y="4178300"/>
          <p14:tracePt t="1728" x="6784975" y="4168775"/>
          <p14:tracePt t="1767" x="7150100" y="4222750"/>
          <p14:tracePt t="1807" x="7378700" y="4279900"/>
          <p14:tracePt t="1847" x="7426325" y="4302125"/>
          <p14:tracePt t="1888" x="7470775" y="4337050"/>
          <p14:tracePt t="1937" x="7607300" y="4429125"/>
          <p14:tracePt t="1977" x="7769225" y="4530725"/>
          <p14:tracePt t="2017" x="7985125" y="4702175"/>
          <p14:tracePt t="2057" x="8147050" y="4829175"/>
          <p14:tracePt t="2098" x="8216900" y="4895850"/>
          <p14:tracePt t="2178" x="8239125" y="4908550"/>
          <p14:tracePt t="7766" x="8248650" y="4867275"/>
          <p14:tracePt t="7774" x="8261350" y="4854575"/>
          <p14:tracePt t="7800" x="8274050" y="4810125"/>
          <p14:tracePt t="7806" x="8274050" y="4784725"/>
          <p14:tracePt t="7840" x="8274050" y="4727575"/>
          <p14:tracePt t="7880" x="8229600" y="4648200"/>
          <p14:tracePt t="7920" x="8159750" y="4568825"/>
          <p14:tracePt t="7959" x="8023225" y="4419600"/>
          <p14:tracePt t="8000" x="7874000" y="4257675"/>
          <p14:tracePt t="8040" x="7702550" y="4098925"/>
          <p14:tracePt t="8080" x="7439025" y="3962400"/>
          <p14:tracePt t="8120" x="7143750" y="3778250"/>
          <p14:tracePt t="8159" x="6924675" y="3663950"/>
          <p14:tracePt t="8199" x="6731000" y="3571875"/>
          <p14:tracePt t="8239" x="6467475" y="3470275"/>
          <p14:tracePt t="8280" x="6169025" y="3365500"/>
          <p14:tracePt t="8320" x="5838825" y="3216275"/>
          <p14:tracePt t="8359" x="5470525" y="3114675"/>
          <p14:tracePt t="8399" x="5346700" y="3057525"/>
          <p14:tracePt t="8439" x="5289550" y="3035300"/>
          <p14:tracePt t="8479" x="5229225" y="3022600"/>
          <p14:tracePt t="8519" x="5207000" y="3022600"/>
          <p14:tracePt t="8653" x="5197475" y="3009900"/>
          <p14:tracePt t="10782" x="5197475" y="3000375"/>
          <p14:tracePt t="10803" x="5197475" y="2978150"/>
          <p14:tracePt t="10807" x="5203825" y="2952750"/>
          <p14:tracePt t="10820" x="5216525" y="2908300"/>
          <p14:tracePt t="10839" x="5238750" y="2873375"/>
          <p14:tracePt t="10870" x="5260975" y="2816225"/>
          <p14:tracePt t="10909" x="5273675" y="2771775"/>
          <p14:tracePt t="10990" x="5264150" y="2736850"/>
          <p14:tracePt t="11031" x="5184775" y="2657475"/>
          <p14:tracePt t="11070" x="4968875" y="2508250"/>
          <p14:tracePt t="11110" x="4648200" y="2371725"/>
          <p14:tracePt t="11150" x="4371975" y="2254250"/>
          <p14:tracePt t="11190" x="4178300" y="2152650"/>
          <p14:tracePt t="11230" x="3981450" y="2082800"/>
          <p14:tracePt t="11270" x="3810000" y="2003425"/>
          <p14:tracePt t="11309" x="3708400" y="1936750"/>
          <p14:tracePt t="11350" x="3571875" y="1889125"/>
          <p14:tracePt t="11389" x="3216275" y="1797050"/>
          <p14:tracePt t="11430" x="3009900" y="1739900"/>
          <p14:tracePt t="11470" x="2882900" y="1704975"/>
          <p14:tracePt t="11510" x="2701925" y="1660525"/>
          <p14:tracePt t="11549" x="2505075" y="1638300"/>
          <p14:tracePt t="11590" x="2425700" y="1625600"/>
          <p14:tracePt t="11630" x="2416175" y="1616075"/>
          <p14:tracePt t="12489" x="2444750" y="1616075"/>
          <p14:tracePt t="12494" x="2501900" y="1616075"/>
          <p14:tracePt t="12504" x="2571750" y="1616075"/>
          <p14:tracePt t="12537" x="2800350" y="1644650"/>
          <p14:tracePt t="12556" x="2971800" y="1670050"/>
          <p14:tracePt t="12587" x="3225800" y="1714500"/>
          <p14:tracePt t="12627" x="3705225" y="1749425"/>
          <p14:tracePt t="12667" x="4152900" y="1784350"/>
          <p14:tracePt t="12707" x="4597400" y="1851025"/>
          <p14:tracePt t="12747" x="4895850" y="1933575"/>
          <p14:tracePt t="12788" x="5181600" y="2000250"/>
          <p14:tracePt t="12838" x="5375275" y="2047875"/>
          <p14:tracePt t="12877" x="5559425" y="2136775"/>
          <p14:tracePt t="12927" x="5788025" y="2219325"/>
          <p14:tracePt t="12968" x="5994400" y="2311400"/>
          <p14:tracePt t="13017" x="6292850" y="2400300"/>
          <p14:tracePt t="13058" x="6451600" y="2425700"/>
          <p14:tracePt t="13098" x="6543675" y="2425700"/>
          <p14:tracePt t="13137" x="6635750" y="2425700"/>
          <p14:tracePt t="13178" x="6864350" y="2403475"/>
          <p14:tracePt t="13218" x="6943725" y="2393950"/>
          <p14:tracePt t="13590" x="6956425" y="2393950"/>
          <p14:tracePt t="13830" x="6946900" y="2393950"/>
          <p14:tracePt t="13838" x="6902450" y="2393950"/>
          <p14:tracePt t="13846" x="6880225" y="2381250"/>
          <p14:tracePt t="13865" x="6788150" y="2324100"/>
          <p14:tracePt t="13907" x="6718300" y="2222500"/>
          <p14:tracePt t="16134" x="6718300" y="2165350"/>
          <p14:tracePt t="16142" x="6718300" y="2117725"/>
          <p14:tracePt t="16150" x="6718300" y="2082800"/>
          <p14:tracePt t="16173" x="6683375" y="1946275"/>
          <p14:tracePt t="16213" x="6489700" y="1647825"/>
          <p14:tracePt t="16253" x="6273800" y="1397000"/>
          <p14:tracePt t="16291" x="6124575" y="1238250"/>
          <p14:tracePt t="16332" x="5826125" y="996950"/>
          <p14:tracePt t="16372" x="5641975" y="882650"/>
          <p14:tracePt t="16412" x="5483225" y="777875"/>
          <p14:tracePt t="16460" x="5299075" y="698500"/>
          <p14:tracePt t="16500" x="5149850" y="654050"/>
          <p14:tracePt t="16540" x="5026025" y="596900"/>
          <p14:tracePt t="16541" x="4991100" y="571500"/>
          <p14:tracePt t="16580" x="4829175" y="482600"/>
          <p14:tracePt t="16620" x="4679950" y="400050"/>
          <p14:tracePt t="16660" x="4556125" y="342900"/>
          <p14:tracePt t="16699" x="4486275" y="320675"/>
          <p14:tracePt t="16740" x="4464050" y="311150"/>
          <p14:tracePt t="16779" x="4451350" y="311150"/>
          <p14:tracePt t="16819" x="4441825" y="311150"/>
          <p14:tracePt t="16859" x="4429125" y="317500"/>
          <p14:tracePt t="17085" x="4416425" y="330200"/>
          <p14:tracePt t="17125" x="4394200" y="339725"/>
          <p14:tracePt t="17145" x="4384675" y="352425"/>
          <p14:tracePt t="17157" x="4371975" y="365125"/>
          <p14:tracePt t="17173" x="4359275" y="374650"/>
          <p14:tracePt t="17210" x="4337050" y="396875"/>
          <p14:tracePt t="17259" x="4327525" y="422275"/>
          <p14:tracePt t="17299" x="4314825" y="466725"/>
          <p14:tracePt t="17420" x="4314825" y="479425"/>
          <p14:tracePt t="17429" x="4314825" y="488950"/>
          <p14:tracePt t="17461" x="4324350" y="511175"/>
          <p14:tracePt t="17525" x="4324350" y="523875"/>
          <p14:tracePt t="17540" x="4333875" y="536575"/>
          <p14:tracePt t="17580" x="4346575" y="546100"/>
          <p14:tracePt t="17621" x="4356100" y="558800"/>
          <p14:tracePt t="18206" x="4356100" y="568325"/>
          <p14:tracePt t="18221" x="4368800" y="568325"/>
          <p14:tracePt t="18241" x="4381500" y="568325"/>
          <p14:tracePt t="18270" x="4391025" y="568325"/>
          <p14:tracePt t="18289" x="4403725" y="568325"/>
          <p14:tracePt t="18320" x="4448175" y="561975"/>
          <p14:tracePt t="18361" x="4632325" y="561975"/>
          <p14:tracePt t="18400" x="4816475" y="561975"/>
          <p14:tracePt t="18440" x="4895850" y="561975"/>
          <p14:tracePt t="18480" x="4987925" y="561975"/>
          <p14:tracePt t="18520" x="5080000" y="561975"/>
          <p14:tracePt t="18561" x="5168900" y="561975"/>
          <p14:tracePt t="18600" x="5260975" y="561975"/>
          <p14:tracePt t="18641" x="5422900" y="561975"/>
          <p14:tracePt t="18681" x="5616575" y="561975"/>
          <p14:tracePt t="18722" x="5673725" y="561975"/>
          <p14:tracePt t="18761" x="5708650" y="561975"/>
          <p14:tracePt t="18800" x="5753100" y="561975"/>
          <p14:tracePt t="18840" x="5788025" y="561975"/>
          <p14:tracePt t="18880" x="5857875" y="561975"/>
          <p14:tracePt t="18920" x="5915025" y="561975"/>
          <p14:tracePt t="18960" x="5959475" y="568325"/>
          <p14:tracePt t="19000" x="6007100" y="568325"/>
          <p14:tracePt t="19040" x="6029325" y="568325"/>
          <p14:tracePt t="19080" x="6064250" y="568325"/>
          <p14:tracePt t="19120" x="6086475" y="568325"/>
          <p14:tracePt t="19159" x="6143625" y="568325"/>
          <p14:tracePt t="19200" x="6178550" y="568325"/>
          <p14:tracePt t="19240" x="6223000" y="568325"/>
          <p14:tracePt t="19280" x="6245225" y="581025"/>
          <p14:tracePt t="19321" x="6280150" y="581025"/>
          <p14:tracePt t="19360" x="6337300" y="581025"/>
          <p14:tracePt t="19400" x="6429375" y="581025"/>
          <p14:tracePt t="19440" x="6473825" y="581025"/>
          <p14:tracePt t="19480" x="6499225" y="581025"/>
          <p14:tracePt t="19520" x="6556375" y="581025"/>
          <p14:tracePt t="19560" x="6613525" y="581025"/>
          <p14:tracePt t="19600" x="6648450" y="581025"/>
          <p14:tracePt t="19640" x="6657975" y="581025"/>
          <p14:tracePt t="19722" x="6670675" y="581025"/>
          <p14:tracePt t="19762" x="6705600" y="581025"/>
          <p14:tracePt t="19801" x="6737350" y="581025"/>
          <p14:tracePt t="19841" x="6784975" y="581025"/>
          <p14:tracePt t="19881" x="6819900" y="593725"/>
          <p14:tracePt t="19921" x="6877050" y="593725"/>
          <p14:tracePt t="19960" x="6899275" y="593725"/>
          <p14:tracePt t="20000" x="6921500" y="593725"/>
          <p14:tracePt t="20757" x="6934200" y="593725"/>
          <p14:tracePt t="20775" x="6934200" y="603250"/>
          <p14:tracePt t="20782" x="6924675" y="615950"/>
          <p14:tracePt t="20797" x="6911975" y="628650"/>
          <p14:tracePt t="20836" x="6880225" y="660400"/>
          <p14:tracePt t="20876" x="6854825" y="708025"/>
          <p14:tracePt t="20925" x="6823075" y="822325"/>
          <p14:tracePt t="20966" x="6823075" y="971550"/>
          <p14:tracePt t="21016" x="6797675" y="1152525"/>
          <p14:tracePt t="21056" x="6788150" y="1279525"/>
          <p14:tracePt t="21096" x="6775450" y="1473200"/>
          <p14:tracePt t="21136" x="6775450" y="1657350"/>
          <p14:tracePt t="21176" x="6775450" y="1851025"/>
          <p14:tracePt t="21226" x="6775450" y="2000250"/>
          <p14:tracePt t="21266" x="6775450" y="2206625"/>
          <p14:tracePt t="21307" x="6775450" y="2368550"/>
          <p14:tracePt t="21347" x="6775450" y="2470150"/>
          <p14:tracePt t="21386" x="6775450" y="2562225"/>
          <p14:tracePt t="21426" x="6794500" y="2641600"/>
          <p14:tracePt t="21464" x="6794500" y="2689225"/>
          <p14:tracePt t="21504" x="6807200" y="2711450"/>
          <p14:tracePt t="23342" x="6819900" y="2711450"/>
          <p14:tracePt t="23374" x="6810375" y="2701925"/>
          <p14:tracePt t="23400" x="6788150" y="2701925"/>
          <p14:tracePt t="23432" x="6731000" y="2720975"/>
          <p14:tracePt t="23473" x="6638925" y="2778125"/>
          <p14:tracePt t="23494" x="6581775" y="2847975"/>
          <p14:tracePt t="23522" x="6467475" y="2962275"/>
          <p14:tracePt t="23562" x="6296025" y="3168650"/>
          <p14:tracePt t="23602" x="6089650" y="3419475"/>
          <p14:tracePt t="23641" x="5940425" y="3581400"/>
          <p14:tracePt t="23682" x="5838825" y="3673475"/>
          <p14:tracePt t="23723" x="5781675" y="3787775"/>
          <p14:tracePt t="23761" x="5689600" y="3937000"/>
          <p14:tracePt t="23801" x="5575300" y="4152900"/>
          <p14:tracePt t="23842" x="5470525" y="4324350"/>
          <p14:tracePt t="23882" x="5356225" y="4438650"/>
          <p14:tracePt t="23921" x="5229225" y="4530725"/>
          <p14:tracePt t="23962" x="5048250" y="4622800"/>
          <p14:tracePt t="24002" x="4864100" y="4689475"/>
          <p14:tracePt t="24042" x="4784725" y="4737100"/>
          <p14:tracePt t="24044" x="4772025" y="4737100"/>
          <p14:tracePt t="24081" x="4749800" y="4737100"/>
          <p14:tracePt t="24122" x="4692650" y="4759325"/>
          <p14:tracePt t="24162" x="4635500" y="4772025"/>
          <p14:tracePt t="24203" x="4533900" y="4816475"/>
          <p14:tracePt t="24242" x="4441825" y="4864100"/>
          <p14:tracePt t="24282" x="4302125" y="4908550"/>
          <p14:tracePt t="24322" x="4213225" y="4921250"/>
          <p14:tracePt t="24362" x="4200525" y="4921250"/>
          <p14:tracePt t="24557" x="4241800" y="4899025"/>
          <p14:tracePt t="24565" x="4276725" y="4876800"/>
          <p14:tracePt t="24579" x="4289425" y="4867275"/>
          <p14:tracePt t="24612" x="4346575" y="4740275"/>
          <p14:tracePt t="24632" x="4368800" y="4692650"/>
          <p14:tracePt t="24662" x="4448175" y="4591050"/>
          <p14:tracePt t="24702" x="4460875" y="4498975"/>
          <p14:tracePt t="24742" x="4460875" y="4432300"/>
          <p14:tracePt t="24782" x="4441825" y="4362450"/>
          <p14:tracePt t="24822" x="4429125" y="4283075"/>
          <p14:tracePt t="24862" x="4384675" y="4225925"/>
          <p14:tracePt t="24902" x="4359275" y="4133850"/>
          <p14:tracePt t="24942" x="4359275" y="4054475"/>
          <p14:tracePt t="24982" x="4359275" y="3997325"/>
          <p14:tracePt t="25021" x="4359275" y="3949700"/>
          <p14:tracePt t="25062" x="4337050" y="3914775"/>
          <p14:tracePt t="25229" x="4327525" y="3914775"/>
          <p14:tracePt t="25277" x="4314825" y="3914775"/>
          <p14:tracePt t="25301" x="4302125" y="3914775"/>
          <p14:tracePt t="25316" x="4292600" y="3914775"/>
          <p14:tracePt t="25332" x="4270375" y="3914775"/>
          <p14:tracePt t="25351" x="4222750" y="3905250"/>
          <p14:tracePt t="25383" x="4108450" y="3892550"/>
          <p14:tracePt t="25422" x="3949700" y="3870325"/>
          <p14:tracePt t="25461" x="3835400" y="3857625"/>
          <p14:tracePt t="25503" x="3743325" y="3857625"/>
          <p14:tracePt t="25542" x="3594100" y="3857625"/>
          <p14:tracePt t="25582" x="3409950" y="3867150"/>
          <p14:tracePt t="25622" x="3308350" y="3876675"/>
          <p14:tracePt t="25662" x="3228975" y="3902075"/>
          <p14:tracePt t="25703" x="3159125" y="3937000"/>
          <p14:tracePt t="25744" x="3101975" y="3981450"/>
          <p14:tracePt t="25779" x="3079750" y="4038600"/>
          <p14:tracePt t="25822" x="3079750" y="4140200"/>
          <p14:tracePt t="25863" x="3165475" y="4267200"/>
          <p14:tracePt t="25903" x="3282950" y="4371975"/>
          <p14:tracePt t="25942" x="3384550" y="4429125"/>
          <p14:tracePt t="25982" x="3511550" y="4460875"/>
          <p14:tracePt t="26023" x="3683000" y="4495800"/>
          <p14:tracePt t="26062" x="3863975" y="4518025"/>
          <p14:tracePt t="26101" x="4060825" y="4530725"/>
          <p14:tracePt t="26142" x="4232275" y="4489450"/>
          <p14:tracePt t="26182" x="4356100" y="4375150"/>
          <p14:tracePt t="26222" x="4413250" y="4248150"/>
          <p14:tracePt t="26262" x="4413250" y="4156075"/>
          <p14:tracePt t="26302" x="4394200" y="4054475"/>
          <p14:tracePt t="26341" x="4302125" y="3949700"/>
          <p14:tracePt t="26381" x="4178300" y="3879850"/>
          <p14:tracePt t="26423" x="3981450" y="3835400"/>
          <p14:tracePt t="26462" x="3787775" y="3822700"/>
          <p14:tracePt t="26502" x="3606800" y="3867150"/>
          <p14:tracePt t="26543" x="3514725" y="3946525"/>
          <p14:tracePt t="26582" x="3432175" y="4016375"/>
          <p14:tracePt t="26622" x="3352800" y="4152900"/>
          <p14:tracePt t="26662" x="3330575" y="4337050"/>
          <p14:tracePt t="26702" x="3362325" y="4486275"/>
          <p14:tracePt t="26742" x="3511550" y="4600575"/>
          <p14:tracePt t="26782" x="3727450" y="4632325"/>
          <p14:tracePt t="26822" x="3946525" y="4603750"/>
          <p14:tracePt t="26862" x="4117975" y="4441825"/>
          <p14:tracePt t="26902" x="4152900" y="4257675"/>
          <p14:tracePt t="26942" x="4143375" y="4111625"/>
          <p14:tracePt t="26982" x="4016375" y="4019550"/>
          <p14:tracePt t="27023" x="3844925" y="3962400"/>
          <p14:tracePt t="27061" x="3673475" y="3949700"/>
          <p14:tracePt t="27102" x="3536950" y="4073525"/>
          <p14:tracePt t="27142" x="3568700" y="4289425"/>
          <p14:tracePt t="27183" x="3775075" y="4438650"/>
          <p14:tracePt t="27222" x="3921125" y="4486275"/>
          <p14:tracePt t="27262" x="3990975" y="4406900"/>
          <p14:tracePt t="27303" x="4003675" y="4225925"/>
          <p14:tracePt t="27342" x="3902075" y="4076700"/>
          <p14:tracePt t="27383" x="3800475" y="4064000"/>
          <p14:tracePt t="27422" x="3708400" y="4083050"/>
          <p14:tracePt t="27462" x="3740150" y="4302125"/>
          <p14:tracePt t="27502" x="3889375" y="4359275"/>
          <p14:tracePt t="27543" x="3978275" y="4359275"/>
          <p14:tracePt t="27582" x="4013200" y="4178300"/>
          <p14:tracePt t="27622" x="4013200" y="4041775"/>
          <p14:tracePt t="27662" x="3981450" y="4019550"/>
          <p14:tracePt t="27704" x="3810000" y="4117975"/>
          <p14:tracePt t="27754" x="3800475" y="4337050"/>
          <p14:tracePt t="27783" x="3911600" y="4394200"/>
          <p14:tracePt t="27822" x="4048125" y="4394200"/>
          <p14:tracePt t="27862" x="4117975" y="4213225"/>
          <p14:tracePt t="27903" x="4108450" y="4133850"/>
          <p14:tracePt t="27943" x="3902075" y="4175125"/>
          <p14:tracePt t="27983" x="3867150" y="4324350"/>
          <p14:tracePt t="28022" x="3933825" y="4403725"/>
          <p14:tracePt t="28062" x="4083050" y="4403725"/>
          <p14:tracePt t="28102" x="4162425" y="4314825"/>
          <p14:tracePt t="28142" x="4184650" y="4191000"/>
          <p14:tracePt t="28182" x="4165600" y="4156075"/>
          <p14:tracePt t="28223" x="4029075" y="4175125"/>
          <p14:tracePt t="28263" x="3994150" y="4311650"/>
          <p14:tracePt t="28303" x="4048125" y="4359275"/>
          <p14:tracePt t="28342" x="4184650" y="4359275"/>
          <p14:tracePt t="28383" x="4254500" y="4225925"/>
          <p14:tracePt t="28423" x="4254500" y="4133850"/>
          <p14:tracePt t="28463" x="4187825" y="4121150"/>
          <p14:tracePt t="28502" x="4064000" y="4232275"/>
          <p14:tracePt t="28542" x="4064000" y="4359275"/>
          <p14:tracePt t="28582" x="4117975" y="4371975"/>
          <p14:tracePt t="28622" x="4219575" y="4327525"/>
          <p14:tracePt t="28662" x="4241800" y="4200525"/>
          <p14:tracePt t="28702" x="4235450" y="4143375"/>
          <p14:tracePt t="28742" x="4156075" y="4143375"/>
          <p14:tracePt t="28782" x="4073525" y="4143375"/>
          <p14:tracePt t="29293" x="4064000" y="4143375"/>
          <p14:tracePt t="29301" x="4127500" y="4165600"/>
          <p14:tracePt t="29317" x="4356100" y="4244975"/>
          <p14:tracePt t="29332" x="4632325" y="4359275"/>
          <p14:tracePt t="29351" x="4883150" y="4460875"/>
          <p14:tracePt t="29382" x="5480050" y="4702175"/>
          <p14:tracePt t="29422" x="5981700" y="4921250"/>
          <p14:tracePt t="29459" x="6327775" y="5022850"/>
          <p14:tracePt t="29500" x="6670675" y="5102225"/>
          <p14:tracePt t="29540" x="6784975" y="5137150"/>
          <p14:tracePt t="29637" x="6794500" y="5137150"/>
          <p14:tracePt t="29645" x="6819900" y="5149850"/>
          <p14:tracePt t="29660" x="6851650" y="5159375"/>
          <p14:tracePt t="29702" x="7092950" y="5194300"/>
          <p14:tracePt t="29740" x="7242175" y="5229225"/>
          <p14:tracePt t="29780" x="7575550" y="5241925"/>
          <p14:tracePt t="29819" x="7677150" y="5241925"/>
          <p14:tracePt t="29860" x="7699375" y="5241925"/>
          <p14:tracePt t="33702" x="7712075" y="5241925"/>
          <p14:tracePt t="33711" x="7712075" y="5232400"/>
          <p14:tracePt t="33719" x="7721600" y="5219700"/>
          <p14:tracePt t="33741" x="7734300" y="5197475"/>
          <p14:tracePt t="33780" x="7747000" y="5175250"/>
          <p14:tracePt t="33861" x="7747000" y="5162550"/>
          <p14:tracePt t="33901" x="7747000" y="5127625"/>
          <p14:tracePt t="33940" x="7747000" y="5118100"/>
          <p14:tracePt t="34021" x="7724775" y="5083175"/>
          <p14:tracePt t="34061" x="7667625" y="5048250"/>
          <p14:tracePt t="34101" x="7566025" y="5026025"/>
          <p14:tracePt t="34140" x="7464425" y="5013325"/>
          <p14:tracePt t="34180" x="7407275" y="5003800"/>
          <p14:tracePt t="34220" x="7381875" y="5003800"/>
          <p14:tracePt t="34918" x="7372350" y="5003800"/>
          <p14:tracePt t="35013" x="7359650" y="5010150"/>
          <p14:tracePt t="35022" x="7346950" y="5010150"/>
          <p14:tracePt t="35181" x="7337425" y="5022850"/>
          <p14:tracePt t="35197" x="7337425" y="5035550"/>
          <p14:tracePt t="35205" x="7337425" y="5057775"/>
          <p14:tracePt t="35231" x="7337425" y="5080000"/>
          <p14:tracePt t="35272" x="7343775" y="5137150"/>
          <p14:tracePt t="37230" x="7343775" y="5149850"/>
          <p14:tracePt t="37830" x="7337425" y="5149850"/>
          <p14:tracePt t="37838" x="7337425" y="5159375"/>
          <p14:tracePt t="37854" x="7302500" y="5172075"/>
          <p14:tracePt t="37876" x="7267575" y="5184775"/>
          <p14:tracePt t="37917" x="7175500" y="5207000"/>
          <p14:tracePt t="37957" x="6946900" y="5216525"/>
          <p14:tracePt t="37997" x="6537325" y="5216525"/>
          <p14:tracePt t="38037" x="6042025" y="5229225"/>
          <p14:tracePt t="38076" x="5356225" y="5251450"/>
          <p14:tracePt t="38117" x="4851400" y="5299075"/>
          <p14:tracePt t="38157" x="4314825" y="5321300"/>
          <p14:tracePt t="38197" x="3787775" y="5343525"/>
          <p14:tracePt t="38237" x="3260725" y="5356225"/>
          <p14:tracePt t="38277" x="2689225" y="5356225"/>
          <p14:tracePt t="38316" x="2219325" y="5346700"/>
          <p14:tracePt t="38357" x="1774825" y="5346700"/>
          <p14:tracePt t="38397" x="1419225" y="5346700"/>
          <p14:tracePt t="38447" x="1111250" y="5346700"/>
          <p14:tracePt t="38487" x="879475" y="5346700"/>
          <p14:tracePt t="38526" x="584200" y="5346700"/>
          <p14:tracePt t="38566" x="330200" y="5346700"/>
          <p14:tracePt t="38607" x="171450" y="5346700"/>
          <p14:tracePt t="38646" x="57150" y="5346700"/>
          <p14:tracePt t="39062" x="19050" y="5435600"/>
          <p14:tracePt t="39069" x="41275" y="5435600"/>
          <p14:tracePt t="39085" x="53975" y="5445125"/>
          <p14:tracePt t="39113" x="88900" y="5445125"/>
          <p14:tracePt t="39146" x="98425" y="5445125"/>
          <p14:tracePt t="39187" x="111125" y="5445125"/>
          <p14:tracePt t="39307" x="133350" y="5445125"/>
          <p14:tracePt t="39309" x="155575" y="5457825"/>
          <p14:tracePt t="39346" x="177800" y="5470525"/>
          <p14:tracePt t="39389" x="190500" y="5470525"/>
          <p14:tracePt t="39426" x="203200" y="5470525"/>
          <p14:tracePt t="39517" x="212725" y="5470525"/>
          <p14:tracePt t="39524" x="225425" y="5470525"/>
          <p14:tracePt t="39546" x="247650" y="5470525"/>
          <p14:tracePt t="39596" x="282575" y="5470525"/>
          <p14:tracePt t="39636" x="295275" y="5470525"/>
          <p14:tracePt t="39728" x="327025" y="5470525"/>
          <p14:tracePt t="39769" x="431800" y="5470525"/>
          <p14:tracePt t="39817" x="612775" y="5470525"/>
          <p14:tracePt t="39856" x="717550" y="5470525"/>
          <p14:tracePt t="39897" x="762000" y="5470525"/>
          <p14:tracePt t="39937" x="819150" y="5470525"/>
          <p14:tracePt t="39977" x="866775" y="5461000"/>
          <p14:tracePt t="40017" x="933450" y="5448300"/>
          <p14:tracePt t="40057" x="968375" y="5448300"/>
          <p14:tracePt t="40096" x="1025525" y="5448300"/>
          <p14:tracePt t="40137" x="1047750" y="5448300"/>
          <p14:tracePt t="40177" x="1060450" y="5448300"/>
          <p14:tracePt t="40590" x="1073150" y="5448300"/>
          <p14:tracePt t="40637" x="1050925" y="5448300"/>
          <p14:tracePt t="40646" x="1028700" y="5448300"/>
          <p14:tracePt t="40668" x="962025" y="5448300"/>
          <p14:tracePt t="40707" x="892175" y="5448300"/>
          <p14:tracePt t="40726" x="869950" y="5448300"/>
          <p14:tracePt t="41076" x="876300" y="5448300"/>
          <p14:tracePt t="41085" x="889000" y="5438775"/>
          <p14:tracePt t="41110" x="901700" y="5438775"/>
          <p14:tracePt t="41127" x="911225" y="5426075"/>
          <p14:tracePt t="41149" x="923925" y="5426075"/>
          <p14:tracePt t="41197" x="933450" y="5426075"/>
          <p14:tracePt t="41218" x="946150" y="5426075"/>
          <p14:tracePt t="41257" x="1003300" y="5416550"/>
          <p14:tracePt t="41297" x="1095375" y="5416550"/>
          <p14:tracePt t="41346" x="1222375" y="5416550"/>
          <p14:tracePt t="41387" x="1244600" y="5403850"/>
          <p14:tracePt t="41426" x="1254125" y="5403850"/>
          <p14:tracePt t="41468" x="1289050" y="5403850"/>
          <p14:tracePt t="41508" x="1311275" y="5403850"/>
          <p14:tracePt t="41509" x="1323975" y="5391150"/>
          <p14:tracePt t="41558" x="1336675" y="5391150"/>
          <p14:tracePt t="41598" x="1381125" y="5391150"/>
          <p14:tracePt t="41637" x="1416050" y="5391150"/>
          <p14:tracePt t="41678" x="1450975" y="5391150"/>
          <p14:tracePt t="41728" x="1508125" y="5391150"/>
          <p14:tracePt t="41768" x="1587500" y="5391150"/>
          <p14:tracePt t="41808" x="1701800" y="5391150"/>
          <p14:tracePt t="41847" x="1758950" y="5391150"/>
          <p14:tracePt t="41889" x="1828800" y="5391150"/>
          <p14:tracePt t="41937" x="1920875" y="5391150"/>
          <p14:tracePt t="41977" x="1965325" y="5391150"/>
          <p14:tracePt t="42017" x="2009775" y="5391150"/>
          <p14:tracePt t="42068" x="2079625" y="5391150"/>
          <p14:tracePt t="42117" x="2159000" y="5391150"/>
          <p14:tracePt t="42158" x="2193925" y="5400675"/>
          <p14:tracePt t="42198" x="2216150" y="5400675"/>
          <p14:tracePt t="42238" x="2228850" y="5400675"/>
          <p14:tracePt t="42277" x="2238375" y="5400675"/>
          <p14:tracePt t="43798" x="2251075" y="5400675"/>
          <p14:tracePt t="43822" x="2263775" y="5400675"/>
          <p14:tracePt t="43837" x="2286000" y="5400675"/>
          <p14:tracePt t="43868" x="2343150" y="5400675"/>
          <p14:tracePt t="43909" x="2387600" y="5413375"/>
          <p14:tracePt t="43948" x="2444750" y="5422900"/>
          <p14:tracePt t="43988" x="2536825" y="5422900"/>
          <p14:tracePt t="44007" x="2559050" y="5422900"/>
          <p14:tracePt t="44038" x="2593975" y="5422900"/>
          <p14:tracePt t="44078" x="2606675" y="5422900"/>
          <p14:tracePt t="44181" x="2616200" y="5422900"/>
          <p14:tracePt t="44199" x="2628900" y="5422900"/>
          <p14:tracePt t="44238" x="2641600" y="5422900"/>
          <p14:tracePt t="44445" x="2651125" y="5422900"/>
          <p14:tracePt t="44453" x="2663825" y="5422900"/>
          <p14:tracePt t="44461" x="2698750" y="5435600"/>
          <p14:tracePt t="44495" x="2743200" y="5435600"/>
          <p14:tracePt t="44535" x="2800350" y="5435600"/>
          <p14:tracePt t="44554" x="2813050" y="5435600"/>
          <p14:tracePt t="44585" x="2847975" y="5435600"/>
          <p14:tracePt t="44635" x="2905125" y="5435600"/>
          <p14:tracePt t="44674" x="2971800" y="5435600"/>
          <p14:tracePt t="44725" x="2984500" y="5435600"/>
          <p14:tracePt t="44765" x="3051175" y="5435600"/>
          <p14:tracePt t="44815" x="3121025" y="5435600"/>
          <p14:tracePt t="44855" x="3165475" y="5435600"/>
          <p14:tracePt t="44895" x="3178175" y="5435600"/>
          <p14:tracePt t="44935" x="3190875" y="5435600"/>
          <p14:tracePt t="44975" x="3200400" y="5435600"/>
          <p14:tracePt t="45015" x="3213100" y="5435600"/>
          <p14:tracePt t="45054" x="3225800" y="5435600"/>
          <p14:tracePt t="45094" x="3235325" y="5435600"/>
          <p14:tracePt t="45135" x="3248025" y="5435600"/>
          <p14:tracePt t="45175" x="3270250" y="5435600"/>
          <p14:tracePt t="45224" x="3282950" y="5435600"/>
          <p14:tracePt t="45265" x="3292475" y="5435600"/>
          <p14:tracePt t="46942" x="3292475" y="5457825"/>
          <p14:tracePt t="46952" x="3273425" y="5492750"/>
          <p14:tracePt t="46958" x="3238500" y="5527675"/>
          <p14:tracePt t="46981" x="3203575" y="5572125"/>
          <p14:tracePt t="47021" x="3124200" y="5676900"/>
          <p14:tracePt t="47062" x="3054350" y="5756275"/>
          <p14:tracePt t="47101" x="2965450" y="5822950"/>
          <p14:tracePt t="47141" x="2917825" y="5835650"/>
          <p14:tracePt t="47181" x="2882900" y="5848350"/>
          <p14:tracePt t="47220" x="2816225" y="5848350"/>
          <p14:tracePt t="47262" x="2689225" y="5768975"/>
          <p14:tracePt t="47301" x="2587625" y="5689600"/>
          <p14:tracePt t="47341" x="2460625" y="5597525"/>
          <p14:tracePt t="47382" x="2359025" y="5518150"/>
          <p14:tracePt t="47422" x="2298700" y="5461000"/>
          <p14:tracePt t="47461" x="2209800" y="5426075"/>
          <p14:tracePt t="47501" x="2082800" y="5381625"/>
          <p14:tracePt t="47541" x="1968500" y="5346700"/>
          <p14:tracePt t="47581" x="1841500" y="5324475"/>
          <p14:tracePt t="47622" x="1568450" y="5302250"/>
          <p14:tracePt t="47661" x="1339850" y="5302250"/>
          <p14:tracePt t="47703" x="1212850" y="5321300"/>
          <p14:tracePt t="47741" x="1190625" y="5435600"/>
          <p14:tracePt t="47782" x="1336675" y="5607050"/>
          <p14:tracePt t="47822" x="1508125" y="5734050"/>
          <p14:tracePt t="47861" x="1701800" y="5800725"/>
          <p14:tracePt t="47901" x="1860550" y="5800725"/>
          <p14:tracePt t="47941" x="2022475" y="5724525"/>
          <p14:tracePt t="47981" x="2101850" y="5562600"/>
          <p14:tracePt t="48021" x="2101850" y="5448300"/>
          <p14:tracePt t="48061" x="2070100" y="5359400"/>
          <p14:tracePt t="48101" x="2012950" y="5311775"/>
          <p14:tracePt t="48141" x="1911350" y="5276850"/>
          <p14:tracePt t="48181" x="1806575" y="5276850"/>
          <p14:tracePt t="48221" x="1762125" y="5413375"/>
          <p14:tracePt t="48262" x="1851025" y="5594350"/>
          <p14:tracePt t="48301" x="1952625" y="5686425"/>
          <p14:tracePt t="48341" x="2009775" y="5686425"/>
          <p14:tracePt t="48381" x="2057400" y="5597525"/>
          <p14:tracePt t="48422" x="2057400" y="5473700"/>
          <p14:tracePt t="48461" x="2025650" y="5426075"/>
          <p14:tracePt t="48501" x="1911350" y="5426075"/>
          <p14:tracePt t="48541" x="1841500" y="5502275"/>
          <p14:tracePt t="48581" x="1895475" y="5629275"/>
          <p14:tracePt t="48621" x="2022475" y="5686425"/>
          <p14:tracePt t="48662" x="2136775" y="5680075"/>
          <p14:tracePt t="48702" x="2171700" y="5473700"/>
          <p14:tracePt t="48741" x="2171700" y="5334000"/>
          <p14:tracePt t="48782" x="2139950" y="5302250"/>
          <p14:tracePt t="48821" x="2139950" y="5267325"/>
          <p14:tracePt t="48861" x="2355850" y="4933950"/>
          <p14:tracePt t="48902" x="2536825" y="4384675"/>
          <p14:tracePt t="48942" x="2593975" y="3857625"/>
          <p14:tracePt t="48982" x="2587625" y="3479800"/>
          <p14:tracePt t="49022" x="2473325" y="3321050"/>
          <p14:tracePt t="49061" x="2346325" y="3251200"/>
          <p14:tracePt t="49102" x="2324100" y="3241675"/>
          <p14:tracePt t="49205" x="2311400" y="3228975"/>
          <p14:tracePt t="49229" x="2320925" y="3206750"/>
          <p14:tracePt t="49261" x="2378075" y="3101975"/>
          <p14:tracePt t="49301" x="2400300" y="2978150"/>
          <p14:tracePt t="49341" x="2435225" y="2838450"/>
          <p14:tracePt t="49382" x="2559050" y="2657475"/>
          <p14:tracePt t="49421" x="2870200" y="2486025"/>
          <p14:tracePt t="49461" x="3143250" y="2393950"/>
          <p14:tracePt t="49501" x="3429000" y="2393950"/>
          <p14:tracePt t="49541" x="3692525" y="2393950"/>
          <p14:tracePt t="49582" x="3876675" y="2447925"/>
          <p14:tracePt t="49622" x="4105275" y="2540000"/>
          <p14:tracePt t="49661" x="4298950" y="2606675"/>
          <p14:tracePt t="49704" x="4530725" y="2698750"/>
          <p14:tracePt t="49741" x="4733925" y="2813050"/>
          <p14:tracePt t="49782" x="4826000" y="2882900"/>
          <p14:tracePt t="49821" x="4860925" y="2905125"/>
          <p14:tracePt t="49861" x="5032375" y="3054350"/>
          <p14:tracePt t="49901" x="5111750" y="3155950"/>
          <p14:tracePt t="49941" x="5203825" y="3305175"/>
          <p14:tracePt t="49982" x="5343525" y="3489325"/>
          <p14:tracePt t="50022" x="5502275" y="3660775"/>
          <p14:tracePt t="50061" x="5546725" y="3717925"/>
          <p14:tracePt t="50101" x="5559425" y="3819525"/>
          <p14:tracePt t="50142" x="5559425" y="3946525"/>
          <p14:tracePt t="50182" x="5559425" y="4038600"/>
          <p14:tracePt t="50221" x="5518150" y="4108450"/>
          <p14:tracePt t="50261" x="5448300" y="4165600"/>
          <p14:tracePt t="50301" x="5311775" y="4244975"/>
          <p14:tracePt t="50342" x="5092700" y="4371975"/>
          <p14:tracePt t="50381" x="4991100" y="4429125"/>
          <p14:tracePt t="50421" x="4864100" y="4460875"/>
          <p14:tracePt t="50459" x="4762500" y="4508500"/>
          <p14:tracePt t="50499" x="4670425" y="4552950"/>
          <p14:tracePt t="50540" x="4600575" y="4587875"/>
          <p14:tracePt t="50579" x="4416425" y="4632325"/>
          <p14:tracePt t="50619" x="4187825" y="4714875"/>
          <p14:tracePt t="50659" x="3924300" y="4794250"/>
          <p14:tracePt t="50660" x="3902075" y="4794250"/>
          <p14:tracePt t="50699" x="3892550" y="4806950"/>
          <p14:tracePt t="50739" x="3879850" y="4806950"/>
          <p14:tracePt t="50796" x="3867150" y="4816475"/>
          <p14:tracePt t="50844" x="3844925" y="4838700"/>
          <p14:tracePt t="50861" x="3844925" y="4864100"/>
          <p14:tracePt t="50899" x="3787775" y="4943475"/>
          <p14:tracePt t="50939" x="3686175" y="5035550"/>
          <p14:tracePt t="50940" x="3651250" y="5035550"/>
          <p14:tracePt t="50979" x="3524250" y="5114925"/>
          <p14:tracePt t="51068" x="3502025" y="5114925"/>
          <p14:tracePt t="51100" x="3479800" y="5124450"/>
          <p14:tracePt t="51139" x="3457575" y="5124450"/>
          <p14:tracePt t="51179" x="3375025" y="5124450"/>
          <p14:tracePt t="51180" x="3352800" y="5124450"/>
          <p14:tracePt t="51220" x="3330575" y="5124450"/>
          <p14:tracePt t="51259" x="3317875" y="5124450"/>
          <p14:tracePt t="51341" x="3317875" y="5149850"/>
          <p14:tracePt t="51348" x="3317875" y="5172075"/>
          <p14:tracePt t="51379" x="3317875" y="5207000"/>
          <p14:tracePt t="51420" x="3295650" y="5400675"/>
          <p14:tracePt t="51459" x="3295650" y="5537200"/>
          <p14:tracePt t="51499" x="3286125" y="5641975"/>
          <p14:tracePt t="51500" x="3286125" y="5664200"/>
          <p14:tracePt t="51539" x="3273425" y="5708650"/>
          <p14:tracePt t="51579" x="3273425" y="5800725"/>
          <p14:tracePt t="51580" x="3273425" y="5813425"/>
          <p14:tracePt t="51619" x="3273425" y="5848350"/>
          <p14:tracePt t="51660" x="3273425" y="5972175"/>
          <p14:tracePt t="51701" x="3238500" y="6134100"/>
          <p14:tracePt t="51740" x="3228975" y="6257925"/>
          <p14:tracePt t="51779" x="3203575" y="6305550"/>
          <p14:tracePt t="51819" x="3194050" y="6327775"/>
          <p14:tracePt t="52157" x="3200400" y="6318250"/>
          <p14:tracePt t="55942" x="3194050" y="6318250"/>
          <p14:tracePt t="55950" x="3181350" y="6318250"/>
          <p14:tracePt t="55958" x="3159125" y="6318250"/>
          <p14:tracePt t="55979" x="3111500" y="6318250"/>
          <p14:tracePt t="56019" x="2965450" y="6286500"/>
          <p14:tracePt t="56021" x="2930525" y="6273800"/>
          <p14:tracePt t="56061" x="2803525" y="6238875"/>
          <p14:tracePt t="56100" x="2667000" y="6194425"/>
          <p14:tracePt t="56140" x="2447925" y="6146800"/>
          <p14:tracePt t="56180" x="2174875" y="6115050"/>
          <p14:tracePt t="56220" x="1920875" y="6080125"/>
          <p14:tracePt t="56259" x="1819275" y="6057900"/>
          <p14:tracePt t="56299" x="1762125" y="6045200"/>
          <p14:tracePt t="56339" x="1635125" y="6022975"/>
          <p14:tracePt t="56340" x="1612900" y="6010275"/>
          <p14:tracePt t="56380" x="1428750" y="5975350"/>
          <p14:tracePt t="56420" x="1327150" y="5965825"/>
          <p14:tracePt t="56460" x="1270000" y="5953125"/>
          <p14:tracePt t="56499" x="1247775" y="5953125"/>
          <p14:tracePt t="56581" x="1235075" y="5953125"/>
          <p14:tracePt t="57407" x="1212850" y="5953125"/>
          <p14:tracePt t="57414" x="1200150" y="5940425"/>
          <p14:tracePt t="57422" x="1190625" y="5930900"/>
          <p14:tracePt t="57440" x="1143000" y="5918200"/>
          <p14:tracePt t="57479" x="1063625" y="5895975"/>
          <p14:tracePt t="57520" x="1028700" y="5895975"/>
          <p14:tracePt t="57560" x="993775" y="5895975"/>
          <p14:tracePt t="57600" x="949325" y="5861050"/>
          <p14:tracePt t="57640" x="892175" y="5816600"/>
          <p14:tracePt t="57680" x="835025" y="5768975"/>
          <p14:tracePt t="57720" x="812800" y="5768975"/>
          <p14:tracePt t="57760" x="800100" y="5768975"/>
          <p14:tracePt t="57799" x="790575" y="5768975"/>
          <p14:tracePt t="57840" x="765175" y="5768975"/>
          <p14:tracePt t="57880" x="742950" y="5778500"/>
          <p14:tracePt t="57949" x="733425" y="5778500"/>
          <p14:tracePt t="57989" x="720725" y="5791200"/>
          <p14:tracePt t="58414" x="708025" y="5791200"/>
          <p14:tracePt t="59190" x="708025" y="5800725"/>
          <p14:tracePt t="59206" x="698500" y="5813425"/>
          <p14:tracePt t="59220" x="676275" y="5822950"/>
          <p14:tracePt t="59250" x="641350" y="5848350"/>
          <p14:tracePt t="59290" x="584200" y="5880100"/>
          <p14:tracePt t="59330" x="536575" y="5927725"/>
          <p14:tracePt t="59370" x="501650" y="5949950"/>
          <p14:tracePt t="59410" x="469900" y="5984875"/>
          <p14:tracePt t="59430" x="457200" y="5994400"/>
          <p14:tracePt t="59517" x="444500" y="6007100"/>
          <p14:tracePt t="59798" x="434975" y="6007100"/>
          <p14:tracePt t="59815" x="412750" y="6007100"/>
          <p14:tracePt t="59829" x="400050" y="5997575"/>
          <p14:tracePt t="59858" x="377825" y="5988050"/>
          <p14:tracePt t="59897" x="365125" y="5975350"/>
          <p14:tracePt t="59947" x="355600" y="5965825"/>
          <p14:tracePt t="59989" x="355600" y="5953125"/>
          <p14:tracePt t="60027" x="355600" y="5930900"/>
          <p14:tracePt t="60067" x="355600" y="5918200"/>
          <p14:tracePt t="61502" x="374650" y="5895975"/>
          <p14:tracePt t="61510" x="419100" y="5873750"/>
          <p14:tracePt t="61524" x="466725" y="5851525"/>
          <p14:tracePt t="61546" x="511175" y="5851525"/>
          <p14:tracePt t="61587" x="673100" y="5816600"/>
          <p14:tracePt t="61628" x="819150" y="5768975"/>
          <p14:tracePt t="61667" x="889000" y="5759450"/>
          <p14:tracePt t="61709" x="933450" y="5746750"/>
          <p14:tracePt t="61757" x="958850" y="5737225"/>
          <p14:tracePt t="61847" x="1082675" y="5737225"/>
          <p14:tracePt t="61888" x="1196975" y="5737225"/>
          <p14:tracePt t="61927" x="1336675" y="5737225"/>
          <p14:tracePt t="61977" x="1438275" y="5737225"/>
          <p14:tracePt t="65062" x="1517650" y="5711825"/>
          <p14:tracePt t="65078" x="1574800" y="5702300"/>
          <p14:tracePt t="65086" x="1609725" y="5689600"/>
          <p14:tracePt t="65099" x="1644650" y="5689600"/>
          <p14:tracePt t="65138" x="1978025" y="5622925"/>
          <p14:tracePt t="65187" x="2228850" y="5575300"/>
          <p14:tracePt t="65227" x="2365375" y="5553075"/>
          <p14:tracePt t="65267" x="2549525" y="5391150"/>
          <p14:tracePt t="65307" x="2800350" y="5324475"/>
          <p14:tracePt t="65347" x="2813050" y="5324475"/>
          <p14:tracePt t="65918" x="2822575" y="5311775"/>
          <p14:tracePt t="66854" x="2803525" y="5254625"/>
          <p14:tracePt t="66862" x="2759075" y="5162550"/>
          <p14:tracePt t="66870" x="2724150" y="5083175"/>
          <p14:tracePt t="66899" x="2676525" y="4775200"/>
          <p14:tracePt t="66918" x="2667000" y="4489450"/>
          <p14:tracePt t="66948" x="2644775" y="4225925"/>
          <p14:tracePt t="66988" x="2619375" y="3949700"/>
          <p14:tracePt t="67028" x="2540000" y="3663950"/>
          <p14:tracePt t="67069" x="2447925" y="3470275"/>
          <p14:tracePt t="67108" x="2438400" y="3330575"/>
          <p14:tracePt t="67148" x="2425700" y="3263900"/>
          <p14:tracePt t="67189" x="2444750" y="3136900"/>
          <p14:tracePt t="67229" x="2492375" y="2921000"/>
          <p14:tracePt t="67269" x="2492375" y="2806700"/>
          <p14:tracePt t="67308" x="2492375" y="2759075"/>
          <p14:tracePt t="67347" x="2482850" y="2736850"/>
          <p14:tracePt t="67388" x="2460625" y="2714625"/>
          <p14:tracePt t="67493" x="2438400" y="2720975"/>
          <p14:tracePt t="67520" x="2416175" y="2733675"/>
          <p14:tracePt t="67525" x="2403475" y="2746375"/>
          <p14:tracePt t="67558" x="2368550" y="2768600"/>
          <p14:tracePt t="67599" x="2311400" y="2813050"/>
          <p14:tracePt t="67638" x="2289175" y="2825750"/>
          <p14:tracePt t="67709" x="2276475" y="2835275"/>
          <p14:tracePt t="67731" x="2276475" y="2847975"/>
          <p14:tracePt t="67770" x="2241550" y="2905125"/>
          <p14:tracePt t="67798" x="2232025" y="2927350"/>
          <p14:tracePt t="67919" x="2232025" y="2949575"/>
          <p14:tracePt t="67925" x="2232025" y="2962275"/>
          <p14:tracePt t="67965" x="2232025" y="2974975"/>
          <p14:tracePt t="67999" x="2232025" y="2984500"/>
          <p14:tracePt t="68039" x="2219325" y="3019425"/>
          <p14:tracePt t="68079" x="2209800" y="3063875"/>
          <p14:tracePt t="68118" x="2209800" y="3076575"/>
          <p14:tracePt t="68199" x="2251075" y="3089275"/>
          <p14:tracePt t="68239" x="2444750" y="3035300"/>
          <p14:tracePt t="68278" x="2698750" y="2943225"/>
          <p14:tracePt t="68319" x="2914650" y="2863850"/>
          <p14:tracePt t="68359" x="3063875" y="2806700"/>
          <p14:tracePt t="68399" x="3292475" y="2714625"/>
          <p14:tracePt t="68439" x="3441700" y="2667000"/>
          <p14:tracePt t="68466" x="3498850" y="2644775"/>
          <p14:tracePt t="68506" x="3603625" y="2587625"/>
          <p14:tracePt t="68546" x="3705225" y="2530475"/>
          <p14:tracePt t="68586" x="3775075" y="2517775"/>
          <p14:tracePt t="68626" x="3841750" y="2495550"/>
          <p14:tracePt t="68666" x="3876675" y="2473325"/>
          <p14:tracePt t="68706" x="3921125" y="2451100"/>
          <p14:tracePt t="68741" x="3956050" y="2428875"/>
          <p14:tracePt t="68781" x="3968750" y="2428875"/>
          <p14:tracePt t="69365" x="3978275" y="2435225"/>
          <p14:tracePt t="69381" x="3978275" y="2447925"/>
          <p14:tracePt t="69395" x="3978275" y="2457450"/>
          <p14:tracePt t="69750" x="4025900" y="2470150"/>
          <p14:tracePt t="69758" x="4083050" y="2460625"/>
          <p14:tracePt t="69769" x="4152900" y="2460625"/>
          <p14:tracePt t="69790" x="4346575" y="2416175"/>
          <p14:tracePt t="69832" x="4667250" y="2346325"/>
          <p14:tracePt t="69873" x="4965700" y="2254250"/>
          <p14:tracePt t="69912" x="5260975" y="2139950"/>
          <p14:tracePt t="69952" x="5502275" y="2073275"/>
          <p14:tracePt t="69992" x="5800725" y="2003425"/>
          <p14:tracePt t="70032" x="6096000" y="1946275"/>
          <p14:tracePt t="70072" x="6394450" y="1797050"/>
          <p14:tracePt t="70111" x="6429375" y="1774825"/>
          <p14:tracePt t="71277" x="6419850" y="1752600"/>
          <p14:tracePt t="71285" x="6397625" y="1730375"/>
          <p14:tracePt t="71299" x="6375400" y="1704975"/>
          <p14:tracePt t="71332" x="6169025" y="1581150"/>
          <p14:tracePt t="71352" x="6032500" y="1524000"/>
          <p14:tracePt t="71382" x="5791200" y="1419225"/>
          <p14:tracePt t="71421" x="5607050" y="1352550"/>
          <p14:tracePt t="71463" x="5505450" y="1304925"/>
          <p14:tracePt t="71503" x="5356225" y="1247775"/>
          <p14:tracePt t="71543" x="5197475" y="1203325"/>
          <p14:tracePt t="71583" x="5105400" y="1181100"/>
          <p14:tracePt t="71622" x="5057775" y="1168400"/>
          <p14:tracePt t="71662" x="5035550" y="1155700"/>
          <p14:tracePt t="72030" x="5080000" y="1165225"/>
          <p14:tracePt t="72038" x="5137150" y="1187450"/>
          <p14:tracePt t="72050" x="5168900" y="1187450"/>
          <p14:tracePt t="72100" x="5365750" y="1209675"/>
          <p14:tracePt t="72133" x="5410200" y="1209675"/>
          <p14:tracePt t="72172" x="5432425" y="1209675"/>
          <p14:tracePt t="72213" x="5445125" y="1209675"/>
          <p14:tracePt t="72301" x="5457825" y="1203325"/>
          <p14:tracePt t="72461" x="5435600" y="1203325"/>
          <p14:tracePt t="72469" x="5426075" y="1203325"/>
          <p14:tracePt t="72477" x="5413375" y="1203325"/>
          <p14:tracePt t="72503" x="5403850" y="1203325"/>
          <p14:tracePt t="72522" x="5391150" y="1203325"/>
          <p14:tracePt t="72557" x="5378450" y="1203325"/>
          <p14:tracePt t="72592" x="5346700" y="1190625"/>
          <p14:tracePt t="72633" x="5299075" y="1181100"/>
          <p14:tracePt t="72673" x="5289550" y="1181100"/>
          <p14:tracePt t="72713" x="5276850" y="1168400"/>
          <p14:tracePt t="73606" x="5264150" y="1168400"/>
          <p14:tracePt t="73653" x="5254625" y="1168400"/>
          <p14:tracePt t="73661" x="5241925" y="1177925"/>
          <p14:tracePt t="73709" x="5229225" y="1177925"/>
          <p14:tracePt t="75454" x="5308600" y="1177925"/>
          <p14:tracePt t="75462" x="5457825" y="1177925"/>
          <p14:tracePt t="75477" x="5559425" y="1177925"/>
          <p14:tracePt t="75498" x="5810250" y="1177925"/>
          <p14:tracePt t="75540" x="6499225" y="1222375"/>
          <p14:tracePt t="75579" x="6680200" y="1222375"/>
          <p14:tracePt t="75619" x="6908800" y="1235075"/>
          <p14:tracePt t="75620" x="6978650" y="1235075"/>
          <p14:tracePt t="75659" x="7162800" y="1244600"/>
          <p14:tracePt t="75700" x="7334250" y="1257300"/>
          <p14:tracePt t="75740" x="7461250" y="1257300"/>
          <p14:tracePt t="75779" x="7562850" y="1247775"/>
          <p14:tracePt t="75820" x="7870825" y="1247775"/>
          <p14:tracePt t="75859" x="8124825" y="1247775"/>
          <p14:tracePt t="75899" x="8296275" y="1247775"/>
          <p14:tracePt t="75938" x="8362950" y="1247775"/>
          <p14:tracePt t="75978" x="8420100" y="1247775"/>
          <p14:tracePt t="76019" x="8455025" y="1247775"/>
          <p14:tracePt t="76021" x="8467725" y="1247775"/>
          <p14:tracePt t="76059" x="8489950" y="1247775"/>
          <p14:tracePt t="76099" x="8502650" y="1247775"/>
          <p14:tracePt t="76139" x="8604250" y="1238250"/>
          <p14:tracePt t="76179" x="8651875" y="1238250"/>
          <p14:tracePt t="76219" x="8674100" y="1238250"/>
          <p14:tracePt t="76259" x="8683625" y="1238250"/>
          <p14:tracePt t="76590" x="8696325" y="1238250"/>
          <p14:tracePt t="77038" x="8686800" y="1238250"/>
          <p14:tracePt t="77053" x="8677275" y="1238250"/>
          <p14:tracePt t="77061" x="8664575" y="1244600"/>
          <p14:tracePt t="77085" x="8655050" y="1244600"/>
          <p14:tracePt t="77114" x="8620125" y="1266825"/>
          <p14:tracePt t="77144" x="8607425" y="1279525"/>
          <p14:tracePt t="77229" x="8594725" y="1292225"/>
          <p14:tracePt t="77264" x="8572500" y="1314450"/>
          <p14:tracePt t="77314" x="8562975" y="1393825"/>
          <p14:tracePt t="77355" x="8562975" y="1450975"/>
          <p14:tracePt t="77394" x="8562975" y="1530350"/>
          <p14:tracePt t="77434" x="8562975" y="1644650"/>
          <p14:tracePt t="77474" x="8591550" y="1736725"/>
          <p14:tracePt t="77524" x="8639175" y="1876425"/>
          <p14:tracePt t="77564" x="8661400" y="1908175"/>
          <p14:tracePt t="77604" x="8683625" y="1943100"/>
          <p14:tracePt t="77644" x="8731250" y="2012950"/>
          <p14:tracePt t="77684" x="8740775" y="2070100"/>
          <p14:tracePt t="77736" x="8753475" y="2114550"/>
          <p14:tracePt t="77776" x="8753475" y="2127250"/>
          <p14:tracePt t="77814" x="8753475" y="2136775"/>
          <p14:tracePt t="77856" x="8734425" y="2171700"/>
          <p14:tracePt t="77997" x="8721725" y="2184400"/>
          <p14:tracePt t="78965" x="8712200" y="2193925"/>
          <p14:tracePt t="79021" x="8699500" y="2206625"/>
          <p14:tracePt t="79085" x="8677275" y="2219325"/>
          <p14:tracePt t="79125" x="8664575" y="2228850"/>
          <p14:tracePt t="79293" x="8655050" y="2241550"/>
          <p14:tracePt t="79325" x="8642350" y="2254250"/>
          <p14:tracePt t="79421" x="8629650" y="2263775"/>
          <p14:tracePt t="80134" x="8620125" y="2263775"/>
          <p14:tracePt t="80142" x="8607425" y="2263775"/>
          <p14:tracePt t="80152" x="8594725" y="2263775"/>
          <p14:tracePt t="80173" x="8550275" y="2263775"/>
          <p14:tracePt t="80214" x="8515350" y="2263775"/>
          <p14:tracePt t="80265" x="8413750" y="2263775"/>
          <p14:tracePt t="80315" x="8343900" y="2254250"/>
          <p14:tracePt t="80355" x="8277225" y="2232025"/>
          <p14:tracePt t="80404" x="8159750" y="2187575"/>
          <p14:tracePt t="80444" x="8150225" y="2187575"/>
          <p14:tracePt t="80782" x="8137525" y="2174875"/>
          <p14:tracePt t="80791" x="8156575" y="2174875"/>
          <p14:tracePt t="80802" x="8169275" y="2165350"/>
          <p14:tracePt t="80824" x="8191500" y="2152650"/>
          <p14:tracePt t="80864" x="8216900" y="2139950"/>
          <p14:tracePt t="81262" x="8194675" y="2139950"/>
          <p14:tracePt t="81270" x="8172450" y="2139950"/>
          <p14:tracePt t="81282" x="8150225" y="2139950"/>
          <p14:tracePt t="81304" x="8035925" y="2117725"/>
          <p14:tracePt t="81345" x="7772400" y="2025650"/>
          <p14:tracePt t="81394" x="7359650" y="1866900"/>
          <p14:tracePt t="81435" x="6994525" y="1762125"/>
          <p14:tracePt t="81476" x="6604000" y="1695450"/>
          <p14:tracePt t="81516" x="6273800" y="1616075"/>
          <p14:tracePt t="81546" x="6111875" y="1581150"/>
          <p14:tracePt t="81596" x="5781675" y="1524000"/>
          <p14:tracePt t="81635" x="5597525" y="1501775"/>
          <p14:tracePt t="81675" x="5403850" y="1466850"/>
          <p14:tracePt t="81715" x="5276850" y="1454150"/>
          <p14:tracePt t="81754" x="5172075" y="1444625"/>
          <p14:tracePt t="81794" x="5083175" y="1431925"/>
          <p14:tracePt t="81834" x="5035550" y="1419225"/>
          <p14:tracePt t="81874" x="4991100" y="1409700"/>
          <p14:tracePt t="81914" x="4968875" y="1409700"/>
          <p14:tracePt t="81954" x="4956175" y="1409700"/>
          <p14:tracePt t="82502" x="4943475" y="1409700"/>
          <p14:tracePt t="82518" x="4965700" y="1416050"/>
          <p14:tracePt t="82535" x="4987925" y="1441450"/>
          <p14:tracePt t="82549" x="4997450" y="1450975"/>
          <p14:tracePt t="82574" x="5032375" y="1485900"/>
          <p14:tracePt t="82615" x="5067300" y="1508125"/>
          <p14:tracePt t="82655" x="5089525" y="1508125"/>
          <p14:tracePt t="82694" x="5102225" y="1508125"/>
          <p14:tracePt t="82734" x="5111750" y="1520825"/>
          <p14:tracePt t="83222" x="5137150" y="1520825"/>
          <p14:tracePt t="83238" x="5146675" y="1520825"/>
          <p14:tracePt t="83254" x="5203825" y="1520825"/>
          <p14:tracePt t="83261" x="5226050" y="1520825"/>
          <p14:tracePt t="83295" x="5330825" y="1520825"/>
          <p14:tracePt t="83334" x="5422900" y="1520825"/>
          <p14:tracePt t="83374" x="5502275" y="1520825"/>
          <p14:tracePt t="83415" x="5594350" y="1520825"/>
          <p14:tracePt t="83456" x="5686425" y="1511300"/>
          <p14:tracePt t="83494" x="5765800" y="1501775"/>
          <p14:tracePt t="83534" x="5835650" y="1501775"/>
          <p14:tracePt t="83574" x="5892800" y="1489075"/>
          <p14:tracePt t="83615" x="5972175" y="1476375"/>
          <p14:tracePt t="83654" x="6064250" y="1454150"/>
          <p14:tracePt t="83694" x="6156325" y="1454150"/>
          <p14:tracePt t="83736" x="6257925" y="1444625"/>
          <p14:tracePt t="83766" x="6350000" y="1431925"/>
          <p14:tracePt t="83795" x="6442075" y="1419225"/>
          <p14:tracePt t="83835" x="6565900" y="1409700"/>
          <p14:tracePt t="83836" x="6591300" y="1409700"/>
          <p14:tracePt t="83874" x="6670675" y="1409700"/>
          <p14:tracePt t="83924" x="6794500" y="1409700"/>
          <p14:tracePt t="83964" x="6899275" y="1409700"/>
          <p14:tracePt t="84014" x="7000875" y="1409700"/>
          <p14:tracePt t="84055" x="7140575" y="1409700"/>
          <p14:tracePt t="84095" x="7286625" y="1409700"/>
          <p14:tracePt t="84134" x="7404100" y="1409700"/>
          <p14:tracePt t="84185" x="7470775" y="1409700"/>
          <p14:tracePt t="85205" x="7540625" y="1409700"/>
          <p14:tracePt t="85213" x="7607300" y="1416050"/>
          <p14:tracePt t="85228" x="7747000" y="1441450"/>
          <p14:tracePt t="85244" x="7848600" y="1450975"/>
          <p14:tracePt t="85284" x="7975600" y="1473200"/>
          <p14:tracePt t="85304" x="7985125" y="1473200"/>
          <p14:tracePt t="85334" x="8032750" y="1466850"/>
          <p14:tracePt t="88142" x="8042275" y="1466850"/>
          <p14:tracePt t="88166" x="8042275" y="1454150"/>
          <p14:tracePt t="88186" x="8042275" y="1444625"/>
          <p14:tracePt t="88199" x="8042275" y="1431925"/>
          <p14:tracePt t="88226" x="8054975" y="1419225"/>
          <p14:tracePt t="88268" x="8054975" y="1409700"/>
          <p14:tracePt t="88306" x="8045450" y="1384300"/>
          <p14:tracePt t="88346" x="8035925" y="1384300"/>
          <p14:tracePt t="88395" x="8013700" y="1384300"/>
          <p14:tracePt t="88485" x="8001000" y="1384300"/>
          <p14:tracePt t="88517" x="7988300" y="1384300"/>
          <p14:tracePt t="88557" x="7978775" y="1384300"/>
          <p14:tracePt t="88621" x="7966075" y="1384300"/>
          <p14:tracePt t="88724" x="7931150" y="1384300"/>
          <p14:tracePt t="88756" x="7886700" y="1406525"/>
          <p14:tracePt t="88776" x="7874000" y="1416050"/>
          <p14:tracePt t="88805" x="7829550" y="1441450"/>
          <p14:tracePt t="88846" x="7781925" y="1473200"/>
          <p14:tracePt t="88887" x="7737475" y="1520825"/>
          <p14:tracePt t="88935" x="7693025" y="1565275"/>
          <p14:tracePt t="88976" x="7680325" y="1612900"/>
          <p14:tracePt t="89015" x="7699375" y="1644650"/>
          <p14:tracePt t="89057" x="7712075" y="1644650"/>
          <p14:tracePt t="89096" x="7734300" y="1644650"/>
          <p14:tracePt t="89135" x="7747000" y="1644650"/>
          <p14:tracePt t="89406" x="7756525" y="1644650"/>
          <p14:tracePt t="89422" x="7750175" y="1644650"/>
          <p14:tracePt t="89430" x="7737475" y="1644650"/>
          <p14:tracePt t="89446" x="7702550" y="1638300"/>
          <p14:tracePt t="89486" x="7680325" y="1625600"/>
          <p14:tracePt t="89574" x="7667625" y="1625600"/>
          <p14:tracePt t="89606" x="7623175" y="1625600"/>
          <p14:tracePt t="89646" x="7600950" y="1625600"/>
          <p14:tracePt t="89685" x="7588250" y="1616075"/>
          <p14:tracePt t="89726" x="7543800" y="1590675"/>
          <p14:tracePt t="89776" x="7473950" y="1568450"/>
          <p14:tracePt t="89817" x="7381875" y="1558925"/>
          <p14:tracePt t="89857" x="7302500" y="1533525"/>
          <p14:tracePt t="89896" x="7280275" y="1524000"/>
          <p14:tracePt t="89936" x="7223125" y="1489075"/>
          <p14:tracePt t="89976" x="7188200" y="1466850"/>
          <p14:tracePt t="90016" x="7165975" y="1454150"/>
          <p14:tracePt t="90055" x="7073900" y="1409700"/>
          <p14:tracePt t="90096" x="7016750" y="1384300"/>
          <p14:tracePt t="90189" x="7004050" y="1374775"/>
          <p14:tracePt t="90984" x="6994525" y="1374775"/>
          <p14:tracePt t="91630" x="6972300" y="1381125"/>
          <p14:tracePt t="91638" x="6959600" y="1381125"/>
          <p14:tracePt t="91654" x="6946900" y="1381125"/>
          <p14:tracePt t="91667" x="6937375" y="1381125"/>
          <p14:tracePt t="91708" x="6867525" y="1406525"/>
          <p14:tracePt t="91757" x="6765925" y="1406525"/>
          <p14:tracePt t="91797" x="6696075" y="1406525"/>
          <p14:tracePt t="91846" x="6638925" y="1406525"/>
          <p14:tracePt t="91887" x="6594475" y="1406525"/>
          <p14:tracePt t="91936" x="6467475" y="1406525"/>
          <p14:tracePt t="91977" x="6410325" y="1406525"/>
          <p14:tracePt t="92027" x="6397625" y="1406525"/>
          <p14:tracePt t="92029" x="6388100" y="1406525"/>
          <p14:tracePt t="92918" x="6375400" y="1406525"/>
          <p14:tracePt t="92945" x="6353175" y="1416050"/>
          <p14:tracePt t="92973" x="6340475" y="1428750"/>
          <p14:tracePt t="92996" x="6330950" y="1428750"/>
          <p14:tracePt t="93005" x="6318250" y="1428750"/>
          <p14:tracePt t="93045" x="6305550" y="1428750"/>
          <p14:tracePt t="93101" x="6296025" y="1428750"/>
          <p14:tracePt t="93125" x="6283325" y="1428750"/>
          <p14:tracePt t="93157" x="6261100" y="1428750"/>
          <p14:tracePt t="93197" x="6238875" y="1419225"/>
          <p14:tracePt t="93237" x="6216650" y="1409700"/>
          <p14:tracePt t="93317" x="6203950" y="1409700"/>
          <p14:tracePt t="93357" x="6191250" y="1409700"/>
          <p14:tracePt t="96766" x="6181725" y="1409700"/>
          <p14:tracePt t="96782" x="6169025" y="1409700"/>
          <p14:tracePt t="96797" x="6146800" y="1409700"/>
          <p14:tracePt t="96828" x="6124575" y="1416050"/>
          <p14:tracePt t="96867" x="6089650" y="1416050"/>
          <p14:tracePt t="96887" x="6032500" y="1416050"/>
          <p14:tracePt t="96918" x="5984875" y="1416050"/>
          <p14:tracePt t="96967" x="5962650" y="1416050"/>
          <p14:tracePt t="97007" x="5953125" y="1416050"/>
          <p14:tracePt t="97057" x="5918200" y="1428750"/>
          <p14:tracePt t="97097" x="5883275" y="1441450"/>
          <p14:tracePt t="97147" x="5826125" y="1485900"/>
          <p14:tracePt t="97187" x="5768975" y="1520825"/>
          <p14:tracePt t="97237" x="5746750" y="1543050"/>
          <p14:tracePt t="97277" x="5724525" y="1587500"/>
          <p14:tracePt t="97317" x="5711825" y="1612900"/>
          <p14:tracePt t="97357" x="5699125" y="1644650"/>
          <p14:tracePt t="98061" x="5689600" y="1657350"/>
          <p14:tracePt t="98090" x="5676900" y="1657350"/>
          <p14:tracePt t="98093" x="5664200" y="1670050"/>
          <p14:tracePt t="98108" x="5632450" y="1679575"/>
          <p14:tracePt t="98148" x="5584825" y="1701800"/>
          <p14:tracePt t="98168" x="5575300" y="1701800"/>
          <p14:tracePt t="98198" x="5562600" y="1714500"/>
          <p14:tracePt t="98237" x="5540375" y="1714500"/>
          <p14:tracePt t="98278" x="5527675" y="1727200"/>
          <p14:tracePt t="98318" x="5483225" y="1727200"/>
          <p14:tracePt t="98367" x="5378450" y="1704975"/>
          <p14:tracePt t="98408" x="5311775" y="1682750"/>
          <p14:tracePt t="98448" x="5264150" y="1682750"/>
          <p14:tracePt t="98497" x="5197475" y="1660525"/>
          <p14:tracePt t="98548" x="5162550" y="1647825"/>
          <p14:tracePt t="98588" x="5140325" y="1638300"/>
          <p14:tracePt t="98628" x="5092700" y="1625600"/>
          <p14:tracePt t="98678" x="5083175" y="1616075"/>
          <p14:tracePt t="98718" x="5070475" y="1616075"/>
          <p14:tracePt t="99101" x="5089525" y="1616075"/>
          <p14:tracePt t="99109" x="5124450" y="1616075"/>
          <p14:tracePt t="99121" x="5137150" y="1616075"/>
          <p14:tracePt t="99137" x="5181600" y="1622425"/>
          <p14:tracePt t="99178" x="5286375" y="1635125"/>
          <p14:tracePt t="99197" x="5330825" y="1635125"/>
          <p14:tracePt t="99227" x="5422900" y="1635125"/>
          <p14:tracePt t="99268" x="5638800" y="1657350"/>
          <p14:tracePt t="99308" x="5778500" y="1657350"/>
          <p14:tracePt t="99347" x="6038850" y="1657350"/>
          <p14:tracePt t="99387" x="6188075" y="1657350"/>
          <p14:tracePt t="99428" x="6302375" y="1657350"/>
          <p14:tracePt t="99467" x="6384925" y="1647825"/>
          <p14:tracePt t="99517" x="6473825" y="1647825"/>
          <p14:tracePt t="99557" x="6543675" y="1638300"/>
          <p14:tracePt t="99597" x="6648450" y="1638300"/>
          <p14:tracePt t="99647" x="6829425" y="1638300"/>
          <p14:tracePt t="99687" x="6969125" y="1638300"/>
          <p14:tracePt t="99729" x="7058025" y="1638300"/>
          <p14:tracePt t="99767" x="7150100" y="1638300"/>
          <p14:tracePt t="99807" x="7242175" y="1638300"/>
          <p14:tracePt t="99857" x="7356475" y="1638300"/>
          <p14:tracePt t="99897" x="7448550" y="1638300"/>
          <p14:tracePt t="99937" x="7505700" y="1638300"/>
          <p14:tracePt t="99987" x="7562850" y="1638300"/>
          <p14:tracePt t="100027" x="7632700" y="1638300"/>
          <p14:tracePt t="100454" x="7664450" y="1638300"/>
          <p14:tracePt t="100462" x="7677150" y="1638300"/>
          <p14:tracePt t="100469" x="7699375" y="1638300"/>
          <p14:tracePt t="100488" x="7721600" y="1638300"/>
          <p14:tracePt t="100528" x="7734300" y="1638300"/>
          <p14:tracePt t="101165" x="7747000" y="1638300"/>
          <p14:tracePt t="101173" x="7737475" y="1644650"/>
          <p14:tracePt t="101184" x="7715250" y="1670050"/>
          <p14:tracePt t="101218" x="7635875" y="1736725"/>
          <p14:tracePt t="101257" x="7531100" y="1851025"/>
          <p14:tracePt t="101276" x="7486650" y="1908175"/>
          <p14:tracePt t="101307" x="7439025" y="1965325"/>
          <p14:tracePt t="101347" x="7381875" y="2022475"/>
          <p14:tracePt t="101387" x="7324725" y="2070100"/>
          <p14:tracePt t="101427" x="7302500" y="2092325"/>
          <p14:tracePt t="101467" x="7280275" y="2114550"/>
          <p14:tracePt t="101518" x="7267575" y="2127250"/>
          <p14:tracePt t="102902" x="7277100" y="2127250"/>
          <p14:tracePt t="102926" x="7286625" y="2127250"/>
          <p14:tracePt t="102934" x="7299325" y="2127250"/>
          <p14:tracePt t="102949" x="7312025" y="2117725"/>
          <p14:tracePt t="103261" x="7302500" y="2127250"/>
          <p14:tracePt t="103998" x="7321550" y="2127250"/>
          <p14:tracePt t="104008" x="7369175" y="2127250"/>
          <p14:tracePt t="104014" x="7404100" y="2127250"/>
          <p14:tracePt t="104029" x="7505700" y="2127250"/>
          <p14:tracePt t="104069" x="7677150" y="2095500"/>
          <p14:tracePt t="104119" x="7848600" y="2073275"/>
          <p14:tracePt t="104159" x="7953375" y="2051050"/>
          <p14:tracePt t="104199" x="8042275" y="2025650"/>
          <p14:tracePt t="104238" x="8169275" y="1968500"/>
          <p14:tracePt t="104278" x="8261350" y="1936750"/>
          <p14:tracePt t="104318" x="8353425" y="1889125"/>
          <p14:tracePt t="104359" x="8534400" y="1831975"/>
          <p14:tracePt t="104399" x="8718550" y="1774825"/>
          <p14:tracePt t="104439" x="8766175" y="1752600"/>
          <p14:tracePt t="104965" x="8775700" y="1752600"/>
          <p14:tracePt t="104989" x="8775700" y="1758950"/>
          <p14:tracePt t="104997" x="8775700" y="1771650"/>
          <p14:tracePt t="105006" x="8775700" y="1793875"/>
          <p14:tracePt t="105025" x="8775700" y="1816100"/>
          <p14:tracePt t="105056" x="8769350" y="1863725"/>
          <p14:tracePt t="105096" x="8756650" y="1965325"/>
          <p14:tracePt t="105146" x="8756650" y="2127250"/>
          <p14:tracePt t="105186" x="8756650" y="2206625"/>
          <p14:tracePt t="105226" x="8756650" y="2263775"/>
          <p14:tracePt t="105266" x="8756650" y="2333625"/>
          <p14:tracePt t="105306" x="8743950" y="2400300"/>
          <p14:tracePt t="105346" x="8743950" y="2413000"/>
          <p14:tracePt t="105396" x="8734425" y="2425700"/>
          <p14:tracePt t="105477" x="8721725" y="2425700"/>
          <p14:tracePt t="105517" x="8712200" y="2425700"/>
          <p14:tracePt t="105557" x="8699500" y="2425700"/>
          <p14:tracePt t="105565" x="8686800" y="2425700"/>
          <p14:tracePt t="105597" x="8677275" y="2425700"/>
          <p14:tracePt t="105645" x="8664575" y="2425700"/>
          <p14:tracePt t="105676" x="8655050" y="2435225"/>
          <p14:tracePt t="105713" x="8642350" y="2435225"/>
          <p14:tracePt t="105754" x="8629650" y="2435225"/>
          <p14:tracePt t="105793" x="8572500" y="2435225"/>
          <p14:tracePt t="105833" x="8537575" y="2416175"/>
          <p14:tracePt t="106262" x="8515350" y="2416175"/>
          <p14:tracePt t="106270" x="8505825" y="2425700"/>
          <p14:tracePt t="106278" x="8493125" y="2435225"/>
          <p14:tracePt t="106295" x="8470900" y="2457450"/>
          <p14:tracePt t="106333" x="8401050" y="2584450"/>
          <p14:tracePt t="106373" x="8308975" y="2803525"/>
          <p14:tracePt t="106413" x="8242300" y="3019425"/>
          <p14:tracePt t="106460" x="8194675" y="3270250"/>
          <p14:tracePt t="106500" x="8137525" y="3559175"/>
          <p14:tracePt t="106540" x="8045450" y="3911600"/>
          <p14:tracePt t="106581" x="7978775" y="4244975"/>
          <p14:tracePt t="106621" x="7943850" y="4486275"/>
          <p14:tracePt t="106661" x="7931150" y="4737100"/>
          <p14:tracePt t="106700" x="7908925" y="5000625"/>
          <p14:tracePt t="106740" x="7899400" y="5194300"/>
          <p14:tracePt t="106781" x="7874000" y="5321300"/>
          <p14:tracePt t="106821" x="7874000" y="5435600"/>
          <p14:tracePt t="106861" x="7883525" y="5502275"/>
          <p14:tracePt t="106901" x="7883525" y="5527675"/>
          <p14:tracePt t="106941" x="7883525" y="5559425"/>
          <p14:tracePt t="106981" x="7883525" y="5641975"/>
          <p14:tracePt t="107020" x="7883525" y="5743575"/>
          <p14:tracePt t="107061" x="7883525" y="5822950"/>
          <p14:tracePt t="107101" x="7883525" y="5848350"/>
          <p14:tracePt t="107258" x="7874000" y="5870575"/>
        </p14:tracePtLst>
      </p14:laserTraceLst>
    </p:ext>
  </p:extLst>
</p:sld>
</file>

<file path=ppt/theme/theme1.xml><?xml version="1.0" encoding="utf-8"?>
<a:theme xmlns:a="http://schemas.openxmlformats.org/drawingml/2006/main" name="NBT_template">
  <a:themeElements>
    <a:clrScheme name="NB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BT_template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B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NBT_template</Template>
  <TotalTime>863</TotalTime>
  <Words>1198</Words>
  <Application>Microsoft Office PowerPoint</Application>
  <PresentationFormat>Předvádění na obrazovce (4:3)</PresentationFormat>
  <Paragraphs>261</Paragraphs>
  <Slides>31</Slides>
  <Notes>1</Notes>
  <HiddenSlides>0</HiddenSlides>
  <MMClips>31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40" baseType="lpstr">
      <vt:lpstr>ＭＳ Ｐゴシック</vt:lpstr>
      <vt:lpstr>宋体</vt:lpstr>
      <vt:lpstr>Arial</vt:lpstr>
      <vt:lpstr>Arial Black</vt:lpstr>
      <vt:lpstr>Calibri</vt:lpstr>
      <vt:lpstr>Helvetica</vt:lpstr>
      <vt:lpstr>Times</vt:lpstr>
      <vt:lpstr>Wingdings</vt:lpstr>
      <vt:lpstr>NBT_template</vt:lpstr>
      <vt:lpstr>2 Nanomaterials</vt:lpstr>
      <vt:lpstr>Definition</vt:lpstr>
      <vt:lpstr>Overview</vt:lpstr>
      <vt:lpstr>Properties vary with size of the material</vt:lpstr>
      <vt:lpstr>Prezentace aplikace PowerPoint</vt:lpstr>
      <vt:lpstr>Prezentace aplikace PowerPoint</vt:lpstr>
      <vt:lpstr>Nanostructures</vt:lpstr>
      <vt:lpstr>Aerogels</vt:lpstr>
      <vt:lpstr>Space Shuttle tile - alumina-silicate aerogel</vt:lpstr>
      <vt:lpstr>Biomolecular nanotechnology</vt:lpstr>
      <vt:lpstr>Nanocarbon</vt:lpstr>
      <vt:lpstr>Composite materials</vt:lpstr>
      <vt:lpstr>Dendrimers</vt:lpstr>
      <vt:lpstr>Glasses and ceramics</vt:lpstr>
      <vt:lpstr>Nanoglass coatings</vt:lpstr>
      <vt:lpstr>Hydrogels</vt:lpstr>
      <vt:lpstr>Metals and alloys</vt:lpstr>
      <vt:lpstr>Nanomagnetic materials</vt:lpstr>
      <vt:lpstr>Nanoparticles</vt:lpstr>
      <vt:lpstr>Nanoparticles and catalysts</vt:lpstr>
      <vt:lpstr>Nanowires</vt:lpstr>
      <vt:lpstr>Quantum dots (QD)</vt:lpstr>
      <vt:lpstr>Self assembled monolayers (SAMs)</vt:lpstr>
      <vt:lpstr>Self-assembly</vt:lpstr>
      <vt:lpstr>Liposomes</vt:lpstr>
      <vt:lpstr>Silicon structures / materials</vt:lpstr>
      <vt:lpstr>Thin films</vt:lpstr>
      <vt:lpstr>Biomimetic structures</vt:lpstr>
      <vt:lpstr>Prezentace aplikace PowerPoint</vt:lpstr>
      <vt:lpstr>Making of nanostructures</vt:lpstr>
      <vt:lpstr>Prezentace aplikace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Nanomaterials</dc:title>
  <dc:creator>user</dc:creator>
  <cp:lastModifiedBy>Petr Skládal</cp:lastModifiedBy>
  <cp:revision>60</cp:revision>
  <dcterms:created xsi:type="dcterms:W3CDTF">2015-02-20T21:55:59Z</dcterms:created>
  <dcterms:modified xsi:type="dcterms:W3CDTF">2021-03-17T14:52:34Z</dcterms:modified>
</cp:coreProperties>
</file>