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375" r:id="rId6"/>
    <p:sldId id="362" r:id="rId7"/>
    <p:sldId id="376" r:id="rId8"/>
    <p:sldId id="366" r:id="rId9"/>
    <p:sldId id="367" r:id="rId10"/>
    <p:sldId id="363" r:id="rId11"/>
    <p:sldId id="365" r:id="rId12"/>
    <p:sldId id="368" r:id="rId13"/>
    <p:sldId id="369" r:id="rId14"/>
    <p:sldId id="372" r:id="rId15"/>
    <p:sldId id="373" r:id="rId16"/>
  </p:sldIdLst>
  <p:sldSz cx="12192000" cy="6858000"/>
  <p:notesSz cx="6805613" cy="99441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1658" autoAdjust="0"/>
  </p:normalViewPr>
  <p:slideViewPr>
    <p:cSldViewPr snapToGrid="0">
      <p:cViewPr varScale="1">
        <p:scale>
          <a:sx n="96" d="100"/>
          <a:sy n="96" d="100"/>
        </p:scale>
        <p:origin x="3202" y="82"/>
      </p:cViewPr>
      <p:guideLst/>
    </p:cSldViewPr>
  </p:slideViewPr>
  <p:outlineViewPr>
    <p:cViewPr>
      <p:scale>
        <a:sx n="33" d="100"/>
        <a:sy n="33" d="100"/>
      </p:scale>
      <p:origin x="0" y="-5179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154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briela Kšiňanová" userId="S::217228@muni.cz::667d3b14-c874-4d29-ba49-94905fbb2471" providerId="AD" clId="Web-{B12AC9C0-8D8F-C9B7-B920-EC566EAC245E}"/>
    <pc:docChg chg="modSld">
      <pc:chgData name="Gabriela Kšiňanová" userId="S::217228@muni.cz::667d3b14-c874-4d29-ba49-94905fbb2471" providerId="AD" clId="Web-{B12AC9C0-8D8F-C9B7-B920-EC566EAC245E}" dt="2022-02-16T21:01:20.168" v="84" actId="20577"/>
      <pc:docMkLst>
        <pc:docMk/>
      </pc:docMkLst>
      <pc:sldChg chg="modSp">
        <pc:chgData name="Gabriela Kšiňanová" userId="S::217228@muni.cz::667d3b14-c874-4d29-ba49-94905fbb2471" providerId="AD" clId="Web-{B12AC9C0-8D8F-C9B7-B920-EC566EAC245E}" dt="2022-02-16T20:53:55.705" v="13" actId="20577"/>
        <pc:sldMkLst>
          <pc:docMk/>
          <pc:sldMk cId="2659676759" sldId="361"/>
        </pc:sldMkLst>
      </pc:sldChg>
      <pc:sldChg chg="modSp">
        <pc:chgData name="Gabriela Kšiňanová" userId="S::217228@muni.cz::667d3b14-c874-4d29-ba49-94905fbb2471" providerId="AD" clId="Web-{B12AC9C0-8D8F-C9B7-B920-EC566EAC245E}" dt="2022-02-16T20:54:57.863" v="39" actId="20577"/>
        <pc:sldMkLst>
          <pc:docMk/>
          <pc:sldMk cId="3864979194" sldId="363"/>
        </pc:sldMkLst>
      </pc:sldChg>
      <pc:sldChg chg="modSp">
        <pc:chgData name="Gabriela Kšiňanová" userId="S::217228@muni.cz::667d3b14-c874-4d29-ba49-94905fbb2471" providerId="AD" clId="Web-{B12AC9C0-8D8F-C9B7-B920-EC566EAC245E}" dt="2022-02-16T20:56:31.240" v="58" actId="20577"/>
        <pc:sldMkLst>
          <pc:docMk/>
          <pc:sldMk cId="3909121781" sldId="365"/>
        </pc:sldMkLst>
      </pc:sldChg>
      <pc:sldChg chg="modSp">
        <pc:chgData name="Gabriela Kšiňanová" userId="S::217228@muni.cz::667d3b14-c874-4d29-ba49-94905fbb2471" providerId="AD" clId="Web-{B12AC9C0-8D8F-C9B7-B920-EC566EAC245E}" dt="2022-02-16T21:01:20.168" v="84" actId="20577"/>
        <pc:sldMkLst>
          <pc:docMk/>
          <pc:sldMk cId="2817105884" sldId="373"/>
        </pc:sldMkLst>
      </pc:sldChg>
    </pc:docChg>
  </pc:docChgLst>
  <pc:docChgLst>
    <pc:chgData name="Albert Kšiňan" userId="d010fccd-7d02-475f-9f14-2192af778b2b" providerId="ADAL" clId="{622CB4CD-951E-4C84-8378-CC7D80BE81B4}"/>
    <pc:docChg chg="modSld">
      <pc:chgData name="Albert Kšiňan" userId="d010fccd-7d02-475f-9f14-2192af778b2b" providerId="ADAL" clId="{622CB4CD-951E-4C84-8378-CC7D80BE81B4}" dt="2025-02-20T07:46:38.788" v="3" actId="20577"/>
      <pc:docMkLst>
        <pc:docMk/>
      </pc:docMkLst>
      <pc:sldChg chg="modSp mod">
        <pc:chgData name="Albert Kšiňan" userId="d010fccd-7d02-475f-9f14-2192af778b2b" providerId="ADAL" clId="{622CB4CD-951E-4C84-8378-CC7D80BE81B4}" dt="2025-02-20T07:46:38.788" v="3" actId="20577"/>
        <pc:sldMkLst>
          <pc:docMk/>
          <pc:sldMk cId="2817105884" sldId="373"/>
        </pc:sldMkLst>
        <pc:spChg chg="mod">
          <ac:chgData name="Albert Kšiňan" userId="d010fccd-7d02-475f-9f14-2192af778b2b" providerId="ADAL" clId="{622CB4CD-951E-4C84-8378-CC7D80BE81B4}" dt="2025-02-20T07:46:38.788" v="3" actId="20577"/>
          <ac:spMkLst>
            <pc:docMk/>
            <pc:sldMk cId="2817105884" sldId="373"/>
            <ac:spMk id="3" creationId="{8E839883-A59A-4FFB-B0D7-260297AE3CA1}"/>
          </ac:spMkLst>
        </pc:spChg>
      </pc:sldChg>
    </pc:docChg>
  </pc:docChgLst>
  <pc:docChgLst>
    <pc:chgData name="Gabriela Kšiňanová" userId="S::217228@muni.cz::667d3b14-c874-4d29-ba49-94905fbb2471" providerId="AD" clId="Web-{8C7BC503-F7CD-7E0C-41F3-1BAED5FA5467}"/>
    <pc:docChg chg="delSld modSld">
      <pc:chgData name="Gabriela Kšiňanová" userId="S::217228@muni.cz::667d3b14-c874-4d29-ba49-94905fbb2471" providerId="AD" clId="Web-{8C7BC503-F7CD-7E0C-41F3-1BAED5FA5467}" dt="2022-02-16T19:32:12.770" v="1" actId="20577"/>
      <pc:docMkLst>
        <pc:docMk/>
      </pc:docMkLst>
      <pc:sldChg chg="del">
        <pc:chgData name="Gabriela Kšiňanová" userId="S::217228@muni.cz::667d3b14-c874-4d29-ba49-94905fbb2471" providerId="AD" clId="Web-{8C7BC503-F7CD-7E0C-41F3-1BAED5FA5467}" dt="2022-02-16T19:30:16.017" v="0"/>
        <pc:sldMkLst>
          <pc:docMk/>
          <pc:sldMk cId="1595927430" sldId="364"/>
        </pc:sldMkLst>
      </pc:sldChg>
      <pc:sldChg chg="modSp">
        <pc:chgData name="Gabriela Kšiňanová" userId="S::217228@muni.cz::667d3b14-c874-4d29-ba49-94905fbb2471" providerId="AD" clId="Web-{8C7BC503-F7CD-7E0C-41F3-1BAED5FA5467}" dt="2022-02-16T19:32:12.770" v="1" actId="20577"/>
        <pc:sldMkLst>
          <pc:docMk/>
          <pc:sldMk cId="2817105884" sldId="373"/>
        </pc:sldMkLst>
      </pc:sldChg>
    </pc:docChg>
  </pc:docChgLst>
  <pc:docChgLst>
    <pc:chgData name="Gabriela Kšiňanová" userId="667d3b14-c874-4d29-ba49-94905fbb2471" providerId="ADAL" clId="{20DBB3A6-2FE5-47E7-B637-92BBE567E912}"/>
    <pc:docChg chg="undo custSel addSld delSld modSld sldOrd modNotesMaster">
      <pc:chgData name="Gabriela Kšiňanová" userId="667d3b14-c874-4d29-ba49-94905fbb2471" providerId="ADAL" clId="{20DBB3A6-2FE5-47E7-B637-92BBE567E912}" dt="2022-02-17T09:39:47.991" v="3057" actId="47"/>
      <pc:docMkLst>
        <pc:docMk/>
      </pc:docMkLst>
      <pc:sldChg chg="addSp delSp modSp mod">
        <pc:chgData name="Gabriela Kšiňanová" userId="667d3b14-c874-4d29-ba49-94905fbb2471" providerId="ADAL" clId="{20DBB3A6-2FE5-47E7-B637-92BBE567E912}" dt="2022-02-15T11:29:35.957" v="35" actId="1076"/>
        <pc:sldMkLst>
          <pc:docMk/>
          <pc:sldMk cId="1470925550" sldId="256"/>
        </pc:sldMkLst>
      </pc:sldChg>
      <pc:sldChg chg="addSp modSp add del mod modClrScheme chgLayout">
        <pc:chgData name="Gabriela Kšiňanová" userId="667d3b14-c874-4d29-ba49-94905fbb2471" providerId="ADAL" clId="{20DBB3A6-2FE5-47E7-B637-92BBE567E912}" dt="2022-02-15T14:11:46.072" v="2105" actId="47"/>
        <pc:sldMkLst>
          <pc:docMk/>
          <pc:sldMk cId="1918444455" sldId="257"/>
        </pc:sldMkLst>
      </pc:sldChg>
      <pc:sldChg chg="del">
        <pc:chgData name="Gabriela Kšiňanová" userId="667d3b14-c874-4d29-ba49-94905fbb2471" providerId="ADAL" clId="{20DBB3A6-2FE5-47E7-B637-92BBE567E912}" dt="2022-02-15T14:03:19.275" v="1945" actId="47"/>
        <pc:sldMkLst>
          <pc:docMk/>
          <pc:sldMk cId="880500782" sldId="287"/>
        </pc:sldMkLst>
      </pc:sldChg>
      <pc:sldChg chg="del">
        <pc:chgData name="Gabriela Kšiňanová" userId="667d3b14-c874-4d29-ba49-94905fbb2471" providerId="ADAL" clId="{20DBB3A6-2FE5-47E7-B637-92BBE567E912}" dt="2022-02-15T14:03:19.275" v="1945" actId="47"/>
        <pc:sldMkLst>
          <pc:docMk/>
          <pc:sldMk cId="3818319341" sldId="300"/>
        </pc:sldMkLst>
      </pc:sldChg>
      <pc:sldChg chg="modSp del mod">
        <pc:chgData name="Gabriela Kšiňanová" userId="667d3b14-c874-4d29-ba49-94905fbb2471" providerId="ADAL" clId="{20DBB3A6-2FE5-47E7-B637-92BBE567E912}" dt="2022-02-15T12:05:41.299" v="350" actId="47"/>
        <pc:sldMkLst>
          <pc:docMk/>
          <pc:sldMk cId="1251646354" sldId="304"/>
        </pc:sldMkLst>
      </pc:sldChg>
      <pc:sldChg chg="del">
        <pc:chgData name="Gabriela Kšiňanová" userId="667d3b14-c874-4d29-ba49-94905fbb2471" providerId="ADAL" clId="{20DBB3A6-2FE5-47E7-B637-92BBE567E912}" dt="2022-02-15T14:03:19.275" v="1945" actId="47"/>
        <pc:sldMkLst>
          <pc:docMk/>
          <pc:sldMk cId="1877954922" sldId="316"/>
        </pc:sldMkLst>
      </pc:sldChg>
      <pc:sldChg chg="del">
        <pc:chgData name="Gabriela Kšiňanová" userId="667d3b14-c874-4d29-ba49-94905fbb2471" providerId="ADAL" clId="{20DBB3A6-2FE5-47E7-B637-92BBE567E912}" dt="2022-02-15T14:03:19.275" v="1945" actId="47"/>
        <pc:sldMkLst>
          <pc:docMk/>
          <pc:sldMk cId="1380456701" sldId="318"/>
        </pc:sldMkLst>
      </pc:sldChg>
      <pc:sldChg chg="del">
        <pc:chgData name="Gabriela Kšiňanová" userId="667d3b14-c874-4d29-ba49-94905fbb2471" providerId="ADAL" clId="{20DBB3A6-2FE5-47E7-B637-92BBE567E912}" dt="2022-02-15T14:03:19.275" v="1945" actId="47"/>
        <pc:sldMkLst>
          <pc:docMk/>
          <pc:sldMk cId="455346580" sldId="320"/>
        </pc:sldMkLst>
      </pc:sldChg>
      <pc:sldChg chg="del">
        <pc:chgData name="Gabriela Kšiňanová" userId="667d3b14-c874-4d29-ba49-94905fbb2471" providerId="ADAL" clId="{20DBB3A6-2FE5-47E7-B637-92BBE567E912}" dt="2022-02-15T14:03:19.275" v="1945" actId="47"/>
        <pc:sldMkLst>
          <pc:docMk/>
          <pc:sldMk cId="127953148" sldId="321"/>
        </pc:sldMkLst>
      </pc:sldChg>
      <pc:sldChg chg="del">
        <pc:chgData name="Gabriela Kšiňanová" userId="667d3b14-c874-4d29-ba49-94905fbb2471" providerId="ADAL" clId="{20DBB3A6-2FE5-47E7-B637-92BBE567E912}" dt="2022-02-15T14:03:19.275" v="1945" actId="47"/>
        <pc:sldMkLst>
          <pc:docMk/>
          <pc:sldMk cId="3664975938" sldId="322"/>
        </pc:sldMkLst>
      </pc:sldChg>
      <pc:sldChg chg="del">
        <pc:chgData name="Gabriela Kšiňanová" userId="667d3b14-c874-4d29-ba49-94905fbb2471" providerId="ADAL" clId="{20DBB3A6-2FE5-47E7-B637-92BBE567E912}" dt="2022-02-15T14:03:19.275" v="1945" actId="47"/>
        <pc:sldMkLst>
          <pc:docMk/>
          <pc:sldMk cId="2440727272" sldId="324"/>
        </pc:sldMkLst>
      </pc:sldChg>
      <pc:sldChg chg="modSp add del mod">
        <pc:chgData name="Gabriela Kšiňanová" userId="667d3b14-c874-4d29-ba49-94905fbb2471" providerId="ADAL" clId="{20DBB3A6-2FE5-47E7-B637-92BBE567E912}" dt="2022-02-15T14:38:15.893" v="2685" actId="47"/>
        <pc:sldMkLst>
          <pc:docMk/>
          <pc:sldMk cId="2344393797" sldId="325"/>
        </pc:sldMkLst>
      </pc:sldChg>
      <pc:sldChg chg="del">
        <pc:chgData name="Gabriela Kšiňanová" userId="667d3b14-c874-4d29-ba49-94905fbb2471" providerId="ADAL" clId="{20DBB3A6-2FE5-47E7-B637-92BBE567E912}" dt="2022-02-15T14:03:19.275" v="1945" actId="47"/>
        <pc:sldMkLst>
          <pc:docMk/>
          <pc:sldMk cId="21628896" sldId="328"/>
        </pc:sldMkLst>
      </pc:sldChg>
      <pc:sldChg chg="del">
        <pc:chgData name="Gabriela Kšiňanová" userId="667d3b14-c874-4d29-ba49-94905fbb2471" providerId="ADAL" clId="{20DBB3A6-2FE5-47E7-B637-92BBE567E912}" dt="2022-02-15T14:03:19.275" v="1945" actId="47"/>
        <pc:sldMkLst>
          <pc:docMk/>
          <pc:sldMk cId="3252137517" sldId="330"/>
        </pc:sldMkLst>
      </pc:sldChg>
      <pc:sldChg chg="del">
        <pc:chgData name="Gabriela Kšiňanová" userId="667d3b14-c874-4d29-ba49-94905fbb2471" providerId="ADAL" clId="{20DBB3A6-2FE5-47E7-B637-92BBE567E912}" dt="2022-02-15T14:03:19.275" v="1945" actId="47"/>
        <pc:sldMkLst>
          <pc:docMk/>
          <pc:sldMk cId="914179788" sldId="331"/>
        </pc:sldMkLst>
      </pc:sldChg>
      <pc:sldChg chg="del">
        <pc:chgData name="Gabriela Kšiňanová" userId="667d3b14-c874-4d29-ba49-94905fbb2471" providerId="ADAL" clId="{20DBB3A6-2FE5-47E7-B637-92BBE567E912}" dt="2022-02-15T14:03:19.275" v="1945" actId="47"/>
        <pc:sldMkLst>
          <pc:docMk/>
          <pc:sldMk cId="1202896614" sldId="346"/>
        </pc:sldMkLst>
      </pc:sldChg>
      <pc:sldChg chg="del">
        <pc:chgData name="Gabriela Kšiňanová" userId="667d3b14-c874-4d29-ba49-94905fbb2471" providerId="ADAL" clId="{20DBB3A6-2FE5-47E7-B637-92BBE567E912}" dt="2022-02-15T14:03:19.275" v="1945" actId="47"/>
        <pc:sldMkLst>
          <pc:docMk/>
          <pc:sldMk cId="2179273733" sldId="348"/>
        </pc:sldMkLst>
      </pc:sldChg>
      <pc:sldChg chg="del">
        <pc:chgData name="Gabriela Kšiňanová" userId="667d3b14-c874-4d29-ba49-94905fbb2471" providerId="ADAL" clId="{20DBB3A6-2FE5-47E7-B637-92BBE567E912}" dt="2022-02-15T14:03:19.275" v="1945" actId="47"/>
        <pc:sldMkLst>
          <pc:docMk/>
          <pc:sldMk cId="4006273687" sldId="349"/>
        </pc:sldMkLst>
      </pc:sldChg>
      <pc:sldChg chg="del">
        <pc:chgData name="Gabriela Kšiňanová" userId="667d3b14-c874-4d29-ba49-94905fbb2471" providerId="ADAL" clId="{20DBB3A6-2FE5-47E7-B637-92BBE567E912}" dt="2022-02-15T14:03:19.275" v="1945" actId="47"/>
        <pc:sldMkLst>
          <pc:docMk/>
          <pc:sldMk cId="2977504900" sldId="350"/>
        </pc:sldMkLst>
      </pc:sldChg>
      <pc:sldChg chg="del">
        <pc:chgData name="Gabriela Kšiňanová" userId="667d3b14-c874-4d29-ba49-94905fbb2471" providerId="ADAL" clId="{20DBB3A6-2FE5-47E7-B637-92BBE567E912}" dt="2022-02-15T14:03:19.275" v="1945" actId="47"/>
        <pc:sldMkLst>
          <pc:docMk/>
          <pc:sldMk cId="2711299721" sldId="351"/>
        </pc:sldMkLst>
      </pc:sldChg>
      <pc:sldChg chg="del">
        <pc:chgData name="Gabriela Kšiňanová" userId="667d3b14-c874-4d29-ba49-94905fbb2471" providerId="ADAL" clId="{20DBB3A6-2FE5-47E7-B637-92BBE567E912}" dt="2022-02-15T14:03:19.275" v="1945" actId="47"/>
        <pc:sldMkLst>
          <pc:docMk/>
          <pc:sldMk cId="2127248651" sldId="353"/>
        </pc:sldMkLst>
      </pc:sldChg>
      <pc:sldChg chg="del">
        <pc:chgData name="Gabriela Kšiňanová" userId="667d3b14-c874-4d29-ba49-94905fbb2471" providerId="ADAL" clId="{20DBB3A6-2FE5-47E7-B637-92BBE567E912}" dt="2022-02-15T14:03:19.275" v="1945" actId="47"/>
        <pc:sldMkLst>
          <pc:docMk/>
          <pc:sldMk cId="3135234801" sldId="354"/>
        </pc:sldMkLst>
      </pc:sldChg>
      <pc:sldChg chg="del">
        <pc:chgData name="Gabriela Kšiňanová" userId="667d3b14-c874-4d29-ba49-94905fbb2471" providerId="ADAL" clId="{20DBB3A6-2FE5-47E7-B637-92BBE567E912}" dt="2022-02-15T14:03:19.275" v="1945" actId="47"/>
        <pc:sldMkLst>
          <pc:docMk/>
          <pc:sldMk cId="1376751321" sldId="355"/>
        </pc:sldMkLst>
      </pc:sldChg>
      <pc:sldChg chg="del">
        <pc:chgData name="Gabriela Kšiňanová" userId="667d3b14-c874-4d29-ba49-94905fbb2471" providerId="ADAL" clId="{20DBB3A6-2FE5-47E7-B637-92BBE567E912}" dt="2022-02-15T14:03:19.275" v="1945" actId="47"/>
        <pc:sldMkLst>
          <pc:docMk/>
          <pc:sldMk cId="1050369141" sldId="356"/>
        </pc:sldMkLst>
      </pc:sldChg>
      <pc:sldChg chg="del">
        <pc:chgData name="Gabriela Kšiňanová" userId="667d3b14-c874-4d29-ba49-94905fbb2471" providerId="ADAL" clId="{20DBB3A6-2FE5-47E7-B637-92BBE567E912}" dt="2022-02-15T14:03:19.275" v="1945" actId="47"/>
        <pc:sldMkLst>
          <pc:docMk/>
          <pc:sldMk cId="3318186892" sldId="357"/>
        </pc:sldMkLst>
      </pc:sldChg>
      <pc:sldChg chg="del">
        <pc:chgData name="Gabriela Kšiňanová" userId="667d3b14-c874-4d29-ba49-94905fbb2471" providerId="ADAL" clId="{20DBB3A6-2FE5-47E7-B637-92BBE567E912}" dt="2022-02-15T14:03:19.275" v="1945" actId="47"/>
        <pc:sldMkLst>
          <pc:docMk/>
          <pc:sldMk cId="3974356122" sldId="358"/>
        </pc:sldMkLst>
      </pc:sldChg>
      <pc:sldChg chg="del">
        <pc:chgData name="Gabriela Kšiňanová" userId="667d3b14-c874-4d29-ba49-94905fbb2471" providerId="ADAL" clId="{20DBB3A6-2FE5-47E7-B637-92BBE567E912}" dt="2022-02-15T14:03:19.275" v="1945" actId="47"/>
        <pc:sldMkLst>
          <pc:docMk/>
          <pc:sldMk cId="1974044919" sldId="359"/>
        </pc:sldMkLst>
      </pc:sldChg>
      <pc:sldChg chg="del">
        <pc:chgData name="Gabriela Kšiňanová" userId="667d3b14-c874-4d29-ba49-94905fbb2471" providerId="ADAL" clId="{20DBB3A6-2FE5-47E7-B637-92BBE567E912}" dt="2022-02-15T14:03:19.275" v="1945" actId="47"/>
        <pc:sldMkLst>
          <pc:docMk/>
          <pc:sldMk cId="1936462214" sldId="360"/>
        </pc:sldMkLst>
      </pc:sldChg>
      <pc:sldChg chg="addSp delSp modSp new del mod modClrScheme chgLayout">
        <pc:chgData name="Gabriela Kšiňanová" userId="667d3b14-c874-4d29-ba49-94905fbb2471" providerId="ADAL" clId="{20DBB3A6-2FE5-47E7-B637-92BBE567E912}" dt="2022-02-17T09:39:24.787" v="3049" actId="47"/>
        <pc:sldMkLst>
          <pc:docMk/>
          <pc:sldMk cId="2659676759" sldId="361"/>
        </pc:sldMkLst>
      </pc:sldChg>
      <pc:sldChg chg="addSp delSp modSp add mod ord">
        <pc:chgData name="Gabriela Kšiňanová" userId="667d3b14-c874-4d29-ba49-94905fbb2471" providerId="ADAL" clId="{20DBB3A6-2FE5-47E7-B637-92BBE567E912}" dt="2022-02-17T09:38:51.669" v="3041"/>
        <pc:sldMkLst>
          <pc:docMk/>
          <pc:sldMk cId="485260355" sldId="362"/>
        </pc:sldMkLst>
      </pc:sldChg>
      <pc:sldChg chg="new del">
        <pc:chgData name="Gabriela Kšiňanová" userId="667d3b14-c874-4d29-ba49-94905fbb2471" providerId="ADAL" clId="{20DBB3A6-2FE5-47E7-B637-92BBE567E912}" dt="2022-02-15T11:39:51.172" v="307" actId="47"/>
        <pc:sldMkLst>
          <pc:docMk/>
          <pc:sldMk cId="2273381401" sldId="362"/>
        </pc:sldMkLst>
      </pc:sldChg>
      <pc:sldChg chg="new del">
        <pc:chgData name="Gabriela Kšiňanová" userId="667d3b14-c874-4d29-ba49-94905fbb2471" providerId="ADAL" clId="{20DBB3A6-2FE5-47E7-B637-92BBE567E912}" dt="2022-02-15T11:31:56.771" v="148" actId="47"/>
        <pc:sldMkLst>
          <pc:docMk/>
          <pc:sldMk cId="2596288964" sldId="362"/>
        </pc:sldMkLst>
      </pc:sldChg>
      <pc:sldChg chg="addSp delSp modSp new mod ord">
        <pc:chgData name="Gabriela Kšiňanová" userId="667d3b14-c874-4d29-ba49-94905fbb2471" providerId="ADAL" clId="{20DBB3A6-2FE5-47E7-B637-92BBE567E912}" dt="2022-02-17T09:38:31.682" v="3038"/>
        <pc:sldMkLst>
          <pc:docMk/>
          <pc:sldMk cId="3864979194" sldId="363"/>
        </pc:sldMkLst>
      </pc:sldChg>
      <pc:sldChg chg="addSp delSp modSp add mod">
        <pc:chgData name="Gabriela Kšiňanová" userId="667d3b14-c874-4d29-ba49-94905fbb2471" providerId="ADAL" clId="{20DBB3A6-2FE5-47E7-B637-92BBE567E912}" dt="2022-02-15T13:37:34.362" v="1584" actId="20577"/>
        <pc:sldMkLst>
          <pc:docMk/>
          <pc:sldMk cId="1595927430" sldId="364"/>
        </pc:sldMkLst>
      </pc:sldChg>
      <pc:sldChg chg="modSp new mod">
        <pc:chgData name="Gabriela Kšiňanová" userId="667d3b14-c874-4d29-ba49-94905fbb2471" providerId="ADAL" clId="{20DBB3A6-2FE5-47E7-B637-92BBE567E912}" dt="2022-02-15T14:33:17.322" v="2570" actId="20577"/>
        <pc:sldMkLst>
          <pc:docMk/>
          <pc:sldMk cId="3909121781" sldId="365"/>
        </pc:sldMkLst>
      </pc:sldChg>
      <pc:sldChg chg="addSp modSp add mod">
        <pc:chgData name="Gabriela Kšiňanová" userId="667d3b14-c874-4d29-ba49-94905fbb2471" providerId="ADAL" clId="{20DBB3A6-2FE5-47E7-B637-92BBE567E912}" dt="2022-02-15T13:47:27.057" v="1601" actId="1076"/>
        <pc:sldMkLst>
          <pc:docMk/>
          <pc:sldMk cId="4234232586" sldId="366"/>
        </pc:sldMkLst>
      </pc:sldChg>
      <pc:sldChg chg="addSp delSp modSp add mod">
        <pc:chgData name="Gabriela Kšiňanová" userId="667d3b14-c874-4d29-ba49-94905fbb2471" providerId="ADAL" clId="{20DBB3A6-2FE5-47E7-B637-92BBE567E912}" dt="2022-02-15T13:48:11.467" v="1660" actId="1076"/>
        <pc:sldMkLst>
          <pc:docMk/>
          <pc:sldMk cId="511861052" sldId="367"/>
        </pc:sldMkLst>
      </pc:sldChg>
      <pc:sldChg chg="addSp delSp modSp new mod">
        <pc:chgData name="Gabriela Kšiňanová" userId="667d3b14-c874-4d29-ba49-94905fbb2471" providerId="ADAL" clId="{20DBB3A6-2FE5-47E7-B637-92BBE567E912}" dt="2022-02-15T14:21:43.505" v="2349" actId="478"/>
        <pc:sldMkLst>
          <pc:docMk/>
          <pc:sldMk cId="2317082083" sldId="368"/>
        </pc:sldMkLst>
      </pc:sldChg>
      <pc:sldChg chg="addSp delSp modSp new mod ord modNotesTx">
        <pc:chgData name="Gabriela Kšiňanová" userId="667d3b14-c874-4d29-ba49-94905fbb2471" providerId="ADAL" clId="{20DBB3A6-2FE5-47E7-B637-92BBE567E912}" dt="2022-02-15T14:38:25.432" v="2686" actId="113"/>
        <pc:sldMkLst>
          <pc:docMk/>
          <pc:sldMk cId="4248366348" sldId="369"/>
        </pc:sldMkLst>
      </pc:sldChg>
      <pc:sldChg chg="modSp new del mod">
        <pc:chgData name="Gabriela Kšiňanová" userId="667d3b14-c874-4d29-ba49-94905fbb2471" providerId="ADAL" clId="{20DBB3A6-2FE5-47E7-B637-92BBE567E912}" dt="2022-02-15T14:28:01.496" v="2528" actId="47"/>
        <pc:sldMkLst>
          <pc:docMk/>
          <pc:sldMk cId="371317794" sldId="370"/>
        </pc:sldMkLst>
      </pc:sldChg>
      <pc:sldChg chg="addSp delSp modSp new del mod ord">
        <pc:chgData name="Gabriela Kšiňanová" userId="667d3b14-c874-4d29-ba49-94905fbb2471" providerId="ADAL" clId="{20DBB3A6-2FE5-47E7-B637-92BBE567E912}" dt="2022-02-15T14:33:11.003" v="2569" actId="47"/>
        <pc:sldMkLst>
          <pc:docMk/>
          <pc:sldMk cId="3762509911" sldId="371"/>
        </pc:sldMkLst>
      </pc:sldChg>
      <pc:sldChg chg="addSp modSp new mod">
        <pc:chgData name="Gabriela Kšiňanová" userId="667d3b14-c874-4d29-ba49-94905fbb2471" providerId="ADAL" clId="{20DBB3A6-2FE5-47E7-B637-92BBE567E912}" dt="2022-02-15T14:34:19.262" v="2582" actId="1076"/>
        <pc:sldMkLst>
          <pc:docMk/>
          <pc:sldMk cId="3024369547" sldId="372"/>
        </pc:sldMkLst>
      </pc:sldChg>
      <pc:sldChg chg="modSp new mod">
        <pc:chgData name="Gabriela Kšiňanová" userId="667d3b14-c874-4d29-ba49-94905fbb2471" providerId="ADAL" clId="{20DBB3A6-2FE5-47E7-B637-92BBE567E912}" dt="2022-02-15T14:51:26.069" v="3035" actId="20577"/>
        <pc:sldMkLst>
          <pc:docMk/>
          <pc:sldMk cId="2817105884" sldId="373"/>
        </pc:sldMkLst>
      </pc:sldChg>
      <pc:sldChg chg="add del">
        <pc:chgData name="Gabriela Kšiňanová" userId="667d3b14-c874-4d29-ba49-94905fbb2471" providerId="ADAL" clId="{20DBB3A6-2FE5-47E7-B637-92BBE567E912}" dt="2022-02-17T09:39:47.991" v="3057" actId="47"/>
        <pc:sldMkLst>
          <pc:docMk/>
          <pc:sldMk cId="1046586940" sldId="374"/>
        </pc:sldMkLst>
      </pc:sldChg>
      <pc:sldChg chg="modSp new mod">
        <pc:chgData name="Gabriela Kšiňanová" userId="667d3b14-c874-4d29-ba49-94905fbb2471" providerId="ADAL" clId="{20DBB3A6-2FE5-47E7-B637-92BBE567E912}" dt="2022-02-17T09:39:21.140" v="3048"/>
        <pc:sldMkLst>
          <pc:docMk/>
          <pc:sldMk cId="2363347349" sldId="375"/>
        </pc:sldMkLst>
      </pc:sldChg>
      <pc:sldChg chg="modSp add mod ord">
        <pc:chgData name="Gabriela Kšiňanová" userId="667d3b14-c874-4d29-ba49-94905fbb2471" providerId="ADAL" clId="{20DBB3A6-2FE5-47E7-B637-92BBE567E912}" dt="2022-02-17T09:39:45.479" v="3056"/>
        <pc:sldMkLst>
          <pc:docMk/>
          <pc:sldMk cId="2894861377" sldId="37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BFA12B-374F-4E78-A269-06B938911AB5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9B7241-428E-4C4B-8184-9514C83DBE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47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9B7241-428E-4C4B-8184-9514C83DBECB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0448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9B7241-428E-4C4B-8184-9514C83DBECB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270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9B7241-428E-4C4B-8184-9514C83DBEC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962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9B7241-428E-4C4B-8184-9514C83DBEC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97360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9B7241-428E-4C4B-8184-9514C83DBEC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2681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9B7241-428E-4C4B-8184-9514C83DBEC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38427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9B7241-428E-4C4B-8184-9514C83DBEC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7372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9B7241-428E-4C4B-8184-9514C83DBECB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33965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err="1"/>
              <a:t>Multiple</a:t>
            </a:r>
            <a:r>
              <a:rPr lang="cs-CZ" b="1" dirty="0"/>
              <a:t> </a:t>
            </a:r>
            <a:r>
              <a:rPr lang="cs-CZ" b="1" dirty="0" err="1"/>
              <a:t>regression</a:t>
            </a:r>
            <a:endParaRPr lang="cs-CZ" b="1" dirty="0"/>
          </a:p>
          <a:p>
            <a:r>
              <a:rPr lang="cs-CZ" dirty="0"/>
              <a:t>- </a:t>
            </a:r>
            <a:r>
              <a:rPr lang="en-US" dirty="0"/>
              <a:t>The estimates now reflect the relationship accounting for the effect of other variables (conditional effect – partial regression coefficient)</a:t>
            </a:r>
          </a:p>
          <a:p>
            <a:r>
              <a:rPr lang="cs-CZ" dirty="0"/>
              <a:t>- </a:t>
            </a:r>
            <a:r>
              <a:rPr lang="en-US" dirty="0"/>
              <a:t>Multiple regression also accounts for the correlation between the IVs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9B7241-428E-4C4B-8184-9514C83DBECB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34332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9B7241-428E-4C4B-8184-9514C83DBECB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3488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B3733F-29B5-44CA-9B42-76FFAE49FB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15DC963-5B76-4015-BB03-CAB3CB4C82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A358FB-2270-45DD-A14F-5625BBE42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BCBFAB-509A-4EAD-A632-61BBFC5CE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1F1E00-67AA-47D8-8AB5-7709E9552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7B6FF975-5673-4E55-A652-265EA76EC67A}"/>
              </a:ext>
            </a:extLst>
          </p:cNvPr>
          <p:cNvSpPr/>
          <p:nvPr userDrawn="1"/>
        </p:nvSpPr>
        <p:spPr>
          <a:xfrm>
            <a:off x="0" y="0"/>
            <a:ext cx="381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627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6292F5-C7E8-40F0-8594-B939D4519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2AD6D42-D5F4-4C98-9D19-62A73E6297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95FAD5-A573-4700-9453-D921970F3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FBFBDF-848D-4452-9B51-7AEB07072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6F7786-F1F7-4F14-98EC-10D29DE03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4250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D853348-A82E-4FF3-8E00-E930AC3E45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72EA6C3-A5A3-41AE-8B36-E874737AEF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4C0262E-3B4E-4A3D-A52A-32FDED564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A969CD-928D-4CEE-B8F7-01DC9854E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A94949-6DBE-4635-88E6-60A9A9091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825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A126D9-8DF7-4E03-B541-B89BA7916102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C73028-6123-4835-BC2A-36EECC71E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  <a:lvl2pPr>
              <a:defRPr baseline="0">
                <a:latin typeface="Arial" panose="020B0604020202020204" pitchFamily="34" charset="0"/>
              </a:defRPr>
            </a:lvl2pPr>
            <a:lvl3pPr>
              <a:defRPr baseline="0">
                <a:latin typeface="Arial" panose="020B0604020202020204" pitchFamily="34" charset="0"/>
              </a:defRPr>
            </a:lvl3pPr>
            <a:lvl4pPr>
              <a:defRPr baseline="0">
                <a:latin typeface="Arial" panose="020B0604020202020204" pitchFamily="34" charset="0"/>
              </a:defRPr>
            </a:lvl4pPr>
            <a:lvl5pPr>
              <a:defRPr baseline="0"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A7A814-018C-4801-A259-9220399D0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F93631-31E8-43FB-8110-DB04293E1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E0420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A29A92-AAF9-4F0B-A1FD-57EF3C4B3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41A5A9C4-2343-421A-AB13-6B369736198F}"/>
              </a:ext>
            </a:extLst>
          </p:cNvPr>
          <p:cNvSpPr/>
          <p:nvPr userDrawn="1"/>
        </p:nvSpPr>
        <p:spPr>
          <a:xfrm>
            <a:off x="0" y="0"/>
            <a:ext cx="381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863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361BE4-CD80-40FE-B51F-5D6E06F54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544C10E-458D-44E4-BB8C-3409C08ABC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91650E-8588-48F8-8A79-39A66EA4B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2CC2C0A-B667-4E7D-A2B2-4D2A1C278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52B822-D822-40F1-BE8E-6B9384FA9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20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30AC58-E743-47B4-A7DA-B6C00350D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06BA4F-3734-4151-8354-7DE633196F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BE9A48E-57BA-48B4-9FC1-94EB6A6415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CA1B8A3-3629-4065-AE84-6ACF43407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81D4DC7-D5E4-48AB-BA4E-B445043AB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CF8D40E-A921-4AE0-A78B-7D4C15091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9959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71223F-3209-43FA-A6EA-3F7DBDEA5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84F6BD1-5B82-4D79-B416-86B0D9C6CE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4F93AB6-E895-456A-AECC-730343CB63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4A719C2-A586-4C07-8E44-2F164BC21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BAC3866-1CEC-4574-9BC8-A6C5A8693D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11D5255-34D5-406C-A0DD-982C422DC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23127C1-8C36-475B-B883-F6D275C69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E347EE2-000B-4045-BD69-B92D87A99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5167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D1E21C-2802-4CBF-962F-11403CC7D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35BF072-9385-4606-BB1C-FDE393D81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EBBCD27-A2BD-4568-BA19-DBCEBA004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9687A07-2BCC-4C95-AA9E-2D3F0DCFA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7761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2AB1719-0940-4713-8D37-CF95CBEF0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F0B1BA4-72FA-4366-ABBB-0DB74C9B3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46A7DD5-5452-44E4-A1ED-0BDEDBD97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352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38B052-1F8C-4FEA-B86A-2550EE772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E47E2C-1AA9-4294-A5CD-23375B9B7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8C2F013-7AE4-4F14-825D-ADE4FB8A76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A9D40E-0E74-47F2-B051-6DB3371B9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5DA0D2F-C514-49DD-ACCA-750D69FAC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72B770A-0BC7-47D9-BFAE-7240D3362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4220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C47063-A92D-40F2-B422-FE769035C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F705FD2-E14F-468B-AF08-D148C14964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FFCE416-3307-4405-B711-68A5C6E56C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9D04F02-B386-47A0-86F6-F1DF00FD2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335D2ED-DE7B-4978-B983-6CE78E46C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9F3B143-1772-4495-B568-5BCD7FA6F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163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AE2D9D4-AD29-439A-A111-9790EF8F9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0BA2344-7644-4EB6-AB48-4424FEA76F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31891B-ADE1-4405-8520-48687C0363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9545C-FAE2-4D9D-957A-40CC80CE2EC6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8138A5-EAB8-49C4-9D57-B5B639688A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0B3514-08A7-4377-B3F6-C035723C02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013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66D624-6A6A-42E0-A60D-D3D15CC767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Introduction</a:t>
            </a:r>
            <a:r>
              <a:rPr lang="cs-CZ" dirty="0"/>
              <a:t> and </a:t>
            </a:r>
            <a:r>
              <a:rPr lang="cs-CZ" dirty="0" err="1"/>
              <a:t>Recap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B59D2D2-68B7-41E2-9EF4-CC1F1A3A4C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E04</a:t>
            </a:r>
            <a:r>
              <a:rPr lang="cs-CZ" sz="3200" dirty="0"/>
              <a:t>3</a:t>
            </a:r>
            <a:r>
              <a:rPr lang="en-US" sz="3200" dirty="0"/>
              <a:t>0</a:t>
            </a:r>
          </a:p>
          <a:p>
            <a:r>
              <a:rPr lang="en-US" sz="3200" dirty="0"/>
              <a:t>Week </a:t>
            </a:r>
            <a:r>
              <a:rPr lang="cs-CZ" sz="3200" dirty="0"/>
              <a:t>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5CB4987-4B77-4A39-971A-3889043438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9928" y="3057978"/>
            <a:ext cx="4253056" cy="254907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ED9617B-2CF8-43F6-9530-2809527B4E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5168" y="3215693"/>
            <a:ext cx="4610100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925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40157-C293-4E2A-8FFC-B3693D675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Regression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24E283-83F1-409F-ABF6-CC58F3615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/>
              <a:t>Linear</a:t>
            </a:r>
            <a:r>
              <a:rPr lang="cs-CZ" dirty="0"/>
              <a:t> </a:t>
            </a:r>
            <a:r>
              <a:rPr lang="cs-CZ" dirty="0" err="1"/>
              <a:t>association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variables</a:t>
            </a:r>
            <a:endParaRPr lang="cs-CZ" dirty="0"/>
          </a:p>
          <a:p>
            <a:r>
              <a:rPr lang="cs-CZ" dirty="0" err="1"/>
              <a:t>Simple</a:t>
            </a:r>
            <a:r>
              <a:rPr lang="cs-CZ" dirty="0"/>
              <a:t> </a:t>
            </a:r>
            <a:r>
              <a:rPr lang="cs-CZ" dirty="0" err="1"/>
              <a:t>regression</a:t>
            </a:r>
            <a:r>
              <a:rPr lang="cs-CZ" dirty="0"/>
              <a:t> (</a:t>
            </a:r>
            <a:r>
              <a:rPr lang="cs-CZ" dirty="0" err="1"/>
              <a:t>one</a:t>
            </a:r>
            <a:r>
              <a:rPr lang="cs-CZ" dirty="0"/>
              <a:t> IV and </a:t>
            </a:r>
            <a:r>
              <a:rPr lang="cs-CZ" dirty="0" err="1"/>
              <a:t>one</a:t>
            </a:r>
            <a:r>
              <a:rPr lang="cs-CZ" dirty="0"/>
              <a:t> DV)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statistically</a:t>
            </a:r>
            <a:r>
              <a:rPr lang="cs-CZ" dirty="0"/>
              <a:t> </a:t>
            </a:r>
            <a:r>
              <a:rPr lang="cs-CZ" dirty="0" err="1"/>
              <a:t>equivalent</a:t>
            </a:r>
            <a:r>
              <a:rPr lang="cs-CZ" dirty="0"/>
              <a:t> to </a:t>
            </a:r>
            <a:r>
              <a:rPr lang="cs-CZ" dirty="0" err="1"/>
              <a:t>correlation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variables</a:t>
            </a:r>
            <a:r>
              <a:rPr lang="cs-CZ" dirty="0"/>
              <a:t> (</a:t>
            </a:r>
            <a:r>
              <a:rPr lang="cs-CZ" i="1" dirty="0"/>
              <a:t>r </a:t>
            </a:r>
            <a:r>
              <a:rPr lang="cs-CZ" dirty="0"/>
              <a:t>= </a:t>
            </a:r>
            <a:r>
              <a:rPr lang="el-GR" dirty="0"/>
              <a:t>β</a:t>
            </a:r>
            <a:r>
              <a:rPr lang="cs-CZ" dirty="0"/>
              <a:t>) </a:t>
            </a:r>
          </a:p>
          <a:p>
            <a:r>
              <a:rPr lang="cs-CZ" dirty="0" err="1"/>
              <a:t>Prediction</a:t>
            </a:r>
            <a:r>
              <a:rPr lang="cs-CZ" dirty="0"/>
              <a:t> – </a:t>
            </a:r>
            <a:r>
              <a:rPr lang="cs-CZ" dirty="0" err="1"/>
              <a:t>exposure</a:t>
            </a:r>
            <a:r>
              <a:rPr lang="cs-CZ" dirty="0"/>
              <a:t> (IV) and </a:t>
            </a:r>
            <a:r>
              <a:rPr lang="cs-CZ" dirty="0" err="1"/>
              <a:t>outcome</a:t>
            </a:r>
            <a:r>
              <a:rPr lang="cs-CZ" dirty="0"/>
              <a:t> (DV)</a:t>
            </a:r>
          </a:p>
          <a:p>
            <a:r>
              <a:rPr lang="cs-CZ" b="1" dirty="0"/>
              <a:t>OLS </a:t>
            </a:r>
            <a:r>
              <a:rPr lang="cs-CZ" b="1" dirty="0" err="1"/>
              <a:t>regression</a:t>
            </a:r>
            <a:r>
              <a:rPr lang="cs-CZ" b="1" dirty="0"/>
              <a:t> </a:t>
            </a:r>
            <a:r>
              <a:rPr lang="cs-CZ" dirty="0"/>
              <a:t>-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minimi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zing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the sum of the squared vertical distances to the data points</a:t>
            </a:r>
          </a:p>
          <a:p>
            <a:endParaRPr lang="cs-CZ" dirty="0"/>
          </a:p>
          <a:p>
            <a:endParaRPr lang="en-US" dirty="0"/>
          </a:p>
        </p:txBody>
      </p:sp>
      <p:pic>
        <p:nvPicPr>
          <p:cNvPr id="32" name="Content Placeholder 6">
            <a:extLst>
              <a:ext uri="{FF2B5EF4-FFF2-40B4-BE49-F238E27FC236}">
                <a16:creationId xmlns:a16="http://schemas.microsoft.com/office/drawing/2014/main" id="{0500CE6D-2CCE-4ED9-B24A-25D58C4553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92849" y="175491"/>
            <a:ext cx="5838933" cy="4671146"/>
          </a:xfrm>
          <a:prstGeom prst="rect">
            <a:avLst/>
          </a:prstGeom>
        </p:spPr>
      </p:pic>
      <p:pic>
        <p:nvPicPr>
          <p:cNvPr id="33" name="Picture 4" descr="Simple Linear Regression in Python (From Scratch) | by Aidan Wilson |  Towards Data Science">
            <a:extLst>
              <a:ext uri="{FF2B5EF4-FFF2-40B4-BE49-F238E27FC236}">
                <a16:creationId xmlns:a16="http://schemas.microsoft.com/office/drawing/2014/main" id="{2A8D6523-30A8-4044-91B5-75ACE93328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103" y="4565506"/>
            <a:ext cx="4075546" cy="2292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8366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D9C70-FA76-425E-99F2-8EB82FCFA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Variance </a:t>
            </a:r>
            <a:r>
              <a:rPr lang="cs-CZ" dirty="0" err="1"/>
              <a:t>explained</a:t>
            </a:r>
            <a:r>
              <a:rPr lang="cs-CZ" dirty="0"/>
              <a:t> – </a:t>
            </a:r>
            <a:r>
              <a:rPr lang="en-US" sz="4400" dirty="0"/>
              <a:t>R</a:t>
            </a:r>
            <a:r>
              <a:rPr lang="en-US" sz="4400" baseline="30000" dirty="0"/>
              <a:t>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6F2DD-3259-4488-9596-40693C8B3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271818" cy="4351338"/>
          </a:xfrm>
        </p:spPr>
        <p:txBody>
          <a:bodyPr/>
          <a:lstStyle/>
          <a:p>
            <a:r>
              <a:rPr lang="en-US" dirty="0"/>
              <a:t>The total proportion (or %) of the</a:t>
            </a:r>
            <a:r>
              <a:rPr lang="cs-CZ" dirty="0"/>
              <a:t> </a:t>
            </a:r>
            <a:r>
              <a:rPr lang="en-US" dirty="0"/>
              <a:t>DV variability that is explained by knowing X is called </a:t>
            </a:r>
            <a:r>
              <a:rPr lang="en-US" sz="2800" dirty="0"/>
              <a:t>R</a:t>
            </a:r>
            <a:r>
              <a:rPr lang="en-US" sz="2800" baseline="30000" dirty="0"/>
              <a:t>2</a:t>
            </a:r>
            <a:endParaRPr lang="cs-CZ" dirty="0"/>
          </a:p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D6886B4-6BD2-44FB-90DF-EC9A13C7DF5A}"/>
              </a:ext>
            </a:extLst>
          </p:cNvPr>
          <p:cNvGrpSpPr/>
          <p:nvPr/>
        </p:nvGrpSpPr>
        <p:grpSpPr>
          <a:xfrm>
            <a:off x="5721927" y="1485900"/>
            <a:ext cx="5257800" cy="3886200"/>
            <a:chOff x="5241636" y="1825625"/>
            <a:chExt cx="5257800" cy="388620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27862DD7-825F-46C8-B001-1E33FF4A191D}"/>
                </a:ext>
              </a:extLst>
            </p:cNvPr>
            <p:cNvSpPr/>
            <p:nvPr/>
          </p:nvSpPr>
          <p:spPr>
            <a:xfrm>
              <a:off x="5241636" y="2587625"/>
              <a:ext cx="3124200" cy="3124200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8154CA0D-507B-4DC8-A049-431AC122DF81}"/>
                </a:ext>
              </a:extLst>
            </p:cNvPr>
            <p:cNvSpPr/>
            <p:nvPr/>
          </p:nvSpPr>
          <p:spPr>
            <a:xfrm>
              <a:off x="7222836" y="2587625"/>
              <a:ext cx="3124200" cy="3124200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6073839-B1A9-411F-9585-E6158F3990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37036" y="1825625"/>
              <a:ext cx="838200" cy="5027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aseline="-25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1pPr>
              <a:lvl2pPr marL="742950" indent="-285750">
                <a:defRPr sz="2400" baseline="-25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2pPr>
              <a:lvl3pPr marL="1143000" indent="-228600">
                <a:defRPr sz="2400" baseline="-25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3pPr>
              <a:lvl4pPr marL="1600200" indent="-228600">
                <a:defRPr sz="2400" baseline="-25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4pPr>
              <a:lvl5pPr marL="2057400" indent="-228600">
                <a:defRPr sz="2400" baseline="-25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-25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-25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-25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-25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9pPr>
            </a:lstStyle>
            <a:p>
              <a:r>
                <a:rPr lang="en-US" altLang="en-US" sz="4000" dirty="0"/>
                <a:t>x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AAADFE5-3E45-4517-A17F-27135FBA64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94436" y="1825625"/>
              <a:ext cx="838200" cy="5027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aseline="-25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1pPr>
              <a:lvl2pPr marL="742950" indent="-285750">
                <a:defRPr sz="2400" baseline="-25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2pPr>
              <a:lvl3pPr marL="1143000" indent="-228600">
                <a:defRPr sz="2400" baseline="-25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3pPr>
              <a:lvl4pPr marL="1600200" indent="-228600">
                <a:defRPr sz="2400" baseline="-25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4pPr>
              <a:lvl5pPr marL="2057400" indent="-228600">
                <a:defRPr sz="2400" baseline="-25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-25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-25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-25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-25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9pPr>
            </a:lstStyle>
            <a:p>
              <a:r>
                <a:rPr lang="en-US" altLang="en-US" sz="4000" dirty="0"/>
                <a:t>y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1BBCDBC-A76A-4CCB-AE6E-C1EEBEB16E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75236" y="3730625"/>
              <a:ext cx="838200" cy="503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aseline="-25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1pPr>
              <a:lvl2pPr marL="742950" indent="-285750">
                <a:defRPr sz="2400" baseline="-25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2pPr>
              <a:lvl3pPr marL="1143000" indent="-228600">
                <a:defRPr sz="2400" baseline="-25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3pPr>
              <a:lvl4pPr marL="1600200" indent="-228600">
                <a:defRPr sz="2400" baseline="-25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4pPr>
              <a:lvl5pPr marL="2057400" indent="-228600">
                <a:defRPr sz="2400" baseline="-25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-25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-25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-25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-25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9pPr>
            </a:lstStyle>
            <a:p>
              <a:pPr algn="ctr"/>
              <a:r>
                <a:rPr lang="cs-CZ" altLang="en-US" sz="4000"/>
                <a:t>r</a:t>
              </a:r>
              <a:r>
                <a:rPr lang="en-US" altLang="en-US" sz="3200" baseline="30000"/>
                <a:t>2</a:t>
              </a:r>
              <a:endParaRPr lang="en-US" altLang="en-US" sz="4000" baseline="3000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1B0D646-DA17-41FF-9522-66122BFBC1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746836" y="3730625"/>
              <a:ext cx="1752600" cy="503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aseline="-25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1pPr>
              <a:lvl2pPr marL="742950" indent="-285750">
                <a:defRPr sz="2400" baseline="-25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2pPr>
              <a:lvl3pPr marL="1143000" indent="-228600">
                <a:defRPr sz="2400" baseline="-25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3pPr>
              <a:lvl4pPr marL="1600200" indent="-228600">
                <a:defRPr sz="2400" baseline="-25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4pPr>
              <a:lvl5pPr marL="2057400" indent="-228600">
                <a:defRPr sz="2400" baseline="-25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-25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-25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-25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-25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9pPr>
            </a:lstStyle>
            <a:p>
              <a:r>
                <a:rPr lang="en-US" altLang="en-US" sz="4000" dirty="0"/>
                <a:t>1 - r</a:t>
              </a:r>
              <a:r>
                <a:rPr lang="en-US" altLang="en-US" baseline="30000" dirty="0"/>
                <a:t>2</a:t>
              </a:r>
              <a:endParaRPr lang="en-US" altLang="en-US" sz="4000" baseline="30000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8436451-26E3-4623-B624-53AE06501C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98836" y="3730625"/>
              <a:ext cx="1752600" cy="503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aseline="-25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1pPr>
              <a:lvl2pPr marL="742950" indent="-285750">
                <a:defRPr sz="2400" baseline="-25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2pPr>
              <a:lvl3pPr marL="1143000" indent="-228600">
                <a:defRPr sz="2400" baseline="-25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3pPr>
              <a:lvl4pPr marL="1600200" indent="-228600">
                <a:defRPr sz="2400" baseline="-25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4pPr>
              <a:lvl5pPr marL="2057400" indent="-228600">
                <a:defRPr sz="2400" baseline="-25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-25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-25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-25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-25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9pPr>
            </a:lstStyle>
            <a:p>
              <a:r>
                <a:rPr lang="en-US" altLang="en-US" sz="4000"/>
                <a:t>1 - r</a:t>
              </a:r>
              <a:r>
                <a:rPr lang="en-US" altLang="en-US" baseline="30000"/>
                <a:t>2</a:t>
              </a:r>
              <a:endParaRPr lang="en-US" altLang="en-US" sz="4000" baseline="30000"/>
            </a:p>
          </p:txBody>
        </p:sp>
      </p:grpSp>
      <p:graphicFrame>
        <p:nvGraphicFramePr>
          <p:cNvPr id="12" name="Object 5">
            <a:extLst>
              <a:ext uri="{FF2B5EF4-FFF2-40B4-BE49-F238E27FC236}">
                <a16:creationId xmlns:a16="http://schemas.microsoft.com/office/drawing/2014/main" id="{E7709CC1-8942-4D5A-B8A8-6E6EED54F8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9113811"/>
              </p:ext>
            </p:extLst>
          </p:nvPr>
        </p:nvGraphicFramePr>
        <p:xfrm>
          <a:off x="1475651" y="4118592"/>
          <a:ext cx="2170451" cy="12101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749160" imgH="431640" progId="Equation.3">
                  <p:embed/>
                </p:oleObj>
              </mc:Choice>
              <mc:Fallback>
                <p:oleObj name="Equation" r:id="rId3" imgW="749160" imgH="431640" progId="Equation.3">
                  <p:embed/>
                  <p:pic>
                    <p:nvPicPr>
                      <p:cNvPr id="12" name="Object 5">
                        <a:extLst>
                          <a:ext uri="{FF2B5EF4-FFF2-40B4-BE49-F238E27FC236}">
                            <a16:creationId xmlns:a16="http://schemas.microsoft.com/office/drawing/2014/main" id="{E7709CC1-8942-4D5A-B8A8-6E6EED54F84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">
                      <a:xfrm>
                        <a:off x="1475651" y="4118592"/>
                        <a:ext cx="2170451" cy="121011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4369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008A5-E31D-49D9-8FED-7E89E1FC4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Practical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839883-A59A-4FFB-B0D7-260297AE3C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Open dataset </a:t>
            </a:r>
            <a:r>
              <a:rPr lang="en-US" dirty="0" err="1"/>
              <a:t>students</a:t>
            </a:r>
            <a:r>
              <a:rPr lang="en-US" err="1"/>
              <a:t>.</a:t>
            </a:r>
            <a:r>
              <a:rPr lang="en-US"/>
              <a:t>sav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rial"/>
                <a:cs typeface="Arial"/>
              </a:rPr>
              <a:t>Test whether there is a statistically significant correlation between </a:t>
            </a:r>
            <a:r>
              <a:rPr lang="en-US" b="1" dirty="0">
                <a:latin typeface="Arial"/>
                <a:cs typeface="Arial"/>
              </a:rPr>
              <a:t>hours spent online </a:t>
            </a:r>
            <a:r>
              <a:rPr lang="cs-CZ" dirty="0">
                <a:latin typeface="Arial"/>
                <a:cs typeface="Arial"/>
              </a:rPr>
              <a:t>and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b="1" dirty="0">
                <a:latin typeface="Arial"/>
                <a:cs typeface="Arial"/>
              </a:rPr>
              <a:t>hours slept per night</a:t>
            </a:r>
            <a:endParaRPr lang="cs-CZ" b="1" dirty="0">
              <a:latin typeface="Arial"/>
              <a:cs typeface="Arial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the magnitude and significance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i="1" dirty="0"/>
              <a:t>r</a:t>
            </a:r>
            <a:r>
              <a:rPr lang="cs-CZ" dirty="0"/>
              <a:t> </a:t>
            </a:r>
            <a:r>
              <a:rPr lang="cs-CZ" dirty="0" err="1"/>
              <a:t>coefficient</a:t>
            </a:r>
            <a:r>
              <a:rPr lang="cs-CZ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Interpret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i="1" dirty="0"/>
              <a:t>r</a:t>
            </a:r>
            <a:r>
              <a:rPr lang="cs-CZ" dirty="0"/>
              <a:t> </a:t>
            </a:r>
            <a:r>
              <a:rPr lang="cs-CZ" dirty="0" err="1"/>
              <a:t>coefficient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latin typeface="Arial"/>
                <a:cs typeface="Arial"/>
              </a:rPr>
              <a:t>Run </a:t>
            </a:r>
            <a:r>
              <a:rPr lang="cs-CZ" dirty="0" err="1">
                <a:latin typeface="Arial"/>
                <a:cs typeface="Arial"/>
              </a:rPr>
              <a:t>simple</a:t>
            </a:r>
            <a:r>
              <a:rPr lang="cs-CZ" dirty="0">
                <a:latin typeface="Arial"/>
                <a:cs typeface="Arial"/>
              </a:rPr>
              <a:t> </a:t>
            </a:r>
            <a:r>
              <a:rPr lang="cs-CZ" dirty="0" err="1">
                <a:latin typeface="Arial"/>
                <a:cs typeface="Arial"/>
              </a:rPr>
              <a:t>linear</a:t>
            </a:r>
            <a:r>
              <a:rPr lang="cs-CZ" dirty="0">
                <a:latin typeface="Arial"/>
                <a:cs typeface="Arial"/>
              </a:rPr>
              <a:t> </a:t>
            </a:r>
            <a:r>
              <a:rPr lang="cs-CZ" dirty="0" err="1">
                <a:latin typeface="Arial"/>
                <a:cs typeface="Arial"/>
              </a:rPr>
              <a:t>regression</a:t>
            </a:r>
            <a:r>
              <a:rPr lang="cs-CZ" dirty="0">
                <a:latin typeface="Arial"/>
                <a:cs typeface="Arial"/>
              </a:rPr>
              <a:t> to t</a:t>
            </a:r>
            <a:r>
              <a:rPr lang="en-US" dirty="0" err="1">
                <a:latin typeface="Arial"/>
                <a:cs typeface="Arial"/>
              </a:rPr>
              <a:t>est</a:t>
            </a:r>
            <a:r>
              <a:rPr lang="en-US" dirty="0">
                <a:latin typeface="Arial"/>
                <a:cs typeface="Arial"/>
              </a:rPr>
              <a:t> whether </a:t>
            </a:r>
            <a:r>
              <a:rPr lang="en-US" b="1" dirty="0">
                <a:latin typeface="Arial"/>
                <a:cs typeface="Arial"/>
              </a:rPr>
              <a:t>hours spent online predict hours slept per night</a:t>
            </a:r>
            <a:endParaRPr lang="cs-CZ" b="1" dirty="0">
              <a:latin typeface="Arial"/>
              <a:cs typeface="Arial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the magnitude and significance of the regression coefficients (B, β)</a:t>
            </a:r>
            <a:r>
              <a:rPr lang="cs-CZ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proportion of variance in hours slept per night do hours spent online explain?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err="1">
                <a:latin typeface="Arial"/>
                <a:cs typeface="Arial"/>
              </a:rPr>
              <a:t>Summarize</a:t>
            </a:r>
            <a:r>
              <a:rPr lang="cs-CZ" dirty="0">
                <a:latin typeface="Arial"/>
                <a:cs typeface="Arial"/>
              </a:rPr>
              <a:t> </a:t>
            </a:r>
            <a:r>
              <a:rPr lang="cs-CZ" dirty="0" err="1">
                <a:latin typeface="Arial"/>
                <a:cs typeface="Arial"/>
              </a:rPr>
              <a:t>the</a:t>
            </a:r>
            <a:r>
              <a:rPr lang="cs-CZ" dirty="0">
                <a:latin typeface="Arial"/>
                <a:cs typeface="Arial"/>
              </a:rPr>
              <a:t> </a:t>
            </a:r>
            <a:r>
              <a:rPr lang="cs-CZ" dirty="0" err="1">
                <a:latin typeface="Arial"/>
                <a:cs typeface="Arial"/>
              </a:rPr>
              <a:t>results</a:t>
            </a:r>
            <a:r>
              <a:rPr lang="cs-CZ" dirty="0">
                <a:latin typeface="Arial"/>
                <a:cs typeface="Arial"/>
              </a:rPr>
              <a:t> </a:t>
            </a:r>
            <a:r>
              <a:rPr lang="cs-CZ" dirty="0" err="1">
                <a:latin typeface="Arial"/>
                <a:cs typeface="Arial"/>
              </a:rPr>
              <a:t>of</a:t>
            </a:r>
            <a:r>
              <a:rPr lang="cs-CZ" dirty="0">
                <a:latin typeface="Arial"/>
                <a:cs typeface="Arial"/>
              </a:rPr>
              <a:t> </a:t>
            </a:r>
            <a:r>
              <a:rPr lang="cs-CZ" dirty="0" err="1">
                <a:latin typeface="Arial"/>
                <a:cs typeface="Arial"/>
              </a:rPr>
              <a:t>the</a:t>
            </a:r>
            <a:r>
              <a:rPr lang="cs-CZ" dirty="0">
                <a:latin typeface="Arial"/>
                <a:cs typeface="Arial"/>
              </a:rPr>
              <a:t> </a:t>
            </a:r>
            <a:r>
              <a:rPr lang="cs-CZ" dirty="0" err="1">
                <a:latin typeface="Arial"/>
                <a:cs typeface="Arial"/>
              </a:rPr>
              <a:t>regression</a:t>
            </a:r>
            <a:r>
              <a:rPr lang="cs-CZ" dirty="0">
                <a:latin typeface="Arial"/>
                <a:cs typeface="Arial"/>
              </a:rPr>
              <a:t> </a:t>
            </a:r>
            <a:r>
              <a:rPr lang="cs-CZ" dirty="0" err="1">
                <a:latin typeface="Arial"/>
                <a:cs typeface="Arial"/>
              </a:rPr>
              <a:t>analysis</a:t>
            </a:r>
            <a:r>
              <a:rPr lang="cs-CZ" dirty="0">
                <a:latin typeface="Arial"/>
                <a:cs typeface="Arial"/>
              </a:rPr>
              <a:t> in </a:t>
            </a:r>
            <a:r>
              <a:rPr lang="cs-CZ" dirty="0" err="1">
                <a:latin typeface="Arial"/>
                <a:cs typeface="Arial"/>
              </a:rPr>
              <a:t>your</a:t>
            </a:r>
            <a:r>
              <a:rPr lang="cs-CZ" dirty="0">
                <a:latin typeface="Arial"/>
                <a:cs typeface="Arial"/>
              </a:rPr>
              <a:t> </a:t>
            </a:r>
            <a:r>
              <a:rPr lang="cs-CZ" dirty="0" err="1">
                <a:latin typeface="Arial"/>
                <a:cs typeface="Arial"/>
              </a:rPr>
              <a:t>own</a:t>
            </a:r>
            <a:r>
              <a:rPr lang="cs-CZ" dirty="0">
                <a:latin typeface="Arial"/>
                <a:cs typeface="Arial"/>
              </a:rPr>
              <a:t> </a:t>
            </a:r>
            <a:r>
              <a:rPr lang="cs-CZ" dirty="0" err="1">
                <a:latin typeface="Arial"/>
                <a:cs typeface="Arial"/>
              </a:rPr>
              <a:t>words</a:t>
            </a:r>
          </a:p>
        </p:txBody>
      </p:sp>
    </p:spTree>
    <p:extLst>
      <p:ext uri="{BB962C8B-B14F-4D97-AF65-F5344CB8AC3E}">
        <p14:creationId xmlns:p14="http://schemas.microsoft.com/office/powerpoint/2010/main" val="281710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2F7CE-FEF5-4A29-9E0B-6D4A81692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HLM </a:t>
            </a:r>
            <a:r>
              <a:rPr lang="cs-CZ" dirty="0" err="1"/>
              <a:t>approach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9396CB-A11A-40B9-88E2-A9211E0E1C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Hierarchical</a:t>
            </a:r>
            <a:r>
              <a:rPr lang="cs-CZ" b="1" dirty="0"/>
              <a:t> </a:t>
            </a:r>
            <a:r>
              <a:rPr lang="cs-CZ" b="1" dirty="0" err="1"/>
              <a:t>Linear</a:t>
            </a:r>
            <a:r>
              <a:rPr lang="cs-CZ" b="1" dirty="0"/>
              <a:t> Modeling (HLM)</a:t>
            </a:r>
          </a:p>
          <a:p>
            <a:r>
              <a:rPr lang="cs-CZ" dirty="0" err="1"/>
              <a:t>Synonyms</a:t>
            </a:r>
            <a:r>
              <a:rPr lang="cs-CZ" dirty="0"/>
              <a:t>: MLM, </a:t>
            </a:r>
            <a:r>
              <a:rPr lang="cs-CZ" dirty="0" err="1"/>
              <a:t>mixed-effect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random</a:t>
            </a:r>
            <a:r>
              <a:rPr lang="cs-CZ" dirty="0"/>
              <a:t> </a:t>
            </a:r>
            <a:r>
              <a:rPr lang="cs-CZ" dirty="0" err="1"/>
              <a:t>effects</a:t>
            </a:r>
            <a:r>
              <a:rPr lang="cs-CZ" dirty="0"/>
              <a:t> model</a:t>
            </a:r>
          </a:p>
          <a:p>
            <a:r>
              <a:rPr lang="cs-CZ" dirty="0" err="1"/>
              <a:t>Linear</a:t>
            </a:r>
            <a:r>
              <a:rPr lang="cs-CZ" dirty="0"/>
              <a:t> </a:t>
            </a:r>
            <a:r>
              <a:rPr lang="cs-CZ" dirty="0" err="1"/>
              <a:t>regression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takes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account</a:t>
            </a:r>
            <a:r>
              <a:rPr lang="cs-CZ" dirty="0"/>
              <a:t> </a:t>
            </a:r>
            <a:r>
              <a:rPr lang="cs-CZ" dirty="0" err="1"/>
              <a:t>clustering</a:t>
            </a:r>
            <a:r>
              <a:rPr lang="cs-CZ" dirty="0"/>
              <a:t>/</a:t>
            </a:r>
            <a:r>
              <a:rPr lang="cs-CZ" dirty="0" err="1"/>
              <a:t>nesting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data, </a:t>
            </a:r>
            <a:r>
              <a:rPr lang="cs-CZ" dirty="0" err="1"/>
              <a:t>i.e</a:t>
            </a:r>
            <a:r>
              <a:rPr lang="cs-CZ" dirty="0"/>
              <a:t>.,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hierarchical</a:t>
            </a:r>
            <a:r>
              <a:rPr lang="cs-CZ" dirty="0"/>
              <a:t> </a:t>
            </a:r>
            <a:r>
              <a:rPr lang="cs-CZ" dirty="0" err="1"/>
              <a:t>structure</a:t>
            </a:r>
            <a:endParaRPr lang="cs-CZ" dirty="0"/>
          </a:p>
          <a:p>
            <a:r>
              <a:rPr lang="cs-CZ" dirty="0" err="1"/>
              <a:t>Clusters</a:t>
            </a:r>
            <a:r>
              <a:rPr lang="cs-CZ" dirty="0"/>
              <a:t> = </a:t>
            </a:r>
            <a:r>
              <a:rPr lang="cs-CZ" dirty="0" err="1"/>
              <a:t>countries</a:t>
            </a:r>
            <a:r>
              <a:rPr lang="cs-CZ" dirty="0"/>
              <a:t>, </a:t>
            </a:r>
            <a:r>
              <a:rPr lang="cs-CZ" dirty="0" err="1"/>
              <a:t>institutions</a:t>
            </a:r>
            <a:r>
              <a:rPr lang="cs-CZ" dirty="0"/>
              <a:t>, </a:t>
            </a:r>
            <a:r>
              <a:rPr lang="cs-CZ" dirty="0" err="1"/>
              <a:t>households</a:t>
            </a:r>
            <a:r>
              <a:rPr lang="cs-CZ" dirty="0"/>
              <a:t>, </a:t>
            </a:r>
            <a:r>
              <a:rPr lang="cs-CZ" dirty="0" err="1"/>
              <a:t>etc</a:t>
            </a:r>
            <a:r>
              <a:rPr lang="cs-CZ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347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HLM </a:t>
            </a:r>
            <a:r>
              <a:rPr lang="cs-CZ" dirty="0" err="1"/>
              <a:t>Example</a:t>
            </a: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78255" y="1992243"/>
            <a:ext cx="4075544" cy="4184720"/>
          </a:xfrm>
        </p:spPr>
        <p:txBody>
          <a:bodyPr>
            <a:normAutofit/>
          </a:bodyPr>
          <a:lstStyle/>
          <a:p>
            <a:r>
              <a:rPr lang="en-US" sz="2600" dirty="0"/>
              <a:t>Positive association between SES and academic achievement overall</a:t>
            </a:r>
          </a:p>
          <a:p>
            <a:r>
              <a:rPr lang="en-US" sz="2600" dirty="0"/>
              <a:t>However, the strength and </a:t>
            </a:r>
            <a:r>
              <a:rPr lang="cs-CZ" sz="2600" dirty="0"/>
              <a:t>(</a:t>
            </a:r>
            <a:r>
              <a:rPr lang="en-US" sz="2600" dirty="0"/>
              <a:t>potentially</a:t>
            </a:r>
            <a:r>
              <a:rPr lang="cs-CZ" sz="2600" dirty="0"/>
              <a:t>)</a:t>
            </a:r>
            <a:r>
              <a:rPr lang="en-US" sz="2600" dirty="0"/>
              <a:t> significance of the association vary across schools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6E966B5-620A-4E75-AAA3-13D2D94DA2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340" y="1992243"/>
            <a:ext cx="6899282" cy="4048339"/>
          </a:xfrm>
          <a:prstGeom prst="rect">
            <a:avLst/>
          </a:prstGeom>
        </p:spPr>
      </p:pic>
      <p:sp>
        <p:nvSpPr>
          <p:cNvPr id="9" name="Rectangle 3">
            <a:extLst>
              <a:ext uri="{FF2B5EF4-FFF2-40B4-BE49-F238E27FC236}">
                <a16:creationId xmlns:a16="http://schemas.microsoft.com/office/drawing/2014/main" id="{59E06C99-2394-4C34-8040-ECA9C35A1EDF}"/>
              </a:ext>
            </a:extLst>
          </p:cNvPr>
          <p:cNvSpPr txBox="1">
            <a:spLocks noChangeArrowheads="1"/>
          </p:cNvSpPr>
          <p:nvPr/>
        </p:nvSpPr>
        <p:spPr>
          <a:xfrm>
            <a:off x="738908" y="6262255"/>
            <a:ext cx="6336147" cy="301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050" dirty="0">
                <a:solidFill>
                  <a:srgbClr val="000000"/>
                </a:solidFill>
              </a:rPr>
              <a:t>https://www.r-bloggers.com/2016/10/multilevel-modeling-of-educational-data-using-r-part-1/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8526035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2F7CE-FEF5-4A29-9E0B-6D4A81692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 </a:t>
            </a:r>
            <a:r>
              <a:rPr lang="cs-CZ" dirty="0" err="1"/>
              <a:t>approach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9396CB-A11A-40B9-88E2-A9211E0E1C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Structural</a:t>
            </a:r>
            <a:r>
              <a:rPr lang="cs-CZ" b="1" dirty="0"/>
              <a:t> </a:t>
            </a:r>
            <a:r>
              <a:rPr lang="cs-CZ" b="1" dirty="0" err="1"/>
              <a:t>Equation</a:t>
            </a:r>
            <a:r>
              <a:rPr lang="cs-CZ" b="1" dirty="0"/>
              <a:t> Modeling (SEM)</a:t>
            </a:r>
          </a:p>
          <a:p>
            <a:r>
              <a:rPr lang="cs-CZ" dirty="0"/>
              <a:t>Diverse set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methods</a:t>
            </a:r>
            <a:r>
              <a:rPr lang="cs-CZ" dirty="0"/>
              <a:t> (</a:t>
            </a:r>
            <a:r>
              <a:rPr lang="cs-CZ" dirty="0" err="1"/>
              <a:t>path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, CFA, SEM, LGM)</a:t>
            </a:r>
          </a:p>
          <a:p>
            <a:r>
              <a:rPr lang="cs-CZ" dirty="0" err="1"/>
              <a:t>Estimation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complex</a:t>
            </a:r>
            <a:r>
              <a:rPr lang="cs-CZ" dirty="0"/>
              <a:t> </a:t>
            </a:r>
            <a:r>
              <a:rPr lang="cs-CZ" dirty="0" err="1"/>
              <a:t>associations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variables</a:t>
            </a:r>
            <a:endParaRPr lang="cs-CZ" dirty="0"/>
          </a:p>
          <a:p>
            <a:r>
              <a:rPr lang="cs-CZ" dirty="0"/>
              <a:t>Fit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hypothesized</a:t>
            </a:r>
            <a:r>
              <a:rPr lang="cs-CZ" dirty="0"/>
              <a:t> model and data</a:t>
            </a:r>
            <a:endParaRPr lang="cs-CZ" dirty="0">
              <a:cs typeface="Calibri"/>
            </a:endParaRPr>
          </a:p>
          <a:p>
            <a:r>
              <a:rPr lang="cs-CZ" dirty="0"/>
              <a:t>Modeling </a:t>
            </a:r>
            <a:r>
              <a:rPr lang="cs-CZ" dirty="0" err="1"/>
              <a:t>latent</a:t>
            </a:r>
            <a:r>
              <a:rPr lang="cs-CZ" dirty="0"/>
              <a:t> </a:t>
            </a:r>
            <a:r>
              <a:rPr lang="cs-CZ" dirty="0" err="1"/>
              <a:t>variables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861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001F043-BF3D-4EA8-A8E2-E39144D2D0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0287" y="1162829"/>
            <a:ext cx="7914480" cy="349609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1F2B02A-1FF7-4822-AAA2-77579D1A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3382" y="4066006"/>
            <a:ext cx="6928290" cy="2549554"/>
          </a:xfrm>
          <a:prstGeom prst="rect">
            <a:avLst/>
          </a:prstGeom>
        </p:spPr>
      </p:pic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SEM </a:t>
            </a:r>
            <a:r>
              <a:rPr lang="cs-CZ" dirty="0" err="1"/>
              <a:t>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232586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SEM </a:t>
            </a:r>
            <a:r>
              <a:rPr lang="cs-CZ" dirty="0" err="1"/>
              <a:t>Examples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FDF6EF-F504-444C-914D-772A33029C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0661" y="1519773"/>
            <a:ext cx="8070678" cy="4837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86105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0513-D76F-45CA-8910-79B5A868D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Modeling </a:t>
            </a:r>
            <a:r>
              <a:rPr lang="cs-CZ" dirty="0" err="1"/>
              <a:t>approach</a:t>
            </a:r>
            <a:r>
              <a:rPr lang="cs-CZ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DE09C-E590-4393-9EBA-F19B0E003C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9382" y="1825625"/>
            <a:ext cx="6024417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 err="1">
                <a:latin typeface="Arial"/>
                <a:cs typeface="Arial"/>
              </a:rPr>
              <a:t>Theoretical</a:t>
            </a:r>
            <a:r>
              <a:rPr lang="cs-CZ" dirty="0">
                <a:latin typeface="Arial"/>
                <a:cs typeface="Arial"/>
              </a:rPr>
              <a:t> model: </a:t>
            </a:r>
            <a:r>
              <a:rPr lang="cs-CZ" dirty="0" err="1">
                <a:latin typeface="Arial"/>
                <a:cs typeface="Arial"/>
              </a:rPr>
              <a:t>hypothesis</a:t>
            </a:r>
            <a:r>
              <a:rPr lang="cs-CZ" dirty="0">
                <a:latin typeface="Arial"/>
                <a:cs typeface="Arial"/>
              </a:rPr>
              <a:t> (</a:t>
            </a:r>
            <a:r>
              <a:rPr lang="cs-CZ" dirty="0" err="1">
                <a:latin typeface="Arial"/>
                <a:cs typeface="Arial"/>
              </a:rPr>
              <a:t>or</a:t>
            </a:r>
            <a:r>
              <a:rPr lang="cs-CZ" dirty="0">
                <a:latin typeface="Arial"/>
                <a:cs typeface="Arial"/>
              </a:rPr>
              <a:t> set </a:t>
            </a:r>
            <a:r>
              <a:rPr lang="cs-CZ" dirty="0" err="1">
                <a:latin typeface="Arial"/>
                <a:cs typeface="Arial"/>
              </a:rPr>
              <a:t>of</a:t>
            </a:r>
            <a:r>
              <a:rPr lang="cs-CZ" dirty="0">
                <a:latin typeface="Arial"/>
                <a:cs typeface="Arial"/>
              </a:rPr>
              <a:t> </a:t>
            </a:r>
            <a:r>
              <a:rPr lang="cs-CZ" dirty="0" err="1">
                <a:latin typeface="Arial"/>
                <a:cs typeface="Arial"/>
              </a:rPr>
              <a:t>hypotheses</a:t>
            </a:r>
            <a:r>
              <a:rPr lang="cs-CZ" dirty="0">
                <a:latin typeface="Arial"/>
                <a:cs typeface="Arial"/>
              </a:rPr>
              <a:t>) </a:t>
            </a:r>
            <a:r>
              <a:rPr lang="cs-CZ" dirty="0" err="1">
                <a:latin typeface="Arial"/>
                <a:cs typeface="Arial"/>
              </a:rPr>
              <a:t>about</a:t>
            </a:r>
            <a:r>
              <a:rPr lang="cs-CZ" dirty="0">
                <a:latin typeface="Arial"/>
                <a:cs typeface="Arial"/>
              </a:rPr>
              <a:t> </a:t>
            </a:r>
            <a:r>
              <a:rPr lang="cs-CZ" dirty="0" err="1">
                <a:latin typeface="Arial"/>
                <a:cs typeface="Arial"/>
              </a:rPr>
              <a:t>associations</a:t>
            </a:r>
            <a:r>
              <a:rPr lang="cs-CZ" dirty="0">
                <a:latin typeface="Arial"/>
                <a:cs typeface="Arial"/>
              </a:rPr>
              <a:t> </a:t>
            </a:r>
            <a:r>
              <a:rPr lang="cs-CZ" dirty="0" err="1">
                <a:latin typeface="Arial"/>
                <a:cs typeface="Arial"/>
              </a:rPr>
              <a:t>between</a:t>
            </a:r>
            <a:r>
              <a:rPr lang="cs-CZ" dirty="0">
                <a:latin typeface="Arial"/>
                <a:cs typeface="Arial"/>
              </a:rPr>
              <a:t> </a:t>
            </a:r>
            <a:r>
              <a:rPr lang="cs-CZ" dirty="0" err="1">
                <a:latin typeface="Arial"/>
                <a:cs typeface="Arial"/>
              </a:rPr>
              <a:t>variables</a:t>
            </a:r>
            <a:endParaRPr lang="cs-CZ" dirty="0">
              <a:latin typeface="Arial"/>
              <a:cs typeface="Arial"/>
            </a:endParaRPr>
          </a:p>
          <a:p>
            <a:r>
              <a:rPr lang="cs-CZ" dirty="0" err="1"/>
              <a:t>Theoretical</a:t>
            </a:r>
            <a:r>
              <a:rPr lang="cs-CZ" dirty="0"/>
              <a:t> model </a:t>
            </a:r>
            <a:r>
              <a:rPr lang="en-US" sz="2800" dirty="0">
                <a:cs typeface="Times New Roman" pitchFamily="18" charset="0"/>
              </a:rPr>
              <a:t>→</a:t>
            </a:r>
            <a:r>
              <a:rPr lang="cs-CZ" sz="2800" dirty="0">
                <a:cs typeface="Times New Roman" pitchFamily="18" charset="0"/>
              </a:rPr>
              <a:t> </a:t>
            </a:r>
            <a:r>
              <a:rPr lang="cs-CZ" sz="2800" dirty="0" err="1">
                <a:cs typeface="Times New Roman" pitchFamily="18" charset="0"/>
              </a:rPr>
              <a:t>Statistical</a:t>
            </a:r>
            <a:r>
              <a:rPr lang="cs-CZ" sz="2800" dirty="0">
                <a:cs typeface="Times New Roman" pitchFamily="18" charset="0"/>
              </a:rPr>
              <a:t> model</a:t>
            </a:r>
            <a:endParaRPr lang="cs-CZ" b="1" dirty="0"/>
          </a:p>
          <a:p>
            <a:r>
              <a:rPr lang="en-US" dirty="0">
                <a:latin typeface="Arial"/>
                <a:cs typeface="Arial"/>
              </a:rPr>
              <a:t>Models are necessarily simplifications and only</a:t>
            </a:r>
            <a:r>
              <a:rPr lang="cs-CZ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approximate reality</a:t>
            </a:r>
          </a:p>
          <a:p>
            <a:endParaRPr lang="en-US" dirty="0"/>
          </a:p>
        </p:txBody>
      </p:sp>
      <p:pic>
        <p:nvPicPr>
          <p:cNvPr id="5" name="Picture 2" descr="http://upload.wikimedia.org/wikipedia/en/b/b9/MagrittePipe.jpg">
            <a:extLst>
              <a:ext uri="{FF2B5EF4-FFF2-40B4-BE49-F238E27FC236}">
                <a16:creationId xmlns:a16="http://schemas.microsoft.com/office/drawing/2014/main" id="{91CACCBA-E20C-4A9C-9478-614C749BAE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47638"/>
            <a:ext cx="3993887" cy="2789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4979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25AED-4CA2-4DA5-9527-E5710A173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Common</a:t>
            </a:r>
            <a:r>
              <a:rPr lang="cs-CZ" dirty="0"/>
              <a:t> </a:t>
            </a:r>
            <a:r>
              <a:rPr lang="cs-CZ" dirty="0" err="1"/>
              <a:t>Features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HLM and SEM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D217C-A671-469F-8184-10EEF7CA65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 err="1"/>
              <a:t>Useful</a:t>
            </a:r>
            <a:r>
              <a:rPr lang="cs-CZ" dirty="0"/>
              <a:t> </a:t>
            </a:r>
            <a:r>
              <a:rPr lang="cs-CZ" dirty="0" err="1"/>
              <a:t>techniques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large</a:t>
            </a:r>
            <a:r>
              <a:rPr lang="cs-CZ" dirty="0"/>
              <a:t>, </a:t>
            </a:r>
            <a:r>
              <a:rPr lang="cs-CZ" dirty="0" err="1"/>
              <a:t>complex</a:t>
            </a:r>
            <a:r>
              <a:rPr lang="cs-CZ" dirty="0"/>
              <a:t>, and/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b="1" dirty="0" err="1"/>
              <a:t>longitudinal</a:t>
            </a:r>
            <a:r>
              <a:rPr lang="cs-CZ" dirty="0"/>
              <a:t> data</a:t>
            </a:r>
          </a:p>
          <a:p>
            <a:r>
              <a:rPr lang="cs-CZ" dirty="0" err="1"/>
              <a:t>Require</a:t>
            </a:r>
            <a:r>
              <a:rPr lang="cs-CZ" dirty="0"/>
              <a:t> </a:t>
            </a:r>
            <a:r>
              <a:rPr lang="cs-CZ" dirty="0" err="1"/>
              <a:t>large</a:t>
            </a:r>
            <a:r>
              <a:rPr lang="cs-CZ" dirty="0"/>
              <a:t> sample </a:t>
            </a:r>
            <a:r>
              <a:rPr lang="cs-CZ" dirty="0" err="1"/>
              <a:t>sizes</a:t>
            </a:r>
            <a:r>
              <a:rPr lang="cs-CZ" dirty="0"/>
              <a:t> </a:t>
            </a:r>
          </a:p>
          <a:p>
            <a:r>
              <a:rPr lang="cs-CZ" dirty="0" err="1">
                <a:latin typeface="Arial"/>
                <a:cs typeface="Arial"/>
              </a:rPr>
              <a:t>Can</a:t>
            </a:r>
            <a:r>
              <a:rPr lang="cs-CZ" dirty="0">
                <a:latin typeface="Arial"/>
                <a:cs typeface="Arial"/>
              </a:rPr>
              <a:t> </a:t>
            </a:r>
            <a:r>
              <a:rPr lang="cs-CZ" dirty="0" err="1">
                <a:latin typeface="Arial"/>
                <a:cs typeface="Arial"/>
              </a:rPr>
              <a:t>be</a:t>
            </a:r>
            <a:r>
              <a:rPr lang="cs-CZ" dirty="0">
                <a:latin typeface="Arial"/>
                <a:cs typeface="Arial"/>
              </a:rPr>
              <a:t> </a:t>
            </a:r>
            <a:r>
              <a:rPr lang="cs-CZ" dirty="0" err="1">
                <a:latin typeface="Arial"/>
                <a:cs typeface="Arial"/>
              </a:rPr>
              <a:t>combined</a:t>
            </a:r>
            <a:r>
              <a:rPr lang="cs-CZ" dirty="0">
                <a:latin typeface="Arial"/>
                <a:cs typeface="Arial"/>
              </a:rPr>
              <a:t> (</a:t>
            </a:r>
            <a:r>
              <a:rPr lang="cs-CZ" dirty="0" err="1">
                <a:latin typeface="Arial"/>
                <a:cs typeface="Arial"/>
              </a:rPr>
              <a:t>hierarchical</a:t>
            </a:r>
            <a:r>
              <a:rPr lang="cs-CZ" dirty="0">
                <a:latin typeface="Arial"/>
                <a:cs typeface="Arial"/>
              </a:rPr>
              <a:t> SEM)</a:t>
            </a:r>
          </a:p>
          <a:p>
            <a:r>
              <a:rPr lang="cs-CZ" dirty="0" err="1"/>
              <a:t>Based</a:t>
            </a:r>
            <a:r>
              <a:rPr lang="cs-CZ" dirty="0"/>
              <a:t> on </a:t>
            </a:r>
            <a:r>
              <a:rPr lang="cs-CZ" dirty="0" err="1"/>
              <a:t>covariance</a:t>
            </a:r>
            <a:r>
              <a:rPr lang="cs-CZ" dirty="0"/>
              <a:t>/</a:t>
            </a:r>
            <a:r>
              <a:rPr lang="cs-CZ" dirty="0" err="1"/>
              <a:t>correlation</a:t>
            </a:r>
            <a:r>
              <a:rPr lang="cs-CZ" dirty="0"/>
              <a:t> and </a:t>
            </a:r>
            <a:r>
              <a:rPr lang="cs-CZ" dirty="0" err="1"/>
              <a:t>regression</a:t>
            </a:r>
            <a:endParaRPr lang="cs-CZ">
              <a:cs typeface="Arial"/>
            </a:endParaRPr>
          </a:p>
          <a:p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09121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182CC-0D12-44A4-9488-FFFCF5C08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Covariance</a:t>
            </a:r>
            <a:r>
              <a:rPr lang="cs-CZ" dirty="0"/>
              <a:t> and </a:t>
            </a:r>
            <a:r>
              <a:rPr lang="cs-CZ" dirty="0" err="1"/>
              <a:t>Correlation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D2270-232D-4992-87BA-C8417927B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941072" cy="4351338"/>
          </a:xfrm>
        </p:spPr>
        <p:txBody>
          <a:bodyPr/>
          <a:lstStyle/>
          <a:p>
            <a:r>
              <a:rPr lang="cs-CZ" dirty="0"/>
              <a:t>C</a:t>
            </a:r>
            <a:r>
              <a:rPr lang="en-US" dirty="0" err="1"/>
              <a:t>ovariance</a:t>
            </a:r>
            <a:r>
              <a:rPr lang="cs-CZ" dirty="0"/>
              <a:t>/</a:t>
            </a:r>
            <a:r>
              <a:rPr lang="cs-CZ" dirty="0" err="1"/>
              <a:t>correlation</a:t>
            </a:r>
            <a:r>
              <a:rPr lang="en-US" dirty="0"/>
              <a:t> is a measure of the </a:t>
            </a:r>
            <a:r>
              <a:rPr lang="en-US" b="1" dirty="0"/>
              <a:t>joint variability </a:t>
            </a:r>
            <a:r>
              <a:rPr lang="en-US" dirty="0"/>
              <a:t>of two</a:t>
            </a:r>
            <a:r>
              <a:rPr lang="cs-CZ" dirty="0"/>
              <a:t> </a:t>
            </a:r>
            <a:r>
              <a:rPr lang="en-US" dirty="0"/>
              <a:t>variables</a:t>
            </a:r>
            <a:endParaRPr lang="cs-CZ" dirty="0"/>
          </a:p>
          <a:p>
            <a:r>
              <a:rPr lang="cs-CZ" dirty="0" err="1"/>
              <a:t>Linear</a:t>
            </a:r>
            <a:r>
              <a:rPr lang="cs-CZ" dirty="0"/>
              <a:t> </a:t>
            </a:r>
            <a:r>
              <a:rPr lang="cs-CZ" dirty="0" err="1"/>
              <a:t>association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variables</a:t>
            </a:r>
            <a:r>
              <a:rPr lang="cs-CZ" dirty="0"/>
              <a:t> </a:t>
            </a:r>
          </a:p>
          <a:p>
            <a:r>
              <a:rPr lang="cs-CZ" dirty="0" err="1"/>
              <a:t>Covariance</a:t>
            </a:r>
            <a:r>
              <a:rPr lang="cs-CZ" dirty="0"/>
              <a:t> = </a:t>
            </a:r>
            <a:r>
              <a:rPr lang="cs-CZ" dirty="0" err="1"/>
              <a:t>unstandardized</a:t>
            </a:r>
            <a:endParaRPr lang="cs-CZ" dirty="0"/>
          </a:p>
          <a:p>
            <a:r>
              <a:rPr lang="cs-CZ" dirty="0" err="1"/>
              <a:t>Correlation</a:t>
            </a:r>
            <a:r>
              <a:rPr lang="cs-CZ" dirty="0"/>
              <a:t> = </a:t>
            </a:r>
            <a:r>
              <a:rPr lang="cs-CZ" dirty="0" err="1"/>
              <a:t>standardized</a:t>
            </a:r>
            <a:endParaRPr lang="en-US" dirty="0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CDAB5557-2065-454C-8860-8144DC987805}"/>
              </a:ext>
            </a:extLst>
          </p:cNvPr>
          <p:cNvGrpSpPr/>
          <p:nvPr/>
        </p:nvGrpSpPr>
        <p:grpSpPr>
          <a:xfrm>
            <a:off x="5779272" y="1934977"/>
            <a:ext cx="6107984" cy="4179640"/>
            <a:chOff x="5788451" y="2214206"/>
            <a:chExt cx="6107984" cy="4179640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E284803A-7D6F-46A0-A30B-7BFD25A65150}"/>
                </a:ext>
              </a:extLst>
            </p:cNvPr>
            <p:cNvGrpSpPr/>
            <p:nvPr/>
          </p:nvGrpSpPr>
          <p:grpSpPr>
            <a:xfrm>
              <a:off x="6096000" y="2215495"/>
              <a:ext cx="5800435" cy="4178351"/>
              <a:chOff x="3552536" y="1211647"/>
              <a:chExt cx="8343900" cy="5142755"/>
            </a:xfrm>
          </p:grpSpPr>
          <p:cxnSp>
            <p:nvCxnSpPr>
              <p:cNvPr id="4" name="Straight Connector 3">
                <a:extLst>
                  <a:ext uri="{FF2B5EF4-FFF2-40B4-BE49-F238E27FC236}">
                    <a16:creationId xmlns:a16="http://schemas.microsoft.com/office/drawing/2014/main" id="{5B8646D3-3B97-4660-8480-8B0173AEA95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2334130" y="4049351"/>
                <a:ext cx="2895600" cy="1588"/>
              </a:xfrm>
              <a:prstGeom prst="line">
                <a:avLst/>
              </a:prstGeom>
              <a:noFill/>
              <a:ln w="476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" name="Straight Connector 4">
                <a:extLst>
                  <a:ext uri="{FF2B5EF4-FFF2-40B4-BE49-F238E27FC236}">
                    <a16:creationId xmlns:a16="http://schemas.microsoft.com/office/drawing/2014/main" id="{A65BB75A-41E1-4CFE-9E45-76B417C91B9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782724" y="5496358"/>
                <a:ext cx="3886200" cy="3175"/>
              </a:xfrm>
              <a:prstGeom prst="line">
                <a:avLst/>
              </a:prstGeom>
              <a:noFill/>
              <a:ln w="476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" name="TextBox 6">
                <a:extLst>
                  <a:ext uri="{FF2B5EF4-FFF2-40B4-BE49-F238E27FC236}">
                    <a16:creationId xmlns:a16="http://schemas.microsoft.com/office/drawing/2014/main" id="{7BFC9B4C-FB68-497F-859E-D2395CE39F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27651" y="5708290"/>
                <a:ext cx="609600" cy="646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3600">
                    <a:latin typeface="Tahoma" pitchFamily="34" charset="0"/>
                  </a:rPr>
                  <a:t>x</a:t>
                </a:r>
              </a:p>
            </p:txBody>
          </p:sp>
          <p:sp>
            <p:nvSpPr>
              <p:cNvPr id="7" name="TextBox 7">
                <a:extLst>
                  <a:ext uri="{FF2B5EF4-FFF2-40B4-BE49-F238E27FC236}">
                    <a16:creationId xmlns:a16="http://schemas.microsoft.com/office/drawing/2014/main" id="{94F6FDEB-C491-4076-AB21-FA913D2D41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52536" y="5574145"/>
                <a:ext cx="533400" cy="523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800"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54C857E8-1C06-4C3D-8746-D75A3DE8FE23}"/>
                  </a:ext>
                </a:extLst>
              </p:cNvPr>
              <p:cNvSpPr/>
              <p:nvPr/>
            </p:nvSpPr>
            <p:spPr bwMode="auto">
              <a:xfrm>
                <a:off x="4619336" y="4507345"/>
                <a:ext cx="152400" cy="1524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</a:endParaRPr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428F4E66-1281-40EE-BF35-B03F08D7FE23}"/>
                  </a:ext>
                </a:extLst>
              </p:cNvPr>
              <p:cNvSpPr/>
              <p:nvPr/>
            </p:nvSpPr>
            <p:spPr bwMode="auto">
              <a:xfrm>
                <a:off x="4085936" y="5116945"/>
                <a:ext cx="152400" cy="1524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</a:endParaRPr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04DE4A9F-0A7E-41B8-8FAA-EB5E8F26ED13}"/>
                  </a:ext>
                </a:extLst>
              </p:cNvPr>
              <p:cNvSpPr/>
              <p:nvPr/>
            </p:nvSpPr>
            <p:spPr bwMode="auto">
              <a:xfrm>
                <a:off x="5686136" y="4126345"/>
                <a:ext cx="152400" cy="1524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</a:endParaRPr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14EBEC89-5B18-43BD-99CF-36E41B599D05}"/>
                  </a:ext>
                </a:extLst>
              </p:cNvPr>
              <p:cNvSpPr/>
              <p:nvPr/>
            </p:nvSpPr>
            <p:spPr bwMode="auto">
              <a:xfrm>
                <a:off x="7133936" y="3516745"/>
                <a:ext cx="152400" cy="1524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</a:endParaRPr>
              </a:p>
            </p:txBody>
          </p: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9B1C4713-E635-464C-B740-B5D304C06E93}"/>
                  </a:ext>
                </a:extLst>
              </p:cNvPr>
              <p:cNvSpPr/>
              <p:nvPr/>
            </p:nvSpPr>
            <p:spPr bwMode="auto">
              <a:xfrm>
                <a:off x="6600536" y="3440545"/>
                <a:ext cx="152400" cy="1524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</a:endParaRPr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EDA7281E-19CD-47E5-9FBC-EF77D30BC873}"/>
                  </a:ext>
                </a:extLst>
              </p:cNvPr>
              <p:cNvSpPr/>
              <p:nvPr/>
            </p:nvSpPr>
            <p:spPr bwMode="auto">
              <a:xfrm>
                <a:off x="5228936" y="4202545"/>
                <a:ext cx="152400" cy="1524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</a:endParaRPr>
              </a:p>
            </p:txBody>
          </p:sp>
          <p:cxnSp>
            <p:nvCxnSpPr>
              <p:cNvPr id="14" name="Straight Connector 14">
                <a:extLst>
                  <a:ext uri="{FF2B5EF4-FFF2-40B4-BE49-F238E27FC236}">
                    <a16:creationId xmlns:a16="http://schemas.microsoft.com/office/drawing/2014/main" id="{3C3BDF32-1690-445C-9EC3-FB7E78B6FD82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10800000" flipV="1">
                <a:off x="3857336" y="3288145"/>
                <a:ext cx="3581400" cy="1905000"/>
              </a:xfrm>
              <a:prstGeom prst="line">
                <a:avLst/>
              </a:prstGeom>
              <a:noFill/>
              <a:ln w="4445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5" name="Straight Connector 15">
                <a:extLst>
                  <a:ext uri="{FF2B5EF4-FFF2-40B4-BE49-F238E27FC236}">
                    <a16:creationId xmlns:a16="http://schemas.microsoft.com/office/drawing/2014/main" id="{23156735-B1DE-4168-AC8D-E9312EC94AF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6600537" y="4048557"/>
                <a:ext cx="2895600" cy="3175"/>
              </a:xfrm>
              <a:prstGeom prst="line">
                <a:avLst/>
              </a:prstGeom>
              <a:noFill/>
              <a:ln w="476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6" name="TextBox 17">
                <a:extLst>
                  <a:ext uri="{FF2B5EF4-FFF2-40B4-BE49-F238E27FC236}">
                    <a16:creationId xmlns:a16="http://schemas.microsoft.com/office/drawing/2014/main" id="{6FE27335-F1AC-4123-AC6C-BA914B3C6A2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37147" y="3669146"/>
                <a:ext cx="839788" cy="7955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3600" dirty="0">
                    <a:latin typeface="Tahoma" pitchFamily="34" charset="0"/>
                  </a:rPr>
                  <a:t>y</a:t>
                </a:r>
              </a:p>
            </p:txBody>
          </p:sp>
          <p:sp>
            <p:nvSpPr>
              <p:cNvPr id="17" name="TextBox 18">
                <a:extLst>
                  <a:ext uri="{FF2B5EF4-FFF2-40B4-BE49-F238E27FC236}">
                    <a16:creationId xmlns:a16="http://schemas.microsoft.com/office/drawing/2014/main" id="{375E2B39-553A-4651-A637-04672251DD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810157" y="5670015"/>
                <a:ext cx="609600" cy="646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3600" dirty="0">
                    <a:latin typeface="Tahoma" pitchFamily="34" charset="0"/>
                  </a:rPr>
                  <a:t>x</a:t>
                </a:r>
              </a:p>
            </p:txBody>
          </p:sp>
          <p:sp>
            <p:nvSpPr>
              <p:cNvPr id="18" name="TextBox 19">
                <a:extLst>
                  <a:ext uri="{FF2B5EF4-FFF2-40B4-BE49-F238E27FC236}">
                    <a16:creationId xmlns:a16="http://schemas.microsoft.com/office/drawing/2014/main" id="{4310A989-F626-40A8-9B1B-DF7FC87409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818149" y="5574145"/>
                <a:ext cx="533400" cy="523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800"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D7D9DDF1-4636-498A-82BA-D5CAB3145347}"/>
                  </a:ext>
                </a:extLst>
              </p:cNvPr>
              <p:cNvSpPr/>
              <p:nvPr/>
            </p:nvSpPr>
            <p:spPr bwMode="auto">
              <a:xfrm>
                <a:off x="8734136" y="3745345"/>
                <a:ext cx="152400" cy="1524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</a:endParaRPr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7B379928-4648-404F-8154-43CD02FAEDA1}"/>
                  </a:ext>
                </a:extLst>
              </p:cNvPr>
              <p:cNvSpPr/>
              <p:nvPr/>
            </p:nvSpPr>
            <p:spPr bwMode="auto">
              <a:xfrm>
                <a:off x="9496136" y="3516745"/>
                <a:ext cx="152400" cy="1524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</a:endParaRPr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037E8DEE-E4B6-48CB-8D84-207C40A9629B}"/>
                  </a:ext>
                </a:extLst>
              </p:cNvPr>
              <p:cNvSpPr/>
              <p:nvPr/>
            </p:nvSpPr>
            <p:spPr bwMode="auto">
              <a:xfrm>
                <a:off x="11324936" y="5040745"/>
                <a:ext cx="152400" cy="1524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</a:endParaRPr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9C7E2591-9038-46A1-A29C-B3B2E8D3DE23}"/>
                  </a:ext>
                </a:extLst>
              </p:cNvPr>
              <p:cNvSpPr/>
              <p:nvPr/>
            </p:nvSpPr>
            <p:spPr bwMode="auto">
              <a:xfrm>
                <a:off x="10258136" y="4812145"/>
                <a:ext cx="152400" cy="1524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</a:endParaRPr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375B1A1B-AB2F-464F-9422-9509D312BBA4}"/>
                  </a:ext>
                </a:extLst>
              </p:cNvPr>
              <p:cNvSpPr/>
              <p:nvPr/>
            </p:nvSpPr>
            <p:spPr bwMode="auto">
              <a:xfrm>
                <a:off x="9953336" y="4126345"/>
                <a:ext cx="152400" cy="1524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</a:endParaRPr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CD24D7CC-5278-4E0C-A718-EACC6BE5194C}"/>
                  </a:ext>
                </a:extLst>
              </p:cNvPr>
              <p:cNvSpPr/>
              <p:nvPr/>
            </p:nvSpPr>
            <p:spPr bwMode="auto">
              <a:xfrm>
                <a:off x="8734136" y="2983345"/>
                <a:ext cx="152400" cy="1524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</a:endParaRPr>
              </a:p>
            </p:txBody>
          </p:sp>
          <p:cxnSp>
            <p:nvCxnSpPr>
              <p:cNvPr id="25" name="Straight Connector 26">
                <a:extLst>
                  <a:ext uri="{FF2B5EF4-FFF2-40B4-BE49-F238E27FC236}">
                    <a16:creationId xmlns:a16="http://schemas.microsoft.com/office/drawing/2014/main" id="{7D2C186C-4C34-4A92-9B18-6B397C812AF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10800000">
                <a:off x="8200736" y="2983345"/>
                <a:ext cx="3505200" cy="2514600"/>
              </a:xfrm>
              <a:prstGeom prst="line">
                <a:avLst/>
              </a:prstGeom>
              <a:noFill/>
              <a:ln w="4445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6" name="Straight Connector 4">
                <a:extLst>
                  <a:ext uri="{FF2B5EF4-FFF2-40B4-BE49-F238E27FC236}">
                    <a16:creationId xmlns:a16="http://schemas.microsoft.com/office/drawing/2014/main" id="{F3D77C56-F0CF-4555-ACB8-6DF9972F7E2F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8010236" y="5493183"/>
                <a:ext cx="3886200" cy="3175"/>
              </a:xfrm>
              <a:prstGeom prst="line">
                <a:avLst/>
              </a:prstGeom>
              <a:noFill/>
              <a:ln w="476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8" name="TextBox 29">
                <a:extLst>
                  <a:ext uri="{FF2B5EF4-FFF2-40B4-BE49-F238E27FC236}">
                    <a16:creationId xmlns:a16="http://schemas.microsoft.com/office/drawing/2014/main" id="{209A916D-3CBF-4B40-B983-9895EC11044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82512" y="1211647"/>
                <a:ext cx="4427825" cy="1329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Geneva" pitchFamily="48" charset="0"/>
                    <a:cs typeface="Geneva" pitchFamily="4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cs-CZ" altLang="en-US" sz="2800" dirty="0">
                    <a:latin typeface="Tahoma" pitchFamily="34" charset="0"/>
                  </a:rPr>
                  <a:t>Positive </a:t>
                </a:r>
                <a:r>
                  <a:rPr lang="cs-CZ" altLang="en-US" sz="2800" dirty="0" err="1">
                    <a:latin typeface="Tahoma" pitchFamily="34" charset="0"/>
                  </a:rPr>
                  <a:t>correlation</a:t>
                </a:r>
                <a:endParaRPr lang="en-US" altLang="en-US" sz="2800" dirty="0">
                  <a:latin typeface="Tahoma" pitchFamily="34" charset="0"/>
                </a:endParaRPr>
              </a:p>
            </p:txBody>
          </p:sp>
        </p:grpSp>
        <p:sp>
          <p:nvSpPr>
            <p:cNvPr id="30" name="TextBox 17">
              <a:extLst>
                <a:ext uri="{FF2B5EF4-FFF2-40B4-BE49-F238E27FC236}">
                  <a16:creationId xmlns:a16="http://schemas.microsoft.com/office/drawing/2014/main" id="{394BDE45-2D01-4D57-8C19-CB4149368B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88451" y="4260443"/>
              <a:ext cx="58379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3600" dirty="0">
                  <a:latin typeface="Tahoma" pitchFamily="34" charset="0"/>
                </a:rPr>
                <a:t>y</a:t>
              </a:r>
            </a:p>
          </p:txBody>
        </p:sp>
        <p:sp>
          <p:nvSpPr>
            <p:cNvPr id="31" name="TextBox 29">
              <a:extLst>
                <a:ext uri="{FF2B5EF4-FFF2-40B4-BE49-F238E27FC236}">
                  <a16:creationId xmlns:a16="http://schemas.microsoft.com/office/drawing/2014/main" id="{AF56CE58-7F5A-46DA-A8AF-BAE1EC8D12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98097" y="2214206"/>
              <a:ext cx="2018654" cy="954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Geneva" pitchFamily="48" charset="0"/>
                  <a:cs typeface="Geneva" pitchFamily="4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en-US" sz="2800" dirty="0">
                  <a:latin typeface="Tahoma" pitchFamily="34" charset="0"/>
                </a:rPr>
                <a:t>Negative </a:t>
              </a:r>
              <a:r>
                <a:rPr lang="cs-CZ" altLang="en-US" sz="2800" dirty="0" err="1">
                  <a:latin typeface="Tahoma" pitchFamily="34" charset="0"/>
                </a:rPr>
                <a:t>correlation</a:t>
              </a:r>
              <a:endParaRPr lang="en-US" altLang="en-US" sz="2800" dirty="0">
                <a:latin typeface="Tahom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170820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BCABA285CA4A4A86C2C7CEE08AC8D7" ma:contentTypeVersion="7" ma:contentTypeDescription="Create a new document." ma:contentTypeScope="" ma:versionID="28e8de2ed7c3e157e036e52089d3587f">
  <xsd:schema xmlns:xsd="http://www.w3.org/2001/XMLSchema" xmlns:xs="http://www.w3.org/2001/XMLSchema" xmlns:p="http://schemas.microsoft.com/office/2006/metadata/properties" xmlns:ns2="8f617c0f-fae4-40fa-8eae-d0c7e5d54b5b" xmlns:ns3="720c4125-9275-49fb-bf44-fe4563912efe" targetNamespace="http://schemas.microsoft.com/office/2006/metadata/properties" ma:root="true" ma:fieldsID="8cf10d420f09a0295de4d201083770d1" ns2:_="" ns3:_="">
    <xsd:import namespace="8f617c0f-fae4-40fa-8eae-d0c7e5d54b5b"/>
    <xsd:import namespace="720c4125-9275-49fb-bf44-fe4563912ef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617c0f-fae4-40fa-8eae-d0c7e5d54b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0c4125-9275-49fb-bf44-fe4563912efe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2B53493-A20B-4B94-8772-7E0321FCE956}">
  <ds:schemaRefs>
    <ds:schemaRef ds:uri="http://schemas.microsoft.com/office/2006/documentManagement/types"/>
    <ds:schemaRef ds:uri="http://purl.org/dc/elements/1.1/"/>
    <ds:schemaRef ds:uri="8f617c0f-fae4-40fa-8eae-d0c7e5d54b5b"/>
    <ds:schemaRef ds:uri="http://schemas.microsoft.com/office/2006/metadata/properties"/>
    <ds:schemaRef ds:uri="http://purl.org/dc/terms/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720c4125-9275-49fb-bf44-fe4563912efe"/>
  </ds:schemaRefs>
</ds:datastoreItem>
</file>

<file path=customXml/itemProps2.xml><?xml version="1.0" encoding="utf-8"?>
<ds:datastoreItem xmlns:ds="http://schemas.openxmlformats.org/officeDocument/2006/customXml" ds:itemID="{5D99F4DE-0075-4F0F-AB04-A931BA4E360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91DF8E3-266C-44F4-9DB3-E0D8AD3E01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617c0f-fae4-40fa-8eae-d0c7e5d54b5b"/>
    <ds:schemaRef ds:uri="720c4125-9275-49fb-bf44-fe4563912ef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2099</TotalTime>
  <Words>465</Words>
  <Application>Microsoft Office PowerPoint</Application>
  <PresentationFormat>Widescreen</PresentationFormat>
  <Paragraphs>76</Paragraphs>
  <Slides>12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Tahoma</vt:lpstr>
      <vt:lpstr>Times New Roman</vt:lpstr>
      <vt:lpstr>Motiv Office</vt:lpstr>
      <vt:lpstr>Equation</vt:lpstr>
      <vt:lpstr>Introduction and Recap </vt:lpstr>
      <vt:lpstr>HLM approach</vt:lpstr>
      <vt:lpstr>HLM Example</vt:lpstr>
      <vt:lpstr>SEM approach</vt:lpstr>
      <vt:lpstr>SEM Examples</vt:lpstr>
      <vt:lpstr>SEM Examples</vt:lpstr>
      <vt:lpstr>Modeling approach </vt:lpstr>
      <vt:lpstr>Common Features of HLM and SEM </vt:lpstr>
      <vt:lpstr>Covariance and Correlation</vt:lpstr>
      <vt:lpstr>Regression</vt:lpstr>
      <vt:lpstr>Variance explained – R2</vt:lpstr>
      <vt:lpstr>Practical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preparation</dc:title>
  <dc:creator>Albert Kšiňan</dc:creator>
  <cp:lastModifiedBy>Albert Kšiňan</cp:lastModifiedBy>
  <cp:revision>190</cp:revision>
  <cp:lastPrinted>2022-02-17T08:43:35Z</cp:lastPrinted>
  <dcterms:created xsi:type="dcterms:W3CDTF">2021-09-22T07:19:06Z</dcterms:created>
  <dcterms:modified xsi:type="dcterms:W3CDTF">2025-02-20T07:46:40Z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0x010100C1BCABA285CA4A4A86C2C7CEE08AC8D7</vt:lpwstr>
  </property>
</Properties>
</file>