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17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428">
          <p15:clr>
            <a:srgbClr val="A4A3A4"/>
          </p15:clr>
        </p15:guide>
        <p15:guide id="7" pos="7224">
          <p15:clr>
            <a:srgbClr val="A4A3A4"/>
          </p15:clr>
        </p15:guide>
        <p15:guide id="8" pos="909">
          <p15:clr>
            <a:srgbClr val="A4A3A4"/>
          </p15:clr>
        </p15:guide>
        <p15:guide id="9" pos="3688">
          <p15:clr>
            <a:srgbClr val="A4A3A4"/>
          </p15:clr>
        </p15:guide>
        <p15:guide id="10" pos="3968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jDaGq4P4IZibxYiIViUmHcR2mN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>
        <p:guide orient="horz" pos="1117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3427d6f8ac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3427d6f8ac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g33427d6f8ac_1_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3427d6f8ac_1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3427d6f8ac_1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g33427d6f8ac_1_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3427d6f8ac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3427d6f8ac_1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g33427d6f8ac_1_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3427d6f8ac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3427d6f8ac_1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g33427d6f8ac_1_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34337c3ca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34337c3ca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g334337c3ca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3427d6f8a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3427d6f8ac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33427d6f8ac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3427d6f8ac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3427d6f8ac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g33427d6f8ac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3427d6f8ac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3427d6f8ac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g33427d6f8ac_0_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3427d6f8a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3427d6f8a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g33427d6f8ac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3427d6f8ac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3427d6f8ac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33427d6f8ac_1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3427d6f8ac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3427d6f8ac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g33427d6f8ac_1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3427d6f8ac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3427d6f8ac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g33427d6f8ac_1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3427d6f8ac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3427d6f8ac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g33427d6f8ac_1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8" name="Google Shape;18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4000" y="414000"/>
            <a:ext cx="1546942" cy="106026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, images, two columns">
  <p:cSld name="Text, images, two 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>
            <a:spLocks noGrp="1"/>
          </p:cNvSpPr>
          <p:nvPr>
            <p:ph type="body" idx="1"/>
          </p:nvPr>
        </p:nvSpPr>
        <p:spPr>
          <a:xfrm>
            <a:off x="719997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body" idx="2"/>
          </p:nvPr>
        </p:nvSpPr>
        <p:spPr>
          <a:xfrm>
            <a:off x="719999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body" idx="3"/>
          </p:nvPr>
        </p:nvSpPr>
        <p:spPr>
          <a:xfrm>
            <a:off x="720724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1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body" idx="4"/>
          </p:nvPr>
        </p:nvSpPr>
        <p:spPr>
          <a:xfrm>
            <a:off x="6251278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body" idx="5"/>
          </p:nvPr>
        </p:nvSpPr>
        <p:spPr>
          <a:xfrm>
            <a:off x="6252003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1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body" idx="6"/>
          </p:nvPr>
        </p:nvSpPr>
        <p:spPr>
          <a:xfrm>
            <a:off x="6251278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91" name="Google Shape;91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ty">
  <p:cSld name="Empt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5" name="Google Shape;9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with image">
  <p:cSld name="Title slide with imag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8" name="Google Shape;98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4000" y="417563"/>
            <a:ext cx="1546943" cy="1060264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 txBox="1"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 b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1" name="Google Shape;101;p14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p14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492502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- inverse">
  <p:cSld name="Title slide - inverse">
    <p:bg>
      <p:bgPr>
        <a:solidFill>
          <a:srgbClr val="00AF3F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08" name="Google Shape;10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4000" y="414000"/>
            <a:ext cx="1546942" cy="1060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with image - inverse">
  <p:cSld name="Title slide with image - inverse">
    <p:bg>
      <p:bgPr>
        <a:solidFill>
          <a:srgbClr val="00AF3F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3" name="Google Shape;113;p16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16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492502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5" name="Google Shape;115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4000" y="414000"/>
            <a:ext cx="1546942" cy="1060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verse slide with image">
  <p:cSld name="Inverse slide with image">
    <p:bg>
      <p:bgPr>
        <a:solidFill>
          <a:srgbClr val="00AF3F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5842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18" name="Google Shape;11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7"/>
          <p:cNvSpPr txBox="1">
            <a:spLocks noGrp="1"/>
          </p:cNvSpPr>
          <p:nvPr>
            <p:ph type="body" idx="1"/>
          </p:nvPr>
        </p:nvSpPr>
        <p:spPr>
          <a:xfrm>
            <a:off x="720000" y="6040795"/>
            <a:ext cx="8555976" cy="510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NI SCI slide">
  <p:cSld name="MUNI SCI slide">
    <p:bg>
      <p:bgPr>
        <a:solidFill>
          <a:srgbClr val="00AF3F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42873" y="2021800"/>
            <a:ext cx="4106254" cy="2814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NI slide">
  <p:cSld name="MUNI slide">
    <p:bg>
      <p:bgPr>
        <a:solidFill>
          <a:schemeClr val="dk2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57242" y="2298933"/>
            <a:ext cx="8712448" cy="2260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 and content">
  <p:cSld name="Heading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, subheading and text">
  <p:cSld name="Heading, subheading and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0725" y="1296001"/>
            <a:ext cx="10752138" cy="27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2" name="Google Shape;32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 and comparison">
  <p:cSld name="Heading and comparis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2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9" name="Google Shape;39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, subheading and comparison">
  <p:cSld name="Heading, subheading and 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720725" y="1296001"/>
            <a:ext cx="5220000" cy="27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6251278" y="1290515"/>
            <a:ext cx="5220000" cy="27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3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4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48" name="Google Shape;48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, subheading, text and image">
  <p:cSld name="Heading, subheading, text and imag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>
            <a:spLocks noGrp="1"/>
          </p:cNvSpPr>
          <p:nvPr>
            <p:ph type="pic" idx="2"/>
          </p:nvPr>
        </p:nvSpPr>
        <p:spPr>
          <a:xfrm>
            <a:off x="729509" y="1665288"/>
            <a:ext cx="6207791" cy="4139998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8"/>
          <p:cNvSpPr txBox="1">
            <a:spLocks noGrp="1"/>
          </p:cNvSpPr>
          <p:nvPr>
            <p:ph type="body" idx="3"/>
          </p:nvPr>
        </p:nvSpPr>
        <p:spPr>
          <a:xfrm>
            <a:off x="720725" y="1296001"/>
            <a:ext cx="10752138" cy="27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56" name="Google Shape;56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, subheading and three columns">
  <p:cSld name="Heading, subheading and three column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4440000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719999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3"/>
          </p:nvPr>
        </p:nvSpPr>
        <p:spPr>
          <a:xfrm>
            <a:off x="4440000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4"/>
          </p:nvPr>
        </p:nvSpPr>
        <p:spPr>
          <a:xfrm>
            <a:off x="8161200" y="4414270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5"/>
          </p:nvPr>
        </p:nvSpPr>
        <p:spPr>
          <a:xfrm>
            <a:off x="72072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6"/>
          </p:nvPr>
        </p:nvSpPr>
        <p:spPr>
          <a:xfrm>
            <a:off x="444047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7"/>
          </p:nvPr>
        </p:nvSpPr>
        <p:spPr>
          <a:xfrm>
            <a:off x="8161436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8"/>
          </p:nvPr>
        </p:nvSpPr>
        <p:spPr>
          <a:xfrm>
            <a:off x="719999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9"/>
          </p:nvPr>
        </p:nvSpPr>
        <p:spPr>
          <a:xfrm>
            <a:off x="8160001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13"/>
          </p:nvPr>
        </p:nvSpPr>
        <p:spPr>
          <a:xfrm>
            <a:off x="720725" y="1296001"/>
            <a:ext cx="10752138" cy="27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1" name="Google Shape;71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out heading">
  <p:cSld name="Content without heading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body"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6" name="Google Shape;7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heading">
  <p:cSld name="Only heading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Inštalácia</a:t>
            </a:r>
            <a:endParaRPr/>
          </a:p>
        </p:txBody>
      </p:sp>
      <p:sp>
        <p:nvSpPr>
          <p:cNvPr id="129" name="Google Shape;129;p1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  <p:sp>
        <p:nvSpPr>
          <p:cNvPr id="130" name="Google Shape;130;p1"/>
          <p:cNvSpPr txBox="1"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Inštalácia</a:t>
            </a:r>
            <a:r>
              <a:rPr lang="en-GB" dirty="0"/>
              <a:t> </a:t>
            </a:r>
            <a:r>
              <a:rPr lang="en-GB" dirty="0" err="1"/>
              <a:t>potrebných</a:t>
            </a:r>
            <a:r>
              <a:rPr lang="en-GB" dirty="0"/>
              <a:t> </a:t>
            </a:r>
            <a:r>
              <a:rPr lang="en-GB" dirty="0" err="1"/>
              <a:t>softvérov</a:t>
            </a:r>
            <a:r>
              <a:rPr lang="en-GB" dirty="0"/>
              <a:t>/</a:t>
            </a:r>
            <a:r>
              <a:rPr lang="en-GB" dirty="0" err="1"/>
              <a:t>aplikácií</a:t>
            </a:r>
            <a:r>
              <a:rPr lang="en-GB" dirty="0"/>
              <a:t> k </a:t>
            </a:r>
            <a:r>
              <a:rPr lang="en-GB" dirty="0" err="1"/>
              <a:t>predmetu</a:t>
            </a:r>
            <a:r>
              <a:rPr lang="en-GB" dirty="0"/>
              <a:t> F1420 </a:t>
            </a:r>
            <a:endParaRPr dirty="0"/>
          </a:p>
        </p:txBody>
      </p:sp>
      <p:sp>
        <p:nvSpPr>
          <p:cNvPr id="131" name="Google Shape;131;p1"/>
          <p:cNvSpPr txBox="1">
            <a:spLocks noGrp="1"/>
          </p:cNvSpPr>
          <p:nvPr>
            <p:ph type="subTitle" idx="1"/>
          </p:nvPr>
        </p:nvSpPr>
        <p:spPr>
          <a:xfrm>
            <a:off x="398502" y="430455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GB" sz="1900"/>
              <a:t>Radoslav Brunovský </a:t>
            </a:r>
            <a:r>
              <a:rPr lang="en-GB" sz="1800"/>
              <a:t>(rbrunovsky@mail.muni.cz)</a:t>
            </a:r>
            <a:endParaRPr sz="1900"/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GB" sz="1900"/>
              <a:t>Jan Skácel (jan.skacel@mail.muni.cz)</a:t>
            </a:r>
            <a:endParaRPr sz="1900"/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GB" sz="1900"/>
              <a:t>Kristína Tomanková </a:t>
            </a:r>
            <a:r>
              <a:rPr lang="en-GB" sz="1800"/>
              <a:t>(kristinatomankova@mail.muni.cz)</a:t>
            </a:r>
            <a:endParaRPr sz="19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3427d6f8ac_1_40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  <p:sp>
        <p:nvSpPr>
          <p:cNvPr id="206" name="Google Shape;206;g33427d6f8ac_1_40"/>
          <p:cNvSpPr txBox="1">
            <a:spLocks noGrp="1"/>
          </p:cNvSpPr>
          <p:nvPr>
            <p:ph type="body" idx="1"/>
          </p:nvPr>
        </p:nvSpPr>
        <p:spPr>
          <a:xfrm>
            <a:off x="679450" y="692138"/>
            <a:ext cx="10753200" cy="513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Následne by ste mali vidieť niečo podobné ako nasledujúci screenshot a WSL+Ubuntu by malo byť funkčné.</a:t>
            </a:r>
            <a:endParaRPr/>
          </a:p>
        </p:txBody>
      </p:sp>
      <p:pic>
        <p:nvPicPr>
          <p:cNvPr id="207" name="Google Shape;207;g33427d6f8ac_1_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925" y="1892220"/>
            <a:ext cx="8040801" cy="387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3427d6f8ac_1_47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  <p:sp>
        <p:nvSpPr>
          <p:cNvPr id="214" name="Google Shape;214;g33427d6f8ac_1_47"/>
          <p:cNvSpPr txBox="1">
            <a:spLocks noGrp="1"/>
          </p:cNvSpPr>
          <p:nvPr>
            <p:ph type="body" idx="1"/>
          </p:nvPr>
        </p:nvSpPr>
        <p:spPr>
          <a:xfrm>
            <a:off x="720000" y="692150"/>
            <a:ext cx="10753200" cy="513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Výhoda tejto zložitejšej inštalácie je tá, že Ubuntu má v sebe automaticky nainštalovaný Python, čo si môžete overiť príkazom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/>
              <a:t>python3</a:t>
            </a: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Po zadaní tohoto príkazu by ste mali vidieť to čo na obrázku vyššie. Stlačte potom </a:t>
            </a:r>
            <a:r>
              <a:rPr lang="en-GB" i="1"/>
              <a:t>Ctrl+D, </a:t>
            </a:r>
            <a:r>
              <a:rPr lang="en-GB"/>
              <a:t>aby ste odišli z tohto rýchleho python prostredia a mohli pokračovať ďalej.</a:t>
            </a:r>
            <a:endParaRPr/>
          </a:p>
        </p:txBody>
      </p:sp>
      <p:pic>
        <p:nvPicPr>
          <p:cNvPr id="215" name="Google Shape;215;g33427d6f8ac_1_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175" y="2983598"/>
            <a:ext cx="8968850" cy="120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3427d6f8ac_1_54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  <p:sp>
        <p:nvSpPr>
          <p:cNvPr id="222" name="Google Shape;222;g33427d6f8ac_1_54"/>
          <p:cNvSpPr txBox="1">
            <a:spLocks noGrp="1"/>
          </p:cNvSpPr>
          <p:nvPr>
            <p:ph type="body" idx="1"/>
          </p:nvPr>
        </p:nvSpPr>
        <p:spPr>
          <a:xfrm>
            <a:off x="720000" y="692150"/>
            <a:ext cx="10753200" cy="513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/>
              <a:t>Vytvoríme si zložku kde si budeme ukladať naše Python projekty. Spravíte to nasledovným spôsobom:</a:t>
            </a:r>
            <a:endParaRPr sz="2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i="1"/>
              <a:t>mkdir f1420</a:t>
            </a:r>
            <a:endParaRPr sz="26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/>
              <a:t>Tento príkaz vytvorí zložku s názvom </a:t>
            </a:r>
            <a:r>
              <a:rPr lang="en-GB" sz="2600" i="1"/>
              <a:t>f1420 </a:t>
            </a:r>
            <a:r>
              <a:rPr lang="en-GB" sz="2600"/>
              <a:t>(názov zložky si môžete ľubovoľne zmeniť). Následne sa do tejto zložky posunieme príkazom</a:t>
            </a:r>
            <a:endParaRPr sz="2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i="1"/>
              <a:t>cd f1420</a:t>
            </a:r>
            <a:endParaRPr sz="2600" i="1"/>
          </a:p>
        </p:txBody>
      </p:sp>
      <p:pic>
        <p:nvPicPr>
          <p:cNvPr id="223" name="Google Shape;223;g33427d6f8ac_1_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5350" y="4381288"/>
            <a:ext cx="7620000" cy="115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3427d6f8ac_1_61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  <p:sp>
        <p:nvSpPr>
          <p:cNvPr id="230" name="Google Shape;230;g33427d6f8ac_1_61"/>
          <p:cNvSpPr txBox="1">
            <a:spLocks noGrp="1"/>
          </p:cNvSpPr>
          <p:nvPr>
            <p:ph type="body" idx="1"/>
          </p:nvPr>
        </p:nvSpPr>
        <p:spPr>
          <a:xfrm>
            <a:off x="720000" y="692150"/>
            <a:ext cx="10753200" cy="513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Posledný test - vo vašej zložke, ktorú ste práve vytvorili napíšte príkaz (ak sa vám po stlační </a:t>
            </a:r>
            <a:r>
              <a:rPr lang="en-GB" i="1"/>
              <a:t>Enter </a:t>
            </a:r>
            <a:r>
              <a:rPr lang="en-GB"/>
              <a:t>objaví nejaké okno tak kliknite na </a:t>
            </a:r>
            <a:r>
              <a:rPr lang="en-GB" i="1"/>
              <a:t>Allow</a:t>
            </a:r>
            <a:r>
              <a:rPr lang="en-GB"/>
              <a:t>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/>
              <a:t>code .</a:t>
            </a: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Po spustení príkazu by sa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vám malo otvoriť nasledujúce okno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čo znamená, že všetko by malo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fungovať ako má.</a:t>
            </a:r>
            <a:endParaRPr/>
          </a:p>
        </p:txBody>
      </p:sp>
      <p:pic>
        <p:nvPicPr>
          <p:cNvPr id="231" name="Google Shape;231;g33427d6f8ac_1_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9000" y="1972000"/>
            <a:ext cx="6828668" cy="72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g33427d6f8ac_1_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7121" y="3133250"/>
            <a:ext cx="4468100" cy="3346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34337c3ca3_0_0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  <p:sp>
        <p:nvSpPr>
          <p:cNvPr id="239" name="Google Shape;239;g334337c3ca3_0_0"/>
          <p:cNvSpPr txBox="1">
            <a:spLocks noGrp="1"/>
          </p:cNvSpPr>
          <p:nvPr>
            <p:ph type="body" idx="1"/>
          </p:nvPr>
        </p:nvSpPr>
        <p:spPr>
          <a:xfrm>
            <a:off x="720000" y="692150"/>
            <a:ext cx="10753200" cy="513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Pokiaľ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vám</a:t>
            </a:r>
            <a:r>
              <a:rPr lang="en-GB" dirty="0"/>
              <a:t> </a:t>
            </a:r>
            <a:r>
              <a:rPr lang="en-GB" dirty="0" err="1"/>
              <a:t>podarili</a:t>
            </a:r>
            <a:r>
              <a:rPr lang="en-GB" dirty="0"/>
              <a:t> </a:t>
            </a:r>
            <a:r>
              <a:rPr lang="en-GB" dirty="0" err="1"/>
              <a:t>všetky</a:t>
            </a:r>
            <a:r>
              <a:rPr lang="en-GB" dirty="0"/>
              <a:t> </a:t>
            </a:r>
            <a:r>
              <a:rPr lang="en-GB" dirty="0" err="1"/>
              <a:t>predošlé</a:t>
            </a:r>
            <a:r>
              <a:rPr lang="en-GB" dirty="0"/>
              <a:t> </a:t>
            </a:r>
            <a:r>
              <a:rPr lang="en-GB" dirty="0" err="1"/>
              <a:t>kroky</a:t>
            </a:r>
            <a:r>
              <a:rPr lang="en-GB" dirty="0"/>
              <a:t> </a:t>
            </a:r>
            <a:r>
              <a:rPr lang="en-GB" dirty="0" err="1"/>
              <a:t>tak</a:t>
            </a:r>
            <a:r>
              <a:rPr lang="en-GB" dirty="0"/>
              <a:t> by </a:t>
            </a:r>
            <a:r>
              <a:rPr lang="en-GB" dirty="0" err="1"/>
              <a:t>ste</a:t>
            </a:r>
            <a:r>
              <a:rPr lang="en-GB" dirty="0"/>
              <a:t> </a:t>
            </a:r>
            <a:r>
              <a:rPr lang="en-GB" dirty="0" err="1"/>
              <a:t>mali</a:t>
            </a:r>
            <a:r>
              <a:rPr lang="en-GB" dirty="0"/>
              <a:t> </a:t>
            </a:r>
            <a:r>
              <a:rPr lang="en-GB" dirty="0" err="1"/>
              <a:t>byť</a:t>
            </a:r>
            <a:r>
              <a:rPr lang="en-GB" dirty="0"/>
              <a:t> </a:t>
            </a:r>
            <a:r>
              <a:rPr lang="en-GB" dirty="0" err="1"/>
              <a:t>pripravení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všetko</a:t>
            </a:r>
            <a:r>
              <a:rPr lang="en-GB" dirty="0"/>
              <a:t>. Ak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vám</a:t>
            </a:r>
            <a:r>
              <a:rPr lang="en-GB" dirty="0"/>
              <a:t> </a:t>
            </a:r>
            <a:r>
              <a:rPr lang="en-GB" dirty="0" err="1"/>
              <a:t>dačo</a:t>
            </a:r>
            <a:r>
              <a:rPr lang="en-GB" dirty="0"/>
              <a:t> </a:t>
            </a:r>
            <a:r>
              <a:rPr lang="en-GB" dirty="0" err="1"/>
              <a:t>nepodarilo</a:t>
            </a:r>
            <a:r>
              <a:rPr lang="en-GB" dirty="0"/>
              <a:t>, </a:t>
            </a:r>
            <a:r>
              <a:rPr lang="en-GB" dirty="0" err="1"/>
              <a:t>nemusíte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báť</a:t>
            </a:r>
            <a:r>
              <a:rPr lang="en-GB" dirty="0"/>
              <a:t>, </a:t>
            </a:r>
            <a:r>
              <a:rPr lang="en-GB" dirty="0" err="1"/>
              <a:t>budú</a:t>
            </a:r>
            <a:r>
              <a:rPr lang="en-GB" dirty="0"/>
              <a:t> to </a:t>
            </a:r>
            <a:r>
              <a:rPr lang="en-GB" dirty="0" err="1"/>
              <a:t>riešiteľné</a:t>
            </a:r>
            <a:r>
              <a:rPr lang="en-GB" dirty="0"/>
              <a:t> </a:t>
            </a:r>
            <a:r>
              <a:rPr lang="en-GB" dirty="0" err="1"/>
              <a:t>problémy</a:t>
            </a:r>
            <a:r>
              <a:rPr lang="en-GB" dirty="0"/>
              <a:t>. </a:t>
            </a:r>
            <a:r>
              <a:rPr lang="en-GB" dirty="0" err="1"/>
              <a:t>Nebojte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ozvať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mailom</a:t>
            </a:r>
            <a:r>
              <a:rPr lang="en-GB" dirty="0"/>
              <a:t> </a:t>
            </a:r>
            <a:r>
              <a:rPr lang="en-GB" dirty="0" err="1"/>
              <a:t>alebo</a:t>
            </a:r>
            <a:r>
              <a:rPr lang="en-GB" dirty="0"/>
              <a:t> </a:t>
            </a:r>
            <a:r>
              <a:rPr lang="en-GB" dirty="0" err="1"/>
              <a:t>problém</a:t>
            </a:r>
            <a:r>
              <a:rPr lang="en-GB" dirty="0"/>
              <a:t> </a:t>
            </a:r>
            <a:r>
              <a:rPr lang="en-GB" dirty="0" err="1"/>
              <a:t>vyriešime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cvičení</a:t>
            </a:r>
            <a:r>
              <a:rPr lang="en-GB" dirty="0"/>
              <a:t> (</a:t>
            </a:r>
            <a:r>
              <a:rPr lang="en-GB" dirty="0" err="1"/>
              <a:t>alebo</a:t>
            </a:r>
            <a:r>
              <a:rPr lang="en-GB" dirty="0"/>
              <a:t> </a:t>
            </a:r>
            <a:r>
              <a:rPr lang="en-GB" dirty="0" err="1"/>
              <a:t>môžete</a:t>
            </a:r>
            <a:r>
              <a:rPr lang="en-GB" dirty="0"/>
              <a:t> </a:t>
            </a:r>
            <a:r>
              <a:rPr lang="en-GB" dirty="0" err="1"/>
              <a:t>skúsiť</a:t>
            </a:r>
            <a:r>
              <a:rPr lang="en-GB" dirty="0"/>
              <a:t> </a:t>
            </a:r>
            <a:r>
              <a:rPr lang="en-GB" dirty="0" err="1"/>
              <a:t>problém</a:t>
            </a:r>
            <a:r>
              <a:rPr lang="en-GB" dirty="0"/>
              <a:t> </a:t>
            </a:r>
            <a:r>
              <a:rPr lang="en-GB" dirty="0" err="1"/>
              <a:t>vyriešiť</a:t>
            </a:r>
            <a:r>
              <a:rPr lang="en-GB" dirty="0"/>
              <a:t> </a:t>
            </a:r>
            <a:r>
              <a:rPr lang="en-GB" dirty="0" err="1"/>
              <a:t>sami</a:t>
            </a:r>
            <a:r>
              <a:rPr lang="en-GB" dirty="0"/>
              <a:t> </a:t>
            </a:r>
            <a:r>
              <a:rPr lang="en-GB" dirty="0" err="1"/>
              <a:t>pomocou</a:t>
            </a:r>
            <a:r>
              <a:rPr lang="en-GB" dirty="0"/>
              <a:t> </a:t>
            </a:r>
            <a:r>
              <a:rPr lang="en-GB" dirty="0" err="1"/>
              <a:t>ChatGPT</a:t>
            </a:r>
            <a:r>
              <a:rPr lang="en-GB" dirty="0"/>
              <a:t>).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3427d6f8ac_0_2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  <p:sp>
        <p:nvSpPr>
          <p:cNvPr id="138" name="Google Shape;138;g33427d6f8ac_0_2"/>
          <p:cNvSpPr txBox="1">
            <a:spLocks noGrp="1"/>
          </p:cNvSpPr>
          <p:nvPr>
            <p:ph type="body" idx="1"/>
          </p:nvPr>
        </p:nvSpPr>
        <p:spPr>
          <a:xfrm>
            <a:off x="720000" y="692150"/>
            <a:ext cx="10753200" cy="513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/>
              <a:t>Táto krátka prezentácia by vám mala pomôcť s inštaláciou všetkých potrebných softvérov alebo programov na operačnom systéme Windows. Ak používate iný OS, inštaláciu vyriešime osobne na hodine, ak to bude potrebné. </a:t>
            </a:r>
            <a:endParaRPr sz="2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/>
              <a:t>Po skúsenosti z predchádzajúceho roku sme sa rozhodli zvoliť kombináciu </a:t>
            </a:r>
            <a:r>
              <a:rPr lang="en-GB" sz="2300" i="1"/>
              <a:t>Windows Terminal + Windows subsystem for Linux + VS code.</a:t>
            </a:r>
            <a:endParaRPr sz="23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/>
              <a:t>Tí, ktorí nemáte s Linuxom žiadnu skúsenosť sa nemusíte obávať, práca v príkazovom riadku bude minimálna. Táto kombinácia by práve mala vyriešiť problémy, ktoré sa vyskytovali pri inštalácii a spúšťaní Pythonu čisto na Windowse.</a:t>
            </a:r>
            <a:endParaRPr sz="2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/>
              <a:t>Všetky potrebné programy sa nachádzajú zadarmo na Microsoft store. </a:t>
            </a:r>
            <a:endParaRPr sz="23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3427d6f8ac_0_9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sp>
        <p:nvSpPr>
          <p:cNvPr id="145" name="Google Shape;145;g33427d6f8ac_0_9"/>
          <p:cNvSpPr txBox="1">
            <a:spLocks noGrp="1"/>
          </p:cNvSpPr>
          <p:nvPr>
            <p:ph type="body" idx="1"/>
          </p:nvPr>
        </p:nvSpPr>
        <p:spPr>
          <a:xfrm>
            <a:off x="720000" y="692150"/>
            <a:ext cx="10753200" cy="513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Na svojom počítači si otvorte Microsoft Store a zadajte do vyhľadávania </a:t>
            </a:r>
            <a:r>
              <a:rPr lang="en-GB" i="1"/>
              <a:t>terminal </a:t>
            </a:r>
            <a:r>
              <a:rPr lang="en-GB"/>
              <a:t>a vyberte vyznačnú aplikáciu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Kliknite </a:t>
            </a:r>
            <a:r>
              <a:rPr lang="en-GB" i="1"/>
              <a:t>Získať </a:t>
            </a:r>
            <a:r>
              <a:rPr lang="en-GB"/>
              <a:t>(resp. ekvivalent podľa vášho preferovaného jazyka)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aby ste aplikáciu nainštalovali</a:t>
            </a:r>
            <a:endParaRPr/>
          </a:p>
        </p:txBody>
      </p:sp>
      <p:pic>
        <p:nvPicPr>
          <p:cNvPr id="146" name="Google Shape;146;g33427d6f8ac_0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150" y="2048448"/>
            <a:ext cx="5693474" cy="14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33427d6f8ac_0_9"/>
          <p:cNvSpPr/>
          <p:nvPr/>
        </p:nvSpPr>
        <p:spPr>
          <a:xfrm>
            <a:off x="2707725" y="2664475"/>
            <a:ext cx="3406200" cy="3180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148" name="Google Shape;148;g33427d6f8ac_0_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2950" y="4413675"/>
            <a:ext cx="3972151" cy="239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3427d6f8ac_0_19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  <p:sp>
        <p:nvSpPr>
          <p:cNvPr id="155" name="Google Shape;155;g33427d6f8ac_0_19"/>
          <p:cNvSpPr txBox="1">
            <a:spLocks noGrp="1"/>
          </p:cNvSpPr>
          <p:nvPr>
            <p:ph type="body" idx="1"/>
          </p:nvPr>
        </p:nvSpPr>
        <p:spPr>
          <a:xfrm>
            <a:off x="720000" y="692150"/>
            <a:ext cx="10753200" cy="513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Následne vyhľadajte v Microsoft Store výraz </a:t>
            </a:r>
            <a:r>
              <a:rPr lang="en-GB" i="1"/>
              <a:t>Ubuntu </a:t>
            </a:r>
            <a:r>
              <a:rPr lang="en-GB"/>
              <a:t>a zvoľte nasledovné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Následne aplikáciu rovnakým spôsobom ako na predošlom slide nainštalujte</a:t>
            </a:r>
            <a:endParaRPr/>
          </a:p>
        </p:txBody>
      </p:sp>
      <p:pic>
        <p:nvPicPr>
          <p:cNvPr id="156" name="Google Shape;156;g33427d6f8ac_0_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5925" y="1539521"/>
            <a:ext cx="7210526" cy="221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g33427d6f8ac_0_19"/>
          <p:cNvSpPr/>
          <p:nvPr/>
        </p:nvSpPr>
        <p:spPr>
          <a:xfrm>
            <a:off x="5432775" y="2216800"/>
            <a:ext cx="4055100" cy="3762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3427d6f8ac_1_0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  <p:sp>
        <p:nvSpPr>
          <p:cNvPr id="164" name="Google Shape;164;g33427d6f8ac_1_0"/>
          <p:cNvSpPr txBox="1">
            <a:spLocks noGrp="1"/>
          </p:cNvSpPr>
          <p:nvPr>
            <p:ph type="body" idx="1"/>
          </p:nvPr>
        </p:nvSpPr>
        <p:spPr>
          <a:xfrm>
            <a:off x="719400" y="692150"/>
            <a:ext cx="10753200" cy="513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 Microsoft Store vyhľadajte </a:t>
            </a:r>
            <a:r>
              <a:rPr lang="en-GB" i="1"/>
              <a:t>VS </a:t>
            </a:r>
            <a:r>
              <a:rPr lang="en-GB"/>
              <a:t>a vyberte nasledovné a nainštalujte </a:t>
            </a:r>
            <a:endParaRPr/>
          </a:p>
        </p:txBody>
      </p:sp>
      <p:pic>
        <p:nvPicPr>
          <p:cNvPr id="165" name="Google Shape;165;g33427d6f8ac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2550" y="1641174"/>
            <a:ext cx="8532125" cy="432562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g33427d6f8ac_1_0"/>
          <p:cNvSpPr/>
          <p:nvPr/>
        </p:nvSpPr>
        <p:spPr>
          <a:xfrm>
            <a:off x="4246725" y="3368725"/>
            <a:ext cx="4606200" cy="5049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3427d6f8ac_1_8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  <p:sp>
        <p:nvSpPr>
          <p:cNvPr id="173" name="Google Shape;173;g33427d6f8ac_1_8"/>
          <p:cNvSpPr txBox="1">
            <a:spLocks noGrp="1"/>
          </p:cNvSpPr>
          <p:nvPr>
            <p:ph type="body" idx="1"/>
          </p:nvPr>
        </p:nvSpPr>
        <p:spPr>
          <a:xfrm>
            <a:off x="720000" y="692150"/>
            <a:ext cx="10753200" cy="513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/>
              <a:t>Skontrolujme si či vám všetko funguje tak ako má!</a:t>
            </a:r>
            <a:endParaRPr sz="2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/>
              <a:t>Otvorte aplikáciu </a:t>
            </a:r>
            <a:r>
              <a:rPr lang="en-GB" sz="2600" i="1"/>
              <a:t>Terminal</a:t>
            </a:r>
            <a:r>
              <a:rPr lang="en-GB" sz="2600"/>
              <a:t>, malo by stačiť do vyhľadávania napísať názov (pre istotu ho otvorte ako administrátor). Ako prvé by sa vám malo otvoriť okno s názvom </a:t>
            </a:r>
            <a:r>
              <a:rPr lang="en-GB" sz="2600" i="1"/>
              <a:t>Windows Powershell, </a:t>
            </a:r>
            <a:r>
              <a:rPr lang="en-GB" sz="2600"/>
              <a:t>zatiaľ ho pre istotu nezatvárajte.</a:t>
            </a:r>
            <a:endParaRPr sz="2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/>
              <a:t>Kliknite na malú červenú šípku </a:t>
            </a:r>
            <a:endParaRPr sz="2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/>
              <a:t>a vyberte </a:t>
            </a:r>
            <a:r>
              <a:rPr lang="en-GB" sz="2600" i="1"/>
              <a:t>Ubuntu</a:t>
            </a:r>
            <a:endParaRPr sz="26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/>
              <a:t>Pokiaľ sa objaví chyba </a:t>
            </a:r>
            <a:endParaRPr sz="2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/>
              <a:t>riešenie je na ďalšom slide</a:t>
            </a:r>
            <a:endParaRPr sz="2600"/>
          </a:p>
        </p:txBody>
      </p:sp>
      <p:pic>
        <p:nvPicPr>
          <p:cNvPr id="174" name="Google Shape;174;g33427d6f8ac_1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3676" y="3539325"/>
            <a:ext cx="4680600" cy="279325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g33427d6f8ac_1_8"/>
          <p:cNvSpPr/>
          <p:nvPr/>
        </p:nvSpPr>
        <p:spPr>
          <a:xfrm>
            <a:off x="7474425" y="3559800"/>
            <a:ext cx="150000" cy="1365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3427d6f8ac_1_17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  <p:sp>
        <p:nvSpPr>
          <p:cNvPr id="182" name="Google Shape;182;g33427d6f8ac_1_17"/>
          <p:cNvSpPr txBox="1">
            <a:spLocks noGrp="1"/>
          </p:cNvSpPr>
          <p:nvPr>
            <p:ph type="body" idx="1"/>
          </p:nvPr>
        </p:nvSpPr>
        <p:spPr>
          <a:xfrm>
            <a:off x="720000" y="692150"/>
            <a:ext cx="10753200" cy="513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/>
              <a:t>Pokiaľ sa vám objavila chyba typu</a:t>
            </a: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i="1"/>
              <a:t>Error: 0x8007019e The Windows Subsystem for Linux has not been enabled.</a:t>
            </a:r>
            <a:endParaRPr sz="21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/>
              <a:t>vráťte sa späť na </a:t>
            </a:r>
            <a:r>
              <a:rPr lang="en-GB" sz="2100" i="1"/>
              <a:t>Windows PowerShell </a:t>
            </a:r>
            <a:r>
              <a:rPr lang="en-GB" sz="2100"/>
              <a:t>okno </a:t>
            </a: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/>
              <a:t>a napíšte nasledovné a stlačte </a:t>
            </a:r>
            <a:r>
              <a:rPr lang="en-GB" sz="2100" i="1"/>
              <a:t>Enter</a:t>
            </a:r>
            <a:endParaRPr sz="21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/>
              <a:t>Po úspešnej inštalácii reštartujte počítač.</a:t>
            </a: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/>
              <a:t>Po reštarte by sa vám po chvíli malo otvoriť okno ktorén vám bude hovoriť, že sa inštaluje WSL. Keď bude inštalácia kompletná, opakujte postup z minulého slideu a pokračujte na nasledujúci. </a:t>
            </a: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</p:txBody>
      </p:sp>
      <p:pic>
        <p:nvPicPr>
          <p:cNvPr id="183" name="Google Shape;183;g33427d6f8ac_1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9200" y="1878600"/>
            <a:ext cx="4489875" cy="232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3427d6f8ac_1_25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  <p:sp>
        <p:nvSpPr>
          <p:cNvPr id="190" name="Google Shape;190;g33427d6f8ac_1_25"/>
          <p:cNvSpPr txBox="1">
            <a:spLocks noGrp="1"/>
          </p:cNvSpPr>
          <p:nvPr>
            <p:ph type="body" idx="1"/>
          </p:nvPr>
        </p:nvSpPr>
        <p:spPr>
          <a:xfrm>
            <a:off x="720000" y="692150"/>
            <a:ext cx="10753200" cy="513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Po otvorení záložky </a:t>
            </a:r>
            <a:r>
              <a:rPr lang="en-GB" i="1"/>
              <a:t>Ubuntu </a:t>
            </a:r>
            <a:r>
              <a:rPr lang="en-GB"/>
              <a:t>by sa vám malo zobraziť okno ktoré sa vás bude pýtať na názov účtu pre váš Ubuntu účet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Zvoľte si meno podľa vášho uváženia (ideálne bez špeciálnych znakov) a stlačte </a:t>
            </a:r>
            <a:r>
              <a:rPr lang="en-GB" i="1"/>
              <a:t>Enter</a:t>
            </a:r>
            <a:endParaRPr i="1"/>
          </a:p>
        </p:txBody>
      </p:sp>
      <p:pic>
        <p:nvPicPr>
          <p:cNvPr id="191" name="Google Shape;191;g33427d6f8ac_1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3824" y="1845624"/>
            <a:ext cx="5068750" cy="28329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3427d6f8ac_1_33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  <p:sp>
        <p:nvSpPr>
          <p:cNvPr id="198" name="Google Shape;198;g33427d6f8ac_1_33"/>
          <p:cNvSpPr txBox="1">
            <a:spLocks noGrp="1"/>
          </p:cNvSpPr>
          <p:nvPr>
            <p:ph type="body" idx="1"/>
          </p:nvPr>
        </p:nvSpPr>
        <p:spPr>
          <a:xfrm>
            <a:off x="720000" y="692150"/>
            <a:ext cx="10753200" cy="513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/>
              <a:t>Následne zvoľte heslo a potvrďte ho opätovným zadaním rovnakého hesla. </a:t>
            </a:r>
            <a:endParaRPr sz="2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/>
              <a:t>(Ako vidíte, Ubuntu mi vynadalo aj za velké písmeno v názve tak pozor na to :) )</a:t>
            </a:r>
            <a:endParaRPr sz="2300"/>
          </a:p>
        </p:txBody>
      </p:sp>
      <p:pic>
        <p:nvPicPr>
          <p:cNvPr id="199" name="Google Shape;199;g33427d6f8ac_1_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275" y="1814175"/>
            <a:ext cx="11536149" cy="401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659</Words>
  <Application>Microsoft Macintosh PowerPoint</Application>
  <PresentationFormat>Širokouhlá</PresentationFormat>
  <Paragraphs>105</Paragraphs>
  <Slides>14</Slides>
  <Notes>14</Notes>
  <HiddenSlides>0</HiddenSlides>
  <MMClips>0</MMClips>
  <ScaleCrop>false</ScaleCrop>
  <HeadingPairs>
    <vt:vector size="6" baseType="variant">
      <vt:variant>
        <vt:lpstr>Použité písma</vt:lpstr>
      </vt:variant>
      <vt:variant>
        <vt:i4>1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6" baseType="lpstr">
      <vt:lpstr>Arial</vt:lpstr>
      <vt:lpstr>Presentation_MU_EN</vt:lpstr>
      <vt:lpstr>Inštalácia potrebných softvérov/aplikácií k predmetu F1420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Inštalácia potrebných softvérov/aplikácií k predmetu F1420 </dc:title>
  <dc:creator>Masaryk University</dc:creator>
  <cp:lastModifiedBy>Kristína Tomanková</cp:lastModifiedBy>
  <cp:revision>1</cp:revision>
  <dcterms:created xsi:type="dcterms:W3CDTF">2020-11-27T17:42:39Z</dcterms:created>
  <dcterms:modified xsi:type="dcterms:W3CDTF">2025-02-13T08:56:01Z</dcterms:modified>
</cp:coreProperties>
</file>