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3" r:id="rId3"/>
    <p:sldId id="260" r:id="rId4"/>
    <p:sldId id="261" r:id="rId5"/>
    <p:sldId id="262" r:id="rId6"/>
    <p:sldId id="264" r:id="rId7"/>
    <p:sldId id="265" r:id="rId8"/>
    <p:sldId id="268" r:id="rId9"/>
    <p:sldId id="267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88" d="100"/>
          <a:sy n="88" d="100"/>
        </p:scale>
        <p:origin x="16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1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39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1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2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46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0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89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3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9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39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6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3421E-96E8-4EAA-81B2-93EE3D73700D}" type="datetimeFigureOut">
              <a:rPr lang="cs-CZ" smtClean="0"/>
              <a:t>19.2.2025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CFF47-13FB-470C-B2A9-5ACF0C10A4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80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ynmanlectures.caltech.edu/" TargetMode="External"/><Relationship Id="rId2" Type="http://schemas.openxmlformats.org/officeDocument/2006/relationships/hyperlink" Target="https://www.youtube.com/watch?v=x1-SibwIPM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elektřina a magnetismus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771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1268760"/>
            <a:ext cx="2432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Umělá inteligence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998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Výklad,</a:t>
            </a:r>
          </a:p>
          <a:p>
            <a:r>
              <a:rPr lang="cs-CZ" dirty="0" smtClean="0"/>
              <a:t>experimenty </a:t>
            </a:r>
          </a:p>
          <a:p>
            <a:r>
              <a:rPr lang="cs-CZ" dirty="0" smtClean="0"/>
              <a:t>diskuse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02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cvičení,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Cvičení povinné, </a:t>
            </a:r>
          </a:p>
          <a:p>
            <a:r>
              <a:rPr lang="cs-CZ" dirty="0" smtClean="0"/>
              <a:t>Průběžná kontrola – 2 kontrolní písemky – výběr z domácích úloh. Na konci zápočtová písemka. 50% bodový </a:t>
            </a:r>
            <a:r>
              <a:rPr lang="cs-CZ" dirty="0"/>
              <a:t>limit pro získání </a:t>
            </a:r>
            <a:r>
              <a:rPr lang="cs-CZ" dirty="0" smtClean="0"/>
              <a:t>zápočtu. V průběhu semestru dva </a:t>
            </a:r>
            <a:r>
              <a:rPr lang="cs-CZ" dirty="0" err="1" smtClean="0"/>
              <a:t>odpovědníky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zkouška- třídílná :  test + početní  příklady + ústní. Postup dále: test i písemka každá lépe než 50%. Hodnocení</a:t>
            </a:r>
            <a:r>
              <a:rPr lang="cs-CZ" dirty="0"/>
              <a:t>:  </a:t>
            </a:r>
            <a:r>
              <a:rPr lang="cs-CZ" dirty="0" smtClean="0"/>
              <a:t>1/3 test 1/3 písemka 1/3 ústní.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37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„Nejlepším přítelem fyzika je </a:t>
            </a:r>
            <a:r>
              <a:rPr lang="cs-CZ" dirty="0" err="1" smtClean="0"/>
              <a:t>matematika“viz</a:t>
            </a:r>
            <a:endParaRPr lang="cs-CZ" dirty="0" smtClean="0"/>
          </a:p>
          <a:p>
            <a:r>
              <a:rPr lang="cs-CZ" dirty="0"/>
              <a:t>http://inside.mines.edu/~dwu/classes/CH351/general/feynman_quote.html</a:t>
            </a:r>
          </a:p>
          <a:p>
            <a:r>
              <a:rPr lang="cs-CZ" dirty="0" smtClean="0"/>
              <a:t>vektorový počet, diferenciální a integrální počet.</a:t>
            </a:r>
          </a:p>
          <a:p>
            <a:r>
              <a:rPr lang="cs-CZ" dirty="0" smtClean="0"/>
              <a:t>předmět 1 semestr F1711, 2 semestrF2711</a:t>
            </a:r>
          </a:p>
          <a:p>
            <a:r>
              <a:rPr lang="cs-CZ" dirty="0" smtClean="0"/>
              <a:t>Že jste to ještě nebrali?</a:t>
            </a:r>
          </a:p>
          <a:p>
            <a:r>
              <a:rPr lang="cs-CZ" dirty="0" smtClean="0"/>
              <a:t>Elektřina a magnetizmus je vhodný terén pro úvod do vektorového počtu a diferenciální a integrální počet.  </a:t>
            </a:r>
          </a:p>
          <a:p>
            <a:endParaRPr lang="cs-CZ" dirty="0"/>
          </a:p>
        </p:txBody>
      </p:sp>
      <p:sp>
        <p:nvSpPr>
          <p:cNvPr id="6" name="Veselý obličej 5"/>
          <p:cNvSpPr/>
          <p:nvPr/>
        </p:nvSpPr>
        <p:spPr>
          <a:xfrm>
            <a:off x="4572000" y="4005064"/>
            <a:ext cx="576064" cy="457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4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tematika II - pro porozum&amp;ecaron;ní i praxi - Jana Musilová, Pavla Musil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724" y="188640"/>
            <a:ext cx="3037876" cy="428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tematický aparát fyzi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432" y="1527572"/>
            <a:ext cx="2304256" cy="364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vufind.techlib.cz/bookcover.php?isn=8020000887&amp;size=large&amp;id=0009153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76" y="1527572"/>
            <a:ext cx="2808312" cy="3964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4766" y="5524974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Kvasnica</a:t>
            </a:r>
            <a:r>
              <a:rPr lang="cs-CZ" dirty="0"/>
              <a:t>, Jozef, 1930-1992</a:t>
            </a:r>
          </a:p>
          <a:p>
            <a:r>
              <a:rPr lang="cs-CZ" dirty="0" smtClean="0"/>
              <a:t>Praha </a:t>
            </a:r>
            <a:r>
              <a:rPr lang="cs-CZ" dirty="0"/>
              <a:t>: Academia, 1989</a:t>
            </a:r>
          </a:p>
          <a:p>
            <a:r>
              <a:rPr lang="cs-CZ" dirty="0"/>
              <a:t>Vydání: 	1. vyd.</a:t>
            </a:r>
          </a:p>
          <a:p>
            <a:r>
              <a:rPr lang="cs-CZ" dirty="0"/>
              <a:t>ISBN: 	8020000887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245561" y="5247975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Kvasnica, Jozef, 1930-1992</a:t>
            </a:r>
          </a:p>
          <a:p>
            <a:r>
              <a:rPr lang="pt-BR" dirty="0" smtClean="0"/>
              <a:t>ACADEMIA</a:t>
            </a:r>
            <a:r>
              <a:rPr lang="cs-CZ" dirty="0" smtClean="0"/>
              <a:t> </a:t>
            </a:r>
            <a:r>
              <a:rPr lang="pt-BR" dirty="0" smtClean="0"/>
              <a:t>26.01.2000</a:t>
            </a:r>
            <a:endParaRPr lang="pt-BR" dirty="0"/>
          </a:p>
          <a:p>
            <a:r>
              <a:rPr lang="pt-BR" dirty="0"/>
              <a:t>Vyd. 2., opr.</a:t>
            </a:r>
          </a:p>
          <a:p>
            <a:r>
              <a:rPr lang="pt-BR" dirty="0"/>
              <a:t>ISBN: 	8020006036</a:t>
            </a:r>
          </a:p>
          <a:p>
            <a:r>
              <a:rPr lang="pt-BR" dirty="0"/>
              <a:t>EAN: 	9788020006035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245560" y="188640"/>
            <a:ext cx="2790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Jana Musilová, Pavla Musilová</a:t>
            </a:r>
          </a:p>
          <a:p>
            <a:r>
              <a:rPr lang="cs-CZ" dirty="0" smtClean="0"/>
              <a:t>Vydavatelství</a:t>
            </a:r>
            <a:r>
              <a:rPr lang="cs-CZ" dirty="0"/>
              <a:t>: VUTIUM</a:t>
            </a:r>
          </a:p>
          <a:p>
            <a:r>
              <a:rPr lang="cs-CZ" dirty="0"/>
              <a:t>ISBN: 978-80-214-4071-5</a:t>
            </a:r>
          </a:p>
        </p:txBody>
      </p:sp>
    </p:spTree>
    <p:extLst>
      <p:ext uri="{BB962C8B-B14F-4D97-AF65-F5344CB8AC3E}">
        <p14:creationId xmlns:p14="http://schemas.microsoft.com/office/powerpoint/2010/main" val="20298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55576" y="44624"/>
            <a:ext cx="7772400" cy="122413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 čeho studovat ?</a:t>
            </a:r>
            <a:endParaRPr lang="cs-CZ" sz="4000" dirty="0"/>
          </a:p>
        </p:txBody>
      </p:sp>
      <p:pic>
        <p:nvPicPr>
          <p:cNvPr id="3074" name="Picture 2" descr="Elekt&amp;rcaron;ina a magnetismus - Bed&amp;rcaron;ich Sedlák, Ivan Što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1" y="1268760"/>
            <a:ext cx="2314575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0295" y="5086739"/>
            <a:ext cx="2528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Elektřina </a:t>
            </a:r>
            <a:r>
              <a:rPr lang="cs-CZ" dirty="0"/>
              <a:t>a magnetismus   </a:t>
            </a:r>
          </a:p>
          <a:p>
            <a:r>
              <a:rPr lang="cs-CZ" dirty="0"/>
              <a:t>Bedřich Sedlák, Ivan </a:t>
            </a:r>
            <a:r>
              <a:rPr lang="cs-CZ" dirty="0" err="1"/>
              <a:t>Štoll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 smtClean="0"/>
              <a:t> Academia</a:t>
            </a:r>
            <a:r>
              <a:rPr lang="cs-CZ" dirty="0"/>
              <a:t>, 2002 </a:t>
            </a:r>
          </a:p>
          <a:p>
            <a:r>
              <a:rPr lang="cs-CZ" dirty="0" smtClean="0"/>
              <a:t>ISBN</a:t>
            </a:r>
            <a:r>
              <a:rPr lang="cs-CZ" dirty="0"/>
              <a:t>: 8020010041</a:t>
            </a:r>
          </a:p>
        </p:txBody>
      </p:sp>
      <p:pic>
        <p:nvPicPr>
          <p:cNvPr id="3076" name="Picture 4" descr="Elekt&amp;rcaron;ina a magnetis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224790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902521" y="5225238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</a:t>
            </a:r>
            <a:r>
              <a:rPr lang="cs-CZ" dirty="0"/>
              <a:t>: Bedřich Sedlák, Ivan </a:t>
            </a:r>
            <a:r>
              <a:rPr lang="cs-CZ" dirty="0" err="1" smtClean="0"/>
              <a:t>Štoll</a:t>
            </a:r>
            <a:endParaRPr lang="cs-CZ" dirty="0"/>
          </a:p>
          <a:p>
            <a:r>
              <a:rPr lang="cs-CZ" dirty="0" smtClean="0"/>
              <a:t>Nejnovější </a:t>
            </a:r>
            <a:r>
              <a:rPr lang="cs-CZ" dirty="0"/>
              <a:t>vydání: Karolinum - 2013</a:t>
            </a:r>
          </a:p>
          <a:p>
            <a:r>
              <a:rPr lang="cs-CZ" dirty="0"/>
              <a:t>ISBN: </a:t>
            </a:r>
            <a:r>
              <a:rPr lang="cs-CZ" dirty="0" smtClean="0"/>
              <a:t>9788024621982</a:t>
            </a:r>
            <a:endParaRPr lang="cs-CZ" dirty="0"/>
          </a:p>
        </p:txBody>
      </p:sp>
      <p:pic>
        <p:nvPicPr>
          <p:cNvPr id="3078" name="Picture 6" descr="FYZI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311" y="1412776"/>
            <a:ext cx="21476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6502921" y="5090421"/>
            <a:ext cx="2545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David </a:t>
            </a:r>
            <a:r>
              <a:rPr lang="en-US" dirty="0"/>
              <a:t>HALLIDAY, Robert RESNICK, </a:t>
            </a:r>
            <a:r>
              <a:rPr lang="en-US" dirty="0" err="1"/>
              <a:t>Jearl</a:t>
            </a:r>
            <a:r>
              <a:rPr lang="en-US" dirty="0"/>
              <a:t> WALKER</a:t>
            </a:r>
            <a:endParaRPr lang="cs-CZ" dirty="0" smtClean="0"/>
          </a:p>
          <a:p>
            <a:r>
              <a:rPr lang="cs-CZ" dirty="0" smtClean="0"/>
              <a:t>Vydavatelství</a:t>
            </a:r>
            <a:r>
              <a:rPr lang="cs-CZ" dirty="0"/>
              <a:t>: VUTIUM</a:t>
            </a:r>
          </a:p>
          <a:p>
            <a:r>
              <a:rPr lang="cs-CZ" dirty="0" smtClean="0"/>
              <a:t>ISBN</a:t>
            </a:r>
            <a:r>
              <a:rPr lang="cs-CZ" dirty="0"/>
              <a:t>: 978-80-214-4123-1</a:t>
            </a:r>
          </a:p>
        </p:txBody>
      </p:sp>
    </p:spTree>
    <p:extLst>
      <p:ext uri="{BB962C8B-B14F-4D97-AF65-F5344CB8AC3E}">
        <p14:creationId xmlns:p14="http://schemas.microsoft.com/office/powerpoint/2010/main" val="22129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BDAAoHBwgHBgoICAgLCgoLDhgQDg0NDh0VFhEYIx8lJCIfIiEmKzcvJik0KSEiMEExNDk7Pj4+JS5ESUM8SDc9Pjv/2wBDAQoLCw4NDhwQEBw7KCIoOzs7Ozs7Ozs7Ozs7Ozs7Ozs7Ozs7Ozs7Ozs7Ozs7Ozs7Ozs7Ozs7Ozs7Ozs7Ozs7Ozv/wAARCAFAAQQDASIAAhEBAxEB/8QAGwABAAEFAQAAAAAAAAAAAAAAAAUCAwQGBwH/xABREAABAwMBAwUMBggEBAMJAAABAAIDBAURIQYSMRNBUbLRBxQWIjI2VWFxdIGUI0JSkZKhFTNTYnKxweEkRYKTNXPC8Bcl4iY0RGNkZaTS8f/EABgBAQEBAQEAAAAAAAAAAAAAAAABAgME/8QAIhEBAQEAAwADAAIDAQAAAAAAAAERAiExEkFRYXETMjOB/9oADAMBAAIRAxEAPwDU79f7zDtDcYortWxxsq5WtY2ocA0B5wAMrA8I776Zr/mX9q82i85bp75N1yo5ZcbUl4R330zX/Mv7U8I756Zr/mX9qjURNSXhJffTNf8AMP7U8JL76Zr/AJh/ao1ENSXhHfT/AJzX/Mv7U8Ir56Zr/mX9qjUQ1JeEd99M1/zL+1PCO+ema/5l/ao1ENSXhHfPTNf8y/tQbR30f5zX/Mv7VGohqS8I776Zr/mX9qeEd99M1/zL+1RqIakvCO++ma/5l/anhFfPTNf8y/tUaiGpLwjvvpmv+Zf2p4R3z0zX/Mv7VGohqSG0d99M1/zL+1PCO+H/ADmv+Zf2qNRDUl4R30f5zX/MP7U8JL6f85r/AJh/ao1EEl4SX30zXfMP7V74S370zXf77u1RiIak/CW/ema7/fd2r0bT34f5zW/7zlFoqJTwnv8An/jNb/vFenai/n/OK3/eKikQSvhTf/TFZ/ule+Fe0Hpiq/3ColEEudq9oDxu9V8JCFQdqL+f84rP95yi0Qdd7nFdV3DZ+eWsqZaiQVbmh0ry4gbjNNfaUVjuW+bVR747qMRR24+OdbRect098m65UcpHaLzlunvk3XKjkcaIiICIiAiIgIiICIsiCgqqmmmqYY2mCAtEsjpGsDC7yc5I44P3IMdFnMstxkaHMp2lrpjTtPLM8aQcWjXU+ziqWWm4SPpWMpiX1khigbvDec8HBbjOQQSM5wgw0V59JUR0wqXx7sRlMOS4Z3xjLccdMj71cfa6+O6fouSlcyuLwwQOIB3jqBxxrkIMVFmfoe4meCBtKXSVLzHDuvaWyPGhaHA4yOjPOrM9HU0rGSTRbsbyWte1wc0kcRkZGRkaetBZRXpKOphoYq6SEtpZnFkcuQQ5w4j1Fe1dDVUD42VkLoXSxiRjXYyWHgfigsIsmmt1ZWxSTU0PKRxOa2R2+0Bpd5IOTz8y9lttdAxr5qZ0QfM6Ab5APKN8puOYjI49KDFRZsdlucu/ydE9+5NyDg1zSRJ9jGdXacFTT2u4VUbZIKR7mveY2E4G+4cWtzxI5wEGIiynWyuZTMqHUxEUkZlY4uHjMGhcNeAx+RVM1BV09WykmgdHUSBpbGSMkO1b9+dEGOiuTwS0tRJT1EZjmicWyMPFrhxBRlPPJBLURwvfDBu8rIB4rM6DJ9ZQW0V7vOpFIys5B/e0knJNmx4pf9nPSr7LNc38puUEzuSk5J+B5L+Zp9fqQYSL0gtcWuaWuacFpGCD0LxB1buW+bVR747qMRO5b5tVHvjuoxEduPjnW0XnLdPfJuuVHKR2i85bp75N1yo5HGiIiAiIgIiICIiApq0VVPDYLpTyS0wnnlgMUU4Ja8NLi7h7QoVMZQT7X0Uligo33Kmikjuj53kB+BGWtG80AZOoOBxV6svlJVU13q4ZDDVmufNQMI13JRuvOeYgNB9pWtYRXTWyVtdQVV3pqqOeOSnYx1dNE7xM1Lxl0YyNfGa31YVVPW0VRc9nbo+oZDJTSsjrOWlBeGsdlshOBnxdOnxQtZTA6EG3RXKifdrHNHVU9LS0lc99RAHHDHbwJmBOrg9obprgjHOoiqnp6bZt9s5eOapluHfP0R3mxsDS3jwyc8B0KIwOhENbDQVNEbJFQV9REIHMdPjeyWyseXBpA4bzC5o9ZCtX+T9KSU9W+vpnyx2+MzZk1dJnxmDH1vGzjTTKgz04Uq3Z2okhpHQ1NPJPWwGeCmG9vvaCQQMjGfFdpnXGiC7aKqCm2bu4lFPLJJLTujp5nlvKbpcSQAQTjIV+eudfrTA6aqgbWMuMtTUiV4iAa8Mw5oPEeKdBk8FDxW6ee0z3Vm53vTSNjfk+N43OBzgEtB/iCyJ7JJBcIqSSqp8S03fTJhvFhj3S/Pk5zgHm46IqdtVytsVPNNUvh3ZbyZoi5/jwAtduTbmdQ1xBIPMsG4RvuduoNy4Upq6AzsqQ6oazxnSueJWEkBwdvfVydOCxKfZyoqn0DWVVM03CGSaIuLtGszvZ8XQ+K77lh1dvkpYYagujmpqjeEU8Wd1xb5Q1AIIyNCOdDUzdBHU7P2uOI0Mj4Le5kj3VIEsTuVe/dDd7UkEDgfKVd5gbUbQU9dFWUboGMpGkipYSS1jGuGM50IOSdNFCfo6T9D/pQSRcjy/IbmTv7+N7hjGMete2u1TXerdS0romzBhe1sjsb+OYacfagyto4N28V9aKimliqKyV0XJTNkLmlxIdhpOBqOOFn2eSjpmQWqrkaGXKKQVEjZmmNhdpGXnOm4Wtd8SFDUlqqau2zXCHc5GGRsW6Sd+R7jgNaANeI+8LIk2eq43OaJaeQxTtp6jceT3vI44AdprqCMtyMoMqgljp7VFbK+aJtJWTSxTkPD+Rd4m5LgHmIOvON7pWTLG2rtd3p4aul5SS8MkYXVDGBzAJAXjJGmo19ajZtnK6GrZAXU79+qNFyrH5Y2cfUOmR7cYVmazVMVFU1m9DJDST97zFjsljuGcEZLc4GR0hBXtFVwV+0dfV0rt+GSXLX4xv4ABdj1nX4qOV2qpnUlU+ne9jnR6EsyQrSI6t3LfNqo98d1GInct82qj3x3UYijtx8c62i85bp75N1yo5SO0XnLdPfJuuVHI40REQEREBERAREQEREBERAREQEREA8FsdJfKCinslcHSyVFopXM5Dk8Nkl3nub42dG+OMnGdOC1xFRPW+72+l5OhmjbLQvpHwzzbjhJvPGSQ3ODh+7gkcGjgseS7Qu2aiocOdXx71MZceKabeDwM8c7+R7ColENbHQXq308tkdLJIBQUc8E2I84c8v3cdI8cfcVHVtfAbDQWmmLpe95ZZ5ZXN3QXP3RutHQA0a+tRqJpqYbUWsWeG0vrZgx1X3zLO2DWP6IDd3c6neyMg8NfUsK2VXec0k/K8lK2M8kQCfHyCOHDgsRFBs79oLbBLUzUELoWCeCogp3NPjPEnKSAnmAyGjpDQrTbrbaeW5OiqHyC5VsUozGRyMbZOUdvdLuAwM8+q11FdXW019/t9bdKOpbMYo6a6PncxkJa2aIv3hIQB+sA8U9IA9awIrrT0lVJKHNnhnq5uXh3T9JBIADxHHTI6CAVCohrJuckE10qZKWR0lO6Q8k97d0ubzEjmKxkRRHVu5b5tVHvjuoxE7lvm1Ue+O6jER24+OdbRect098m65UcpHaLzlunvk3XKjkcaIiICIiAiIgIiICIiAiIgIiICIiAiIgIiICIiAiIgIiICIiAiIg6t3LfNqo98d1GInct82qj3x3UYiO3HxzraLzlunvk3XKjlI7Rect098m65UcjjRERAREQEREBERAREQEREBERAREQEREBERAREQEREBERAREQEREHVu5b5tVHvjuoxE7lvm1Ue+O6jER24+OdbRect098m65UcpHaLzlunvk3XKjkcaIiICIiAiIgIiICIiAiIgIiICIiAiIgIiICIiAiIgIiICIiAiIg6t3LfNqo98d1GInct82qj3x3UYiO3HxzraLzlunvk3XKjlI7Rect098m65UcjjRERAREQEREBERAREQEREBERAREQEREBERAREQEREBERAREQEREHVu5b5tVHvjuoxE7lvm1Ue+O6jER24+OdbRect098m65WAx5jJ0yDo5p4ELP2i85bp75N1yo5HL7VvYAN+MkxnTXi09BVCqZIYyToQRhzTwIR7WgCSM5jJxrxaegoe9xSi83h0r0EHgUQXrXFrg5pw4HIXmR0ogrlDciRgAa/XA5jzhUK5EQ7MTtA/geh3N2KgggkEYI0IRb+vERERch1L48eW0j4jX+itjgqmPMb2vHFpyvZWcnM9vMDp7OZPtfpQiIiLkf6ub+D+oVvmVyP9XN/CP5hW8jpRaIiFEVkbsDBzvJPwGg/qqFcnwJdwcGAN+PP+eVbSLfREREVxNBcXuGWM1I6TzBUEkkk8TqVcl8QCEHydX+t39lbRb+CIiIIirjYHAveSIx0cSegIZoxgLeUkyIxppxcegLx7i9xcQB0ADQI+QyHJGANGtHBoVKLXVu5b5tVHvjuoxE7lvm1Ue+O6jER14+OdbRect098m65UcpHaLzlunvk3XKjkcal9lYIqnaWlhniZLG7fyx4yD4p5l0GWxWt8TmChp4s/WbG0Y6P+ytB2O86qP8A19Uro1yoWXO3zUMj3RsmG6XN4jUHRakdOPjCgtlqc4wT2yiZO0Z0jbh4+0OzmWt7e0NFRU9C6kpoYC97w4xNAzjHHCkGdz+hj4V9SQRgtLRghajf7KbJWiny57dwOL3EHiTw9WnP61PDl546HNY7T3g94tlKHCEnIjHHd4rlTT4oJXZJh/5a/wD5B6q0LYvZuG6h9fXN36WJ24yPOBI7nz6horYnKbWsFwxxV155WMTDj5L/AG8x+K6JXbUWKy1n6NfAfEwHiGEbkeeY/wBlZ2j2coZ7fJcaCFkcjGb7xEMNmZxOnSOIUwnFz1eb7elblsjsrBVwG5XKMTRlxEER8lwH1z0+oLYTdbBHcRZSYBMSGcnyXib32c4xlMT4uW504rbdmtnbbfrYampdUCaN247ceACBwPBZe1GzVFbjBeaanEcMU7O+oGjxS3PED8setTdprKGsdDVWyAQ0k4fFuhgZ47TkaD1byZ21xneVzy/0MFrvtRQ07nGOLd3S85OrQf6qO3h0rd9tLlZhBW0Hew/Sg3PpuRHqPlceC2CjstsktlOTbqXffA3LuRbnJaNUxn49uWMI5KfXgwfzC3e1U2yD7XRurXUPfBibyu/Ng72NcjPFZdTTWKz08dvjdSNfGx/K75bvklhALvacY9oWTYLLap7Db5JbbSySPp2F7nRAknHEpJ21mOaz7gqZhHjkxI7cxwxnRUwlvLt3tWt8Z3sGqnLDs+2+XurZI4x0dNI4ybmhPjHDR0cFtlezZ6xyUkU0NNSxElx+j3i7TAB0Jxk8/QpWePHXNd7eJdnJJyVtmzFBs5U2gyXZ1MKjlXD6Scsdu4GNMhTO0OyNFWW6Srt0DKeojYZG8kMMlGM4xw1HAhYmxVqttfYDPV0FPUScu4b8kYccaaZWsJO2s3emoG7SupKAs7zfJG1hjfvDUDODrzkqdumx9Da4JZqepnklghdMRIW4aANCcDnOMewq4yTZ+1bVXKCtpIw3eh71Y2He3XbuTjHDUhbPIIobdVVVzaCyRpfUNLc4Zjycc+B+eVMaknrkQcMZJ4r3IPBbza37NXTaOWkpLfTyU8lMHRl0O7h7Sd4YPSCPuWJt1ZqWgp6SroaVkDXOdHII24BPFv8AIpjGfbUchF0yj2bs9HaIXXCgp3vhgD55XtycgZcT+a5y8sqJ5ZwwQwueSGtGjQTo0D2Jej4qGMDgXvOI28T0+oetePeXkaYA0a0cAj3l5Gm61ujWjmVKh/QiIiOrdy3zaqPfHdRiJ3LfNqo98d1GIjtx8c62i85bp75N1yo5S20JiftHcw76N4rJQHDUHxzxCi3sdHjeGh4OGoPxTXKxMbHeddH/AK+qV0W5x1k1unjt8oiqnAck93Bpz2ZXLbPcv0RdYa8Q8tyWfE3t3OQRx+K2b/xGdj/hA+Y/9K1GuNkjJ/Ru3OP+LU/3j/8AVQO0dvvdC6KuvFRFUOl+hG6c5A1wRgKX/wDEf/7R/wDkf+lQ+0e0/hDSwQd5d7cjIX55TezpjHAJcLZ9Og8uXUM0EzQydtOTgcHt3fKb/XoUN3PpY5NmRE1w34Z3B45xnUH/AL6FEVO3kdVS8i+0uBDcNkFRgtOMZHiqCtd0q7FU9+W9wMbxuyRv4H1O/oVNxq2bsbnd9qpLTdH0T7A6bJHJyA/rQeceL8PglTtFd20kxl2Wnjj5M7zjMMNbjU8FjRd0in5IcrbZmv5wyQEZ+Kg79tfWXqA0kcQpaUnxmB286T2no9Sus2z9bRsfPHHZKExuBikzE/8AcmB/LeGPy6VqtwsFzqNq6mlbTSfT1Lntm3TuBjjnez6gfyWFab1VWgysi+kp5x9JETjUcHA8zh0rbR3QYIadgmpJZZCMgsIDXffwPwU/hdnKdoW8bH1NntklbPdI5GMIaGYcC8k8Bn7/AIKa2ZbN4GwywSCMwVTpHEjPig4P5ErWL9tFV3+VnLNbDTxHMcDTkA9JPOVkbP7UustLNRT03fNJMSSGuw5hIwcdISpxsnLVzbe3Vrb9W1vesvergwiYNy3gBx9q6Hbxi3Uh/wDkM6oWi3va6K4WF9p71lEj2MzM5wwcEHOPgsum7otJDSwwG2yuMcYZnlBrgYzwVlOpa1EzySNrpHnLpTvPJ4k73911XZ0f+z9t92Z/JcmZrFUesDrBbfbNvaWgttLSPt8z3U8TWFweMOwMZUntJWbsJJGX3iEY5RtUXn1g5H8x+ah9t46ie75ipZZYtGh7WF2XADLRhQtDdqq3Xc3Ciduve92WO1Dmk+SfyW3Um39BTROinpajlN5xc6PBDiSTniE96WWfHEaNib2ym5Z9yiia2Pfc0yv8QYyQdOZTnc/12Zz/APUP/otf2g20mu1M6io4HUtM/SRznZfIOjTgFc2Y2rprNbO8JKWWR5kc8PaQGgEc/swr1Emb0t3/AOi26fIch754Ws9mG5P9PvW8X2CSex3CGFhfI+B4a0cXHC5XX1hqq/vuN794YLXP8rI/utypu6LSmFpq6GdswHjGIgtJ6RnGFJ/K7Nxp1FPUWW501VJDLFJC8PLHtLS5vA8ekZC6pcKGnvFDHE4gxGSOZrscQCD+Y0+K0O4vftvtEP0ezkS2nAxUOxnBOeGelbpbW1Vrs9Hb53Nqa1rNxjWHTA4ZPQBjVWHGMPbWuFNYnwcoGOqiGHXxtzicD8viubPfv4AG6xujWjm/uprbCpE9+dDynKup27kknM5/E4HMBwx6lBrPrPK/UEREZEREHVu5b5tVHvjuoxF73MGPj2bqA9paTVuODxxuMRHbj45ztF5y3T3ybrlYDJHR5AwWni0jIKz9ovOW6e+TdcqORx+1zcjk/Vncd9hx0PsPaqCC07rgQ4cQV4rjZfFDZByjRwydR7Ci9VbRXDFvDeiO+OJGPGHwVtEswVTJDG7Iwc6Fp+t6lSpfZu5220V76u4U8kzg3EG40HddznUjVCesT9FV7y0wUFU4SDLW8k7Pr5tfaseemqaVwbU000BPASxlufvW63PaC6XZkcdnstWWHUzSxlrgf3SDgac6mq6MVlnqbfcWNMzadzgeIfhud5p6QePYjp8ZfHMI6aomaXQ000rQcEsjLhn4K5FTVEhfS97y8owb4aWHLNOccwIW8dztx/QM+vGpPVas657RWqzXPvSaJ7pqrdMzo2g4B0BdnjpzdCuJJ9uaz01TSuDammmgLuHKsLc+zKoa1z3BjWuc5xwGtGSfgukX0QNtNRaKuN0p3SaZ4Gd0fVdnmxw9fxUPszY6kxGqpDub+W8u4gZA0IaRqNVm1r/Ff/GtS2+tHIcrSyxOGhbKwsOAeOv/AHoug3G826W31MMULi6SFzWu5EAAlpChKyttVuuzrdWyVM78hs07MBrCekHJdjTK2CsjgitldBLSwxVLaaQtcxgAkAafGb2cyk+TcnD+3OobfIyN7JHtw5oGWnONcrw2467ko/1DCw2SPDQRI7PtVwVE4x9K446TlM5frn8uF9i9HSTRytc4AhvAg515vzWPJFJCcPaRrjPEfesltXK9rj4pe0ZIx5Q/sq2VscniyDdyNc6gqbyazhepWCrh+ih3eDpRk/w8339iy3UUT3hzfFbnJA1BHqWLURyxyF0gGHHRw4H2KzlKxeF4rSIqmM38knda3yndC0wkLHXVVqq33CmbGdxhY4yAkYPQBxOizJNs7ueVMJihfMfGlDcvxzAE6AD2KEfJv4a0brG8G/1PrVCdtbkyPSS4lziS4nJJOST0rxERkRVMY55Ia3OOPqVX0cfDEr+n6o7U1ceNjc5u8SGMH1nf06VVyjY/1I1+27j8BzK25znnLzk/yXiG/jq3ctydmqkk5JrHdRiJ3LfNqo98d1GIjrx8c62i85bp75N1yo5SO0XnLdPfJuuVHI430RXqSkqK6pbTUsRlmfndYCBnAyeKkPBW/ejX/jb2oYidQcgkEc4VzlGyH6YYP22jX4jnXtVTT0VQ+nqozFNH5bDxHOs2HZy9VEDJ4bdI+ORocxwc3UHgeKYs1Hujcxodo5h+s3h/Zbn3PqGmkiq657WyVEbxGzeGeTGM5Ht/otZqrRdbVF3xVUj6eMuDd5xBBPRj4K5bLxNapuWt7xTyubiRrxmOX2jm9SS56szW87Q3HaCnqYqWzUIlbK39eW7wa7PDoHNqVJ3CnbLa5mzDedHE528Dg7wbxBWi1O3V8dG6EMp6ZzhjfYw59oySFbG3N6EAhcKZ7d3dJdGSXDGNdVrY18sT3c/lg/RM0LHEOdOXhrv4RkZ58KF2q72l2lfUmXejwxrQPrED8x7Fg2m7VdDbZaRkcBpi8yZlblwdgDQ50HD+XOsGuqKipqW1U7GNdgAGMeKcfErG70uyTcdOqbZDT2uslkPLzmCQmR/Md08O3isDYGrZPsyyAH6Slkc1w9pyD+Z+5azPt1eamCSGRlJuysLHYjIOCMdKiLXdKyzVXfFFLuuxuua7Vrx0Ec61MniXnt1s972OudbtJLPTNY6lqXh5lLwOT6cjitsvcUUlmqw9geI4HubnmIaVo9Vt9d6imMMUVPTOcMOkYCXD2ZOitT7cXeppZaaSKl3JWFjiGOzgjB5+KvSfKTxAljTHysfk/Wbzs/t61QvWOMZBYcEdKrc1rmmSMYA8pv2fX7Fhn1Q1xY4PbxCqla0EOYPEeMtHR6vgqFXCQ8GA/XOWep391SfiuF7xG9rCd5vjN/qPu/ksqGoZUsLHgZPFp4H1j/v+2LRxTzVTI6eF80hP6tgySOf8ldlt9bQubUTUsrIRJgSOYQ06qXjrpx5WKJKRzZND9HgkuPEBWXv38NaN1jfJH9T61mU8uHugk4tJDT7Fj1UPJSZAw135FSXvKcuMzYsoiuCLDd6V3JtPAY8Y+wLTlItgEkAAkngArhYyP9Ycu+w0/wAzzKqWZh0p4zE0jB1yT8VZT1rqKnSOeN3RrRwa3QKlERkREQdW7lvm1Ue+O6jETuW+bVR747qMRHbj457tC2J20lzxKWu78lyHN08s84UeYJPqgP8A4DlZu0XnLdPfJuuVHDQ5Gh9SOVxN7HedVKNc4fp/pK6WVzXZN0k+0lNE+V+CH+MD4w8U8Ct0vFRUWukZWPqRJDHMzeD2AHBOOI5tehWV045jV9ubeTtBSviGtaxrPa4HH8i1b7FC2ngjgj0ZEwMHsAwou50ZrK23z1VI9veU5kLozvgjB6NfK3eZXjcY573R00MmWmOSR+hGDoADn4qyxcxF7fZ8Ho/eW/yctMtlhuV4BdR0+9G04Mrzutz0Z5/gtz2/wdnI8H/4luCPY5Ymz95vclsgp7dYI308LdwSul3GuPOdeOvQlYs7Rg2IvsbMEUsrePJmQ/lpooeqtc1HV97VDHQSAZLJOOOlp4OC6BYqTaOGplmvVZFLC9vixMwS12eOgGB96wdrGQ1t5tNGWnffLyb39DSRlvtx/NZs/GpI12l2cu94gbJSwNjpR5DpH7ok9Y5yFSzZW/x1clPHTDea0OJ5QBjwejOh9i6Dea79E2eprWRB3IMG5HwGSQB8NVE7I7R1V9NTDWsjEsID2ujGAQdMYV+MnSX1pldZqygqKenrqUQS1JxFybw4OOcajOnEc4Ss2cutBvmem3Ws5w4Yd7Ok+oLZttB/59Yf+Z/1tW13GeOkoamplYJI4Y3Pcz7WBwTDJfXOY9ir9JCJe9o2EjIY+UByhJ4JqWd8FRE6KWM4ex4wQVv2y13lvgqhCwUMkJaQwOMkbgc6YPA6cxCwtqqHv7aW1x1bWRCRm7K6NxJewHJI0zwyol4zOmuW2wXS7M5SjpSYv2rzutPsJ4/BX6rZW+29hnNJvtbqXQuD8fAa4+C6LWOqBaSLFFBLIAGQt3gI2Dp+HQrFjdtABK29xwgjBikiI16QQP5rWHxxzagoZrjUxmji3i2Ru+3IAbr0npxwXULtTd8WuthhhY6SWB7WANAySNFqV/kl2d2lf3jFCILoxhlY9mRnewcdHT8Vs1xq5rPRzgl0obG408zhvYIGjX/0POpOvWpGl2qkutm2hpZTbTLWGNx735QN3stI3s6jp+4rI2mrbjJaXU1Xa3UjX1HLAumDt3OdNOOTkq1Z7vcr5tXTVEj4xUshc1ojbutcACcH26hTW2bW12zcFUBuSb+jc8DgktPrGMKeLJsalS2uurpzUU9K98IALpcYaCR0n1rLqrDc6en5GqpwJGtz4rg7A1wdPYfzW30ToTYJ46ItEHJRviLdQMtA1H8QOViPivtMytNXyFyILA6ZrxGWAeMMNxrx4etZsakkaTFTTPrBRUsLpaonAyNcgZOBzadKuVNjvFK1slTb5hyjwxv1i5x4DRTFs3n7dUL3wuhkJcJGO4hwYc5W6Xq5Ms9skr3w8sY3AMZnGXE448y1xmzXO8fXOpNlr7FTmd1ufugZIa4Fw/0g5WPQWW53RhfRUb5IwccofFbnoyV0uyXdl5tTbgGchlxa9rnZDSPWsGp2mhob620NoXGEOaHzM4NLhnRoGvHVXInxjn1fbK61yNjrqV8Jd5JOod7CNFirpG1bmVmztSHUsojj3XiV7Q3cORqAdefHxXOt6Jo8VheelxwPuHap/SXjijicDUq4IJPrAMH75whnkxhpDB+4MK3xOTqU7Tp1fuXgN2bqAHh3+MdqAfsMRedy3zaqPfHdRiI68fHOtovOW6e+TdcqOUjtF5y3T3ybrlRyONTexoJ2qpcfZf1Stu23BOytQD9tnWXOYpZYJBLBK+KRvB7HYI+KuS19dUR8lPW1EsZ4sfKSD8FdalyY6rYqw3Gx0dVrmSIB38Q0P5ha7SVEd17o1WyRjZYoYHRBrhkeLjP55Wmw3GvpoxHT11RDGODGSkAfAKiKqqYJjPDUSxyuzmRjyHHPHJTV+Tdts6CC3bOs5FsjmGpGWPkJGSDqOgqfpXVP6PgdSinnpzC3ki3LCBjTTUH8ly2e4V1VHydTWzzsBzuySFwz06q5RXe5W5pZRVssLD9QHLfuOidL8+27WOC70Vxmq9oKyVwDCyNhy5mpBJ00HBYO10s1FDZ6/GZe+HTnPT4pA+4AfBas+73OSpFS+41JmAID+UIwDxA6FRPca6qDBVVc1Sxjg4MleXDKiXlMyOpQ1Nt2mtUjIpBLDUM3ZI97D2Z5iOYg/wAlibP2i12SpqqSiq3VFSQ10284EsGuBpw51h2+37I3qk5SmpYIZHtw9gkLZIzj2/nwWbZLJQbL01Q7v0O5YgvlmcG6DgPzWmkTtp/x+w/8z/ratj2jB8Hrlof/AHd/8lz/AGqvkd2vTJqJ7uRpWhsUnAudnJcP6exYEt7u08T4prlUyRyAte1zyQ4dBTWd9bJ3Nv19x/gj/wCpZG2Fd+jNp7NXEEthaS8DiW5wfyytNo7hW28vNFVSU5kxv8mcb2OCVdfWXBzX1tTJUOYMNLznAU3pN6x1GupBcaE1VoqGQVErQ6KoYcB46HY//oUK2y7UFu/Pep29LIH8oR7M4Wl0F1uNrJNDWSQg6lgOWn4HRZFXtJe6+IxVFwk5M8WsAZn24ATpr5/qq9TyG5QOluU9wiiLcTSs3d051b8F1KrhbWUk1PvlrJ4y3fbxAI4hcaY90fkOLenoKk6PaS6UcAghrZYYx5IaA4N9gPD4YSX9JYnaG1w7O7a0cU1UHudC57nbm6DkOaOno19qztuI5qe2cpEPonVDZHD7LwDk/H+i1GW6XWeubcDWGeoYwxiQNGQ05yN3HDUpJeLjXUsdLLVOe2I7zInAYdj+uDwWVlbFQWeOG3x1FvuFQ1tRA+Xd03XOBALTpw1UjapLq55guskD2vkMr3t0cdzyiQNN3LWj71qVFVVVM1vesz2RkEbvEYJ10PPxHwV+a8XJzTG6YZkaYwcAaEkkk8wzk/ELG9us8TdQ7e21ttRG3ffiR74mkbw3g4tBzz4IKyts31B2dkdNBGyLlWeKH5cTnpxgLSIa6ejldU0s7uXidkTnxi5x0J19SuVu0F2uNMaasrDLCSHFpY0ajhwC3xcuXKNv2RoYLhs1iZsgiMzhyTJCGjGNfWoK5Rsh7okEMbQ1jKmANaOA8lRtDtBdrZTd7UVWYoQ4uDdxp1PtCx5bjVz3IXGWbeqw5rxJgeU3GDjhzBa6ZvLZjpO1mfBav/gb1guWqUq9przXUslLVVnKQyjD28m0Z1zxAUWlrPK6IiKI6t3LfNqo98d1GInct82qj3x3UYiO3Hxz3aGJ52kuhBZrWS/XH2z61Hck/pZ+Nvas7aIDwlunvk3XKjsJ25XFfJP6Wfjb2pyT+ln429qowmAnZ0r5J3Sz8be1OSf+5+NvaqMJgJ2bFfJP/c/G3tTkn/u/jHaqMJgJ2bFfJP8A3fxjtTkX/u/jHaqMJgJ2dKjA48Q38Y7U72dxw0/6wqcBMBOzpc5GToH4gnIyfZH4greEwnZ0r5GT7I/EF7yEv2PzCt4TCdnS53vL9j8wne832D94VvATATs6XO95v2Z+8J3vN+zKt4CYTs6XO958giN2R0K7uTvzy0Bk/e4O+/tWOyN0nkNzjieAHxVxsce8GjMrzzNOGj2lRqJa1wT1dS2CKKSSaQ+I0jVx/llY1aHOkc0RyOHAhoxn1E9Cro3tY3OQAeBbpn+ytVbmySeMGkZwM9PRnm9vtXKf7PTf+bHkjqH6NpzGz7LWqjvao/Yv+5eGJriQxxa4cWP0I+POrZaWnDgQegrrHlv8rne0/wCxf+Fe97VH7CT8KtfFPiVe06XO95/2L/wlO95/2Mn4SrevSU16Sh0ud7z/ALCT8JTvaf8AYSfhKt5PSfvTJ+0fvTs6dX7mDHx7N1AexzT3444cMfUYi87luTs1UZJP+Md1GIjtx8c62i85bp75N1yo5SO0XnLdPfJuuVHI4UREQEREBERAREQEREBERAREQEREBERBU573gBztBwHABeBxDS0HAdx9a8RDVfKyH635ezsC8MjyCC4nIwfvz/NUomLteucXAbxzujA9i9MjyzcJy0cM649ipRE0REQEREBERB1buW+bVR747qMRO5b5tVHvjuoxEduPjnW0XnLdPfJuuVHKR2i85bp75N1yo5HGiIiAiIgIiICIiAiIgIiICIiAiIgy4bXWT0pqo2xGFpAc50zBgkkNBBORndK9/RNdvFvItyKbvs/SN/U4zvcejm4qunqoI9nrjRPcRPUzQvjaAcEN3s5PN5QUm680RL2CUbhswow7kfG5XdAxnGcaKiJFpricckwf4cVRJlYAIjwdkn1+1eiz3DeqGugbH3rucsZJWtDA7yTknUHmIUnHd6GKTlN5s2LRHS8nJGS18jXNJafUcHVU1NyoKpt7HfjmtuHI8hykZJja05LDgfVGg6cBF6RBoqoV4oHQObVGQR8k7AO8dAOhXhZ68zOhbFGXsDy4CdhDdzy8nOmAsyputLU7XU9ybvspYZYBvPHjFkYa3eIHOd3OPWrkddQi6VlU+riDaiGpjZuQObjfB3C7TU5cc9GEEaLTXkyf4f8AVxtlcd9uCxxDQ4HPjAkgaZ1Vz9CXIviYIY3OmIEYbOw7+XFoxg/aBGelSEt1oXWU29kx3obYKVjyw4lkNQJTjTRoGmTjVWaeuo467ZyV1QAy3hoqDuO8TEzn6aa6EcOdDGCy11z4zI2nJb4+AHNy/c8stGcuA5yMobXXtdC11MWmeEzxEuGHxgElwOcaAH16KZpr1QR1lnrXzYNqZK10QY7M3jvc3d0xg74BzjGqoprxQinkpaqUuYyiPesjWk8nMYixzMEeS7I14ZaPWhka9nKIOCKIIiIOrdy3zaqPfHdRiJ3LfNqo98d1GIjtx8c62i85bp75N1yo5SO0XnLdPfJuuVHI40REQEREBERAREQEREBERAREQEREBERAREQEREBERAREQEREBERB1buW+bVR747qMRO5b5tVHvjuoxEduPjnW0XnLdPfJuuVHLYL9YbxNtDcpYrTXPjfVyua9tO8hwLzgg41CwPB2+ehrh8q/sRysRyKR8Hb56GuHyr+xPB2+ehrh8q/sRMRyKR8Hb56GuHyr+xPB2+ehrh8q/sQxHIpHwdvnoa4fKv7E8Hb56GuHyr+xDEcikfB2+ehrh8q/sTwdvnoa4fKv7EMRyKR8Hb56GuHyr+xPB2+ehrh8q/sQxHIpHwdvnoa4fKv7E8Hb56GuHyr+xDEcikfB2+ehrh8q/sTwdvnoa4fKv7EMRyKR8Hb56GuHyr+xPB2+ehrh8q/sQxHIpHwdvnoa4fKv7E8Hb56GuHyr+xDEcikfB2+ehrh8q/sTwdvnoa4fKv7EMRyKR8Hb56GuHyr+xPB2+ehrh8q/sQxHIpHwdvnoa4fKv7E8Hb56GuHyr+xDEcikfB2+ehrh8q/sTwdvnoa4fKv7EMRyKR8Hb56GuHyr+xPB2+ehrh8q/sQxHIpHwdvnoa4fKv7E8Hb56GuHyr+xDHRe5b5tVHvjuoxFe7m9FVUOz08VZTTU8hq3ODJoywkbjNcHm0KI7cfH//Z%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data:image/jpeg;base64,/9j/4AAQSkZJRgABAQAAAQABAAD/2wBDAAoHBwgHBgoICAgLCgoLDhgQDg0NDh0VFhEYIx8lJCIfIiEmKzcvJik0KSEiMEExNDk7Pj4+JS5ESUM8SDc9Pjv/2wBDAQoLCw4NDhwQEBw7KCIoOzs7Ozs7Ozs7Ozs7Ozs7Ozs7Ozs7Ozs7Ozs7Ozs7Ozs7Ozs7Ozs7Ozs7Ozs7Ozs7Ozv/wAARCAFAAQQDASIAAhEBAxEB/8QAGwABAAEFAQAAAAAAAAAAAAAAAAUCAwQGBwH/xABREAABAwMBAwUMBggEBAMJAAABAAIDBAURIQYSMRNBUbLRBxQWIjI2VWFxdIGUI0JSkZKhFTNTYnKxweEkRYKTNXPC8Bcl4iY0RGNkZaTS8f/EABgBAQEBAQEAAAAAAAAAAAAAAAABAgME/8QAIhEBAQEAAwADAAIDAQAAAAAAAAERAiExEkFRYXETMjOB/9oADAMBAAIRAxEAPwDU79f7zDtDcYortWxxsq5WtY2ocA0B5wAMrA8I776Zr/mX9q82i85bp75N1yo5ZcbUl4R330zX/Mv7U8I756Zr/mX9qjURNSXhJffTNf8AMP7U8JL76Zr/AJh/ao1ENSXhHfT/AJzX/Mv7U8Ir56Zr/mX9qjUQ1JeEd99M1/zL+1PCO+ema/5l/ao1ENSXhHfPTNf8y/tQbR30f5zX/Mv7VGohqS8I776Zr/mX9qeEd99M1/zL+1RqIakvCO++ma/5l/anhFfPTNf8y/tUaiGpLwjvvpmv+Zf2p4R3z0zX/Mv7VGohqSG0d99M1/zL+1PCO+H/ADmv+Zf2qNRDUl4R30f5zX/MP7U8JL6f85r/AJh/ao1EEl4SX30zXfMP7V74S370zXf77u1RiIak/CW/ema7/fd2r0bT34f5zW/7zlFoqJTwnv8An/jNb/vFenai/n/OK3/eKikQSvhTf/TFZ/ule+Fe0Hpiq/3ColEEudq9oDxu9V8JCFQdqL+f84rP95yi0Qdd7nFdV3DZ+eWsqZaiQVbmh0ry4gbjNNfaUVjuW+bVR747qMRR24+OdbRect098m65UcpHaLzlunvk3XKjkcaIiICIiAiIgIiICIsiCgqqmmmqYY2mCAtEsjpGsDC7yc5I44P3IMdFnMstxkaHMp2lrpjTtPLM8aQcWjXU+ziqWWm4SPpWMpiX1khigbvDec8HBbjOQQSM5wgw0V59JUR0wqXx7sRlMOS4Z3xjLccdMj71cfa6+O6fouSlcyuLwwQOIB3jqBxxrkIMVFmfoe4meCBtKXSVLzHDuvaWyPGhaHA4yOjPOrM9HU0rGSTRbsbyWte1wc0kcRkZGRkaetBZRXpKOphoYq6SEtpZnFkcuQQ5w4j1Fe1dDVUD42VkLoXSxiRjXYyWHgfigsIsmmt1ZWxSTU0PKRxOa2R2+0Bpd5IOTz8y9lttdAxr5qZ0QfM6Ab5APKN8puOYjI49KDFRZsdlucu/ydE9+5NyDg1zSRJ9jGdXacFTT2u4VUbZIKR7mveY2E4G+4cWtzxI5wEGIiynWyuZTMqHUxEUkZlY4uHjMGhcNeAx+RVM1BV09WykmgdHUSBpbGSMkO1b9+dEGOiuTwS0tRJT1EZjmicWyMPFrhxBRlPPJBLURwvfDBu8rIB4rM6DJ9ZQW0V7vOpFIys5B/e0knJNmx4pf9nPSr7LNc38puUEzuSk5J+B5L+Zp9fqQYSL0gtcWuaWuacFpGCD0LxB1buW+bVR747qMRO5b5tVHvjuoxEduPjnW0XnLdPfJuuVHKR2i85bp75N1yo5HGiIiAiIgIiICIiApq0VVPDYLpTyS0wnnlgMUU4Ja8NLi7h7QoVMZQT7X0Uligo33Kmikjuj53kB+BGWtG80AZOoOBxV6svlJVU13q4ZDDVmufNQMI13JRuvOeYgNB9pWtYRXTWyVtdQVV3pqqOeOSnYx1dNE7xM1Lxl0YyNfGa31YVVPW0VRc9nbo+oZDJTSsjrOWlBeGsdlshOBnxdOnxQtZTA6EG3RXKifdrHNHVU9LS0lc99RAHHDHbwJmBOrg9obprgjHOoiqnp6bZt9s5eOapluHfP0R3mxsDS3jwyc8B0KIwOhENbDQVNEbJFQV9REIHMdPjeyWyseXBpA4bzC5o9ZCtX+T9KSU9W+vpnyx2+MzZk1dJnxmDH1vGzjTTKgz04Uq3Z2okhpHQ1NPJPWwGeCmG9vvaCQQMjGfFdpnXGiC7aKqCm2bu4lFPLJJLTujp5nlvKbpcSQAQTjIV+eudfrTA6aqgbWMuMtTUiV4iAa8Mw5oPEeKdBk8FDxW6ee0z3Vm53vTSNjfk+N43OBzgEtB/iCyJ7JJBcIqSSqp8S03fTJhvFhj3S/Pk5zgHm46IqdtVytsVPNNUvh3ZbyZoi5/jwAtduTbmdQ1xBIPMsG4RvuduoNy4Upq6AzsqQ6oazxnSueJWEkBwdvfVydOCxKfZyoqn0DWVVM03CGSaIuLtGszvZ8XQ+K77lh1dvkpYYagujmpqjeEU8Wd1xb5Q1AIIyNCOdDUzdBHU7P2uOI0Mj4Le5kj3VIEsTuVe/dDd7UkEDgfKVd5gbUbQU9dFWUboGMpGkipYSS1jGuGM50IOSdNFCfo6T9D/pQSRcjy/IbmTv7+N7hjGMete2u1TXerdS0romzBhe1sjsb+OYacfagyto4N28V9aKimliqKyV0XJTNkLmlxIdhpOBqOOFn2eSjpmQWqrkaGXKKQVEjZmmNhdpGXnOm4Wtd8SFDUlqqau2zXCHc5GGRsW6Sd+R7jgNaANeI+8LIk2eq43OaJaeQxTtp6jceT3vI44AdprqCMtyMoMqgljp7VFbK+aJtJWTSxTkPD+Rd4m5LgHmIOvON7pWTLG2rtd3p4aul5SS8MkYXVDGBzAJAXjJGmo19ajZtnK6GrZAXU79+qNFyrH5Y2cfUOmR7cYVmazVMVFU1m9DJDST97zFjsljuGcEZLc4GR0hBXtFVwV+0dfV0rt+GSXLX4xv4ABdj1nX4qOV2qpnUlU+ne9jnR6EsyQrSI6t3LfNqo98d1GInct82qj3x3UYijtx8c62i85bp75N1yo5SO0XnLdPfJuuVHI40REQEREBERAREQEREBERAREQEREA8FsdJfKCinslcHSyVFopXM5Dk8Nkl3nub42dG+OMnGdOC1xFRPW+72+l5OhmjbLQvpHwzzbjhJvPGSQ3ODh+7gkcGjgseS7Qu2aiocOdXx71MZceKabeDwM8c7+R7ColENbHQXq308tkdLJIBQUc8E2I84c8v3cdI8cfcVHVtfAbDQWmmLpe95ZZ5ZXN3QXP3RutHQA0a+tRqJpqYbUWsWeG0vrZgx1X3zLO2DWP6IDd3c6neyMg8NfUsK2VXec0k/K8lK2M8kQCfHyCOHDgsRFBs79oLbBLUzUELoWCeCogp3NPjPEnKSAnmAyGjpDQrTbrbaeW5OiqHyC5VsUozGRyMbZOUdvdLuAwM8+q11FdXW019/t9bdKOpbMYo6a6PncxkJa2aIv3hIQB+sA8U9IA9awIrrT0lVJKHNnhnq5uXh3T9JBIADxHHTI6CAVCohrJuckE10qZKWR0lO6Q8k97d0ubzEjmKxkRRHVu5b5tVHvjuoxE7lvm1Ue+O6jER24+OdbRect098m65UcpHaLzlunvk3XKjkcaIiICIiAiIgIiICIiAiIgIiICIiAiIgIiICIiAiIgIiICIiAiIg6t3LfNqo98d1GInct82qj3x3UYiO3HxzraLzlunvk3XKjlI7Rect098m65UcjjRERAREQEREBERAREQEREBERAREQEREBERAREQEREBERAREQEREHVu5b5tVHvjuoxE7lvm1Ue+O6jER24+OdbRect098m65UcpHaLzlunvk3XKjkcaIiICIiAiIgIiICIiAiIgIiICIiAiIgIiICIiAiIgIiICIiAiIg6t3LfNqo98d1GInct82qj3x3UYiO3HxzraLzlunvk3XKjlI7Rect098m65UcjjRERAREQEREBERAREQEREBERAREQEREBERAREQEREBERAREQEREHVu5b5tVHvjuoxE7lvm1Ue+O6jER24+OdbRect098m65WAx5jJ0yDo5p4ELP2i85bp75N1yo5HL7VvYAN+MkxnTXi09BVCqZIYyToQRhzTwIR7WgCSM5jJxrxaegoe9xSi83h0r0EHgUQXrXFrg5pw4HIXmR0ogrlDciRgAa/XA5jzhUK5EQ7MTtA/geh3N2KgggkEYI0IRb+vERERch1L48eW0j4jX+itjgqmPMb2vHFpyvZWcnM9vMDp7OZPtfpQiIiLkf6ub+D+oVvmVyP9XN/CP5hW8jpRaIiFEVkbsDBzvJPwGg/qqFcnwJdwcGAN+PP+eVbSLfREREVxNBcXuGWM1I6TzBUEkkk8TqVcl8QCEHydX+t39lbRb+CIiIIirjYHAveSIx0cSegIZoxgLeUkyIxppxcegLx7i9xcQB0ADQI+QyHJGANGtHBoVKLXVu5b5tVHvjuoxE7lvm1Ue+O6jER14+OdbRect098m65UcpHaLzlunvk3XKjkcal9lYIqnaWlhniZLG7fyx4yD4p5l0GWxWt8TmChp4s/WbG0Y6P+ytB2O86qP8A19Uro1yoWXO3zUMj3RsmG6XN4jUHRakdOPjCgtlqc4wT2yiZO0Z0jbh4+0OzmWt7e0NFRU9C6kpoYC97w4xNAzjHHCkGdz+hj4V9SQRgtLRghajf7KbJWiny57dwOL3EHiTw9WnP61PDl546HNY7T3g94tlKHCEnIjHHd4rlTT4oJXZJh/5a/wD5B6q0LYvZuG6h9fXN36WJ24yPOBI7nz6horYnKbWsFwxxV155WMTDj5L/AG8x+K6JXbUWKy1n6NfAfEwHiGEbkeeY/wBlZ2j2coZ7fJcaCFkcjGb7xEMNmZxOnSOIUwnFz1eb7elblsjsrBVwG5XKMTRlxEER8lwH1z0+oLYTdbBHcRZSYBMSGcnyXib32c4xlMT4uW504rbdmtnbbfrYampdUCaN247ceACBwPBZe1GzVFbjBeaanEcMU7O+oGjxS3PED8setTdprKGsdDVWyAQ0k4fFuhgZ47TkaD1byZ21xneVzy/0MFrvtRQ07nGOLd3S85OrQf6qO3h0rd9tLlZhBW0Hew/Sg3PpuRHqPlceC2CjstsktlOTbqXffA3LuRbnJaNUxn49uWMI5KfXgwfzC3e1U2yD7XRurXUPfBibyu/Ng72NcjPFZdTTWKz08dvjdSNfGx/K75bvklhALvacY9oWTYLLap7Db5JbbSySPp2F7nRAknHEpJ21mOaz7gqZhHjkxI7cxwxnRUwlvLt3tWt8Z3sGqnLDs+2+XurZI4x0dNI4ybmhPjHDR0cFtlezZ6xyUkU0NNSxElx+j3i7TAB0Jxk8/QpWePHXNd7eJdnJJyVtmzFBs5U2gyXZ1MKjlXD6Scsdu4GNMhTO0OyNFWW6Srt0DKeojYZG8kMMlGM4xw1HAhYmxVqttfYDPV0FPUScu4b8kYccaaZWsJO2s3emoG7SupKAs7zfJG1hjfvDUDODrzkqdumx9Da4JZqepnklghdMRIW4aANCcDnOMewq4yTZ+1bVXKCtpIw3eh71Y2He3XbuTjHDUhbPIIobdVVVzaCyRpfUNLc4Zjycc+B+eVMaknrkQcMZJ4r3IPBbza37NXTaOWkpLfTyU8lMHRl0O7h7Sd4YPSCPuWJt1ZqWgp6SroaVkDXOdHII24BPFv8AIpjGfbUchF0yj2bs9HaIXXCgp3vhgD55XtycgZcT+a5y8sqJ5ZwwQwueSGtGjQTo0D2Jej4qGMDgXvOI28T0+oetePeXkaYA0a0cAj3l5Gm61ujWjmVKh/QiIiOrdy3zaqPfHdRiJ3LfNqo98d1GIjtx8c62i85bp75N1yo5S20JiftHcw76N4rJQHDUHxzxCi3sdHjeGh4OGoPxTXKxMbHeddH/AK+qV0W5x1k1unjt8oiqnAck93Bpz2ZXLbPcv0RdYa8Q8tyWfE3t3OQRx+K2b/xGdj/hA+Y/9K1GuNkjJ/Ru3OP+LU/3j/8AVQO0dvvdC6KuvFRFUOl+hG6c5A1wRgKX/wDEf/7R/wDkf+lQ+0e0/hDSwQd5d7cjIX55TezpjHAJcLZ9Og8uXUM0EzQydtOTgcHt3fKb/XoUN3PpY5NmRE1w34Z3B45xnUH/AL6FEVO3kdVS8i+0uBDcNkFRgtOMZHiqCtd0q7FU9+W9wMbxuyRv4H1O/oVNxq2bsbnd9qpLTdH0T7A6bJHJyA/rQeceL8PglTtFd20kxl2Wnjj5M7zjMMNbjU8FjRd0in5IcrbZmv5wyQEZ+Kg79tfWXqA0kcQpaUnxmB286T2no9Sus2z9bRsfPHHZKExuBikzE/8AcmB/LeGPy6VqtwsFzqNq6mlbTSfT1Lntm3TuBjjnez6gfyWFab1VWgysi+kp5x9JETjUcHA8zh0rbR3QYIadgmpJZZCMgsIDXffwPwU/hdnKdoW8bH1NntklbPdI5GMIaGYcC8k8Bn7/AIKa2ZbN4GwywSCMwVTpHEjPig4P5ErWL9tFV3+VnLNbDTxHMcDTkA9JPOVkbP7UustLNRT03fNJMSSGuw5hIwcdISpxsnLVzbe3Vrb9W1vesvergwiYNy3gBx9q6Hbxi3Uh/wDkM6oWi3va6K4WF9p71lEj2MzM5wwcEHOPgsum7otJDSwwG2yuMcYZnlBrgYzwVlOpa1EzySNrpHnLpTvPJ4k73911XZ0f+z9t92Z/JcmZrFUesDrBbfbNvaWgttLSPt8z3U8TWFweMOwMZUntJWbsJJGX3iEY5RtUXn1g5H8x+ah9t46ie75ipZZYtGh7WF2XADLRhQtDdqq3Xc3Ciduve92WO1Dmk+SfyW3Um39BTROinpajlN5xc6PBDiSTniE96WWfHEaNib2ym5Z9yiia2Pfc0yv8QYyQdOZTnc/12Zz/APUP/otf2g20mu1M6io4HUtM/SRznZfIOjTgFc2Y2rprNbO8JKWWR5kc8PaQGgEc/swr1Emb0t3/AOi26fIch754Ws9mG5P9PvW8X2CSex3CGFhfI+B4a0cXHC5XX1hqq/vuN794YLXP8rI/utypu6LSmFpq6GdswHjGIgtJ6RnGFJ/K7Nxp1FPUWW501VJDLFJC8PLHtLS5vA8ekZC6pcKGnvFDHE4gxGSOZrscQCD+Y0+K0O4vftvtEP0ezkS2nAxUOxnBOeGelbpbW1Vrs9Hb53Nqa1rNxjWHTA4ZPQBjVWHGMPbWuFNYnwcoGOqiGHXxtzicD8viubPfv4AG6xujWjm/uprbCpE9+dDynKup27kknM5/E4HMBwx6lBrPrPK/UEREZEREHVu5b5tVHvjuoxF73MGPj2bqA9paTVuODxxuMRHbj45ztF5y3T3ybrlYDJHR5AwWni0jIKz9ovOW6e+TdcqORx+1zcjk/Vncd9hx0PsPaqCC07rgQ4cQV4rjZfFDZByjRwydR7Ci9VbRXDFvDeiO+OJGPGHwVtEswVTJDG7Iwc6Fp+t6lSpfZu5220V76u4U8kzg3EG40HddznUjVCesT9FV7y0wUFU4SDLW8k7Pr5tfaseemqaVwbU000BPASxlufvW63PaC6XZkcdnstWWHUzSxlrgf3SDgac6mq6MVlnqbfcWNMzadzgeIfhud5p6QePYjp8ZfHMI6aomaXQ000rQcEsjLhn4K5FTVEhfS97y8owb4aWHLNOccwIW8dztx/QM+vGpPVas657RWqzXPvSaJ7pqrdMzo2g4B0BdnjpzdCuJJ9uaz01TSuDammmgLuHKsLc+zKoa1z3BjWuc5xwGtGSfgukX0QNtNRaKuN0p3SaZ4Gd0fVdnmxw9fxUPszY6kxGqpDub+W8u4gZA0IaRqNVm1r/Ff/GtS2+tHIcrSyxOGhbKwsOAeOv/AHoug3G826W31MMULi6SFzWu5EAAlpChKyttVuuzrdWyVM78hs07MBrCekHJdjTK2CsjgitldBLSwxVLaaQtcxgAkAafGb2cyk+TcnD+3OobfIyN7JHtw5oGWnONcrw2467ko/1DCw2SPDQRI7PtVwVE4x9K446TlM5frn8uF9i9HSTRytc4AhvAg515vzWPJFJCcPaRrjPEfesltXK9rj4pe0ZIx5Q/sq2VscniyDdyNc6gqbyazhepWCrh+ih3eDpRk/w8339iy3UUT3hzfFbnJA1BHqWLURyxyF0gGHHRw4H2KzlKxeF4rSIqmM38knda3yndC0wkLHXVVqq33CmbGdxhY4yAkYPQBxOizJNs7ueVMJihfMfGlDcvxzAE6AD2KEfJv4a0brG8G/1PrVCdtbkyPSS4lziS4nJJOST0rxERkRVMY55Ia3OOPqVX0cfDEr+n6o7U1ceNjc5u8SGMH1nf06VVyjY/1I1+27j8BzK25znnLzk/yXiG/jq3ctydmqkk5JrHdRiJ3LfNqo98d1GIjrx8c62i85bp75N1yo5SO0XnLdPfJuuVHI430RXqSkqK6pbTUsRlmfndYCBnAyeKkPBW/ejX/jb2oYidQcgkEc4VzlGyH6YYP22jX4jnXtVTT0VQ+nqozFNH5bDxHOs2HZy9VEDJ4bdI+ORocxwc3UHgeKYs1Hujcxodo5h+s3h/Zbn3PqGmkiq657WyVEbxGzeGeTGM5Ht/otZqrRdbVF3xVUj6eMuDd5xBBPRj4K5bLxNapuWt7xTyubiRrxmOX2jm9SS56szW87Q3HaCnqYqWzUIlbK39eW7wa7PDoHNqVJ3CnbLa5mzDedHE528Dg7wbxBWi1O3V8dG6EMp6ZzhjfYw59oySFbG3N6EAhcKZ7d3dJdGSXDGNdVrY18sT3c/lg/RM0LHEOdOXhrv4RkZ58KF2q72l2lfUmXejwxrQPrED8x7Fg2m7VdDbZaRkcBpi8yZlblwdgDQ50HD+XOsGuqKipqW1U7GNdgAGMeKcfErG70uyTcdOqbZDT2uslkPLzmCQmR/Md08O3isDYGrZPsyyAH6Slkc1w9pyD+Z+5azPt1eamCSGRlJuysLHYjIOCMdKiLXdKyzVXfFFLuuxuua7Vrx0Ec61MniXnt1s972OudbtJLPTNY6lqXh5lLwOT6cjitsvcUUlmqw9geI4HubnmIaVo9Vt9d6imMMUVPTOcMOkYCXD2ZOitT7cXeppZaaSKl3JWFjiGOzgjB5+KvSfKTxAljTHysfk/Wbzs/t61QvWOMZBYcEdKrc1rmmSMYA8pv2fX7Fhn1Q1xY4PbxCqla0EOYPEeMtHR6vgqFXCQ8GA/XOWep391SfiuF7xG9rCd5vjN/qPu/ksqGoZUsLHgZPFp4H1j/v+2LRxTzVTI6eF80hP6tgySOf8ldlt9bQubUTUsrIRJgSOYQ06qXjrpx5WKJKRzZND9HgkuPEBWXv38NaN1jfJH9T61mU8uHugk4tJDT7Fj1UPJSZAw135FSXvKcuMzYsoiuCLDd6V3JtPAY8Y+wLTlItgEkAAkngArhYyP9Ycu+w0/wAzzKqWZh0p4zE0jB1yT8VZT1rqKnSOeN3RrRwa3QKlERkREQdW7lvm1Ue+O6jETuW+bVR747qMRHbj457tC2J20lzxKWu78lyHN08s84UeYJPqgP8A4DlZu0XnLdPfJuuVHDQ5Gh9SOVxN7HedVKNc4fp/pK6WVzXZN0k+0lNE+V+CH+MD4w8U8Ct0vFRUWukZWPqRJDHMzeD2AHBOOI5tehWV045jV9ubeTtBSviGtaxrPa4HH8i1b7FC2ngjgj0ZEwMHsAwou50ZrK23z1VI9veU5kLozvgjB6NfK3eZXjcY573R00MmWmOSR+hGDoADn4qyxcxF7fZ8Ho/eW/yctMtlhuV4BdR0+9G04Mrzutz0Z5/gtz2/wdnI8H/4luCPY5Ymz95vclsgp7dYI308LdwSul3GuPOdeOvQlYs7Rg2IvsbMEUsrePJmQ/lpooeqtc1HV97VDHQSAZLJOOOlp4OC6BYqTaOGplmvVZFLC9vixMwS12eOgGB96wdrGQ1t5tNGWnffLyb39DSRlvtx/NZs/GpI12l2cu94gbJSwNjpR5DpH7ok9Y5yFSzZW/x1clPHTDea0OJ5QBjwejOh9i6Dea79E2eprWRB3IMG5HwGSQB8NVE7I7R1V9NTDWsjEsID2ujGAQdMYV+MnSX1pldZqygqKenrqUQS1JxFybw4OOcajOnEc4Ss2cutBvmem3Ws5w4Yd7Ok+oLZttB/59Yf+Z/1tW13GeOkoamplYJI4Y3Pcz7WBwTDJfXOY9ir9JCJe9o2EjIY+UByhJ4JqWd8FRE6KWM4ex4wQVv2y13lvgqhCwUMkJaQwOMkbgc6YPA6cxCwtqqHv7aW1x1bWRCRm7K6NxJewHJI0zwyol4zOmuW2wXS7M5SjpSYv2rzutPsJ4/BX6rZW+29hnNJvtbqXQuD8fAa4+C6LWOqBaSLFFBLIAGQt3gI2Dp+HQrFjdtABK29xwgjBikiI16QQP5rWHxxzagoZrjUxmji3i2Ru+3IAbr0npxwXULtTd8WuthhhY6SWB7WANAySNFqV/kl2d2lf3jFCILoxhlY9mRnewcdHT8Vs1xq5rPRzgl0obG408zhvYIGjX/0POpOvWpGl2qkutm2hpZTbTLWGNx735QN3stI3s6jp+4rI2mrbjJaXU1Xa3UjX1HLAumDt3OdNOOTkq1Z7vcr5tXTVEj4xUshc1ojbutcACcH26hTW2bW12zcFUBuSb+jc8DgktPrGMKeLJsalS2uurpzUU9K98IALpcYaCR0n1rLqrDc6en5GqpwJGtz4rg7A1wdPYfzW30ToTYJ46ItEHJRviLdQMtA1H8QOViPivtMytNXyFyILA6ZrxGWAeMMNxrx4etZsakkaTFTTPrBRUsLpaonAyNcgZOBzadKuVNjvFK1slTb5hyjwxv1i5x4DRTFs3n7dUL3wuhkJcJGO4hwYc5W6Xq5Ms9skr3w8sY3AMZnGXE448y1xmzXO8fXOpNlr7FTmd1ufugZIa4Fw/0g5WPQWW53RhfRUb5IwccofFbnoyV0uyXdl5tTbgGchlxa9rnZDSPWsGp2mhob620NoXGEOaHzM4NLhnRoGvHVXInxjn1fbK61yNjrqV8Jd5JOod7CNFirpG1bmVmztSHUsojj3XiV7Q3cORqAdefHxXOt6Jo8VheelxwPuHap/SXjijicDUq4IJPrAMH75whnkxhpDB+4MK3xOTqU7Tp1fuXgN2bqAHh3+MdqAfsMRedy3zaqPfHdRiI68fHOtovOW6e+TdcqOUjtF5y3T3ybrlRyONTexoJ2qpcfZf1Stu23BOytQD9tnWXOYpZYJBLBK+KRvB7HYI+KuS19dUR8lPW1EsZ4sfKSD8FdalyY6rYqw3Gx0dVrmSIB38Q0P5ha7SVEd17o1WyRjZYoYHRBrhkeLjP55Wmw3GvpoxHT11RDGODGSkAfAKiKqqYJjPDUSxyuzmRjyHHPHJTV+Tdts6CC3bOs5FsjmGpGWPkJGSDqOgqfpXVP6PgdSinnpzC3ki3LCBjTTUH8ly2e4V1VHydTWzzsBzuySFwz06q5RXe5W5pZRVssLD9QHLfuOidL8+27WOC70Vxmq9oKyVwDCyNhy5mpBJ00HBYO10s1FDZ6/GZe+HTnPT4pA+4AfBas+73OSpFS+41JmAID+UIwDxA6FRPca6qDBVVc1Sxjg4MleXDKiXlMyOpQ1Nt2mtUjIpBLDUM3ZI97D2Z5iOYg/wAlibP2i12SpqqSiq3VFSQ10284EsGuBpw51h2+37I3qk5SmpYIZHtw9gkLZIzj2/nwWbZLJQbL01Q7v0O5YgvlmcG6DgPzWmkTtp/x+w/8z/ratj2jB8Hrlof/AHd/8lz/AGqvkd2vTJqJ7uRpWhsUnAudnJcP6exYEt7u08T4prlUyRyAte1zyQ4dBTWd9bJ3Nv19x/gj/wCpZG2Fd+jNp7NXEEthaS8DiW5wfyytNo7hW28vNFVSU5kxv8mcb2OCVdfWXBzX1tTJUOYMNLznAU3pN6x1GupBcaE1VoqGQVErQ6KoYcB46HY//oUK2y7UFu/Pep29LIH8oR7M4Wl0F1uNrJNDWSQg6lgOWn4HRZFXtJe6+IxVFwk5M8WsAZn24ATpr5/qq9TyG5QOluU9wiiLcTSs3d051b8F1KrhbWUk1PvlrJ4y3fbxAI4hcaY90fkOLenoKk6PaS6UcAghrZYYx5IaA4N9gPD4YSX9JYnaG1w7O7a0cU1UHudC57nbm6DkOaOno19qztuI5qe2cpEPonVDZHD7LwDk/H+i1GW6XWeubcDWGeoYwxiQNGQ05yN3HDUpJeLjXUsdLLVOe2I7zInAYdj+uDwWVlbFQWeOG3x1FvuFQ1tRA+Xd03XOBALTpw1UjapLq55guskD2vkMr3t0cdzyiQNN3LWj71qVFVVVM1vesz2RkEbvEYJ10PPxHwV+a8XJzTG6YZkaYwcAaEkkk8wzk/ELG9us8TdQ7e21ttRG3ffiR74mkbw3g4tBzz4IKyts31B2dkdNBGyLlWeKH5cTnpxgLSIa6ejldU0s7uXidkTnxi5x0J19SuVu0F2uNMaasrDLCSHFpY0ajhwC3xcuXKNv2RoYLhs1iZsgiMzhyTJCGjGNfWoK5Rsh7okEMbQ1jKmANaOA8lRtDtBdrZTd7UVWYoQ4uDdxp1PtCx5bjVz3IXGWbeqw5rxJgeU3GDjhzBa6ZvLZjpO1mfBav/gb1guWqUq9przXUslLVVnKQyjD28m0Z1zxAUWlrPK6IiKI6t3LfNqo98d1GInct82qj3x3UYiO3Hxz3aGJ52kuhBZrWS/XH2z61Hck/pZ+Nvas7aIDwlunvk3XKjsJ25XFfJP6Wfjb2pyT+ln429qowmAnZ0r5J3Sz8be1OSf+5+NvaqMJgJ2bFfJP/c/G3tTkn/u/jHaqMJgJ2bFfJP8A3fxjtTkX/u/jHaqMJgJ2dKjA48Q38Y7U72dxw0/6wqcBMBOzpc5GToH4gnIyfZH4greEwnZ0r5GT7I/EF7yEv2PzCt4TCdnS53vL9j8wne832D94VvATATs6XO95v2Z+8J3vN+zKt4CYTs6XO958giN2R0K7uTvzy0Bk/e4O+/tWOyN0nkNzjieAHxVxsce8GjMrzzNOGj2lRqJa1wT1dS2CKKSSaQ+I0jVx/llY1aHOkc0RyOHAhoxn1E9Cro3tY3OQAeBbpn+ytVbmySeMGkZwM9PRnm9vtXKf7PTf+bHkjqH6NpzGz7LWqjvao/Yv+5eGJriQxxa4cWP0I+POrZaWnDgQegrrHlv8rne0/wCxf+Fe97VH7CT8KtfFPiVe06XO95/2L/wlO95/2Mn4SrevSU16Sh0ud7z/ALCT8JTvaf8AYSfhKt5PSfvTJ+0fvTs6dX7mDHx7N1AexzT3444cMfUYi87luTs1UZJP+Md1GIjtx8c62i85bp75N1yo5SO0XnLdPfJuuVHI4UREQEREBERAREQEREBERAREQEREBERBU573gBztBwHABeBxDS0HAdx9a8RDVfKyH635ezsC8MjyCC4nIwfvz/NUomLteucXAbxzujA9i9MjyzcJy0cM649ipRE0REQEREBERB1buW+bVR747qMRO5b5tVHvjuoxEduPjnW0XnLdPfJuuVHKR2i85bp75N1yo5HGiIiAiIgIiICIiAiIgIiICIiAiIgy4bXWT0pqo2xGFpAc50zBgkkNBBORndK9/RNdvFvItyKbvs/SN/U4zvcejm4qunqoI9nrjRPcRPUzQvjaAcEN3s5PN5QUm680RL2CUbhswow7kfG5XdAxnGcaKiJFpricckwf4cVRJlYAIjwdkn1+1eiz3DeqGugbH3rucsZJWtDA7yTknUHmIUnHd6GKTlN5s2LRHS8nJGS18jXNJafUcHVU1NyoKpt7HfjmtuHI8hykZJja05LDgfVGg6cBF6RBoqoV4oHQObVGQR8k7AO8dAOhXhZ68zOhbFGXsDy4CdhDdzy8nOmAsyputLU7XU9ybvspYZYBvPHjFkYa3eIHOd3OPWrkddQi6VlU+riDaiGpjZuQObjfB3C7TU5cc9GEEaLTXkyf4f8AVxtlcd9uCxxDQ4HPjAkgaZ1Vz9CXIviYIY3OmIEYbOw7+XFoxg/aBGelSEt1oXWU29kx3obYKVjyw4lkNQJTjTRoGmTjVWaeuo467ZyV1QAy3hoqDuO8TEzn6aa6EcOdDGCy11z4zI2nJb4+AHNy/c8stGcuA5yMobXXtdC11MWmeEzxEuGHxgElwOcaAH16KZpr1QR1lnrXzYNqZK10QY7M3jvc3d0xg74BzjGqoprxQinkpaqUuYyiPesjWk8nMYixzMEeS7I14ZaPWhka9nKIOCKIIiIOrdy3zaqPfHdRiJ3LfNqo98d1GIjtx8c62i85bp75N1yo5SO0XnLdPfJuuVHI40REQEREBERAREQEREBERAREQEREBERAREQEREBERAREQEREBERB1buW+bVR747qMRO5b5tVHvjuoxEduPjnW0XnLdPfJuuVHLYL9YbxNtDcpYrTXPjfVyua9tO8hwLzgg41CwPB2+ehrh8q/sRysRyKR8Hb56GuHyr+xPB2+ehrh8q/sRMRyKR8Hb56GuHyr+xPB2+ehrh8q/sQxHIpHwdvnoa4fKv7E8Hb56GuHyr+xDEcikfB2+ehrh8q/sTwdvnoa4fKv7EMRyKR8Hb56GuHyr+xPB2+ehrh8q/sQxHIpHwdvnoa4fKv7E8Hb56GuHyr+xDEcikfB2+ehrh8q/sTwdvnoa4fKv7EMRyKR8Hb56GuHyr+xPB2+ehrh8q/sQxHIpHwdvnoa4fKv7E8Hb56GuHyr+xDEcikfB2+ehrh8q/sTwdvnoa4fKv7EMRyKR8Hb56GuHyr+xPB2+ehrh8q/sQxHIpHwdvnoa4fKv7E8Hb56GuHyr+xDEcikfB2+ehrh8q/sTwdvnoa4fKv7EMRyKR8Hb56GuHyr+xPB2+ehrh8q/sQxHIpHwdvnoa4fKv7E8Hb56GuHyr+xDHRe5b5tVHvjuoxFe7m9FVUOz08VZTTU8hq3ODJoywkbjNcHm0KI7cfH//Z%2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2925325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55575" y="5013176"/>
            <a:ext cx="44884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Electricity </a:t>
            </a:r>
            <a:r>
              <a:rPr lang="en-US" dirty="0"/>
              <a:t>and Magnetism Hardcover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by Edward M. Purcell (Author), David J. Morin (Author)</a:t>
            </a:r>
          </a:p>
          <a:p>
            <a:r>
              <a:rPr lang="en-US" dirty="0" smtClean="0"/>
              <a:t>ISBN-13</a:t>
            </a:r>
            <a:r>
              <a:rPr lang="en-US" dirty="0"/>
              <a:t>: </a:t>
            </a:r>
            <a:r>
              <a:rPr lang="en-US" dirty="0" smtClean="0"/>
              <a:t>978-1107014022</a:t>
            </a:r>
            <a:endParaRPr lang="cs-CZ" dirty="0" smtClean="0"/>
          </a:p>
          <a:p>
            <a:r>
              <a:rPr lang="en-US" dirty="0" smtClean="0"/>
              <a:t>ISBN-10</a:t>
            </a:r>
            <a:r>
              <a:rPr lang="en-US" dirty="0"/>
              <a:t>: 1107014026 </a:t>
            </a:r>
            <a:r>
              <a:rPr lang="cs-CZ" dirty="0" smtClean="0"/>
              <a:t>     </a:t>
            </a:r>
            <a:r>
              <a:rPr lang="en-US" dirty="0" smtClean="0"/>
              <a:t>Edition</a:t>
            </a:r>
            <a:r>
              <a:rPr lang="en-US" dirty="0"/>
              <a:t>: </a:t>
            </a:r>
            <a:r>
              <a:rPr lang="en-US" dirty="0" smtClean="0"/>
              <a:t>3rd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836712"/>
            <a:ext cx="2568699" cy="359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076056" y="5013176"/>
            <a:ext cx="35409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Introduction </a:t>
            </a:r>
            <a:r>
              <a:rPr lang="en-US" dirty="0"/>
              <a:t>to Electrodynamics </a:t>
            </a:r>
            <a:endParaRPr lang="cs-CZ" dirty="0" smtClean="0"/>
          </a:p>
          <a:p>
            <a:r>
              <a:rPr lang="en-US" dirty="0" smtClean="0"/>
              <a:t>(</a:t>
            </a:r>
            <a:r>
              <a:rPr lang="en-US" dirty="0"/>
              <a:t>3rd Edition) </a:t>
            </a:r>
            <a:r>
              <a:rPr lang="en-US" dirty="0" smtClean="0"/>
              <a:t>January </a:t>
            </a:r>
            <a:r>
              <a:rPr lang="en-US" dirty="0"/>
              <a:t>9, 1999</a:t>
            </a:r>
          </a:p>
          <a:p>
            <a:r>
              <a:rPr lang="en-US" dirty="0"/>
              <a:t>by David J. Griffiths (Author)</a:t>
            </a:r>
          </a:p>
          <a:p>
            <a:r>
              <a:rPr lang="en-US" dirty="0" smtClean="0"/>
              <a:t>ISBN-13</a:t>
            </a:r>
            <a:r>
              <a:rPr lang="en-US" dirty="0"/>
              <a:t>: 978-0138053260 </a:t>
            </a:r>
            <a:endParaRPr lang="cs-CZ" dirty="0" smtClean="0"/>
          </a:p>
          <a:p>
            <a:r>
              <a:rPr lang="en-US" dirty="0" smtClean="0"/>
              <a:t>ISBN-10</a:t>
            </a:r>
            <a:r>
              <a:rPr lang="en-US" dirty="0"/>
              <a:t>: 013805326X </a:t>
            </a:r>
            <a:r>
              <a:rPr lang="cs-CZ" dirty="0" smtClean="0"/>
              <a:t> </a:t>
            </a:r>
            <a:r>
              <a:rPr lang="en-US" dirty="0" smtClean="0"/>
              <a:t>Edition</a:t>
            </a:r>
            <a:r>
              <a:rPr lang="en-US" dirty="0"/>
              <a:t>: 3rd</a:t>
            </a:r>
          </a:p>
        </p:txBody>
      </p:sp>
    </p:spTree>
    <p:extLst>
      <p:ext uri="{BB962C8B-B14F-4D97-AF65-F5344CB8AC3E}">
        <p14:creationId xmlns:p14="http://schemas.microsoft.com/office/powerpoint/2010/main" val="36971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619672" y="5157192"/>
            <a:ext cx="221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Elektromagnetizmus</a:t>
            </a:r>
          </a:p>
          <a:p>
            <a:r>
              <a:rPr lang="cs-CZ" dirty="0" smtClean="0"/>
              <a:t>Andrej </a:t>
            </a:r>
            <a:r>
              <a:rPr lang="cs-CZ" dirty="0" err="1"/>
              <a:t>Tirpák</a:t>
            </a:r>
            <a:endParaRPr lang="cs-CZ" dirty="0"/>
          </a:p>
        </p:txBody>
      </p:sp>
      <p:pic>
        <p:nvPicPr>
          <p:cNvPr id="1026" name="Picture 2" descr="Elektromagnetizmus - Andrej Tirpák, pevná vazba, slovenský jazyk | Knihy na  Martinus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2592289" cy="362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49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69168" y="303947"/>
            <a:ext cx="6946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Walter </a:t>
            </a:r>
            <a:r>
              <a:rPr lang="cs-CZ" sz="3200" dirty="0" err="1" smtClean="0"/>
              <a:t>Lewin</a:t>
            </a:r>
            <a:r>
              <a:rPr lang="cs-CZ" sz="3200" dirty="0" smtClean="0"/>
              <a:t>- </a:t>
            </a:r>
            <a:r>
              <a:rPr lang="cs-CZ" sz="3200" dirty="0" err="1" smtClean="0"/>
              <a:t>Electricity</a:t>
            </a:r>
            <a:r>
              <a:rPr lang="cs-CZ" sz="3200" dirty="0" smtClean="0"/>
              <a:t> and </a:t>
            </a:r>
            <a:r>
              <a:rPr lang="cs-CZ" sz="3200" dirty="0" err="1" smtClean="0"/>
              <a:t>Magnetism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1982782" y="200447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8.02x - </a:t>
            </a:r>
            <a:r>
              <a:rPr lang="en-US" dirty="0" err="1">
                <a:hlinkClick r:id="rId2"/>
              </a:rPr>
              <a:t>Lect</a:t>
            </a:r>
            <a:r>
              <a:rPr lang="en-US" dirty="0">
                <a:hlinkClick r:id="rId2"/>
              </a:rPr>
              <a:t> 1 - Electric Charges and Forces - Coulomb's Law - Polarization - YouTube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051720" y="3180187"/>
            <a:ext cx="5555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https://www.youtube.com/watch?v=x1-SibwIPM4</a:t>
            </a:r>
          </a:p>
        </p:txBody>
      </p:sp>
      <p:sp>
        <p:nvSpPr>
          <p:cNvPr id="5" name="Obdélník 4"/>
          <p:cNvSpPr/>
          <p:nvPr/>
        </p:nvSpPr>
        <p:spPr>
          <a:xfrm>
            <a:off x="1982782" y="1084007"/>
            <a:ext cx="3957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202122"/>
                </a:solidFill>
                <a:latin typeface="Arial" panose="020B0604020202020204" pitchFamily="34" charset="0"/>
              </a:rPr>
              <a:t>Walter Hendrik Gustav Lewin</a:t>
            </a:r>
            <a:r>
              <a:rPr lang="nn-NO" dirty="0">
                <a:solidFill>
                  <a:srgbClr val="202122"/>
                </a:solidFill>
                <a:latin typeface="Arial" panose="020B0604020202020204" pitchFamily="34" charset="0"/>
              </a:rPr>
              <a:t> (born January 29, 1936)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982782" y="4063263"/>
            <a:ext cx="4588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The Feynman Lectures on Physics (caltech.edu)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969168" y="4448232"/>
            <a:ext cx="4244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https://www.feynmanlectures.caltech.edu/</a:t>
            </a:r>
          </a:p>
        </p:txBody>
      </p:sp>
      <p:sp>
        <p:nvSpPr>
          <p:cNvPr id="8" name="AutoShape 2" descr="The Feynman Lectures on Physics"/>
          <p:cNvSpPr>
            <a:spLocks noChangeAspect="1" noChangeArrowheads="1"/>
          </p:cNvSpPr>
          <p:nvPr/>
        </p:nvSpPr>
        <p:spPr bwMode="auto">
          <a:xfrm>
            <a:off x="107504" y="69269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31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5388</TotalTime>
  <Words>315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elektřina a magnetismus</vt:lpstr>
      <vt:lpstr>Přednáška</vt:lpstr>
      <vt:lpstr>cvičení, zkouška</vt:lpstr>
      <vt:lpstr>Matematika</vt:lpstr>
      <vt:lpstr>Prezentace aplikace PowerPoint</vt:lpstr>
      <vt:lpstr>Z čeho studovat 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elektřina a magnetismus</dc:title>
  <dc:creator>PK</dc:creator>
  <cp:lastModifiedBy>Admin</cp:lastModifiedBy>
  <cp:revision>31</cp:revision>
  <dcterms:created xsi:type="dcterms:W3CDTF">2015-02-14T23:17:30Z</dcterms:created>
  <dcterms:modified xsi:type="dcterms:W3CDTF">2025-02-22T21:55:28Z</dcterms:modified>
</cp:coreProperties>
</file>