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8E9AE4-9C82-4916-99F0-75E806689831}" v="7" dt="2020-05-18T12:54:14.8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Vašina" userId="e0d5b9c9-621a-4918-8e9f-d677cd0fff0e" providerId="ADAL" clId="{E28E9AE4-9C82-4916-99F0-75E806689831}"/>
    <pc:docChg chg="undo custSel addSld modSld">
      <pc:chgData name="Petr Vašina" userId="e0d5b9c9-621a-4918-8e9f-d677cd0fff0e" providerId="ADAL" clId="{E28E9AE4-9C82-4916-99F0-75E806689831}" dt="2020-05-18T12:54:59.062" v="114" actId="478"/>
      <pc:docMkLst>
        <pc:docMk/>
      </pc:docMkLst>
      <pc:sldChg chg="addSp modSp mod">
        <pc:chgData name="Petr Vašina" userId="e0d5b9c9-621a-4918-8e9f-d677cd0fff0e" providerId="ADAL" clId="{E28E9AE4-9C82-4916-99F0-75E806689831}" dt="2020-05-18T12:53:05.815" v="92" actId="1038"/>
        <pc:sldMkLst>
          <pc:docMk/>
          <pc:sldMk cId="254614631" sldId="256"/>
        </pc:sldMkLst>
        <pc:spChg chg="add mod">
          <ac:chgData name="Petr Vašina" userId="e0d5b9c9-621a-4918-8e9f-d677cd0fff0e" providerId="ADAL" clId="{E28E9AE4-9C82-4916-99F0-75E806689831}" dt="2020-05-18T12:53:05.815" v="92" actId="1038"/>
          <ac:spMkLst>
            <pc:docMk/>
            <pc:sldMk cId="254614631" sldId="256"/>
            <ac:spMk id="2" creationId="{A74790B4-530B-4174-A36D-35E8E769E7EE}"/>
          </ac:spMkLst>
        </pc:spChg>
        <pc:spChg chg="mod">
          <ac:chgData name="Petr Vašina" userId="e0d5b9c9-621a-4918-8e9f-d677cd0fff0e" providerId="ADAL" clId="{E28E9AE4-9C82-4916-99F0-75E806689831}" dt="2020-05-18T08:27:19.017" v="17" actId="1076"/>
          <ac:spMkLst>
            <pc:docMk/>
            <pc:sldMk cId="254614631" sldId="256"/>
            <ac:spMk id="9" creationId="{3427BFA8-4260-4594-A642-36C2807BA43F}"/>
          </ac:spMkLst>
        </pc:spChg>
        <pc:spChg chg="mod">
          <ac:chgData name="Petr Vašina" userId="e0d5b9c9-621a-4918-8e9f-d677cd0fff0e" providerId="ADAL" clId="{E28E9AE4-9C82-4916-99F0-75E806689831}" dt="2020-05-18T08:27:31.843" v="20" actId="1076"/>
          <ac:spMkLst>
            <pc:docMk/>
            <pc:sldMk cId="254614631" sldId="256"/>
            <ac:spMk id="12" creationId="{C85ADFC1-8001-4BA4-938B-86DAF5F4FCC6}"/>
          </ac:spMkLst>
        </pc:spChg>
        <pc:spChg chg="add mod">
          <ac:chgData name="Petr Vašina" userId="e0d5b9c9-621a-4918-8e9f-d677cd0fff0e" providerId="ADAL" clId="{E28E9AE4-9C82-4916-99F0-75E806689831}" dt="2020-05-18T12:52:23.489" v="31" actId="1076"/>
          <ac:spMkLst>
            <pc:docMk/>
            <pc:sldMk cId="254614631" sldId="256"/>
            <ac:spMk id="132" creationId="{EE83173C-A049-4F79-B5D3-E4A13B92FB69}"/>
          </ac:spMkLst>
        </pc:spChg>
        <pc:spChg chg="add mod">
          <ac:chgData name="Petr Vašina" userId="e0d5b9c9-621a-4918-8e9f-d677cd0fff0e" providerId="ADAL" clId="{E28E9AE4-9C82-4916-99F0-75E806689831}" dt="2020-05-18T12:52:29.287" v="33" actId="1076"/>
          <ac:spMkLst>
            <pc:docMk/>
            <pc:sldMk cId="254614631" sldId="256"/>
            <ac:spMk id="133" creationId="{2767F0E3-5AEA-44C5-A9A1-A6CB7880E4E7}"/>
          </ac:spMkLst>
        </pc:spChg>
      </pc:sldChg>
      <pc:sldChg chg="addSp delSp modSp new mod">
        <pc:chgData name="Petr Vašina" userId="e0d5b9c9-621a-4918-8e9f-d677cd0fff0e" providerId="ADAL" clId="{E28E9AE4-9C82-4916-99F0-75E806689831}" dt="2020-05-18T12:53:36.166" v="99" actId="478"/>
        <pc:sldMkLst>
          <pc:docMk/>
          <pc:sldMk cId="1738238805" sldId="257"/>
        </pc:sldMkLst>
        <pc:spChg chg="del">
          <ac:chgData name="Petr Vašina" userId="e0d5b9c9-621a-4918-8e9f-d677cd0fff0e" providerId="ADAL" clId="{E28E9AE4-9C82-4916-99F0-75E806689831}" dt="2020-05-18T07:38:04.747" v="5" actId="478"/>
          <ac:spMkLst>
            <pc:docMk/>
            <pc:sldMk cId="1738238805" sldId="257"/>
            <ac:spMk id="2" creationId="{DBD40EF6-5488-432D-9BB2-AB54D395BC68}"/>
          </ac:spMkLst>
        </pc:spChg>
        <pc:spChg chg="del">
          <ac:chgData name="Petr Vašina" userId="e0d5b9c9-621a-4918-8e9f-d677cd0fff0e" providerId="ADAL" clId="{E28E9AE4-9C82-4916-99F0-75E806689831}" dt="2020-05-18T07:38:04.747" v="5" actId="478"/>
          <ac:spMkLst>
            <pc:docMk/>
            <pc:sldMk cId="1738238805" sldId="257"/>
            <ac:spMk id="3" creationId="{3742E063-DBC6-4A68-A9C5-E7FD8C245C90}"/>
          </ac:spMkLst>
        </pc:spChg>
        <pc:spChg chg="add del mod">
          <ac:chgData name="Petr Vašina" userId="e0d5b9c9-621a-4918-8e9f-d677cd0fff0e" providerId="ADAL" clId="{E28E9AE4-9C82-4916-99F0-75E806689831}" dt="2020-05-18T07:39:17.537" v="11" actId="478"/>
          <ac:spMkLst>
            <pc:docMk/>
            <pc:sldMk cId="1738238805" sldId="257"/>
            <ac:spMk id="4" creationId="{9496F196-57ED-4C34-8B36-7EAC0D01B585}"/>
          </ac:spMkLst>
        </pc:spChg>
        <pc:spChg chg="add del mod">
          <ac:chgData name="Petr Vašina" userId="e0d5b9c9-621a-4918-8e9f-d677cd0fff0e" providerId="ADAL" clId="{E28E9AE4-9C82-4916-99F0-75E806689831}" dt="2020-05-18T07:39:51.437" v="14" actId="478"/>
          <ac:spMkLst>
            <pc:docMk/>
            <pc:sldMk cId="1738238805" sldId="257"/>
            <ac:spMk id="5" creationId="{A1BDD8AF-EF38-459B-A6A9-5176BCFA353D}"/>
          </ac:spMkLst>
        </pc:spChg>
        <pc:spChg chg="add del mod">
          <ac:chgData name="Petr Vašina" userId="e0d5b9c9-621a-4918-8e9f-d677cd0fff0e" providerId="ADAL" clId="{E28E9AE4-9C82-4916-99F0-75E806689831}" dt="2020-05-18T12:53:19.714" v="93" actId="478"/>
          <ac:spMkLst>
            <pc:docMk/>
            <pc:sldMk cId="1738238805" sldId="257"/>
            <ac:spMk id="6" creationId="{E3FF2181-AA5F-4FFD-A382-D81F7FBA8EE9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7" creationId="{D3491F2C-0F11-4750-B7D0-E3EB50E9E942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8" creationId="{9714598B-219B-41E9-95B7-7781D68079D7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9" creationId="{2B2AB101-06B0-482C-B7B8-EC9163E181B2}"/>
          </ac:spMkLst>
        </pc:spChg>
        <pc:spChg chg="add del mod">
          <ac:chgData name="Petr Vašina" userId="e0d5b9c9-621a-4918-8e9f-d677cd0fff0e" providerId="ADAL" clId="{E28E9AE4-9C82-4916-99F0-75E806689831}" dt="2020-05-18T12:53:20.965" v="94" actId="478"/>
          <ac:spMkLst>
            <pc:docMk/>
            <pc:sldMk cId="1738238805" sldId="257"/>
            <ac:spMk id="10" creationId="{784475AD-DBB4-4777-809B-8AC4CDD4D263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1" creationId="{4E5937C1-FBCD-42A6-A083-ADB4E1700669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2" creationId="{24F6ED1E-CD3E-44EF-8753-024862A22444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3" creationId="{F16CAB17-9FCF-4ACF-9116-5A8DD594E5D8}"/>
          </ac:spMkLst>
        </pc:spChg>
        <pc:spChg chg="add del mod">
          <ac:chgData name="Petr Vašina" userId="e0d5b9c9-621a-4918-8e9f-d677cd0fff0e" providerId="ADAL" clId="{E28E9AE4-9C82-4916-99F0-75E806689831}" dt="2020-05-18T12:53:22.071" v="95" actId="478"/>
          <ac:spMkLst>
            <pc:docMk/>
            <pc:sldMk cId="1738238805" sldId="257"/>
            <ac:spMk id="14" creationId="{70FFE84F-1711-4DAB-A564-1FEA899A15C8}"/>
          </ac:spMkLst>
        </pc:spChg>
        <pc:spChg chg="add del mod">
          <ac:chgData name="Petr Vašina" userId="e0d5b9c9-621a-4918-8e9f-d677cd0fff0e" providerId="ADAL" clId="{E28E9AE4-9C82-4916-99F0-75E806689831}" dt="2020-05-18T12:53:33.361" v="98" actId="478"/>
          <ac:spMkLst>
            <pc:docMk/>
            <pc:sldMk cId="1738238805" sldId="257"/>
            <ac:spMk id="15" creationId="{5A3940D8-EB37-46E6-A822-0ABA93370606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6" creationId="{57207D72-6A74-43AA-8C66-91D0AE5B8A3C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7" creationId="{31550D90-F730-4BA4-81EE-3F9097C290A6}"/>
          </ac:spMkLst>
        </pc:spChg>
        <pc:spChg chg="add del mod">
          <ac:chgData name="Petr Vašina" userId="e0d5b9c9-621a-4918-8e9f-d677cd0fff0e" providerId="ADAL" clId="{E28E9AE4-9C82-4916-99F0-75E806689831}" dt="2020-05-18T12:53:23.304" v="96" actId="478"/>
          <ac:spMkLst>
            <pc:docMk/>
            <pc:sldMk cId="1738238805" sldId="257"/>
            <ac:spMk id="18" creationId="{C54425C3-2C6A-4BFE-8B6A-307150059C6E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9" creationId="{B5067E24-BEBB-4148-BC9E-4BCCF234EE24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20" creationId="{138110CD-8572-4BF2-A3CA-3204F36467A2}"/>
          </ac:spMkLst>
        </pc:spChg>
        <pc:spChg chg="add del mod">
          <ac:chgData name="Petr Vašina" userId="e0d5b9c9-621a-4918-8e9f-d677cd0fff0e" providerId="ADAL" clId="{E28E9AE4-9C82-4916-99F0-75E806689831}" dt="2020-05-18T12:53:36.166" v="99" actId="478"/>
          <ac:spMkLst>
            <pc:docMk/>
            <pc:sldMk cId="1738238805" sldId="257"/>
            <ac:spMk id="21" creationId="{B2BDE153-2463-4D1D-94EF-B67E6A8C2A59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22" creationId="{5076A1E2-5E28-4165-A8D5-CB627D7E633F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23" creationId="{501A148D-9981-4A86-B088-F6B0AE307628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24" creationId="{E9D8BE07-8F60-4DFA-8FE4-46B8C7577FC4}"/>
          </ac:spMkLst>
        </pc:spChg>
        <pc:spChg chg="add del mod">
          <ac:chgData name="Petr Vašina" userId="e0d5b9c9-621a-4918-8e9f-d677cd0fff0e" providerId="ADAL" clId="{E28E9AE4-9C82-4916-99F0-75E806689831}" dt="2020-05-18T12:53:29.710" v="97" actId="478"/>
          <ac:spMkLst>
            <pc:docMk/>
            <pc:sldMk cId="1738238805" sldId="257"/>
            <ac:spMk id="25" creationId="{DFF86195-0564-4C40-99FC-DA810A8B21F7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26" creationId="{461CCC3B-BA53-43F0-AF2B-29E02A1CD94B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27" creationId="{9E95F2BB-6AD5-470A-B52F-7D761E83C794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28" creationId="{8FC957BA-3E68-40A2-894E-8B9AA56998D6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29" creationId="{6792BB04-2A39-4452-BFD6-5320486DBFA9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30" creationId="{E79A7685-290D-498B-8FBF-07103CF83D94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31" creationId="{3E5C83D1-4C2F-4901-8D1B-E6E0FCBA9D68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32" creationId="{9A3972C0-30A0-438C-A922-BEBB2DFA8CCA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33" creationId="{4538DE76-F84B-49FE-A8EE-1608341AEFC1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34" creationId="{BB11FF73-1E74-42E3-8C92-8F73E051014A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35" creationId="{EE947582-E3F9-4DA1-A835-8E228EB2EE6F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36" creationId="{49ADE9DC-62ED-4802-B2CE-31853D3064C5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37" creationId="{C4CF8123-B89F-43FD-BC7F-4C89B9928AD1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38" creationId="{AA5F9561-BEF7-4946-9EA0-24E6D8E5CBF7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39" creationId="{BEE59A19-9F5D-4381-9607-8895E0A035B9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40" creationId="{275130AA-91B7-46F4-8AC2-FB403333CBF5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41" creationId="{588F3D89-BEC5-4048-B6BE-EA3394AAAF6D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42" creationId="{922530EF-6B0C-4458-9681-21EA2734D8C7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43" creationId="{45BEFE0F-EBB4-439B-A66A-05E5BBC6E290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44" creationId="{88D54471-71BA-49D9-A362-4AD95D2228BC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45" creationId="{A7CF29F4-14E5-42EA-A910-4E8CF852CDCA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46" creationId="{7778DDCE-0479-4D28-8508-71ACC1D15E5B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47" creationId="{FB5BFD83-BA9F-4C49-BE0F-392646EC5DF6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48" creationId="{28130F65-A2E3-44B7-90FD-E662B4A97230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49" creationId="{94EC38E3-2251-4DA8-857B-C23F7ECE08CC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50" creationId="{EBC39688-2E2C-403A-BD6D-D140C97AB088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51" creationId="{60F67399-6CE5-45E8-897A-3E381B7A36A4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52" creationId="{44B71E99-1F25-400A-A91B-FA01DEBFD68E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53" creationId="{9F67E8DC-6DB7-4379-A6B8-6BFED5199088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54" creationId="{221080F6-6361-4E27-A567-518E7AFB33E4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55" creationId="{91BB15AB-9B45-48E7-B52A-E21B6F4749C3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56" creationId="{6FDE4035-59B3-4D9F-B0EF-6E059D1FFFB6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57" creationId="{07192AB0-21E5-4654-863B-433ED664172B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58" creationId="{8ABCDC66-B1EC-40B2-AE53-5C7FBB2C32AD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59" creationId="{396A234B-A175-445B-83B2-83A905D40B83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60" creationId="{F6173B16-FAF0-4FB8-9B06-66A89AD4E683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61" creationId="{9632D8E4-1AEE-49F8-AB91-9B3FB404A566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62" creationId="{CEC17C03-DA34-4DA5-8E82-D82A694F3063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63" creationId="{1AED7FB1-FAD9-43E4-A388-31F060E6EDDE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64" creationId="{A028BC38-412E-4496-8E7A-EFA4BA843454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65" creationId="{FE678767-18EC-4E7F-B85C-F92C0F585A3D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66" creationId="{73DD4A06-7B3E-4FDD-93DA-874F6441AB96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67" creationId="{A59A4582-9058-4837-B191-36EFB8ADAC10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68" creationId="{FF17ADF1-0FF9-42AA-A9BB-B6ADCBD41584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69" creationId="{5ECBFF21-BE09-43A3-A9ED-CE437533E09A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70" creationId="{51302F4F-89BC-4DD9-9A7F-1F8D596EEDD6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71" creationId="{D6EC478D-BED2-4521-98F5-71290911F17D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72" creationId="{494860D9-4D4E-4BBF-A9C4-9674C2C5AA9F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73" creationId="{EDE80B54-2D42-4804-8755-39EE4A2B8D88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74" creationId="{F73B1EE2-6FEB-4995-8C20-AEB535C44C50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75" creationId="{907D94E7-8670-40CF-A645-FEA89DAF5D6B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76" creationId="{0CA2E882-0CF5-4A89-A41D-6675957DC934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77" creationId="{B74EC984-D5BB-4169-9478-AB28AB612084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78" creationId="{D03E97FA-18B4-4C35-B4F5-7BA07519A133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79" creationId="{4A292CC9-9DFB-45E4-80CA-E9B965FA1D82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80" creationId="{86A1F770-EF39-4D3B-9FA2-B19D812856F8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81" creationId="{D7F1B929-1061-4AEB-A60B-DC43A7085F63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82" creationId="{1EBEE060-0C30-4BB5-8ABE-AA9F0E0D38FB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83" creationId="{5F5B4F31-761E-48E7-90D0-07029D2F52F1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84" creationId="{29126E1D-BA1D-4965-B656-53B78C3EAADC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85" creationId="{BB7FE4C5-D0EF-475D-B6D3-5BC79CE9A1A1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86" creationId="{9E23D9BE-9B18-45BA-ABF4-C0933FA67DFB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87" creationId="{1A2557A9-9A26-4512-804D-8B0F77E9EE46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88" creationId="{200FF9CA-A07E-4E19-998C-26B49DD3A08D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89" creationId="{69F6A959-4691-4E32-854A-4A5E00275E9B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90" creationId="{95EC4EE7-4C69-43DA-829B-D73019772CAB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91" creationId="{0CDFDCCC-46A4-4ECF-9D61-DC04FFAC1996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92" creationId="{DB8DD431-3E07-4808-84A4-F63D5E8D3A30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93" creationId="{33FA1CB5-2925-4E79-A0C8-A7C0BEA65A47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94" creationId="{4402644F-5446-451F-96BC-58766EC4ECAA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95" creationId="{F4A90914-20D3-4924-842E-8974BFAC0760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96" creationId="{6C89F171-1FAC-4688-BD29-CBBAA29BCBCC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97" creationId="{7FC4AA4F-32DB-4EFB-B104-22295B63815D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98" creationId="{D6AC6391-8101-48DA-8391-B8966CA81EAF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99" creationId="{7EC7A12C-12C7-4566-AEC4-80FBEF7BF420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00" creationId="{E18BD670-6E98-4F3A-AD4A-B923C1F7AF46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01" creationId="{E98F337C-7135-49E9-BD04-42024FD091C1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02" creationId="{30C8422E-B3A8-4067-AC60-9C2A0590BB6D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03" creationId="{44115BD0-7116-43BA-8874-3DEA476569D3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04" creationId="{A0D898B3-3A40-46FB-A424-0D0AC14F2BC7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05" creationId="{6229CE27-B051-4323-B8B4-25C471871534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06" creationId="{9A80516A-9358-4BD6-9B04-A2EDFB1D3552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07" creationId="{E9348B8D-7973-4949-8E2C-B4A4B502EC1B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08" creationId="{61336133-F8DF-4C1D-BB82-9BFEC9EDE473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09" creationId="{E04A1DD9-ADD7-47C7-87EC-2F73DB116882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10" creationId="{E57446AE-582E-4D25-942D-E2675604F56A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11" creationId="{166EE7FA-7263-4BEC-B2D5-53529B6A5F00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12" creationId="{1B8C9A72-4781-46B6-ABEF-ED1F577C01C7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13" creationId="{0E63C65C-B4FD-440E-8C22-AE261900310B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14" creationId="{04719701-748C-4543-A8B8-299214217105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15" creationId="{B4E82C68-290F-42A9-A2D4-BD85637E4EFC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16" creationId="{0FA539D6-0FD5-4027-94C9-A37F300613FB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17" creationId="{3BF7FFBE-3953-4AC7-889D-F0E8F8066572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18" creationId="{6B88333B-53BF-48E7-A37D-51796E64E444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19" creationId="{9258D3A1-9DCF-4A73-BC99-D3404D32987A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20" creationId="{CCE54C36-5E45-4EE4-8DA9-20E89B9BF8F0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21" creationId="{EE714971-8710-47D6-9A3B-A356E15A8754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22" creationId="{DF8975A8-7D9E-4674-A8F2-B3B18EDC4DD3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23" creationId="{090926DE-E092-4813-9F87-5EC2E141A88D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24" creationId="{24881A3F-61EB-4A51-B7C5-01D72C7ED096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25" creationId="{3D6B04A7-E2F7-4155-9BBE-350E00D5F9C6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26" creationId="{33647250-AA35-4459-96E1-A8EAED9FAF88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27" creationId="{41576500-7393-4189-8909-D589FC6088B4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28" creationId="{5D1F3F45-0BB9-4B2E-9B20-14F9B9D4B3F7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29" creationId="{A8458131-1C50-4678-82A5-C83AE207F78A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30" creationId="{0809E81C-FC23-4468-86BB-1A5F16CEF921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31" creationId="{6329A603-355F-4D13-8B0E-F2DB6C6BF8CC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32" creationId="{632228BD-28C7-4492-918E-934BD188A801}"/>
          </ac:spMkLst>
        </pc:spChg>
        <pc:spChg chg="add mod">
          <ac:chgData name="Petr Vašina" userId="e0d5b9c9-621a-4918-8e9f-d677cd0fff0e" providerId="ADAL" clId="{E28E9AE4-9C82-4916-99F0-75E806689831}" dt="2020-05-18T12:49:57.713" v="21"/>
          <ac:spMkLst>
            <pc:docMk/>
            <pc:sldMk cId="1738238805" sldId="257"/>
            <ac:spMk id="133" creationId="{B4DC9458-6E60-48E5-B4F4-B5CC46E7962D}"/>
          </ac:spMkLst>
        </pc:spChg>
      </pc:sldChg>
      <pc:sldChg chg="addSp delSp modSp new mod">
        <pc:chgData name="Petr Vašina" userId="e0d5b9c9-621a-4918-8e9f-d677cd0fff0e" providerId="ADAL" clId="{E28E9AE4-9C82-4916-99F0-75E806689831}" dt="2020-05-18T12:54:07.723" v="107" actId="478"/>
        <pc:sldMkLst>
          <pc:docMk/>
          <pc:sldMk cId="2456479375" sldId="258"/>
        </pc:sldMkLst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2" creationId="{9EA81211-7DCD-4B2C-81FB-A209441AEFF7}"/>
          </ac:spMkLst>
        </pc:spChg>
        <pc:spChg chg="del">
          <ac:chgData name="Petr Vašina" userId="e0d5b9c9-621a-4918-8e9f-d677cd0fff0e" providerId="ADAL" clId="{E28E9AE4-9C82-4916-99F0-75E806689831}" dt="2020-05-18T07:38:01.596" v="4" actId="478"/>
          <ac:spMkLst>
            <pc:docMk/>
            <pc:sldMk cId="2456479375" sldId="258"/>
            <ac:spMk id="2" creationId="{B3FEFDC6-B430-4324-A865-0D4ECE6FE2FB}"/>
          </ac:spMkLst>
        </pc:spChg>
        <pc:spChg chg="del">
          <ac:chgData name="Petr Vašina" userId="e0d5b9c9-621a-4918-8e9f-d677cd0fff0e" providerId="ADAL" clId="{E28E9AE4-9C82-4916-99F0-75E806689831}" dt="2020-05-18T07:38:01.596" v="4" actId="478"/>
          <ac:spMkLst>
            <pc:docMk/>
            <pc:sldMk cId="2456479375" sldId="258"/>
            <ac:spMk id="3" creationId="{91DAB044-F103-4617-A071-E3E373608B0E}"/>
          </ac:spMkLst>
        </pc:spChg>
        <pc:spChg chg="add del mod">
          <ac:chgData name="Petr Vašina" userId="e0d5b9c9-621a-4918-8e9f-d677cd0fff0e" providerId="ADAL" clId="{E28E9AE4-9C82-4916-99F0-75E806689831}" dt="2020-05-18T12:53:50.715" v="101" actId="478"/>
          <ac:spMkLst>
            <pc:docMk/>
            <pc:sldMk cId="2456479375" sldId="258"/>
            <ac:spMk id="3" creationId="{F8ACD3DC-11B0-4443-A227-4F61F9B0BCB3}"/>
          </ac:spMkLst>
        </pc:spChg>
        <pc:spChg chg="add del mod">
          <ac:chgData name="Petr Vašina" userId="e0d5b9c9-621a-4918-8e9f-d677cd0fff0e" providerId="ADAL" clId="{E28E9AE4-9C82-4916-99F0-75E806689831}" dt="2020-05-18T12:54:02.862" v="105" actId="478"/>
          <ac:spMkLst>
            <pc:docMk/>
            <pc:sldMk cId="2456479375" sldId="258"/>
            <ac:spMk id="4" creationId="{5F71729C-D983-447F-A5D3-4D54281D93B1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5" creationId="{1B05DFFC-D8DE-4BCE-9636-78CA045286BA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6" creationId="{3192B62B-3CAE-4EB4-B4B2-878D01F91552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7" creationId="{E1539AA9-015A-49EE-AB40-811010C40CBC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8" creationId="{50E54619-D203-4A78-B540-4C6BD7B799C1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9" creationId="{9A684E0E-6FB9-4DAA-AE9D-898D31B3163B}"/>
          </ac:spMkLst>
        </pc:spChg>
        <pc:spChg chg="add del mod">
          <ac:chgData name="Petr Vašina" userId="e0d5b9c9-621a-4918-8e9f-d677cd0fff0e" providerId="ADAL" clId="{E28E9AE4-9C82-4916-99F0-75E806689831}" dt="2020-05-18T12:54:07.723" v="107" actId="478"/>
          <ac:spMkLst>
            <pc:docMk/>
            <pc:sldMk cId="2456479375" sldId="258"/>
            <ac:spMk id="10" creationId="{A0B3D910-0F93-4F00-830F-0040BE678F9D}"/>
          </ac:spMkLst>
        </pc:spChg>
        <pc:spChg chg="add del mod">
          <ac:chgData name="Petr Vašina" userId="e0d5b9c9-621a-4918-8e9f-d677cd0fff0e" providerId="ADAL" clId="{E28E9AE4-9C82-4916-99F0-75E806689831}" dt="2020-05-18T12:53:59.909" v="104" actId="478"/>
          <ac:spMkLst>
            <pc:docMk/>
            <pc:sldMk cId="2456479375" sldId="258"/>
            <ac:spMk id="11" creationId="{D6E98880-0F6D-4601-8CBA-E6A2949C5372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2" creationId="{A3FFA14C-BBB0-44DE-AB1A-1F28885CE42B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3" creationId="{628DDD02-877C-4DC2-88C7-4DDD146A06DC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4" creationId="{708DF945-00F7-42A8-A880-5EFBCCB3D5C5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5" creationId="{E3D4CB1A-65C9-495B-98FE-3F41344697CE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6" creationId="{9B87F95D-438D-47F3-87A5-3E8B2D3B8808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7" creationId="{B7EBE779-B7B6-4385-8C57-062A88EE1A83}"/>
          </ac:spMkLst>
        </pc:spChg>
        <pc:spChg chg="add del mod">
          <ac:chgData name="Petr Vašina" userId="e0d5b9c9-621a-4918-8e9f-d677cd0fff0e" providerId="ADAL" clId="{E28E9AE4-9C82-4916-99F0-75E806689831}" dt="2020-05-18T12:54:05.249" v="106" actId="478"/>
          <ac:spMkLst>
            <pc:docMk/>
            <pc:sldMk cId="2456479375" sldId="258"/>
            <ac:spMk id="18" creationId="{8BEE639F-62C0-4D81-B857-15EED6EA44EC}"/>
          </ac:spMkLst>
        </pc:spChg>
        <pc:spChg chg="add del mod">
          <ac:chgData name="Petr Vašina" userId="e0d5b9c9-621a-4918-8e9f-d677cd0fff0e" providerId="ADAL" clId="{E28E9AE4-9C82-4916-99F0-75E806689831}" dt="2020-05-18T12:53:56.230" v="103" actId="478"/>
          <ac:spMkLst>
            <pc:docMk/>
            <pc:sldMk cId="2456479375" sldId="258"/>
            <ac:spMk id="19" creationId="{5BB586E9-2A1A-428D-AEFF-E613779B1F24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20" creationId="{75D5C2D0-D287-4B8D-BA59-B36A86F1D520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21" creationId="{ED7F779F-1D11-44DA-9AF8-C4370680B87B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22" creationId="{912F4FCF-91F5-42E9-A313-C90146E452B8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23" creationId="{78CC7DC3-AEB8-4984-9140-1DD3D5944960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24" creationId="{A3F43D9F-7CF6-4689-8BBA-DE64BD76DFA7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25" creationId="{60B06DA5-258E-40B7-9570-D92CA30B010B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26" creationId="{F90E6349-14E1-46BF-9468-97834BCA569C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27" creationId="{46EB3D3A-4F31-477C-ADD2-84853DFFA520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28" creationId="{0C114E8F-8F0F-4148-A16E-D2D5324CD17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29" creationId="{16DB137C-B8E6-4568-85BD-BCD68D2EA70F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30" creationId="{6AE9D982-8B75-42E2-ACF6-09A67AFC2F35}"/>
          </ac:spMkLst>
        </pc:spChg>
        <pc:spChg chg="add del mod">
          <ac:chgData name="Petr Vašina" userId="e0d5b9c9-621a-4918-8e9f-d677cd0fff0e" providerId="ADAL" clId="{E28E9AE4-9C82-4916-99F0-75E806689831}" dt="2020-05-18T12:53:53.804" v="102" actId="478"/>
          <ac:spMkLst>
            <pc:docMk/>
            <pc:sldMk cId="2456479375" sldId="258"/>
            <ac:spMk id="31" creationId="{234100DD-E72C-473B-AD0D-D82A2B96BA20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32" creationId="{4682067F-0790-4045-82A8-99DF9471F4D8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33" creationId="{C6BB5D06-D3A4-4C43-8AF4-AB41240FECAD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34" creationId="{C24CCE8E-78A8-46DC-85A8-543834DD9D68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35" creationId="{C8B34D58-B35B-4BB4-9509-275ED94207CE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36" creationId="{D61CD804-5E04-4DE2-A431-5C6159F4C5E8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37" creationId="{8E0A5C7E-4E35-4252-9B3A-145163E41061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38" creationId="{B77E3603-6725-4A23-A1DF-2560BDAA3E2D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39" creationId="{4D5E7F90-9D5F-4947-92E5-43F17812C6AC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40" creationId="{0756C728-A9DD-46ED-844E-396DB428E82A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41" creationId="{9623AF1D-FC27-4766-A724-EB318E0F0A03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42" creationId="{638D44EE-19ED-4764-BBD0-A27AB7E28FDE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43" creationId="{B4DFC16E-21BB-4116-B06B-BE25061BFC3B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44" creationId="{0733B351-559B-4E40-B22B-048AB913432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45" creationId="{03ECF03C-02D4-43DF-AFE0-C68E37AF1D7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46" creationId="{E6ADE804-8237-4CEA-9F2A-88BE1C0A10F7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47" creationId="{A20FC98F-A481-4B26-94CF-AC6D3BC410E4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48" creationId="{11DBDFAE-B9B5-4DF7-BF19-440209443B30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49" creationId="{9A5D1688-E6BA-417D-A691-2B8AA3344E7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50" creationId="{139A0BC0-24F0-4200-B61A-A5B692E2CB7D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51" creationId="{0B20EDAE-1E08-4D66-A9B8-8AC6B2D5CF25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52" creationId="{769C4326-3A01-4682-8DE4-4961145F9BAA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53" creationId="{A581270E-0D9F-45AB-9E86-F912552EADF0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54" creationId="{D97E0737-813F-4458-BE3E-D0CA5BABDCC7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55" creationId="{F1CB831F-4913-4A0E-9F6C-0D63B9DBC019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56" creationId="{7D5E9CFF-5102-478B-A771-8739065220C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57" creationId="{72F7253E-396B-4227-8B9E-919C3AEF447C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58" creationId="{9468337D-6386-4122-A2CE-AA5D13098CDC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59" creationId="{25003C3F-CB40-41F4-A751-3B365C1400C5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60" creationId="{45F16C89-5DE2-4FDF-9D94-B5C4244A7B8D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61" creationId="{45F4913F-2CCF-49CF-A93C-8168CC14587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62" creationId="{96578658-E982-46EA-8AF9-4486DEDD661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63" creationId="{63557646-4BAA-4EFE-94C7-A62CF91EFE00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64" creationId="{2F6D44E4-E1FC-4EF6-82C3-4739DDB31C9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65" creationId="{F1DC942D-E578-4790-8C7F-BDF741BC8C64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66" creationId="{ABA1F7A3-4050-4CF0-A7E1-A3D993DC4853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67" creationId="{915AC1DE-4ED7-4AA6-A132-75CDAD284190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68" creationId="{0DE74AC1-4AB5-461B-9EA0-D856093AB332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69" creationId="{6EFEEF3A-672C-4DA2-8740-EFBC4D97DABF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70" creationId="{150AF644-E9CC-4CAD-8706-F4F6C6A98F18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71" creationId="{B9135F5D-9D75-40D4-BB5D-2C647B6C2062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72" creationId="{B76879F5-6486-4BBD-B4E1-0F629C37E65A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73" creationId="{6921D848-B565-46F6-A741-98BB0DB6189F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74" creationId="{7712E261-263C-457E-B180-3D1FE4CA2F2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75" creationId="{6FE739C0-8714-4E06-9D4C-20FD317C19C4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76" creationId="{2599D471-C794-43A1-9E22-33192A8289B1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77" creationId="{5ADB7556-B415-45D7-A4B9-A5ACD94229D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78" creationId="{1736E927-107A-44E3-92B8-C8DEDC816AD3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79" creationId="{1B0BEF9E-D7F5-4BCD-A9BD-44F3B0AA0ED2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80" creationId="{79688184-7577-4F56-B85F-C5F973D270A3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81" creationId="{508C2218-A6B7-4BFA-BED7-BCF06BCB59F7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82" creationId="{9B552110-98BB-4310-84A4-7809E1BAE201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83" creationId="{662A5E9D-BBFC-4B24-8D2D-89C48E340909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84" creationId="{76EF9968-25EF-4919-B14D-881938753BE8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85" creationId="{6AF2E94C-F4B1-4E5D-A6DA-499DAF8A6075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86" creationId="{073CE830-1AEF-4BB8-A522-A65C9527E0FA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87" creationId="{501A960E-C0F6-4997-BDB0-1567D7B88E99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88" creationId="{D03602D0-44BC-43D9-A0F9-74FAE05A4309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89" creationId="{13E1913E-B909-49F5-B350-90DC2966841B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90" creationId="{DB64AAAD-B1B5-42A6-9229-9581BA7E6B8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91" creationId="{8FCD706A-ADDB-474C-946A-3FB6F6E791F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92" creationId="{A2EAE90C-EC60-406B-BBD1-4A2D327A28BA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93" creationId="{12A5556D-B313-4BC1-8545-09138569C84A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94" creationId="{C0AD20DF-CAA9-491C-B4EC-4FD1F2BDC22B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95" creationId="{FA2C5AE5-E813-4DD9-9FC8-DAB3B81EB5C9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96" creationId="{788A1EA7-1E27-428C-995C-F82A262E496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97" creationId="{19E1F581-C184-4F0B-B453-5AB57DC60628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98" creationId="{B4A476A1-CF1F-4C0F-A66C-E24EEF7CC30E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99" creationId="{A5FB2D88-1C3F-4371-8770-0BAC7AC76ECA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00" creationId="{70151044-7217-4729-A7FF-FF6725D88DE7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01" creationId="{CD96F933-9020-4AED-8A3E-3369AAA490B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02" creationId="{A78643E5-0957-425B-8639-D3EEE4FE2619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03" creationId="{28D1BFA9-5366-4F7F-A7B0-9FA729F67572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04" creationId="{7FFF2B30-9601-4A2B-A7FE-86229C22A2A9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05" creationId="{D4C43D57-F2A1-4FB4-8F1D-C705A9755C0C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06" creationId="{517E30A0-5FC1-42FF-9077-8B7BD3EE9F9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07" creationId="{A2B7D52B-60C1-421F-805E-D3A6ED0D643E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08" creationId="{B94C5DB3-65A7-472A-822B-FADE2E365147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09" creationId="{7E152C67-E12F-433A-A5CF-D69ED816EC3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10" creationId="{D64E010D-0BAD-4C49-967B-C5B45B62A551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11" creationId="{A26DA804-65B1-4134-97A0-5B3843781BE6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12" creationId="{140C8221-0927-4CD8-94F8-09D8CA459A75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13" creationId="{84F7DADC-64BD-445D-844E-DA12EE357CF2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14" creationId="{430ED0A7-6042-43D9-A564-D5DD3A559893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15" creationId="{BA822425-D39A-40C8-A8A2-B6D31C9577A2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16" creationId="{A34235D8-6914-477B-BA3F-3E6E2C2EE652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17" creationId="{54902406-CC36-4B1E-A35D-0258EC92134A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18" creationId="{20BCE71F-8C76-4988-9A4A-9E7EE9535A5F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19" creationId="{CEF9F3CF-292F-41E0-8A9F-929DC2B5DF45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20" creationId="{BF47A9BA-224A-4616-98F4-FA94B78FF3E5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21" creationId="{9A8402D8-D9BF-4691-A0FD-CA022105C5A9}"/>
          </ac:spMkLst>
        </pc:spChg>
        <pc:spChg chg="add mod">
          <ac:chgData name="Petr Vašina" userId="e0d5b9c9-621a-4918-8e9f-d677cd0fff0e" providerId="ADAL" clId="{E28E9AE4-9C82-4916-99F0-75E806689831}" dt="2020-05-18T12:53:45.752" v="100"/>
          <ac:spMkLst>
            <pc:docMk/>
            <pc:sldMk cId="2456479375" sldId="258"/>
            <ac:spMk id="122" creationId="{C6A44B25-2770-40BF-983D-4BE74D3ED5C8}"/>
          </ac:spMkLst>
        </pc:spChg>
      </pc:sldChg>
      <pc:sldChg chg="addSp delSp modSp new mod">
        <pc:chgData name="Petr Vašina" userId="e0d5b9c9-621a-4918-8e9f-d677cd0fff0e" providerId="ADAL" clId="{E28E9AE4-9C82-4916-99F0-75E806689831}" dt="2020-05-18T12:54:59.062" v="114" actId="478"/>
        <pc:sldMkLst>
          <pc:docMk/>
          <pc:sldMk cId="1712666610" sldId="259"/>
        </pc:sldMkLst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2" creationId="{5424C2B2-2505-492B-A5B8-FDAF55D57EE9}"/>
          </ac:spMkLst>
        </pc:spChg>
        <pc:spChg chg="del">
          <ac:chgData name="Petr Vašina" userId="e0d5b9c9-621a-4918-8e9f-d677cd0fff0e" providerId="ADAL" clId="{E28E9AE4-9C82-4916-99F0-75E806689831}" dt="2020-05-18T07:37:58.053" v="3" actId="478"/>
          <ac:spMkLst>
            <pc:docMk/>
            <pc:sldMk cId="1712666610" sldId="259"/>
            <ac:spMk id="2" creationId="{ACE13A21-B09C-4213-9060-3F2F604C7965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3" creationId="{3BEC2D05-79F5-4F90-924C-C6C33FF81544}"/>
          </ac:spMkLst>
        </pc:spChg>
        <pc:spChg chg="del">
          <ac:chgData name="Petr Vašina" userId="e0d5b9c9-621a-4918-8e9f-d677cd0fff0e" providerId="ADAL" clId="{E28E9AE4-9C82-4916-99F0-75E806689831}" dt="2020-05-18T07:37:58.053" v="3" actId="478"/>
          <ac:spMkLst>
            <pc:docMk/>
            <pc:sldMk cId="1712666610" sldId="259"/>
            <ac:spMk id="3" creationId="{69C5FEB9-4AF6-4359-9E0C-70478F8C36D1}"/>
          </ac:spMkLst>
        </pc:spChg>
        <pc:spChg chg="add del mod">
          <ac:chgData name="Petr Vašina" userId="e0d5b9c9-621a-4918-8e9f-d677cd0fff0e" providerId="ADAL" clId="{E28E9AE4-9C82-4916-99F0-75E806689831}" dt="2020-05-18T12:54:42.522" v="109" actId="478"/>
          <ac:spMkLst>
            <pc:docMk/>
            <pc:sldMk cId="1712666610" sldId="259"/>
            <ac:spMk id="4" creationId="{58F89951-44B1-4DFA-AFDE-A2A3A82C2AF4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5" creationId="{64AD0999-F146-47D7-84DB-57E6120C2087}"/>
          </ac:spMkLst>
        </pc:spChg>
        <pc:spChg chg="add del mod">
          <ac:chgData name="Petr Vašina" userId="e0d5b9c9-621a-4918-8e9f-d677cd0fff0e" providerId="ADAL" clId="{E28E9AE4-9C82-4916-99F0-75E806689831}" dt="2020-05-18T12:54:44.222" v="110" actId="478"/>
          <ac:spMkLst>
            <pc:docMk/>
            <pc:sldMk cId="1712666610" sldId="259"/>
            <ac:spMk id="6" creationId="{0AE0221B-4BD0-4DAC-9763-144AAE5327AA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7" creationId="{71CF8492-84B5-41B1-AD54-E1FBED8F2818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8" creationId="{3139ECF2-7DC8-4E75-9A54-E3291B7B79DD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9" creationId="{ACD22955-DE84-4624-B867-B56A28F7D39B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0" creationId="{3AFC857C-1F84-4BD0-81B3-A03BF3841A92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1" creationId="{C459533E-A263-4146-AB4F-C3487AAF3739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2" creationId="{6B6B041B-385C-490B-9E77-DC195875729D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3" creationId="{6DC19047-C8D8-4454-9396-30DF0C435469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4" creationId="{9E4F9662-90DB-4350-AB29-9D8DFB3310FA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5" creationId="{50D046D2-3D86-4C39-882A-A7A9C346F88F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6" creationId="{17E7C755-E390-408B-86A6-12E6AAD66879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7" creationId="{BF6C4DC4-4FB2-4862-BC58-C66D2460BA2D}"/>
          </ac:spMkLst>
        </pc:spChg>
        <pc:spChg chg="add del mod">
          <ac:chgData name="Petr Vašina" userId="e0d5b9c9-621a-4918-8e9f-d677cd0fff0e" providerId="ADAL" clId="{E28E9AE4-9C82-4916-99F0-75E806689831}" dt="2020-05-18T12:54:59.062" v="114" actId="478"/>
          <ac:spMkLst>
            <pc:docMk/>
            <pc:sldMk cId="1712666610" sldId="259"/>
            <ac:spMk id="18" creationId="{EAC7B102-E6ED-4337-8FF6-C3FDF746DDDA}"/>
          </ac:spMkLst>
        </pc:spChg>
        <pc:spChg chg="add del mod">
          <ac:chgData name="Petr Vašina" userId="e0d5b9c9-621a-4918-8e9f-d677cd0fff0e" providerId="ADAL" clId="{E28E9AE4-9C82-4916-99F0-75E806689831}" dt="2020-05-18T12:54:45.392" v="111" actId="478"/>
          <ac:spMkLst>
            <pc:docMk/>
            <pc:sldMk cId="1712666610" sldId="259"/>
            <ac:spMk id="19" creationId="{D42E3E74-AB37-434A-A1B6-D24D1FF7D91F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20" creationId="{5B261CAD-B5E6-4B2E-912A-F3F3A96154B6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21" creationId="{AF450704-3706-475A-B6E0-11B5B08A0BF4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22" creationId="{C81D084A-3B47-4348-BA97-C9B2EF9C2577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23" creationId="{EC8FDD5C-BD96-4FF5-90A1-9AD7693891E7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24" creationId="{88380D97-AE4B-4836-8811-7F4DF69C558A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25" creationId="{2D29F59D-99F1-4781-94B4-3D55E983B7C4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26" creationId="{4C4ECD6F-BA48-4B03-919B-A469729E5EDD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27" creationId="{AF6F5898-C9FC-4F48-85CB-A5EAC2204776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28" creationId="{636CC7F9-0A6E-4EF1-91DC-F65933D6BDC1}"/>
          </ac:spMkLst>
        </pc:spChg>
        <pc:spChg chg="add del mod">
          <ac:chgData name="Petr Vašina" userId="e0d5b9c9-621a-4918-8e9f-d677cd0fff0e" providerId="ADAL" clId="{E28E9AE4-9C82-4916-99F0-75E806689831}" dt="2020-05-18T12:54:56.762" v="113" actId="478"/>
          <ac:spMkLst>
            <pc:docMk/>
            <pc:sldMk cId="1712666610" sldId="259"/>
            <ac:spMk id="29" creationId="{A906746E-FE47-4AD2-9CA0-E5CDCC027624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30" creationId="{F8EAFD98-FD5A-4E04-9A7C-7244E9A2D988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31" creationId="{3BEC92A8-4CD9-4EA7-ACB3-754890595E37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32" creationId="{051BA839-1A3B-462B-B124-E25EA21F93CE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33" creationId="{EC3874E8-0509-49B7-80AD-3C1490A7CD67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34" creationId="{1224CE41-F49D-4A53-9889-17106D23E6DF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35" creationId="{8EE6C350-96AA-4BDC-83F5-098FC24DF55F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36" creationId="{67711FF2-DD96-4D7A-864F-8DA254CBB1B4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37" creationId="{6228EE73-71C7-43DE-92D5-A563DC9396E5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38" creationId="{1050519D-724B-46ED-A2AE-BB83D0AE13AB}"/>
          </ac:spMkLst>
        </pc:spChg>
        <pc:spChg chg="add del mod">
          <ac:chgData name="Petr Vašina" userId="e0d5b9c9-621a-4918-8e9f-d677cd0fff0e" providerId="ADAL" clId="{E28E9AE4-9C82-4916-99F0-75E806689831}" dt="2020-05-18T12:54:52.402" v="112" actId="478"/>
          <ac:spMkLst>
            <pc:docMk/>
            <pc:sldMk cId="1712666610" sldId="259"/>
            <ac:spMk id="39" creationId="{F1806B35-44D2-414B-83E8-3937427010BC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40" creationId="{0A5B192C-2321-42D5-8BAD-F269F499D914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41" creationId="{E46BD05A-15D3-4CF0-B7EE-35805222C337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42" creationId="{4E4AFE3C-7F9E-4F7D-865D-3E985D3ABF2E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43" creationId="{4C7B4546-167E-4751-BA9C-E8788BA140BC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44" creationId="{FCFD7194-F9C0-4D08-91AD-B0C8437BD364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45" creationId="{F70442D4-C04D-4084-A5FB-3FC77F386947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46" creationId="{0A64DE5A-1CB7-48BF-B339-DDEBB06DBEE9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47" creationId="{B400A86A-3263-4507-B441-D875BEBF0C56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48" creationId="{ADFDA97D-DC2C-437D-87D7-466E861B56A6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49" creationId="{6A96CF56-D355-464F-9964-FFFA9459F067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50" creationId="{849F31E4-2D34-4F66-94E7-B10001F3DE21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51" creationId="{E0799A50-1AE2-434F-95BF-4A9482716CF5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52" creationId="{452EE418-E2E2-44C5-8AF3-69458A0F6519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53" creationId="{D7FD045C-7E03-4A73-976C-EC0C2048F092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54" creationId="{7C3DCE53-F4D3-42BD-A114-41CEDD6D882E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55" creationId="{C5B5582E-5EA7-4F4B-85CD-038D77D28EBD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56" creationId="{7CF8E3D1-768E-4B24-A5A0-E148368C739D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57" creationId="{90DEC09F-0072-4929-B312-EA2DB07E7A05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58" creationId="{066215C6-6E12-48D4-97DE-4D3C3EB2D0BD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59" creationId="{0220024C-BBD7-4B55-963F-4869591B5027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60" creationId="{5C89792F-D439-46C7-814C-EA489DE6BCF7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61" creationId="{BF89D0F8-82BD-48BE-A29A-E420D7799FC5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62" creationId="{74B51775-EB4D-4F76-8865-D73C696CFD20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63" creationId="{4254ADF7-46E1-4A3D-A785-907A866E1110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64" creationId="{8DB6DB06-5C6F-4880-8210-25C54B46E913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65" creationId="{E8C0E245-EB06-49E6-9FEE-7BBC41570BDD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66" creationId="{CF75452A-FE63-437D-8D45-15A3C1996E02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67" creationId="{9B93045A-3B4D-4855-BCE2-465B9DBBE8E4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68" creationId="{9D3648F3-E98F-4329-8ABC-014CF1626A84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69" creationId="{F46C2DFC-7D0E-40CF-AFCA-6139231FC039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70" creationId="{19C5417B-1710-445D-BC33-400C20CD0063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71" creationId="{52CD944D-A416-49EE-AF41-A5F2240EB79B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72" creationId="{672BC4D9-48C8-43DE-8EEF-AF1775E742CB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73" creationId="{A1DA686D-86B8-4BF8-9F37-55BA1EAE2C35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74" creationId="{5BABC69E-EF89-42CE-A77A-793D5FAAF153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75" creationId="{6D032E85-9F44-4639-A75F-8A3133676EA0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76" creationId="{D5A51356-F53C-4DFB-B87D-1ABD4398AAE2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77" creationId="{5241C688-C049-4E34-91C9-5C1B90A4BFCA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78" creationId="{8158D3B1-866F-46E2-9FE8-9C1D07DCD03E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79" creationId="{F74D221A-8735-4E28-9A9C-13AC366D986D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80" creationId="{DE94EFEA-FD16-4FE7-96E5-DF9AEE0B41C7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81" creationId="{CFF8D3F1-F093-4F59-A84D-79DBFAF1CBB1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82" creationId="{76B1120A-63EA-432F-8F16-19AFA1B96560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83" creationId="{0A34B1FA-9AD3-48A2-9045-D46A30612164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84" creationId="{3D2B7DBE-FF85-494A-9129-52CE5EF4ACCF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85" creationId="{AABD9CE9-FBBE-492F-B5C8-57C59E86E161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86" creationId="{CC6CA1B3-4E57-4EAB-A736-ADDFB0B40CCD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87" creationId="{D13417B5-84AC-4DB4-8931-CB2AE1B14C61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88" creationId="{E188C6A2-BA50-47D6-B274-B2B13FF87EA4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89" creationId="{8C388136-202E-4CDE-9585-40D452ED4833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90" creationId="{1830A045-B15D-469A-BE0B-86D8922CF090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91" creationId="{BAE4F837-1193-44B1-86CE-64C2BCF303BD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92" creationId="{97223D84-7188-46A9-BF0B-EFC18F0DAD99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93" creationId="{3959D6EB-4796-4072-9FB1-AFA2BB256C20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94" creationId="{93202C2E-C899-4948-AC36-0B00CE6E660C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95" creationId="{BE6D6506-6A2B-4E6E-B043-E9FD115BF201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96" creationId="{3C45973C-5E10-4007-AA80-7217B25028D9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97" creationId="{639F9A59-ED09-4DBD-9044-207174459EBE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98" creationId="{E973FD39-DFEF-445D-8237-B98CCCA325AA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99" creationId="{716C71F7-7851-4BBE-9D29-2678703FF113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00" creationId="{48C81D25-F0D5-4F59-9F6B-577BAE38E947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01" creationId="{E2FEDF67-BB1E-4754-98B5-F6A50A332709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02" creationId="{238D441D-56A9-4DCE-A82B-2D55EA7551AB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03" creationId="{C0341C21-C9B8-495E-BB7E-6E5B131F8CF0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04" creationId="{FBD7CF78-2D15-4249-966C-67672B0ED81C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05" creationId="{23883599-30DB-4225-A4AD-06692FD6CA5E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06" creationId="{76D30BA3-5CA6-4CA5-9352-3BE146C06E59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07" creationId="{46BB0F38-7864-4416-A3A4-9F411CB4B190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08" creationId="{E9CD4D23-23C0-4437-AD1B-741E8909A5B2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09" creationId="{2524D1E2-A0DF-425D-A973-ADFAF4569FB1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10" creationId="{88AB015C-FB73-49B9-A379-0990233D79ED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11" creationId="{FB09BE19-1164-4E8B-99A6-8E4912E73F5B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12" creationId="{0EE6BC63-D128-45C3-997C-C7B36D479E3E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13" creationId="{14896EC4-B52C-4D2D-B150-9B6EBE305812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14" creationId="{021664D1-9975-4BA1-B578-018408C91B62}"/>
          </ac:spMkLst>
        </pc:spChg>
        <pc:spChg chg="add mod">
          <ac:chgData name="Petr Vašina" userId="e0d5b9c9-621a-4918-8e9f-d677cd0fff0e" providerId="ADAL" clId="{E28E9AE4-9C82-4916-99F0-75E806689831}" dt="2020-05-18T12:54:14.890" v="108"/>
          <ac:spMkLst>
            <pc:docMk/>
            <pc:sldMk cId="1712666610" sldId="259"/>
            <ac:spMk id="115" creationId="{08224438-DB9F-4B83-8271-6E4BA18B082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7758A-7695-4F17-9322-A5399841B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0E54E8-0E00-4682-B653-C27691585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6566BF-861C-4F1C-B78C-68FF99E43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F156-F4E4-4351-A29B-AEC9C5FD438F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724E84-57A0-40A0-9FAF-916836777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389A8F-97D4-4E77-9258-5CDF4F8F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922A-A58A-468E-8ECD-E59E96A0A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86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1FDDD-27B4-40F7-B6C0-E700E899C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A96617-4D01-49E7-BFE3-143EBF29E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348610-F50E-49EB-8708-6FC4A6EA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F156-F4E4-4351-A29B-AEC9C5FD438F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0A391E-8A93-4917-BA0F-F5920BE5B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65113E-6A45-4D36-9155-29800E1AE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922A-A58A-468E-8ECD-E59E96A0A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83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8DB5868-21E1-40D4-870A-060344A297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DA055D-F6C9-42FC-922B-51FAAB34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5B6502-B02F-4799-8373-69BDC8535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F156-F4E4-4351-A29B-AEC9C5FD438F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3ADEDB-FB91-4BEE-91EA-30FC68906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12138E-FEF2-484D-93E4-992159157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922A-A58A-468E-8ECD-E59E96A0A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20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11946-BC40-47D6-A37B-6B60D0E6E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2029DC-1C2F-4487-BAC2-7ABEAF960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843DD6-BBBA-4F45-BD88-8F4F60BC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F156-F4E4-4351-A29B-AEC9C5FD438F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820362-C97B-446E-8951-71694446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789DCA-44AA-4594-97A9-326667F5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922A-A58A-468E-8ECD-E59E96A0A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57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CD4CB-9167-4B65-B9E3-24858E75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A1F08F5-634B-4B67-8901-E9F19B870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7A22CC-44E5-48B5-B857-FE5BFDF49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F156-F4E4-4351-A29B-AEC9C5FD438F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37D954-E0E0-4D4B-AE9E-92EA82488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1AE3B6-1B76-4C93-A176-9EA49A563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922A-A58A-468E-8ECD-E59E96A0A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58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953FF3-703A-43A4-A5F1-0EE8F79CA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6B2C1E-096C-4D00-8C73-38D830878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594470-21BA-4DB6-91DC-1B9F02219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71865B-3A41-4558-BDDE-0B4F1C2B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F156-F4E4-4351-A29B-AEC9C5FD438F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FAD471-8BFE-4DA1-84F7-93805D25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60820D-6375-41CC-B1A7-A0020D695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922A-A58A-468E-8ECD-E59E96A0A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3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2DA20-92AE-443F-B697-0A5F6597C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C4C711-0C4B-4A07-9730-01C8A0336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01B1EF-2859-46B1-B7FC-41D4EB04D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7C73F0D-78E9-4395-B5F5-F719D124A9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6A44701-6DA8-48FF-80AD-29463FA83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810B973-2A60-4E90-B244-3F62A903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F156-F4E4-4351-A29B-AEC9C5FD438F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748FB0C-32D2-4A02-80E9-35C9F77D1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0F92DE0-19E9-4968-9EF7-DEC0308D6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922A-A58A-468E-8ECD-E59E96A0A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97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9FD49-8B08-4E9E-AB6B-739D7BDA8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B93FD1-76B8-4A93-A5CA-1020FFD0A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F156-F4E4-4351-A29B-AEC9C5FD438F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3DD7E19-674F-4EE9-83D4-AE2EE6406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DE0B25-9499-4C4F-91AF-9C608CBEF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922A-A58A-468E-8ECD-E59E96A0A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86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C16A603-2783-4DF4-8B22-8CFABBA92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F156-F4E4-4351-A29B-AEC9C5FD438F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F248B61-70B5-4866-8E84-3E00B1F85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36D1CF1-D0BD-4E9B-9954-64DFAB90D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922A-A58A-468E-8ECD-E59E96A0A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387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A6FDB-6FA7-4103-9F0B-7B54C1F4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53ABFB-0672-4BEB-9FAE-55151A826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B59443A-43B3-432C-81BB-992A5605F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6A22CC-2434-4BF7-B5C6-E12327E7A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F156-F4E4-4351-A29B-AEC9C5FD438F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B2EF62-56F6-4B3B-B2A1-A444E2A31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E1EE74-A3F5-4656-8002-BC3D049F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922A-A58A-468E-8ECD-E59E96A0A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576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29A08-8D2B-4370-96EF-56B478F33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B23D7AA-7593-4660-BB8A-5EF83DA87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8B46A2F-6D6D-4E5D-AB38-8426A4321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39283F-72C1-4680-A93B-C233CD4F0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0F156-F4E4-4351-A29B-AEC9C5FD438F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4393BA-3727-4E81-A3F2-4071115D8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39EC5B-2E6D-4311-B124-937D11E56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B922A-A58A-468E-8ECD-E59E96A0A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31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49D8D2E-0F1D-4821-85B5-DE1C4108C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90A671-441C-4BE1-82C9-9ACCC9B7F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9CBD67-5E51-469E-9E9D-EA541FAA15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0F156-F4E4-4351-A29B-AEC9C5FD438F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7ED586-1626-4621-B2C7-39878E4A0E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C3704C-A2BB-47AE-8683-8908AC455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B922A-A58A-468E-8ECD-E59E96A0AC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3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>
            <a:extLst>
              <a:ext uri="{FF2B5EF4-FFF2-40B4-BE49-F238E27FC236}">
                <a16:creationId xmlns:a16="http://schemas.microsoft.com/office/drawing/2014/main" id="{DB4CCD96-FA04-47BB-85E7-F5C248F23BA1}"/>
              </a:ext>
            </a:extLst>
          </p:cNvPr>
          <p:cNvSpPr/>
          <p:nvPr/>
        </p:nvSpPr>
        <p:spPr>
          <a:xfrm>
            <a:off x="853430" y="124996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181A6771-598E-4D47-9CD2-6D2856305D89}"/>
              </a:ext>
            </a:extLst>
          </p:cNvPr>
          <p:cNvSpPr/>
          <p:nvPr/>
        </p:nvSpPr>
        <p:spPr>
          <a:xfrm>
            <a:off x="1464703" y="124996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B0C16C11-BBF1-41B6-9863-42A7F6529F5E}"/>
              </a:ext>
            </a:extLst>
          </p:cNvPr>
          <p:cNvSpPr/>
          <p:nvPr/>
        </p:nvSpPr>
        <p:spPr>
          <a:xfrm>
            <a:off x="2071059" y="124210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B2CBCA9-97E5-4BF5-8EE0-49F5AD64B369}"/>
              </a:ext>
            </a:extLst>
          </p:cNvPr>
          <p:cNvSpPr/>
          <p:nvPr/>
        </p:nvSpPr>
        <p:spPr>
          <a:xfrm>
            <a:off x="2672904" y="1242101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A91F3FE6-DCED-4DBE-87C9-A479285E8F37}"/>
              </a:ext>
            </a:extLst>
          </p:cNvPr>
          <p:cNvSpPr/>
          <p:nvPr/>
        </p:nvSpPr>
        <p:spPr>
          <a:xfrm>
            <a:off x="3277693" y="123267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3427BFA8-4260-4594-A642-36C2807BA43F}"/>
              </a:ext>
            </a:extLst>
          </p:cNvPr>
          <p:cNvSpPr/>
          <p:nvPr/>
        </p:nvSpPr>
        <p:spPr>
          <a:xfrm>
            <a:off x="3926810" y="119349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F7E95085-C0BB-4005-BF55-5CEDA4B88300}"/>
              </a:ext>
            </a:extLst>
          </p:cNvPr>
          <p:cNvSpPr/>
          <p:nvPr/>
        </p:nvSpPr>
        <p:spPr>
          <a:xfrm>
            <a:off x="4495322" y="122481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AB305B77-BE6F-460C-B1BD-C8B335C2D199}"/>
              </a:ext>
            </a:extLst>
          </p:cNvPr>
          <p:cNvSpPr/>
          <p:nvPr/>
        </p:nvSpPr>
        <p:spPr>
          <a:xfrm>
            <a:off x="5097167" y="12248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C85ADFC1-8001-4BA4-938B-86DAF5F4FCC6}"/>
              </a:ext>
            </a:extLst>
          </p:cNvPr>
          <p:cNvSpPr/>
          <p:nvPr/>
        </p:nvSpPr>
        <p:spPr>
          <a:xfrm>
            <a:off x="5727186" y="120704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D272F59A-DCCD-4F1E-846C-49A16296CAB6}"/>
              </a:ext>
            </a:extLst>
          </p:cNvPr>
          <p:cNvSpPr/>
          <p:nvPr/>
        </p:nvSpPr>
        <p:spPr>
          <a:xfrm>
            <a:off x="6302223" y="1242101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C675A3A8-3D36-4E00-BB49-CDBA6EE34DBE}"/>
              </a:ext>
            </a:extLst>
          </p:cNvPr>
          <p:cNvSpPr/>
          <p:nvPr/>
        </p:nvSpPr>
        <p:spPr>
          <a:xfrm>
            <a:off x="6908579" y="123424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821A834D-66F1-40D5-A88B-FA706DAE62A0}"/>
              </a:ext>
            </a:extLst>
          </p:cNvPr>
          <p:cNvSpPr/>
          <p:nvPr/>
        </p:nvSpPr>
        <p:spPr>
          <a:xfrm>
            <a:off x="7510424" y="12248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8C16A51B-2F99-4B47-8142-8D134FF97F73}"/>
              </a:ext>
            </a:extLst>
          </p:cNvPr>
          <p:cNvSpPr/>
          <p:nvPr/>
        </p:nvSpPr>
        <p:spPr>
          <a:xfrm>
            <a:off x="8115213" y="122481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1D2455D9-EE5E-4B4C-A354-90A5A38E1493}"/>
              </a:ext>
            </a:extLst>
          </p:cNvPr>
          <p:cNvSpPr/>
          <p:nvPr/>
        </p:nvSpPr>
        <p:spPr>
          <a:xfrm>
            <a:off x="8726486" y="12248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4AC74ADC-FFCB-40BD-9C90-EA3B21BF78E3}"/>
              </a:ext>
            </a:extLst>
          </p:cNvPr>
          <p:cNvSpPr/>
          <p:nvPr/>
        </p:nvSpPr>
        <p:spPr>
          <a:xfrm>
            <a:off x="9332842" y="121695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49B118EA-1BC6-47FA-80AE-52AC918540EB}"/>
              </a:ext>
            </a:extLst>
          </p:cNvPr>
          <p:cNvSpPr/>
          <p:nvPr/>
        </p:nvSpPr>
        <p:spPr>
          <a:xfrm>
            <a:off x="9934687" y="121695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0CF7D55C-FA07-4BEF-B2CB-5C3B66602DB4}"/>
              </a:ext>
            </a:extLst>
          </p:cNvPr>
          <p:cNvSpPr/>
          <p:nvPr/>
        </p:nvSpPr>
        <p:spPr>
          <a:xfrm>
            <a:off x="1477174" y="180771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2EB1EABB-8017-4625-A981-97A39102E0B9}"/>
              </a:ext>
            </a:extLst>
          </p:cNvPr>
          <p:cNvSpPr/>
          <p:nvPr/>
        </p:nvSpPr>
        <p:spPr>
          <a:xfrm>
            <a:off x="2088447" y="180771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928E89FC-D07B-40D6-8B52-B159D574C562}"/>
              </a:ext>
            </a:extLst>
          </p:cNvPr>
          <p:cNvSpPr/>
          <p:nvPr/>
        </p:nvSpPr>
        <p:spPr>
          <a:xfrm>
            <a:off x="2694803" y="179985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DC3CCACD-BE75-44DC-8E67-E83FE17430C1}"/>
              </a:ext>
            </a:extLst>
          </p:cNvPr>
          <p:cNvSpPr/>
          <p:nvPr/>
        </p:nvSpPr>
        <p:spPr>
          <a:xfrm>
            <a:off x="3296648" y="179985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A16223C6-3121-411E-8F58-7D0E37A1C893}"/>
              </a:ext>
            </a:extLst>
          </p:cNvPr>
          <p:cNvSpPr/>
          <p:nvPr/>
        </p:nvSpPr>
        <p:spPr>
          <a:xfrm>
            <a:off x="3901437" y="179042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A57273EC-004A-421E-A39D-38FF2E9920EF}"/>
              </a:ext>
            </a:extLst>
          </p:cNvPr>
          <p:cNvSpPr/>
          <p:nvPr/>
        </p:nvSpPr>
        <p:spPr>
          <a:xfrm>
            <a:off x="4512710" y="179042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7FDFA145-3444-41B7-BE0F-BF748916867C}"/>
              </a:ext>
            </a:extLst>
          </p:cNvPr>
          <p:cNvSpPr/>
          <p:nvPr/>
        </p:nvSpPr>
        <p:spPr>
          <a:xfrm>
            <a:off x="5119066" y="178256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83EBA5D4-4904-4328-9D3E-47E2DD00781A}"/>
              </a:ext>
            </a:extLst>
          </p:cNvPr>
          <p:cNvSpPr/>
          <p:nvPr/>
        </p:nvSpPr>
        <p:spPr>
          <a:xfrm>
            <a:off x="5720911" y="178256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454DA716-3D4E-43BD-9703-46A9DB9C18F0}"/>
              </a:ext>
            </a:extLst>
          </p:cNvPr>
          <p:cNvSpPr/>
          <p:nvPr/>
        </p:nvSpPr>
        <p:spPr>
          <a:xfrm>
            <a:off x="6314694" y="179985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0620E610-AB36-4402-9F02-508FEF8849A8}"/>
              </a:ext>
            </a:extLst>
          </p:cNvPr>
          <p:cNvSpPr/>
          <p:nvPr/>
        </p:nvSpPr>
        <p:spPr>
          <a:xfrm>
            <a:off x="6925967" y="179985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33CCCDA9-7C04-4F2B-84E7-7C452E3598EF}"/>
              </a:ext>
            </a:extLst>
          </p:cNvPr>
          <p:cNvSpPr/>
          <p:nvPr/>
        </p:nvSpPr>
        <p:spPr>
          <a:xfrm>
            <a:off x="7532323" y="180142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575DC7A1-621D-4C8B-9652-73BB7829D749}"/>
              </a:ext>
            </a:extLst>
          </p:cNvPr>
          <p:cNvSpPr/>
          <p:nvPr/>
        </p:nvSpPr>
        <p:spPr>
          <a:xfrm>
            <a:off x="8134168" y="179199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1F0F8C0F-D024-4B0E-A5E2-81AA635CA3DE}"/>
              </a:ext>
            </a:extLst>
          </p:cNvPr>
          <p:cNvSpPr/>
          <p:nvPr/>
        </p:nvSpPr>
        <p:spPr>
          <a:xfrm>
            <a:off x="8738957" y="178256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A0CC2987-A9A4-4BF8-8046-9B69AD2C7B59}"/>
              </a:ext>
            </a:extLst>
          </p:cNvPr>
          <p:cNvSpPr/>
          <p:nvPr/>
        </p:nvSpPr>
        <p:spPr>
          <a:xfrm>
            <a:off x="9350230" y="178256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A0C0D760-C06E-4D1F-89A0-7D38158D35EF}"/>
              </a:ext>
            </a:extLst>
          </p:cNvPr>
          <p:cNvSpPr/>
          <p:nvPr/>
        </p:nvSpPr>
        <p:spPr>
          <a:xfrm>
            <a:off x="9956586" y="179356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62AB5911-72AB-4C03-AC82-6D4BDBE92146}"/>
              </a:ext>
            </a:extLst>
          </p:cNvPr>
          <p:cNvSpPr/>
          <p:nvPr/>
        </p:nvSpPr>
        <p:spPr>
          <a:xfrm>
            <a:off x="888405" y="180771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15CAB536-66FF-4891-999F-9B4AF539FBA8}"/>
              </a:ext>
            </a:extLst>
          </p:cNvPr>
          <p:cNvSpPr/>
          <p:nvPr/>
        </p:nvSpPr>
        <p:spPr>
          <a:xfrm>
            <a:off x="883280" y="239217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338C28C8-9828-446D-BE21-2A74473F9F88}"/>
              </a:ext>
            </a:extLst>
          </p:cNvPr>
          <p:cNvSpPr/>
          <p:nvPr/>
        </p:nvSpPr>
        <p:spPr>
          <a:xfrm>
            <a:off x="1494553" y="239217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223634AB-DE81-49BD-9321-E1A69D059C6C}"/>
              </a:ext>
            </a:extLst>
          </p:cNvPr>
          <p:cNvSpPr/>
          <p:nvPr/>
        </p:nvSpPr>
        <p:spPr>
          <a:xfrm>
            <a:off x="2100909" y="238431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68025B06-28F7-4A82-8010-6DFE19295AED}"/>
              </a:ext>
            </a:extLst>
          </p:cNvPr>
          <p:cNvSpPr/>
          <p:nvPr/>
        </p:nvSpPr>
        <p:spPr>
          <a:xfrm>
            <a:off x="2702754" y="23843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EB41C49A-DD2E-46A9-83AE-A580B8C91693}"/>
              </a:ext>
            </a:extLst>
          </p:cNvPr>
          <p:cNvSpPr/>
          <p:nvPr/>
        </p:nvSpPr>
        <p:spPr>
          <a:xfrm>
            <a:off x="3307543" y="237488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FC3A97CE-6A80-4B9B-AC81-8AF33E72EC73}"/>
              </a:ext>
            </a:extLst>
          </p:cNvPr>
          <p:cNvSpPr/>
          <p:nvPr/>
        </p:nvSpPr>
        <p:spPr>
          <a:xfrm>
            <a:off x="3918816" y="237488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93530196-E1BB-415A-97A4-8E6C4B2FD0FA}"/>
              </a:ext>
            </a:extLst>
          </p:cNvPr>
          <p:cNvSpPr/>
          <p:nvPr/>
        </p:nvSpPr>
        <p:spPr>
          <a:xfrm>
            <a:off x="4525172" y="236703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A7A7089A-5538-4DDB-A987-09A4E8AA99DC}"/>
              </a:ext>
            </a:extLst>
          </p:cNvPr>
          <p:cNvSpPr/>
          <p:nvPr/>
        </p:nvSpPr>
        <p:spPr>
          <a:xfrm>
            <a:off x="5127017" y="236702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0041235F-D4DF-4E11-8A38-CAE02E728E46}"/>
              </a:ext>
            </a:extLst>
          </p:cNvPr>
          <p:cNvSpPr/>
          <p:nvPr/>
        </p:nvSpPr>
        <p:spPr>
          <a:xfrm>
            <a:off x="5720800" y="238431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>
            <a:extLst>
              <a:ext uri="{FF2B5EF4-FFF2-40B4-BE49-F238E27FC236}">
                <a16:creationId xmlns:a16="http://schemas.microsoft.com/office/drawing/2014/main" id="{EB351EE1-77B6-4A21-90ED-EFAB03F50886}"/>
              </a:ext>
            </a:extLst>
          </p:cNvPr>
          <p:cNvSpPr/>
          <p:nvPr/>
        </p:nvSpPr>
        <p:spPr>
          <a:xfrm>
            <a:off x="6332073" y="23843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CA52526D-CA4E-4409-B54D-9A59F9461AF0}"/>
              </a:ext>
            </a:extLst>
          </p:cNvPr>
          <p:cNvSpPr/>
          <p:nvPr/>
        </p:nvSpPr>
        <p:spPr>
          <a:xfrm>
            <a:off x="6938429" y="237645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57D34FAC-7968-4F85-A448-57F0B7B345BF}"/>
              </a:ext>
            </a:extLst>
          </p:cNvPr>
          <p:cNvSpPr/>
          <p:nvPr/>
        </p:nvSpPr>
        <p:spPr>
          <a:xfrm>
            <a:off x="7540274" y="236702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3876DC19-91D8-4382-A2FE-3A53ECA68E53}"/>
              </a:ext>
            </a:extLst>
          </p:cNvPr>
          <p:cNvSpPr/>
          <p:nvPr/>
        </p:nvSpPr>
        <p:spPr>
          <a:xfrm>
            <a:off x="8145063" y="236702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AC2F7E7E-875D-4DB2-89CF-AC6C8A7178EE}"/>
              </a:ext>
            </a:extLst>
          </p:cNvPr>
          <p:cNvSpPr/>
          <p:nvPr/>
        </p:nvSpPr>
        <p:spPr>
          <a:xfrm>
            <a:off x="8756336" y="236702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0AF4100D-7ADE-4FBA-92B2-56BC6C150254}"/>
              </a:ext>
            </a:extLst>
          </p:cNvPr>
          <p:cNvSpPr/>
          <p:nvPr/>
        </p:nvSpPr>
        <p:spPr>
          <a:xfrm>
            <a:off x="9362692" y="235917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B130AB4A-D5D8-4F26-8F8D-CD8FE27B7376}"/>
              </a:ext>
            </a:extLst>
          </p:cNvPr>
          <p:cNvSpPr/>
          <p:nvPr/>
        </p:nvSpPr>
        <p:spPr>
          <a:xfrm>
            <a:off x="9964537" y="235917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839FF6C7-7950-4EA3-B648-39DC73D736BE}"/>
              </a:ext>
            </a:extLst>
          </p:cNvPr>
          <p:cNvSpPr/>
          <p:nvPr/>
        </p:nvSpPr>
        <p:spPr>
          <a:xfrm>
            <a:off x="1507024" y="296878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A37950DB-C406-4672-A871-C0FC40416C95}"/>
              </a:ext>
            </a:extLst>
          </p:cNvPr>
          <p:cNvSpPr/>
          <p:nvPr/>
        </p:nvSpPr>
        <p:spPr>
          <a:xfrm>
            <a:off x="2118297" y="296878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>
            <a:extLst>
              <a:ext uri="{FF2B5EF4-FFF2-40B4-BE49-F238E27FC236}">
                <a16:creationId xmlns:a16="http://schemas.microsoft.com/office/drawing/2014/main" id="{B9FDEBDD-7353-4564-9C39-CF83CC0F5537}"/>
              </a:ext>
            </a:extLst>
          </p:cNvPr>
          <p:cNvSpPr/>
          <p:nvPr/>
        </p:nvSpPr>
        <p:spPr>
          <a:xfrm>
            <a:off x="2724653" y="296092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0B2F4A12-8A16-49FD-A158-F084C8695A76}"/>
              </a:ext>
            </a:extLst>
          </p:cNvPr>
          <p:cNvSpPr/>
          <p:nvPr/>
        </p:nvSpPr>
        <p:spPr>
          <a:xfrm>
            <a:off x="3326498" y="2960921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C68E9499-4737-40B4-AD1A-B9302F61F215}"/>
              </a:ext>
            </a:extLst>
          </p:cNvPr>
          <p:cNvSpPr/>
          <p:nvPr/>
        </p:nvSpPr>
        <p:spPr>
          <a:xfrm>
            <a:off x="3931287" y="295149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AE8B3B90-6395-4679-A32B-4F8937D2420D}"/>
              </a:ext>
            </a:extLst>
          </p:cNvPr>
          <p:cNvSpPr/>
          <p:nvPr/>
        </p:nvSpPr>
        <p:spPr>
          <a:xfrm>
            <a:off x="4542560" y="295149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5672C4E3-E2C8-4934-9D2B-08ED124B4CCD}"/>
              </a:ext>
            </a:extLst>
          </p:cNvPr>
          <p:cNvSpPr/>
          <p:nvPr/>
        </p:nvSpPr>
        <p:spPr>
          <a:xfrm>
            <a:off x="5148916" y="294363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95B369F7-FC99-4F80-BEEE-C4DD6EABCECF}"/>
              </a:ext>
            </a:extLst>
          </p:cNvPr>
          <p:cNvSpPr/>
          <p:nvPr/>
        </p:nvSpPr>
        <p:spPr>
          <a:xfrm>
            <a:off x="5750761" y="294363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DC6D728E-8FE3-46D9-A3C0-F72BD87B493E}"/>
              </a:ext>
            </a:extLst>
          </p:cNvPr>
          <p:cNvSpPr/>
          <p:nvPr/>
        </p:nvSpPr>
        <p:spPr>
          <a:xfrm>
            <a:off x="6344544" y="296092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15EE2AD6-4515-425C-B196-59B9632D43C8}"/>
              </a:ext>
            </a:extLst>
          </p:cNvPr>
          <p:cNvSpPr/>
          <p:nvPr/>
        </p:nvSpPr>
        <p:spPr>
          <a:xfrm>
            <a:off x="6955817" y="2960921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FB9A7376-EB91-47CE-B7B9-A295C7344149}"/>
              </a:ext>
            </a:extLst>
          </p:cNvPr>
          <p:cNvSpPr/>
          <p:nvPr/>
        </p:nvSpPr>
        <p:spPr>
          <a:xfrm>
            <a:off x="7562173" y="296249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7E3E36D2-0485-4ECC-81FB-493901EB158F}"/>
              </a:ext>
            </a:extLst>
          </p:cNvPr>
          <p:cNvSpPr/>
          <p:nvPr/>
        </p:nvSpPr>
        <p:spPr>
          <a:xfrm>
            <a:off x="8164018" y="295306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5373F595-C5A3-4EC4-B5E8-65E2BBE79719}"/>
              </a:ext>
            </a:extLst>
          </p:cNvPr>
          <p:cNvSpPr/>
          <p:nvPr/>
        </p:nvSpPr>
        <p:spPr>
          <a:xfrm>
            <a:off x="8768807" y="294363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2177E77F-508A-4E30-982A-36C4CD0EF99A}"/>
              </a:ext>
            </a:extLst>
          </p:cNvPr>
          <p:cNvSpPr/>
          <p:nvPr/>
        </p:nvSpPr>
        <p:spPr>
          <a:xfrm>
            <a:off x="9380080" y="294363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B24DFF25-00D4-4531-83C6-44751DCC5CBD}"/>
              </a:ext>
            </a:extLst>
          </p:cNvPr>
          <p:cNvSpPr/>
          <p:nvPr/>
        </p:nvSpPr>
        <p:spPr>
          <a:xfrm>
            <a:off x="9986436" y="295463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6B011F49-4564-4531-B4E8-7C07DEE051D2}"/>
              </a:ext>
            </a:extLst>
          </p:cNvPr>
          <p:cNvSpPr/>
          <p:nvPr/>
        </p:nvSpPr>
        <p:spPr>
          <a:xfrm>
            <a:off x="918255" y="296878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47EF254B-0606-46EF-B13C-061F3D3E6F0D}"/>
              </a:ext>
            </a:extLst>
          </p:cNvPr>
          <p:cNvSpPr/>
          <p:nvPr/>
        </p:nvSpPr>
        <p:spPr>
          <a:xfrm>
            <a:off x="930414" y="357052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2CAE81FB-5D51-4B1C-BCB4-BFEBE5E03146}"/>
              </a:ext>
            </a:extLst>
          </p:cNvPr>
          <p:cNvSpPr/>
          <p:nvPr/>
        </p:nvSpPr>
        <p:spPr>
          <a:xfrm>
            <a:off x="1541687" y="357052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A1379737-61C4-478A-91AB-51D1E78AFC42}"/>
              </a:ext>
            </a:extLst>
          </p:cNvPr>
          <p:cNvSpPr/>
          <p:nvPr/>
        </p:nvSpPr>
        <p:spPr>
          <a:xfrm>
            <a:off x="2148043" y="356266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052BA329-4CE9-47B9-96F4-2E36272293C7}"/>
              </a:ext>
            </a:extLst>
          </p:cNvPr>
          <p:cNvSpPr/>
          <p:nvPr/>
        </p:nvSpPr>
        <p:spPr>
          <a:xfrm>
            <a:off x="2749888" y="356266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9EDABA6A-7251-488D-88EB-208C281746BC}"/>
              </a:ext>
            </a:extLst>
          </p:cNvPr>
          <p:cNvSpPr/>
          <p:nvPr/>
        </p:nvSpPr>
        <p:spPr>
          <a:xfrm>
            <a:off x="3354677" y="355323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C83F6090-451E-4D96-A620-447ECDE0ABA7}"/>
              </a:ext>
            </a:extLst>
          </p:cNvPr>
          <p:cNvSpPr/>
          <p:nvPr/>
        </p:nvSpPr>
        <p:spPr>
          <a:xfrm>
            <a:off x="3965950" y="355323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C976B991-39B0-45A5-93F6-711F3A9677EA}"/>
              </a:ext>
            </a:extLst>
          </p:cNvPr>
          <p:cNvSpPr/>
          <p:nvPr/>
        </p:nvSpPr>
        <p:spPr>
          <a:xfrm>
            <a:off x="4572306" y="354537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539B8408-6974-4363-815F-0C8E81671F95}"/>
              </a:ext>
            </a:extLst>
          </p:cNvPr>
          <p:cNvSpPr/>
          <p:nvPr/>
        </p:nvSpPr>
        <p:spPr>
          <a:xfrm>
            <a:off x="5174151" y="35453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CA6C249C-6EDB-45F2-A132-BD0052B4B52F}"/>
              </a:ext>
            </a:extLst>
          </p:cNvPr>
          <p:cNvSpPr/>
          <p:nvPr/>
        </p:nvSpPr>
        <p:spPr>
          <a:xfrm>
            <a:off x="5767934" y="356266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1BEC8475-6904-4B1A-AED4-A453EED8AD86}"/>
              </a:ext>
            </a:extLst>
          </p:cNvPr>
          <p:cNvSpPr/>
          <p:nvPr/>
        </p:nvSpPr>
        <p:spPr>
          <a:xfrm>
            <a:off x="6379207" y="356266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EC16E4A1-2553-425E-8CB4-8720B9CA4C35}"/>
              </a:ext>
            </a:extLst>
          </p:cNvPr>
          <p:cNvSpPr/>
          <p:nvPr/>
        </p:nvSpPr>
        <p:spPr>
          <a:xfrm>
            <a:off x="6985563" y="355480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F671D58F-A7AA-4CFB-B498-75445C809105}"/>
              </a:ext>
            </a:extLst>
          </p:cNvPr>
          <p:cNvSpPr/>
          <p:nvPr/>
        </p:nvSpPr>
        <p:spPr>
          <a:xfrm>
            <a:off x="7587408" y="35453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4511B626-140F-40E4-AC67-9C77ED6DD4EA}"/>
              </a:ext>
            </a:extLst>
          </p:cNvPr>
          <p:cNvSpPr/>
          <p:nvPr/>
        </p:nvSpPr>
        <p:spPr>
          <a:xfrm>
            <a:off x="8192197" y="354537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8C89C6E5-DEAB-426F-8662-ABB388E365FE}"/>
              </a:ext>
            </a:extLst>
          </p:cNvPr>
          <p:cNvSpPr/>
          <p:nvPr/>
        </p:nvSpPr>
        <p:spPr>
          <a:xfrm>
            <a:off x="8803470" y="35453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96E7DB3A-12FD-41CC-BD28-211A52D473E1}"/>
              </a:ext>
            </a:extLst>
          </p:cNvPr>
          <p:cNvSpPr/>
          <p:nvPr/>
        </p:nvSpPr>
        <p:spPr>
          <a:xfrm>
            <a:off x="9409826" y="353752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6CA101B8-41BF-4EDA-9DBC-87A5BD435376}"/>
              </a:ext>
            </a:extLst>
          </p:cNvPr>
          <p:cNvSpPr/>
          <p:nvPr/>
        </p:nvSpPr>
        <p:spPr>
          <a:xfrm>
            <a:off x="10011671" y="353751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14051A92-A535-492F-8860-96070EEFCAE4}"/>
              </a:ext>
            </a:extLst>
          </p:cNvPr>
          <p:cNvSpPr/>
          <p:nvPr/>
        </p:nvSpPr>
        <p:spPr>
          <a:xfrm>
            <a:off x="1535304" y="412827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F468FB70-74F4-451A-82E1-5A15A3DA2CDD}"/>
              </a:ext>
            </a:extLst>
          </p:cNvPr>
          <p:cNvSpPr/>
          <p:nvPr/>
        </p:nvSpPr>
        <p:spPr>
          <a:xfrm>
            <a:off x="2146577" y="412827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3BA663FB-DDDD-41BB-8719-674AF734592C}"/>
              </a:ext>
            </a:extLst>
          </p:cNvPr>
          <p:cNvSpPr/>
          <p:nvPr/>
        </p:nvSpPr>
        <p:spPr>
          <a:xfrm>
            <a:off x="2752933" y="412041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E4F418CF-E156-454B-9DB3-2FB255A4BECA}"/>
              </a:ext>
            </a:extLst>
          </p:cNvPr>
          <p:cNvSpPr/>
          <p:nvPr/>
        </p:nvSpPr>
        <p:spPr>
          <a:xfrm>
            <a:off x="3354778" y="412041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EF6DEDFA-E171-4FC8-9DA6-C4290E1FB753}"/>
              </a:ext>
            </a:extLst>
          </p:cNvPr>
          <p:cNvSpPr/>
          <p:nvPr/>
        </p:nvSpPr>
        <p:spPr>
          <a:xfrm>
            <a:off x="3959567" y="411098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Ovál 88">
            <a:extLst>
              <a:ext uri="{FF2B5EF4-FFF2-40B4-BE49-F238E27FC236}">
                <a16:creationId xmlns:a16="http://schemas.microsoft.com/office/drawing/2014/main" id="{C80C40B9-9EEA-42DD-A047-EAA3502F68C8}"/>
              </a:ext>
            </a:extLst>
          </p:cNvPr>
          <p:cNvSpPr/>
          <p:nvPr/>
        </p:nvSpPr>
        <p:spPr>
          <a:xfrm>
            <a:off x="4570840" y="411098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7363D95C-20C4-4CA7-B013-2FB2DF1DA2E8}"/>
              </a:ext>
            </a:extLst>
          </p:cNvPr>
          <p:cNvSpPr/>
          <p:nvPr/>
        </p:nvSpPr>
        <p:spPr>
          <a:xfrm>
            <a:off x="5177196" y="410313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Ovál 90">
            <a:extLst>
              <a:ext uri="{FF2B5EF4-FFF2-40B4-BE49-F238E27FC236}">
                <a16:creationId xmlns:a16="http://schemas.microsoft.com/office/drawing/2014/main" id="{4E5098DC-0713-42D7-AEEE-51317A17FA36}"/>
              </a:ext>
            </a:extLst>
          </p:cNvPr>
          <p:cNvSpPr/>
          <p:nvPr/>
        </p:nvSpPr>
        <p:spPr>
          <a:xfrm>
            <a:off x="5779041" y="410313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Ovál 91">
            <a:extLst>
              <a:ext uri="{FF2B5EF4-FFF2-40B4-BE49-F238E27FC236}">
                <a16:creationId xmlns:a16="http://schemas.microsoft.com/office/drawing/2014/main" id="{5517974E-BD24-4FE4-8865-116C3A4CFA4F}"/>
              </a:ext>
            </a:extLst>
          </p:cNvPr>
          <p:cNvSpPr/>
          <p:nvPr/>
        </p:nvSpPr>
        <p:spPr>
          <a:xfrm>
            <a:off x="6372824" y="412041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id="{B2D66914-3731-42A2-B98E-D94E215E4188}"/>
              </a:ext>
            </a:extLst>
          </p:cNvPr>
          <p:cNvSpPr/>
          <p:nvPr/>
        </p:nvSpPr>
        <p:spPr>
          <a:xfrm>
            <a:off x="6984097" y="412041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id="{FFE1DE74-C661-4F96-8F6B-42B8EE2F83B9}"/>
              </a:ext>
            </a:extLst>
          </p:cNvPr>
          <p:cNvSpPr/>
          <p:nvPr/>
        </p:nvSpPr>
        <p:spPr>
          <a:xfrm>
            <a:off x="7590453" y="412198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id="{90BD7831-F358-459E-81A1-DA57CBC71D4F}"/>
              </a:ext>
            </a:extLst>
          </p:cNvPr>
          <p:cNvSpPr/>
          <p:nvPr/>
        </p:nvSpPr>
        <p:spPr>
          <a:xfrm>
            <a:off x="8192298" y="411255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id="{562BF28A-C7AA-4176-BAF0-BBFB31008ADF}"/>
              </a:ext>
            </a:extLst>
          </p:cNvPr>
          <p:cNvSpPr/>
          <p:nvPr/>
        </p:nvSpPr>
        <p:spPr>
          <a:xfrm>
            <a:off x="8797087" y="410313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vál 96">
            <a:extLst>
              <a:ext uri="{FF2B5EF4-FFF2-40B4-BE49-F238E27FC236}">
                <a16:creationId xmlns:a16="http://schemas.microsoft.com/office/drawing/2014/main" id="{A69D0F69-2103-4536-9C30-16B822FBBC09}"/>
              </a:ext>
            </a:extLst>
          </p:cNvPr>
          <p:cNvSpPr/>
          <p:nvPr/>
        </p:nvSpPr>
        <p:spPr>
          <a:xfrm>
            <a:off x="9408360" y="410313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>
            <a:extLst>
              <a:ext uri="{FF2B5EF4-FFF2-40B4-BE49-F238E27FC236}">
                <a16:creationId xmlns:a16="http://schemas.microsoft.com/office/drawing/2014/main" id="{C9ABBFDA-3114-40C4-8A90-9631201C74F7}"/>
              </a:ext>
            </a:extLst>
          </p:cNvPr>
          <p:cNvSpPr/>
          <p:nvPr/>
        </p:nvSpPr>
        <p:spPr>
          <a:xfrm>
            <a:off x="10014716" y="411412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>
            <a:extLst>
              <a:ext uri="{FF2B5EF4-FFF2-40B4-BE49-F238E27FC236}">
                <a16:creationId xmlns:a16="http://schemas.microsoft.com/office/drawing/2014/main" id="{CA4BDBFF-B293-4753-AF93-633027D5542E}"/>
              </a:ext>
            </a:extLst>
          </p:cNvPr>
          <p:cNvSpPr/>
          <p:nvPr/>
        </p:nvSpPr>
        <p:spPr>
          <a:xfrm>
            <a:off x="946535" y="412827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>
            <a:extLst>
              <a:ext uri="{FF2B5EF4-FFF2-40B4-BE49-F238E27FC236}">
                <a16:creationId xmlns:a16="http://schemas.microsoft.com/office/drawing/2014/main" id="{BAD55346-2451-4241-8953-06A3F1B55507}"/>
              </a:ext>
            </a:extLst>
          </p:cNvPr>
          <p:cNvSpPr/>
          <p:nvPr/>
        </p:nvSpPr>
        <p:spPr>
          <a:xfrm>
            <a:off x="941410" y="471273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>
            <a:extLst>
              <a:ext uri="{FF2B5EF4-FFF2-40B4-BE49-F238E27FC236}">
                <a16:creationId xmlns:a16="http://schemas.microsoft.com/office/drawing/2014/main" id="{FF779A5C-391A-46FB-AC01-1FDC71685CEA}"/>
              </a:ext>
            </a:extLst>
          </p:cNvPr>
          <p:cNvSpPr/>
          <p:nvPr/>
        </p:nvSpPr>
        <p:spPr>
          <a:xfrm>
            <a:off x="1552683" y="471273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vál 101">
            <a:extLst>
              <a:ext uri="{FF2B5EF4-FFF2-40B4-BE49-F238E27FC236}">
                <a16:creationId xmlns:a16="http://schemas.microsoft.com/office/drawing/2014/main" id="{9D2C48FC-0239-49CE-AD41-962BA7AEF1BD}"/>
              </a:ext>
            </a:extLst>
          </p:cNvPr>
          <p:cNvSpPr/>
          <p:nvPr/>
        </p:nvSpPr>
        <p:spPr>
          <a:xfrm>
            <a:off x="2159039" y="470487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vál 102">
            <a:extLst>
              <a:ext uri="{FF2B5EF4-FFF2-40B4-BE49-F238E27FC236}">
                <a16:creationId xmlns:a16="http://schemas.microsoft.com/office/drawing/2014/main" id="{7F71B5BB-5143-4AB3-BB57-D738F0F13B0B}"/>
              </a:ext>
            </a:extLst>
          </p:cNvPr>
          <p:cNvSpPr/>
          <p:nvPr/>
        </p:nvSpPr>
        <p:spPr>
          <a:xfrm>
            <a:off x="2760884" y="47048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vál 103">
            <a:extLst>
              <a:ext uri="{FF2B5EF4-FFF2-40B4-BE49-F238E27FC236}">
                <a16:creationId xmlns:a16="http://schemas.microsoft.com/office/drawing/2014/main" id="{C0E77BF5-FC9E-418C-AB69-B9C2CA160E89}"/>
              </a:ext>
            </a:extLst>
          </p:cNvPr>
          <p:cNvSpPr/>
          <p:nvPr/>
        </p:nvSpPr>
        <p:spPr>
          <a:xfrm>
            <a:off x="3365673" y="469545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vál 104">
            <a:extLst>
              <a:ext uri="{FF2B5EF4-FFF2-40B4-BE49-F238E27FC236}">
                <a16:creationId xmlns:a16="http://schemas.microsoft.com/office/drawing/2014/main" id="{1E5C545B-9D9F-4E91-BFB3-FE45276DA5EE}"/>
              </a:ext>
            </a:extLst>
          </p:cNvPr>
          <p:cNvSpPr/>
          <p:nvPr/>
        </p:nvSpPr>
        <p:spPr>
          <a:xfrm>
            <a:off x="3976946" y="4695451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vál 105">
            <a:extLst>
              <a:ext uri="{FF2B5EF4-FFF2-40B4-BE49-F238E27FC236}">
                <a16:creationId xmlns:a16="http://schemas.microsoft.com/office/drawing/2014/main" id="{719DC1B9-43C5-4870-A52C-0C7A9FA3B8BE}"/>
              </a:ext>
            </a:extLst>
          </p:cNvPr>
          <p:cNvSpPr/>
          <p:nvPr/>
        </p:nvSpPr>
        <p:spPr>
          <a:xfrm>
            <a:off x="4583302" y="468759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Ovál 106">
            <a:extLst>
              <a:ext uri="{FF2B5EF4-FFF2-40B4-BE49-F238E27FC236}">
                <a16:creationId xmlns:a16="http://schemas.microsoft.com/office/drawing/2014/main" id="{E1BA06E0-0DF0-488E-92C4-29C0ED3E2FF6}"/>
              </a:ext>
            </a:extLst>
          </p:cNvPr>
          <p:cNvSpPr/>
          <p:nvPr/>
        </p:nvSpPr>
        <p:spPr>
          <a:xfrm>
            <a:off x="5185147" y="468759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8" name="Ovál 107">
            <a:extLst>
              <a:ext uri="{FF2B5EF4-FFF2-40B4-BE49-F238E27FC236}">
                <a16:creationId xmlns:a16="http://schemas.microsoft.com/office/drawing/2014/main" id="{AC4AE970-8261-44BF-BB42-577D56694DD2}"/>
              </a:ext>
            </a:extLst>
          </p:cNvPr>
          <p:cNvSpPr/>
          <p:nvPr/>
        </p:nvSpPr>
        <p:spPr>
          <a:xfrm>
            <a:off x="5778930" y="470487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9" name="Ovál 108">
            <a:extLst>
              <a:ext uri="{FF2B5EF4-FFF2-40B4-BE49-F238E27FC236}">
                <a16:creationId xmlns:a16="http://schemas.microsoft.com/office/drawing/2014/main" id="{F5E24A39-51D7-4A42-9F51-15A5FF80EC4B}"/>
              </a:ext>
            </a:extLst>
          </p:cNvPr>
          <p:cNvSpPr/>
          <p:nvPr/>
        </p:nvSpPr>
        <p:spPr>
          <a:xfrm>
            <a:off x="6390203" y="47048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Ovál 109">
            <a:extLst>
              <a:ext uri="{FF2B5EF4-FFF2-40B4-BE49-F238E27FC236}">
                <a16:creationId xmlns:a16="http://schemas.microsoft.com/office/drawing/2014/main" id="{017E79B6-4624-4FD9-A80A-4FAD06CA289F}"/>
              </a:ext>
            </a:extLst>
          </p:cNvPr>
          <p:cNvSpPr/>
          <p:nvPr/>
        </p:nvSpPr>
        <p:spPr>
          <a:xfrm>
            <a:off x="6996559" y="469702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Ovál 110">
            <a:extLst>
              <a:ext uri="{FF2B5EF4-FFF2-40B4-BE49-F238E27FC236}">
                <a16:creationId xmlns:a16="http://schemas.microsoft.com/office/drawing/2014/main" id="{EF1C3E43-6B8B-4A1B-9D96-BC4FCA499A40}"/>
              </a:ext>
            </a:extLst>
          </p:cNvPr>
          <p:cNvSpPr/>
          <p:nvPr/>
        </p:nvSpPr>
        <p:spPr>
          <a:xfrm>
            <a:off x="7598404" y="468759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Ovál 111">
            <a:extLst>
              <a:ext uri="{FF2B5EF4-FFF2-40B4-BE49-F238E27FC236}">
                <a16:creationId xmlns:a16="http://schemas.microsoft.com/office/drawing/2014/main" id="{8110A35C-8894-4A8E-BA2B-E7D334678F37}"/>
              </a:ext>
            </a:extLst>
          </p:cNvPr>
          <p:cNvSpPr/>
          <p:nvPr/>
        </p:nvSpPr>
        <p:spPr>
          <a:xfrm>
            <a:off x="8203193" y="468759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3" name="Ovál 112">
            <a:extLst>
              <a:ext uri="{FF2B5EF4-FFF2-40B4-BE49-F238E27FC236}">
                <a16:creationId xmlns:a16="http://schemas.microsoft.com/office/drawing/2014/main" id="{9CB55A00-EE8F-41C5-A8B0-B135E3061286}"/>
              </a:ext>
            </a:extLst>
          </p:cNvPr>
          <p:cNvSpPr/>
          <p:nvPr/>
        </p:nvSpPr>
        <p:spPr>
          <a:xfrm>
            <a:off x="8814466" y="468759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4" name="Ovál 113">
            <a:extLst>
              <a:ext uri="{FF2B5EF4-FFF2-40B4-BE49-F238E27FC236}">
                <a16:creationId xmlns:a16="http://schemas.microsoft.com/office/drawing/2014/main" id="{DAEF9B82-3B38-4BD8-A0D8-78B4D78D4077}"/>
              </a:ext>
            </a:extLst>
          </p:cNvPr>
          <p:cNvSpPr/>
          <p:nvPr/>
        </p:nvSpPr>
        <p:spPr>
          <a:xfrm>
            <a:off x="9420822" y="467973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5" name="Ovál 114">
            <a:extLst>
              <a:ext uri="{FF2B5EF4-FFF2-40B4-BE49-F238E27FC236}">
                <a16:creationId xmlns:a16="http://schemas.microsoft.com/office/drawing/2014/main" id="{1E10BDC8-628D-4D40-BA01-F543079AFB76}"/>
              </a:ext>
            </a:extLst>
          </p:cNvPr>
          <p:cNvSpPr/>
          <p:nvPr/>
        </p:nvSpPr>
        <p:spPr>
          <a:xfrm>
            <a:off x="10022667" y="467973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6" name="Ovál 115">
            <a:extLst>
              <a:ext uri="{FF2B5EF4-FFF2-40B4-BE49-F238E27FC236}">
                <a16:creationId xmlns:a16="http://schemas.microsoft.com/office/drawing/2014/main" id="{EA0A4165-604C-46E8-BB08-92D04C9EFAB4}"/>
              </a:ext>
            </a:extLst>
          </p:cNvPr>
          <p:cNvSpPr/>
          <p:nvPr/>
        </p:nvSpPr>
        <p:spPr>
          <a:xfrm>
            <a:off x="1565154" y="528934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7" name="Ovál 116">
            <a:extLst>
              <a:ext uri="{FF2B5EF4-FFF2-40B4-BE49-F238E27FC236}">
                <a16:creationId xmlns:a16="http://schemas.microsoft.com/office/drawing/2014/main" id="{C2866991-1F9B-46EC-ABAE-E1F879201BB5}"/>
              </a:ext>
            </a:extLst>
          </p:cNvPr>
          <p:cNvSpPr/>
          <p:nvPr/>
        </p:nvSpPr>
        <p:spPr>
          <a:xfrm>
            <a:off x="2176427" y="528934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8" name="Ovál 117">
            <a:extLst>
              <a:ext uri="{FF2B5EF4-FFF2-40B4-BE49-F238E27FC236}">
                <a16:creationId xmlns:a16="http://schemas.microsoft.com/office/drawing/2014/main" id="{B9258526-882F-4A08-9869-3668401A89EB}"/>
              </a:ext>
            </a:extLst>
          </p:cNvPr>
          <p:cNvSpPr/>
          <p:nvPr/>
        </p:nvSpPr>
        <p:spPr>
          <a:xfrm>
            <a:off x="2782783" y="528148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9" name="Ovál 118">
            <a:extLst>
              <a:ext uri="{FF2B5EF4-FFF2-40B4-BE49-F238E27FC236}">
                <a16:creationId xmlns:a16="http://schemas.microsoft.com/office/drawing/2014/main" id="{75996AF0-D913-4B39-A275-017B9191BCC3}"/>
              </a:ext>
            </a:extLst>
          </p:cNvPr>
          <p:cNvSpPr/>
          <p:nvPr/>
        </p:nvSpPr>
        <p:spPr>
          <a:xfrm>
            <a:off x="3384628" y="528148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0" name="Ovál 119">
            <a:extLst>
              <a:ext uri="{FF2B5EF4-FFF2-40B4-BE49-F238E27FC236}">
                <a16:creationId xmlns:a16="http://schemas.microsoft.com/office/drawing/2014/main" id="{B111B369-1924-43EA-867B-AAF7EE28C96F}"/>
              </a:ext>
            </a:extLst>
          </p:cNvPr>
          <p:cNvSpPr/>
          <p:nvPr/>
        </p:nvSpPr>
        <p:spPr>
          <a:xfrm>
            <a:off x="3989417" y="527205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1" name="Ovál 120">
            <a:extLst>
              <a:ext uri="{FF2B5EF4-FFF2-40B4-BE49-F238E27FC236}">
                <a16:creationId xmlns:a16="http://schemas.microsoft.com/office/drawing/2014/main" id="{4342C260-1A26-43F2-BC96-59684E38F50D}"/>
              </a:ext>
            </a:extLst>
          </p:cNvPr>
          <p:cNvSpPr/>
          <p:nvPr/>
        </p:nvSpPr>
        <p:spPr>
          <a:xfrm>
            <a:off x="4600690" y="527205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2" name="Ovál 121">
            <a:extLst>
              <a:ext uri="{FF2B5EF4-FFF2-40B4-BE49-F238E27FC236}">
                <a16:creationId xmlns:a16="http://schemas.microsoft.com/office/drawing/2014/main" id="{036B67CC-C8B6-408C-937D-F402D9CCC18B}"/>
              </a:ext>
            </a:extLst>
          </p:cNvPr>
          <p:cNvSpPr/>
          <p:nvPr/>
        </p:nvSpPr>
        <p:spPr>
          <a:xfrm>
            <a:off x="5207046" y="526419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3" name="Ovál 122">
            <a:extLst>
              <a:ext uri="{FF2B5EF4-FFF2-40B4-BE49-F238E27FC236}">
                <a16:creationId xmlns:a16="http://schemas.microsoft.com/office/drawing/2014/main" id="{D9B80ADE-97DA-4BDE-873E-FB4A9F5AA0BC}"/>
              </a:ext>
            </a:extLst>
          </p:cNvPr>
          <p:cNvSpPr/>
          <p:nvPr/>
        </p:nvSpPr>
        <p:spPr>
          <a:xfrm>
            <a:off x="5808891" y="526419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4" name="Ovál 123">
            <a:extLst>
              <a:ext uri="{FF2B5EF4-FFF2-40B4-BE49-F238E27FC236}">
                <a16:creationId xmlns:a16="http://schemas.microsoft.com/office/drawing/2014/main" id="{32B5D353-2219-44D5-A710-56F8B7D03167}"/>
              </a:ext>
            </a:extLst>
          </p:cNvPr>
          <p:cNvSpPr/>
          <p:nvPr/>
        </p:nvSpPr>
        <p:spPr>
          <a:xfrm>
            <a:off x="6402674" y="528148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5" name="Ovál 124">
            <a:extLst>
              <a:ext uri="{FF2B5EF4-FFF2-40B4-BE49-F238E27FC236}">
                <a16:creationId xmlns:a16="http://schemas.microsoft.com/office/drawing/2014/main" id="{EB45C94B-AD08-46FC-800A-CD0EE204315D}"/>
              </a:ext>
            </a:extLst>
          </p:cNvPr>
          <p:cNvSpPr/>
          <p:nvPr/>
        </p:nvSpPr>
        <p:spPr>
          <a:xfrm>
            <a:off x="7013947" y="528148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6" name="Ovál 125">
            <a:extLst>
              <a:ext uri="{FF2B5EF4-FFF2-40B4-BE49-F238E27FC236}">
                <a16:creationId xmlns:a16="http://schemas.microsoft.com/office/drawing/2014/main" id="{D67F07C0-B8D0-4E89-BEF6-E08A2E86DB58}"/>
              </a:ext>
            </a:extLst>
          </p:cNvPr>
          <p:cNvSpPr/>
          <p:nvPr/>
        </p:nvSpPr>
        <p:spPr>
          <a:xfrm>
            <a:off x="7620303" y="528305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7" name="Ovál 126">
            <a:extLst>
              <a:ext uri="{FF2B5EF4-FFF2-40B4-BE49-F238E27FC236}">
                <a16:creationId xmlns:a16="http://schemas.microsoft.com/office/drawing/2014/main" id="{421EBA8C-B96F-4712-AEEF-4BFC1C047070}"/>
              </a:ext>
            </a:extLst>
          </p:cNvPr>
          <p:cNvSpPr/>
          <p:nvPr/>
        </p:nvSpPr>
        <p:spPr>
          <a:xfrm>
            <a:off x="8222148" y="527362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8" name="Ovál 127">
            <a:extLst>
              <a:ext uri="{FF2B5EF4-FFF2-40B4-BE49-F238E27FC236}">
                <a16:creationId xmlns:a16="http://schemas.microsoft.com/office/drawing/2014/main" id="{F4388D50-E181-4D7B-8BAF-D56D2878E78A}"/>
              </a:ext>
            </a:extLst>
          </p:cNvPr>
          <p:cNvSpPr/>
          <p:nvPr/>
        </p:nvSpPr>
        <p:spPr>
          <a:xfrm>
            <a:off x="8826937" y="526419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9" name="Ovál 128">
            <a:extLst>
              <a:ext uri="{FF2B5EF4-FFF2-40B4-BE49-F238E27FC236}">
                <a16:creationId xmlns:a16="http://schemas.microsoft.com/office/drawing/2014/main" id="{F6488BAF-D489-4994-90EC-19DC5B5C1AD5}"/>
              </a:ext>
            </a:extLst>
          </p:cNvPr>
          <p:cNvSpPr/>
          <p:nvPr/>
        </p:nvSpPr>
        <p:spPr>
          <a:xfrm>
            <a:off x="9438210" y="526419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0" name="Ovál 129">
            <a:extLst>
              <a:ext uri="{FF2B5EF4-FFF2-40B4-BE49-F238E27FC236}">
                <a16:creationId xmlns:a16="http://schemas.microsoft.com/office/drawing/2014/main" id="{63CD185D-711E-4901-B7FC-FCD439B158F2}"/>
              </a:ext>
            </a:extLst>
          </p:cNvPr>
          <p:cNvSpPr/>
          <p:nvPr/>
        </p:nvSpPr>
        <p:spPr>
          <a:xfrm>
            <a:off x="10044566" y="527519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1" name="Ovál 130">
            <a:extLst>
              <a:ext uri="{FF2B5EF4-FFF2-40B4-BE49-F238E27FC236}">
                <a16:creationId xmlns:a16="http://schemas.microsoft.com/office/drawing/2014/main" id="{8ECAC05A-59A0-4FA1-BEBC-0FD3BFE64AB1}"/>
              </a:ext>
            </a:extLst>
          </p:cNvPr>
          <p:cNvSpPr/>
          <p:nvPr/>
        </p:nvSpPr>
        <p:spPr>
          <a:xfrm>
            <a:off x="976385" y="528934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2" name="Ovál 131">
            <a:extLst>
              <a:ext uri="{FF2B5EF4-FFF2-40B4-BE49-F238E27FC236}">
                <a16:creationId xmlns:a16="http://schemas.microsoft.com/office/drawing/2014/main" id="{EE83173C-A049-4F79-B5D3-E4A13B92FB69}"/>
              </a:ext>
            </a:extLst>
          </p:cNvPr>
          <p:cNvSpPr/>
          <p:nvPr/>
        </p:nvSpPr>
        <p:spPr>
          <a:xfrm>
            <a:off x="11002086" y="9734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3" name="Ovál 132">
            <a:extLst>
              <a:ext uri="{FF2B5EF4-FFF2-40B4-BE49-F238E27FC236}">
                <a16:creationId xmlns:a16="http://schemas.microsoft.com/office/drawing/2014/main" id="{2767F0E3-5AEA-44C5-A9A1-A6CB7880E4E7}"/>
              </a:ext>
            </a:extLst>
          </p:cNvPr>
          <p:cNvSpPr/>
          <p:nvPr/>
        </p:nvSpPr>
        <p:spPr>
          <a:xfrm>
            <a:off x="11002085" y="70467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74790B4-530B-4174-A36D-35E8E769E7EE}"/>
              </a:ext>
            </a:extLst>
          </p:cNvPr>
          <p:cNvSpPr txBox="1"/>
          <p:nvPr/>
        </p:nvSpPr>
        <p:spPr>
          <a:xfrm>
            <a:off x="11620871" y="183546"/>
            <a:ext cx="3401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½</a:t>
            </a:r>
            <a:endParaRPr lang="en-US" dirty="0"/>
          </a:p>
          <a:p>
            <a:endParaRPr lang="en-US" dirty="0"/>
          </a:p>
          <a:p>
            <a:r>
              <a:rPr lang="en-US" dirty="0"/>
              <a:t>¼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1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ál 6">
            <a:extLst>
              <a:ext uri="{FF2B5EF4-FFF2-40B4-BE49-F238E27FC236}">
                <a16:creationId xmlns:a16="http://schemas.microsoft.com/office/drawing/2014/main" id="{D3491F2C-0F11-4750-B7D0-E3EB50E9E942}"/>
              </a:ext>
            </a:extLst>
          </p:cNvPr>
          <p:cNvSpPr/>
          <p:nvPr/>
        </p:nvSpPr>
        <p:spPr>
          <a:xfrm>
            <a:off x="1464703" y="124996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9714598B-219B-41E9-95B7-7781D68079D7}"/>
              </a:ext>
            </a:extLst>
          </p:cNvPr>
          <p:cNvSpPr/>
          <p:nvPr/>
        </p:nvSpPr>
        <p:spPr>
          <a:xfrm>
            <a:off x="2071059" y="124210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2B2AB101-06B0-482C-B7B8-EC9163E181B2}"/>
              </a:ext>
            </a:extLst>
          </p:cNvPr>
          <p:cNvSpPr/>
          <p:nvPr/>
        </p:nvSpPr>
        <p:spPr>
          <a:xfrm>
            <a:off x="2672904" y="1242101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4E5937C1-FBCD-42A6-A083-ADB4E1700669}"/>
              </a:ext>
            </a:extLst>
          </p:cNvPr>
          <p:cNvSpPr/>
          <p:nvPr/>
        </p:nvSpPr>
        <p:spPr>
          <a:xfrm>
            <a:off x="3926810" y="119349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24F6ED1E-CD3E-44EF-8753-024862A22444}"/>
              </a:ext>
            </a:extLst>
          </p:cNvPr>
          <p:cNvSpPr/>
          <p:nvPr/>
        </p:nvSpPr>
        <p:spPr>
          <a:xfrm>
            <a:off x="4495322" y="122481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F16CAB17-9FCF-4ACF-9116-5A8DD594E5D8}"/>
              </a:ext>
            </a:extLst>
          </p:cNvPr>
          <p:cNvSpPr/>
          <p:nvPr/>
        </p:nvSpPr>
        <p:spPr>
          <a:xfrm>
            <a:off x="5097167" y="12248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57207D72-6A74-43AA-8C66-91D0AE5B8A3C}"/>
              </a:ext>
            </a:extLst>
          </p:cNvPr>
          <p:cNvSpPr/>
          <p:nvPr/>
        </p:nvSpPr>
        <p:spPr>
          <a:xfrm>
            <a:off x="6908579" y="123424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31550D90-F730-4BA4-81EE-3F9097C290A6}"/>
              </a:ext>
            </a:extLst>
          </p:cNvPr>
          <p:cNvSpPr/>
          <p:nvPr/>
        </p:nvSpPr>
        <p:spPr>
          <a:xfrm>
            <a:off x="7510424" y="12248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B5067E24-BEBB-4148-BC9E-4BCCF234EE24}"/>
              </a:ext>
            </a:extLst>
          </p:cNvPr>
          <p:cNvSpPr/>
          <p:nvPr/>
        </p:nvSpPr>
        <p:spPr>
          <a:xfrm>
            <a:off x="8726486" y="12248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138110CD-8572-4BF2-A3CA-3204F36467A2}"/>
              </a:ext>
            </a:extLst>
          </p:cNvPr>
          <p:cNvSpPr/>
          <p:nvPr/>
        </p:nvSpPr>
        <p:spPr>
          <a:xfrm>
            <a:off x="9332842" y="121695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5076A1E2-5E28-4165-A8D5-CB627D7E633F}"/>
              </a:ext>
            </a:extLst>
          </p:cNvPr>
          <p:cNvSpPr/>
          <p:nvPr/>
        </p:nvSpPr>
        <p:spPr>
          <a:xfrm>
            <a:off x="1477174" y="180771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501A148D-9981-4A86-B088-F6B0AE307628}"/>
              </a:ext>
            </a:extLst>
          </p:cNvPr>
          <p:cNvSpPr/>
          <p:nvPr/>
        </p:nvSpPr>
        <p:spPr>
          <a:xfrm>
            <a:off x="2088447" y="180771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E9D8BE07-8F60-4DFA-8FE4-46B8C7577FC4}"/>
              </a:ext>
            </a:extLst>
          </p:cNvPr>
          <p:cNvSpPr/>
          <p:nvPr/>
        </p:nvSpPr>
        <p:spPr>
          <a:xfrm>
            <a:off x="2694803" y="179985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461CCC3B-BA53-43F0-AF2B-29E02A1CD94B}"/>
              </a:ext>
            </a:extLst>
          </p:cNvPr>
          <p:cNvSpPr/>
          <p:nvPr/>
        </p:nvSpPr>
        <p:spPr>
          <a:xfrm>
            <a:off x="3901437" y="179042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9E95F2BB-6AD5-470A-B52F-7D761E83C794}"/>
              </a:ext>
            </a:extLst>
          </p:cNvPr>
          <p:cNvSpPr/>
          <p:nvPr/>
        </p:nvSpPr>
        <p:spPr>
          <a:xfrm>
            <a:off x="4512710" y="179042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8FC957BA-3E68-40A2-894E-8B9AA56998D6}"/>
              </a:ext>
            </a:extLst>
          </p:cNvPr>
          <p:cNvSpPr/>
          <p:nvPr/>
        </p:nvSpPr>
        <p:spPr>
          <a:xfrm>
            <a:off x="5119066" y="178256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6792BB04-2A39-4452-BFD6-5320486DBFA9}"/>
              </a:ext>
            </a:extLst>
          </p:cNvPr>
          <p:cNvSpPr/>
          <p:nvPr/>
        </p:nvSpPr>
        <p:spPr>
          <a:xfrm>
            <a:off x="5720911" y="178256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E79A7685-290D-498B-8FBF-07103CF83D94}"/>
              </a:ext>
            </a:extLst>
          </p:cNvPr>
          <p:cNvSpPr/>
          <p:nvPr/>
        </p:nvSpPr>
        <p:spPr>
          <a:xfrm>
            <a:off x="6314694" y="179985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3E5C83D1-4C2F-4901-8D1B-E6E0FCBA9D68}"/>
              </a:ext>
            </a:extLst>
          </p:cNvPr>
          <p:cNvSpPr/>
          <p:nvPr/>
        </p:nvSpPr>
        <p:spPr>
          <a:xfrm>
            <a:off x="6925967" y="179985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9A3972C0-30A0-438C-A922-BEBB2DFA8CCA}"/>
              </a:ext>
            </a:extLst>
          </p:cNvPr>
          <p:cNvSpPr/>
          <p:nvPr/>
        </p:nvSpPr>
        <p:spPr>
          <a:xfrm>
            <a:off x="7532323" y="180142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4538DE76-F84B-49FE-A8EE-1608341AEFC1}"/>
              </a:ext>
            </a:extLst>
          </p:cNvPr>
          <p:cNvSpPr/>
          <p:nvPr/>
        </p:nvSpPr>
        <p:spPr>
          <a:xfrm>
            <a:off x="8134168" y="179199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BB11FF73-1E74-42E3-8C92-8F73E051014A}"/>
              </a:ext>
            </a:extLst>
          </p:cNvPr>
          <p:cNvSpPr/>
          <p:nvPr/>
        </p:nvSpPr>
        <p:spPr>
          <a:xfrm>
            <a:off x="8738957" y="178256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EE947582-E3F9-4DA1-A835-8E228EB2EE6F}"/>
              </a:ext>
            </a:extLst>
          </p:cNvPr>
          <p:cNvSpPr/>
          <p:nvPr/>
        </p:nvSpPr>
        <p:spPr>
          <a:xfrm>
            <a:off x="9350230" y="178256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49ADE9DC-62ED-4802-B2CE-31853D3064C5}"/>
              </a:ext>
            </a:extLst>
          </p:cNvPr>
          <p:cNvSpPr/>
          <p:nvPr/>
        </p:nvSpPr>
        <p:spPr>
          <a:xfrm>
            <a:off x="9956586" y="179356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C4CF8123-B89F-43FD-BC7F-4C89B9928AD1}"/>
              </a:ext>
            </a:extLst>
          </p:cNvPr>
          <p:cNvSpPr/>
          <p:nvPr/>
        </p:nvSpPr>
        <p:spPr>
          <a:xfrm>
            <a:off x="888405" y="180771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AA5F9561-BEF7-4946-9EA0-24E6D8E5CBF7}"/>
              </a:ext>
            </a:extLst>
          </p:cNvPr>
          <p:cNvSpPr/>
          <p:nvPr/>
        </p:nvSpPr>
        <p:spPr>
          <a:xfrm>
            <a:off x="883280" y="239217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BEE59A19-9F5D-4381-9607-8895E0A035B9}"/>
              </a:ext>
            </a:extLst>
          </p:cNvPr>
          <p:cNvSpPr/>
          <p:nvPr/>
        </p:nvSpPr>
        <p:spPr>
          <a:xfrm>
            <a:off x="1494553" y="239217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275130AA-91B7-46F4-8AC2-FB403333CBF5}"/>
              </a:ext>
            </a:extLst>
          </p:cNvPr>
          <p:cNvSpPr/>
          <p:nvPr/>
        </p:nvSpPr>
        <p:spPr>
          <a:xfrm>
            <a:off x="2100909" y="238431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588F3D89-BEC5-4048-B6BE-EA3394AAAF6D}"/>
              </a:ext>
            </a:extLst>
          </p:cNvPr>
          <p:cNvSpPr/>
          <p:nvPr/>
        </p:nvSpPr>
        <p:spPr>
          <a:xfrm>
            <a:off x="2702754" y="23843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922530EF-6B0C-4458-9681-21EA2734D8C7}"/>
              </a:ext>
            </a:extLst>
          </p:cNvPr>
          <p:cNvSpPr/>
          <p:nvPr/>
        </p:nvSpPr>
        <p:spPr>
          <a:xfrm>
            <a:off x="3307543" y="237488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45BEFE0F-EBB4-439B-A66A-05E5BBC6E290}"/>
              </a:ext>
            </a:extLst>
          </p:cNvPr>
          <p:cNvSpPr/>
          <p:nvPr/>
        </p:nvSpPr>
        <p:spPr>
          <a:xfrm>
            <a:off x="3918816" y="237488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88D54471-71BA-49D9-A362-4AD95D2228BC}"/>
              </a:ext>
            </a:extLst>
          </p:cNvPr>
          <p:cNvSpPr/>
          <p:nvPr/>
        </p:nvSpPr>
        <p:spPr>
          <a:xfrm>
            <a:off x="4525172" y="236703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>
            <a:extLst>
              <a:ext uri="{FF2B5EF4-FFF2-40B4-BE49-F238E27FC236}">
                <a16:creationId xmlns:a16="http://schemas.microsoft.com/office/drawing/2014/main" id="{A7CF29F4-14E5-42EA-A910-4E8CF852CDCA}"/>
              </a:ext>
            </a:extLst>
          </p:cNvPr>
          <p:cNvSpPr/>
          <p:nvPr/>
        </p:nvSpPr>
        <p:spPr>
          <a:xfrm>
            <a:off x="5127017" y="236702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7778DDCE-0479-4D28-8508-71ACC1D15E5B}"/>
              </a:ext>
            </a:extLst>
          </p:cNvPr>
          <p:cNvSpPr/>
          <p:nvPr/>
        </p:nvSpPr>
        <p:spPr>
          <a:xfrm>
            <a:off x="5720800" y="238431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FB5BFD83-BA9F-4C49-BE0F-392646EC5DF6}"/>
              </a:ext>
            </a:extLst>
          </p:cNvPr>
          <p:cNvSpPr/>
          <p:nvPr/>
        </p:nvSpPr>
        <p:spPr>
          <a:xfrm>
            <a:off x="6332073" y="23843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28130F65-A2E3-44B7-90FD-E662B4A97230}"/>
              </a:ext>
            </a:extLst>
          </p:cNvPr>
          <p:cNvSpPr/>
          <p:nvPr/>
        </p:nvSpPr>
        <p:spPr>
          <a:xfrm>
            <a:off x="6938429" y="237645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94EC38E3-2251-4DA8-857B-C23F7ECE08CC}"/>
              </a:ext>
            </a:extLst>
          </p:cNvPr>
          <p:cNvSpPr/>
          <p:nvPr/>
        </p:nvSpPr>
        <p:spPr>
          <a:xfrm>
            <a:off x="7540274" y="236702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EBC39688-2E2C-403A-BD6D-D140C97AB088}"/>
              </a:ext>
            </a:extLst>
          </p:cNvPr>
          <p:cNvSpPr/>
          <p:nvPr/>
        </p:nvSpPr>
        <p:spPr>
          <a:xfrm>
            <a:off x="8145063" y="236702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60F67399-6CE5-45E8-897A-3E381B7A36A4}"/>
              </a:ext>
            </a:extLst>
          </p:cNvPr>
          <p:cNvSpPr/>
          <p:nvPr/>
        </p:nvSpPr>
        <p:spPr>
          <a:xfrm>
            <a:off x="8756336" y="236702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44B71E99-1F25-400A-A91B-FA01DEBFD68E}"/>
              </a:ext>
            </a:extLst>
          </p:cNvPr>
          <p:cNvSpPr/>
          <p:nvPr/>
        </p:nvSpPr>
        <p:spPr>
          <a:xfrm>
            <a:off x="9362692" y="235917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9F67E8DC-6DB7-4379-A6B8-6BFED5199088}"/>
              </a:ext>
            </a:extLst>
          </p:cNvPr>
          <p:cNvSpPr/>
          <p:nvPr/>
        </p:nvSpPr>
        <p:spPr>
          <a:xfrm>
            <a:off x="9964537" y="235917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>
            <a:extLst>
              <a:ext uri="{FF2B5EF4-FFF2-40B4-BE49-F238E27FC236}">
                <a16:creationId xmlns:a16="http://schemas.microsoft.com/office/drawing/2014/main" id="{221080F6-6361-4E27-A567-518E7AFB33E4}"/>
              </a:ext>
            </a:extLst>
          </p:cNvPr>
          <p:cNvSpPr/>
          <p:nvPr/>
        </p:nvSpPr>
        <p:spPr>
          <a:xfrm>
            <a:off x="1507024" y="296878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91BB15AB-9B45-48E7-B52A-E21B6F4749C3}"/>
              </a:ext>
            </a:extLst>
          </p:cNvPr>
          <p:cNvSpPr/>
          <p:nvPr/>
        </p:nvSpPr>
        <p:spPr>
          <a:xfrm>
            <a:off x="2118297" y="296878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6FDE4035-59B3-4D9F-B0EF-6E059D1FFFB6}"/>
              </a:ext>
            </a:extLst>
          </p:cNvPr>
          <p:cNvSpPr/>
          <p:nvPr/>
        </p:nvSpPr>
        <p:spPr>
          <a:xfrm>
            <a:off x="2724653" y="296092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07192AB0-21E5-4654-863B-433ED664172B}"/>
              </a:ext>
            </a:extLst>
          </p:cNvPr>
          <p:cNvSpPr/>
          <p:nvPr/>
        </p:nvSpPr>
        <p:spPr>
          <a:xfrm>
            <a:off x="3326498" y="2960921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8ABCDC66-B1EC-40B2-AE53-5C7FBB2C32AD}"/>
              </a:ext>
            </a:extLst>
          </p:cNvPr>
          <p:cNvSpPr/>
          <p:nvPr/>
        </p:nvSpPr>
        <p:spPr>
          <a:xfrm>
            <a:off x="3931287" y="295149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396A234B-A175-445B-83B2-83A905D40B83}"/>
              </a:ext>
            </a:extLst>
          </p:cNvPr>
          <p:cNvSpPr/>
          <p:nvPr/>
        </p:nvSpPr>
        <p:spPr>
          <a:xfrm>
            <a:off x="4542560" y="295149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F6173B16-FAF0-4FB8-9B06-66A89AD4E683}"/>
              </a:ext>
            </a:extLst>
          </p:cNvPr>
          <p:cNvSpPr/>
          <p:nvPr/>
        </p:nvSpPr>
        <p:spPr>
          <a:xfrm>
            <a:off x="5148916" y="294363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9632D8E4-1AEE-49F8-AB91-9B3FB404A566}"/>
              </a:ext>
            </a:extLst>
          </p:cNvPr>
          <p:cNvSpPr/>
          <p:nvPr/>
        </p:nvSpPr>
        <p:spPr>
          <a:xfrm>
            <a:off x="5750761" y="294363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CEC17C03-DA34-4DA5-8E82-D82A694F3063}"/>
              </a:ext>
            </a:extLst>
          </p:cNvPr>
          <p:cNvSpPr/>
          <p:nvPr/>
        </p:nvSpPr>
        <p:spPr>
          <a:xfrm>
            <a:off x="6344544" y="296092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1AED7FB1-FAD9-43E4-A388-31F060E6EDDE}"/>
              </a:ext>
            </a:extLst>
          </p:cNvPr>
          <p:cNvSpPr/>
          <p:nvPr/>
        </p:nvSpPr>
        <p:spPr>
          <a:xfrm>
            <a:off x="6955817" y="2960921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A028BC38-412E-4496-8E7A-EFA4BA843454}"/>
              </a:ext>
            </a:extLst>
          </p:cNvPr>
          <p:cNvSpPr/>
          <p:nvPr/>
        </p:nvSpPr>
        <p:spPr>
          <a:xfrm>
            <a:off x="7562173" y="296249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FE678767-18EC-4E7F-B85C-F92C0F585A3D}"/>
              </a:ext>
            </a:extLst>
          </p:cNvPr>
          <p:cNvSpPr/>
          <p:nvPr/>
        </p:nvSpPr>
        <p:spPr>
          <a:xfrm>
            <a:off x="8164018" y="295306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73DD4A06-7B3E-4FDD-93DA-874F6441AB96}"/>
              </a:ext>
            </a:extLst>
          </p:cNvPr>
          <p:cNvSpPr/>
          <p:nvPr/>
        </p:nvSpPr>
        <p:spPr>
          <a:xfrm>
            <a:off x="8768807" y="294363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A59A4582-9058-4837-B191-36EFB8ADAC10}"/>
              </a:ext>
            </a:extLst>
          </p:cNvPr>
          <p:cNvSpPr/>
          <p:nvPr/>
        </p:nvSpPr>
        <p:spPr>
          <a:xfrm>
            <a:off x="9380080" y="294363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FF17ADF1-0FF9-42AA-A9BB-B6ADCBD41584}"/>
              </a:ext>
            </a:extLst>
          </p:cNvPr>
          <p:cNvSpPr/>
          <p:nvPr/>
        </p:nvSpPr>
        <p:spPr>
          <a:xfrm>
            <a:off x="9986436" y="295463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5ECBFF21-BE09-43A3-A9ED-CE437533E09A}"/>
              </a:ext>
            </a:extLst>
          </p:cNvPr>
          <p:cNvSpPr/>
          <p:nvPr/>
        </p:nvSpPr>
        <p:spPr>
          <a:xfrm>
            <a:off x="918255" y="296878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51302F4F-89BC-4DD9-9A7F-1F8D596EEDD6}"/>
              </a:ext>
            </a:extLst>
          </p:cNvPr>
          <p:cNvSpPr/>
          <p:nvPr/>
        </p:nvSpPr>
        <p:spPr>
          <a:xfrm>
            <a:off x="930414" y="357052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D6EC478D-BED2-4521-98F5-71290911F17D}"/>
              </a:ext>
            </a:extLst>
          </p:cNvPr>
          <p:cNvSpPr/>
          <p:nvPr/>
        </p:nvSpPr>
        <p:spPr>
          <a:xfrm>
            <a:off x="1541687" y="357052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494860D9-4D4E-4BBF-A9C4-9674C2C5AA9F}"/>
              </a:ext>
            </a:extLst>
          </p:cNvPr>
          <p:cNvSpPr/>
          <p:nvPr/>
        </p:nvSpPr>
        <p:spPr>
          <a:xfrm>
            <a:off x="2148043" y="356266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EDE80B54-2D42-4804-8755-39EE4A2B8D88}"/>
              </a:ext>
            </a:extLst>
          </p:cNvPr>
          <p:cNvSpPr/>
          <p:nvPr/>
        </p:nvSpPr>
        <p:spPr>
          <a:xfrm>
            <a:off x="2749888" y="356266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F73B1EE2-6FEB-4995-8C20-AEB535C44C50}"/>
              </a:ext>
            </a:extLst>
          </p:cNvPr>
          <p:cNvSpPr/>
          <p:nvPr/>
        </p:nvSpPr>
        <p:spPr>
          <a:xfrm>
            <a:off x="3354677" y="355323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907D94E7-8670-40CF-A645-FEA89DAF5D6B}"/>
              </a:ext>
            </a:extLst>
          </p:cNvPr>
          <p:cNvSpPr/>
          <p:nvPr/>
        </p:nvSpPr>
        <p:spPr>
          <a:xfrm>
            <a:off x="3965950" y="355323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0CA2E882-0CF5-4A89-A41D-6675957DC934}"/>
              </a:ext>
            </a:extLst>
          </p:cNvPr>
          <p:cNvSpPr/>
          <p:nvPr/>
        </p:nvSpPr>
        <p:spPr>
          <a:xfrm>
            <a:off x="4572306" y="354537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B74EC984-D5BB-4169-9478-AB28AB612084}"/>
              </a:ext>
            </a:extLst>
          </p:cNvPr>
          <p:cNvSpPr/>
          <p:nvPr/>
        </p:nvSpPr>
        <p:spPr>
          <a:xfrm>
            <a:off x="5174151" y="35453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D03E97FA-18B4-4C35-B4F5-7BA07519A133}"/>
              </a:ext>
            </a:extLst>
          </p:cNvPr>
          <p:cNvSpPr/>
          <p:nvPr/>
        </p:nvSpPr>
        <p:spPr>
          <a:xfrm>
            <a:off x="5767934" y="356266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4A292CC9-9DFB-45E4-80CA-E9B965FA1D82}"/>
              </a:ext>
            </a:extLst>
          </p:cNvPr>
          <p:cNvSpPr/>
          <p:nvPr/>
        </p:nvSpPr>
        <p:spPr>
          <a:xfrm>
            <a:off x="6379207" y="356266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86A1F770-EF39-4D3B-9FA2-B19D812856F8}"/>
              </a:ext>
            </a:extLst>
          </p:cNvPr>
          <p:cNvSpPr/>
          <p:nvPr/>
        </p:nvSpPr>
        <p:spPr>
          <a:xfrm>
            <a:off x="6985563" y="355480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D7F1B929-1061-4AEB-A60B-DC43A7085F63}"/>
              </a:ext>
            </a:extLst>
          </p:cNvPr>
          <p:cNvSpPr/>
          <p:nvPr/>
        </p:nvSpPr>
        <p:spPr>
          <a:xfrm>
            <a:off x="7587408" y="35453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1EBEE060-0C30-4BB5-8ABE-AA9F0E0D38FB}"/>
              </a:ext>
            </a:extLst>
          </p:cNvPr>
          <p:cNvSpPr/>
          <p:nvPr/>
        </p:nvSpPr>
        <p:spPr>
          <a:xfrm>
            <a:off x="8192197" y="354537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5F5B4F31-761E-48E7-90D0-07029D2F52F1}"/>
              </a:ext>
            </a:extLst>
          </p:cNvPr>
          <p:cNvSpPr/>
          <p:nvPr/>
        </p:nvSpPr>
        <p:spPr>
          <a:xfrm>
            <a:off x="8803470" y="35453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29126E1D-BA1D-4965-B656-53B78C3EAADC}"/>
              </a:ext>
            </a:extLst>
          </p:cNvPr>
          <p:cNvSpPr/>
          <p:nvPr/>
        </p:nvSpPr>
        <p:spPr>
          <a:xfrm>
            <a:off x="9409826" y="353752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BB7FE4C5-D0EF-475D-B6D3-5BC79CE9A1A1}"/>
              </a:ext>
            </a:extLst>
          </p:cNvPr>
          <p:cNvSpPr/>
          <p:nvPr/>
        </p:nvSpPr>
        <p:spPr>
          <a:xfrm>
            <a:off x="10011671" y="353751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9E23D9BE-9B18-45BA-ABF4-C0933FA67DFB}"/>
              </a:ext>
            </a:extLst>
          </p:cNvPr>
          <p:cNvSpPr/>
          <p:nvPr/>
        </p:nvSpPr>
        <p:spPr>
          <a:xfrm>
            <a:off x="1535304" y="412827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1A2557A9-9A26-4512-804D-8B0F77E9EE46}"/>
              </a:ext>
            </a:extLst>
          </p:cNvPr>
          <p:cNvSpPr/>
          <p:nvPr/>
        </p:nvSpPr>
        <p:spPr>
          <a:xfrm>
            <a:off x="2146577" y="412827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200FF9CA-A07E-4E19-998C-26B49DD3A08D}"/>
              </a:ext>
            </a:extLst>
          </p:cNvPr>
          <p:cNvSpPr/>
          <p:nvPr/>
        </p:nvSpPr>
        <p:spPr>
          <a:xfrm>
            <a:off x="2752933" y="412041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Ovál 88">
            <a:extLst>
              <a:ext uri="{FF2B5EF4-FFF2-40B4-BE49-F238E27FC236}">
                <a16:creationId xmlns:a16="http://schemas.microsoft.com/office/drawing/2014/main" id="{69F6A959-4691-4E32-854A-4A5E00275E9B}"/>
              </a:ext>
            </a:extLst>
          </p:cNvPr>
          <p:cNvSpPr/>
          <p:nvPr/>
        </p:nvSpPr>
        <p:spPr>
          <a:xfrm>
            <a:off x="3354778" y="412041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95EC4EE7-4C69-43DA-829B-D73019772CAB}"/>
              </a:ext>
            </a:extLst>
          </p:cNvPr>
          <p:cNvSpPr/>
          <p:nvPr/>
        </p:nvSpPr>
        <p:spPr>
          <a:xfrm>
            <a:off x="3959567" y="411098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Ovál 90">
            <a:extLst>
              <a:ext uri="{FF2B5EF4-FFF2-40B4-BE49-F238E27FC236}">
                <a16:creationId xmlns:a16="http://schemas.microsoft.com/office/drawing/2014/main" id="{0CDFDCCC-46A4-4ECF-9D61-DC04FFAC1996}"/>
              </a:ext>
            </a:extLst>
          </p:cNvPr>
          <p:cNvSpPr/>
          <p:nvPr/>
        </p:nvSpPr>
        <p:spPr>
          <a:xfrm>
            <a:off x="4570840" y="411098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Ovál 91">
            <a:extLst>
              <a:ext uri="{FF2B5EF4-FFF2-40B4-BE49-F238E27FC236}">
                <a16:creationId xmlns:a16="http://schemas.microsoft.com/office/drawing/2014/main" id="{DB8DD431-3E07-4808-84A4-F63D5E8D3A30}"/>
              </a:ext>
            </a:extLst>
          </p:cNvPr>
          <p:cNvSpPr/>
          <p:nvPr/>
        </p:nvSpPr>
        <p:spPr>
          <a:xfrm>
            <a:off x="5177196" y="410313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id="{33FA1CB5-2925-4E79-A0C8-A7C0BEA65A47}"/>
              </a:ext>
            </a:extLst>
          </p:cNvPr>
          <p:cNvSpPr/>
          <p:nvPr/>
        </p:nvSpPr>
        <p:spPr>
          <a:xfrm>
            <a:off x="5779041" y="410313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id="{4402644F-5446-451F-96BC-58766EC4ECAA}"/>
              </a:ext>
            </a:extLst>
          </p:cNvPr>
          <p:cNvSpPr/>
          <p:nvPr/>
        </p:nvSpPr>
        <p:spPr>
          <a:xfrm>
            <a:off x="6372824" y="412041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id="{F4A90914-20D3-4924-842E-8974BFAC0760}"/>
              </a:ext>
            </a:extLst>
          </p:cNvPr>
          <p:cNvSpPr/>
          <p:nvPr/>
        </p:nvSpPr>
        <p:spPr>
          <a:xfrm>
            <a:off x="6984097" y="412041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id="{6C89F171-1FAC-4688-BD29-CBBAA29BCBCC}"/>
              </a:ext>
            </a:extLst>
          </p:cNvPr>
          <p:cNvSpPr/>
          <p:nvPr/>
        </p:nvSpPr>
        <p:spPr>
          <a:xfrm>
            <a:off x="7590453" y="412198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vál 96">
            <a:extLst>
              <a:ext uri="{FF2B5EF4-FFF2-40B4-BE49-F238E27FC236}">
                <a16:creationId xmlns:a16="http://schemas.microsoft.com/office/drawing/2014/main" id="{7FC4AA4F-32DB-4EFB-B104-22295B63815D}"/>
              </a:ext>
            </a:extLst>
          </p:cNvPr>
          <p:cNvSpPr/>
          <p:nvPr/>
        </p:nvSpPr>
        <p:spPr>
          <a:xfrm>
            <a:off x="8192298" y="411255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>
            <a:extLst>
              <a:ext uri="{FF2B5EF4-FFF2-40B4-BE49-F238E27FC236}">
                <a16:creationId xmlns:a16="http://schemas.microsoft.com/office/drawing/2014/main" id="{D6AC6391-8101-48DA-8391-B8966CA81EAF}"/>
              </a:ext>
            </a:extLst>
          </p:cNvPr>
          <p:cNvSpPr/>
          <p:nvPr/>
        </p:nvSpPr>
        <p:spPr>
          <a:xfrm>
            <a:off x="8797087" y="410313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>
            <a:extLst>
              <a:ext uri="{FF2B5EF4-FFF2-40B4-BE49-F238E27FC236}">
                <a16:creationId xmlns:a16="http://schemas.microsoft.com/office/drawing/2014/main" id="{7EC7A12C-12C7-4566-AEC4-80FBEF7BF420}"/>
              </a:ext>
            </a:extLst>
          </p:cNvPr>
          <p:cNvSpPr/>
          <p:nvPr/>
        </p:nvSpPr>
        <p:spPr>
          <a:xfrm>
            <a:off x="9408360" y="410313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>
            <a:extLst>
              <a:ext uri="{FF2B5EF4-FFF2-40B4-BE49-F238E27FC236}">
                <a16:creationId xmlns:a16="http://schemas.microsoft.com/office/drawing/2014/main" id="{E18BD670-6E98-4F3A-AD4A-B923C1F7AF46}"/>
              </a:ext>
            </a:extLst>
          </p:cNvPr>
          <p:cNvSpPr/>
          <p:nvPr/>
        </p:nvSpPr>
        <p:spPr>
          <a:xfrm>
            <a:off x="10014716" y="411412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>
            <a:extLst>
              <a:ext uri="{FF2B5EF4-FFF2-40B4-BE49-F238E27FC236}">
                <a16:creationId xmlns:a16="http://schemas.microsoft.com/office/drawing/2014/main" id="{E98F337C-7135-49E9-BD04-42024FD091C1}"/>
              </a:ext>
            </a:extLst>
          </p:cNvPr>
          <p:cNvSpPr/>
          <p:nvPr/>
        </p:nvSpPr>
        <p:spPr>
          <a:xfrm>
            <a:off x="946535" y="412827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vál 101">
            <a:extLst>
              <a:ext uri="{FF2B5EF4-FFF2-40B4-BE49-F238E27FC236}">
                <a16:creationId xmlns:a16="http://schemas.microsoft.com/office/drawing/2014/main" id="{30C8422E-B3A8-4067-AC60-9C2A0590BB6D}"/>
              </a:ext>
            </a:extLst>
          </p:cNvPr>
          <p:cNvSpPr/>
          <p:nvPr/>
        </p:nvSpPr>
        <p:spPr>
          <a:xfrm>
            <a:off x="941410" y="471273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vál 102">
            <a:extLst>
              <a:ext uri="{FF2B5EF4-FFF2-40B4-BE49-F238E27FC236}">
                <a16:creationId xmlns:a16="http://schemas.microsoft.com/office/drawing/2014/main" id="{44115BD0-7116-43BA-8874-3DEA476569D3}"/>
              </a:ext>
            </a:extLst>
          </p:cNvPr>
          <p:cNvSpPr/>
          <p:nvPr/>
        </p:nvSpPr>
        <p:spPr>
          <a:xfrm>
            <a:off x="1552683" y="471273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vál 103">
            <a:extLst>
              <a:ext uri="{FF2B5EF4-FFF2-40B4-BE49-F238E27FC236}">
                <a16:creationId xmlns:a16="http://schemas.microsoft.com/office/drawing/2014/main" id="{A0D898B3-3A40-46FB-A424-0D0AC14F2BC7}"/>
              </a:ext>
            </a:extLst>
          </p:cNvPr>
          <p:cNvSpPr/>
          <p:nvPr/>
        </p:nvSpPr>
        <p:spPr>
          <a:xfrm>
            <a:off x="2159039" y="470487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vál 104">
            <a:extLst>
              <a:ext uri="{FF2B5EF4-FFF2-40B4-BE49-F238E27FC236}">
                <a16:creationId xmlns:a16="http://schemas.microsoft.com/office/drawing/2014/main" id="{6229CE27-B051-4323-B8B4-25C471871534}"/>
              </a:ext>
            </a:extLst>
          </p:cNvPr>
          <p:cNvSpPr/>
          <p:nvPr/>
        </p:nvSpPr>
        <p:spPr>
          <a:xfrm>
            <a:off x="2760884" y="47048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vál 105">
            <a:extLst>
              <a:ext uri="{FF2B5EF4-FFF2-40B4-BE49-F238E27FC236}">
                <a16:creationId xmlns:a16="http://schemas.microsoft.com/office/drawing/2014/main" id="{9A80516A-9358-4BD6-9B04-A2EDFB1D3552}"/>
              </a:ext>
            </a:extLst>
          </p:cNvPr>
          <p:cNvSpPr/>
          <p:nvPr/>
        </p:nvSpPr>
        <p:spPr>
          <a:xfrm>
            <a:off x="3365673" y="469545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Ovál 106">
            <a:extLst>
              <a:ext uri="{FF2B5EF4-FFF2-40B4-BE49-F238E27FC236}">
                <a16:creationId xmlns:a16="http://schemas.microsoft.com/office/drawing/2014/main" id="{E9348B8D-7973-4949-8E2C-B4A4B502EC1B}"/>
              </a:ext>
            </a:extLst>
          </p:cNvPr>
          <p:cNvSpPr/>
          <p:nvPr/>
        </p:nvSpPr>
        <p:spPr>
          <a:xfrm>
            <a:off x="3976946" y="4695451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8" name="Ovál 107">
            <a:extLst>
              <a:ext uri="{FF2B5EF4-FFF2-40B4-BE49-F238E27FC236}">
                <a16:creationId xmlns:a16="http://schemas.microsoft.com/office/drawing/2014/main" id="{61336133-F8DF-4C1D-BB82-9BFEC9EDE473}"/>
              </a:ext>
            </a:extLst>
          </p:cNvPr>
          <p:cNvSpPr/>
          <p:nvPr/>
        </p:nvSpPr>
        <p:spPr>
          <a:xfrm>
            <a:off x="4583302" y="468759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9" name="Ovál 108">
            <a:extLst>
              <a:ext uri="{FF2B5EF4-FFF2-40B4-BE49-F238E27FC236}">
                <a16:creationId xmlns:a16="http://schemas.microsoft.com/office/drawing/2014/main" id="{E04A1DD9-ADD7-47C7-87EC-2F73DB116882}"/>
              </a:ext>
            </a:extLst>
          </p:cNvPr>
          <p:cNvSpPr/>
          <p:nvPr/>
        </p:nvSpPr>
        <p:spPr>
          <a:xfrm>
            <a:off x="5185147" y="468759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Ovál 109">
            <a:extLst>
              <a:ext uri="{FF2B5EF4-FFF2-40B4-BE49-F238E27FC236}">
                <a16:creationId xmlns:a16="http://schemas.microsoft.com/office/drawing/2014/main" id="{E57446AE-582E-4D25-942D-E2675604F56A}"/>
              </a:ext>
            </a:extLst>
          </p:cNvPr>
          <p:cNvSpPr/>
          <p:nvPr/>
        </p:nvSpPr>
        <p:spPr>
          <a:xfrm>
            <a:off x="5778930" y="470487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Ovál 110">
            <a:extLst>
              <a:ext uri="{FF2B5EF4-FFF2-40B4-BE49-F238E27FC236}">
                <a16:creationId xmlns:a16="http://schemas.microsoft.com/office/drawing/2014/main" id="{166EE7FA-7263-4BEC-B2D5-53529B6A5F00}"/>
              </a:ext>
            </a:extLst>
          </p:cNvPr>
          <p:cNvSpPr/>
          <p:nvPr/>
        </p:nvSpPr>
        <p:spPr>
          <a:xfrm>
            <a:off x="6390203" y="47048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Ovál 111">
            <a:extLst>
              <a:ext uri="{FF2B5EF4-FFF2-40B4-BE49-F238E27FC236}">
                <a16:creationId xmlns:a16="http://schemas.microsoft.com/office/drawing/2014/main" id="{1B8C9A72-4781-46B6-ABEF-ED1F577C01C7}"/>
              </a:ext>
            </a:extLst>
          </p:cNvPr>
          <p:cNvSpPr/>
          <p:nvPr/>
        </p:nvSpPr>
        <p:spPr>
          <a:xfrm>
            <a:off x="6996559" y="469702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3" name="Ovál 112">
            <a:extLst>
              <a:ext uri="{FF2B5EF4-FFF2-40B4-BE49-F238E27FC236}">
                <a16:creationId xmlns:a16="http://schemas.microsoft.com/office/drawing/2014/main" id="{0E63C65C-B4FD-440E-8C22-AE261900310B}"/>
              </a:ext>
            </a:extLst>
          </p:cNvPr>
          <p:cNvSpPr/>
          <p:nvPr/>
        </p:nvSpPr>
        <p:spPr>
          <a:xfrm>
            <a:off x="7598404" y="468759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4" name="Ovál 113">
            <a:extLst>
              <a:ext uri="{FF2B5EF4-FFF2-40B4-BE49-F238E27FC236}">
                <a16:creationId xmlns:a16="http://schemas.microsoft.com/office/drawing/2014/main" id="{04719701-748C-4543-A8B8-299214217105}"/>
              </a:ext>
            </a:extLst>
          </p:cNvPr>
          <p:cNvSpPr/>
          <p:nvPr/>
        </p:nvSpPr>
        <p:spPr>
          <a:xfrm>
            <a:off x="8203193" y="468759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5" name="Ovál 114">
            <a:extLst>
              <a:ext uri="{FF2B5EF4-FFF2-40B4-BE49-F238E27FC236}">
                <a16:creationId xmlns:a16="http://schemas.microsoft.com/office/drawing/2014/main" id="{B4E82C68-290F-42A9-A2D4-BD85637E4EFC}"/>
              </a:ext>
            </a:extLst>
          </p:cNvPr>
          <p:cNvSpPr/>
          <p:nvPr/>
        </p:nvSpPr>
        <p:spPr>
          <a:xfrm>
            <a:off x="8814466" y="468759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6" name="Ovál 115">
            <a:extLst>
              <a:ext uri="{FF2B5EF4-FFF2-40B4-BE49-F238E27FC236}">
                <a16:creationId xmlns:a16="http://schemas.microsoft.com/office/drawing/2014/main" id="{0FA539D6-0FD5-4027-94C9-A37F300613FB}"/>
              </a:ext>
            </a:extLst>
          </p:cNvPr>
          <p:cNvSpPr/>
          <p:nvPr/>
        </p:nvSpPr>
        <p:spPr>
          <a:xfrm>
            <a:off x="9420822" y="467973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7" name="Ovál 116">
            <a:extLst>
              <a:ext uri="{FF2B5EF4-FFF2-40B4-BE49-F238E27FC236}">
                <a16:creationId xmlns:a16="http://schemas.microsoft.com/office/drawing/2014/main" id="{3BF7FFBE-3953-4AC7-889D-F0E8F8066572}"/>
              </a:ext>
            </a:extLst>
          </p:cNvPr>
          <p:cNvSpPr/>
          <p:nvPr/>
        </p:nvSpPr>
        <p:spPr>
          <a:xfrm>
            <a:off x="10022667" y="467973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8" name="Ovál 117">
            <a:extLst>
              <a:ext uri="{FF2B5EF4-FFF2-40B4-BE49-F238E27FC236}">
                <a16:creationId xmlns:a16="http://schemas.microsoft.com/office/drawing/2014/main" id="{6B88333B-53BF-48E7-A37D-51796E64E444}"/>
              </a:ext>
            </a:extLst>
          </p:cNvPr>
          <p:cNvSpPr/>
          <p:nvPr/>
        </p:nvSpPr>
        <p:spPr>
          <a:xfrm>
            <a:off x="1565154" y="528934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9" name="Ovál 118">
            <a:extLst>
              <a:ext uri="{FF2B5EF4-FFF2-40B4-BE49-F238E27FC236}">
                <a16:creationId xmlns:a16="http://schemas.microsoft.com/office/drawing/2014/main" id="{9258D3A1-9DCF-4A73-BC99-D3404D32987A}"/>
              </a:ext>
            </a:extLst>
          </p:cNvPr>
          <p:cNvSpPr/>
          <p:nvPr/>
        </p:nvSpPr>
        <p:spPr>
          <a:xfrm>
            <a:off x="2176427" y="528934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0" name="Ovál 119">
            <a:extLst>
              <a:ext uri="{FF2B5EF4-FFF2-40B4-BE49-F238E27FC236}">
                <a16:creationId xmlns:a16="http://schemas.microsoft.com/office/drawing/2014/main" id="{CCE54C36-5E45-4EE4-8DA9-20E89B9BF8F0}"/>
              </a:ext>
            </a:extLst>
          </p:cNvPr>
          <p:cNvSpPr/>
          <p:nvPr/>
        </p:nvSpPr>
        <p:spPr>
          <a:xfrm>
            <a:off x="2782783" y="528148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1" name="Ovál 120">
            <a:extLst>
              <a:ext uri="{FF2B5EF4-FFF2-40B4-BE49-F238E27FC236}">
                <a16:creationId xmlns:a16="http://schemas.microsoft.com/office/drawing/2014/main" id="{EE714971-8710-47D6-9A3B-A356E15A8754}"/>
              </a:ext>
            </a:extLst>
          </p:cNvPr>
          <p:cNvSpPr/>
          <p:nvPr/>
        </p:nvSpPr>
        <p:spPr>
          <a:xfrm>
            <a:off x="3384628" y="528148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2" name="Ovál 121">
            <a:extLst>
              <a:ext uri="{FF2B5EF4-FFF2-40B4-BE49-F238E27FC236}">
                <a16:creationId xmlns:a16="http://schemas.microsoft.com/office/drawing/2014/main" id="{DF8975A8-7D9E-4674-A8F2-B3B18EDC4DD3}"/>
              </a:ext>
            </a:extLst>
          </p:cNvPr>
          <p:cNvSpPr/>
          <p:nvPr/>
        </p:nvSpPr>
        <p:spPr>
          <a:xfrm>
            <a:off x="3989417" y="527205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3" name="Ovál 122">
            <a:extLst>
              <a:ext uri="{FF2B5EF4-FFF2-40B4-BE49-F238E27FC236}">
                <a16:creationId xmlns:a16="http://schemas.microsoft.com/office/drawing/2014/main" id="{090926DE-E092-4813-9F87-5EC2E141A88D}"/>
              </a:ext>
            </a:extLst>
          </p:cNvPr>
          <p:cNvSpPr/>
          <p:nvPr/>
        </p:nvSpPr>
        <p:spPr>
          <a:xfrm>
            <a:off x="4600690" y="527205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4" name="Ovál 123">
            <a:extLst>
              <a:ext uri="{FF2B5EF4-FFF2-40B4-BE49-F238E27FC236}">
                <a16:creationId xmlns:a16="http://schemas.microsoft.com/office/drawing/2014/main" id="{24881A3F-61EB-4A51-B7C5-01D72C7ED096}"/>
              </a:ext>
            </a:extLst>
          </p:cNvPr>
          <p:cNvSpPr/>
          <p:nvPr/>
        </p:nvSpPr>
        <p:spPr>
          <a:xfrm>
            <a:off x="5207046" y="526419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5" name="Ovál 124">
            <a:extLst>
              <a:ext uri="{FF2B5EF4-FFF2-40B4-BE49-F238E27FC236}">
                <a16:creationId xmlns:a16="http://schemas.microsoft.com/office/drawing/2014/main" id="{3D6B04A7-E2F7-4155-9BBE-350E00D5F9C6}"/>
              </a:ext>
            </a:extLst>
          </p:cNvPr>
          <p:cNvSpPr/>
          <p:nvPr/>
        </p:nvSpPr>
        <p:spPr>
          <a:xfrm>
            <a:off x="5808891" y="526419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6" name="Ovál 125">
            <a:extLst>
              <a:ext uri="{FF2B5EF4-FFF2-40B4-BE49-F238E27FC236}">
                <a16:creationId xmlns:a16="http://schemas.microsoft.com/office/drawing/2014/main" id="{33647250-AA35-4459-96E1-A8EAED9FAF88}"/>
              </a:ext>
            </a:extLst>
          </p:cNvPr>
          <p:cNvSpPr/>
          <p:nvPr/>
        </p:nvSpPr>
        <p:spPr>
          <a:xfrm>
            <a:off x="6402674" y="528148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7" name="Ovál 126">
            <a:extLst>
              <a:ext uri="{FF2B5EF4-FFF2-40B4-BE49-F238E27FC236}">
                <a16:creationId xmlns:a16="http://schemas.microsoft.com/office/drawing/2014/main" id="{41576500-7393-4189-8909-D589FC6088B4}"/>
              </a:ext>
            </a:extLst>
          </p:cNvPr>
          <p:cNvSpPr/>
          <p:nvPr/>
        </p:nvSpPr>
        <p:spPr>
          <a:xfrm>
            <a:off x="7013947" y="528148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8" name="Ovál 127">
            <a:extLst>
              <a:ext uri="{FF2B5EF4-FFF2-40B4-BE49-F238E27FC236}">
                <a16:creationId xmlns:a16="http://schemas.microsoft.com/office/drawing/2014/main" id="{5D1F3F45-0BB9-4B2E-9B20-14F9B9D4B3F7}"/>
              </a:ext>
            </a:extLst>
          </p:cNvPr>
          <p:cNvSpPr/>
          <p:nvPr/>
        </p:nvSpPr>
        <p:spPr>
          <a:xfrm>
            <a:off x="7620303" y="528305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9" name="Ovál 128">
            <a:extLst>
              <a:ext uri="{FF2B5EF4-FFF2-40B4-BE49-F238E27FC236}">
                <a16:creationId xmlns:a16="http://schemas.microsoft.com/office/drawing/2014/main" id="{A8458131-1C50-4678-82A5-C83AE207F78A}"/>
              </a:ext>
            </a:extLst>
          </p:cNvPr>
          <p:cNvSpPr/>
          <p:nvPr/>
        </p:nvSpPr>
        <p:spPr>
          <a:xfrm>
            <a:off x="8222148" y="527362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0" name="Ovál 129">
            <a:extLst>
              <a:ext uri="{FF2B5EF4-FFF2-40B4-BE49-F238E27FC236}">
                <a16:creationId xmlns:a16="http://schemas.microsoft.com/office/drawing/2014/main" id="{0809E81C-FC23-4468-86BB-1A5F16CEF921}"/>
              </a:ext>
            </a:extLst>
          </p:cNvPr>
          <p:cNvSpPr/>
          <p:nvPr/>
        </p:nvSpPr>
        <p:spPr>
          <a:xfrm>
            <a:off x="8826937" y="526419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1" name="Ovál 130">
            <a:extLst>
              <a:ext uri="{FF2B5EF4-FFF2-40B4-BE49-F238E27FC236}">
                <a16:creationId xmlns:a16="http://schemas.microsoft.com/office/drawing/2014/main" id="{6329A603-355F-4D13-8B0E-F2DB6C6BF8CC}"/>
              </a:ext>
            </a:extLst>
          </p:cNvPr>
          <p:cNvSpPr/>
          <p:nvPr/>
        </p:nvSpPr>
        <p:spPr>
          <a:xfrm>
            <a:off x="9438210" y="526419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2" name="Ovál 131">
            <a:extLst>
              <a:ext uri="{FF2B5EF4-FFF2-40B4-BE49-F238E27FC236}">
                <a16:creationId xmlns:a16="http://schemas.microsoft.com/office/drawing/2014/main" id="{632228BD-28C7-4492-918E-934BD188A801}"/>
              </a:ext>
            </a:extLst>
          </p:cNvPr>
          <p:cNvSpPr/>
          <p:nvPr/>
        </p:nvSpPr>
        <p:spPr>
          <a:xfrm>
            <a:off x="10044566" y="527519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3" name="Ovál 132">
            <a:extLst>
              <a:ext uri="{FF2B5EF4-FFF2-40B4-BE49-F238E27FC236}">
                <a16:creationId xmlns:a16="http://schemas.microsoft.com/office/drawing/2014/main" id="{B4DC9458-6E60-48E5-B4F4-B5CC46E7962D}"/>
              </a:ext>
            </a:extLst>
          </p:cNvPr>
          <p:cNvSpPr/>
          <p:nvPr/>
        </p:nvSpPr>
        <p:spPr>
          <a:xfrm>
            <a:off x="976385" y="528934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238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>
            <a:extLst>
              <a:ext uri="{FF2B5EF4-FFF2-40B4-BE49-F238E27FC236}">
                <a16:creationId xmlns:a16="http://schemas.microsoft.com/office/drawing/2014/main" id="{9EA81211-7DCD-4B2C-81FB-A209441AEFF7}"/>
              </a:ext>
            </a:extLst>
          </p:cNvPr>
          <p:cNvSpPr/>
          <p:nvPr/>
        </p:nvSpPr>
        <p:spPr>
          <a:xfrm>
            <a:off x="1464703" y="124996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1B05DFFC-D8DE-4BCE-9636-78CA045286BA}"/>
              </a:ext>
            </a:extLst>
          </p:cNvPr>
          <p:cNvSpPr/>
          <p:nvPr/>
        </p:nvSpPr>
        <p:spPr>
          <a:xfrm>
            <a:off x="3926810" y="119349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3192B62B-3CAE-4EB4-B4B2-878D01F91552}"/>
              </a:ext>
            </a:extLst>
          </p:cNvPr>
          <p:cNvSpPr/>
          <p:nvPr/>
        </p:nvSpPr>
        <p:spPr>
          <a:xfrm>
            <a:off x="4495322" y="122481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E1539AA9-015A-49EE-AB40-811010C40CBC}"/>
              </a:ext>
            </a:extLst>
          </p:cNvPr>
          <p:cNvSpPr/>
          <p:nvPr/>
        </p:nvSpPr>
        <p:spPr>
          <a:xfrm>
            <a:off x="5097167" y="12248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50E54619-D203-4A78-B540-4C6BD7B799C1}"/>
              </a:ext>
            </a:extLst>
          </p:cNvPr>
          <p:cNvSpPr/>
          <p:nvPr/>
        </p:nvSpPr>
        <p:spPr>
          <a:xfrm>
            <a:off x="6908579" y="123424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9A684E0E-6FB9-4DAA-AE9D-898D31B3163B}"/>
              </a:ext>
            </a:extLst>
          </p:cNvPr>
          <p:cNvSpPr/>
          <p:nvPr/>
        </p:nvSpPr>
        <p:spPr>
          <a:xfrm>
            <a:off x="7510424" y="12248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A3FFA14C-BBB0-44DE-AB1A-1F28885CE42B}"/>
              </a:ext>
            </a:extLst>
          </p:cNvPr>
          <p:cNvSpPr/>
          <p:nvPr/>
        </p:nvSpPr>
        <p:spPr>
          <a:xfrm>
            <a:off x="1477174" y="180771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628DDD02-877C-4DC2-88C7-4DDD146A06DC}"/>
              </a:ext>
            </a:extLst>
          </p:cNvPr>
          <p:cNvSpPr/>
          <p:nvPr/>
        </p:nvSpPr>
        <p:spPr>
          <a:xfrm>
            <a:off x="2088447" y="180771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708DF945-00F7-42A8-A880-5EFBCCB3D5C5}"/>
              </a:ext>
            </a:extLst>
          </p:cNvPr>
          <p:cNvSpPr/>
          <p:nvPr/>
        </p:nvSpPr>
        <p:spPr>
          <a:xfrm>
            <a:off x="2694803" y="179985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E3D4CB1A-65C9-495B-98FE-3F41344697CE}"/>
              </a:ext>
            </a:extLst>
          </p:cNvPr>
          <p:cNvSpPr/>
          <p:nvPr/>
        </p:nvSpPr>
        <p:spPr>
          <a:xfrm>
            <a:off x="3901437" y="179042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9B87F95D-438D-47F3-87A5-3E8B2D3B8808}"/>
              </a:ext>
            </a:extLst>
          </p:cNvPr>
          <p:cNvSpPr/>
          <p:nvPr/>
        </p:nvSpPr>
        <p:spPr>
          <a:xfrm>
            <a:off x="4512710" y="179042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B7EBE779-B7B6-4385-8C57-062A88EE1A83}"/>
              </a:ext>
            </a:extLst>
          </p:cNvPr>
          <p:cNvSpPr/>
          <p:nvPr/>
        </p:nvSpPr>
        <p:spPr>
          <a:xfrm>
            <a:off x="5119066" y="178256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75D5C2D0-D287-4B8D-BA59-B36A86F1D520}"/>
              </a:ext>
            </a:extLst>
          </p:cNvPr>
          <p:cNvSpPr/>
          <p:nvPr/>
        </p:nvSpPr>
        <p:spPr>
          <a:xfrm>
            <a:off x="6925967" y="179985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ED7F779F-1D11-44DA-9AF8-C4370680B87B}"/>
              </a:ext>
            </a:extLst>
          </p:cNvPr>
          <p:cNvSpPr/>
          <p:nvPr/>
        </p:nvSpPr>
        <p:spPr>
          <a:xfrm>
            <a:off x="7532323" y="180142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912F4FCF-91F5-42E9-A313-C90146E452B8}"/>
              </a:ext>
            </a:extLst>
          </p:cNvPr>
          <p:cNvSpPr/>
          <p:nvPr/>
        </p:nvSpPr>
        <p:spPr>
          <a:xfrm>
            <a:off x="8134168" y="179199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78CC7DC3-AEB8-4984-9140-1DD3D5944960}"/>
              </a:ext>
            </a:extLst>
          </p:cNvPr>
          <p:cNvSpPr/>
          <p:nvPr/>
        </p:nvSpPr>
        <p:spPr>
          <a:xfrm>
            <a:off x="8738957" y="178256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A3F43D9F-7CF6-4689-8BBA-DE64BD76DFA7}"/>
              </a:ext>
            </a:extLst>
          </p:cNvPr>
          <p:cNvSpPr/>
          <p:nvPr/>
        </p:nvSpPr>
        <p:spPr>
          <a:xfrm>
            <a:off x="9350230" y="178256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60B06DA5-258E-40B7-9570-D92CA30B010B}"/>
              </a:ext>
            </a:extLst>
          </p:cNvPr>
          <p:cNvSpPr/>
          <p:nvPr/>
        </p:nvSpPr>
        <p:spPr>
          <a:xfrm>
            <a:off x="9956586" y="179356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F90E6349-14E1-46BF-9468-97834BCA569C}"/>
              </a:ext>
            </a:extLst>
          </p:cNvPr>
          <p:cNvSpPr/>
          <p:nvPr/>
        </p:nvSpPr>
        <p:spPr>
          <a:xfrm>
            <a:off x="888405" y="180771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46EB3D3A-4F31-477C-ADD2-84853DFFA520}"/>
              </a:ext>
            </a:extLst>
          </p:cNvPr>
          <p:cNvSpPr/>
          <p:nvPr/>
        </p:nvSpPr>
        <p:spPr>
          <a:xfrm>
            <a:off x="883280" y="239217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0C114E8F-8F0F-4148-A16E-D2D5324CD176}"/>
              </a:ext>
            </a:extLst>
          </p:cNvPr>
          <p:cNvSpPr/>
          <p:nvPr/>
        </p:nvSpPr>
        <p:spPr>
          <a:xfrm>
            <a:off x="1494553" y="239217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16DB137C-B8E6-4568-85BD-BCD68D2EA70F}"/>
              </a:ext>
            </a:extLst>
          </p:cNvPr>
          <p:cNvSpPr/>
          <p:nvPr/>
        </p:nvSpPr>
        <p:spPr>
          <a:xfrm>
            <a:off x="2100909" y="238431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6AE9D982-8B75-42E2-ACF6-09A67AFC2F35}"/>
              </a:ext>
            </a:extLst>
          </p:cNvPr>
          <p:cNvSpPr/>
          <p:nvPr/>
        </p:nvSpPr>
        <p:spPr>
          <a:xfrm>
            <a:off x="2702754" y="23843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4682067F-0790-4045-82A8-99DF9471F4D8}"/>
              </a:ext>
            </a:extLst>
          </p:cNvPr>
          <p:cNvSpPr/>
          <p:nvPr/>
        </p:nvSpPr>
        <p:spPr>
          <a:xfrm>
            <a:off x="3918816" y="237488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C6BB5D06-D3A4-4C43-8AF4-AB41240FECAD}"/>
              </a:ext>
            </a:extLst>
          </p:cNvPr>
          <p:cNvSpPr/>
          <p:nvPr/>
        </p:nvSpPr>
        <p:spPr>
          <a:xfrm>
            <a:off x="4525172" y="236703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C24CCE8E-78A8-46DC-85A8-543834DD9D68}"/>
              </a:ext>
            </a:extLst>
          </p:cNvPr>
          <p:cNvSpPr/>
          <p:nvPr/>
        </p:nvSpPr>
        <p:spPr>
          <a:xfrm>
            <a:off x="5127017" y="236702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C8B34D58-B35B-4BB4-9509-275ED94207CE}"/>
              </a:ext>
            </a:extLst>
          </p:cNvPr>
          <p:cNvSpPr/>
          <p:nvPr/>
        </p:nvSpPr>
        <p:spPr>
          <a:xfrm>
            <a:off x="5720800" y="238431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D61CD804-5E04-4DE2-A431-5C6159F4C5E8}"/>
              </a:ext>
            </a:extLst>
          </p:cNvPr>
          <p:cNvSpPr/>
          <p:nvPr/>
        </p:nvSpPr>
        <p:spPr>
          <a:xfrm>
            <a:off x="6332073" y="23843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8E0A5C7E-4E35-4252-9B3A-145163E41061}"/>
              </a:ext>
            </a:extLst>
          </p:cNvPr>
          <p:cNvSpPr/>
          <p:nvPr/>
        </p:nvSpPr>
        <p:spPr>
          <a:xfrm>
            <a:off x="6938429" y="237645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B77E3603-6725-4A23-A1DF-2560BDAA3E2D}"/>
              </a:ext>
            </a:extLst>
          </p:cNvPr>
          <p:cNvSpPr/>
          <p:nvPr/>
        </p:nvSpPr>
        <p:spPr>
          <a:xfrm>
            <a:off x="7540274" y="236702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4D5E7F90-9D5F-4947-92E5-43F17812C6AC}"/>
              </a:ext>
            </a:extLst>
          </p:cNvPr>
          <p:cNvSpPr/>
          <p:nvPr/>
        </p:nvSpPr>
        <p:spPr>
          <a:xfrm>
            <a:off x="8145063" y="236702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0756C728-A9DD-46ED-844E-396DB428E82A}"/>
              </a:ext>
            </a:extLst>
          </p:cNvPr>
          <p:cNvSpPr/>
          <p:nvPr/>
        </p:nvSpPr>
        <p:spPr>
          <a:xfrm>
            <a:off x="8756336" y="236702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9623AF1D-FC27-4766-A724-EB318E0F0A03}"/>
              </a:ext>
            </a:extLst>
          </p:cNvPr>
          <p:cNvSpPr/>
          <p:nvPr/>
        </p:nvSpPr>
        <p:spPr>
          <a:xfrm>
            <a:off x="9362692" y="235917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638D44EE-19ED-4764-BBD0-A27AB7E28FDE}"/>
              </a:ext>
            </a:extLst>
          </p:cNvPr>
          <p:cNvSpPr/>
          <p:nvPr/>
        </p:nvSpPr>
        <p:spPr>
          <a:xfrm>
            <a:off x="9964537" y="235917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B4DFC16E-21BB-4116-B06B-BE25061BFC3B}"/>
              </a:ext>
            </a:extLst>
          </p:cNvPr>
          <p:cNvSpPr/>
          <p:nvPr/>
        </p:nvSpPr>
        <p:spPr>
          <a:xfrm>
            <a:off x="1507024" y="296878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0733B351-559B-4E40-B22B-048AB9134326}"/>
              </a:ext>
            </a:extLst>
          </p:cNvPr>
          <p:cNvSpPr/>
          <p:nvPr/>
        </p:nvSpPr>
        <p:spPr>
          <a:xfrm>
            <a:off x="2118297" y="296878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>
            <a:extLst>
              <a:ext uri="{FF2B5EF4-FFF2-40B4-BE49-F238E27FC236}">
                <a16:creationId xmlns:a16="http://schemas.microsoft.com/office/drawing/2014/main" id="{03ECF03C-02D4-43DF-AFE0-C68E37AF1D76}"/>
              </a:ext>
            </a:extLst>
          </p:cNvPr>
          <p:cNvSpPr/>
          <p:nvPr/>
        </p:nvSpPr>
        <p:spPr>
          <a:xfrm>
            <a:off x="2724653" y="296092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E6ADE804-8237-4CEA-9F2A-88BE1C0A10F7}"/>
              </a:ext>
            </a:extLst>
          </p:cNvPr>
          <p:cNvSpPr/>
          <p:nvPr/>
        </p:nvSpPr>
        <p:spPr>
          <a:xfrm>
            <a:off x="3326498" y="2960921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A20FC98F-A481-4B26-94CF-AC6D3BC410E4}"/>
              </a:ext>
            </a:extLst>
          </p:cNvPr>
          <p:cNvSpPr/>
          <p:nvPr/>
        </p:nvSpPr>
        <p:spPr>
          <a:xfrm>
            <a:off x="3931287" y="295149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11DBDFAE-B9B5-4DF7-BF19-440209443B30}"/>
              </a:ext>
            </a:extLst>
          </p:cNvPr>
          <p:cNvSpPr/>
          <p:nvPr/>
        </p:nvSpPr>
        <p:spPr>
          <a:xfrm>
            <a:off x="4542560" y="295149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9A5D1688-E6BA-417D-A691-2B8AA3344E76}"/>
              </a:ext>
            </a:extLst>
          </p:cNvPr>
          <p:cNvSpPr/>
          <p:nvPr/>
        </p:nvSpPr>
        <p:spPr>
          <a:xfrm>
            <a:off x="5148916" y="294363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139A0BC0-24F0-4200-B61A-A5B692E2CB7D}"/>
              </a:ext>
            </a:extLst>
          </p:cNvPr>
          <p:cNvSpPr/>
          <p:nvPr/>
        </p:nvSpPr>
        <p:spPr>
          <a:xfrm>
            <a:off x="5750761" y="294363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0B20EDAE-1E08-4D66-A9B8-8AC6B2D5CF25}"/>
              </a:ext>
            </a:extLst>
          </p:cNvPr>
          <p:cNvSpPr/>
          <p:nvPr/>
        </p:nvSpPr>
        <p:spPr>
          <a:xfrm>
            <a:off x="6344544" y="296092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769C4326-3A01-4682-8DE4-4961145F9BAA}"/>
              </a:ext>
            </a:extLst>
          </p:cNvPr>
          <p:cNvSpPr/>
          <p:nvPr/>
        </p:nvSpPr>
        <p:spPr>
          <a:xfrm>
            <a:off x="6955817" y="2960921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A581270E-0D9F-45AB-9E86-F912552EADF0}"/>
              </a:ext>
            </a:extLst>
          </p:cNvPr>
          <p:cNvSpPr/>
          <p:nvPr/>
        </p:nvSpPr>
        <p:spPr>
          <a:xfrm>
            <a:off x="7562173" y="296249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>
            <a:extLst>
              <a:ext uri="{FF2B5EF4-FFF2-40B4-BE49-F238E27FC236}">
                <a16:creationId xmlns:a16="http://schemas.microsoft.com/office/drawing/2014/main" id="{D97E0737-813F-4458-BE3E-D0CA5BABDCC7}"/>
              </a:ext>
            </a:extLst>
          </p:cNvPr>
          <p:cNvSpPr/>
          <p:nvPr/>
        </p:nvSpPr>
        <p:spPr>
          <a:xfrm>
            <a:off x="8164018" y="295306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F1CB831F-4913-4A0E-9F6C-0D63B9DBC019}"/>
              </a:ext>
            </a:extLst>
          </p:cNvPr>
          <p:cNvSpPr/>
          <p:nvPr/>
        </p:nvSpPr>
        <p:spPr>
          <a:xfrm>
            <a:off x="8768807" y="294363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7D5E9CFF-5102-478B-A771-8739065220C6}"/>
              </a:ext>
            </a:extLst>
          </p:cNvPr>
          <p:cNvSpPr/>
          <p:nvPr/>
        </p:nvSpPr>
        <p:spPr>
          <a:xfrm>
            <a:off x="9380080" y="294363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72F7253E-396B-4227-8B9E-919C3AEF447C}"/>
              </a:ext>
            </a:extLst>
          </p:cNvPr>
          <p:cNvSpPr/>
          <p:nvPr/>
        </p:nvSpPr>
        <p:spPr>
          <a:xfrm>
            <a:off x="9986436" y="295463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9468337D-6386-4122-A2CE-AA5D13098CDC}"/>
              </a:ext>
            </a:extLst>
          </p:cNvPr>
          <p:cNvSpPr/>
          <p:nvPr/>
        </p:nvSpPr>
        <p:spPr>
          <a:xfrm>
            <a:off x="918255" y="296878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25003C3F-CB40-41F4-A751-3B365C1400C5}"/>
              </a:ext>
            </a:extLst>
          </p:cNvPr>
          <p:cNvSpPr/>
          <p:nvPr/>
        </p:nvSpPr>
        <p:spPr>
          <a:xfrm>
            <a:off x="930414" y="357052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45F16C89-5DE2-4FDF-9D94-B5C4244A7B8D}"/>
              </a:ext>
            </a:extLst>
          </p:cNvPr>
          <p:cNvSpPr/>
          <p:nvPr/>
        </p:nvSpPr>
        <p:spPr>
          <a:xfrm>
            <a:off x="1541687" y="357052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45F4913F-2CCF-49CF-A93C-8168CC145876}"/>
              </a:ext>
            </a:extLst>
          </p:cNvPr>
          <p:cNvSpPr/>
          <p:nvPr/>
        </p:nvSpPr>
        <p:spPr>
          <a:xfrm>
            <a:off x="2148043" y="356266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96578658-E982-46EA-8AF9-4486DEDD6616}"/>
              </a:ext>
            </a:extLst>
          </p:cNvPr>
          <p:cNvSpPr/>
          <p:nvPr/>
        </p:nvSpPr>
        <p:spPr>
          <a:xfrm>
            <a:off x="2749888" y="356266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63557646-4BAA-4EFE-94C7-A62CF91EFE00}"/>
              </a:ext>
            </a:extLst>
          </p:cNvPr>
          <p:cNvSpPr/>
          <p:nvPr/>
        </p:nvSpPr>
        <p:spPr>
          <a:xfrm>
            <a:off x="3354677" y="355323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2F6D44E4-E1FC-4EF6-82C3-4739DDB31C96}"/>
              </a:ext>
            </a:extLst>
          </p:cNvPr>
          <p:cNvSpPr/>
          <p:nvPr/>
        </p:nvSpPr>
        <p:spPr>
          <a:xfrm>
            <a:off x="3965950" y="355323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F1DC942D-E578-4790-8C7F-BDF741BC8C64}"/>
              </a:ext>
            </a:extLst>
          </p:cNvPr>
          <p:cNvSpPr/>
          <p:nvPr/>
        </p:nvSpPr>
        <p:spPr>
          <a:xfrm>
            <a:off x="4572306" y="354537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ABA1F7A3-4050-4CF0-A7E1-A3D993DC4853}"/>
              </a:ext>
            </a:extLst>
          </p:cNvPr>
          <p:cNvSpPr/>
          <p:nvPr/>
        </p:nvSpPr>
        <p:spPr>
          <a:xfrm>
            <a:off x="5174151" y="35453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915AC1DE-4ED7-4AA6-A132-75CDAD284190}"/>
              </a:ext>
            </a:extLst>
          </p:cNvPr>
          <p:cNvSpPr/>
          <p:nvPr/>
        </p:nvSpPr>
        <p:spPr>
          <a:xfrm>
            <a:off x="5767934" y="356266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0DE74AC1-4AB5-461B-9EA0-D856093AB332}"/>
              </a:ext>
            </a:extLst>
          </p:cNvPr>
          <p:cNvSpPr/>
          <p:nvPr/>
        </p:nvSpPr>
        <p:spPr>
          <a:xfrm>
            <a:off x="6379207" y="356266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6EFEEF3A-672C-4DA2-8740-EFBC4D97DABF}"/>
              </a:ext>
            </a:extLst>
          </p:cNvPr>
          <p:cNvSpPr/>
          <p:nvPr/>
        </p:nvSpPr>
        <p:spPr>
          <a:xfrm>
            <a:off x="6985563" y="355480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150AF644-E9CC-4CAD-8706-F4F6C6A98F18}"/>
              </a:ext>
            </a:extLst>
          </p:cNvPr>
          <p:cNvSpPr/>
          <p:nvPr/>
        </p:nvSpPr>
        <p:spPr>
          <a:xfrm>
            <a:off x="7587408" y="35453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B9135F5D-9D75-40D4-BB5D-2C647B6C2062}"/>
              </a:ext>
            </a:extLst>
          </p:cNvPr>
          <p:cNvSpPr/>
          <p:nvPr/>
        </p:nvSpPr>
        <p:spPr>
          <a:xfrm>
            <a:off x="8192197" y="354537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B76879F5-6486-4BBD-B4E1-0F629C37E65A}"/>
              </a:ext>
            </a:extLst>
          </p:cNvPr>
          <p:cNvSpPr/>
          <p:nvPr/>
        </p:nvSpPr>
        <p:spPr>
          <a:xfrm>
            <a:off x="8803470" y="35453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6921D848-B565-46F6-A741-98BB0DB6189F}"/>
              </a:ext>
            </a:extLst>
          </p:cNvPr>
          <p:cNvSpPr/>
          <p:nvPr/>
        </p:nvSpPr>
        <p:spPr>
          <a:xfrm>
            <a:off x="9409826" y="353752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7712E261-263C-457E-B180-3D1FE4CA2F26}"/>
              </a:ext>
            </a:extLst>
          </p:cNvPr>
          <p:cNvSpPr/>
          <p:nvPr/>
        </p:nvSpPr>
        <p:spPr>
          <a:xfrm>
            <a:off x="10011671" y="353751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6FE739C0-8714-4E06-9D4C-20FD317C19C4}"/>
              </a:ext>
            </a:extLst>
          </p:cNvPr>
          <p:cNvSpPr/>
          <p:nvPr/>
        </p:nvSpPr>
        <p:spPr>
          <a:xfrm>
            <a:off x="1535304" y="412827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2599D471-C794-43A1-9E22-33192A8289B1}"/>
              </a:ext>
            </a:extLst>
          </p:cNvPr>
          <p:cNvSpPr/>
          <p:nvPr/>
        </p:nvSpPr>
        <p:spPr>
          <a:xfrm>
            <a:off x="2146577" y="412827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5ADB7556-B415-45D7-A4B9-A5ACD94229D6}"/>
              </a:ext>
            </a:extLst>
          </p:cNvPr>
          <p:cNvSpPr/>
          <p:nvPr/>
        </p:nvSpPr>
        <p:spPr>
          <a:xfrm>
            <a:off x="2752933" y="412041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1736E927-107A-44E3-92B8-C8DEDC816AD3}"/>
              </a:ext>
            </a:extLst>
          </p:cNvPr>
          <p:cNvSpPr/>
          <p:nvPr/>
        </p:nvSpPr>
        <p:spPr>
          <a:xfrm>
            <a:off x="3354778" y="412041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1B0BEF9E-D7F5-4BCD-A9BD-44F3B0AA0ED2}"/>
              </a:ext>
            </a:extLst>
          </p:cNvPr>
          <p:cNvSpPr/>
          <p:nvPr/>
        </p:nvSpPr>
        <p:spPr>
          <a:xfrm>
            <a:off x="3959567" y="411098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79688184-7577-4F56-B85F-C5F973D270A3}"/>
              </a:ext>
            </a:extLst>
          </p:cNvPr>
          <p:cNvSpPr/>
          <p:nvPr/>
        </p:nvSpPr>
        <p:spPr>
          <a:xfrm>
            <a:off x="4570840" y="411098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508C2218-A6B7-4BFA-BED7-BCF06BCB59F7}"/>
              </a:ext>
            </a:extLst>
          </p:cNvPr>
          <p:cNvSpPr/>
          <p:nvPr/>
        </p:nvSpPr>
        <p:spPr>
          <a:xfrm>
            <a:off x="5177196" y="410313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9B552110-98BB-4310-84A4-7809E1BAE201}"/>
              </a:ext>
            </a:extLst>
          </p:cNvPr>
          <p:cNvSpPr/>
          <p:nvPr/>
        </p:nvSpPr>
        <p:spPr>
          <a:xfrm>
            <a:off x="5779041" y="410313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662A5E9D-BBFC-4B24-8D2D-89C48E340909}"/>
              </a:ext>
            </a:extLst>
          </p:cNvPr>
          <p:cNvSpPr/>
          <p:nvPr/>
        </p:nvSpPr>
        <p:spPr>
          <a:xfrm>
            <a:off x="6372824" y="412041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76EF9968-25EF-4919-B14D-881938753BE8}"/>
              </a:ext>
            </a:extLst>
          </p:cNvPr>
          <p:cNvSpPr/>
          <p:nvPr/>
        </p:nvSpPr>
        <p:spPr>
          <a:xfrm>
            <a:off x="6984097" y="412041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6AF2E94C-F4B1-4E5D-A6DA-499DAF8A6075}"/>
              </a:ext>
            </a:extLst>
          </p:cNvPr>
          <p:cNvSpPr/>
          <p:nvPr/>
        </p:nvSpPr>
        <p:spPr>
          <a:xfrm>
            <a:off x="7590453" y="412198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073CE830-1AEF-4BB8-A522-A65C9527E0FA}"/>
              </a:ext>
            </a:extLst>
          </p:cNvPr>
          <p:cNvSpPr/>
          <p:nvPr/>
        </p:nvSpPr>
        <p:spPr>
          <a:xfrm>
            <a:off x="8192298" y="411255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501A960E-C0F6-4997-BDB0-1567D7B88E99}"/>
              </a:ext>
            </a:extLst>
          </p:cNvPr>
          <p:cNvSpPr/>
          <p:nvPr/>
        </p:nvSpPr>
        <p:spPr>
          <a:xfrm>
            <a:off x="8797087" y="410313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D03602D0-44BC-43D9-A0F9-74FAE05A4309}"/>
              </a:ext>
            </a:extLst>
          </p:cNvPr>
          <p:cNvSpPr/>
          <p:nvPr/>
        </p:nvSpPr>
        <p:spPr>
          <a:xfrm>
            <a:off x="9408360" y="410313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Ovál 88">
            <a:extLst>
              <a:ext uri="{FF2B5EF4-FFF2-40B4-BE49-F238E27FC236}">
                <a16:creationId xmlns:a16="http://schemas.microsoft.com/office/drawing/2014/main" id="{13E1913E-B909-49F5-B350-90DC2966841B}"/>
              </a:ext>
            </a:extLst>
          </p:cNvPr>
          <p:cNvSpPr/>
          <p:nvPr/>
        </p:nvSpPr>
        <p:spPr>
          <a:xfrm>
            <a:off x="10014716" y="411412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DB64AAAD-B1B5-42A6-9229-9581BA7E6B86}"/>
              </a:ext>
            </a:extLst>
          </p:cNvPr>
          <p:cNvSpPr/>
          <p:nvPr/>
        </p:nvSpPr>
        <p:spPr>
          <a:xfrm>
            <a:off x="946535" y="412827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Ovál 90">
            <a:extLst>
              <a:ext uri="{FF2B5EF4-FFF2-40B4-BE49-F238E27FC236}">
                <a16:creationId xmlns:a16="http://schemas.microsoft.com/office/drawing/2014/main" id="{8FCD706A-ADDB-474C-946A-3FB6F6E791F6}"/>
              </a:ext>
            </a:extLst>
          </p:cNvPr>
          <p:cNvSpPr/>
          <p:nvPr/>
        </p:nvSpPr>
        <p:spPr>
          <a:xfrm>
            <a:off x="941410" y="471273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Ovál 91">
            <a:extLst>
              <a:ext uri="{FF2B5EF4-FFF2-40B4-BE49-F238E27FC236}">
                <a16:creationId xmlns:a16="http://schemas.microsoft.com/office/drawing/2014/main" id="{A2EAE90C-EC60-406B-BBD1-4A2D327A28BA}"/>
              </a:ext>
            </a:extLst>
          </p:cNvPr>
          <p:cNvSpPr/>
          <p:nvPr/>
        </p:nvSpPr>
        <p:spPr>
          <a:xfrm>
            <a:off x="1552683" y="471273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id="{12A5556D-B313-4BC1-8545-09138569C84A}"/>
              </a:ext>
            </a:extLst>
          </p:cNvPr>
          <p:cNvSpPr/>
          <p:nvPr/>
        </p:nvSpPr>
        <p:spPr>
          <a:xfrm>
            <a:off x="2159039" y="470487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id="{C0AD20DF-CAA9-491C-B4EC-4FD1F2BDC22B}"/>
              </a:ext>
            </a:extLst>
          </p:cNvPr>
          <p:cNvSpPr/>
          <p:nvPr/>
        </p:nvSpPr>
        <p:spPr>
          <a:xfrm>
            <a:off x="2760884" y="47048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id="{FA2C5AE5-E813-4DD9-9FC8-DAB3B81EB5C9}"/>
              </a:ext>
            </a:extLst>
          </p:cNvPr>
          <p:cNvSpPr/>
          <p:nvPr/>
        </p:nvSpPr>
        <p:spPr>
          <a:xfrm>
            <a:off x="3365673" y="469545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id="{788A1EA7-1E27-428C-995C-F82A262E4966}"/>
              </a:ext>
            </a:extLst>
          </p:cNvPr>
          <p:cNvSpPr/>
          <p:nvPr/>
        </p:nvSpPr>
        <p:spPr>
          <a:xfrm>
            <a:off x="3976946" y="4695451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vál 96">
            <a:extLst>
              <a:ext uri="{FF2B5EF4-FFF2-40B4-BE49-F238E27FC236}">
                <a16:creationId xmlns:a16="http://schemas.microsoft.com/office/drawing/2014/main" id="{19E1F581-C184-4F0B-B453-5AB57DC60628}"/>
              </a:ext>
            </a:extLst>
          </p:cNvPr>
          <p:cNvSpPr/>
          <p:nvPr/>
        </p:nvSpPr>
        <p:spPr>
          <a:xfrm>
            <a:off x="4583302" y="468759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>
            <a:extLst>
              <a:ext uri="{FF2B5EF4-FFF2-40B4-BE49-F238E27FC236}">
                <a16:creationId xmlns:a16="http://schemas.microsoft.com/office/drawing/2014/main" id="{B4A476A1-CF1F-4C0F-A66C-E24EEF7CC30E}"/>
              </a:ext>
            </a:extLst>
          </p:cNvPr>
          <p:cNvSpPr/>
          <p:nvPr/>
        </p:nvSpPr>
        <p:spPr>
          <a:xfrm>
            <a:off x="5185147" y="468759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>
            <a:extLst>
              <a:ext uri="{FF2B5EF4-FFF2-40B4-BE49-F238E27FC236}">
                <a16:creationId xmlns:a16="http://schemas.microsoft.com/office/drawing/2014/main" id="{A5FB2D88-1C3F-4371-8770-0BAC7AC76ECA}"/>
              </a:ext>
            </a:extLst>
          </p:cNvPr>
          <p:cNvSpPr/>
          <p:nvPr/>
        </p:nvSpPr>
        <p:spPr>
          <a:xfrm>
            <a:off x="5778930" y="470487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>
            <a:extLst>
              <a:ext uri="{FF2B5EF4-FFF2-40B4-BE49-F238E27FC236}">
                <a16:creationId xmlns:a16="http://schemas.microsoft.com/office/drawing/2014/main" id="{70151044-7217-4729-A7FF-FF6725D88DE7}"/>
              </a:ext>
            </a:extLst>
          </p:cNvPr>
          <p:cNvSpPr/>
          <p:nvPr/>
        </p:nvSpPr>
        <p:spPr>
          <a:xfrm>
            <a:off x="6390203" y="47048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>
            <a:extLst>
              <a:ext uri="{FF2B5EF4-FFF2-40B4-BE49-F238E27FC236}">
                <a16:creationId xmlns:a16="http://schemas.microsoft.com/office/drawing/2014/main" id="{CD96F933-9020-4AED-8A3E-3369AAA490B6}"/>
              </a:ext>
            </a:extLst>
          </p:cNvPr>
          <p:cNvSpPr/>
          <p:nvPr/>
        </p:nvSpPr>
        <p:spPr>
          <a:xfrm>
            <a:off x="6996559" y="469702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vál 101">
            <a:extLst>
              <a:ext uri="{FF2B5EF4-FFF2-40B4-BE49-F238E27FC236}">
                <a16:creationId xmlns:a16="http://schemas.microsoft.com/office/drawing/2014/main" id="{A78643E5-0957-425B-8639-D3EEE4FE2619}"/>
              </a:ext>
            </a:extLst>
          </p:cNvPr>
          <p:cNvSpPr/>
          <p:nvPr/>
        </p:nvSpPr>
        <p:spPr>
          <a:xfrm>
            <a:off x="7598404" y="468759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vál 102">
            <a:extLst>
              <a:ext uri="{FF2B5EF4-FFF2-40B4-BE49-F238E27FC236}">
                <a16:creationId xmlns:a16="http://schemas.microsoft.com/office/drawing/2014/main" id="{28D1BFA9-5366-4F7F-A7B0-9FA729F67572}"/>
              </a:ext>
            </a:extLst>
          </p:cNvPr>
          <p:cNvSpPr/>
          <p:nvPr/>
        </p:nvSpPr>
        <p:spPr>
          <a:xfrm>
            <a:off x="8203193" y="468759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vál 103">
            <a:extLst>
              <a:ext uri="{FF2B5EF4-FFF2-40B4-BE49-F238E27FC236}">
                <a16:creationId xmlns:a16="http://schemas.microsoft.com/office/drawing/2014/main" id="{7FFF2B30-9601-4A2B-A7FE-86229C22A2A9}"/>
              </a:ext>
            </a:extLst>
          </p:cNvPr>
          <p:cNvSpPr/>
          <p:nvPr/>
        </p:nvSpPr>
        <p:spPr>
          <a:xfrm>
            <a:off x="8814466" y="468759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vál 104">
            <a:extLst>
              <a:ext uri="{FF2B5EF4-FFF2-40B4-BE49-F238E27FC236}">
                <a16:creationId xmlns:a16="http://schemas.microsoft.com/office/drawing/2014/main" id="{D4C43D57-F2A1-4FB4-8F1D-C705A9755C0C}"/>
              </a:ext>
            </a:extLst>
          </p:cNvPr>
          <p:cNvSpPr/>
          <p:nvPr/>
        </p:nvSpPr>
        <p:spPr>
          <a:xfrm>
            <a:off x="9420822" y="467973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vál 105">
            <a:extLst>
              <a:ext uri="{FF2B5EF4-FFF2-40B4-BE49-F238E27FC236}">
                <a16:creationId xmlns:a16="http://schemas.microsoft.com/office/drawing/2014/main" id="{517E30A0-5FC1-42FF-9077-8B7BD3EE9F96}"/>
              </a:ext>
            </a:extLst>
          </p:cNvPr>
          <p:cNvSpPr/>
          <p:nvPr/>
        </p:nvSpPr>
        <p:spPr>
          <a:xfrm>
            <a:off x="10022667" y="467973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Ovál 106">
            <a:extLst>
              <a:ext uri="{FF2B5EF4-FFF2-40B4-BE49-F238E27FC236}">
                <a16:creationId xmlns:a16="http://schemas.microsoft.com/office/drawing/2014/main" id="{A2B7D52B-60C1-421F-805E-D3A6ED0D643E}"/>
              </a:ext>
            </a:extLst>
          </p:cNvPr>
          <p:cNvSpPr/>
          <p:nvPr/>
        </p:nvSpPr>
        <p:spPr>
          <a:xfrm>
            <a:off x="1565154" y="528934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8" name="Ovál 107">
            <a:extLst>
              <a:ext uri="{FF2B5EF4-FFF2-40B4-BE49-F238E27FC236}">
                <a16:creationId xmlns:a16="http://schemas.microsoft.com/office/drawing/2014/main" id="{B94C5DB3-65A7-472A-822B-FADE2E365147}"/>
              </a:ext>
            </a:extLst>
          </p:cNvPr>
          <p:cNvSpPr/>
          <p:nvPr/>
        </p:nvSpPr>
        <p:spPr>
          <a:xfrm>
            <a:off x="2176427" y="528934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9" name="Ovál 108">
            <a:extLst>
              <a:ext uri="{FF2B5EF4-FFF2-40B4-BE49-F238E27FC236}">
                <a16:creationId xmlns:a16="http://schemas.microsoft.com/office/drawing/2014/main" id="{7E152C67-E12F-433A-A5CF-D69ED816EC36}"/>
              </a:ext>
            </a:extLst>
          </p:cNvPr>
          <p:cNvSpPr/>
          <p:nvPr/>
        </p:nvSpPr>
        <p:spPr>
          <a:xfrm>
            <a:off x="2782783" y="528148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Ovál 109">
            <a:extLst>
              <a:ext uri="{FF2B5EF4-FFF2-40B4-BE49-F238E27FC236}">
                <a16:creationId xmlns:a16="http://schemas.microsoft.com/office/drawing/2014/main" id="{D64E010D-0BAD-4C49-967B-C5B45B62A551}"/>
              </a:ext>
            </a:extLst>
          </p:cNvPr>
          <p:cNvSpPr/>
          <p:nvPr/>
        </p:nvSpPr>
        <p:spPr>
          <a:xfrm>
            <a:off x="3384628" y="528148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Ovál 110">
            <a:extLst>
              <a:ext uri="{FF2B5EF4-FFF2-40B4-BE49-F238E27FC236}">
                <a16:creationId xmlns:a16="http://schemas.microsoft.com/office/drawing/2014/main" id="{A26DA804-65B1-4134-97A0-5B3843781BE6}"/>
              </a:ext>
            </a:extLst>
          </p:cNvPr>
          <p:cNvSpPr/>
          <p:nvPr/>
        </p:nvSpPr>
        <p:spPr>
          <a:xfrm>
            <a:off x="3989417" y="527205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Ovál 111">
            <a:extLst>
              <a:ext uri="{FF2B5EF4-FFF2-40B4-BE49-F238E27FC236}">
                <a16:creationId xmlns:a16="http://schemas.microsoft.com/office/drawing/2014/main" id="{140C8221-0927-4CD8-94F8-09D8CA459A75}"/>
              </a:ext>
            </a:extLst>
          </p:cNvPr>
          <p:cNvSpPr/>
          <p:nvPr/>
        </p:nvSpPr>
        <p:spPr>
          <a:xfrm>
            <a:off x="4600690" y="527205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3" name="Ovál 112">
            <a:extLst>
              <a:ext uri="{FF2B5EF4-FFF2-40B4-BE49-F238E27FC236}">
                <a16:creationId xmlns:a16="http://schemas.microsoft.com/office/drawing/2014/main" id="{84F7DADC-64BD-445D-844E-DA12EE357CF2}"/>
              </a:ext>
            </a:extLst>
          </p:cNvPr>
          <p:cNvSpPr/>
          <p:nvPr/>
        </p:nvSpPr>
        <p:spPr>
          <a:xfrm>
            <a:off x="5207046" y="526419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4" name="Ovál 113">
            <a:extLst>
              <a:ext uri="{FF2B5EF4-FFF2-40B4-BE49-F238E27FC236}">
                <a16:creationId xmlns:a16="http://schemas.microsoft.com/office/drawing/2014/main" id="{430ED0A7-6042-43D9-A564-D5DD3A559893}"/>
              </a:ext>
            </a:extLst>
          </p:cNvPr>
          <p:cNvSpPr/>
          <p:nvPr/>
        </p:nvSpPr>
        <p:spPr>
          <a:xfrm>
            <a:off x="5808891" y="526419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5" name="Ovál 114">
            <a:extLst>
              <a:ext uri="{FF2B5EF4-FFF2-40B4-BE49-F238E27FC236}">
                <a16:creationId xmlns:a16="http://schemas.microsoft.com/office/drawing/2014/main" id="{BA822425-D39A-40C8-A8A2-B6D31C9577A2}"/>
              </a:ext>
            </a:extLst>
          </p:cNvPr>
          <p:cNvSpPr/>
          <p:nvPr/>
        </p:nvSpPr>
        <p:spPr>
          <a:xfrm>
            <a:off x="6402674" y="528148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6" name="Ovál 115">
            <a:extLst>
              <a:ext uri="{FF2B5EF4-FFF2-40B4-BE49-F238E27FC236}">
                <a16:creationId xmlns:a16="http://schemas.microsoft.com/office/drawing/2014/main" id="{A34235D8-6914-477B-BA3F-3E6E2C2EE652}"/>
              </a:ext>
            </a:extLst>
          </p:cNvPr>
          <p:cNvSpPr/>
          <p:nvPr/>
        </p:nvSpPr>
        <p:spPr>
          <a:xfrm>
            <a:off x="7013947" y="528148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7" name="Ovál 116">
            <a:extLst>
              <a:ext uri="{FF2B5EF4-FFF2-40B4-BE49-F238E27FC236}">
                <a16:creationId xmlns:a16="http://schemas.microsoft.com/office/drawing/2014/main" id="{54902406-CC36-4B1E-A35D-0258EC92134A}"/>
              </a:ext>
            </a:extLst>
          </p:cNvPr>
          <p:cNvSpPr/>
          <p:nvPr/>
        </p:nvSpPr>
        <p:spPr>
          <a:xfrm>
            <a:off x="7620303" y="528305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8" name="Ovál 117">
            <a:extLst>
              <a:ext uri="{FF2B5EF4-FFF2-40B4-BE49-F238E27FC236}">
                <a16:creationId xmlns:a16="http://schemas.microsoft.com/office/drawing/2014/main" id="{20BCE71F-8C76-4988-9A4A-9E7EE9535A5F}"/>
              </a:ext>
            </a:extLst>
          </p:cNvPr>
          <p:cNvSpPr/>
          <p:nvPr/>
        </p:nvSpPr>
        <p:spPr>
          <a:xfrm>
            <a:off x="8222148" y="527362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9" name="Ovál 118">
            <a:extLst>
              <a:ext uri="{FF2B5EF4-FFF2-40B4-BE49-F238E27FC236}">
                <a16:creationId xmlns:a16="http://schemas.microsoft.com/office/drawing/2014/main" id="{CEF9F3CF-292F-41E0-8A9F-929DC2B5DF45}"/>
              </a:ext>
            </a:extLst>
          </p:cNvPr>
          <p:cNvSpPr/>
          <p:nvPr/>
        </p:nvSpPr>
        <p:spPr>
          <a:xfrm>
            <a:off x="8826937" y="526419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0" name="Ovál 119">
            <a:extLst>
              <a:ext uri="{FF2B5EF4-FFF2-40B4-BE49-F238E27FC236}">
                <a16:creationId xmlns:a16="http://schemas.microsoft.com/office/drawing/2014/main" id="{BF47A9BA-224A-4616-98F4-FA94B78FF3E5}"/>
              </a:ext>
            </a:extLst>
          </p:cNvPr>
          <p:cNvSpPr/>
          <p:nvPr/>
        </p:nvSpPr>
        <p:spPr>
          <a:xfrm>
            <a:off x="9438210" y="526419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1" name="Ovál 120">
            <a:extLst>
              <a:ext uri="{FF2B5EF4-FFF2-40B4-BE49-F238E27FC236}">
                <a16:creationId xmlns:a16="http://schemas.microsoft.com/office/drawing/2014/main" id="{9A8402D8-D9BF-4691-A0FD-CA022105C5A9}"/>
              </a:ext>
            </a:extLst>
          </p:cNvPr>
          <p:cNvSpPr/>
          <p:nvPr/>
        </p:nvSpPr>
        <p:spPr>
          <a:xfrm>
            <a:off x="10044566" y="527519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2" name="Ovál 121">
            <a:extLst>
              <a:ext uri="{FF2B5EF4-FFF2-40B4-BE49-F238E27FC236}">
                <a16:creationId xmlns:a16="http://schemas.microsoft.com/office/drawing/2014/main" id="{C6A44B25-2770-40BF-983D-4BE74D3ED5C8}"/>
              </a:ext>
            </a:extLst>
          </p:cNvPr>
          <p:cNvSpPr/>
          <p:nvPr/>
        </p:nvSpPr>
        <p:spPr>
          <a:xfrm>
            <a:off x="976385" y="528934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479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>
            <a:extLst>
              <a:ext uri="{FF2B5EF4-FFF2-40B4-BE49-F238E27FC236}">
                <a16:creationId xmlns:a16="http://schemas.microsoft.com/office/drawing/2014/main" id="{5424C2B2-2505-492B-A5B8-FDAF55D57EE9}"/>
              </a:ext>
            </a:extLst>
          </p:cNvPr>
          <p:cNvSpPr/>
          <p:nvPr/>
        </p:nvSpPr>
        <p:spPr>
          <a:xfrm>
            <a:off x="1464703" y="124996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3BEC2D05-79F5-4F90-924C-C6C33FF81544}"/>
              </a:ext>
            </a:extLst>
          </p:cNvPr>
          <p:cNvSpPr/>
          <p:nvPr/>
        </p:nvSpPr>
        <p:spPr>
          <a:xfrm>
            <a:off x="3926810" y="119349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64AD0999-F146-47D7-84DB-57E6120C2087}"/>
              </a:ext>
            </a:extLst>
          </p:cNvPr>
          <p:cNvSpPr/>
          <p:nvPr/>
        </p:nvSpPr>
        <p:spPr>
          <a:xfrm>
            <a:off x="5097167" y="12248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71CF8492-84B5-41B1-AD54-E1FBED8F2818}"/>
              </a:ext>
            </a:extLst>
          </p:cNvPr>
          <p:cNvSpPr/>
          <p:nvPr/>
        </p:nvSpPr>
        <p:spPr>
          <a:xfrm>
            <a:off x="7510424" y="12248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3139ECF2-7DC8-4E75-9A54-E3291B7B79DD}"/>
              </a:ext>
            </a:extLst>
          </p:cNvPr>
          <p:cNvSpPr/>
          <p:nvPr/>
        </p:nvSpPr>
        <p:spPr>
          <a:xfrm>
            <a:off x="1477174" y="180771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ACD22955-DE84-4624-B867-B56A28F7D39B}"/>
              </a:ext>
            </a:extLst>
          </p:cNvPr>
          <p:cNvSpPr/>
          <p:nvPr/>
        </p:nvSpPr>
        <p:spPr>
          <a:xfrm>
            <a:off x="2088447" y="180771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3AFC857C-1F84-4BD0-81B3-A03BF3841A92}"/>
              </a:ext>
            </a:extLst>
          </p:cNvPr>
          <p:cNvSpPr/>
          <p:nvPr/>
        </p:nvSpPr>
        <p:spPr>
          <a:xfrm>
            <a:off x="2694803" y="179985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C459533E-A263-4146-AB4F-C3487AAF3739}"/>
              </a:ext>
            </a:extLst>
          </p:cNvPr>
          <p:cNvSpPr/>
          <p:nvPr/>
        </p:nvSpPr>
        <p:spPr>
          <a:xfrm>
            <a:off x="3901437" y="179042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6B6B041B-385C-490B-9E77-DC195875729D}"/>
              </a:ext>
            </a:extLst>
          </p:cNvPr>
          <p:cNvSpPr/>
          <p:nvPr/>
        </p:nvSpPr>
        <p:spPr>
          <a:xfrm>
            <a:off x="4512710" y="179042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6DC19047-C8D8-4454-9396-30DF0C435469}"/>
              </a:ext>
            </a:extLst>
          </p:cNvPr>
          <p:cNvSpPr/>
          <p:nvPr/>
        </p:nvSpPr>
        <p:spPr>
          <a:xfrm>
            <a:off x="5119066" y="178256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9E4F9662-90DB-4350-AB29-9D8DFB3310FA}"/>
              </a:ext>
            </a:extLst>
          </p:cNvPr>
          <p:cNvSpPr/>
          <p:nvPr/>
        </p:nvSpPr>
        <p:spPr>
          <a:xfrm>
            <a:off x="6925967" y="179985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50D046D2-3D86-4C39-882A-A7A9C346F88F}"/>
              </a:ext>
            </a:extLst>
          </p:cNvPr>
          <p:cNvSpPr/>
          <p:nvPr/>
        </p:nvSpPr>
        <p:spPr>
          <a:xfrm>
            <a:off x="7532323" y="180142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17E7C755-E390-408B-86A6-12E6AAD66879}"/>
              </a:ext>
            </a:extLst>
          </p:cNvPr>
          <p:cNvSpPr/>
          <p:nvPr/>
        </p:nvSpPr>
        <p:spPr>
          <a:xfrm>
            <a:off x="8134168" y="179199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BF6C4DC4-4FB2-4862-BC58-C66D2460BA2D}"/>
              </a:ext>
            </a:extLst>
          </p:cNvPr>
          <p:cNvSpPr/>
          <p:nvPr/>
        </p:nvSpPr>
        <p:spPr>
          <a:xfrm>
            <a:off x="8738957" y="178256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5B261CAD-B5E6-4B2E-912A-F3F3A96154B6}"/>
              </a:ext>
            </a:extLst>
          </p:cNvPr>
          <p:cNvSpPr/>
          <p:nvPr/>
        </p:nvSpPr>
        <p:spPr>
          <a:xfrm>
            <a:off x="888405" y="180771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AF450704-3706-475A-B6E0-11B5B08A0BF4}"/>
              </a:ext>
            </a:extLst>
          </p:cNvPr>
          <p:cNvSpPr/>
          <p:nvPr/>
        </p:nvSpPr>
        <p:spPr>
          <a:xfrm>
            <a:off x="883280" y="239217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C81D084A-3B47-4348-BA97-C9B2EF9C2577}"/>
              </a:ext>
            </a:extLst>
          </p:cNvPr>
          <p:cNvSpPr/>
          <p:nvPr/>
        </p:nvSpPr>
        <p:spPr>
          <a:xfrm>
            <a:off x="1494553" y="239217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EC8FDD5C-BD96-4FF5-90A1-9AD7693891E7}"/>
              </a:ext>
            </a:extLst>
          </p:cNvPr>
          <p:cNvSpPr/>
          <p:nvPr/>
        </p:nvSpPr>
        <p:spPr>
          <a:xfrm>
            <a:off x="2100909" y="238431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88380D97-AE4B-4836-8811-7F4DF69C558A}"/>
              </a:ext>
            </a:extLst>
          </p:cNvPr>
          <p:cNvSpPr/>
          <p:nvPr/>
        </p:nvSpPr>
        <p:spPr>
          <a:xfrm>
            <a:off x="2702754" y="238431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2D29F59D-99F1-4781-94B4-3D55E983B7C4}"/>
              </a:ext>
            </a:extLst>
          </p:cNvPr>
          <p:cNvSpPr/>
          <p:nvPr/>
        </p:nvSpPr>
        <p:spPr>
          <a:xfrm>
            <a:off x="3918816" y="237488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4C4ECD6F-BA48-4B03-919B-A469729E5EDD}"/>
              </a:ext>
            </a:extLst>
          </p:cNvPr>
          <p:cNvSpPr/>
          <p:nvPr/>
        </p:nvSpPr>
        <p:spPr>
          <a:xfrm>
            <a:off x="4525172" y="236703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AF6F5898-C9FC-4F48-85CB-A5EAC2204776}"/>
              </a:ext>
            </a:extLst>
          </p:cNvPr>
          <p:cNvSpPr/>
          <p:nvPr/>
        </p:nvSpPr>
        <p:spPr>
          <a:xfrm>
            <a:off x="5127017" y="236702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636CC7F9-0A6E-4EF1-91DC-F65933D6BDC1}"/>
              </a:ext>
            </a:extLst>
          </p:cNvPr>
          <p:cNvSpPr/>
          <p:nvPr/>
        </p:nvSpPr>
        <p:spPr>
          <a:xfrm>
            <a:off x="5720800" y="238431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F8EAFD98-FD5A-4E04-9A7C-7244E9A2D988}"/>
              </a:ext>
            </a:extLst>
          </p:cNvPr>
          <p:cNvSpPr/>
          <p:nvPr/>
        </p:nvSpPr>
        <p:spPr>
          <a:xfrm>
            <a:off x="6938429" y="237645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3BEC92A8-4CD9-4EA7-ACB3-754890595E37}"/>
              </a:ext>
            </a:extLst>
          </p:cNvPr>
          <p:cNvSpPr/>
          <p:nvPr/>
        </p:nvSpPr>
        <p:spPr>
          <a:xfrm>
            <a:off x="7540274" y="236702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051BA839-1A3B-462B-B124-E25EA21F93CE}"/>
              </a:ext>
            </a:extLst>
          </p:cNvPr>
          <p:cNvSpPr/>
          <p:nvPr/>
        </p:nvSpPr>
        <p:spPr>
          <a:xfrm>
            <a:off x="8145063" y="236702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EC3874E8-0509-49B7-80AD-3C1490A7CD67}"/>
              </a:ext>
            </a:extLst>
          </p:cNvPr>
          <p:cNvSpPr/>
          <p:nvPr/>
        </p:nvSpPr>
        <p:spPr>
          <a:xfrm>
            <a:off x="8756336" y="236702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1224CE41-F49D-4A53-9889-17106D23E6DF}"/>
              </a:ext>
            </a:extLst>
          </p:cNvPr>
          <p:cNvSpPr/>
          <p:nvPr/>
        </p:nvSpPr>
        <p:spPr>
          <a:xfrm>
            <a:off x="9362692" y="235917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8EE6C350-96AA-4BDC-83F5-098FC24DF55F}"/>
              </a:ext>
            </a:extLst>
          </p:cNvPr>
          <p:cNvSpPr/>
          <p:nvPr/>
        </p:nvSpPr>
        <p:spPr>
          <a:xfrm>
            <a:off x="9964537" y="235917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67711FF2-DD96-4D7A-864F-8DA254CBB1B4}"/>
              </a:ext>
            </a:extLst>
          </p:cNvPr>
          <p:cNvSpPr/>
          <p:nvPr/>
        </p:nvSpPr>
        <p:spPr>
          <a:xfrm>
            <a:off x="1507024" y="296878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6228EE73-71C7-43DE-92D5-A563DC9396E5}"/>
              </a:ext>
            </a:extLst>
          </p:cNvPr>
          <p:cNvSpPr/>
          <p:nvPr/>
        </p:nvSpPr>
        <p:spPr>
          <a:xfrm>
            <a:off x="2118297" y="296878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1050519D-724B-46ED-A2AE-BB83D0AE13AB}"/>
              </a:ext>
            </a:extLst>
          </p:cNvPr>
          <p:cNvSpPr/>
          <p:nvPr/>
        </p:nvSpPr>
        <p:spPr>
          <a:xfrm>
            <a:off x="2724653" y="296092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0A5B192C-2321-42D5-8BAD-F269F499D914}"/>
              </a:ext>
            </a:extLst>
          </p:cNvPr>
          <p:cNvSpPr/>
          <p:nvPr/>
        </p:nvSpPr>
        <p:spPr>
          <a:xfrm>
            <a:off x="3931287" y="295149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E46BD05A-15D3-4CF0-B7EE-35805222C337}"/>
              </a:ext>
            </a:extLst>
          </p:cNvPr>
          <p:cNvSpPr/>
          <p:nvPr/>
        </p:nvSpPr>
        <p:spPr>
          <a:xfrm>
            <a:off x="4542560" y="295149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4E4AFE3C-7F9E-4F7D-865D-3E985D3ABF2E}"/>
              </a:ext>
            </a:extLst>
          </p:cNvPr>
          <p:cNvSpPr/>
          <p:nvPr/>
        </p:nvSpPr>
        <p:spPr>
          <a:xfrm>
            <a:off x="5148916" y="294363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4C7B4546-167E-4751-BA9C-E8788BA140BC}"/>
              </a:ext>
            </a:extLst>
          </p:cNvPr>
          <p:cNvSpPr/>
          <p:nvPr/>
        </p:nvSpPr>
        <p:spPr>
          <a:xfrm>
            <a:off x="5750761" y="294363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FCFD7194-F9C0-4D08-91AD-B0C8437BD364}"/>
              </a:ext>
            </a:extLst>
          </p:cNvPr>
          <p:cNvSpPr/>
          <p:nvPr/>
        </p:nvSpPr>
        <p:spPr>
          <a:xfrm>
            <a:off x="6344544" y="296092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>
            <a:extLst>
              <a:ext uri="{FF2B5EF4-FFF2-40B4-BE49-F238E27FC236}">
                <a16:creationId xmlns:a16="http://schemas.microsoft.com/office/drawing/2014/main" id="{F70442D4-C04D-4084-A5FB-3FC77F386947}"/>
              </a:ext>
            </a:extLst>
          </p:cNvPr>
          <p:cNvSpPr/>
          <p:nvPr/>
        </p:nvSpPr>
        <p:spPr>
          <a:xfrm>
            <a:off x="6955817" y="2960921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0A64DE5A-1CB7-48BF-B339-DDEBB06DBEE9}"/>
              </a:ext>
            </a:extLst>
          </p:cNvPr>
          <p:cNvSpPr/>
          <p:nvPr/>
        </p:nvSpPr>
        <p:spPr>
          <a:xfrm>
            <a:off x="7562173" y="296249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B400A86A-3263-4507-B441-D875BEBF0C56}"/>
              </a:ext>
            </a:extLst>
          </p:cNvPr>
          <p:cNvSpPr/>
          <p:nvPr/>
        </p:nvSpPr>
        <p:spPr>
          <a:xfrm>
            <a:off x="8164018" y="295306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ADFDA97D-DC2C-437D-87D7-466E861B56A6}"/>
              </a:ext>
            </a:extLst>
          </p:cNvPr>
          <p:cNvSpPr/>
          <p:nvPr/>
        </p:nvSpPr>
        <p:spPr>
          <a:xfrm>
            <a:off x="8768807" y="294363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6A96CF56-D355-464F-9964-FFFA9459F067}"/>
              </a:ext>
            </a:extLst>
          </p:cNvPr>
          <p:cNvSpPr/>
          <p:nvPr/>
        </p:nvSpPr>
        <p:spPr>
          <a:xfrm>
            <a:off x="9380080" y="294363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849F31E4-2D34-4F66-94E7-B10001F3DE21}"/>
              </a:ext>
            </a:extLst>
          </p:cNvPr>
          <p:cNvSpPr/>
          <p:nvPr/>
        </p:nvSpPr>
        <p:spPr>
          <a:xfrm>
            <a:off x="9986436" y="295463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E0799A50-1AE2-434F-95BF-4A9482716CF5}"/>
              </a:ext>
            </a:extLst>
          </p:cNvPr>
          <p:cNvSpPr/>
          <p:nvPr/>
        </p:nvSpPr>
        <p:spPr>
          <a:xfrm>
            <a:off x="918255" y="296878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452EE418-E2E2-44C5-8AF3-69458A0F6519}"/>
              </a:ext>
            </a:extLst>
          </p:cNvPr>
          <p:cNvSpPr/>
          <p:nvPr/>
        </p:nvSpPr>
        <p:spPr>
          <a:xfrm>
            <a:off x="930414" y="357052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D7FD045C-7E03-4A73-976C-EC0C2048F092}"/>
              </a:ext>
            </a:extLst>
          </p:cNvPr>
          <p:cNvSpPr/>
          <p:nvPr/>
        </p:nvSpPr>
        <p:spPr>
          <a:xfrm>
            <a:off x="1541687" y="357052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>
            <a:extLst>
              <a:ext uri="{FF2B5EF4-FFF2-40B4-BE49-F238E27FC236}">
                <a16:creationId xmlns:a16="http://schemas.microsoft.com/office/drawing/2014/main" id="{7C3DCE53-F4D3-42BD-A114-41CEDD6D882E}"/>
              </a:ext>
            </a:extLst>
          </p:cNvPr>
          <p:cNvSpPr/>
          <p:nvPr/>
        </p:nvSpPr>
        <p:spPr>
          <a:xfrm>
            <a:off x="2148043" y="356266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C5B5582E-5EA7-4F4B-85CD-038D77D28EBD}"/>
              </a:ext>
            </a:extLst>
          </p:cNvPr>
          <p:cNvSpPr/>
          <p:nvPr/>
        </p:nvSpPr>
        <p:spPr>
          <a:xfrm>
            <a:off x="2749888" y="356266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7CF8E3D1-768E-4B24-A5A0-E148368C739D}"/>
              </a:ext>
            </a:extLst>
          </p:cNvPr>
          <p:cNvSpPr/>
          <p:nvPr/>
        </p:nvSpPr>
        <p:spPr>
          <a:xfrm>
            <a:off x="3354677" y="355323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90DEC09F-0072-4929-B312-EA2DB07E7A05}"/>
              </a:ext>
            </a:extLst>
          </p:cNvPr>
          <p:cNvSpPr/>
          <p:nvPr/>
        </p:nvSpPr>
        <p:spPr>
          <a:xfrm>
            <a:off x="3965950" y="355323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066215C6-6E12-48D4-97DE-4D3C3EB2D0BD}"/>
              </a:ext>
            </a:extLst>
          </p:cNvPr>
          <p:cNvSpPr/>
          <p:nvPr/>
        </p:nvSpPr>
        <p:spPr>
          <a:xfrm>
            <a:off x="4572306" y="354537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0220024C-BBD7-4B55-963F-4869591B5027}"/>
              </a:ext>
            </a:extLst>
          </p:cNvPr>
          <p:cNvSpPr/>
          <p:nvPr/>
        </p:nvSpPr>
        <p:spPr>
          <a:xfrm>
            <a:off x="5174151" y="35453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5C89792F-D439-46C7-814C-EA489DE6BCF7}"/>
              </a:ext>
            </a:extLst>
          </p:cNvPr>
          <p:cNvSpPr/>
          <p:nvPr/>
        </p:nvSpPr>
        <p:spPr>
          <a:xfrm>
            <a:off x="5767934" y="356266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BF89D0F8-82BD-48BE-A29A-E420D7799FC5}"/>
              </a:ext>
            </a:extLst>
          </p:cNvPr>
          <p:cNvSpPr/>
          <p:nvPr/>
        </p:nvSpPr>
        <p:spPr>
          <a:xfrm>
            <a:off x="6379207" y="356266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74B51775-EB4D-4F76-8865-D73C696CFD20}"/>
              </a:ext>
            </a:extLst>
          </p:cNvPr>
          <p:cNvSpPr/>
          <p:nvPr/>
        </p:nvSpPr>
        <p:spPr>
          <a:xfrm>
            <a:off x="6985563" y="355480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4254ADF7-46E1-4A3D-A785-907A866E1110}"/>
              </a:ext>
            </a:extLst>
          </p:cNvPr>
          <p:cNvSpPr/>
          <p:nvPr/>
        </p:nvSpPr>
        <p:spPr>
          <a:xfrm>
            <a:off x="7587408" y="35453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8DB6DB06-5C6F-4880-8210-25C54B46E913}"/>
              </a:ext>
            </a:extLst>
          </p:cNvPr>
          <p:cNvSpPr/>
          <p:nvPr/>
        </p:nvSpPr>
        <p:spPr>
          <a:xfrm>
            <a:off x="8192197" y="354537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E8C0E245-EB06-49E6-9FEE-7BBC41570BDD}"/>
              </a:ext>
            </a:extLst>
          </p:cNvPr>
          <p:cNvSpPr/>
          <p:nvPr/>
        </p:nvSpPr>
        <p:spPr>
          <a:xfrm>
            <a:off x="8803470" y="35453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CF75452A-FE63-437D-8D45-15A3C1996E02}"/>
              </a:ext>
            </a:extLst>
          </p:cNvPr>
          <p:cNvSpPr/>
          <p:nvPr/>
        </p:nvSpPr>
        <p:spPr>
          <a:xfrm>
            <a:off x="9409826" y="353752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9B93045A-3B4D-4855-BCE2-465B9DBBE8E4}"/>
              </a:ext>
            </a:extLst>
          </p:cNvPr>
          <p:cNvSpPr/>
          <p:nvPr/>
        </p:nvSpPr>
        <p:spPr>
          <a:xfrm>
            <a:off x="10011671" y="353751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9D3648F3-E98F-4329-8ABC-014CF1626A84}"/>
              </a:ext>
            </a:extLst>
          </p:cNvPr>
          <p:cNvSpPr/>
          <p:nvPr/>
        </p:nvSpPr>
        <p:spPr>
          <a:xfrm>
            <a:off x="1535304" y="412827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F46C2DFC-7D0E-40CF-AFCA-6139231FC039}"/>
              </a:ext>
            </a:extLst>
          </p:cNvPr>
          <p:cNvSpPr/>
          <p:nvPr/>
        </p:nvSpPr>
        <p:spPr>
          <a:xfrm>
            <a:off x="2146577" y="412827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19C5417B-1710-445D-BC33-400C20CD0063}"/>
              </a:ext>
            </a:extLst>
          </p:cNvPr>
          <p:cNvSpPr/>
          <p:nvPr/>
        </p:nvSpPr>
        <p:spPr>
          <a:xfrm>
            <a:off x="2752933" y="412041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52CD944D-A416-49EE-AF41-A5F2240EB79B}"/>
              </a:ext>
            </a:extLst>
          </p:cNvPr>
          <p:cNvSpPr/>
          <p:nvPr/>
        </p:nvSpPr>
        <p:spPr>
          <a:xfrm>
            <a:off x="3354778" y="412041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672BC4D9-48C8-43DE-8EEF-AF1775E742CB}"/>
              </a:ext>
            </a:extLst>
          </p:cNvPr>
          <p:cNvSpPr/>
          <p:nvPr/>
        </p:nvSpPr>
        <p:spPr>
          <a:xfrm>
            <a:off x="3959567" y="411098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A1DA686D-86B8-4BF8-9F37-55BA1EAE2C35}"/>
              </a:ext>
            </a:extLst>
          </p:cNvPr>
          <p:cNvSpPr/>
          <p:nvPr/>
        </p:nvSpPr>
        <p:spPr>
          <a:xfrm>
            <a:off x="4570840" y="4110989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5BABC69E-EF89-42CE-A77A-793D5FAAF153}"/>
              </a:ext>
            </a:extLst>
          </p:cNvPr>
          <p:cNvSpPr/>
          <p:nvPr/>
        </p:nvSpPr>
        <p:spPr>
          <a:xfrm>
            <a:off x="5177196" y="410313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6D032E85-9F44-4639-A75F-8A3133676EA0}"/>
              </a:ext>
            </a:extLst>
          </p:cNvPr>
          <p:cNvSpPr/>
          <p:nvPr/>
        </p:nvSpPr>
        <p:spPr>
          <a:xfrm>
            <a:off x="5779041" y="410313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D5A51356-F53C-4DFB-B87D-1ABD4398AAE2}"/>
              </a:ext>
            </a:extLst>
          </p:cNvPr>
          <p:cNvSpPr/>
          <p:nvPr/>
        </p:nvSpPr>
        <p:spPr>
          <a:xfrm>
            <a:off x="6372824" y="412041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5241C688-C049-4E34-91C9-5C1B90A4BFCA}"/>
              </a:ext>
            </a:extLst>
          </p:cNvPr>
          <p:cNvSpPr/>
          <p:nvPr/>
        </p:nvSpPr>
        <p:spPr>
          <a:xfrm>
            <a:off x="6984097" y="4120416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8158D3B1-866F-46E2-9FE8-9C1D07DCD03E}"/>
              </a:ext>
            </a:extLst>
          </p:cNvPr>
          <p:cNvSpPr/>
          <p:nvPr/>
        </p:nvSpPr>
        <p:spPr>
          <a:xfrm>
            <a:off x="7590453" y="412198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F74D221A-8735-4E28-9A9C-13AC366D986D}"/>
              </a:ext>
            </a:extLst>
          </p:cNvPr>
          <p:cNvSpPr/>
          <p:nvPr/>
        </p:nvSpPr>
        <p:spPr>
          <a:xfrm>
            <a:off x="8192298" y="411255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DE94EFEA-FD16-4FE7-96E5-DF9AEE0B41C7}"/>
              </a:ext>
            </a:extLst>
          </p:cNvPr>
          <p:cNvSpPr/>
          <p:nvPr/>
        </p:nvSpPr>
        <p:spPr>
          <a:xfrm>
            <a:off x="8797087" y="410313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CFF8D3F1-F093-4F59-A84D-79DBFAF1CBB1}"/>
              </a:ext>
            </a:extLst>
          </p:cNvPr>
          <p:cNvSpPr/>
          <p:nvPr/>
        </p:nvSpPr>
        <p:spPr>
          <a:xfrm>
            <a:off x="9408360" y="4103130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76B1120A-63EA-432F-8F16-19AFA1B96560}"/>
              </a:ext>
            </a:extLst>
          </p:cNvPr>
          <p:cNvSpPr/>
          <p:nvPr/>
        </p:nvSpPr>
        <p:spPr>
          <a:xfrm>
            <a:off x="10014716" y="4114126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0A34B1FA-9AD3-48A2-9045-D46A30612164}"/>
              </a:ext>
            </a:extLst>
          </p:cNvPr>
          <p:cNvSpPr/>
          <p:nvPr/>
        </p:nvSpPr>
        <p:spPr>
          <a:xfrm>
            <a:off x="946535" y="412827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3D2B7DBE-FF85-494A-9129-52CE5EF4ACCF}"/>
              </a:ext>
            </a:extLst>
          </p:cNvPr>
          <p:cNvSpPr/>
          <p:nvPr/>
        </p:nvSpPr>
        <p:spPr>
          <a:xfrm>
            <a:off x="941410" y="471273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AABD9CE9-FBBE-492F-B5C8-57C59E86E161}"/>
              </a:ext>
            </a:extLst>
          </p:cNvPr>
          <p:cNvSpPr/>
          <p:nvPr/>
        </p:nvSpPr>
        <p:spPr>
          <a:xfrm>
            <a:off x="1552683" y="471273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CC6CA1B3-4E57-4EAB-A736-ADDFB0B40CCD}"/>
              </a:ext>
            </a:extLst>
          </p:cNvPr>
          <p:cNvSpPr/>
          <p:nvPr/>
        </p:nvSpPr>
        <p:spPr>
          <a:xfrm>
            <a:off x="2159039" y="470487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D13417B5-84AC-4DB4-8931-CB2AE1B14C61}"/>
              </a:ext>
            </a:extLst>
          </p:cNvPr>
          <p:cNvSpPr/>
          <p:nvPr/>
        </p:nvSpPr>
        <p:spPr>
          <a:xfrm>
            <a:off x="2760884" y="47048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E188C6A2-BA50-47D6-B274-B2B13FF87EA4}"/>
              </a:ext>
            </a:extLst>
          </p:cNvPr>
          <p:cNvSpPr/>
          <p:nvPr/>
        </p:nvSpPr>
        <p:spPr>
          <a:xfrm>
            <a:off x="3365673" y="4695451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Ovál 88">
            <a:extLst>
              <a:ext uri="{FF2B5EF4-FFF2-40B4-BE49-F238E27FC236}">
                <a16:creationId xmlns:a16="http://schemas.microsoft.com/office/drawing/2014/main" id="{8C388136-202E-4CDE-9585-40D452ED4833}"/>
              </a:ext>
            </a:extLst>
          </p:cNvPr>
          <p:cNvSpPr/>
          <p:nvPr/>
        </p:nvSpPr>
        <p:spPr>
          <a:xfrm>
            <a:off x="3976946" y="4695451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1830A045-B15D-469A-BE0B-86D8922CF090}"/>
              </a:ext>
            </a:extLst>
          </p:cNvPr>
          <p:cNvSpPr/>
          <p:nvPr/>
        </p:nvSpPr>
        <p:spPr>
          <a:xfrm>
            <a:off x="4583302" y="468759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Ovál 90">
            <a:extLst>
              <a:ext uri="{FF2B5EF4-FFF2-40B4-BE49-F238E27FC236}">
                <a16:creationId xmlns:a16="http://schemas.microsoft.com/office/drawing/2014/main" id="{BAE4F837-1193-44B1-86CE-64C2BCF303BD}"/>
              </a:ext>
            </a:extLst>
          </p:cNvPr>
          <p:cNvSpPr/>
          <p:nvPr/>
        </p:nvSpPr>
        <p:spPr>
          <a:xfrm>
            <a:off x="5185147" y="468759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Ovál 91">
            <a:extLst>
              <a:ext uri="{FF2B5EF4-FFF2-40B4-BE49-F238E27FC236}">
                <a16:creationId xmlns:a16="http://schemas.microsoft.com/office/drawing/2014/main" id="{97223D84-7188-46A9-BF0B-EFC18F0DAD99}"/>
              </a:ext>
            </a:extLst>
          </p:cNvPr>
          <p:cNvSpPr/>
          <p:nvPr/>
        </p:nvSpPr>
        <p:spPr>
          <a:xfrm>
            <a:off x="5778930" y="470487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id="{3959D6EB-4796-4072-9FB1-AFA2BB256C20}"/>
              </a:ext>
            </a:extLst>
          </p:cNvPr>
          <p:cNvSpPr/>
          <p:nvPr/>
        </p:nvSpPr>
        <p:spPr>
          <a:xfrm>
            <a:off x="6390203" y="470487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id="{93202C2E-C899-4948-AC36-0B00CE6E660C}"/>
              </a:ext>
            </a:extLst>
          </p:cNvPr>
          <p:cNvSpPr/>
          <p:nvPr/>
        </p:nvSpPr>
        <p:spPr>
          <a:xfrm>
            <a:off x="6996559" y="4697020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id="{BE6D6506-6A2B-4E6E-B043-E9FD115BF201}"/>
              </a:ext>
            </a:extLst>
          </p:cNvPr>
          <p:cNvSpPr/>
          <p:nvPr/>
        </p:nvSpPr>
        <p:spPr>
          <a:xfrm>
            <a:off x="7598404" y="468759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id="{3C45973C-5E10-4007-AA80-7217B25028D9}"/>
              </a:ext>
            </a:extLst>
          </p:cNvPr>
          <p:cNvSpPr/>
          <p:nvPr/>
        </p:nvSpPr>
        <p:spPr>
          <a:xfrm>
            <a:off x="8203193" y="4687592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Ovál 96">
            <a:extLst>
              <a:ext uri="{FF2B5EF4-FFF2-40B4-BE49-F238E27FC236}">
                <a16:creationId xmlns:a16="http://schemas.microsoft.com/office/drawing/2014/main" id="{639F9A59-ED09-4DBD-9044-207174459EBE}"/>
              </a:ext>
            </a:extLst>
          </p:cNvPr>
          <p:cNvSpPr/>
          <p:nvPr/>
        </p:nvSpPr>
        <p:spPr>
          <a:xfrm>
            <a:off x="8814466" y="4687592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>
            <a:extLst>
              <a:ext uri="{FF2B5EF4-FFF2-40B4-BE49-F238E27FC236}">
                <a16:creationId xmlns:a16="http://schemas.microsoft.com/office/drawing/2014/main" id="{E973FD39-DFEF-445D-8237-B98CCCA325AA}"/>
              </a:ext>
            </a:extLst>
          </p:cNvPr>
          <p:cNvSpPr/>
          <p:nvPr/>
        </p:nvSpPr>
        <p:spPr>
          <a:xfrm>
            <a:off x="9420822" y="467973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>
            <a:extLst>
              <a:ext uri="{FF2B5EF4-FFF2-40B4-BE49-F238E27FC236}">
                <a16:creationId xmlns:a16="http://schemas.microsoft.com/office/drawing/2014/main" id="{716C71F7-7851-4BBE-9D29-2678703FF113}"/>
              </a:ext>
            </a:extLst>
          </p:cNvPr>
          <p:cNvSpPr/>
          <p:nvPr/>
        </p:nvSpPr>
        <p:spPr>
          <a:xfrm>
            <a:off x="10022667" y="467973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>
            <a:extLst>
              <a:ext uri="{FF2B5EF4-FFF2-40B4-BE49-F238E27FC236}">
                <a16:creationId xmlns:a16="http://schemas.microsoft.com/office/drawing/2014/main" id="{48C81D25-F0D5-4F59-9F6B-577BAE38E947}"/>
              </a:ext>
            </a:extLst>
          </p:cNvPr>
          <p:cNvSpPr/>
          <p:nvPr/>
        </p:nvSpPr>
        <p:spPr>
          <a:xfrm>
            <a:off x="1565154" y="528934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>
            <a:extLst>
              <a:ext uri="{FF2B5EF4-FFF2-40B4-BE49-F238E27FC236}">
                <a16:creationId xmlns:a16="http://schemas.microsoft.com/office/drawing/2014/main" id="{E2FEDF67-BB1E-4754-98B5-F6A50A332709}"/>
              </a:ext>
            </a:extLst>
          </p:cNvPr>
          <p:cNvSpPr/>
          <p:nvPr/>
        </p:nvSpPr>
        <p:spPr>
          <a:xfrm>
            <a:off x="2176427" y="528934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vál 101">
            <a:extLst>
              <a:ext uri="{FF2B5EF4-FFF2-40B4-BE49-F238E27FC236}">
                <a16:creationId xmlns:a16="http://schemas.microsoft.com/office/drawing/2014/main" id="{238D441D-56A9-4DCE-A82B-2D55EA7551AB}"/>
              </a:ext>
            </a:extLst>
          </p:cNvPr>
          <p:cNvSpPr/>
          <p:nvPr/>
        </p:nvSpPr>
        <p:spPr>
          <a:xfrm>
            <a:off x="2782783" y="5281485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vál 102">
            <a:extLst>
              <a:ext uri="{FF2B5EF4-FFF2-40B4-BE49-F238E27FC236}">
                <a16:creationId xmlns:a16="http://schemas.microsoft.com/office/drawing/2014/main" id="{C0341C21-C9B8-495E-BB7E-6E5B131F8CF0}"/>
              </a:ext>
            </a:extLst>
          </p:cNvPr>
          <p:cNvSpPr/>
          <p:nvPr/>
        </p:nvSpPr>
        <p:spPr>
          <a:xfrm>
            <a:off x="3384628" y="528148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vál 103">
            <a:extLst>
              <a:ext uri="{FF2B5EF4-FFF2-40B4-BE49-F238E27FC236}">
                <a16:creationId xmlns:a16="http://schemas.microsoft.com/office/drawing/2014/main" id="{FBD7CF78-2D15-4249-966C-67672B0ED81C}"/>
              </a:ext>
            </a:extLst>
          </p:cNvPr>
          <p:cNvSpPr/>
          <p:nvPr/>
        </p:nvSpPr>
        <p:spPr>
          <a:xfrm>
            <a:off x="3989417" y="5272057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vál 104">
            <a:extLst>
              <a:ext uri="{FF2B5EF4-FFF2-40B4-BE49-F238E27FC236}">
                <a16:creationId xmlns:a16="http://schemas.microsoft.com/office/drawing/2014/main" id="{23883599-30DB-4225-A4AD-06692FD6CA5E}"/>
              </a:ext>
            </a:extLst>
          </p:cNvPr>
          <p:cNvSpPr/>
          <p:nvPr/>
        </p:nvSpPr>
        <p:spPr>
          <a:xfrm>
            <a:off x="4600690" y="5272057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vál 105">
            <a:extLst>
              <a:ext uri="{FF2B5EF4-FFF2-40B4-BE49-F238E27FC236}">
                <a16:creationId xmlns:a16="http://schemas.microsoft.com/office/drawing/2014/main" id="{76D30BA3-5CA6-4CA5-9352-3BE146C06E59}"/>
              </a:ext>
            </a:extLst>
          </p:cNvPr>
          <p:cNvSpPr/>
          <p:nvPr/>
        </p:nvSpPr>
        <p:spPr>
          <a:xfrm>
            <a:off x="5207046" y="5264199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Ovál 106">
            <a:extLst>
              <a:ext uri="{FF2B5EF4-FFF2-40B4-BE49-F238E27FC236}">
                <a16:creationId xmlns:a16="http://schemas.microsoft.com/office/drawing/2014/main" id="{46BB0F38-7864-4416-A3A4-9F411CB4B190}"/>
              </a:ext>
            </a:extLst>
          </p:cNvPr>
          <p:cNvSpPr/>
          <p:nvPr/>
        </p:nvSpPr>
        <p:spPr>
          <a:xfrm>
            <a:off x="5808891" y="526419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8" name="Ovál 107">
            <a:extLst>
              <a:ext uri="{FF2B5EF4-FFF2-40B4-BE49-F238E27FC236}">
                <a16:creationId xmlns:a16="http://schemas.microsoft.com/office/drawing/2014/main" id="{E9CD4D23-23C0-4437-AD1B-741E8909A5B2}"/>
              </a:ext>
            </a:extLst>
          </p:cNvPr>
          <p:cNvSpPr/>
          <p:nvPr/>
        </p:nvSpPr>
        <p:spPr>
          <a:xfrm>
            <a:off x="6402674" y="528148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9" name="Ovál 108">
            <a:extLst>
              <a:ext uri="{FF2B5EF4-FFF2-40B4-BE49-F238E27FC236}">
                <a16:creationId xmlns:a16="http://schemas.microsoft.com/office/drawing/2014/main" id="{2524D1E2-A0DF-425D-A973-ADFAF4569FB1}"/>
              </a:ext>
            </a:extLst>
          </p:cNvPr>
          <p:cNvSpPr/>
          <p:nvPr/>
        </p:nvSpPr>
        <p:spPr>
          <a:xfrm>
            <a:off x="7013947" y="5281484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Ovál 109">
            <a:extLst>
              <a:ext uri="{FF2B5EF4-FFF2-40B4-BE49-F238E27FC236}">
                <a16:creationId xmlns:a16="http://schemas.microsoft.com/office/drawing/2014/main" id="{88AB015C-FB73-49B9-A379-0990233D79ED}"/>
              </a:ext>
            </a:extLst>
          </p:cNvPr>
          <p:cNvSpPr/>
          <p:nvPr/>
        </p:nvSpPr>
        <p:spPr>
          <a:xfrm>
            <a:off x="7620303" y="5283053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Ovál 110">
            <a:extLst>
              <a:ext uri="{FF2B5EF4-FFF2-40B4-BE49-F238E27FC236}">
                <a16:creationId xmlns:a16="http://schemas.microsoft.com/office/drawing/2014/main" id="{FB09BE19-1164-4E8B-99A6-8E4912E73F5B}"/>
              </a:ext>
            </a:extLst>
          </p:cNvPr>
          <p:cNvSpPr/>
          <p:nvPr/>
        </p:nvSpPr>
        <p:spPr>
          <a:xfrm>
            <a:off x="8222148" y="5273625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Ovál 111">
            <a:extLst>
              <a:ext uri="{FF2B5EF4-FFF2-40B4-BE49-F238E27FC236}">
                <a16:creationId xmlns:a16="http://schemas.microsoft.com/office/drawing/2014/main" id="{0EE6BC63-D128-45C3-997C-C7B36D479E3E}"/>
              </a:ext>
            </a:extLst>
          </p:cNvPr>
          <p:cNvSpPr/>
          <p:nvPr/>
        </p:nvSpPr>
        <p:spPr>
          <a:xfrm>
            <a:off x="8826937" y="5264198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3" name="Ovál 112">
            <a:extLst>
              <a:ext uri="{FF2B5EF4-FFF2-40B4-BE49-F238E27FC236}">
                <a16:creationId xmlns:a16="http://schemas.microsoft.com/office/drawing/2014/main" id="{14896EC4-B52C-4D2D-B150-9B6EBE305812}"/>
              </a:ext>
            </a:extLst>
          </p:cNvPr>
          <p:cNvSpPr/>
          <p:nvPr/>
        </p:nvSpPr>
        <p:spPr>
          <a:xfrm>
            <a:off x="9438210" y="5264198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4" name="Ovál 113">
            <a:extLst>
              <a:ext uri="{FF2B5EF4-FFF2-40B4-BE49-F238E27FC236}">
                <a16:creationId xmlns:a16="http://schemas.microsoft.com/office/drawing/2014/main" id="{021664D1-9975-4BA1-B578-018408C91B62}"/>
              </a:ext>
            </a:extLst>
          </p:cNvPr>
          <p:cNvSpPr/>
          <p:nvPr/>
        </p:nvSpPr>
        <p:spPr>
          <a:xfrm>
            <a:off x="10044566" y="5275194"/>
            <a:ext cx="545285" cy="545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5" name="Ovál 114">
            <a:extLst>
              <a:ext uri="{FF2B5EF4-FFF2-40B4-BE49-F238E27FC236}">
                <a16:creationId xmlns:a16="http://schemas.microsoft.com/office/drawing/2014/main" id="{08224438-DB9F-4B83-8271-6E4BA18B082C}"/>
              </a:ext>
            </a:extLst>
          </p:cNvPr>
          <p:cNvSpPr/>
          <p:nvPr/>
        </p:nvSpPr>
        <p:spPr>
          <a:xfrm>
            <a:off x="976385" y="5289343"/>
            <a:ext cx="545285" cy="54528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6666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AEF5ECF6E90C94AA488E426B10441D4" ma:contentTypeVersion="10" ma:contentTypeDescription="Vytvoří nový dokument" ma:contentTypeScope="" ma:versionID="680c5ed1690bba96b06f3623be67bd03">
  <xsd:schema xmlns:xsd="http://www.w3.org/2001/XMLSchema" xmlns:xs="http://www.w3.org/2001/XMLSchema" xmlns:p="http://schemas.microsoft.com/office/2006/metadata/properties" xmlns:ns3="e9974a68-a072-487d-8fec-3666f39da9c4" targetNamespace="http://schemas.microsoft.com/office/2006/metadata/properties" ma:root="true" ma:fieldsID="b604ebaf1883536d8df12369d9feec29" ns3:_="">
    <xsd:import namespace="e9974a68-a072-487d-8fec-3666f39da9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974a68-a072-487d-8fec-3666f39da9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3BA614-C254-4685-AF28-40C17467B3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974a68-a072-487d-8fec-3666f39da9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010E48-30AD-42B5-9BE5-D802E25A7C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26804C-3BDC-4132-B437-02F9AD8C56A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</Words>
  <Application>Microsoft Office PowerPoint</Application>
  <PresentationFormat>Širokoúhlá obrazovka</PresentationFormat>
  <Paragraphs>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Vašina</dc:creator>
  <cp:lastModifiedBy>Petr Vašina</cp:lastModifiedBy>
  <cp:revision>1</cp:revision>
  <dcterms:created xsi:type="dcterms:W3CDTF">2020-05-15T14:31:58Z</dcterms:created>
  <dcterms:modified xsi:type="dcterms:W3CDTF">2020-05-18T12:55:11Z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0x0101006AEF5ECF6E90C94AA488E426B10441D4</vt:lpwstr>
  </property>
</Properties>
</file>