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9" r:id="rId2"/>
    <p:sldId id="354" r:id="rId3"/>
    <p:sldId id="365" r:id="rId4"/>
    <p:sldId id="364" r:id="rId5"/>
    <p:sldId id="360" r:id="rId6"/>
    <p:sldId id="355" r:id="rId7"/>
    <p:sldId id="361" r:id="rId8"/>
    <p:sldId id="362" r:id="rId9"/>
    <p:sldId id="363" r:id="rId10"/>
    <p:sldId id="357" r:id="rId11"/>
    <p:sldId id="305" r:id="rId12"/>
    <p:sldId id="356" r:id="rId13"/>
    <p:sldId id="324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5E5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3" autoAdjust="0"/>
    <p:restoredTop sz="94669" autoAdjust="0"/>
  </p:normalViewPr>
  <p:slideViewPr>
    <p:cSldViewPr>
      <p:cViewPr varScale="1">
        <p:scale>
          <a:sx n="115" d="100"/>
          <a:sy n="115" d="100"/>
        </p:scale>
        <p:origin x="1503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33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72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24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AC9A4-E928-B412-7135-FF0740B14FCA}"/>
              </a:ext>
            </a:extLst>
          </p:cNvPr>
          <p:cNvSpPr txBox="1"/>
          <p:nvPr/>
        </p:nvSpPr>
        <p:spPr>
          <a:xfrm>
            <a:off x="0" y="2045747"/>
            <a:ext cx="915650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0" lang="cs-CZ" altLang="en-US" sz="23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Geovědy pro environmentální vzdělávání</a:t>
            </a:r>
          </a:p>
          <a:p>
            <a:pPr algn="ctr">
              <a:spcAft>
                <a:spcPts val="1200"/>
              </a:spcAft>
            </a:pPr>
            <a:r>
              <a:rPr lang="pl-PL" altLang="en-US" sz="2300" b="1" dirty="0">
                <a:solidFill>
                  <a:schemeClr val="tx2"/>
                </a:solidFill>
                <a:latin typeface="Arial" panose="020B0604020202020204" pitchFamily="34" charset="0"/>
              </a:rPr>
              <a:t>Geologie pro výuku přírodopisu, biologie a zeměpisu na ZŠ a SŠ </a:t>
            </a:r>
          </a:p>
          <a:p>
            <a:pPr algn="ctr">
              <a:spcAft>
                <a:spcPts val="1200"/>
              </a:spcAft>
            </a:pPr>
            <a:r>
              <a:rPr lang="cs-CZ" altLang="en-US" sz="3200" b="1" dirty="0">
                <a:solidFill>
                  <a:srgbClr val="0B15E5"/>
                </a:solidFill>
                <a:latin typeface="Arial" panose="020B0604020202020204" pitchFamily="34" charset="0"/>
              </a:rPr>
              <a:t>Výskyt podzemních vod</a:t>
            </a:r>
            <a:endParaRPr lang="cs-CZ" sz="3200" b="1" dirty="0">
              <a:solidFill>
                <a:srgbClr val="0B15E5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9C34A88-7EA4-05C8-0ECF-2E73EC9666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3928177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D0F23F29-19AD-3D75-EEE0-A037EB3DCE2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3928885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D7DF9A11-1B94-7C73-9FAE-2C5E6A6A208E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3928177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3532D67F-D9BD-59B8-B90E-3AFADAA73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3933056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DFF9BFF5-5BD7-EFF3-2F15-F3293EB1B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87500" t="-287500" r="-287500" b="-287500"/>
          <a:stretch>
            <a:fillRect/>
          </a:stretch>
        </p:blipFill>
        <p:spPr>
          <a:xfrm>
            <a:off x="7004304" y="4437112"/>
            <a:ext cx="2057400" cy="2057400"/>
          </a:xfrm>
          <a:prstGeom prst="ellipse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89019B0-369F-4D05-9502-469BA5F0E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652" y="6093296"/>
            <a:ext cx="55346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4"/>
    </mc:Choice>
    <mc:Fallback xmlns="">
      <p:transition spd="slow" advTm="1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Spodní voda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9" y="1514202"/>
            <a:ext cx="4223047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Podzemní versus spodní voda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600" dirty="0"/>
          </a:p>
        </p:txBody>
      </p:sp>
      <p:pic>
        <p:nvPicPr>
          <p:cNvPr id="5" name="Obrázek 4" descr="Obsah obrázku kolo, přeprava, venku, rostlina&#10;&#10;Popis byl vytvořen automaticky">
            <a:extLst>
              <a:ext uri="{FF2B5EF4-FFF2-40B4-BE49-F238E27FC236}">
                <a16:creationId xmlns:a16="http://schemas.microsoft.com/office/drawing/2014/main" id="{F6BB06D0-D4FD-B7BA-9627-B19AB4C5C6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10621"/>
          <a:stretch/>
        </p:blipFill>
        <p:spPr>
          <a:xfrm>
            <a:off x="4499992" y="2499293"/>
            <a:ext cx="3775888" cy="3594964"/>
          </a:xfrm>
          <a:prstGeom prst="rect">
            <a:avLst/>
          </a:prstGeom>
        </p:spPr>
      </p:pic>
      <p:pic>
        <p:nvPicPr>
          <p:cNvPr id="9" name="Obrázek 8" descr="Obsah obrázku jeskyně, venku, díra, území&#10;&#10;Popis byl vytvořen automaticky">
            <a:extLst>
              <a:ext uri="{FF2B5EF4-FFF2-40B4-BE49-F238E27FC236}">
                <a16:creationId xmlns:a16="http://schemas.microsoft.com/office/drawing/2014/main" id="{7FF80932-4329-9F22-9C24-BCA527A18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5646"/>
          <a:stretch/>
        </p:blipFill>
        <p:spPr>
          <a:xfrm>
            <a:off x="499016" y="2492896"/>
            <a:ext cx="3888432" cy="3594965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2CC75268-43D3-9645-B3FA-EB0C75A7A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8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1"/>
    </mc:Choice>
    <mc:Fallback xmlns="">
      <p:transition spd="slow" advTm="7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29" x="3665538" y="949325"/>
          <p14:tracePt t="31835" x="3665538" y="960438"/>
          <p14:tracePt t="31941" x="3676650" y="960438"/>
          <p14:tracePt t="31954" x="3687763" y="960438"/>
          <p14:tracePt t="31971" x="3705225" y="960438"/>
          <p14:tracePt t="31986" x="3743325" y="976313"/>
          <p14:tracePt t="32019" x="3810000" y="987425"/>
          <p14:tracePt t="32053" x="3927475" y="1020763"/>
          <p14:tracePt t="32087" x="4162425" y="1071563"/>
          <p14:tracePt t="32092" x="4256088" y="1087438"/>
          <p14:tracePt t="32117" x="4468813" y="1127125"/>
          <p14:tracePt t="32151" x="4764088" y="1144588"/>
          <p14:tracePt t="32154" x="4830763" y="1160463"/>
          <p14:tracePt t="32185" x="5048250" y="1177925"/>
          <p14:tracePt t="32217" x="5132388" y="1177925"/>
          <p14:tracePt t="32251" x="5187950" y="1177925"/>
          <p14:tracePt t="32284" x="5199063" y="1177925"/>
          <p14:tracePt t="32318" x="5205413" y="1127125"/>
          <p14:tracePt t="32351" x="5121275" y="1098550"/>
          <p14:tracePt t="32354" x="5094288" y="1071563"/>
          <p14:tracePt t="32384" x="5072063" y="1042988"/>
          <p14:tracePt t="32386" x="5054600" y="1042988"/>
          <p14:tracePt t="32567" x="5065713" y="1049338"/>
          <p14:tracePt t="32585" x="5076825" y="1065213"/>
          <p14:tracePt t="32663" x="5087938" y="1065213"/>
          <p14:tracePt t="32695" x="5087938" y="1054100"/>
          <p14:tracePt t="32727" x="5083175" y="1054100"/>
          <p14:tracePt t="32933" x="0" y="0"/>
        </p14:tracePtLst>
        <p14:tracePtLst>
          <p14:tracePt t="34413" x="7519988" y="3152775"/>
          <p14:tracePt t="34417" x="7493000" y="3101975"/>
          <p14:tracePt t="34424" x="7442200" y="3068638"/>
          <p14:tracePt t="34452" x="7391400" y="2940050"/>
          <p14:tracePt t="34455" x="7380288" y="2928938"/>
          <p14:tracePt t="34485" x="7253288" y="2835275"/>
          <p14:tracePt t="34489" x="7235825" y="2835275"/>
          <p14:tracePt t="34518" x="7051675" y="2801938"/>
          <p14:tracePt t="34552" x="6889750" y="2801938"/>
          <p14:tracePt t="34585" x="6761163" y="2801938"/>
          <p14:tracePt t="34590" x="6711950" y="2801938"/>
          <p14:tracePt t="34619" x="6623050" y="2840038"/>
          <p14:tracePt t="34622" x="6583363" y="2840038"/>
          <p14:tracePt t="34652" x="6472238" y="2890838"/>
          <p14:tracePt t="34655" x="6421438" y="2906713"/>
          <p14:tracePt t="34686" x="6254750" y="3057525"/>
          <p14:tracePt t="34718" x="6126163" y="3146425"/>
          <p14:tracePt t="34752" x="6002338" y="3292475"/>
          <p14:tracePt t="34785" x="5930900" y="3376613"/>
          <p14:tracePt t="34789" x="5913438" y="3403600"/>
          <p14:tracePt t="34819" x="5868988" y="3514725"/>
          <p14:tracePt t="34822" x="5842000" y="3549650"/>
          <p14:tracePt t="34852" x="5707063" y="3767138"/>
          <p14:tracePt t="34855" x="5707063" y="3833813"/>
          <p14:tracePt t="34887" x="5640388" y="4135438"/>
          <p14:tracePt t="34919" x="5622925" y="4408488"/>
          <p14:tracePt t="34952" x="5622925" y="4597400"/>
          <p14:tracePt t="34985" x="5634038" y="4770438"/>
          <p14:tracePt t="35018" x="5740400" y="4894263"/>
          <p14:tracePt t="35022" x="5740400" y="4921250"/>
          <p14:tracePt t="35052" x="5857875" y="5038725"/>
          <p14:tracePt t="35055" x="5875338" y="5072063"/>
          <p14:tracePt t="35087" x="5986463" y="5195888"/>
          <p14:tracePt t="35118" x="6186488" y="5295900"/>
          <p14:tracePt t="35152" x="6421438" y="5373688"/>
          <p14:tracePt t="35185" x="6634163" y="5407025"/>
          <p14:tracePt t="35218" x="6805613" y="5424488"/>
          <p14:tracePt t="35222" x="6823075" y="5424488"/>
          <p14:tracePt t="35252" x="6873875" y="5424488"/>
          <p14:tracePt t="35255" x="6884988" y="5424488"/>
          <p14:tracePt t="35286" x="7085013" y="5356225"/>
          <p14:tracePt t="35318" x="7313613" y="5049838"/>
          <p14:tracePt t="35352" x="7342188" y="4872038"/>
          <p14:tracePt t="35386" x="7380288" y="4676775"/>
          <p14:tracePt t="35419" x="7415213" y="4419600"/>
          <p14:tracePt t="35422" x="7415213" y="4391025"/>
          <p14:tracePt t="35450" x="7415213" y="4291013"/>
          <p14:tracePt t="35453" x="7415213" y="4257675"/>
          <p14:tracePt t="35484" x="7386638" y="4113213"/>
          <p14:tracePt t="35486" x="7386638" y="4044950"/>
          <p14:tracePt t="35517" x="7386638" y="3756025"/>
          <p14:tracePt t="35550" x="7369175" y="3521075"/>
          <p14:tracePt t="35584" x="7369175" y="3330575"/>
          <p14:tracePt t="35617" x="7369175" y="3163888"/>
          <p14:tracePt t="35650" x="7369175" y="3024188"/>
          <p14:tracePt t="35653" x="7369175" y="3013075"/>
          <p14:tracePt t="35684" x="7302500" y="2913063"/>
          <p14:tracePt t="35685" x="7286625" y="2901950"/>
          <p14:tracePt t="35717" x="7135813" y="2851150"/>
          <p14:tracePt t="35750" x="6996113" y="2835275"/>
          <p14:tracePt t="35783" x="6840538" y="2835275"/>
          <p14:tracePt t="35817" x="6672263" y="2862263"/>
          <p14:tracePt t="35851" x="6550025" y="2917825"/>
          <p14:tracePt t="35854" x="6532563" y="2946400"/>
          <p14:tracePt t="35884" x="6443663" y="3024188"/>
          <p14:tracePt t="35886" x="6432550" y="3035300"/>
          <p14:tracePt t="35917" x="6281738" y="3219450"/>
          <p14:tracePt t="35951" x="6148388" y="3425825"/>
          <p14:tracePt t="35983" x="6042025" y="3671888"/>
          <p14:tracePt t="36018" x="5964238" y="3844925"/>
          <p14:tracePt t="36023" x="5946775" y="3878263"/>
          <p14:tracePt t="36051" x="5886450" y="4006850"/>
          <p14:tracePt t="36054" x="5868988" y="4040188"/>
          <p14:tracePt t="36085" x="5835650" y="4202113"/>
          <p14:tracePt t="36087" x="5835650" y="4251325"/>
          <p14:tracePt t="36117" x="5835650" y="4402138"/>
          <p14:tracePt t="36151" x="5835650" y="4552950"/>
          <p14:tracePt t="36184" x="5919788" y="4676775"/>
          <p14:tracePt t="36218" x="6053138" y="4838700"/>
          <p14:tracePt t="36251" x="6142038" y="4943475"/>
          <p14:tracePt t="36254" x="6181725" y="4972050"/>
          <p14:tracePt t="36285" x="6254750" y="5033963"/>
          <p14:tracePt t="36287" x="6303963" y="5045075"/>
          <p14:tracePt t="36317" x="6505575" y="5094288"/>
          <p14:tracePt t="36351" x="6756400" y="5133975"/>
          <p14:tracePt t="36384" x="7007225" y="5105400"/>
          <p14:tracePt t="36417" x="7324725" y="4972050"/>
          <p14:tracePt t="36422" x="7335838" y="4960938"/>
          <p14:tracePt t="36451" x="7442200" y="4883150"/>
          <p14:tracePt t="36454" x="7459663" y="4883150"/>
          <p14:tracePt t="36486" x="7542213" y="4781550"/>
          <p14:tracePt t="36519" x="7559675" y="4514850"/>
          <p14:tracePt t="36552" x="7559675" y="4217988"/>
          <p14:tracePt t="36586" x="7559675" y="3906838"/>
          <p14:tracePt t="36590" x="7559675" y="3783013"/>
          <p14:tracePt t="36621" x="7548563" y="3476625"/>
          <p14:tracePt t="36625" x="7526338" y="3376613"/>
          <p14:tracePt t="36652" x="7475538" y="3208338"/>
          <p14:tracePt t="36657" x="7464425" y="3163888"/>
          <p14:tracePt t="36687" x="7419975" y="3108325"/>
          <p14:tracePt t="36721" x="7335838" y="3008313"/>
          <p14:tracePt t="36753" x="7180263" y="2895600"/>
          <p14:tracePt t="36786" x="7040563" y="2851150"/>
          <p14:tracePt t="36791" x="6989763" y="2851150"/>
          <p14:tracePt t="36820" x="6884988" y="2835275"/>
          <p14:tracePt t="36824" x="6856413" y="2817813"/>
          <p14:tracePt t="36853" x="6783388" y="2817813"/>
          <p14:tracePt t="36856" x="6772275" y="2817813"/>
          <p14:tracePt t="36887" x="6565900" y="2846388"/>
          <p14:tracePt t="36919" x="6337300" y="3001963"/>
          <p14:tracePt t="36953" x="6164263" y="3141663"/>
          <p14:tracePt t="36986" x="6081713" y="3192463"/>
          <p14:tracePt t="36991" x="6081713" y="3219450"/>
          <p14:tracePt t="37020" x="5969000" y="3398838"/>
          <p14:tracePt t="37024" x="5957888" y="3425825"/>
          <p14:tracePt t="37054" x="5875338" y="3627438"/>
          <p14:tracePt t="37087" x="5807075" y="3767138"/>
          <p14:tracePt t="37119" x="5762625" y="3956050"/>
          <p14:tracePt t="37153" x="5762625" y="4129088"/>
          <p14:tracePt t="37186" x="5762625" y="4319588"/>
          <p14:tracePt t="37192" x="5762625" y="4368800"/>
          <p14:tracePt t="37219" x="5824538" y="4537075"/>
          <p14:tracePt t="37224" x="5864225" y="4608513"/>
          <p14:tracePt t="37253" x="5935663" y="4765675"/>
          <p14:tracePt t="37257" x="6002338" y="4832350"/>
          <p14:tracePt t="37287" x="6070600" y="4916488"/>
          <p14:tracePt t="37319" x="6175375" y="5038725"/>
          <p14:tracePt t="37353" x="6232525" y="5094288"/>
          <p14:tracePt t="37386" x="6270625" y="5111750"/>
          <p14:tracePt t="37419" x="6299200" y="5122863"/>
          <p14:tracePt t="37454" x="6348413" y="5145088"/>
          <p14:tracePt t="37484" x="6403975" y="5172075"/>
          <p14:tracePt t="37519" x="6443663" y="5172075"/>
          <p14:tracePt t="37553" x="6465888" y="5172075"/>
          <p14:tracePt t="37556" x="6483350" y="5172075"/>
          <p14:tracePt t="37589" x="6565900" y="5167313"/>
          <p14:tracePt t="37619" x="6727825" y="5083175"/>
          <p14:tracePt t="37653" x="6889750" y="4916488"/>
          <p14:tracePt t="37686" x="6918325" y="4799013"/>
          <p14:tracePt t="37691" x="6918325" y="4748213"/>
          <p14:tracePt t="37720" x="6918325" y="4630738"/>
          <p14:tracePt t="37723" x="6918325" y="4619625"/>
          <p14:tracePt t="37753" x="6918325" y="4592638"/>
          <p14:tracePt t="37787" x="6896100" y="4537075"/>
          <p14:tracePt t="37820" x="6778625" y="4492625"/>
          <p14:tracePt t="37853" x="6678613" y="4446588"/>
          <p14:tracePt t="37860" x="6667500" y="4446588"/>
          <p14:tracePt t="37887" x="6638925" y="4435475"/>
          <p14:tracePt t="38010" x="6610350" y="4435475"/>
          <p14:tracePt t="38019" x="6565900" y="4435475"/>
          <p14:tracePt t="38025" x="0" y="0"/>
        </p14:tracePtLst>
        <p14:tracePtLst>
          <p14:tracePt t="40203" x="7224713" y="4792663"/>
          <p14:tracePt t="40208" x="7224713" y="4781550"/>
          <p14:tracePt t="40229" x="7219950" y="4765675"/>
          <p14:tracePt t="40263" x="7202488" y="4765675"/>
          <p14:tracePt t="40284" x="7162800" y="4765675"/>
          <p14:tracePt t="40286" x="7146925" y="4765675"/>
          <p14:tracePt t="40317" x="6956425" y="4827588"/>
          <p14:tracePt t="40350" x="6783388" y="5033963"/>
          <p14:tracePt t="40385" x="6683375" y="5156200"/>
          <p14:tracePt t="40417" x="6645275" y="5195888"/>
          <p14:tracePt t="40451" x="6634163" y="5222875"/>
          <p14:tracePt t="40453" x="6605588" y="5233988"/>
          <p14:tracePt t="40484" x="6577013" y="5289550"/>
          <p14:tracePt t="40486" x="6565900" y="5300663"/>
          <p14:tracePt t="40518" x="6543675" y="5340350"/>
          <p14:tracePt t="40565" x="6527800" y="5340350"/>
          <p14:tracePt t="40584" x="6454775" y="5384800"/>
          <p14:tracePt t="40617" x="6388100" y="5424488"/>
          <p14:tracePt t="40651" x="6315075" y="5451475"/>
          <p14:tracePt t="42059" x="6326188" y="5462588"/>
          <p14:tracePt t="42075" x="6337300" y="5462588"/>
          <p14:tracePt t="42086" x="6415088" y="5462588"/>
          <p14:tracePt t="42120" x="6638925" y="5278438"/>
          <p14:tracePt t="42124" x="6705600" y="5229225"/>
          <p14:tracePt t="42153" x="6845300" y="5105400"/>
          <p14:tracePt t="42157" x="6856413" y="5094288"/>
          <p14:tracePt t="42187" x="7013575" y="5005388"/>
          <p14:tracePt t="42221" x="7146925" y="4938713"/>
          <p14:tracePt t="42253" x="7202488" y="4899025"/>
          <p14:tracePt t="42286" x="7224713" y="4876800"/>
          <p14:tracePt t="42320" x="7235825" y="4860925"/>
          <p14:tracePt t="42353" x="7253288" y="4810125"/>
          <p14:tracePt t="42386" x="7264400" y="4770438"/>
          <p14:tracePt t="42421" x="7280275" y="4754563"/>
          <p14:tracePt t="42459" x="7280275" y="4743450"/>
          <p14:tracePt t="42507" x="7269163" y="4743450"/>
          <p14:tracePt t="42539" x="7246938" y="4743450"/>
          <p14:tracePt t="42553" x="7231063" y="4743450"/>
          <p14:tracePt t="42556" x="7202488" y="4748213"/>
          <p14:tracePt t="42587" x="7113588" y="4838700"/>
          <p14:tracePt t="42619" x="6956425" y="4932363"/>
          <p14:tracePt t="42653" x="6851650" y="5060950"/>
          <p14:tracePt t="42686" x="6745288" y="5149850"/>
          <p14:tracePt t="42719" x="6689725" y="5207000"/>
          <p14:tracePt t="42724" x="6678613" y="5218113"/>
          <p14:tracePt t="42753" x="6616700" y="5273675"/>
          <p14:tracePt t="42756" x="6605588" y="5284788"/>
          <p14:tracePt t="42787" x="6554788" y="5334000"/>
          <p14:tracePt t="42819" x="6505575" y="5362575"/>
          <p14:tracePt t="42853" x="6477000" y="5373688"/>
          <p14:tracePt t="42860" x="6465888" y="5384800"/>
          <p14:tracePt t="42886" x="6438900" y="5402263"/>
          <p14:tracePt t="42920" x="6388100" y="5424488"/>
          <p14:tracePt t="43003" x="6392863" y="5440363"/>
          <p14:tracePt t="43019" x="6421438" y="5440363"/>
          <p14:tracePt t="43026" x="6450013" y="5468938"/>
          <p14:tracePt t="43051" x="6477000" y="5468938"/>
          <p14:tracePt t="43086" x="6577013" y="5429250"/>
          <p14:tracePt t="43118" x="6823075" y="5311775"/>
          <p14:tracePt t="43122" x="6900863" y="5251450"/>
          <p14:tracePt t="43151" x="7158038" y="5072063"/>
          <p14:tracePt t="43154" x="7173913" y="5038725"/>
          <p14:tracePt t="43186" x="7264400" y="4916488"/>
          <p14:tracePt t="43218" x="7291388" y="4849813"/>
          <p14:tracePt t="43251" x="7291388" y="4827588"/>
          <p14:tracePt t="43285" x="7308850" y="4810125"/>
          <p14:tracePt t="43387" x="7297738" y="4810125"/>
          <p14:tracePt t="43395" x="7286625" y="4810125"/>
          <p14:tracePt t="43419" x="7219950" y="4810125"/>
          <p14:tracePt t="43453" x="7118350" y="4854575"/>
          <p14:tracePt t="43458" x="7062788" y="4927600"/>
          <p14:tracePt t="43486" x="6940550" y="5067300"/>
          <p14:tracePt t="43490" x="6911975" y="5094288"/>
          <p14:tracePt t="43520" x="6750050" y="5278438"/>
          <p14:tracePt t="43524" x="6716713" y="5307013"/>
          <p14:tracePt t="43553" x="6554788" y="5451475"/>
          <p14:tracePt t="43559" x="6505575" y="5484813"/>
          <p14:tracePt t="43563" x="6494463" y="5495925"/>
          <p14:tracePt t="43585" x="6465888" y="5524500"/>
          <p14:tracePt t="43658" x="6438900" y="5524500"/>
          <p14:tracePt t="43666" x="6421438" y="5524500"/>
          <p14:tracePt t="43755" x="6421438" y="5540375"/>
          <p14:tracePt t="43770" x="6443663" y="5540375"/>
          <p14:tracePt t="43785" x="6565900" y="5524500"/>
          <p14:tracePt t="43818" x="6834188" y="5380038"/>
          <p14:tracePt t="43851" x="7018338" y="5262563"/>
          <p14:tracePt t="43884" x="7102475" y="5195888"/>
          <p14:tracePt t="43918" x="7113588" y="5138738"/>
          <p14:tracePt t="43952" x="7113588" y="5105400"/>
          <p14:tracePt t="43984" x="7113588" y="5067300"/>
          <p14:tracePt t="44027" x="7096125" y="5067300"/>
          <p14:tracePt t="44051" x="6945313" y="5105400"/>
          <p14:tracePt t="44084" x="6723063" y="5284788"/>
          <p14:tracePt t="44118" x="6410325" y="5529263"/>
          <p14:tracePt t="44121" x="6381750" y="5564188"/>
          <p14:tracePt t="44151" x="6248400" y="5657850"/>
          <p14:tracePt t="44184" x="6203950" y="5686425"/>
          <p14:tracePt t="44187" x="6203950" y="5702300"/>
          <p14:tracePt t="44266" x="6203950" y="5713413"/>
          <p14:tracePt t="44314" x="6203950" y="5724525"/>
          <p14:tracePt t="44322" x="6203950" y="5741988"/>
          <p14:tracePt t="44351" x="6237288" y="5753100"/>
          <p14:tracePt t="44354" x="6248400" y="5753100"/>
          <p14:tracePt t="44385" x="6348413" y="5753100"/>
          <p14:tracePt t="44418" x="6399213" y="5730875"/>
          <p14:tracePt t="44451" x="6499225" y="5646738"/>
          <p14:tracePt t="44484" x="6778625" y="5413375"/>
          <p14:tracePt t="44520" x="6978650" y="5160963"/>
          <p14:tracePt t="44525" x="7035800" y="5083175"/>
          <p14:tracePt t="44553" x="7146925" y="4860925"/>
          <p14:tracePt t="44556" x="7158038" y="4849813"/>
          <p14:tracePt t="44586" x="7202488" y="4803775"/>
          <p14:tracePt t="44620" x="7196138" y="4792663"/>
          <p14:tracePt t="44624" x="7151688" y="4792663"/>
          <p14:tracePt t="44652" x="7013575" y="4792663"/>
          <p14:tracePt t="44657" x="6929438" y="4865688"/>
          <p14:tracePt t="44687" x="6610350" y="5145088"/>
          <p14:tracePt t="44719" x="6450013" y="5362575"/>
          <p14:tracePt t="44753" x="6376988" y="5391150"/>
          <p14:tracePt t="44991" x="6381750" y="5391150"/>
          <p14:tracePt t="45055" x="6399213" y="5391150"/>
          <p14:tracePt t="45071" x="6410325" y="5384800"/>
          <p14:tracePt t="45086" x="6421438" y="5367338"/>
          <p14:tracePt t="45120" x="6527800" y="5256213"/>
          <p14:tracePt t="45153" x="6727825" y="5045075"/>
          <p14:tracePt t="45186" x="6856413" y="4899025"/>
          <p14:tracePt t="45192" x="6867525" y="4865688"/>
          <p14:tracePt t="45218" x="6907213" y="4814888"/>
          <p14:tracePt t="45249" x="7000875" y="4608513"/>
          <p14:tracePt t="45250" x="0" y="0"/>
        </p14:tracePtLst>
        <p14:tracePtLst>
          <p14:tracePt t="45474" x="7069138" y="3627438"/>
          <p14:tracePt t="45478" x="7069138" y="3616325"/>
          <p14:tracePt t="45485" x="7069138" y="3587750"/>
          <p14:tracePt t="45517" x="7058025" y="3436938"/>
          <p14:tracePt t="45550" x="7013575" y="3303588"/>
          <p14:tracePt t="45583" x="6934200" y="3175000"/>
          <p14:tracePt t="45621" x="6834188" y="3079750"/>
          <p14:tracePt t="45624" x="6805613" y="3063875"/>
          <p14:tracePt t="45653" x="6723063" y="3035300"/>
          <p14:tracePt t="45656" x="6672263" y="3035300"/>
          <p14:tracePt t="45689" x="6454775" y="3079750"/>
          <p14:tracePt t="45719" x="6237288" y="3186113"/>
          <p14:tracePt t="45753" x="6059488" y="3398838"/>
          <p14:tracePt t="45787" x="5969000" y="3660775"/>
          <p14:tracePt t="45792" x="5946775" y="3749675"/>
          <p14:tracePt t="45820" x="5886450" y="4095750"/>
          <p14:tracePt t="45824" x="5868988" y="4195763"/>
          <p14:tracePt t="45853" x="5868988" y="4470400"/>
          <p14:tracePt t="45857" x="5880100" y="4537075"/>
          <p14:tracePt t="45863" x="5919788" y="4614863"/>
          <p14:tracePt t="45887" x="6019800" y="4765675"/>
          <p14:tracePt t="45919" x="6243638" y="4883150"/>
          <p14:tracePt t="45953" x="6438900" y="4927600"/>
          <p14:tracePt t="45986" x="6672263" y="4927600"/>
          <p14:tracePt t="45991" x="6716713" y="4927600"/>
          <p14:tracePt t="46020" x="6862763" y="4927600"/>
          <p14:tracePt t="46023" x="6911975" y="4916488"/>
          <p14:tracePt t="46052" x="7062788" y="4849813"/>
          <p14:tracePt t="46057" x="7135813" y="4792663"/>
          <p14:tracePt t="46087" x="7426325" y="4525963"/>
          <p14:tracePt t="46120" x="7497763" y="4240213"/>
          <p14:tracePt t="46152" x="7415213" y="3716338"/>
          <p14:tracePt t="46158" x="7346950" y="3554413"/>
          <p14:tracePt t="46186" x="7102475" y="3181350"/>
          <p14:tracePt t="46190" x="7040563" y="3079750"/>
          <p14:tracePt t="46220" x="6873875" y="2890838"/>
          <p14:tracePt t="46223" x="6862763" y="2873375"/>
          <p14:tracePt t="46252" x="6789738" y="2817813"/>
          <p14:tracePt t="46258" x="6772275" y="2817813"/>
          <p14:tracePt t="46284" x="6689725" y="2817813"/>
          <p14:tracePt t="46287" x="6661150" y="2817813"/>
          <p14:tracePt t="46318" x="6332538" y="3030538"/>
          <p14:tracePt t="46351" x="6081713" y="3314700"/>
          <p14:tracePt t="46384" x="5897563" y="3594100"/>
          <p14:tracePt t="46418" x="5807075" y="3900488"/>
          <p14:tracePt t="46452" x="5807075" y="4268788"/>
          <p14:tracePt t="46457" x="5807075" y="4364038"/>
          <p14:tracePt t="46486" x="6053138" y="4776788"/>
          <p14:tracePt t="46520" x="6370638" y="5078413"/>
          <p14:tracePt t="46552" x="6723063" y="5233988"/>
          <p14:tracePt t="46560" x="6750050" y="5251450"/>
          <p14:tracePt t="46586" x="6896100" y="5278438"/>
          <p14:tracePt t="46590" x="6929438" y="5278438"/>
          <p14:tracePt t="46619" x="6996113" y="5278438"/>
          <p14:tracePt t="46623" x="7007225" y="5278438"/>
          <p14:tracePt t="46655" x="7180263" y="5267325"/>
          <p14:tracePt t="46687" x="7504113" y="4949825"/>
          <p14:tracePt t="46719" x="7610475" y="4659313"/>
          <p14:tracePt t="46753" x="7632700" y="4319588"/>
          <p14:tracePt t="46758" x="7632700" y="4251325"/>
          <p14:tracePt t="46786" x="7632700" y="4006850"/>
          <p14:tracePt t="46790" x="7632700" y="3940175"/>
          <p14:tracePt t="46819" x="7559675" y="3698875"/>
          <p14:tracePt t="46823" x="7519988" y="3598863"/>
          <p14:tracePt t="46853" x="7331075" y="3286125"/>
          <p14:tracePt t="46856" x="7297738" y="3252788"/>
          <p14:tracePt t="46887" x="7173913" y="3175000"/>
          <p14:tracePt t="46920" x="7080250" y="3141663"/>
          <p14:tracePt t="46954" x="6996113" y="3141663"/>
          <p14:tracePt t="46986" x="6840538" y="3203575"/>
          <p14:tracePt t="46990" x="6811963" y="3219450"/>
          <p14:tracePt t="47018" x="6610350" y="3343275"/>
          <p14:tracePt t="47021" x="6561138" y="3398838"/>
          <p14:tracePt t="47051" x="6376988" y="3683000"/>
          <p14:tracePt t="47054" x="6359525" y="3733800"/>
          <p14:tracePt t="47085" x="6226175" y="4073525"/>
          <p14:tracePt t="47118" x="6130925" y="4413250"/>
          <p14:tracePt t="47151" x="6115050" y="4659313"/>
          <p14:tracePt t="47184" x="6142038" y="4843463"/>
          <p14:tracePt t="47188" x="6181725" y="4921250"/>
          <p14:tracePt t="47218" x="6461125" y="5262563"/>
          <p14:tracePt t="47252" x="6634163" y="5384800"/>
          <p14:tracePt t="47285" x="6645275" y="5384800"/>
          <p14:tracePt t="47326" x="6672263" y="5384800"/>
          <p14:tracePt t="47351" x="6683375" y="5362575"/>
          <p14:tracePt t="47565" x="0" y="0"/>
        </p14:tracePtLst>
        <p14:tracePtLst>
          <p14:tracePt t="50468" x="7821613" y="2622550"/>
          <p14:tracePt t="50474" x="7783513" y="2611438"/>
          <p14:tracePt t="50484" x="7737475" y="2593975"/>
          <p14:tracePt t="50517" x="7699375" y="2566988"/>
          <p14:tracePt t="50552" x="7615238" y="2527300"/>
          <p14:tracePt t="50557" x="7599363" y="2527300"/>
          <p14:tracePt t="50586" x="7542213" y="2511425"/>
          <p14:tracePt t="50621" x="7453313" y="2511425"/>
          <p14:tracePt t="50653" x="7319963" y="2511425"/>
          <p14:tracePt t="50659" x="7308850" y="2511425"/>
          <p14:tracePt t="50687" x="7253288" y="2533650"/>
          <p14:tracePt t="50719" x="7140575" y="2606675"/>
          <p14:tracePt t="50753" x="7085013" y="2617788"/>
          <p14:tracePt t="50786" x="6985000" y="2655888"/>
          <p14:tracePt t="50792" x="6973888" y="2655888"/>
          <p14:tracePt t="50820" x="6907213" y="2684463"/>
          <p14:tracePt t="50824" x="6889750" y="2695575"/>
          <p14:tracePt t="50853" x="6867525" y="2706688"/>
          <p14:tracePt t="50856" x="6851650" y="2722563"/>
          <p14:tracePt t="50886" x="6794500" y="2733675"/>
          <p14:tracePt t="50920" x="6716713" y="2762250"/>
          <p14:tracePt t="50953" x="6672263" y="2790825"/>
          <p14:tracePt t="50986" x="6623050" y="2801938"/>
          <p14:tracePt t="50991" x="6610350" y="2801938"/>
          <p14:tracePt t="51020" x="6599238" y="2817813"/>
          <p14:tracePt t="51024" x="6554788" y="2828925"/>
          <p14:tracePt t="51053" x="6527800" y="2828925"/>
          <p14:tracePt t="51056" x="6516688" y="2840038"/>
          <p14:tracePt t="51088" x="6505575" y="2857500"/>
          <p14:tracePt t="51120" x="6465888" y="2879725"/>
          <p14:tracePt t="51154" x="6381750" y="2906713"/>
          <p14:tracePt t="51159" x="6370638" y="2906713"/>
          <p14:tracePt t="51188" x="6343650" y="2946400"/>
          <p14:tracePt t="51191" x="6332538" y="2957513"/>
          <p14:tracePt t="51219" x="6265863" y="3046413"/>
          <p14:tracePt t="51224" x="6248400" y="3074988"/>
          <p14:tracePt t="51253" x="6219825" y="3101975"/>
          <p14:tracePt t="51257" x="6219825" y="3113088"/>
          <p14:tracePt t="51288" x="6192838" y="3170238"/>
          <p14:tracePt t="51320" x="6126163" y="3325813"/>
          <p14:tracePt t="51353" x="6064250" y="3498850"/>
          <p14:tracePt t="51386" x="6048375" y="3616325"/>
          <p14:tracePt t="51390" x="6030913" y="3665538"/>
          <p14:tracePt t="51420" x="6019800" y="3716338"/>
          <p14:tracePt t="51424" x="6019800" y="3760788"/>
          <p14:tracePt t="51454" x="5986463" y="3838575"/>
          <p14:tracePt t="51459" x="5975350" y="3883025"/>
          <p14:tracePt t="51463" x="5975350" y="3911600"/>
          <p14:tracePt t="51484" x="5957888" y="3989388"/>
          <p14:tracePt t="51485" x="5946775" y="4000500"/>
          <p14:tracePt t="51519" x="5946775" y="4051300"/>
          <p14:tracePt t="51647" x="5953125" y="4044950"/>
          <p14:tracePt t="51654" x="5980113" y="4000500"/>
          <p14:tracePt t="51687" x="6053138" y="3738563"/>
          <p14:tracePt t="51719" x="6108700" y="3492500"/>
          <p14:tracePt t="51753" x="6254750" y="3225800"/>
          <p14:tracePt t="51759" x="6265863" y="3197225"/>
          <p14:tracePt t="51786" x="6388100" y="3057525"/>
          <p14:tracePt t="51791" x="6403975" y="3024188"/>
          <p14:tracePt t="51820" x="6461125" y="2986088"/>
          <p14:tracePt t="51823" x="6488113" y="2940050"/>
          <p14:tracePt t="51855" x="6588125" y="2873375"/>
          <p14:tracePt t="51887" x="6756400" y="2790825"/>
          <p14:tracePt t="51919" x="6805613" y="2711450"/>
          <p14:tracePt t="51953" x="6845300" y="2673350"/>
          <p14:tracePt t="52031" x="6840538" y="2673350"/>
          <p14:tracePt t="52038" x="6829425" y="2655888"/>
          <p14:tracePt t="52054" x="6789738" y="2655888"/>
          <p14:tracePt t="52086" x="6672263" y="2655888"/>
          <p14:tracePt t="52119" x="6538913" y="2744788"/>
          <p14:tracePt t="52153" x="6415088" y="2835275"/>
          <p14:tracePt t="52158" x="6403975" y="2846388"/>
          <p14:tracePt t="52186" x="6326188" y="2940050"/>
          <p14:tracePt t="52190" x="6276975" y="2990850"/>
          <p14:tracePt t="52220" x="6248400" y="3097213"/>
          <p14:tracePt t="52223" x="6232525" y="3130550"/>
          <p14:tracePt t="52253" x="6197600" y="3252788"/>
          <p14:tracePt t="52256" x="6186488" y="3286125"/>
          <p14:tracePt t="52287" x="6137275" y="3425825"/>
          <p14:tracePt t="52320" x="6108700" y="3527425"/>
          <p14:tracePt t="52354" x="6086475" y="3587750"/>
          <p14:tracePt t="52386" x="6070600" y="3676650"/>
          <p14:tracePt t="52390" x="6070600" y="3687763"/>
          <p14:tracePt t="52420" x="6059488" y="3771900"/>
          <p14:tracePt t="52423" x="6024563" y="3805238"/>
          <p14:tracePt t="52453" x="6024563" y="3871913"/>
          <p14:tracePt t="52457" x="6024563" y="3883025"/>
          <p14:tracePt t="52484" x="6024563" y="3933825"/>
          <p14:tracePt t="52487" x="6024563" y="3978275"/>
          <p14:tracePt t="52518" x="6024563" y="4062413"/>
          <p14:tracePt t="52551" x="6037263" y="4084638"/>
          <p14:tracePt t="52605" x="6037263" y="4079875"/>
          <p14:tracePt t="52623" x="6048375" y="4051300"/>
          <p14:tracePt t="52651" x="6070600" y="3900488"/>
          <p14:tracePt t="52654" x="6070600" y="3856038"/>
          <p14:tracePt t="52684" x="6103938" y="3598863"/>
          <p14:tracePt t="52687" x="6142038" y="3521075"/>
          <p14:tracePt t="52718" x="6232525" y="3281363"/>
          <p14:tracePt t="52751" x="6299200" y="3101975"/>
          <p14:tracePt t="52784" x="6359525" y="2946400"/>
          <p14:tracePt t="52817" x="6516688" y="2744788"/>
          <p14:tracePt t="52822" x="6527800" y="2728913"/>
          <p14:tracePt t="52851" x="6577013" y="2689225"/>
          <p14:tracePt t="52854" x="6577013" y="2678113"/>
          <p14:tracePt t="52884" x="6623050" y="2606675"/>
          <p14:tracePt t="52887" x="6623050" y="2593975"/>
          <p14:tracePt t="52918" x="6645275" y="2593975"/>
          <p14:tracePt t="52951" x="6672263" y="2566988"/>
          <p14:tracePt t="52984" x="6711950" y="2555875"/>
          <p14:tracePt t="53019" x="6705600" y="2555875"/>
          <p14:tracePt t="53023" x="6694488" y="2555875"/>
          <p14:tracePt t="53051" x="6638925" y="2555875"/>
          <p14:tracePt t="53054" x="6623050" y="2555875"/>
          <p14:tracePt t="53084" x="6532563" y="2628900"/>
          <p14:tracePt t="53087" x="6521450" y="2640013"/>
          <p14:tracePt t="53119" x="6370638" y="2824163"/>
          <p14:tracePt t="53151" x="6108700" y="3141663"/>
          <p14:tracePt t="53184" x="5946775" y="3436938"/>
          <p14:tracePt t="53218" x="5875338" y="3621088"/>
          <p14:tracePt t="53222" x="5857875" y="3665538"/>
          <p14:tracePt t="53251" x="5857875" y="3756025"/>
          <p14:tracePt t="53253" x="5857875" y="3783013"/>
          <p14:tracePt t="53284" x="5857875" y="3867150"/>
          <p14:tracePt t="53287" x="5857875" y="3895725"/>
          <p14:tracePt t="53319" x="5857875" y="3995738"/>
          <p14:tracePt t="53351" x="5857875" y="4113213"/>
          <p14:tracePt t="53384" x="5868988" y="4151313"/>
          <p14:tracePt t="53418" x="5880100" y="4162425"/>
          <p14:tracePt t="54145" x="0" y="0"/>
        </p14:tracePtLst>
        <p14:tracePtLst>
          <p14:tracePt t="55027" x="7783513" y="3978275"/>
          <p14:tracePt t="55037" x="7783513" y="3962400"/>
          <p14:tracePt t="55083" x="7777163" y="3962400"/>
          <p14:tracePt t="55098" x="7766050" y="3962400"/>
          <p14:tracePt t="55119" x="7737475" y="3962400"/>
          <p14:tracePt t="55153" x="7637463" y="4017963"/>
          <p14:tracePt t="55157" x="7626350" y="4029075"/>
          <p14:tracePt t="55187" x="7537450" y="4157663"/>
          <p14:tracePt t="55220" x="7426325" y="4264025"/>
          <p14:tracePt t="55227" x="7397750" y="4297363"/>
          <p14:tracePt t="55253" x="7346950" y="4386263"/>
          <p14:tracePt t="55286" x="7258050" y="4514850"/>
          <p14:tracePt t="55291" x="7242175" y="4564063"/>
          <p14:tracePt t="55320" x="7213600" y="4614863"/>
          <p14:tracePt t="55325" x="7196138" y="4648200"/>
          <p14:tracePt t="55353" x="7185025" y="4659313"/>
          <p14:tracePt t="55357" x="7140575" y="4703763"/>
          <p14:tracePt t="55387" x="7124700" y="4781550"/>
          <p14:tracePt t="55419" x="7085013" y="4883150"/>
          <p14:tracePt t="55427" x="7073900" y="4894263"/>
          <p14:tracePt t="55453" x="7000875" y="4983163"/>
          <p14:tracePt t="55486" x="6973888" y="5049838"/>
          <p14:tracePt t="55493" x="6940550" y="5100638"/>
          <p14:tracePt t="55520" x="6900863" y="5149850"/>
          <p14:tracePt t="55524" x="6884988" y="5200650"/>
          <p14:tracePt t="55553" x="6845300" y="5240338"/>
          <p14:tracePt t="55557" x="6834188" y="5251450"/>
          <p14:tracePt t="55587" x="6761163" y="5322888"/>
          <p14:tracePt t="55619" x="6678613" y="5402263"/>
          <p14:tracePt t="55652" x="6627813" y="5457825"/>
          <p14:tracePt t="55686" x="6599238" y="5484813"/>
          <p14:tracePt t="55722" x="6588125" y="5507038"/>
          <p14:tracePt t="55753" x="6516688" y="5564188"/>
          <p14:tracePt t="55756" x="6505575" y="5564188"/>
          <p14:tracePt t="55787" x="6392863" y="5602288"/>
          <p14:tracePt t="55820" x="6254750" y="5635625"/>
          <p14:tracePt t="55852" x="6119813" y="5653088"/>
          <p14:tracePt t="55886" x="5980113" y="5686425"/>
          <p14:tracePt t="55890" x="5953125" y="5686425"/>
          <p14:tracePt t="55919" x="5897563" y="5697538"/>
          <p14:tracePt t="55923" x="5835650" y="5713413"/>
          <p14:tracePt t="56044" x="5846763" y="5724525"/>
          <p14:tracePt t="56059" x="5868988" y="5724525"/>
          <p14:tracePt t="56086" x="6002338" y="5724525"/>
          <p14:tracePt t="56117" x="0" y="0"/>
        </p14:tracePtLst>
        <p14:tracePtLst>
          <p14:tracePt t="56532" x="7961313" y="4062413"/>
          <p14:tracePt t="56539" x="7921625" y="4062413"/>
          <p14:tracePt t="56554" x="7877175" y="4067175"/>
          <p14:tracePt t="56563" x="7850188" y="4084638"/>
          <p14:tracePt t="56584" x="7783513" y="4168775"/>
          <p14:tracePt t="56586" x="7770813" y="4179888"/>
          <p14:tracePt t="56618" x="7654925" y="4297363"/>
          <p14:tracePt t="56651" x="7497763" y="4503738"/>
          <p14:tracePt t="56686" x="7280275" y="4743450"/>
          <p14:tracePt t="56689" x="7246938" y="4792663"/>
          <p14:tracePt t="56718" x="7113588" y="4932363"/>
          <p14:tracePt t="56751" x="7018338" y="5045075"/>
          <p14:tracePt t="56785" x="6978650" y="5072063"/>
          <p14:tracePt t="56818" x="6940550" y="5111750"/>
          <p14:tracePt t="56851" x="6900863" y="5160963"/>
          <p14:tracePt t="56854" x="6856413" y="5195888"/>
          <p14:tracePt t="56886" x="6829425" y="5273675"/>
          <p14:tracePt t="56918" x="6805613" y="5311775"/>
          <p14:tracePt t="56951" x="6738938" y="5351463"/>
          <p14:tracePt t="56986" x="6711950" y="5407025"/>
          <p14:tracePt t="57019" x="6672263" y="5462588"/>
          <p14:tracePt t="57024" x="6656388" y="5491163"/>
          <p14:tracePt t="57053" x="6577013" y="5564188"/>
          <p14:tracePt t="57058" x="6565900" y="5580063"/>
          <p14:tracePt t="57086" x="6538913" y="5619750"/>
          <p14:tracePt t="57119" x="6499225" y="5635625"/>
          <p14:tracePt t="57153" x="6483350" y="5646738"/>
          <p14:tracePt t="57187" x="6388100" y="5657850"/>
          <p14:tracePt t="57191" x="6376988" y="5657850"/>
          <p14:tracePt t="57219" x="6365875" y="5668963"/>
          <p14:tracePt t="57253" x="6321425" y="5686425"/>
          <p14:tracePt t="57258" x="6310313" y="5686425"/>
          <p14:tracePt t="57286" x="6259513" y="5697538"/>
          <p14:tracePt t="58253" x="0" y="0"/>
        </p14:tracePtLst>
        <p14:tracePtLst>
          <p14:tracePt t="62230" x="3279775" y="5457825"/>
          <p14:tracePt t="62319" x="3279775" y="5435600"/>
          <p14:tracePt t="62326" x="3279775" y="5424488"/>
          <p14:tracePt t="62353" x="3314700" y="5256213"/>
          <p14:tracePt t="62386" x="3363913" y="5060950"/>
          <p14:tracePt t="62392" x="3363913" y="4994275"/>
          <p14:tracePt t="62418" x="3363913" y="4887913"/>
          <p14:tracePt t="62421" x="3363913" y="4876800"/>
          <p14:tracePt t="62451" x="3275013" y="4732338"/>
          <p14:tracePt t="62454" x="3241675" y="4699000"/>
          <p14:tracePt t="62485" x="3035300" y="4564063"/>
          <p14:tracePt t="62520" x="2833688" y="4481513"/>
          <p14:tracePt t="62553" x="2682875" y="4446588"/>
          <p14:tracePt t="62558" x="2616200" y="4430713"/>
          <p14:tracePt t="62587" x="2432050" y="4430713"/>
          <p14:tracePt t="62591" x="2343150" y="4430713"/>
          <p14:tracePt t="62620" x="2119313" y="4430713"/>
          <p14:tracePt t="62623" x="2030413" y="4430713"/>
          <p14:tracePt t="62653" x="1830388" y="4441825"/>
          <p14:tracePt t="62657" x="1757363" y="4481513"/>
          <p14:tracePt t="62688" x="1533525" y="4581525"/>
          <p14:tracePt t="62719" x="1428750" y="4687888"/>
          <p14:tracePt t="62753" x="1316038" y="4865688"/>
          <p14:tracePt t="62786" x="1260475" y="5089525"/>
          <p14:tracePt t="62791" x="1260475" y="5133975"/>
          <p14:tracePt t="62820" x="1260475" y="5278438"/>
          <p14:tracePt t="62824" x="1260475" y="5311775"/>
          <p14:tracePt t="62853" x="1304925" y="5429250"/>
          <p14:tracePt t="62856" x="1322388" y="5462588"/>
          <p14:tracePt t="62865" x="1333500" y="5473700"/>
          <p14:tracePt t="62887" x="1406525" y="5580063"/>
          <p14:tracePt t="62919" x="1495425" y="5653088"/>
          <p14:tracePt t="62953" x="1668463" y="5724525"/>
          <p14:tracePt t="62986" x="1890713" y="5830888"/>
          <p14:tracePt t="62991" x="1941513" y="5848350"/>
          <p14:tracePt t="63020" x="2108200" y="5932488"/>
          <p14:tracePt t="63023" x="2136775" y="5932488"/>
          <p14:tracePt t="63053" x="2270125" y="5948363"/>
          <p14:tracePt t="63058" x="2360613" y="5948363"/>
          <p14:tracePt t="63086" x="2471738" y="5965825"/>
          <p14:tracePt t="63120" x="2611438" y="5981700"/>
          <p14:tracePt t="63153" x="2705100" y="5999163"/>
          <p14:tracePt t="63159" x="2733675" y="5999163"/>
          <p14:tracePt t="63186" x="2744788" y="5999163"/>
          <p14:tracePt t="63219" x="2800350" y="5999163"/>
          <p14:tracePt t="63253" x="2811463" y="5999163"/>
          <p14:tracePt t="63286" x="2822575" y="5999163"/>
          <p14:tracePt t="63320" x="2924175" y="5959475"/>
          <p14:tracePt t="63353" x="3028950" y="5892800"/>
          <p14:tracePt t="63358" x="3040063" y="5892800"/>
          <p14:tracePt t="63386" x="3101975" y="5864225"/>
          <p14:tracePt t="63390" x="3130550" y="5848350"/>
          <p14:tracePt t="63420" x="3141663" y="5848350"/>
          <p14:tracePt t="63680" x="3141663" y="5803900"/>
          <p14:tracePt t="63687" x="3141663" y="5792788"/>
          <p14:tracePt t="63720" x="3186113" y="5619750"/>
          <p14:tracePt t="63753" x="3201988" y="5407025"/>
          <p14:tracePt t="63786" x="3201988" y="5178425"/>
          <p14:tracePt t="63790" x="3201988" y="5149850"/>
          <p14:tracePt t="63817" x="3201988" y="5100638"/>
          <p14:tracePt t="63850" x="3201988" y="4983163"/>
          <p14:tracePt t="63854" x="3201988" y="4954588"/>
          <p14:tracePt t="63884" x="3201988" y="4849813"/>
          <p14:tracePt t="63917" x="3017838" y="4659313"/>
          <p14:tracePt t="63921" x="2968625" y="4625975"/>
          <p14:tracePt t="63951" x="2778125" y="4519613"/>
          <p14:tracePt t="63984" x="2638425" y="4470400"/>
          <p14:tracePt t="64017" x="2566988" y="4470400"/>
          <p14:tracePt t="64051" x="2354263" y="4676775"/>
          <p14:tracePt t="64053" x="2320925" y="4770438"/>
          <p14:tracePt t="64084" x="2243138" y="4849813"/>
          <p14:tracePt t="64086" x="2225675" y="4894263"/>
          <p14:tracePt t="64117" x="2154238" y="4960938"/>
          <p14:tracePt t="64151" x="2097088" y="5078413"/>
          <p14:tracePt t="64184" x="2085975" y="5156200"/>
          <p14:tracePt t="64218" x="2085975" y="5233988"/>
          <p14:tracePt t="64223" x="2085975" y="5262563"/>
          <p14:tracePt t="64251" x="2085975" y="5329238"/>
          <p14:tracePt t="64254" x="2085975" y="5362575"/>
          <p14:tracePt t="64284" x="2130425" y="5468938"/>
          <p14:tracePt t="64287" x="2159000" y="5502275"/>
          <p14:tracePt t="64317" x="2176463" y="5540375"/>
          <p14:tracePt t="64365" x="2203450" y="5575300"/>
          <p14:tracePt t="64384" x="2220913" y="5613400"/>
          <p14:tracePt t="64417" x="2325688" y="5702300"/>
          <p14:tracePt t="64422" x="2338388" y="5713413"/>
          <p14:tracePt t="64451" x="2398713" y="5803900"/>
          <p14:tracePt t="64509" x="2438400" y="5803900"/>
          <p14:tracePt t="64518" x="2487613" y="5803900"/>
          <p14:tracePt t="64550" x="2762250" y="5837238"/>
          <p14:tracePt t="64584" x="3040063" y="5859463"/>
          <p14:tracePt t="64618" x="3157538" y="5859463"/>
          <p14:tracePt t="64621" x="3168650" y="5859463"/>
          <p14:tracePt t="64651" x="3213100" y="5859463"/>
          <p14:tracePt t="64654" x="3252788" y="5830888"/>
          <p14:tracePt t="64684" x="3319463" y="5664200"/>
          <p14:tracePt t="64686" x="3352800" y="5653088"/>
          <p14:tracePt t="64718" x="3381375" y="5513388"/>
          <p14:tracePt t="64751" x="3381375" y="5451475"/>
          <p14:tracePt t="64784" x="3381375" y="5256213"/>
          <p14:tracePt t="64818" x="3263900" y="4983163"/>
          <p14:tracePt t="64850" x="3168650" y="4876800"/>
          <p14:tracePt t="64884" x="3146425" y="4854575"/>
          <p14:tracePt t="64917" x="3040063" y="4776788"/>
          <p14:tracePt t="64951" x="2800350" y="4703763"/>
          <p14:tracePt t="64953" x="2789238" y="4703763"/>
          <p14:tracePt t="64984" x="2644775" y="4692650"/>
          <p14:tracePt t="64987" x="2633663" y="4692650"/>
          <p14:tracePt t="65018" x="2409825" y="4692650"/>
          <p14:tracePt t="65050" x="2236788" y="4748213"/>
          <p14:tracePt t="65084" x="2036763" y="4883150"/>
          <p14:tracePt t="65118" x="1912938" y="4972050"/>
          <p14:tracePt t="65151" x="1857375" y="5072063"/>
          <p14:tracePt t="65153" x="1841500" y="5105400"/>
          <p14:tracePt t="65184" x="1824038" y="5211763"/>
          <p14:tracePt t="65187" x="1824038" y="5300663"/>
          <p14:tracePt t="65218" x="1835150" y="5551488"/>
          <p14:tracePt t="65253" x="1992313" y="5775325"/>
          <p14:tracePt t="65258" x="2052638" y="5853113"/>
          <p14:tracePt t="65288" x="2192338" y="6032500"/>
          <p14:tracePt t="65292" x="2192338" y="6043613"/>
          <p14:tracePt t="65319" x="2309813" y="6161088"/>
          <p14:tracePt t="65324" x="2354263" y="6188075"/>
          <p14:tracePt t="65353" x="2527300" y="6254750"/>
          <p14:tracePt t="65357" x="2571750" y="6272213"/>
          <p14:tracePt t="65389" x="2795588" y="6378575"/>
          <p14:tracePt t="65394" x="2828925" y="6378575"/>
          <p14:tracePt t="65420" x="2951163" y="6378575"/>
          <p14:tracePt t="65453" x="3106738" y="6411913"/>
          <p14:tracePt t="65458" x="3119438" y="6411913"/>
          <p14:tracePt t="65486" x="3263900" y="6411913"/>
          <p14:tracePt t="65517" x="3348038" y="6427788"/>
          <p14:tracePt t="65521" x="3359150" y="6427788"/>
          <p14:tracePt t="65553" x="3397250" y="6427788"/>
          <p14:tracePt t="65556" x="3441700" y="6400800"/>
          <p14:tracePt t="65587" x="3525838" y="6221413"/>
          <p14:tracePt t="65620" x="3559175" y="6048375"/>
          <p14:tracePt t="65653" x="3559175" y="5781675"/>
          <p14:tracePt t="65659" x="3559175" y="5713413"/>
          <p14:tracePt t="65687" x="3559175" y="5529263"/>
          <p14:tracePt t="65691" x="3525838" y="5457825"/>
          <p14:tracePt t="65719" x="3348038" y="5200650"/>
          <p14:tracePt t="65724" x="3290888" y="5122863"/>
          <p14:tracePt t="65753" x="3068638" y="4883150"/>
          <p14:tracePt t="65758" x="2990850" y="4803775"/>
          <p14:tracePt t="65787" x="2800350" y="4614863"/>
          <p14:tracePt t="65820" x="2655888" y="4537075"/>
          <p14:tracePt t="65853" x="2520950" y="4430713"/>
          <p14:tracePt t="65858" x="2493963" y="4430713"/>
          <p14:tracePt t="65886" x="2482850" y="4402138"/>
          <p14:tracePt t="65890" x="2465388" y="4391025"/>
          <p14:tracePt t="65920" x="2393950" y="4391025"/>
          <p14:tracePt t="65924" x="2349500" y="4391025"/>
          <p14:tracePt t="65953" x="2154238" y="4486275"/>
          <p14:tracePt t="65958" x="2085975" y="4503738"/>
          <p14:tracePt t="65987" x="1919288" y="4637088"/>
          <p14:tracePt t="66020" x="1857375" y="4721225"/>
          <p14:tracePt t="66052" x="1846263" y="4770438"/>
          <p14:tracePt t="66195" x="1846263" y="4814888"/>
          <p14:tracePt t="66203" x="1846263" y="4827588"/>
          <p14:tracePt t="66219" x="1846263" y="4883150"/>
          <p14:tracePt t="66254" x="1857375" y="5089525"/>
          <p14:tracePt t="66259" x="1857375" y="5116513"/>
          <p14:tracePt t="66286" x="1874838" y="5222875"/>
          <p14:tracePt t="66290" x="1874838" y="5251450"/>
          <p14:tracePt t="66320" x="1897063" y="5322888"/>
          <p14:tracePt t="66324" x="1912938" y="5334000"/>
          <p14:tracePt t="66355" x="1963738" y="5373688"/>
          <p14:tracePt t="66387" x="2019300" y="5429250"/>
          <p14:tracePt t="66419" x="2058988" y="5468938"/>
          <p14:tracePt t="66452" x="2074863" y="5468938"/>
          <p14:tracePt t="66547" x="2074863" y="5480050"/>
          <p14:tracePt t="66563" x="2085975" y="5507038"/>
          <p14:tracePt t="66587" x="2085975" y="5546725"/>
          <p14:tracePt t="66619" x="2103438" y="5602288"/>
          <p14:tracePt t="66628" x="2103438" y="5630863"/>
          <p14:tracePt t="66653" x="2114550" y="5713413"/>
          <p14:tracePt t="66686" x="2130425" y="5730875"/>
          <p14:tracePt t="66690" x="2143125" y="5759450"/>
          <p14:tracePt t="66720" x="2143125" y="5770563"/>
          <p14:tracePt t="66801" x="2154238" y="5770563"/>
          <p14:tracePt t="66817" x="2170113" y="5770563"/>
          <p14:tracePt t="66849" x="2220913" y="5770563"/>
          <p14:tracePt t="67075" x="2247900" y="5759450"/>
          <p14:tracePt t="67082" x="2259013" y="5759450"/>
          <p14:tracePt t="67139" x="2276475" y="5759450"/>
          <p14:tracePt t="67154" x="2287588" y="5748338"/>
          <p14:tracePt t="67283" x="2281238" y="5753100"/>
          <p14:tracePt t="67446" x="2281238" y="5770563"/>
          <p14:tracePt t="67458" x="2287588" y="5781675"/>
          <p14:tracePt t="67484" x="2371725" y="5797550"/>
          <p14:tracePt t="67519" x="2471738" y="5797550"/>
          <p14:tracePt t="67524" x="2498725" y="5797550"/>
          <p14:tracePt t="67553" x="2520950" y="5775325"/>
          <p14:tracePt t="67588" x="2520950" y="5708650"/>
          <p14:tracePt t="67619" x="2509838" y="5535613"/>
          <p14:tracePt t="67653" x="2376488" y="5367338"/>
          <p14:tracePt t="67686" x="2338388" y="5351463"/>
          <p14:tracePt t="67692" x="2287588" y="5351463"/>
          <p14:tracePt t="67720" x="2181225" y="5395913"/>
          <p14:tracePt t="67723" x="2147888" y="5446713"/>
          <p14:tracePt t="67753" x="2097088" y="5597525"/>
          <p14:tracePt t="67757" x="2097088" y="5624513"/>
          <p14:tracePt t="67787" x="2125663" y="5759450"/>
          <p14:tracePt t="67819" x="2247900" y="5792788"/>
          <p14:tracePt t="67853" x="2325688" y="5792788"/>
          <p14:tracePt t="67887" x="2398713" y="5741988"/>
          <p14:tracePt t="67920" x="2427288" y="5664200"/>
          <p14:tracePt t="67953" x="2427288" y="5580063"/>
          <p14:tracePt t="67986" x="2292350" y="5440363"/>
          <p14:tracePt t="67991" x="2265363" y="5424488"/>
          <p14:tracePt t="68019" x="2214563" y="5424488"/>
          <p14:tracePt t="68024" x="2203450" y="5424488"/>
          <p14:tracePt t="68054" x="2147888" y="5484813"/>
          <p14:tracePt t="68088" x="2147888" y="5697538"/>
          <p14:tracePt t="68120" x="2247900" y="5770563"/>
          <p14:tracePt t="68153" x="2393950" y="5808663"/>
          <p14:tracePt t="68186" x="2476500" y="5797550"/>
          <p14:tracePt t="68191" x="2493963" y="5770563"/>
          <p14:tracePt t="68220" x="2493963" y="5680075"/>
          <p14:tracePt t="68223" x="2493963" y="5668963"/>
          <p14:tracePt t="68251" x="2493963" y="5641975"/>
          <p14:tracePt t="68284" x="2471738" y="5630863"/>
          <p14:tracePt t="68317" x="2371725" y="5702300"/>
          <p14:tracePt t="68353" x="2309813" y="5842000"/>
          <p14:tracePt t="68386" x="2309813" y="5943600"/>
          <p14:tracePt t="68391" x="2332038" y="5970588"/>
          <p14:tracePt t="68420" x="2387600" y="5999163"/>
          <p14:tracePt t="68470" x="2387600" y="5992813"/>
          <p14:tracePt t="68484" x="2387600" y="5965825"/>
          <p14:tracePt t="68486" x="2398713" y="5932488"/>
          <p14:tracePt t="68518" x="2398713" y="5881688"/>
          <p14:tracePt t="68551" x="2398713" y="5870575"/>
          <p14:tracePt t="68934" x="2393950" y="5870575"/>
          <p14:tracePt t="68951" x="2382838" y="5875338"/>
          <p14:tracePt t="68967" x="2371725" y="5886450"/>
          <p14:tracePt t="69159" x="2354263" y="5881688"/>
          <p14:tracePt t="69175" x="2325688" y="5864225"/>
          <p14:tracePt t="69186" x="2314575" y="5864225"/>
          <p14:tracePt t="69220" x="2276475" y="5815013"/>
          <p14:tracePt t="69367" x="2265363" y="5819775"/>
          <p14:tracePt t="69383" x="2265363" y="5830888"/>
          <p14:tracePt t="69415" x="2265363" y="5848350"/>
          <p14:tracePt t="69431" x="2265363" y="5859463"/>
          <p14:tracePt t="69453" x="2265363" y="5870575"/>
          <p14:tracePt t="69576" x="2265363" y="5886450"/>
          <p14:tracePt t="69591" x="2270125" y="5897563"/>
          <p14:tracePt t="69624" x="2281238" y="5897563"/>
          <p14:tracePt t="69638" x="2309813" y="5897563"/>
          <p14:tracePt t="69653" x="2320925" y="5897563"/>
          <p14:tracePt t="69656" x="2349500" y="5897563"/>
          <p14:tracePt t="69686" x="2360613" y="5897563"/>
          <p14:tracePt t="69767" x="2387600" y="5897563"/>
          <p14:tracePt t="69775" x="2405063" y="5897563"/>
          <p14:tracePt t="69786" x="2416175" y="5897563"/>
          <p14:tracePt t="69879" x="2427288" y="5897563"/>
          <p14:tracePt t="69896" x="2454275" y="5897563"/>
          <p14:tracePt t="69920" x="2493963" y="5892800"/>
          <p14:tracePt t="69952" x="2571750" y="5875338"/>
          <p14:tracePt t="69986" x="2693988" y="5815013"/>
          <p14:tracePt t="69990" x="2705100" y="5815013"/>
          <p14:tracePt t="70019" x="2751138" y="5797550"/>
          <p14:tracePt t="70023" x="2767013" y="5770563"/>
          <p14:tracePt t="70053" x="2795588" y="5657850"/>
          <p14:tracePt t="70056" x="2795588" y="5591175"/>
          <p14:tracePt t="70087" x="2795588" y="5435600"/>
          <p14:tracePt t="70120" x="2789238" y="5340350"/>
          <p14:tracePt t="70152" x="2728913" y="5189538"/>
          <p14:tracePt t="70186" x="2655888" y="4965700"/>
          <p14:tracePt t="70190" x="2638425" y="4932363"/>
          <p14:tracePt t="70219" x="2605088" y="4827588"/>
          <p14:tracePt t="70223" x="2605088" y="4814888"/>
          <p14:tracePt t="70253" x="2549525" y="4725988"/>
          <p14:tracePt t="70286" x="2509838" y="4687888"/>
          <p14:tracePt t="70319" x="2398713" y="4659313"/>
          <p14:tracePt t="70353" x="2136775" y="4725988"/>
          <p14:tracePt t="70386" x="1901825" y="4865688"/>
          <p14:tracePt t="70392" x="1885950" y="4883150"/>
          <p14:tracePt t="70420" x="1801813" y="4938713"/>
          <p14:tracePt t="70423" x="1768475" y="4965700"/>
          <p14:tracePt t="70452" x="1739900" y="5049838"/>
          <p14:tracePt t="70457" x="1728788" y="5083175"/>
          <p14:tracePt t="70484" x="1728788" y="5189538"/>
          <p14:tracePt t="70486" x="1728788" y="5233988"/>
          <p14:tracePt t="70518" x="1757363" y="5491163"/>
          <p14:tracePt t="70551" x="1908175" y="5675313"/>
          <p14:tracePt t="70584" x="2047875" y="5730875"/>
          <p14:tracePt t="70617" x="2165350" y="5759450"/>
          <p14:tracePt t="70621" x="2198688" y="5770563"/>
          <p14:tracePt t="70651" x="2281238" y="5786438"/>
          <p14:tracePt t="70653" x="2309813" y="5803900"/>
          <p14:tracePt t="70684" x="2498725" y="5819775"/>
          <p14:tracePt t="70687" x="2566988" y="5837238"/>
          <p14:tracePt t="70719" x="2800350" y="5808663"/>
          <p14:tracePt t="70753" x="2867025" y="5781675"/>
          <p14:tracePt t="70787" x="2906713" y="5759450"/>
          <p14:tracePt t="70792" x="2940050" y="5724525"/>
          <p14:tracePt t="70819" x="3006725" y="5686425"/>
          <p14:tracePt t="70824" x="3024188" y="5668963"/>
          <p14:tracePt t="70853" x="3068638" y="5564188"/>
          <p14:tracePt t="70856" x="3079750" y="5518150"/>
          <p14:tracePt t="70888" x="3079750" y="5413375"/>
          <p14:tracePt t="70891" x="3079750" y="5384800"/>
          <p14:tracePt t="70920" x="2984500" y="5189538"/>
          <p14:tracePt t="70923" x="2951163" y="5160963"/>
          <p14:tracePt t="70953" x="2795588" y="5016500"/>
          <p14:tracePt t="70957" x="2744788" y="4983163"/>
          <p14:tracePt t="70963" x="2671763" y="4965700"/>
          <p14:tracePt t="70987" x="2527300" y="4921250"/>
          <p14:tracePt t="71020" x="2354263" y="4905375"/>
          <p14:tracePt t="71053" x="2143125" y="4905375"/>
          <p14:tracePt t="71086" x="2003425" y="4960938"/>
          <p14:tracePt t="71091" x="1958975" y="4987925"/>
          <p14:tracePt t="71120" x="1846263" y="5100638"/>
          <p14:tracePt t="71123" x="1812925" y="5116513"/>
          <p14:tracePt t="71153" x="1752600" y="5229225"/>
          <p14:tracePt t="71157" x="1752600" y="5240338"/>
          <p14:tracePt t="71186" x="1735138" y="5407025"/>
          <p14:tracePt t="71220" x="1812925" y="5568950"/>
          <p14:tracePt t="71252" x="1924050" y="5680075"/>
          <p14:tracePt t="71258" x="1963738" y="5713413"/>
          <p14:tracePt t="71286" x="2092325" y="5741988"/>
          <p14:tracePt t="71291" x="2119313" y="5741988"/>
          <p14:tracePt t="71320" x="2187575" y="5797550"/>
          <p14:tracePt t="71323" x="2232025" y="5808663"/>
          <p14:tracePt t="71353" x="2270125" y="5808663"/>
          <p14:tracePt t="71358" x="2292350" y="5808663"/>
          <p14:tracePt t="71386" x="2471738" y="5859463"/>
          <p14:tracePt t="71420" x="2622550" y="5859463"/>
          <p14:tracePt t="71452" x="2740025" y="5826125"/>
          <p14:tracePt t="71484" x="2789238" y="5826125"/>
          <p14:tracePt t="71518" x="2855913" y="5826125"/>
          <p14:tracePt t="71551" x="3001963" y="5759450"/>
          <p14:tracePt t="71554" x="3013075" y="5748338"/>
          <p14:tracePt t="71584" x="3101975" y="5719763"/>
          <p14:tracePt t="71586" x="3130550" y="5702300"/>
          <p14:tracePt t="71618" x="3168650" y="5664200"/>
          <p14:tracePt t="71650" x="3213100" y="5457825"/>
          <p14:tracePt t="71684" x="3213100" y="5207000"/>
          <p14:tracePt t="71718" x="3135313" y="5005388"/>
          <p14:tracePt t="71751" x="3051175" y="4887913"/>
          <p14:tracePt t="71754" x="3035300" y="4872038"/>
          <p14:tracePt t="71784" x="2968625" y="4814888"/>
          <p14:tracePt t="71787" x="2917825" y="4765675"/>
          <p14:tracePt t="71817" x="2767013" y="4692650"/>
          <p14:tracePt t="71853" x="2627313" y="4637088"/>
          <p14:tracePt t="71858" x="2616200" y="4637088"/>
          <p14:tracePt t="71886" x="2560638" y="4637088"/>
          <p14:tracePt t="71890" x="2516188" y="4637088"/>
          <p14:tracePt t="71920" x="2309813" y="4637088"/>
          <p14:tracePt t="71924" x="2281238" y="4637088"/>
          <p14:tracePt t="71953" x="2192338" y="4637088"/>
          <p14:tracePt t="71956" x="2181225" y="4637088"/>
          <p14:tracePt t="71986" x="2041525" y="4737100"/>
          <p14:tracePt t="72020" x="1912938" y="4887913"/>
          <p14:tracePt t="72054" x="1830388" y="5049838"/>
          <p14:tracePt t="72086" x="1801813" y="5200650"/>
          <p14:tracePt t="72090" x="1801813" y="5251450"/>
          <p14:tracePt t="72120" x="1785938" y="5395913"/>
          <p14:tracePt t="72125" x="1785938" y="5424488"/>
          <p14:tracePt t="72153" x="1846263" y="5557838"/>
          <p14:tracePt t="72156" x="1879600" y="5608638"/>
          <p14:tracePt t="72186" x="2047875" y="5792788"/>
          <p14:tracePt t="72220" x="2393950" y="5943600"/>
          <p14:tracePt t="72228" x="2465388" y="5981700"/>
          <p14:tracePt t="72253" x="2593975" y="6015038"/>
          <p14:tracePt t="72286" x="2693988" y="6059488"/>
          <p14:tracePt t="72291" x="2740025" y="6059488"/>
          <p14:tracePt t="72320" x="2811463" y="6070600"/>
          <p14:tracePt t="72324" x="2851150" y="6070600"/>
          <p14:tracePt t="72353" x="2957513" y="6070600"/>
          <p14:tracePt t="72356" x="3006725" y="6070600"/>
          <p14:tracePt t="72387" x="3119438" y="6070600"/>
          <p14:tracePt t="72419" x="3201988" y="6070600"/>
          <p14:tracePt t="72452" x="3319463" y="6043613"/>
          <p14:tracePt t="72486" x="3403600" y="5903913"/>
          <p14:tracePt t="72491" x="3419475" y="5892800"/>
          <p14:tracePt t="72521" x="3430588" y="5837238"/>
          <p14:tracePt t="72525" x="3430588" y="5826125"/>
          <p14:tracePt t="72553" x="3448050" y="5719763"/>
          <p14:tracePt t="72557" x="3448050" y="5668963"/>
          <p14:tracePt t="72587" x="3463925" y="5380038"/>
          <p14:tracePt t="72620" x="3452813" y="5149850"/>
          <p14:tracePt t="72652" x="3341688" y="5005388"/>
          <p14:tracePt t="72686" x="3208338" y="4838700"/>
          <p14:tracePt t="72690" x="3130550" y="4781550"/>
          <p14:tracePt t="72720" x="3001963" y="4681538"/>
          <p14:tracePt t="72724" x="2984500" y="4670425"/>
          <p14:tracePt t="72753" x="2884488" y="4614863"/>
          <p14:tracePt t="72756" x="2873375" y="4597400"/>
          <p14:tracePt t="72786" x="2740025" y="4570413"/>
          <p14:tracePt t="72820" x="2487613" y="4537075"/>
          <p14:tracePt t="72852" x="2254250" y="4537075"/>
          <p14:tracePt t="72886" x="1930400" y="4564063"/>
          <p14:tracePt t="72890" x="1863725" y="4581525"/>
          <p14:tracePt t="72919" x="1646238" y="4676775"/>
          <p14:tracePt t="72924" x="1595438" y="4710113"/>
          <p14:tracePt t="72953" x="1495425" y="4843463"/>
          <p14:tracePt t="72956" x="1462088" y="4894263"/>
          <p14:tracePt t="72986" x="1444625" y="5083175"/>
          <p14:tracePt t="73019" x="1444625" y="5240338"/>
          <p14:tracePt t="73053" x="1550988" y="5351463"/>
          <p14:tracePt t="73086" x="1724025" y="5462588"/>
          <p14:tracePt t="73092" x="1774825" y="5480050"/>
          <p14:tracePt t="73119" x="1846263" y="5507038"/>
          <p14:tracePt t="73124" x="1890713" y="5524500"/>
          <p14:tracePt t="73153" x="2003425" y="5557838"/>
          <p14:tracePt t="73156" x="2097088" y="5591175"/>
          <p14:tracePt t="73187" x="2349500" y="5641975"/>
          <p14:tracePt t="73219" x="2589213" y="5680075"/>
          <p14:tracePt t="73253" x="2705100" y="5680075"/>
          <p14:tracePt t="73286" x="2817813" y="5657850"/>
          <p14:tracePt t="73292" x="2828925" y="5657850"/>
          <p14:tracePt t="73319" x="2940050" y="5580063"/>
          <p14:tracePt t="73324" x="2968625" y="5564188"/>
          <p14:tracePt t="73353" x="2995613" y="5540375"/>
          <p14:tracePt t="73356" x="3040063" y="5513388"/>
          <p14:tracePt t="73386" x="3119438" y="5391150"/>
          <p14:tracePt t="73419" x="3119438" y="5195888"/>
          <p14:tracePt t="73452" x="3119438" y="5116513"/>
          <p14:tracePt t="73486" x="3040063" y="4972050"/>
          <p14:tracePt t="73517" x="2884488" y="4748213"/>
          <p14:tracePt t="73521" x="2884488" y="4699000"/>
          <p14:tracePt t="73551" x="2828925" y="4603750"/>
          <p14:tracePt t="73554" x="2811463" y="4592638"/>
          <p14:tracePt t="73585" x="2722563" y="4530725"/>
          <p14:tracePt t="73588" x="2711450" y="4530725"/>
          <p14:tracePt t="73617" x="2505075" y="4503738"/>
          <p14:tracePt t="73651" x="2298700" y="4503738"/>
          <p14:tracePt t="73685" x="2097088" y="4575175"/>
          <p14:tracePt t="73718" x="1974850" y="4681538"/>
          <p14:tracePt t="73751" x="1963738" y="4699000"/>
          <p14:tracePt t="7428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 txBox="1">
            <a:spLocks noGrp="1"/>
          </p:cNvSpPr>
          <p:nvPr>
            <p:ph idx="1"/>
          </p:nvPr>
        </p:nvSpPr>
        <p:spPr>
          <a:xfrm>
            <a:off x="323528" y="2276872"/>
            <a:ext cx="8031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cs-CZ" sz="2400" b="1" dirty="0">
                <a:solidFill>
                  <a:srgbClr val="0070C0"/>
                </a:solidFill>
              </a:rPr>
              <a:t>In</a:t>
            </a:r>
            <a:r>
              <a:rPr lang="cs-CZ" sz="2400" b="1" dirty="0">
                <a:solidFill>
                  <a:srgbClr val="FFC000"/>
                </a:solidFill>
              </a:rPr>
              <a:t>ter</a:t>
            </a:r>
            <a:r>
              <a:rPr lang="cs-CZ" sz="2400" b="1" dirty="0">
                <a:solidFill>
                  <a:srgbClr val="FF0000"/>
                </a:solidFill>
              </a:rPr>
              <a:t>dis</a:t>
            </a:r>
            <a:r>
              <a:rPr lang="cs-CZ" sz="2400" b="1" dirty="0">
                <a:solidFill>
                  <a:srgbClr val="92D050"/>
                </a:solidFill>
              </a:rPr>
              <a:t>ci</a:t>
            </a:r>
            <a:r>
              <a:rPr lang="cs-CZ" sz="2400" b="1" dirty="0">
                <a:solidFill>
                  <a:srgbClr val="7030A0"/>
                </a:solidFill>
              </a:rPr>
              <a:t>pli</a:t>
            </a:r>
            <a:r>
              <a:rPr lang="cs-CZ" sz="2400" b="1" dirty="0">
                <a:solidFill>
                  <a:srgbClr val="00B050"/>
                </a:solidFill>
              </a:rPr>
              <a:t>nár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ní</a:t>
            </a:r>
            <a:r>
              <a:rPr lang="cs-CZ" sz="2400" b="1" dirty="0"/>
              <a:t> obor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cs-CZ" sz="2000" dirty="0"/>
              <a:t>geologie, hydrologie, klimatologie, fyzika, chemie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cs-CZ" sz="2400" b="1" dirty="0">
                <a:solidFill>
                  <a:srgbClr val="FF0000"/>
                </a:solidFill>
              </a:rPr>
              <a:t>Aplikovaný obor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cs-CZ" sz="2000" dirty="0"/>
              <a:t>přímé využití výsledků získaných výzkumem v praxi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3600" dirty="0"/>
              <a:t>Kdo se zabývá podzemní vodou?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2F155B-1BD6-3266-38BD-A9FC61D2F53B}"/>
              </a:ext>
            </a:extLst>
          </p:cNvPr>
          <p:cNvSpPr txBox="1"/>
          <p:nvPr/>
        </p:nvSpPr>
        <p:spPr>
          <a:xfrm>
            <a:off x="921647" y="1253951"/>
            <a:ext cx="669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cs-CZ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HYDRO</a:t>
            </a:r>
            <a:r>
              <a:rPr lang="cs-CZ" sz="2400" b="1" dirty="0">
                <a:sym typeface="Wingdings" panose="05000000000000000000" pitchFamily="2" charset="2"/>
              </a:rPr>
              <a:t> +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GEOLOGIE</a:t>
            </a:r>
            <a:r>
              <a:rPr lang="cs-CZ" sz="2400" b="1" dirty="0">
                <a:sym typeface="Wingdings" panose="05000000000000000000" pitchFamily="2" charset="2"/>
              </a:rPr>
              <a:t> = </a:t>
            </a:r>
            <a:r>
              <a:rPr lang="cs-CZ" sz="2400" b="1" dirty="0">
                <a:solidFill>
                  <a:srgbClr val="0B15E5"/>
                </a:solidFill>
                <a:sym typeface="Wingdings" panose="05000000000000000000" pitchFamily="2" charset="2"/>
              </a:rPr>
              <a:t>HYDROGEOLOGIE</a:t>
            </a:r>
          </a:p>
        </p:txBody>
      </p:sp>
      <p:pic>
        <p:nvPicPr>
          <p:cNvPr id="13" name="Obrázek 12" descr="Obsah obrázku kohoutek, zástrčka, Vodovodní instalace, instalatérské práce&#10;&#10;Popis byl vytvořen automaticky">
            <a:extLst>
              <a:ext uri="{FF2B5EF4-FFF2-40B4-BE49-F238E27FC236}">
                <a16:creationId xmlns:a16="http://schemas.microsoft.com/office/drawing/2014/main" id="{B5827314-E2C5-E683-4C12-C89DB300D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96952"/>
            <a:ext cx="1435608" cy="274320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9F11EF9-8E30-3F83-8219-D72545A4E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68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53"/>
    </mc:Choice>
    <mc:Fallback xmlns="">
      <p:transition spd="slow" advTm="24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50" x="1009650" y="1646238"/>
          <p14:tracePt t="51314" x="1009650" y="1657350"/>
          <p14:tracePt t="51346" x="1016000" y="1668463"/>
          <p14:tracePt t="51362" x="1042988" y="1685925"/>
          <p14:tracePt t="51391" x="1131888" y="1712913"/>
          <p14:tracePt t="51396" x="1160463" y="1746250"/>
          <p14:tracePt t="51423" x="1233488" y="1774825"/>
          <p14:tracePt t="51427" x="1282700" y="1790700"/>
          <p14:tracePt t="51456" x="1349375" y="1830388"/>
          <p14:tracePt t="51462" x="1360488" y="1830388"/>
          <p14:tracePt t="51468" x="1377950" y="1830388"/>
          <p14:tracePt t="51489" x="1406525" y="1830388"/>
          <p14:tracePt t="51521" x="1455738" y="1830388"/>
          <p14:tracePt t="51555" x="1489075" y="1830388"/>
          <p14:tracePt t="51588" x="1544638" y="1830388"/>
          <p14:tracePt t="51621" x="1595438" y="1846263"/>
          <p14:tracePt t="51625" x="1624013" y="1846263"/>
          <p14:tracePt t="51655" x="1728788" y="1846263"/>
          <p14:tracePt t="51657" x="1739900" y="1846263"/>
          <p14:tracePt t="51691" x="1797050" y="1846263"/>
          <p14:tracePt t="51723" x="1874838" y="1846263"/>
          <p14:tracePt t="51826" x="1868488" y="1824038"/>
          <p14:tracePt t="51834" x="1852613" y="1808163"/>
          <p14:tracePt t="51856" x="1757363" y="1730375"/>
          <p14:tracePt t="51860" x="1712913" y="1730375"/>
          <p14:tracePt t="51888" x="1506538" y="1730375"/>
          <p14:tracePt t="51890" x="1417638" y="1730375"/>
          <p14:tracePt t="51921" x="1138238" y="1730375"/>
          <p14:tracePt t="51955" x="1027113" y="1730375"/>
          <p14:tracePt t="52066" x="1016000" y="1752600"/>
          <p14:tracePt t="52074" x="1016000" y="1763713"/>
          <p14:tracePt t="52098" x="1038225" y="1790700"/>
          <p14:tracePt t="52123" x="1120775" y="1819275"/>
          <p14:tracePt t="52158" x="1260475" y="1835150"/>
          <p14:tracePt t="52163" x="1304925" y="1835150"/>
          <p14:tracePt t="52190" x="1450975" y="1835150"/>
          <p14:tracePt t="52194" x="1477963" y="1835150"/>
          <p14:tracePt t="52223" x="1506538" y="1835150"/>
          <p14:tracePt t="52227" x="1533525" y="1835150"/>
          <p14:tracePt t="52258" x="1590675" y="1835150"/>
          <p14:tracePt t="52290" x="1601788" y="1835150"/>
          <p14:tracePt t="52323" x="1612900" y="1835150"/>
          <p14:tracePt t="52359" x="1606550" y="1785938"/>
          <p14:tracePt t="52390" x="1539875" y="1763713"/>
          <p14:tracePt t="52394" x="1528763" y="1746250"/>
          <p14:tracePt t="52423" x="1422400" y="1735138"/>
          <p14:tracePt t="52427" x="1395413" y="1735138"/>
          <p14:tracePt t="52458" x="1244600" y="1735138"/>
          <p14:tracePt t="52490" x="1127125" y="1735138"/>
          <p14:tracePt t="52641" x="1143000" y="1735138"/>
          <p14:tracePt t="52649" x="1177925" y="1735138"/>
          <p14:tracePt t="52656" x="1222375" y="1735138"/>
          <p14:tracePt t="52690" x="1433513" y="1735138"/>
          <p14:tracePt t="52723" x="1489075" y="1735138"/>
          <p14:tracePt t="52757" x="1500188" y="1735138"/>
          <p14:tracePt t="52866" x="1495425" y="1724025"/>
          <p14:tracePt t="52882" x="1466850" y="1708150"/>
          <p14:tracePt t="52890" x="1417638" y="1708150"/>
          <p14:tracePt t="52924" x="1349375" y="1708150"/>
          <p14:tracePt t="52956" x="1293813" y="1708150"/>
          <p14:tracePt t="53058" x="1333500" y="1708150"/>
          <p14:tracePt t="53066" x="1344613" y="1708150"/>
          <p14:tracePt t="53090" x="1528763" y="1719263"/>
          <p14:tracePt t="53123" x="1695450" y="1735138"/>
          <p14:tracePt t="53156" x="1735138" y="1735138"/>
          <p14:tracePt t="53190" x="1746250" y="1735138"/>
          <p14:tracePt t="53225" x="1757363" y="1724025"/>
          <p14:tracePt t="53266" x="1752600" y="1712913"/>
          <p14:tracePt t="53291" x="1646238" y="1697038"/>
          <p14:tracePt t="53324" x="1433513" y="1697038"/>
          <p14:tracePt t="53356" x="1300163" y="1697038"/>
          <p14:tracePt t="53390" x="1244600" y="1708150"/>
          <p14:tracePt t="53426" x="1244600" y="1719263"/>
          <p14:tracePt t="53457" x="1233488" y="1763713"/>
          <p14:tracePt t="53460" x="1233488" y="1801813"/>
          <p14:tracePt t="53490" x="1304925" y="1908175"/>
          <p14:tracePt t="53524" x="1477963" y="1925638"/>
          <p14:tracePt t="53556" x="1562100" y="1925638"/>
          <p14:tracePt t="53590" x="1628775" y="1903413"/>
          <p14:tracePt t="53623" x="1601788" y="1746250"/>
          <p14:tracePt t="53656" x="1533525" y="1651000"/>
          <p14:tracePt t="53690" x="1417638" y="1606550"/>
          <p14:tracePt t="53695" x="1389063" y="1606550"/>
          <p14:tracePt t="53723" x="1227138" y="1606550"/>
          <p14:tracePt t="53727" x="1127125" y="1639888"/>
          <p14:tracePt t="53755" x="936625" y="1790700"/>
          <p14:tracePt t="53759" x="887413" y="1863725"/>
          <p14:tracePt t="53788" x="836613" y="1925638"/>
          <p14:tracePt t="53822" x="825500" y="1936750"/>
          <p14:tracePt t="53855" x="831850" y="1936750"/>
          <p14:tracePt t="53889" x="982663" y="1936750"/>
          <p14:tracePt t="53894" x="1031875" y="1908175"/>
          <p14:tracePt t="53923" x="1143000" y="1812925"/>
          <p14:tracePt t="53927" x="1160463" y="1797050"/>
          <p14:tracePt t="53958" x="1189038" y="1746250"/>
          <p14:tracePt t="53992" x="1189038" y="1690688"/>
          <p14:tracePt t="54023" x="1177925" y="1639888"/>
          <p14:tracePt t="54056" x="1049338" y="1639888"/>
          <p14:tracePt t="54091" x="925513" y="1708150"/>
          <p14:tracePt t="54095" x="925513" y="1719263"/>
          <p14:tracePt t="54123" x="925513" y="1757363"/>
          <p14:tracePt t="54128" x="925513" y="1768475"/>
          <p14:tracePt t="54156" x="947738" y="1852613"/>
          <p14:tracePt t="54160" x="1016000" y="1870075"/>
          <p14:tracePt t="54192" x="1227138" y="1870075"/>
          <p14:tracePt t="54223" x="1360488" y="1870075"/>
          <p14:tracePt t="54256" x="1373188" y="1870075"/>
          <p14:tracePt t="54294" x="1389063" y="1846263"/>
          <p14:tracePt t="54323" x="1417638" y="1824038"/>
          <p14:tracePt t="54327" x="1428750" y="1797050"/>
          <p14:tracePt t="54356" x="1428750" y="1746250"/>
          <p14:tracePt t="54361" x="1428750" y="1730375"/>
          <p14:tracePt t="54390" x="1422400" y="1690688"/>
          <p14:tracePt t="54423" x="1304925" y="1662113"/>
          <p14:tracePt t="54457" x="1277938" y="1662113"/>
          <p14:tracePt t="54463" x="1266825" y="1662113"/>
          <p14:tracePt t="54489" x="1227138" y="1697038"/>
          <p14:tracePt t="54494" x="1227138" y="1712913"/>
          <p14:tracePt t="54523" x="1289050" y="1763713"/>
          <p14:tracePt t="54527" x="1384300" y="1785938"/>
          <p14:tracePt t="54556" x="1562100" y="1785938"/>
          <p14:tracePt t="54561" x="1590675" y="1785938"/>
          <p14:tracePt t="54590" x="1728788" y="1562100"/>
          <p14:tracePt t="54623" x="1746250" y="1495425"/>
          <p14:tracePt t="54656" x="1673225" y="1466850"/>
          <p14:tracePt t="54662" x="1606550" y="1466850"/>
          <p14:tracePt t="54690" x="1462088" y="1517650"/>
          <p14:tracePt t="54694" x="1349375" y="1601788"/>
          <p14:tracePt t="54723" x="1182688" y="1746250"/>
          <p14:tracePt t="54774" x="1182688" y="1757363"/>
          <p14:tracePt t="54790" x="1204913" y="1752600"/>
          <p14:tracePt t="54823" x="1333500" y="1674813"/>
          <p14:tracePt t="54902" x="1327150" y="1674813"/>
          <p14:tracePt t="54910" x="1311275" y="1679575"/>
          <p14:tracePt t="54923" x="1282700" y="1679575"/>
          <p14:tracePt t="54958" x="1271588" y="1697038"/>
          <p14:tracePt t="55254" x="0" y="0"/>
        </p14:tracePtLst>
        <p14:tracePtLst>
          <p14:tracePt t="55918" x="2409825" y="1657350"/>
          <p14:tracePt t="55976" x="2398713" y="1657350"/>
          <p14:tracePt t="56038" x="2387600" y="1646238"/>
          <p14:tracePt t="56055" x="2393950" y="1646238"/>
          <p14:tracePt t="56063" x="2454275" y="1651000"/>
          <p14:tracePt t="56090" x="2638425" y="1701800"/>
          <p14:tracePt t="56094" x="2711450" y="1719263"/>
          <p14:tracePt t="56122" x="2889250" y="1719263"/>
          <p14:tracePt t="56125" x="2906713" y="1719263"/>
          <p14:tracePt t="56155" x="3024188" y="1719263"/>
          <p14:tracePt t="56159" x="3051175" y="1719263"/>
          <p14:tracePt t="56188" x="3157538" y="1719263"/>
          <p14:tracePt t="56191" x="3186113" y="1719263"/>
          <p14:tracePt t="56222" x="3279775" y="1719263"/>
          <p14:tracePt t="56254" x="3336925" y="1719263"/>
          <p14:tracePt t="56325" x="3314700" y="1697038"/>
          <p14:tracePt t="56333" x="3302000" y="1685925"/>
          <p14:tracePt t="56355" x="3241675" y="1639888"/>
          <p14:tracePt t="56358" x="3230563" y="1639888"/>
          <p14:tracePt t="56388" x="3062288" y="1557338"/>
          <p14:tracePt t="56391" x="3051175" y="1557338"/>
          <p14:tracePt t="56422" x="2884488" y="1557338"/>
          <p14:tracePt t="56455" x="2711450" y="1584325"/>
          <p14:tracePt t="56488" x="2555875" y="1617663"/>
          <p14:tracePt t="56522" x="2527300" y="1617663"/>
          <p14:tracePt t="56597" x="2516188" y="1628775"/>
          <p14:tracePt t="56613" x="2516188" y="1657350"/>
          <p14:tracePt t="56622" x="2516188" y="1668463"/>
          <p14:tracePt t="56654" x="2538413" y="1741488"/>
          <p14:tracePt t="56658" x="2589213" y="1757363"/>
          <p14:tracePt t="56689" x="2762250" y="1925638"/>
          <p14:tracePt t="56721" x="2873375" y="1925638"/>
          <p14:tracePt t="56755" x="2940050" y="1925638"/>
          <p14:tracePt t="56788" x="3035300" y="1919288"/>
          <p14:tracePt t="56821" x="3084513" y="1881188"/>
          <p14:tracePt t="56825" x="3113088" y="1870075"/>
          <p14:tracePt t="56855" x="3146425" y="1774825"/>
          <p14:tracePt t="56858" x="3146425" y="1763713"/>
          <p14:tracePt t="56889" x="3146425" y="1617663"/>
          <p14:tracePt t="56921" x="3040063" y="1473200"/>
          <p14:tracePt t="56955" x="2911475" y="1417638"/>
          <p14:tracePt t="56989" x="2678113" y="1400175"/>
          <p14:tracePt t="57021" x="2409825" y="1400175"/>
          <p14:tracePt t="57026" x="2343150" y="1400175"/>
          <p14:tracePt t="57055" x="2254250" y="1400175"/>
          <p14:tracePt t="57058" x="2225675" y="1400175"/>
          <p14:tracePt t="57089" x="2198688" y="1406525"/>
          <p14:tracePt t="57122" x="2165350" y="1433513"/>
          <p14:tracePt t="57155" x="2092325" y="1490663"/>
          <p14:tracePt t="57188" x="2052638" y="1539875"/>
          <p14:tracePt t="57221" x="2052638" y="1624013"/>
          <p14:tracePt t="57225" x="2052638" y="1651000"/>
          <p14:tracePt t="57255" x="2052638" y="1735138"/>
          <p14:tracePt t="57258" x="2074863" y="1768475"/>
          <p14:tracePt t="57289" x="2181225" y="1841500"/>
          <p14:tracePt t="57321" x="2438400" y="1925638"/>
          <p14:tracePt t="57355" x="2633663" y="1941513"/>
          <p14:tracePt t="57388" x="2878138" y="1941513"/>
          <p14:tracePt t="57422" x="3013075" y="1941513"/>
          <p14:tracePt t="57454" x="3062288" y="1919288"/>
          <p14:tracePt t="57459" x="3090863" y="1919288"/>
          <p14:tracePt t="57488" x="3146425" y="1852613"/>
          <p14:tracePt t="57491" x="3157538" y="1841500"/>
          <p14:tracePt t="57522" x="3235325" y="1719263"/>
          <p14:tracePt t="57555" x="3235325" y="1657350"/>
          <p14:tracePt t="57588" x="3208338" y="1506538"/>
          <p14:tracePt t="57622" x="3046413" y="1395413"/>
          <p14:tracePt t="57654" x="2800350" y="1306513"/>
          <p14:tracePt t="57659" x="2755900" y="1306513"/>
          <p14:tracePt t="57688" x="2509838" y="1306513"/>
          <p14:tracePt t="57691" x="2416175" y="1317625"/>
          <p14:tracePt t="57722" x="2181225" y="1406525"/>
          <p14:tracePt t="57754" x="2130425" y="1444625"/>
          <p14:tracePt t="57788" x="2114550" y="1495425"/>
          <p14:tracePt t="57822" x="2103438" y="1628775"/>
          <p14:tracePt t="57825" x="2103438" y="1657350"/>
          <p14:tracePt t="57858" x="2147888" y="1830388"/>
          <p14:tracePt t="57890" x="2298700" y="1925638"/>
          <p14:tracePt t="57923" x="2493963" y="1958975"/>
          <p14:tracePt t="57957" x="2578100" y="1970088"/>
          <p14:tracePt t="57990" x="2722563" y="1970088"/>
          <p14:tracePt t="57994" x="2817813" y="1941513"/>
          <p14:tracePt t="58024" x="3006725" y="1903413"/>
          <p14:tracePt t="58027" x="3079750" y="1870075"/>
          <p14:tracePt t="58056" x="3152775" y="1790700"/>
          <p14:tracePt t="58059" x="3168650" y="1779588"/>
          <p14:tracePt t="58090" x="3241675" y="1708150"/>
          <p14:tracePt t="58123" x="3252788" y="1628775"/>
          <p14:tracePt t="58157" x="3252788" y="1517650"/>
          <p14:tracePt t="58190" x="3197225" y="1428750"/>
          <p14:tracePt t="58194" x="3163888" y="1400175"/>
          <p14:tracePt t="58223" x="2990850" y="1293813"/>
          <p14:tracePt t="58229" x="2924175" y="1293813"/>
          <p14:tracePt t="58256" x="2833688" y="1293813"/>
          <p14:tracePt t="58260" x="2789238" y="1293813"/>
          <p14:tracePt t="58290" x="2722563" y="1293813"/>
          <p14:tracePt t="58323" x="2566988" y="1406525"/>
          <p14:tracePt t="58332" x="2533650" y="1439863"/>
          <p14:tracePt t="58357" x="2432050" y="1573213"/>
          <p14:tracePt t="58389" x="2405063" y="1635125"/>
          <p14:tracePt t="58394" x="2405063" y="1651000"/>
          <p14:tracePt t="58423" x="2405063" y="1674813"/>
          <p14:tracePt t="58428" x="2405063" y="1690688"/>
          <p14:tracePt t="58456" x="2416175" y="1757363"/>
          <p14:tracePt t="58461" x="2449513" y="1774825"/>
          <p14:tracePt t="58488" x="2538413" y="1841500"/>
          <p14:tracePt t="58490" x="2566988" y="1841500"/>
          <p14:tracePt t="58521" x="2700338" y="1841500"/>
          <p14:tracePt t="58554" x="2817813" y="1841500"/>
          <p14:tracePt t="58588" x="2917825" y="1830388"/>
          <p14:tracePt t="58621" x="2990850" y="1741488"/>
          <p14:tracePt t="58625" x="3024188" y="1690688"/>
          <p14:tracePt t="58655" x="3073400" y="1601788"/>
          <p14:tracePt t="58658" x="3084513" y="1568450"/>
          <p14:tracePt t="58688" x="3084513" y="1528763"/>
          <p14:tracePt t="58691" x="3084513" y="1517650"/>
          <p14:tracePt t="58724" x="3051175" y="1450975"/>
          <p14:tracePt t="58757" x="2917825" y="1395413"/>
          <p14:tracePt t="58762" x="2867025" y="1377950"/>
          <p14:tracePt t="58790" x="2682875" y="1362075"/>
          <p14:tracePt t="58794" x="2671763" y="1362075"/>
          <p14:tracePt t="58824" x="2600325" y="1373188"/>
          <p14:tracePt t="58828" x="2589213" y="1384300"/>
          <p14:tracePt t="58853" x="2516188" y="1439863"/>
          <p14:tracePt t="58886" x="2487613" y="1539875"/>
          <p14:tracePt t="58919" x="2487613" y="1674813"/>
          <p14:tracePt t="58920" x="2487613" y="1701800"/>
          <p14:tracePt t="58953" x="2611438" y="1846263"/>
          <p14:tracePt t="58987" x="2762250" y="1919288"/>
          <p14:tracePt t="59023" x="2889250" y="1970088"/>
          <p14:tracePt t="59057" x="2957513" y="1981200"/>
          <p14:tracePt t="59060" x="2968625" y="1981200"/>
          <p14:tracePt t="59090" x="3186113" y="1870075"/>
          <p14:tracePt t="59123" x="3252788" y="1708150"/>
          <p14:tracePt t="59156" x="3268663" y="1595438"/>
          <p14:tracePt t="59189" x="3157538" y="1450975"/>
          <p14:tracePt t="59195" x="3124200" y="1422400"/>
          <p14:tracePt t="59221" x="2906713" y="1328738"/>
          <p14:tracePt t="59255" x="2744788" y="1277938"/>
          <p14:tracePt t="59257" x="2700338" y="1289050"/>
          <p14:tracePt t="59288" x="2549525" y="1389063"/>
          <p14:tracePt t="59290" x="2516188" y="1422400"/>
          <p14:tracePt t="59323" x="2443163" y="1490663"/>
          <p14:tracePt t="59356" x="2387600" y="1562100"/>
          <p14:tracePt t="59362" x="2387600" y="1573213"/>
          <p14:tracePt t="59390" x="2387600" y="1639888"/>
          <p14:tracePt t="59395" x="2387600" y="1657350"/>
          <p14:tracePt t="59423" x="2387600" y="1741488"/>
          <p14:tracePt t="59427" x="2416175" y="1785938"/>
          <p14:tracePt t="59456" x="2505075" y="1863725"/>
          <p14:tracePt t="59460" x="2555875" y="1881188"/>
          <p14:tracePt t="59487" x="2644775" y="1892300"/>
          <p14:tracePt t="59490" x="2655888" y="1892300"/>
          <p14:tracePt t="59521" x="2767013" y="1892300"/>
          <p14:tracePt t="59553" x="2822575" y="1874838"/>
          <p14:tracePt t="59587" x="2900363" y="1830388"/>
          <p14:tracePt t="59620" x="2990850" y="1724025"/>
          <p14:tracePt t="59654" x="2990850" y="1590675"/>
          <p14:tracePt t="59688" x="2940050" y="1444625"/>
          <p14:tracePt t="59721" x="2900363" y="1433513"/>
          <p14:tracePt t="59753" x="2689225" y="1444625"/>
          <p14:tracePt t="59787" x="2443163" y="1550988"/>
          <p14:tracePt t="59790" x="2409825" y="1579563"/>
          <p14:tracePt t="59820" x="2382838" y="1635125"/>
          <p14:tracePt t="59854" x="2382838" y="1662113"/>
          <p14:tracePt t="59890" x="2427288" y="1730375"/>
          <p14:tracePt t="59894" x="2493963" y="1730375"/>
          <p14:tracePt t="59924" x="2616200" y="1746250"/>
          <p14:tracePt t="59927" x="2633663" y="1746250"/>
          <p14:tracePt t="59956" x="2655888" y="1746250"/>
          <p14:tracePt t="60046" x="2655888" y="1724025"/>
          <p14:tracePt t="60055" x="2655888" y="1712913"/>
          <p14:tracePt t="60541" x="0" y="0"/>
        </p14:tracePtLst>
        <p14:tracePtLst>
          <p14:tracePt t="61463" x="3659188" y="1590675"/>
          <p14:tracePt t="61566" x="3670300" y="1595438"/>
          <p14:tracePt t="61582" x="3698875" y="1606550"/>
          <p14:tracePt t="61590" x="3749675" y="1624013"/>
          <p14:tracePt t="61624" x="3887788" y="1657350"/>
          <p14:tracePt t="61657" x="4111625" y="1674813"/>
          <p14:tracePt t="61662" x="4162425" y="1674813"/>
          <p14:tracePt t="61690" x="4362450" y="1690688"/>
          <p14:tracePt t="61694" x="4413250" y="1690688"/>
          <p14:tracePt t="61723" x="4591050" y="1690688"/>
          <p14:tracePt t="61727" x="4681538" y="1690688"/>
          <p14:tracePt t="61756" x="4830763" y="1719263"/>
          <p14:tracePt t="61760" x="4876800" y="1719263"/>
          <p14:tracePt t="61790" x="5065713" y="1719263"/>
          <p14:tracePt t="61823" x="5383213" y="1708150"/>
          <p14:tracePt t="61857" x="5534025" y="1708150"/>
          <p14:tracePt t="61864" x="5562600" y="1708150"/>
          <p14:tracePt t="61890" x="5618163" y="1708150"/>
          <p14:tracePt t="61924" x="5702300" y="1708150"/>
          <p14:tracePt t="61927" x="5713413" y="1708150"/>
          <p14:tracePt t="61956" x="5780088" y="1697038"/>
          <p14:tracePt t="61960" x="5791200" y="1697038"/>
          <p14:tracePt t="61990" x="5807075" y="1697038"/>
          <p14:tracePt t="62126" x="5846763" y="1697038"/>
          <p14:tracePt t="62134" x="5857875" y="1697038"/>
          <p14:tracePt t="62157" x="5902325" y="1697038"/>
          <p14:tracePt t="62160" x="5924550" y="1697038"/>
          <p14:tracePt t="62191" x="5942013" y="1697038"/>
          <p14:tracePt t="62238" x="5942013" y="1685925"/>
          <p14:tracePt t="62256" x="5919788" y="1668463"/>
          <p14:tracePt t="62291" x="5768975" y="1668463"/>
          <p14:tracePt t="62294" x="5751513" y="1668463"/>
          <p14:tracePt t="62323" x="5573713" y="1668463"/>
          <p14:tracePt t="62327" x="5484813" y="1668463"/>
          <p14:tracePt t="62356" x="5227638" y="1668463"/>
          <p14:tracePt t="62361" x="5076825" y="1668463"/>
          <p14:tracePt t="62390" x="4619625" y="1646238"/>
          <p14:tracePt t="62423" x="4167188" y="1612900"/>
          <p14:tracePt t="62428" x="4140200" y="1601788"/>
          <p14:tracePt t="62456" x="4027488" y="1601788"/>
          <p14:tracePt t="62460" x="3971925" y="1584325"/>
          <p14:tracePt t="62492" x="3871913" y="1584325"/>
          <p14:tracePt t="62523" x="3698875" y="1646238"/>
          <p14:tracePt t="62556" x="3670300" y="1646238"/>
          <p14:tracePt t="62718" x="3670300" y="1657350"/>
          <p14:tracePt t="62750" x="3692525" y="1657350"/>
          <p14:tracePt t="62757" x="3705225" y="1657350"/>
          <p14:tracePt t="62791" x="3749675" y="1657350"/>
          <p14:tracePt t="62795" x="3760788" y="1657350"/>
          <p14:tracePt t="62823" x="3843338" y="1657350"/>
          <p14:tracePt t="62827" x="3887788" y="1674813"/>
          <p14:tracePt t="62857" x="4011613" y="1690688"/>
          <p14:tracePt t="62862" x="4038600" y="1690688"/>
          <p14:tracePt t="62866" x="4089400" y="1724025"/>
          <p14:tracePt t="62891" x="4291013" y="1741488"/>
          <p14:tracePt t="62923" x="4508500" y="1774825"/>
          <p14:tracePt t="62957" x="4681538" y="1808163"/>
          <p14:tracePt t="62963" x="4730750" y="1808163"/>
          <p14:tracePt t="62990" x="4852988" y="1824038"/>
          <p14:tracePt t="62994" x="4903788" y="1824038"/>
          <p14:tracePt t="63023" x="5043488" y="1824038"/>
          <p14:tracePt t="63027" x="5076825" y="1824038"/>
          <p14:tracePt t="63059" x="5227638" y="1835150"/>
          <p14:tracePt t="63090" x="5327650" y="1835150"/>
          <p14:tracePt t="63123" x="5534025" y="1835150"/>
          <p14:tracePt t="63158" x="5668963" y="1835150"/>
          <p14:tracePt t="63162" x="5718175" y="1835150"/>
          <p14:tracePt t="63190" x="5729288" y="1835150"/>
          <p14:tracePt t="63234" x="5740400" y="1835150"/>
          <p14:tracePt t="63258" x="5795963" y="1812925"/>
          <p14:tracePt t="63290" x="5942013" y="1735138"/>
          <p14:tracePt t="63323" x="5997575" y="1697038"/>
          <p14:tracePt t="63357" x="6008688" y="1697038"/>
          <p14:tracePt t="63473" x="6008688" y="1685925"/>
          <p14:tracePt t="63481" x="5969000" y="1668463"/>
          <p14:tracePt t="63488" x="5902325" y="1668463"/>
          <p14:tracePt t="63520" x="5629275" y="1612900"/>
          <p14:tracePt t="63554" x="5489575" y="1595438"/>
          <p14:tracePt t="63587" x="5378450" y="1595438"/>
          <p14:tracePt t="63623" x="5205413" y="1595438"/>
          <p14:tracePt t="63629" x="5116513" y="1595438"/>
          <p14:tracePt t="63656" x="4914900" y="1595438"/>
          <p14:tracePt t="63660" x="4848225" y="1595438"/>
          <p14:tracePt t="63690" x="4675188" y="1595438"/>
          <p14:tracePt t="63723" x="4557713" y="1595438"/>
          <p14:tracePt t="63731" x="4530725" y="1595438"/>
          <p14:tracePt t="63757" x="4479925" y="1595438"/>
          <p14:tracePt t="63763" x="4451350" y="1595438"/>
          <p14:tracePt t="63790" x="4402138" y="1595438"/>
          <p14:tracePt t="63876" x="4391025" y="1595438"/>
          <p14:tracePt t="63891" x="4362450" y="1595438"/>
          <p14:tracePt t="63923" x="4313238" y="1595438"/>
          <p14:tracePt t="63956" x="4229100" y="1584325"/>
          <p14:tracePt t="63990" x="4129088" y="1568450"/>
          <p14:tracePt t="63994" x="4117975" y="1568450"/>
          <p14:tracePt t="64024" x="4100513" y="1557338"/>
          <p14:tracePt t="64305" x="0" y="0"/>
        </p14:tracePtLst>
        <p14:tracePtLst>
          <p14:tracePt t="93115" x="608013" y="2940050"/>
          <p14:tracePt t="93119" x="596900" y="2940050"/>
          <p14:tracePt t="93186" x="596900" y="2957513"/>
          <p14:tracePt t="93202" x="652463" y="2986088"/>
          <p14:tracePt t="93223" x="820738" y="3024188"/>
          <p14:tracePt t="93227" x="914400" y="3041650"/>
          <p14:tracePt t="93256" x="1060450" y="3074988"/>
          <p14:tracePt t="93260" x="1127125" y="3090863"/>
          <p14:tracePt t="93290" x="1171575" y="3090863"/>
          <p14:tracePt t="93378" x="1200150" y="3090863"/>
          <p14:tracePt t="93386" x="1211263" y="3090863"/>
          <p14:tracePt t="93396" x="1222375" y="3090863"/>
          <p14:tracePt t="93423" x="1327150" y="3124200"/>
          <p14:tracePt t="93428" x="1338263" y="3124200"/>
          <p14:tracePt t="93457" x="1377950" y="3135313"/>
          <p14:tracePt t="93460" x="1406525" y="3135313"/>
          <p14:tracePt t="93490" x="1417638" y="3135313"/>
          <p14:tracePt t="93538" x="1433513" y="3135313"/>
          <p14:tracePt t="93557" x="1489075" y="3135313"/>
          <p14:tracePt t="93590" x="1557338" y="3135313"/>
          <p14:tracePt t="93666" x="0" y="0"/>
        </p14:tracePtLst>
        <p14:tracePtLst>
          <p14:tracePt t="94655" x="4089400" y="3175000"/>
          <p14:tracePt t="94726" x="4106863" y="3175000"/>
          <p14:tracePt t="94742" x="4117975" y="3175000"/>
          <p14:tracePt t="94758" x="4162425" y="3181350"/>
          <p14:tracePt t="94790" x="4184650" y="3197225"/>
          <p14:tracePt t="94823" x="4251325" y="3197225"/>
          <p14:tracePt t="94858" x="4306888" y="3197225"/>
          <p14:tracePt t="94918" x="4302125" y="3186113"/>
          <p14:tracePt t="94934" x="4273550" y="3175000"/>
          <p14:tracePt t="94957" x="4229100" y="3146425"/>
          <p14:tracePt t="94990" x="4200525" y="3146425"/>
          <p14:tracePt t="95269" x="0" y="0"/>
        </p14:tracePtLst>
        <p14:tracePtLst>
          <p14:tracePt t="95627" x="4837113" y="3101975"/>
          <p14:tracePt t="95653" x="4837113" y="3090863"/>
          <p14:tracePt t="95718" x="4865688" y="3101975"/>
          <p14:tracePt t="95727" x="4881563" y="3101975"/>
          <p14:tracePt t="95757" x="4921250" y="3124200"/>
          <p14:tracePt t="95760" x="4932363" y="3124200"/>
          <p14:tracePt t="96070" x="0" y="0"/>
        </p14:tracePtLst>
        <p14:tracePtLst>
          <p14:tracePt t="98331" x="647700" y="2990850"/>
          <p14:tracePt t="99778" x="647700" y="3001963"/>
          <p14:tracePt t="100213" x="0" y="0"/>
        </p14:tracePtLst>
        <p14:tracePtLst>
          <p14:tracePt t="102783" x="512763" y="2990850"/>
          <p14:tracePt t="102791" x="501650" y="2990850"/>
          <p14:tracePt t="102870" x="508000" y="2997200"/>
          <p14:tracePt t="102890" x="568325" y="3024188"/>
          <p14:tracePt t="102894" x="614363" y="3041650"/>
          <p14:tracePt t="102923" x="725488" y="3086100"/>
          <p14:tracePt t="102928" x="787400" y="3101975"/>
          <p14:tracePt t="102959" x="892175" y="3203575"/>
          <p14:tracePt t="102990" x="1131888" y="3270250"/>
          <p14:tracePt t="103023" x="1277938" y="3286125"/>
          <p14:tracePt t="103028" x="1289050" y="3286125"/>
          <p14:tracePt t="103056" x="1355725" y="3286125"/>
          <p14:tracePt t="103060" x="1366838" y="3286125"/>
          <p14:tracePt t="103090" x="1406525" y="3286125"/>
          <p14:tracePt t="103123" x="1433513" y="3281363"/>
          <p14:tracePt t="103178" x="1444625" y="3263900"/>
          <p14:tracePt t="103190" x="1444625" y="3241675"/>
          <p14:tracePt t="103222" x="1444625" y="3108325"/>
          <p14:tracePt t="103255" x="1384300" y="3041650"/>
          <p14:tracePt t="103258" x="1355725" y="3030538"/>
          <p14:tracePt t="103289" x="1165225" y="2913063"/>
          <p14:tracePt t="103321" x="887413" y="2857500"/>
          <p14:tracePt t="103355" x="614363" y="2824163"/>
          <p14:tracePt t="103388" x="312738" y="2767013"/>
          <p14:tracePt t="103422" x="177800" y="2751138"/>
          <p14:tracePt t="103425" x="161925" y="2751138"/>
          <p14:tracePt t="103464" x="150813" y="2751138"/>
          <p14:tracePt t="103487" x="111125" y="2751138"/>
          <p14:tracePt t="103520" x="44450" y="2790825"/>
          <p14:tracePt t="103554" x="28575" y="2884488"/>
          <p14:tracePt t="103590" x="55563" y="3019425"/>
          <p14:tracePt t="103595" x="55563" y="3030538"/>
          <p14:tracePt t="103624" x="111125" y="3086100"/>
          <p14:tracePt t="103628" x="122238" y="3097213"/>
          <p14:tracePt t="103656" x="212725" y="3159125"/>
          <p14:tracePt t="103661" x="257175" y="3175000"/>
          <p14:tracePt t="103690" x="530225" y="3192463"/>
          <p14:tracePt t="103723" x="781050" y="3192463"/>
          <p14:tracePt t="103757" x="931863" y="3181350"/>
          <p14:tracePt t="103762" x="965200" y="3181350"/>
          <p14:tracePt t="103788" x="1049338" y="3181350"/>
          <p14:tracePt t="103821" x="1182688" y="3146425"/>
          <p14:tracePt t="103826" x="1193800" y="3135313"/>
          <p14:tracePt t="103855" x="1222375" y="3068638"/>
          <p14:tracePt t="103858" x="1222375" y="3035300"/>
          <p14:tracePt t="103889" x="1233488" y="2974975"/>
          <p14:tracePt t="103924" x="1233488" y="2879725"/>
          <p14:tracePt t="103957" x="1200150" y="2795588"/>
          <p14:tracePt t="103990" x="1038225" y="2717800"/>
          <p14:tracePt t="103994" x="993775" y="2717800"/>
          <p14:tracePt t="104023" x="809625" y="2717800"/>
          <p14:tracePt t="104027" x="763588" y="2717800"/>
          <p14:tracePt t="104057" x="630238" y="2717800"/>
          <p14:tracePt t="104060" x="603250" y="2717800"/>
          <p14:tracePt t="104090" x="485775" y="2751138"/>
          <p14:tracePt t="104123" x="401638" y="2824163"/>
          <p14:tracePt t="104157" x="361950" y="2940050"/>
          <p14:tracePt t="104162" x="361950" y="2951163"/>
          <p14:tracePt t="104190" x="361950" y="3035300"/>
          <p14:tracePt t="104194" x="361950" y="3063875"/>
          <p14:tracePt t="104223" x="434975" y="3175000"/>
          <p14:tracePt t="104227" x="485775" y="3208338"/>
          <p14:tracePt t="104257" x="614363" y="3259138"/>
          <p14:tracePt t="104260" x="647700" y="3270250"/>
          <p14:tracePt t="104290" x="763588" y="3286125"/>
          <p14:tracePt t="104323" x="947738" y="3286125"/>
          <p14:tracePt t="104356" x="998538" y="3286125"/>
          <p14:tracePt t="104390" x="1065213" y="3281363"/>
          <p14:tracePt t="104395" x="1076325" y="3270250"/>
          <p14:tracePt t="104423" x="1116013" y="3241675"/>
          <p14:tracePt t="104428" x="1131888" y="3230563"/>
          <p14:tracePt t="104457" x="1131888" y="3163888"/>
          <p14:tracePt t="104460" x="1131888" y="3135313"/>
          <p14:tracePt t="104487" x="1131888" y="3063875"/>
          <p14:tracePt t="104490" x="1131888" y="3052763"/>
          <p14:tracePt t="104523" x="987425" y="2979738"/>
          <p14:tracePt t="104557" x="792163" y="2968625"/>
          <p14:tracePt t="104590" x="658813" y="2974975"/>
          <p14:tracePt t="104594" x="647700" y="2974975"/>
          <p14:tracePt t="104624" x="619125" y="2990850"/>
          <p14:tracePt t="104627" x="603250" y="2990850"/>
          <p14:tracePt t="104656" x="579438" y="3030538"/>
          <p14:tracePt t="104692" x="568325" y="3068638"/>
          <p14:tracePt t="104723" x="568325" y="3119438"/>
          <p14:tracePt t="104756" x="641350" y="3241675"/>
          <p14:tracePt t="104790" x="741363" y="3297238"/>
          <p14:tracePt t="104795" x="752475" y="3297238"/>
          <p14:tracePt t="104823" x="820738" y="3297238"/>
          <p14:tracePt t="104827" x="865188" y="3297238"/>
          <p14:tracePt t="104857" x="931863" y="3297238"/>
          <p14:tracePt t="104860" x="965200" y="3286125"/>
          <p14:tracePt t="104892" x="1060450" y="3186113"/>
          <p14:tracePt t="104923" x="1060450" y="3090863"/>
          <p14:tracePt t="104956" x="1060450" y="3013075"/>
          <p14:tracePt t="104990" x="969963" y="2901950"/>
          <p14:tracePt t="104994" x="942975" y="2873375"/>
          <p14:tracePt t="105023" x="798513" y="2873375"/>
          <p14:tracePt t="105027" x="769938" y="2873375"/>
          <p14:tracePt t="105056" x="647700" y="2873375"/>
          <p14:tracePt t="105060" x="630238" y="2873375"/>
          <p14:tracePt t="105090" x="534988" y="2913063"/>
          <p14:tracePt t="105123" x="508000" y="2935288"/>
          <p14:tracePt t="105156" x="496888" y="2962275"/>
          <p14:tracePt t="105189" x="496888" y="2986088"/>
          <p14:tracePt t="105194" x="496888" y="3013075"/>
          <p14:tracePt t="105223" x="496888" y="3079750"/>
          <p14:tracePt t="105227" x="496888" y="3108325"/>
          <p14:tracePt t="105256" x="619125" y="3208338"/>
          <p14:tracePt t="105262" x="669925" y="3225800"/>
          <p14:tracePt t="105290" x="920750" y="3225800"/>
          <p14:tracePt t="105323" x="1016000" y="3219450"/>
          <p14:tracePt t="105357" x="1042988" y="3108325"/>
          <p14:tracePt t="105363" x="1042988" y="3074988"/>
          <p14:tracePt t="105390" x="1042988" y="2974975"/>
          <p14:tracePt t="105394" x="1042988" y="2957513"/>
          <p14:tracePt t="105423" x="925513" y="2846388"/>
          <p14:tracePt t="105427" x="876300" y="2828925"/>
          <p14:tracePt t="105459" x="568325" y="2751138"/>
          <p14:tracePt t="105489" x="361950" y="2751138"/>
          <p14:tracePt t="105523" x="173038" y="2835275"/>
          <p14:tracePt t="105558" x="88900" y="2935288"/>
          <p14:tracePt t="105562" x="88900" y="2946400"/>
          <p14:tracePt t="105589" x="88900" y="2957513"/>
          <p14:tracePt t="105594" x="88900" y="2986088"/>
          <p14:tracePt t="105623" x="88900" y="3052763"/>
          <p14:tracePt t="105627" x="111125" y="3097213"/>
          <p14:tracePt t="105659" x="379413" y="3208338"/>
          <p14:tracePt t="105690" x="534988" y="3208338"/>
          <p14:tracePt t="105723" x="557213" y="3208338"/>
          <p14:tracePt t="105758" x="557213" y="3186113"/>
          <p14:tracePt t="105819" x="557213" y="3130550"/>
          <p14:tracePt t="105826" x="557213" y="3113088"/>
          <p14:tracePt t="106237" x="0" y="0"/>
        </p14:tracePtLst>
        <p14:tracePtLst>
          <p14:tracePt t="108174" x="1495425" y="3041650"/>
          <p14:tracePt t="108214" x="1517650" y="3041650"/>
          <p14:tracePt t="108222" x="1550988" y="3052763"/>
          <p14:tracePt t="108230" x="1579563" y="3052763"/>
          <p14:tracePt t="108254" x="1695450" y="3052763"/>
          <p14:tracePt t="108287" x="1812925" y="3052763"/>
          <p14:tracePt t="108320" x="1974850" y="3052763"/>
          <p14:tracePt t="108354" x="2298700" y="3068638"/>
          <p14:tracePt t="108357" x="2387600" y="3068638"/>
          <p14:tracePt t="108387" x="2533650" y="3068638"/>
          <p14:tracePt t="108389" x="2544763" y="3068638"/>
          <p14:tracePt t="108455" x="2555875" y="3068638"/>
          <p14:tracePt t="108462" x="2582863" y="3068638"/>
          <p14:tracePt t="108710" x="2578100" y="3068638"/>
          <p14:tracePt t="108887" x="2566988" y="3086100"/>
          <p14:tracePt t="109046" x="2549525" y="3086100"/>
          <p14:tracePt t="109369" x="0" y="0"/>
        </p14:tracePtLst>
        <p14:tracePtLst>
          <p14:tracePt t="111995" x="2041525" y="3124200"/>
          <p14:tracePt t="112035" x="2070100" y="3152775"/>
          <p14:tracePt t="112057" x="2085975" y="3163888"/>
          <p14:tracePt t="112091" x="2097088" y="3163888"/>
          <p14:tracePt t="112124" x="2209800" y="3163888"/>
          <p14:tracePt t="112157" x="2232025" y="3159125"/>
          <p14:tracePt t="112160" x="2259013" y="3141663"/>
          <p14:tracePt t="112190" x="2332038" y="3074988"/>
          <p14:tracePt t="112224" x="2332038" y="3008313"/>
          <p14:tracePt t="112256" x="2236788" y="2846388"/>
          <p14:tracePt t="112290" x="2008188" y="2744788"/>
          <p14:tracePt t="112294" x="1947863" y="2728913"/>
          <p14:tracePt t="112323" x="1919288" y="2717800"/>
          <p14:tracePt t="112328" x="1901825" y="2717800"/>
          <p14:tracePt t="112357" x="1863725" y="2717800"/>
          <p14:tracePt t="112360" x="1808163" y="2717800"/>
          <p14:tracePt t="112390" x="1739900" y="2717800"/>
          <p14:tracePt t="112423" x="1673225" y="2717800"/>
          <p14:tracePt t="112456" x="1617663" y="2717800"/>
          <p14:tracePt t="112489" x="1533525" y="2751138"/>
          <p14:tracePt t="112495" x="1522413" y="2751138"/>
          <p14:tracePt t="112534" x="1511300" y="2762250"/>
          <p14:tracePt t="112557" x="1484313" y="2790825"/>
          <p14:tracePt t="112590" x="1466850" y="2906713"/>
          <p14:tracePt t="112623" x="1466850" y="2968625"/>
          <p14:tracePt t="112653" x="1568450" y="3057525"/>
          <p14:tracePt t="112690" x="1724025" y="3119438"/>
          <p14:tracePt t="112695" x="1739900" y="3119438"/>
          <p14:tracePt t="112723" x="1830388" y="3135313"/>
          <p14:tracePt t="112728" x="1852613" y="3135313"/>
          <p14:tracePt t="112757" x="1997075" y="3135313"/>
          <p14:tracePt t="112760" x="2063750" y="3152775"/>
          <p14:tracePt t="112792" x="2259013" y="3170238"/>
          <p14:tracePt t="112823" x="2320925" y="3170238"/>
          <p14:tracePt t="112856" x="2360613" y="3170238"/>
          <p14:tracePt t="112891" x="2443163" y="3159125"/>
          <p14:tracePt t="112896" x="2454275" y="3159125"/>
          <p14:tracePt t="112923" x="2482850" y="3119438"/>
          <p14:tracePt t="112928" x="2482850" y="3108325"/>
          <p14:tracePt t="112957" x="2527300" y="3079750"/>
          <p14:tracePt t="112960" x="2538413" y="3068638"/>
          <p14:tracePt t="112992" x="2538413" y="2935288"/>
          <p14:tracePt t="113023" x="2493963" y="2828925"/>
          <p14:tracePt t="113056" x="2209800" y="2722563"/>
          <p14:tracePt t="113090" x="2052638" y="2689225"/>
          <p14:tracePt t="113094" x="2025650" y="2689225"/>
          <p14:tracePt t="113123" x="1901825" y="2673350"/>
          <p14:tracePt t="113127" x="1868488" y="2673350"/>
          <p14:tracePt t="113156" x="1768475" y="2673350"/>
          <p14:tracePt t="113161" x="1717675" y="2673350"/>
          <p14:tracePt t="113192" x="1639888" y="2684463"/>
          <p14:tracePt t="113223" x="1595438" y="2706688"/>
          <p14:tracePt t="113259" x="1573213" y="2762250"/>
          <p14:tracePt t="113289" x="1517650" y="2806700"/>
          <p14:tracePt t="113293" x="1517650" y="2817813"/>
          <p14:tracePt t="113323" x="1517650" y="2868613"/>
          <p14:tracePt t="113328" x="1517650" y="2879725"/>
          <p14:tracePt t="113357" x="1528763" y="2986088"/>
          <p14:tracePt t="113362" x="1539875" y="2997200"/>
          <p14:tracePt t="113390" x="1706563" y="3181350"/>
          <p14:tracePt t="113423" x="1890713" y="3252788"/>
          <p14:tracePt t="113456" x="2081213" y="3263900"/>
          <p14:tracePt t="113462" x="2130425" y="3263900"/>
          <p14:tracePt t="113490" x="2220913" y="3263900"/>
          <p14:tracePt t="113494" x="2265363" y="3263900"/>
          <p14:tracePt t="113523" x="2320925" y="3241675"/>
          <p14:tracePt t="113527" x="2349500" y="3230563"/>
          <p14:tracePt t="113556" x="2460625" y="3186113"/>
          <p14:tracePt t="113562" x="2487613" y="3170238"/>
          <p14:tracePt t="113567" x="2516188" y="3159125"/>
          <p14:tracePt t="113590" x="2533650" y="3079750"/>
          <p14:tracePt t="113624" x="2533650" y="3068638"/>
          <p14:tracePt t="113659" x="2527300" y="3030538"/>
          <p14:tracePt t="113663" x="2509838" y="3001963"/>
          <p14:tracePt t="113689" x="2454275" y="2928938"/>
          <p14:tracePt t="113694" x="2382838" y="2873375"/>
          <p14:tracePt t="113723" x="2187575" y="2790825"/>
          <p14:tracePt t="113727" x="2092325" y="2767013"/>
          <p14:tracePt t="113759" x="1835150" y="2717800"/>
          <p14:tracePt t="113790" x="1797050" y="2717800"/>
          <p14:tracePt t="113823" x="1728788" y="2717800"/>
          <p14:tracePt t="113858" x="1595438" y="2790825"/>
          <p14:tracePt t="113864" x="1584325" y="2801938"/>
          <p14:tracePt t="113890" x="1539875" y="2857500"/>
          <p14:tracePt t="113923" x="1484313" y="2884488"/>
          <p14:tracePt t="113957" x="1473200" y="2906713"/>
          <p14:tracePt t="113991" x="1473200" y="2935288"/>
          <p14:tracePt t="114023" x="1495425" y="3035300"/>
          <p14:tracePt t="114058" x="1606550" y="3163888"/>
          <p14:tracePt t="114090" x="1717675" y="3192463"/>
          <p14:tracePt t="114094" x="1779588" y="3192463"/>
          <p14:tracePt t="114123" x="1901825" y="3225800"/>
          <p14:tracePt t="114127" x="1919288" y="3225800"/>
          <p14:tracePt t="114157" x="2003425" y="3225800"/>
          <p14:tracePt t="114160" x="2030413" y="3225800"/>
          <p14:tracePt t="114190" x="2097088" y="3225800"/>
          <p14:tracePt t="114223" x="2125663" y="3214688"/>
          <p14:tracePt t="114231" x="2154238" y="3203575"/>
          <p14:tracePt t="114256" x="2203450" y="3175000"/>
          <p14:tracePt t="114289" x="2259013" y="3119438"/>
          <p14:tracePt t="114294" x="2270125" y="3090863"/>
          <p14:tracePt t="114323" x="2270125" y="3079750"/>
          <p14:tracePt t="114469" x="0" y="0"/>
        </p14:tracePtLst>
        <p14:tracePtLst>
          <p14:tracePt t="114929" x="2605088" y="3041650"/>
          <p14:tracePt t="115048" x="2616200" y="3041650"/>
          <p14:tracePt t="115055" x="2633663" y="3041650"/>
          <p14:tracePt t="115062" x="2671763" y="3052763"/>
          <p14:tracePt t="115090" x="2762250" y="3079750"/>
          <p14:tracePt t="115123" x="2878138" y="3079750"/>
          <p14:tracePt t="115128" x="2906713" y="3079750"/>
          <p14:tracePt t="115157" x="3090863" y="3079750"/>
          <p14:tracePt t="115160" x="3186113" y="3079750"/>
          <p14:tracePt t="115190" x="3448050" y="3119438"/>
          <p14:tracePt t="115223" x="3776663" y="3119438"/>
          <p14:tracePt t="115227" x="3871913" y="3119438"/>
          <p14:tracePt t="115257" x="3922713" y="3119438"/>
          <p14:tracePt t="115435" x="3916363" y="3119438"/>
          <p14:tracePt t="115445" x="3887788" y="3119438"/>
          <p14:tracePt t="115456" x="3876675" y="3119438"/>
          <p14:tracePt t="115487" x="3659188" y="3119438"/>
          <p14:tracePt t="115489" x="3570288" y="3119438"/>
          <p14:tracePt t="115521" x="3235325" y="3119438"/>
          <p14:tracePt t="115553" x="2520950" y="3119438"/>
          <p14:tracePt t="115591" x="2320925" y="3119438"/>
          <p14:tracePt t="115692" x="2332038" y="3119438"/>
          <p14:tracePt t="115706" x="2343150" y="3119438"/>
          <p14:tracePt t="115723" x="2449513" y="3135313"/>
          <p14:tracePt t="115757" x="2751138" y="3152775"/>
          <p14:tracePt t="115762" x="2817813" y="3152775"/>
          <p14:tracePt t="115790" x="2979738" y="3152775"/>
          <p14:tracePt t="115794" x="3028950" y="3152775"/>
          <p14:tracePt t="115823" x="3051175" y="3152775"/>
          <p14:tracePt t="115965" x="3046413" y="3146425"/>
          <p14:tracePt t="116010" x="3017838" y="3146425"/>
          <p14:tracePt t="116018" x="3006725" y="3146425"/>
          <p14:tracePt t="116170" x="3013075" y="3146425"/>
          <p14:tracePt t="116188" x="3040063" y="3146425"/>
          <p14:tracePt t="116196" x="3068638" y="3146425"/>
          <p14:tracePt t="116223" x="3213100" y="3146425"/>
          <p14:tracePt t="116227" x="3224213" y="3146425"/>
          <p14:tracePt t="116256" x="3235325" y="3146425"/>
          <p14:tracePt t="116617" x="0" y="0"/>
        </p14:tracePtLst>
        <p14:tracePtLst>
          <p14:tracePt t="122106" x="3319463" y="3152775"/>
          <p14:tracePt t="122194" x="3330575" y="3152775"/>
          <p14:tracePt t="122226" x="3341688" y="3152775"/>
          <p14:tracePt t="122235" x="3359150" y="3152775"/>
          <p14:tracePt t="122257" x="3370263" y="3152775"/>
          <p14:tracePt t="122260" x="3397250" y="3152775"/>
          <p14:tracePt t="122290" x="3436938" y="3124200"/>
          <p14:tracePt t="122323" x="3436938" y="3046413"/>
          <p14:tracePt t="122357" x="3348038" y="2940050"/>
          <p14:tracePt t="122390" x="3252788" y="2901950"/>
          <p14:tracePt t="122394" x="3219450" y="2884488"/>
          <p14:tracePt t="122423" x="3095625" y="2884488"/>
          <p14:tracePt t="122429" x="3084513" y="2884488"/>
          <p14:tracePt t="122456" x="3057525" y="2873375"/>
          <p14:tracePt t="122491" x="3035300" y="2873375"/>
          <p14:tracePt t="122523" x="2968625" y="2873375"/>
          <p14:tracePt t="122562" x="2940050" y="2873375"/>
          <p14:tracePt t="122590" x="2900363" y="2890838"/>
          <p14:tracePt t="122594" x="2873375" y="2906713"/>
          <p14:tracePt t="122623" x="2851150" y="2928938"/>
          <p14:tracePt t="122628" x="2840038" y="2946400"/>
          <p14:tracePt t="122656" x="2840038" y="2968625"/>
          <p14:tracePt t="122660" x="2840038" y="2997200"/>
          <p14:tracePt t="122690" x="2844800" y="3186113"/>
          <p14:tracePt t="122723" x="2957513" y="3286125"/>
          <p14:tracePt t="122756" x="3028950" y="3325813"/>
          <p14:tracePt t="122802" x="3040063" y="3325813"/>
          <p14:tracePt t="122824" x="3062288" y="3325813"/>
          <p14:tracePt t="122827" x="3079750" y="3325813"/>
          <p14:tracePt t="122856" x="3163888" y="3297238"/>
          <p14:tracePt t="122860" x="3179763" y="3286125"/>
          <p14:tracePt t="122890" x="3246438" y="3219450"/>
          <p14:tracePt t="122924" x="3275013" y="3135313"/>
          <p14:tracePt t="122956" x="3275013" y="3013075"/>
          <p14:tracePt t="122960" x="3275013" y="3001963"/>
          <p14:tracePt t="122991" x="3186113" y="2879725"/>
          <p14:tracePt t="123025" x="3028950" y="2835275"/>
          <p14:tracePt t="123056" x="2855913" y="2767013"/>
          <p14:tracePt t="123090" x="2828925" y="2767013"/>
          <p14:tracePt t="123126" x="2800350" y="2778125"/>
          <p14:tracePt t="123156" x="2762250" y="2828925"/>
          <p14:tracePt t="123160" x="2733675" y="2846388"/>
          <p14:tracePt t="123190" x="2705100" y="2979738"/>
          <p14:tracePt t="123224" x="2705100" y="3113088"/>
          <p14:tracePt t="123257" x="2828925" y="3230563"/>
          <p14:tracePt t="123290" x="2928938" y="3303588"/>
          <p14:tracePt t="123295" x="2957513" y="3303588"/>
          <p14:tracePt t="123323" x="3068638" y="3325813"/>
          <p14:tracePt t="123327" x="3095625" y="3325813"/>
          <p14:tracePt t="123357" x="3163888" y="3325813"/>
          <p14:tracePt t="123360" x="3190875" y="3325813"/>
          <p14:tracePt t="123390" x="3257550" y="3325813"/>
          <p14:tracePt t="123423" x="3352800" y="3325813"/>
          <p14:tracePt t="123457" x="3459163" y="3252788"/>
          <p14:tracePt t="123488" x="3481388" y="3192463"/>
          <p14:tracePt t="123494" x="3481388" y="3175000"/>
          <p14:tracePt t="123521" x="3481388" y="3090863"/>
          <p14:tracePt t="123554" x="3448050" y="2957513"/>
          <p14:tracePt t="123558" x="3375025" y="2901950"/>
          <p14:tracePt t="123588" x="3246438" y="2857500"/>
          <p14:tracePt t="123591" x="3219450" y="2840038"/>
          <p14:tracePt t="123621" x="3095625" y="2824163"/>
          <p14:tracePt t="123669" x="3068638" y="2824163"/>
          <p14:tracePt t="123688" x="3028950" y="2846388"/>
          <p14:tracePt t="123721" x="2940050" y="2928938"/>
          <p14:tracePt t="123725" x="2924175" y="2946400"/>
          <p14:tracePt t="123757" x="2924175" y="2997200"/>
          <p14:tracePt t="123760" x="2924175" y="3041650"/>
          <p14:tracePt t="123793" x="2984500" y="3181350"/>
          <p14:tracePt t="123823" x="3028950" y="3225800"/>
          <p14:tracePt t="123857" x="3079750" y="3259138"/>
          <p14:tracePt t="123890" x="3190875" y="3325813"/>
          <p14:tracePt t="123895" x="3201988" y="3325813"/>
          <p14:tracePt t="123924" x="3213100" y="3325813"/>
          <p14:tracePt t="123927" x="3224213" y="3325813"/>
          <p14:tracePt t="123956" x="3263900" y="3325813"/>
          <p14:tracePt t="123960" x="3290888" y="3325813"/>
          <p14:tracePt t="123991" x="3348038" y="3259138"/>
          <p14:tracePt t="124023" x="3392488" y="3130550"/>
          <p14:tracePt t="124056" x="3370263" y="2974975"/>
          <p14:tracePt t="124064" x="3336925" y="2940050"/>
          <p14:tracePt t="124089" x="3297238" y="2901950"/>
          <p14:tracePt t="124094" x="3235325" y="2884488"/>
          <p14:tracePt t="124123" x="3152775" y="2884488"/>
          <p14:tracePt t="124127" x="3101975" y="2884488"/>
          <p14:tracePt t="124156" x="3062288" y="2884488"/>
          <p14:tracePt t="124190" x="2979738" y="2924175"/>
          <p14:tracePt t="124223" x="2951163" y="3008313"/>
          <p14:tracePt t="124256" x="2951163" y="3108325"/>
          <p14:tracePt t="124262" x="2951163" y="3119438"/>
          <p14:tracePt t="124290" x="2951163" y="3135313"/>
          <p14:tracePt t="124293" x="2962275" y="3175000"/>
          <p14:tracePt t="124323" x="3001963" y="3192463"/>
          <p14:tracePt t="124406" x="3013075" y="3192463"/>
          <p14:tracePt t="124422" x="3013075" y="3170238"/>
          <p14:tracePt t="124431" x="3013075" y="3159125"/>
          <p14:tracePt t="124457" x="3013075" y="3113088"/>
          <p14:tracePt t="125061" x="0" y="0"/>
        </p14:tracePtLst>
        <p14:tracePtLst>
          <p14:tracePt t="126011" x="2889250" y="2986088"/>
          <p14:tracePt t="126089" x="2928938" y="2997200"/>
          <p14:tracePt t="126097" x="2940050" y="2997200"/>
          <p14:tracePt t="126121" x="3090863" y="3068638"/>
          <p14:tracePt t="126154" x="3330575" y="3086100"/>
          <p14:tracePt t="126188" x="3463925" y="3086100"/>
          <p14:tracePt t="126222" x="3509963" y="3086100"/>
          <p14:tracePt t="126255" x="3570288" y="3086100"/>
          <p14:tracePt t="126257" x="3587750" y="3086100"/>
          <p14:tracePt t="126345" x="3576638" y="3086100"/>
          <p14:tracePt t="126361" x="3548063" y="3074988"/>
          <p14:tracePt t="126369" x="3536950" y="3074988"/>
          <p14:tracePt t="126388" x="3425825" y="3046413"/>
          <p14:tracePt t="126421" x="3046413" y="2990850"/>
          <p14:tracePt t="126425" x="2979738" y="2990850"/>
          <p14:tracePt t="126455" x="2873375" y="2974975"/>
          <p14:tracePt t="126521" x="2844800" y="2974975"/>
          <p14:tracePt t="126529" x="2833688" y="2974975"/>
          <p14:tracePt t="126633" x="2833688" y="2986088"/>
          <p14:tracePt t="126649" x="2840038" y="2997200"/>
          <p14:tracePt t="126657" x="2855913" y="3024188"/>
          <p14:tracePt t="126688" x="2946400" y="3024188"/>
          <p14:tracePt t="126691" x="2984500" y="3024188"/>
          <p14:tracePt t="126721" x="3146425" y="3024188"/>
          <p14:tracePt t="126755" x="3186113" y="3024188"/>
          <p14:tracePt t="126906" x="3179763" y="3024188"/>
          <p14:tracePt t="127162" x="3179763" y="3035300"/>
          <p14:tracePt t="127261" x="3186113" y="3052763"/>
          <p14:tracePt t="127290" x="3213100" y="3063875"/>
          <p14:tracePt t="127298" x="3224213" y="3063875"/>
          <p14:tracePt t="127323" x="3252788" y="3063875"/>
          <p14:tracePt t="127356" x="3290888" y="3090863"/>
          <p14:tracePt t="127465" x="3314700" y="3090863"/>
          <p14:tracePt t="127472" x="3330575" y="3090863"/>
          <p14:tracePt t="127487" x="3359150" y="3079750"/>
          <p14:tracePt t="127489" x="3370263" y="3052763"/>
          <p14:tracePt t="127521" x="3397250" y="2935288"/>
          <p14:tracePt t="127554" x="3430588" y="2817813"/>
          <p14:tracePt t="127587" x="3430588" y="2801938"/>
          <p14:tracePt t="127704" x="3430588" y="2790825"/>
          <p14:tracePt t="127720" x="3419475" y="2828925"/>
          <p14:tracePt t="127729" x="3419475" y="2840038"/>
          <p14:tracePt t="127753" x="3419475" y="2906713"/>
          <p14:tracePt t="127787" x="3419475" y="3013075"/>
          <p14:tracePt t="127898" x="3419475" y="3008313"/>
          <p14:tracePt t="127907" x="3419475" y="2997200"/>
          <p14:tracePt t="127923" x="3419475" y="2957513"/>
          <p14:tracePt t="127956" x="3419475" y="2784475"/>
          <p14:tracePt t="127990" x="3419475" y="2667000"/>
          <p14:tracePt t="127994" x="3419475" y="2651125"/>
          <p14:tracePt t="128090" x="3419475" y="2662238"/>
          <p14:tracePt t="128098" x="3419475" y="2700338"/>
          <p14:tracePt t="128123" x="3419475" y="2846388"/>
          <p14:tracePt t="128156" x="3430588" y="2962275"/>
          <p14:tracePt t="128190" x="3430588" y="2974975"/>
          <p14:tracePt t="128226" x="3452813" y="2957513"/>
          <p14:tracePt t="128256" x="3452813" y="2940050"/>
          <p14:tracePt t="128378" x="3452813" y="2928938"/>
          <p14:tracePt t="128394" x="3448050" y="2928938"/>
          <p14:tracePt t="128729" x="0" y="0"/>
        </p14:tracePtLst>
        <p14:tracePtLst>
          <p14:tracePt t="129414" x="2884488" y="3057525"/>
          <p14:tracePt t="129485" x="2940050" y="3057525"/>
          <p14:tracePt t="129493" x="2951163" y="3057525"/>
          <p14:tracePt t="129521" x="3130550" y="3057525"/>
          <p14:tracePt t="129556" x="3286125" y="3057525"/>
          <p14:tracePt t="129561" x="3330575" y="3068638"/>
          <p14:tracePt t="129590" x="3470275" y="3079750"/>
          <p14:tracePt t="129623" x="3581400" y="3097213"/>
          <p14:tracePt t="129657" x="3592513" y="3097213"/>
          <p14:tracePt t="129758" x="3587750" y="3097213"/>
          <p14:tracePt t="129774" x="3576638" y="3097213"/>
          <p14:tracePt t="129790" x="3521075" y="3086100"/>
          <p14:tracePt t="129823" x="3381375" y="3024188"/>
          <p14:tracePt t="129856" x="3168650" y="2990850"/>
          <p14:tracePt t="129861" x="3141663" y="2990850"/>
          <p14:tracePt t="129890" x="2979738" y="2990850"/>
          <p14:tracePt t="129894" x="2911475" y="2990850"/>
          <p14:tracePt t="129924" x="2855913" y="2990850"/>
          <p14:tracePt t="130046" x="2855913" y="2997200"/>
          <p14:tracePt t="130054" x="2867025" y="3024188"/>
          <p14:tracePt t="130064" x="2917825" y="3041650"/>
          <p14:tracePt t="130088" x="3046413" y="3090863"/>
          <p14:tracePt t="130121" x="3197225" y="3108325"/>
          <p14:tracePt t="130158" x="3414713" y="3108325"/>
          <p14:tracePt t="130190" x="3497263" y="3108325"/>
          <p14:tracePt t="130223" x="3548063" y="3108325"/>
          <p14:tracePt t="130270" x="3559175" y="3108325"/>
          <p14:tracePt t="130290" x="3559175" y="3101975"/>
          <p14:tracePt t="130323" x="3481388" y="3041650"/>
          <p14:tracePt t="130328" x="3470275" y="3030538"/>
          <p14:tracePt t="130357" x="3319463" y="2979738"/>
          <p14:tracePt t="130360" x="3308350" y="2979738"/>
          <p14:tracePt t="130390" x="3224213" y="2968625"/>
          <p14:tracePt t="130423" x="3146425" y="2968625"/>
          <p14:tracePt t="130454" x="3106738" y="2968625"/>
          <p14:tracePt t="130486" x="3057525" y="2968625"/>
          <p14:tracePt t="130590" x="3062288" y="2974975"/>
          <p14:tracePt t="130606" x="3073400" y="2990850"/>
          <p14:tracePt t="130623" x="3101975" y="3019425"/>
          <p14:tracePt t="130657" x="3241675" y="3063875"/>
          <p14:tracePt t="130690" x="3359150" y="3090863"/>
          <p14:tracePt t="130694" x="3375025" y="3090863"/>
          <p14:tracePt t="130957" x="0" y="0"/>
        </p14:tracePtLst>
        <p14:tracePtLst>
          <p14:tracePt t="137230" x="3871913" y="3135313"/>
          <p14:tracePt t="137335" x="3871913" y="3159125"/>
          <p14:tracePt t="137343" x="3871913" y="3175000"/>
          <p14:tracePt t="137356" x="3871913" y="3186113"/>
          <p14:tracePt t="137391" x="3967163" y="3225800"/>
          <p14:tracePt t="137423" x="4049713" y="3270250"/>
          <p14:tracePt t="137526" x="4060825" y="3270250"/>
          <p14:tracePt t="137542" x="4106863" y="3286125"/>
          <p14:tracePt t="137557" x="4117975" y="3286125"/>
          <p14:tracePt t="137559" x="4144963" y="3286125"/>
          <p14:tracePt t="137591" x="4167188" y="3286125"/>
          <p14:tracePt t="137623" x="4195763" y="3286125"/>
          <p14:tracePt t="137658" x="4206875" y="3286125"/>
          <p14:tracePt t="137690" x="4273550" y="3286125"/>
          <p14:tracePt t="137723" x="4340225" y="3286125"/>
          <p14:tracePt t="137728" x="4373563" y="3286125"/>
          <p14:tracePt t="137757" x="4413250" y="3281363"/>
          <p14:tracePt t="137830" x="4424363" y="3263900"/>
          <p14:tracePt t="137863" x="4424363" y="3252788"/>
          <p14:tracePt t="137930" x="4418013" y="3241675"/>
          <p14:tracePt t="137958" x="4406900" y="3230563"/>
          <p14:tracePt t="137974" x="4379913" y="3230563"/>
          <p14:tracePt t="137990" x="4340225" y="3230563"/>
          <p14:tracePt t="138021" x="4167188" y="3230563"/>
          <p14:tracePt t="138055" x="4071938" y="3197225"/>
          <p14:tracePt t="138088" x="4056063" y="3186113"/>
          <p14:tracePt t="138123" x="4044950" y="3186113"/>
          <p14:tracePt t="138235" x="4049713" y="3192463"/>
          <p14:tracePt t="138250" x="4078288" y="3192463"/>
          <p14:tracePt t="138258" x="4089400" y="3192463"/>
          <p14:tracePt t="138291" x="4206875" y="3208338"/>
          <p14:tracePt t="138321" x="4267200" y="3186113"/>
          <p14:tracePt t="138355" x="4346575" y="3159125"/>
          <p14:tracePt t="138458" x="4346575" y="3146425"/>
          <p14:tracePt t="138489" x="4318000" y="3135313"/>
          <p14:tracePt t="138497" x="4306888" y="3135313"/>
          <p14:tracePt t="138523" x="4295775" y="3119438"/>
          <p14:tracePt t="138570" x="4284663" y="3108325"/>
          <p14:tracePt t="138590" x="4267200" y="3108325"/>
          <p14:tracePt t="138624" x="4217988" y="3097213"/>
          <p14:tracePt t="138629" x="4206875" y="3097213"/>
          <p14:tracePt t="138656" x="4106863" y="3079750"/>
          <p14:tracePt t="138660" x="4089400" y="3079750"/>
          <p14:tracePt t="138690" x="4049713" y="3079750"/>
          <p14:tracePt t="138723" x="4011613" y="3079750"/>
          <p14:tracePt t="138828" x="4011613" y="3101975"/>
          <p14:tracePt t="138835" x="4016375" y="3101975"/>
          <p14:tracePt t="138856" x="4095750" y="3146425"/>
          <p14:tracePt t="138859" x="4106863" y="3146425"/>
          <p14:tracePt t="138890" x="4189413" y="3159125"/>
          <p14:tracePt t="138924" x="4217988" y="3186113"/>
          <p14:tracePt t="138956" x="4217988" y="3203575"/>
          <p14:tracePt t="138990" x="4273550" y="3203575"/>
          <p14:tracePt t="138995" x="4284663" y="3203575"/>
          <p14:tracePt t="139024" x="4295775" y="3203575"/>
          <p14:tracePt t="139130" x="4291013" y="3192463"/>
          <p14:tracePt t="139146" x="4278313" y="3181350"/>
          <p14:tracePt t="139162" x="4251325" y="3181350"/>
          <p14:tracePt t="139190" x="4211638" y="3159125"/>
          <p14:tracePt t="139194" x="4184650" y="3159125"/>
          <p14:tracePt t="139224" x="4129088" y="3141663"/>
          <p14:tracePt t="139228" x="4083050" y="3124200"/>
          <p14:tracePt t="139256" x="4056063" y="3124200"/>
          <p14:tracePt t="139260" x="4027488" y="3124200"/>
          <p14:tracePt t="139290" x="4016375" y="3113088"/>
          <p14:tracePt t="139355" x="4000500" y="3119438"/>
          <p14:tracePt t="139370" x="4038600" y="3152775"/>
          <p14:tracePt t="139389" x="4083050" y="3181350"/>
          <p14:tracePt t="139423" x="4222750" y="3225800"/>
          <p14:tracePt t="139427" x="4251325" y="3225800"/>
          <p14:tracePt t="139457" x="4318000" y="3225800"/>
          <p14:tracePt t="139461" x="4335463" y="3225800"/>
          <p14:tracePt t="139578" x="4335463" y="3219450"/>
          <p14:tracePt t="139586" x="4313238" y="3208338"/>
          <p14:tracePt t="139610" x="4295775" y="3208338"/>
          <p14:tracePt t="139626" x="4284663" y="3192463"/>
          <p14:tracePt t="139657" x="4162425" y="3163888"/>
          <p14:tracePt t="139660" x="4129088" y="3146425"/>
          <p14:tracePt t="139690" x="3949700" y="3113088"/>
          <p14:tracePt t="139723" x="3922713" y="3113088"/>
          <p14:tracePt t="139803" x="3911600" y="3113088"/>
          <p14:tracePt t="139821" x="3911600" y="3124200"/>
          <p14:tracePt t="139857" x="3938588" y="3241675"/>
          <p14:tracePt t="139860" x="3949700" y="3259138"/>
          <p14:tracePt t="139890" x="4049713" y="3270250"/>
          <p14:tracePt t="139923" x="4117975" y="3270250"/>
          <p14:tracePt t="139957" x="4211638" y="3219450"/>
          <p14:tracePt t="139991" x="4295775" y="3181350"/>
          <p14:tracePt t="139996" x="4306888" y="3181350"/>
          <p14:tracePt t="140023" x="4335463" y="3152775"/>
          <p14:tracePt t="140091" x="4335463" y="3141663"/>
          <p14:tracePt t="140106" x="4313238" y="3130550"/>
          <p14:tracePt t="140123" x="4284663" y="3113088"/>
          <p14:tracePt t="140156" x="4233863" y="3113088"/>
          <p14:tracePt t="140190" x="4140200" y="3113088"/>
          <p14:tracePt t="140194" x="4122738" y="3113088"/>
          <p14:tracePt t="140223" x="4111625" y="3113088"/>
          <p14:tracePt t="140346" x="4133850" y="3124200"/>
          <p14:tracePt t="140354" x="4144963" y="3124200"/>
          <p14:tracePt t="140363" x="4162425" y="3124200"/>
          <p14:tracePt t="140389" x="4200525" y="3124200"/>
          <p14:tracePt t="140421" x="4222750" y="3124200"/>
          <p14:tracePt t="140570" x="4217988" y="3124200"/>
          <p14:tracePt t="140746" x="4222750" y="3124200"/>
          <p14:tracePt t="140762" x="4267200" y="3135313"/>
          <p14:tracePt t="140770" x="4295775" y="3135313"/>
          <p14:tracePt t="140788" x="4373563" y="3152775"/>
          <p14:tracePt t="140821" x="4429125" y="3170238"/>
          <p14:tracePt t="140969" x="4406900" y="3159125"/>
          <p14:tracePt t="140977" x="4391025" y="3159125"/>
          <p14:tracePt t="140988" x="4379913" y="3159125"/>
          <p14:tracePt t="141021" x="4302125" y="3159125"/>
          <p14:tracePt t="141055" x="4217988" y="3159125"/>
          <p14:tracePt t="141087" x="4178300" y="3159125"/>
          <p14:tracePt t="141209" x="4200525" y="3170238"/>
          <p14:tracePt t="141217" x="4251325" y="3170238"/>
          <p14:tracePt t="141230" x="4262438" y="3170238"/>
          <p14:tracePt t="141254" x="4329113" y="3170238"/>
          <p14:tracePt t="141288" x="4384675" y="3159125"/>
          <p14:tracePt t="141358" x="4379913" y="3146425"/>
          <p14:tracePt t="141375" x="4362450" y="3135313"/>
          <p14:tracePt t="141391" x="4324350" y="3135313"/>
          <p14:tracePt t="141423" x="4229100" y="3135313"/>
          <p14:tracePt t="141432" x="4217988" y="3135313"/>
          <p14:tracePt t="141456" x="4151313" y="3124200"/>
          <p14:tracePt t="141582" x="4133850" y="3124200"/>
          <p14:tracePt t="141590" x="4133850" y="3130550"/>
          <p14:tracePt t="141623" x="4244975" y="3130550"/>
          <p14:tracePt t="141657" x="4362450" y="3146425"/>
          <p14:tracePt t="141776" x="4373563" y="3146425"/>
          <p14:tracePt t="141790" x="4368800" y="3146425"/>
          <p14:tracePt t="141798" x="4340225" y="3146425"/>
          <p14:tracePt t="141824" x="4256088" y="3146425"/>
          <p14:tracePt t="141856" x="4067175" y="3146425"/>
          <p14:tracePt t="141864" x="4056063" y="3146425"/>
          <p14:tracePt t="141890" x="4038600" y="3146425"/>
          <p14:tracePt t="141966" x="4027488" y="3146425"/>
          <p14:tracePt t="141982" x="4067175" y="3159125"/>
          <p14:tracePt t="141990" x="4095750" y="3159125"/>
          <p14:tracePt t="142022" x="4267200" y="3159125"/>
          <p14:tracePt t="142055" x="4384675" y="3159125"/>
          <p14:tracePt t="142207" x="4379913" y="3159125"/>
          <p14:tracePt t="142224" x="4351338" y="3152775"/>
          <p14:tracePt t="142233" x="4335463" y="3152775"/>
          <p14:tracePt t="142429" x="0" y="0"/>
        </p14:tracePtLst>
        <p14:tracePtLst>
          <p14:tracePt t="143271" x="4692650" y="3119438"/>
          <p14:tracePt t="143342" x="4708525" y="3108325"/>
          <p14:tracePt t="143358" x="4737100" y="3108325"/>
          <p14:tracePt t="143366" x="4764088" y="3108325"/>
          <p14:tracePt t="143390" x="4910138" y="3108325"/>
          <p14:tracePt t="143423" x="5110163" y="3119438"/>
          <p14:tracePt t="143456" x="5272088" y="3119438"/>
          <p14:tracePt t="143464" x="5360988" y="3119438"/>
          <p14:tracePt t="143490" x="5467350" y="3119438"/>
          <p14:tracePt t="143493" x="5495925" y="3119438"/>
          <p14:tracePt t="143521" x="5534025" y="3119438"/>
          <p14:tracePt t="143582" x="5545138" y="3119438"/>
          <p14:tracePt t="143710" x="5540375" y="3113088"/>
          <p14:tracePt t="143726" x="5507038" y="3086100"/>
          <p14:tracePt t="143733" x="5495925" y="3068638"/>
          <p14:tracePt t="143755" x="5484813" y="3068638"/>
          <p14:tracePt t="143758" x="5438775" y="3068638"/>
          <p14:tracePt t="143788" x="5349875" y="3057525"/>
          <p14:tracePt t="143790" x="5305425" y="3057525"/>
          <p14:tracePt t="143821" x="5076825" y="3041650"/>
          <p14:tracePt t="143855" x="4819650" y="3041650"/>
          <p14:tracePt t="143888" x="4681538" y="3024188"/>
          <p14:tracePt t="143923" x="4670425" y="3024188"/>
          <p14:tracePt t="144015" x="4675188" y="3030538"/>
          <p14:tracePt t="144032" x="4703763" y="3041650"/>
          <p14:tracePt t="144039" x="4719638" y="3041650"/>
          <p14:tracePt t="144062" x="4741863" y="3041650"/>
          <p14:tracePt t="144090" x="4814888" y="3057525"/>
          <p14:tracePt t="144094" x="4881563" y="3074988"/>
          <p14:tracePt t="144123" x="5026025" y="3108325"/>
          <p14:tracePt t="144129" x="5094288" y="3108325"/>
          <p14:tracePt t="144156" x="5149850" y="3108325"/>
          <p14:tracePt t="144190" x="5172075" y="3108325"/>
          <p14:tracePt t="145057" x="0" y="0"/>
        </p14:tracePtLst>
        <p14:tracePtLst>
          <p14:tracePt t="159766" x="3727450" y="1528763"/>
          <p14:tracePt t="159774" x="3738563" y="1528763"/>
          <p14:tracePt t="159792" x="3754438" y="1535113"/>
          <p14:tracePt t="159823" x="3794125" y="1635125"/>
          <p14:tracePt t="159857" x="3854450" y="1719263"/>
          <p14:tracePt t="159890" x="3978275" y="1808163"/>
          <p14:tracePt t="159895" x="4044950" y="1824038"/>
          <p14:tracePt t="159923" x="4262438" y="1874838"/>
          <p14:tracePt t="159929" x="4329113" y="1892300"/>
          <p14:tracePt t="159956" x="4552950" y="1892300"/>
          <p14:tracePt t="159959" x="4579938" y="1892300"/>
          <p14:tracePt t="159990" x="4737100" y="1892300"/>
          <p14:tracePt t="160023" x="4803775" y="1892300"/>
          <p14:tracePt t="160031" x="4814888" y="1892300"/>
          <p14:tracePt t="160057" x="4865688" y="1892300"/>
          <p14:tracePt t="160090" x="5076825" y="1892300"/>
          <p14:tracePt t="160095" x="5105400" y="1885950"/>
          <p14:tracePt t="160123" x="5216525" y="1852613"/>
          <p14:tracePt t="160128" x="5243513" y="1835150"/>
          <p14:tracePt t="160156" x="5338763" y="1808163"/>
          <p14:tracePt t="160160" x="5360988" y="1808163"/>
          <p14:tracePt t="160191" x="5467350" y="1752600"/>
          <p14:tracePt t="160223" x="5489575" y="1752600"/>
          <p14:tracePt t="160258" x="5484813" y="1735138"/>
          <p14:tracePt t="160290" x="5378450" y="1724025"/>
          <p14:tracePt t="160323" x="5083175" y="1724025"/>
          <p14:tracePt t="160356" x="4568825" y="1724025"/>
          <p14:tracePt t="160363" x="4446588" y="1724025"/>
          <p14:tracePt t="160390" x="4262438" y="1724025"/>
          <p14:tracePt t="160394" x="4233863" y="1724025"/>
          <p14:tracePt t="160425" x="4156075" y="1724025"/>
          <p14:tracePt t="160457" x="4089400" y="1724025"/>
          <p14:tracePt t="160460" x="4038600" y="1735138"/>
          <p14:tracePt t="160488" x="4000500" y="1746250"/>
          <p14:tracePt t="160578" x="4000500" y="1763713"/>
          <p14:tracePt t="160594" x="4038600" y="1774825"/>
          <p14:tracePt t="160603" x="4067175" y="1774825"/>
          <p14:tracePt t="160623" x="4184650" y="1812925"/>
          <p14:tracePt t="160627" x="4251325" y="1812925"/>
          <p14:tracePt t="160657" x="4508500" y="1830388"/>
          <p14:tracePt t="160660" x="4597400" y="1830388"/>
          <p14:tracePt t="160690" x="4992688" y="1830388"/>
          <p14:tracePt t="160723" x="5422900" y="1830388"/>
          <p14:tracePt t="160756" x="5646738" y="1830388"/>
          <p14:tracePt t="160790" x="5684838" y="1830388"/>
          <p14:tracePt t="160794" x="5695950" y="1830388"/>
          <p14:tracePt t="160821" x="5735638" y="1830388"/>
          <p14:tracePt t="160855" x="5853113" y="1819275"/>
          <p14:tracePt t="160858" x="5864225" y="1801813"/>
          <p14:tracePt t="160888" x="5880100" y="1790700"/>
          <p14:tracePt t="160922" x="5880100" y="1752600"/>
          <p14:tracePt t="160956" x="5784850" y="1712913"/>
          <p14:tracePt t="160990" x="5511800" y="1697038"/>
          <p14:tracePt t="160995" x="5462588" y="1697038"/>
          <p14:tracePt t="161023" x="5260975" y="1697038"/>
          <p14:tracePt t="161027" x="5172075" y="1697038"/>
          <p14:tracePt t="161056" x="4852988" y="1657350"/>
          <p14:tracePt t="161060" x="4759325" y="1635125"/>
          <p14:tracePt t="161090" x="4597400" y="1635125"/>
          <p14:tracePt t="161123" x="4519613" y="1635125"/>
          <p14:tracePt t="161156" x="4479925" y="1635125"/>
          <p14:tracePt t="161234" x="4468813" y="1646238"/>
          <p14:tracePt t="161250" x="4468813" y="1657350"/>
          <p14:tracePt t="161268" x="4508500" y="1674813"/>
          <p14:tracePt t="161291" x="4557713" y="1685925"/>
          <p14:tracePt t="161323" x="4764088" y="1719263"/>
          <p14:tracePt t="161357" x="4976813" y="1719263"/>
          <p14:tracePt t="161391" x="5243513" y="1635125"/>
          <p14:tracePt t="161396" x="5272088" y="1635125"/>
          <p14:tracePt t="161423" x="5311775" y="1624013"/>
          <p14:tracePt t="161492" x="5311775" y="1606550"/>
          <p14:tracePt t="161506" x="5272088" y="1595438"/>
          <p14:tracePt t="161523" x="5216525" y="1595438"/>
          <p14:tracePt t="161557" x="5105400" y="1595438"/>
          <p14:tracePt t="161562" x="5014913" y="1595438"/>
          <p14:tracePt t="161590" x="4830763" y="1606550"/>
          <p14:tracePt t="161594" x="4764088" y="1624013"/>
          <p14:tracePt t="161623" x="4568825" y="1657350"/>
          <p14:tracePt t="161627" x="4519613" y="1674813"/>
          <p14:tracePt t="161812" x="4530725" y="1690688"/>
          <p14:tracePt t="162001" x="0" y="0"/>
        </p14:tracePtLst>
        <p14:tracePtLst>
          <p14:tracePt t="170603" x="3949700" y="1528763"/>
          <p14:tracePt t="170674" x="3960813" y="1517650"/>
          <p14:tracePt t="170690" x="3971925" y="1517650"/>
          <p14:tracePt t="170698" x="4000500" y="1539875"/>
          <p14:tracePt t="170724" x="4189413" y="1557338"/>
          <p14:tracePt t="170758" x="4462463" y="1595438"/>
          <p14:tracePt t="170790" x="4759325" y="1612900"/>
          <p14:tracePt t="170794" x="4808538" y="1612900"/>
          <p14:tracePt t="170823" x="4937125" y="1628775"/>
          <p14:tracePt t="170829" x="4965700" y="1628775"/>
          <p14:tracePt t="170856" x="5154613" y="1646238"/>
          <p14:tracePt t="170859" x="5221288" y="1646238"/>
          <p14:tracePt t="170890" x="5356225" y="1662113"/>
          <p14:tracePt t="170923" x="5422900" y="1662113"/>
          <p14:tracePt t="170930" x="5434013" y="1662113"/>
          <p14:tracePt t="170956" x="5489575" y="1662113"/>
          <p14:tracePt t="170990" x="5529263" y="1662113"/>
          <p14:tracePt t="170994" x="5540375" y="1662113"/>
          <p14:tracePt t="171023" x="5556250" y="1662113"/>
          <p14:tracePt t="171029" x="5567363" y="1662113"/>
          <p14:tracePt t="171056" x="5607050" y="1662113"/>
          <p14:tracePt t="171060" x="5618163" y="1662113"/>
          <p14:tracePt t="171203" x="5595938" y="1651000"/>
          <p14:tracePt t="171210" x="5584825" y="1651000"/>
          <p14:tracePt t="171223" x="5573713" y="1639888"/>
          <p14:tracePt t="171256" x="5556250" y="1639888"/>
          <p14:tracePt t="171290" x="5445125" y="1639888"/>
          <p14:tracePt t="171324" x="5216525" y="1651000"/>
          <p14:tracePt t="171357" x="4921250" y="1668463"/>
          <p14:tracePt t="171362" x="4830763" y="1668463"/>
          <p14:tracePt t="171390" x="4497388" y="1668463"/>
          <p14:tracePt t="171394" x="4429125" y="1668463"/>
          <p14:tracePt t="171424" x="4206875" y="1668463"/>
          <p14:tracePt t="171428" x="4117975" y="1668463"/>
          <p14:tracePt t="171456" x="3887788" y="1668463"/>
          <p14:tracePt t="171489" x="3849688" y="1668463"/>
          <p14:tracePt t="171827" x="3854450" y="1679575"/>
          <p14:tracePt t="171906" x="3871913" y="1679575"/>
          <p14:tracePt t="171971" x="3883025" y="1697038"/>
          <p14:tracePt t="171986" x="3894138" y="1697038"/>
          <p14:tracePt t="172002" x="3905250" y="1697038"/>
          <p14:tracePt t="172023" x="3922713" y="1697038"/>
          <p14:tracePt t="172056" x="4005263" y="1697038"/>
          <p14:tracePt t="172061" x="4033838" y="1697038"/>
          <p14:tracePt t="172090" x="4306888" y="1730375"/>
          <p14:tracePt t="172123" x="4999038" y="1797050"/>
          <p14:tracePt t="172156" x="5807075" y="1841500"/>
          <p14:tracePt t="172190" x="6259513" y="1841500"/>
          <p14:tracePt t="172194" x="6270625" y="1841500"/>
          <p14:tracePt t="172223" x="6288088" y="1841500"/>
          <p14:tracePt t="172227" x="6299200" y="1841500"/>
          <p14:tracePt t="172693" x="6292850" y="1835150"/>
          <p14:tracePt t="172712" x="6276975" y="1824038"/>
          <p14:tracePt t="172726" x="6265863" y="1824038"/>
          <p14:tracePt t="172755" x="6208713" y="1808163"/>
          <p14:tracePt t="172758" x="6164263" y="1808163"/>
          <p14:tracePt t="172788" x="5980113" y="1808163"/>
          <p14:tracePt t="172791" x="5913438" y="1808163"/>
          <p14:tracePt t="172822" x="5338763" y="1724025"/>
          <p14:tracePt t="172855" x="4948238" y="1724025"/>
          <p14:tracePt t="172888" x="4937125" y="1724025"/>
          <p14:tracePt t="173221" x="0" y="0"/>
        </p14:tracePtLst>
        <p14:tracePtLst>
          <p14:tracePt t="174815" x="736600" y="3967163"/>
          <p14:tracePt t="174919" x="747713" y="3956050"/>
          <p14:tracePt t="174934" x="809625" y="3944938"/>
          <p14:tracePt t="174957" x="836613" y="3944938"/>
          <p14:tracePt t="174960" x="865188" y="3929063"/>
          <p14:tracePt t="174991" x="982663" y="3917950"/>
          <p14:tracePt t="175023" x="1020763" y="3900488"/>
          <p14:tracePt t="175056" x="1120775" y="3900488"/>
          <p14:tracePt t="175090" x="1160463" y="3900488"/>
          <p14:tracePt t="175126" x="1177925" y="3900488"/>
          <p14:tracePt t="175157" x="1200150" y="3900488"/>
          <p14:tracePt t="175161" x="1227138" y="3900488"/>
          <p14:tracePt t="175190" x="1311275" y="3900488"/>
          <p14:tracePt t="175223" x="1417638" y="3900488"/>
          <p14:tracePt t="175257" x="1444625" y="3900488"/>
          <p14:tracePt t="175290" x="1455738" y="3900488"/>
          <p14:tracePt t="175323" x="1484313" y="3900488"/>
          <p14:tracePt t="175358" x="1557338" y="3900488"/>
          <p14:tracePt t="175390" x="1701800" y="3929063"/>
          <p14:tracePt t="175423" x="1768475" y="3929063"/>
          <p14:tracePt t="175428" x="1779588" y="3929063"/>
          <p14:tracePt t="175456" x="1819275" y="3929063"/>
          <p14:tracePt t="175459" x="1830388" y="3929063"/>
          <p14:tracePt t="175487" x="1885950" y="3929063"/>
          <p14:tracePt t="175489" x="1897063" y="3929063"/>
          <p14:tracePt t="175521" x="1919288" y="3929063"/>
          <p14:tracePt t="175554" x="1935163" y="3929063"/>
          <p14:tracePt t="175588" x="1997075" y="3929063"/>
          <p14:tracePt t="175620" x="2014538" y="3929063"/>
          <p14:tracePt t="175659" x="2036763" y="3929063"/>
          <p14:tracePt t="175690" x="2063750" y="3929063"/>
          <p14:tracePt t="175723" x="2143125" y="3929063"/>
          <p14:tracePt t="175756" x="2170113" y="3929063"/>
          <p14:tracePt t="175818" x="2181225" y="3929063"/>
          <p14:tracePt t="175885" x="2192338" y="3929063"/>
          <p14:tracePt t="175898" x="2209800" y="3929063"/>
          <p14:tracePt t="176299" x="2220913" y="3929063"/>
          <p14:tracePt t="176307" x="2247900" y="3929063"/>
          <p14:tracePt t="176323" x="2287588" y="3929063"/>
          <p14:tracePt t="176357" x="2298700" y="3929063"/>
          <p14:tracePt t="176390" x="2325688" y="3929063"/>
          <p14:tracePt t="176458" x="2338388" y="3929063"/>
          <p14:tracePt t="176474" x="2349500" y="3929063"/>
          <p14:tracePt t="176490" x="2365375" y="3929063"/>
          <p14:tracePt t="176524" x="2416175" y="3951288"/>
          <p14:tracePt t="176556" x="2482850" y="3967163"/>
          <p14:tracePt t="176590" x="2589213" y="4029075"/>
          <p14:tracePt t="176594" x="2600325" y="4029075"/>
          <p14:tracePt t="176624" x="2622550" y="4029075"/>
          <p14:tracePt t="176628" x="2638425" y="4029075"/>
          <p14:tracePt t="176656" x="2705100" y="4040188"/>
          <p14:tracePt t="176690" x="2716213" y="4040188"/>
          <p14:tracePt t="176731" x="2733675" y="4040188"/>
          <p14:tracePt t="176756" x="2767013" y="4040188"/>
          <p14:tracePt t="176790" x="2822575" y="4040188"/>
          <p14:tracePt t="176794" x="2833688" y="4040188"/>
          <p14:tracePt t="176824" x="2873375" y="4056063"/>
          <p14:tracePt t="176828" x="2889250" y="4056063"/>
          <p14:tracePt t="176857" x="2979738" y="4084638"/>
          <p14:tracePt t="176860" x="3006725" y="4102100"/>
          <p14:tracePt t="176890" x="3263900" y="4117975"/>
          <p14:tracePt t="176924" x="3497263" y="4151313"/>
          <p14:tracePt t="176957" x="3648075" y="4151313"/>
          <p14:tracePt t="176962" x="3665538" y="4151313"/>
          <p14:tracePt t="176988" x="3687763" y="4151313"/>
          <p14:tracePt t="177022" x="3754438" y="4140200"/>
          <p14:tracePt t="177055" x="3794125" y="4129088"/>
          <p14:tracePt t="177162" x="3794125" y="4117975"/>
          <p14:tracePt t="177290" x="3810000" y="4117975"/>
          <p14:tracePt t="177299" x="3849688" y="4117975"/>
          <p14:tracePt t="177323" x="4056063" y="4062413"/>
          <p14:tracePt t="177357" x="4200525" y="3967163"/>
          <p14:tracePt t="177390" x="4217988" y="3933825"/>
          <p14:tracePt t="177423" x="4217988" y="3878263"/>
          <p14:tracePt t="177428" x="4217988" y="3867150"/>
          <p14:tracePt t="177456" x="4189413" y="3794125"/>
          <p14:tracePt t="177460" x="4156075" y="3760788"/>
          <p14:tracePt t="177489" x="4089400" y="3711575"/>
          <p14:tracePt t="177521" x="3900488" y="3676650"/>
          <p14:tracePt t="177555" x="3827463" y="3676650"/>
          <p14:tracePt t="177588" x="3738563" y="3722688"/>
          <p14:tracePt t="177593" x="3727450" y="3733800"/>
          <p14:tracePt t="177621" x="3687763" y="3771900"/>
          <p14:tracePt t="177654" x="3632200" y="3827463"/>
          <p14:tracePt t="177658" x="3632200" y="3838575"/>
          <p14:tracePt t="177688" x="3632200" y="3878263"/>
          <p14:tracePt t="177690" x="3632200" y="3895725"/>
          <p14:tracePt t="177721" x="3676650" y="4011613"/>
          <p14:tracePt t="177756" x="3771900" y="4095750"/>
          <p14:tracePt t="177790" x="3933825" y="4162425"/>
          <p14:tracePt t="177794" x="3960813" y="4162425"/>
          <p14:tracePt t="177823" x="4083050" y="4162425"/>
          <p14:tracePt t="177827" x="4129088" y="4162425"/>
          <p14:tracePt t="177856" x="4233863" y="4140200"/>
          <p14:tracePt t="177860" x="4262438" y="4106863"/>
          <p14:tracePt t="177892" x="4335463" y="4011613"/>
          <p14:tracePt t="177923" x="4335463" y="3929063"/>
          <p14:tracePt t="177957" x="4335463" y="3849688"/>
          <p14:tracePt t="177964" x="4306888" y="3783013"/>
          <p14:tracePt t="177990" x="4151313" y="3687763"/>
          <p14:tracePt t="177993" x="4106863" y="3687763"/>
          <p14:tracePt t="178023" x="3900488" y="3687763"/>
          <p14:tracePt t="178027" x="3810000" y="3687763"/>
          <p14:tracePt t="178056" x="3659188" y="3687763"/>
          <p14:tracePt t="178062" x="3609975" y="3698875"/>
          <p14:tracePt t="178090" x="3536950" y="3800475"/>
          <p14:tracePt t="178123" x="3536950" y="3917950"/>
          <p14:tracePt t="178156" x="3659188" y="4106863"/>
          <p14:tracePt t="178162" x="3692525" y="4135438"/>
          <p14:tracePt t="178190" x="3860800" y="4168775"/>
          <p14:tracePt t="178194" x="3927475" y="4168775"/>
          <p14:tracePt t="178224" x="4038600" y="4129088"/>
          <p14:tracePt t="178227" x="4067175" y="4113213"/>
          <p14:tracePt t="178256" x="4133850" y="3978275"/>
          <p14:tracePt t="178262" x="4133850" y="3967163"/>
          <p14:tracePt t="178290" x="4133850" y="3889375"/>
          <p14:tracePt t="178323" x="4133850" y="3860800"/>
          <p14:tracePt t="178358" x="4133850" y="3849688"/>
          <p14:tracePt t="178390" x="4133850" y="3917950"/>
          <p14:tracePt t="178423" x="4346575" y="4102100"/>
          <p14:tracePt t="178457" x="4486275" y="4168775"/>
          <p14:tracePt t="178462" x="4530725" y="4168775"/>
          <p14:tracePt t="178487" x="4657725" y="4140200"/>
          <p14:tracePt t="178520" x="4741863" y="4056063"/>
          <p14:tracePt t="178554" x="4814888" y="4056063"/>
          <p14:tracePt t="178588" x="5043488" y="4017963"/>
          <p14:tracePt t="178620" x="5065713" y="4017963"/>
          <p14:tracePt t="178766" x="5065713" y="4056063"/>
          <p14:tracePt t="178774" x="5065713" y="4067175"/>
          <p14:tracePt t="178790" x="5065713" y="4084638"/>
          <p14:tracePt t="178823" x="5154613" y="4151313"/>
          <p14:tracePt t="178828" x="5205413" y="4168775"/>
          <p14:tracePt t="178854" x="5278438" y="4179888"/>
          <p14:tracePt t="178887" x="5316538" y="4179888"/>
          <p14:tracePt t="178919" x="5427663" y="4179888"/>
          <p14:tracePt t="178920" x="5478463" y="4179888"/>
          <p14:tracePt t="178957" x="5618163" y="4140200"/>
          <p14:tracePt t="178990" x="5718175" y="4084638"/>
          <p14:tracePt t="178995" x="5729288" y="4056063"/>
          <p14:tracePt t="179023" x="5746750" y="4000500"/>
          <p14:tracePt t="179029" x="5746750" y="3973513"/>
          <p14:tracePt t="179056" x="5757863" y="3849688"/>
          <p14:tracePt t="179059" x="5757863" y="3822700"/>
          <p14:tracePt t="179090" x="5757863" y="3683000"/>
          <p14:tracePt t="179123" x="5735638" y="3632200"/>
          <p14:tracePt t="179156" x="5651500" y="3587750"/>
          <p14:tracePt t="179190" x="5445125" y="3587750"/>
          <p14:tracePt t="179195" x="5378450" y="3587750"/>
          <p14:tracePt t="179223" x="5210175" y="3571875"/>
          <p14:tracePt t="179228" x="5183188" y="3571875"/>
          <p14:tracePt t="179256" x="5127625" y="3594100"/>
          <p14:tracePt t="179260" x="5099050" y="3609975"/>
          <p14:tracePt t="179291" x="5048250" y="3676650"/>
          <p14:tracePt t="179323" x="5014913" y="3811588"/>
          <p14:tracePt t="179356" x="5014913" y="3911600"/>
          <p14:tracePt t="179390" x="5065713" y="3995738"/>
          <p14:tracePt t="179394" x="5116513" y="4011613"/>
          <p14:tracePt t="179425" x="5238750" y="4062413"/>
          <p14:tracePt t="179428" x="5249863" y="4073525"/>
          <p14:tracePt t="179457" x="5334000" y="4102100"/>
          <p14:tracePt t="179461" x="5367338" y="4117975"/>
          <p14:tracePt t="179490" x="5522913" y="4135438"/>
          <p14:tracePt t="179524" x="5657850" y="4146550"/>
          <p14:tracePt t="179531" x="5684838" y="4146550"/>
          <p14:tracePt t="179557" x="5735638" y="4146550"/>
          <p14:tracePt t="179590" x="5942013" y="4033838"/>
          <p14:tracePt t="179594" x="5969000" y="4017963"/>
          <p14:tracePt t="179623" x="6024563" y="3978275"/>
          <p14:tracePt t="179628" x="6037263" y="3967163"/>
          <p14:tracePt t="179657" x="6075363" y="3911600"/>
          <p14:tracePt t="179660" x="6075363" y="3860800"/>
          <p14:tracePt t="179690" x="6030913" y="3649663"/>
          <p14:tracePt t="179723" x="5729288" y="3454400"/>
          <p14:tracePt t="179756" x="5394325" y="3376613"/>
          <p14:tracePt t="179762" x="5305425" y="3376613"/>
          <p14:tracePt t="179790" x="5099050" y="3376613"/>
          <p14:tracePt t="179794" x="5010150" y="3376613"/>
          <p14:tracePt t="179823" x="4741863" y="3448050"/>
          <p14:tracePt t="179828" x="4670425" y="3487738"/>
          <p14:tracePt t="179857" x="4508500" y="3594100"/>
          <p14:tracePt t="179860" x="4491038" y="3621088"/>
          <p14:tracePt t="179890" x="4473575" y="3738563"/>
          <p14:tracePt t="179923" x="4535488" y="3895725"/>
          <p14:tracePt t="179957" x="4664075" y="4000500"/>
          <p14:tracePt t="179990" x="4681538" y="4017963"/>
          <p14:tracePt t="180096" x="4692650" y="4006850"/>
          <p14:tracePt t="180104" x="4692650" y="3978275"/>
          <p14:tracePt t="180119" x="4719638" y="3922713"/>
          <p14:tracePt t="180121" x="0" y="0"/>
        </p14:tracePtLst>
        <p14:tracePtLst>
          <p14:tracePt t="221994" x="4071938" y="1697038"/>
          <p14:tracePt t="222179" x="4111625" y="1697038"/>
          <p14:tracePt t="222187" x="4122738" y="1697038"/>
          <p14:tracePt t="222194" x="4151313" y="1697038"/>
          <p14:tracePt t="222225" x="4200525" y="1697038"/>
          <p14:tracePt t="222229" x="4244975" y="1701800"/>
          <p14:tracePt t="222256" x="4273550" y="1701800"/>
          <p14:tracePt t="222260" x="4302125" y="1701800"/>
          <p14:tracePt t="222291" x="4429125" y="1701800"/>
          <p14:tracePt t="222324" x="4686300" y="1741488"/>
          <p14:tracePt t="222329" x="4786313" y="1763713"/>
          <p14:tracePt t="222357" x="4992688" y="1797050"/>
          <p14:tracePt t="222390" x="5278438" y="1863725"/>
          <p14:tracePt t="222395" x="5378450" y="1885950"/>
          <p14:tracePt t="222424" x="5495925" y="1885950"/>
          <p14:tracePt t="222428" x="5507038" y="1885950"/>
          <p14:tracePt t="222513" x="5500688" y="1874838"/>
          <p14:tracePt t="222546" x="5489575" y="1863725"/>
          <p14:tracePt t="222553" x="5473700" y="1852613"/>
          <p14:tracePt t="222610" x="5451475" y="1852613"/>
          <p14:tracePt t="222617" x="5434013" y="1852613"/>
          <p14:tracePt t="222785" x="0" y="0"/>
        </p14:tracePtLst>
        <p14:tracePtLst>
          <p14:tracePt t="223415" x="7275513" y="3074988"/>
          <p14:tracePt t="223441" x="7275513" y="3057525"/>
          <p14:tracePt t="223457" x="7235825" y="3057525"/>
          <p14:tracePt t="223465" x="7191375" y="3057525"/>
          <p14:tracePt t="223488" x="7073900" y="3057525"/>
          <p14:tracePt t="223490" x="7046913" y="3057525"/>
          <p14:tracePt t="223521" x="6873875" y="3041650"/>
          <p14:tracePt t="223554" x="6700838" y="3090863"/>
          <p14:tracePt t="223589" x="6388100" y="3308350"/>
          <p14:tracePt t="223621" x="6203950" y="3387725"/>
          <p14:tracePt t="223654" x="5997575" y="3549650"/>
          <p14:tracePt t="223657" x="5969000" y="3582988"/>
          <p14:tracePt t="223688" x="5853113" y="3660775"/>
          <p14:tracePt t="223690" x="5818188" y="3711575"/>
          <p14:tracePt t="223721" x="5746750" y="3833813"/>
          <p14:tracePt t="223754" x="5662613" y="4011613"/>
          <p14:tracePt t="223788" x="5562600" y="4264025"/>
          <p14:tracePt t="223821" x="5562600" y="4430713"/>
          <p14:tracePt t="223854" x="5562600" y="4703763"/>
          <p14:tracePt t="223888" x="5589588" y="4938713"/>
          <p14:tracePt t="223921" x="5673725" y="5138738"/>
          <p14:tracePt t="223954" x="5807075" y="5300663"/>
          <p14:tracePt t="223958" x="5824538" y="5367338"/>
          <p14:tracePt t="223988" x="5986463" y="5568950"/>
          <p14:tracePt t="223991" x="6019800" y="5619750"/>
          <p14:tracePt t="224021" x="6321425" y="5786438"/>
          <p14:tracePt t="224054" x="6588125" y="5915025"/>
          <p14:tracePt t="224087" x="6973888" y="6115050"/>
          <p14:tracePt t="224121" x="7113588" y="6176963"/>
          <p14:tracePt t="224156" x="7129463" y="6188075"/>
          <p14:tracePt t="224197" x="7151688" y="6188075"/>
          <p14:tracePt t="224221" x="7208838" y="6205538"/>
          <p14:tracePt t="224277" x="7235825" y="6216650"/>
          <p14:tracePt t="224288" x="7246938" y="6216650"/>
          <p14:tracePt t="224322" x="7264400" y="6227763"/>
          <p14:tracePt t="224354" x="7470775" y="6227763"/>
          <p14:tracePt t="224357" x="7559675" y="6227763"/>
          <p14:tracePt t="224388" x="7788275" y="6227763"/>
          <p14:tracePt t="224390" x="7877175" y="6227763"/>
          <p14:tracePt t="224421" x="8178800" y="6183313"/>
          <p14:tracePt t="224455" x="8597900" y="5932488"/>
          <p14:tracePt t="224490" x="8686800" y="5819775"/>
          <p14:tracePt t="224495" x="8686800" y="5753100"/>
          <p14:tracePt t="224523" x="8658225" y="5568950"/>
          <p14:tracePt t="224528" x="8620125" y="5462588"/>
          <p14:tracePt t="224556" x="8491538" y="5105400"/>
          <p14:tracePt t="224559" x="8451850" y="5005388"/>
          <p14:tracePt t="224590" x="8340725" y="4860925"/>
          <p14:tracePt t="224623" x="8185150" y="4514850"/>
          <p14:tracePt t="224657" x="7961313" y="4157663"/>
          <p14:tracePt t="224690" x="7850188" y="3944938"/>
          <p14:tracePt t="224695" x="7832725" y="3911600"/>
          <p14:tracePt t="224723" x="7805738" y="3844925"/>
          <p14:tracePt t="224728" x="7788275" y="3811588"/>
          <p14:tracePt t="224756" x="7726363" y="3665538"/>
          <p14:tracePt t="224760" x="7688263" y="3594100"/>
          <p14:tracePt t="224790" x="7615238" y="3476625"/>
          <p14:tracePt t="224823" x="7548563" y="3421063"/>
          <p14:tracePt t="224856" x="7426325" y="3275013"/>
          <p14:tracePt t="224864" x="7397750" y="3259138"/>
          <p14:tracePt t="224890" x="7302500" y="3225800"/>
          <p14:tracePt t="224894" x="7291388" y="3225800"/>
          <p14:tracePt t="224924" x="7185025" y="3214688"/>
          <p14:tracePt t="224926" x="7173913" y="3214688"/>
          <p14:tracePt t="224956" x="7073900" y="3214688"/>
          <p14:tracePt t="224960" x="7040563" y="3214688"/>
          <p14:tracePt t="224990" x="6851650" y="3219450"/>
          <p14:tracePt t="225024" x="6610350" y="3465513"/>
          <p14:tracePt t="225031" x="6550025" y="3571875"/>
          <p14:tracePt t="225056" x="6443663" y="3738563"/>
          <p14:tracePt t="225090" x="6292850" y="4090988"/>
          <p14:tracePt t="225095" x="6248400" y="4191000"/>
          <p14:tracePt t="225125" x="6175375" y="4430713"/>
          <p14:tracePt t="225129" x="6159500" y="4497388"/>
          <p14:tracePt t="225157" x="6137275" y="4781550"/>
          <p14:tracePt t="225160" x="6119813" y="4849813"/>
          <p14:tracePt t="225190" x="6153150" y="5229225"/>
          <p14:tracePt t="225224" x="6326188" y="5524500"/>
          <p14:tracePt t="225256" x="6650038" y="5826125"/>
          <p14:tracePt t="225262" x="6756400" y="5886450"/>
          <p14:tracePt t="225290" x="7113588" y="6037263"/>
          <p14:tracePt t="225294" x="7275513" y="6081713"/>
          <p14:tracePt t="225323" x="7743825" y="6216650"/>
          <p14:tracePt t="225328" x="7866063" y="6238875"/>
          <p14:tracePt t="225356" x="7994650" y="6254750"/>
          <p14:tracePt t="225360" x="8023225" y="6254750"/>
          <p14:tracePt t="225390" x="8123238" y="6283325"/>
          <p14:tracePt t="225423" x="8240713" y="6299200"/>
          <p14:tracePt t="225456" x="8356600" y="6299200"/>
          <p14:tracePt t="225490" x="8496300" y="6165850"/>
          <p14:tracePt t="225495" x="8529638" y="6115050"/>
          <p14:tracePt t="225523" x="8658225" y="5892800"/>
          <p14:tracePt t="225528" x="8697913" y="5792788"/>
          <p14:tracePt t="225557" x="8753475" y="5529263"/>
          <p14:tracePt t="225560" x="8753475" y="5435600"/>
          <p14:tracePt t="225590" x="8658225" y="5016500"/>
          <p14:tracePt t="225623" x="8396288" y="4492625"/>
          <p14:tracePt t="225657" x="8212138" y="4124325"/>
          <p14:tracePt t="225690" x="8116888" y="3978275"/>
          <p14:tracePt t="225696" x="8089900" y="3933825"/>
          <p14:tracePt t="225723" x="8005763" y="3822700"/>
          <p14:tracePt t="225728" x="7994650" y="3778250"/>
          <p14:tracePt t="225757" x="7943850" y="3665538"/>
          <p14:tracePt t="225760" x="7894638" y="3582988"/>
          <p14:tracePt t="225790" x="7810500" y="3443288"/>
          <p14:tracePt t="225823" x="7670800" y="3292475"/>
          <p14:tracePt t="225856" x="7515225" y="3219450"/>
          <p14:tracePt t="225864" x="7464425" y="3203575"/>
          <p14:tracePt t="225890" x="7426325" y="3186113"/>
          <p14:tracePt t="225923" x="7308850" y="3159125"/>
          <p14:tracePt t="225928" x="7297738" y="3159125"/>
          <p14:tracePt t="225957" x="7173913" y="3170238"/>
          <p14:tracePt t="225960" x="7096125" y="3230563"/>
          <p14:tracePt t="225993" x="6818313" y="3454400"/>
          <p14:tracePt t="226023" x="6599238" y="3783013"/>
          <p14:tracePt t="226056" x="6337300" y="4151313"/>
          <p14:tracePt t="226090" x="6208713" y="4408488"/>
          <p14:tracePt t="226095" x="6192838" y="4475163"/>
          <p14:tracePt t="226123" x="6159500" y="4687888"/>
          <p14:tracePt t="226127" x="6159500" y="4754563"/>
          <p14:tracePt t="226156" x="6119813" y="5005388"/>
          <p14:tracePt t="226161" x="6119813" y="5100638"/>
          <p14:tracePt t="226190" x="6148388" y="5362575"/>
          <p14:tracePt t="226223" x="6303963" y="5591175"/>
          <p14:tracePt t="226257" x="6616700" y="5943600"/>
          <p14:tracePt t="226263" x="6667500" y="5992813"/>
          <p14:tracePt t="226289" x="6845300" y="6138863"/>
          <p14:tracePt t="226293" x="6951663" y="6199188"/>
          <p14:tracePt t="226321" x="7202488" y="6316663"/>
          <p14:tracePt t="226356" x="7586663" y="6411913"/>
          <p14:tracePt t="226362" x="7681913" y="6434138"/>
          <p14:tracePt t="226367" x="7748588" y="6434138"/>
          <p14:tracePt t="226390" x="7861300" y="6434138"/>
          <p14:tracePt t="226423" x="8001000" y="6327775"/>
          <p14:tracePt t="226456" x="8218488" y="6149975"/>
          <p14:tracePt t="226462" x="8251825" y="6076950"/>
          <p14:tracePt t="226487" x="8351838" y="5803900"/>
          <p14:tracePt t="226523" x="8369300" y="5484813"/>
          <p14:tracePt t="226527" x="8385175" y="5391150"/>
          <p14:tracePt t="226556" x="8407400" y="5138738"/>
          <p14:tracePt t="226562" x="8424863" y="5038725"/>
          <p14:tracePt t="226591" x="8391525" y="4659313"/>
          <p14:tracePt t="226623" x="8301038" y="4379913"/>
          <p14:tracePt t="226657" x="8161338" y="4129088"/>
          <p14:tracePt t="226662" x="8161338" y="4102100"/>
          <p14:tracePt t="226690" x="8089900" y="3933825"/>
          <p14:tracePt t="226695" x="8072438" y="3883025"/>
          <p14:tracePt t="226723" x="7927975" y="3660775"/>
          <p14:tracePt t="226727" x="7850188" y="3560763"/>
          <p14:tracePt t="226759" x="7659688" y="3319463"/>
          <p14:tracePt t="226791" x="7553325" y="3197225"/>
          <p14:tracePt t="226823" x="7470775" y="3113088"/>
          <p14:tracePt t="226858" x="7324725" y="3030538"/>
          <p14:tracePt t="226867" x="7313613" y="3019425"/>
          <p14:tracePt t="226890" x="7286625" y="3008313"/>
          <p14:tracePt t="226923" x="7102475" y="3124200"/>
          <p14:tracePt t="226957" x="6834188" y="3392488"/>
          <p14:tracePt t="226962" x="6818313" y="3421063"/>
          <p14:tracePt t="226990" x="6656388" y="3560763"/>
          <p14:tracePt t="226995" x="6605588" y="3594100"/>
          <p14:tracePt t="227023" x="6516688" y="3671888"/>
          <p14:tracePt t="227027" x="6465888" y="3705225"/>
          <p14:tracePt t="227058" x="6303963" y="3933825"/>
          <p14:tracePt t="227092" x="6197600" y="4195763"/>
          <p14:tracePt t="227121" x="6164263" y="4391025"/>
          <p14:tracePt t="227157" x="6164263" y="4503738"/>
          <p14:tracePt t="227189" x="6243638" y="4710113"/>
          <p14:tracePt t="227194" x="6292850" y="4759325"/>
          <p14:tracePt t="227223" x="6510338" y="4999038"/>
          <p14:tracePt t="227227" x="6588125" y="5056188"/>
          <p14:tracePt t="227257" x="6783388" y="5183188"/>
          <p14:tracePt t="227260" x="6918325" y="5245100"/>
          <p14:tracePt t="227290" x="7464425" y="5491163"/>
          <p14:tracePt t="227323" x="7866063" y="5630863"/>
          <p14:tracePt t="227332" x="7894638" y="5646738"/>
          <p14:tracePt t="227357" x="8045450" y="5697538"/>
          <p14:tracePt t="227390" x="8128000" y="5708650"/>
          <p14:tracePt t="227395" x="8139113" y="5724525"/>
          <p14:tracePt t="227423" x="8150225" y="5724525"/>
          <p14:tracePt t="227458" x="8234363" y="5724525"/>
          <p14:tracePt t="227490" x="8391525" y="5635625"/>
          <p14:tracePt t="227523" x="8458200" y="5551488"/>
          <p14:tracePt t="227531" x="8507413" y="5518150"/>
          <p14:tracePt t="227557" x="8613775" y="5345113"/>
          <p14:tracePt t="227590" x="8686800" y="5038725"/>
          <p14:tracePt t="227595" x="8686800" y="4943475"/>
          <p14:tracePt t="227623" x="8669338" y="4637088"/>
          <p14:tracePt t="227628" x="8653463" y="4537075"/>
          <p14:tracePt t="227656" x="8558213" y="4324350"/>
          <p14:tracePt t="227661" x="8502650" y="4246563"/>
          <p14:tracePt t="227690" x="8312150" y="3940175"/>
          <p14:tracePt t="227723" x="8196263" y="3738563"/>
          <p14:tracePt t="227756" x="8083550" y="3609975"/>
          <p14:tracePt t="227790" x="7927975" y="3443288"/>
          <p14:tracePt t="227794" x="7872413" y="3370263"/>
          <p14:tracePt t="227824" x="7715250" y="3248025"/>
          <p14:tracePt t="227828" x="7704138" y="3236913"/>
          <p14:tracePt t="227857" x="7632700" y="3192463"/>
          <p14:tracePt t="227860" x="7621588" y="3192463"/>
          <p14:tracePt t="227890" x="7537450" y="3181350"/>
          <p14:tracePt t="227925" x="7404100" y="3181350"/>
          <p14:tracePt t="227956" x="7269163" y="3252788"/>
          <p14:tracePt t="227990" x="7180263" y="3325813"/>
          <p14:tracePt t="227995" x="7129463" y="3359150"/>
          <p14:tracePt t="228023" x="7085013" y="3376613"/>
          <p14:tracePt t="228027" x="7046913" y="3392488"/>
          <p14:tracePt t="228056" x="6956425" y="3421063"/>
          <p14:tracePt t="228060" x="6907213" y="3454400"/>
          <p14:tracePt t="228090" x="6650038" y="3671888"/>
          <p14:tracePt t="228123" x="6288088" y="3911600"/>
          <p14:tracePt t="228156" x="6059488" y="4179888"/>
          <p14:tracePt t="228190" x="5886450" y="4408488"/>
          <p14:tracePt t="228196" x="5846763" y="4503738"/>
          <p14:tracePt t="228223" x="5829300" y="4608513"/>
          <p14:tracePt t="228227" x="5813425" y="4654550"/>
          <p14:tracePt t="228257" x="5813425" y="4860925"/>
          <p14:tracePt t="228260" x="5846763" y="4954588"/>
          <p14:tracePt t="228290" x="6115050" y="5345113"/>
          <p14:tracePt t="228323" x="6303963" y="5624513"/>
          <p14:tracePt t="228356" x="6381750" y="5808663"/>
          <p14:tracePt t="228389" x="6561138" y="6059488"/>
          <p14:tracePt t="228396" x="6638925" y="6115050"/>
          <p14:tracePt t="228423" x="6772275" y="6216650"/>
          <p14:tracePt t="228428" x="6840538" y="6232525"/>
          <p14:tracePt t="228456" x="7024688" y="6338888"/>
          <p14:tracePt t="228460" x="7073900" y="6372225"/>
          <p14:tracePt t="228490" x="7437438" y="6489700"/>
          <p14:tracePt t="228523" x="7699375" y="6540500"/>
          <p14:tracePt t="228557" x="7816850" y="6540500"/>
          <p14:tracePt t="228590" x="7932738" y="6540500"/>
          <p14:tracePt t="228594" x="7961313" y="6534150"/>
          <p14:tracePt t="228623" x="8101013" y="6434138"/>
          <p14:tracePt t="228627" x="8134350" y="6361113"/>
          <p14:tracePt t="228656" x="8223250" y="6165850"/>
          <p14:tracePt t="228660" x="8223250" y="6138863"/>
          <p14:tracePt t="228691" x="8289925" y="5903913"/>
          <p14:tracePt t="228723" x="8380413" y="5602288"/>
          <p14:tracePt t="228757" x="8402638" y="5373688"/>
          <p14:tracePt t="228790" x="8402638" y="5083175"/>
          <p14:tracePt t="228795" x="8402638" y="4994275"/>
          <p14:tracePt t="228823" x="8402638" y="4770438"/>
          <p14:tracePt t="228827" x="8385175" y="4703763"/>
          <p14:tracePt t="228856" x="8334375" y="4514850"/>
          <p14:tracePt t="228860" x="8318500" y="4446588"/>
          <p14:tracePt t="228868" x="8301038" y="4379913"/>
          <p14:tracePt t="228890" x="8212138" y="4202113"/>
          <p14:tracePt t="228923" x="8116888" y="4040188"/>
          <p14:tracePt t="228957" x="7932738" y="3771900"/>
          <p14:tracePt t="228961" x="7899400" y="3722688"/>
          <p14:tracePt t="228989" x="7759700" y="3543300"/>
          <p14:tracePt t="228994" x="7710488" y="3509963"/>
          <p14:tracePt t="229023" x="7637463" y="3436938"/>
          <p14:tracePt t="229027" x="7626350" y="3421063"/>
          <p14:tracePt t="229057" x="7570788" y="3392488"/>
          <p14:tracePt t="229062" x="7559675" y="3392488"/>
          <p14:tracePt t="229067" x="7531100" y="3381375"/>
          <p14:tracePt t="229090" x="7493000" y="3370263"/>
          <p14:tracePt t="229123" x="7364413" y="3370263"/>
          <p14:tracePt t="229157" x="7113588" y="3381375"/>
          <p14:tracePt t="229162" x="7062788" y="3381375"/>
          <p14:tracePt t="229189" x="6856413" y="3432175"/>
          <p14:tracePt t="229194" x="6823075" y="3432175"/>
          <p14:tracePt t="229223" x="6594475" y="3487738"/>
          <p14:tracePt t="229227" x="6543675" y="3503613"/>
          <p14:tracePt t="229256" x="6381750" y="3521075"/>
          <p14:tracePt t="229262" x="6315075" y="3521075"/>
          <p14:tracePt t="229290" x="6059488" y="3554413"/>
          <p14:tracePt t="229323" x="5953125" y="3643313"/>
          <p14:tracePt t="229356" x="5842000" y="3822700"/>
          <p14:tracePt t="229362" x="5780088" y="3929063"/>
          <p14:tracePt t="229390" x="5640388" y="4179888"/>
          <p14:tracePt t="229394" x="5622925" y="4246563"/>
          <p14:tracePt t="229423" x="5589588" y="4452938"/>
          <p14:tracePt t="229427" x="5573713" y="4519613"/>
          <p14:tracePt t="229459" x="5573713" y="4810125"/>
          <p14:tracePt t="229488" x="5622925" y="5067300"/>
          <p14:tracePt t="229490" x="5662613" y="5145088"/>
          <p14:tracePt t="229521" x="5864225" y="5380038"/>
          <p14:tracePt t="229555" x="6103938" y="5657850"/>
          <p14:tracePt t="229590" x="6365875" y="5819775"/>
          <p14:tracePt t="229623" x="6538913" y="5932488"/>
          <p14:tracePt t="229657" x="6823075" y="6037263"/>
          <p14:tracePt t="229662" x="6873875" y="6070600"/>
          <p14:tracePt t="229690" x="7046913" y="6127750"/>
          <p14:tracePt t="229694" x="7096125" y="6161088"/>
          <p14:tracePt t="229723" x="7242175" y="6176963"/>
          <p14:tracePt t="229727" x="7286625" y="6176963"/>
          <p14:tracePt t="229759" x="7481888" y="6176963"/>
          <p14:tracePt t="229790" x="7743825" y="6103938"/>
          <p14:tracePt t="229823" x="7939088" y="6043613"/>
          <p14:tracePt t="229857" x="8245475" y="5954713"/>
          <p14:tracePt t="229890" x="8540750" y="5781675"/>
          <p14:tracePt t="229895" x="8647113" y="5697538"/>
          <p14:tracePt t="229923" x="8786813" y="5418138"/>
          <p14:tracePt t="229927" x="8804275" y="5384800"/>
          <p14:tracePt t="229956" x="8859838" y="5233988"/>
          <p14:tracePt t="229960" x="8875713" y="5200650"/>
          <p14:tracePt t="229990" x="8875713" y="4905375"/>
          <p14:tracePt t="230023" x="8875713" y="4603750"/>
          <p14:tracePt t="230058" x="8782050" y="4151313"/>
          <p14:tracePt t="230090" x="8669338" y="3856038"/>
          <p14:tracePt t="230094" x="8620125" y="3805238"/>
          <p14:tracePt t="230123" x="8491538" y="3598863"/>
          <p14:tracePt t="230128" x="8451850" y="3527425"/>
          <p14:tracePt t="230156" x="8278813" y="3314700"/>
          <p14:tracePt t="230160" x="8251825" y="3286125"/>
          <p14:tracePt t="230190" x="8101013" y="3130550"/>
          <p14:tracePt t="230223" x="8034338" y="3063875"/>
          <p14:tracePt t="230231" x="8034338" y="3052763"/>
          <p14:tracePt t="230257" x="7943850" y="3024188"/>
          <p14:tracePt t="230290" x="7704138" y="3008313"/>
          <p14:tracePt t="230294" x="7637463" y="3008313"/>
          <p14:tracePt t="230321" x="7459663" y="3008313"/>
          <p14:tracePt t="230356" x="7246938" y="3035300"/>
          <p14:tracePt t="230357" x="7173913" y="3086100"/>
          <p14:tracePt t="230388" x="6923088" y="3208338"/>
          <p14:tracePt t="230391" x="6873875" y="3225800"/>
          <p14:tracePt t="230421" x="6332538" y="3414713"/>
          <p14:tracePt t="230454" x="6092825" y="3521075"/>
          <p14:tracePt t="230488" x="5997575" y="3665538"/>
          <p14:tracePt t="230521" x="5880100" y="3867150"/>
          <p14:tracePt t="230525" x="5864225" y="3917950"/>
          <p14:tracePt t="230555" x="5795963" y="4067175"/>
          <p14:tracePt t="230557" x="5762625" y="4117975"/>
          <p14:tracePt t="230588" x="5762625" y="4341813"/>
          <p14:tracePt t="230590" x="5762625" y="4430713"/>
          <p14:tracePt t="230624" x="5762625" y="4725988"/>
          <p14:tracePt t="230656" x="5813425" y="5078413"/>
          <p14:tracePt t="230689" x="5919788" y="5362575"/>
          <p14:tracePt t="230695" x="5980113" y="5440363"/>
          <p14:tracePt t="230723" x="6103938" y="5641975"/>
          <p14:tracePt t="230727" x="6142038" y="5713413"/>
          <p14:tracePt t="230757" x="6315075" y="5948363"/>
          <p14:tracePt t="230760" x="6399213" y="6026150"/>
          <p14:tracePt t="230790" x="6789738" y="6294438"/>
          <p14:tracePt t="230823" x="7169150" y="6450013"/>
          <p14:tracePt t="230857" x="7386638" y="6507163"/>
          <p14:tracePt t="230890" x="7564438" y="6567488"/>
          <p14:tracePt t="230896" x="7610475" y="6567488"/>
          <p14:tracePt t="230923" x="7670800" y="6584950"/>
          <p14:tracePt t="230927" x="7699375" y="6584950"/>
          <p14:tracePt t="230957" x="7788275" y="6584950"/>
          <p14:tracePt t="230960" x="7816850" y="6584950"/>
          <p14:tracePt t="230990" x="7989888" y="6584950"/>
          <p14:tracePt t="231023" x="8185150" y="6507163"/>
          <p14:tracePt t="231057" x="8345488" y="6378575"/>
          <p14:tracePt t="231090" x="8551863" y="6092825"/>
          <p14:tracePt t="231095" x="8575675" y="6003925"/>
          <p14:tracePt t="231123" x="8647113" y="5735638"/>
          <p14:tracePt t="231128" x="8647113" y="5668963"/>
          <p14:tracePt t="231157" x="8647113" y="5418138"/>
          <p14:tracePt t="231160" x="8647113" y="5329238"/>
          <p14:tracePt t="231190" x="8636000" y="4954588"/>
          <p14:tracePt t="231223" x="8597900" y="4581525"/>
          <p14:tracePt t="231257" x="8485188" y="4268788"/>
          <p14:tracePt t="231290" x="8356600" y="4011613"/>
          <p14:tracePt t="231294" x="8340725" y="3944938"/>
          <p14:tracePt t="231323" x="8223250" y="3665538"/>
          <p14:tracePt t="231328" x="8189913" y="3594100"/>
          <p14:tracePt t="231356" x="8078788" y="3414713"/>
          <p14:tracePt t="231360" x="8067675" y="3398838"/>
          <p14:tracePt t="231393" x="8027988" y="3359150"/>
          <p14:tracePt t="231423" x="7905750" y="3259138"/>
          <p14:tracePt t="231457" x="7681913" y="3119438"/>
          <p14:tracePt t="231490" x="7408863" y="3101975"/>
          <p14:tracePt t="231495" x="7319963" y="3101975"/>
          <p14:tracePt t="231523" x="7129463" y="3101975"/>
          <p14:tracePt t="231528" x="7085013" y="3101975"/>
          <p14:tracePt t="231556" x="7018338" y="3101975"/>
          <p14:tracePt t="231560" x="6967538" y="3101975"/>
          <p14:tracePt t="231591" x="6750050" y="3130550"/>
          <p14:tracePt t="231623" x="6488113" y="3219450"/>
          <p14:tracePt t="231657" x="6108700" y="3403600"/>
          <p14:tracePt t="231661" x="6002338" y="3465513"/>
          <p14:tracePt t="231690" x="5773738" y="3616325"/>
          <p14:tracePt t="231694" x="5746750" y="3632200"/>
          <p14:tracePt t="231723" x="5646738" y="3767138"/>
          <p14:tracePt t="231727" x="5611813" y="3833813"/>
          <p14:tracePt t="231757" x="5567363" y="3922713"/>
          <p14:tracePt t="231761" x="5556250" y="3933825"/>
          <p14:tracePt t="231790" x="5507038" y="4084638"/>
          <p14:tracePt t="231823" x="5507038" y="4352925"/>
          <p14:tracePt t="231856" x="5629275" y="4643438"/>
          <p14:tracePt t="231862" x="5668963" y="4743450"/>
          <p14:tracePt t="231890" x="5807075" y="4994275"/>
          <p14:tracePt t="231894" x="5842000" y="5067300"/>
          <p14:tracePt t="231923" x="5924550" y="5183188"/>
          <p14:tracePt t="231927" x="5935663" y="5195888"/>
          <p14:tracePt t="231956" x="5991225" y="5295900"/>
          <p14:tracePt t="231962" x="6008688" y="5329238"/>
          <p14:tracePt t="231991" x="6243638" y="5540375"/>
          <p14:tracePt t="232023" x="6454775" y="5680075"/>
          <p14:tracePt t="232057" x="6610350" y="5724525"/>
          <p14:tracePt t="232063" x="6700838" y="5724525"/>
          <p14:tracePt t="232089" x="6911975" y="5797550"/>
          <p14:tracePt t="232094" x="6945313" y="5830888"/>
          <p14:tracePt t="232123" x="7096125" y="5864225"/>
          <p14:tracePt t="232127" x="7162800" y="5864225"/>
          <p14:tracePt t="232159" x="7242175" y="5864225"/>
          <p14:tracePt t="232191" x="7358063" y="5892800"/>
          <p14:tracePt t="232223" x="7531100" y="5908675"/>
          <p14:tracePt t="232258" x="7704138" y="5908675"/>
          <p14:tracePt t="232263" x="7732713" y="5908675"/>
          <p14:tracePt t="232290" x="7839075" y="5908675"/>
          <p14:tracePt t="232295" x="7927975" y="5892800"/>
          <p14:tracePt t="232324" x="8056563" y="5881688"/>
          <p14:tracePt t="232327" x="8083550" y="5864225"/>
          <p14:tracePt t="232359" x="8189913" y="5775325"/>
          <p14:tracePt t="232390" x="8240713" y="5518150"/>
          <p14:tracePt t="232423" x="8307388" y="5278438"/>
          <p14:tracePt t="232457" x="8385175" y="4972050"/>
          <p14:tracePt t="232490" x="8458200" y="4665663"/>
          <p14:tracePt t="232494" x="8474075" y="4614863"/>
          <p14:tracePt t="232523" x="8491538" y="4435475"/>
          <p14:tracePt t="232527" x="8491538" y="4402138"/>
          <p14:tracePt t="232557" x="8507413" y="4240213"/>
          <p14:tracePt t="232560" x="8507413" y="4173538"/>
          <p14:tracePt t="232590" x="8507413" y="3811588"/>
          <p14:tracePt t="232623" x="8447088" y="3594100"/>
          <p14:tracePt t="232658" x="8369300" y="3398838"/>
          <p14:tracePt t="232687" x="8223250" y="3252788"/>
          <p14:tracePt t="232720" x="7961313" y="3046413"/>
          <p14:tracePt t="232756" x="7788275" y="2986088"/>
          <p14:tracePt t="232760" x="7754938" y="2986088"/>
          <p14:tracePt t="232791" x="7504113" y="2968625"/>
          <p14:tracePt t="232823" x="7258050" y="2968625"/>
          <p14:tracePt t="232831" x="7191375" y="2968625"/>
          <p14:tracePt t="232856" x="6940550" y="2968625"/>
          <p14:tracePt t="232890" x="6727825" y="2979738"/>
          <p14:tracePt t="232895" x="6700838" y="2990850"/>
          <p14:tracePt t="232924" x="6594475" y="2990850"/>
          <p14:tracePt t="232928" x="6550025" y="3008313"/>
          <p14:tracePt t="232956" x="6494463" y="3008313"/>
          <p14:tracePt t="232990" x="6472238" y="3019425"/>
          <p14:tracePt t="233023" x="6370638" y="3090863"/>
          <p14:tracePt t="233029" x="6326188" y="3135313"/>
          <p14:tracePt t="233056" x="6232525" y="3263900"/>
          <p14:tracePt t="233060" x="6215063" y="3297238"/>
          <p14:tracePt t="233090" x="6130925" y="3521075"/>
          <p14:tracePt t="233123" x="6064250" y="3694113"/>
          <p14:tracePt t="233156" x="6064250" y="3883025"/>
          <p14:tracePt t="233162" x="6064250" y="3929063"/>
          <p14:tracePt t="233190" x="6092825" y="4162425"/>
          <p14:tracePt t="233194" x="6115050" y="4229100"/>
          <p14:tracePt t="233225" x="6226175" y="4481513"/>
          <p14:tracePt t="233229" x="6265863" y="4552950"/>
          <p14:tracePt t="233256" x="6359525" y="4687888"/>
          <p14:tracePt t="233261" x="6376988" y="4714875"/>
          <p14:tracePt t="233288" x="6461125" y="4865688"/>
          <p14:tracePt t="233290" x="6477000" y="4916488"/>
          <p14:tracePt t="233323" x="6599238" y="5056188"/>
          <p14:tracePt t="233354" x="6672263" y="5145088"/>
          <p14:tracePt t="233388" x="6711950" y="5195888"/>
          <p14:tracePt t="233421" x="6778625" y="5251450"/>
          <p14:tracePt t="233425" x="6811963" y="5262563"/>
          <p14:tracePt t="233455" x="6884988" y="5322888"/>
          <p14:tracePt t="233457" x="6896100" y="5334000"/>
          <p14:tracePt t="233488" x="6967538" y="5367338"/>
          <p14:tracePt t="233490" x="6985000" y="5380038"/>
          <p14:tracePt t="233729" x="0" y="0"/>
        </p14:tracePtLst>
        <p14:tracePtLst>
          <p14:tracePt t="240035" x="4926013" y="4246563"/>
          <p14:tracePt t="240155" x="4959350" y="4246563"/>
          <p14:tracePt t="240163" x="4970463" y="4246563"/>
          <p14:tracePt t="240190" x="5172075" y="4246563"/>
          <p14:tracePt t="240194" x="5238750" y="4264025"/>
          <p14:tracePt t="240223" x="5327650" y="4264025"/>
          <p14:tracePt t="240227" x="5372100" y="4264025"/>
          <p14:tracePt t="240256" x="5438775" y="4264025"/>
          <p14:tracePt t="240261" x="5456238" y="4264025"/>
          <p14:tracePt t="240290" x="5629275" y="4330700"/>
          <p14:tracePt t="240323" x="5768975" y="4330700"/>
          <p14:tracePt t="240356" x="5864225" y="4330700"/>
          <p14:tracePt t="240362" x="5891213" y="4330700"/>
          <p14:tracePt t="240390" x="5946775" y="4330700"/>
          <p14:tracePt t="240424" x="6002338" y="4330700"/>
          <p14:tracePt t="240428" x="6024563" y="4330700"/>
          <p14:tracePt t="240458" x="6081713" y="4330700"/>
          <p14:tracePt t="240490" x="6148388" y="4330700"/>
          <p14:tracePt t="240523" x="6254750" y="4319588"/>
          <p14:tracePt t="240557" x="6337300" y="4319588"/>
          <p14:tracePt t="240590" x="6450013" y="4319588"/>
          <p14:tracePt t="240595" x="6461125" y="4319588"/>
          <p14:tracePt t="240623" x="6472238" y="4319588"/>
          <p14:tracePt t="240658" x="6499225" y="4308475"/>
          <p14:tracePt t="240691" x="6538913" y="4308475"/>
          <p14:tracePt t="240723" x="6656388" y="4297363"/>
          <p14:tracePt t="240758" x="6745288" y="4246563"/>
          <p14:tracePt t="240790" x="6756400" y="4246563"/>
          <p14:tracePt t="240795" x="6800850" y="4246563"/>
          <p14:tracePt t="240823" x="6851650" y="4246563"/>
          <p14:tracePt t="240827" x="6878638" y="4246563"/>
          <p14:tracePt t="240856" x="6967538" y="4246563"/>
          <p14:tracePt t="240859" x="6996113" y="4246563"/>
          <p14:tracePt t="240890" x="7113588" y="4235450"/>
          <p14:tracePt t="240923" x="7208838" y="4235450"/>
          <p14:tracePt t="240931" x="7224713" y="4235450"/>
          <p14:tracePt t="240986" x="7253288" y="4235450"/>
          <p14:tracePt t="240994" x="7264400" y="4235450"/>
          <p14:tracePt t="241023" x="7346950" y="4235450"/>
          <p14:tracePt t="241028" x="7358063" y="4235450"/>
          <p14:tracePt t="241056" x="7415213" y="4257675"/>
          <p14:tracePt t="241060" x="7459663" y="4275138"/>
          <p14:tracePt t="241090" x="7486650" y="4286250"/>
          <p14:tracePt t="241123" x="7526338" y="4302125"/>
          <p14:tracePt t="241132" x="7537450" y="4313238"/>
          <p14:tracePt t="241178" x="7548563" y="4313238"/>
          <p14:tracePt t="241190" x="7575550" y="4324350"/>
          <p14:tracePt t="241223" x="7604125" y="4352925"/>
          <p14:tracePt t="241227" x="7615238" y="4364038"/>
          <p14:tracePt t="241256" x="7626350" y="4391025"/>
          <p14:tracePt t="241261" x="7643813" y="4402138"/>
          <p14:tracePt t="241290" x="7643813" y="4430713"/>
          <p14:tracePt t="241323" x="7666038" y="4481513"/>
          <p14:tracePt t="241357" x="7710488" y="4564063"/>
          <p14:tracePt t="241388" x="7710488" y="4592638"/>
          <p14:tracePt t="241423" x="7710488" y="4619625"/>
          <p14:tracePt t="241455" x="7710488" y="4630738"/>
          <p14:tracePt t="241458" x="7721600" y="4643438"/>
          <p14:tracePt t="241488" x="7721600" y="4670425"/>
          <p14:tracePt t="241491" x="7721600" y="4681538"/>
          <p14:tracePt t="241522" x="7721600" y="4776788"/>
          <p14:tracePt t="241558" x="7721600" y="4814888"/>
          <p14:tracePt t="241587" x="7721600" y="4872038"/>
          <p14:tracePt t="241589" x="7721600" y="4883150"/>
          <p14:tracePt t="241621" x="7737475" y="5011738"/>
          <p14:tracePt t="241654" x="7748588" y="5060950"/>
          <p14:tracePt t="241688" x="7748588" y="5138738"/>
          <p14:tracePt t="241721" x="7766050" y="5195888"/>
          <p14:tracePt t="241754" x="7766050" y="5245100"/>
          <p14:tracePt t="241757" x="7766050" y="5262563"/>
          <p14:tracePt t="241788" x="7766050" y="5273675"/>
          <p14:tracePt t="241790" x="7777163" y="5284788"/>
          <p14:tracePt t="241821" x="7777163" y="5322888"/>
          <p14:tracePt t="241857" x="7788275" y="5391150"/>
          <p14:tracePt t="241862" x="7788275" y="5402263"/>
          <p14:tracePt t="241890" x="7816850" y="5440363"/>
          <p14:tracePt t="241923" x="7832725" y="5540375"/>
          <p14:tracePt t="241926" x="7832725" y="5551488"/>
          <p14:tracePt t="241957" x="7861300" y="5675313"/>
          <p14:tracePt t="241960" x="7861300" y="5702300"/>
          <p14:tracePt t="241990" x="7894638" y="5826125"/>
          <p14:tracePt t="242143" x="7894638" y="5786438"/>
          <p14:tracePt t="242149" x="7894638" y="5735638"/>
          <p14:tracePt t="242158" x="7894638" y="5675313"/>
          <p14:tracePt t="242191" x="7877175" y="5351463"/>
          <p14:tracePt t="242223" x="7788275" y="5045075"/>
          <p14:tracePt t="242257" x="7770813" y="4972050"/>
          <p14:tracePt t="242290" x="7770813" y="4932363"/>
          <p14:tracePt t="242295" x="7770813" y="4921250"/>
          <p14:tracePt t="242323" x="7770813" y="4883150"/>
          <p14:tracePt t="242357" x="7770813" y="4843463"/>
          <p14:tracePt t="242360" x="7783513" y="4832350"/>
          <p14:tracePt t="242462" x="7783513" y="4872038"/>
          <p14:tracePt t="242470" x="7783513" y="4883150"/>
          <p14:tracePt t="242489" x="7783513" y="5049838"/>
          <p14:tracePt t="242521" x="7799388" y="5380038"/>
          <p14:tracePt t="242525" x="7832725" y="5429250"/>
          <p14:tracePt t="242555" x="7832725" y="5513388"/>
          <p14:tracePt t="242558" x="7850188" y="5546725"/>
          <p14:tracePt t="242589" x="7850188" y="5586413"/>
          <p14:tracePt t="242688" x="7839075" y="5564188"/>
          <p14:tracePt t="242696" x="7839075" y="5495925"/>
          <p14:tracePt t="242723" x="7839075" y="5334000"/>
          <p14:tracePt t="242727" x="7839075" y="5245100"/>
          <p14:tracePt t="242757" x="7810500" y="5105400"/>
          <p14:tracePt t="242762" x="7810500" y="5078413"/>
          <p14:tracePt t="242790" x="7794625" y="4876800"/>
          <p14:tracePt t="242823" x="7777163" y="4827588"/>
          <p14:tracePt t="242942" x="7777163" y="4860925"/>
          <p14:tracePt t="242950" x="7777163" y="4910138"/>
          <p14:tracePt t="242959" x="7777163" y="4976813"/>
          <p14:tracePt t="242990" x="7777163" y="5138738"/>
          <p14:tracePt t="243023" x="7777163" y="5178425"/>
          <p14:tracePt t="243059" x="7777163" y="5200650"/>
          <p14:tracePt t="243064" x="7766050" y="5218113"/>
          <p14:tracePt t="243278" x="7766050" y="5207000"/>
          <p14:tracePt t="243287" x="7766050" y="5195888"/>
          <p14:tracePt t="243292" x="7766050" y="5183188"/>
          <p14:tracePt t="24329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Hydrogeologie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14202"/>
            <a:ext cx="8831559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Hydrogeologie a proutkaření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600" dirty="0"/>
          </a:p>
        </p:txBody>
      </p:sp>
      <p:pic>
        <p:nvPicPr>
          <p:cNvPr id="4" name="Obrázek 3" descr="Obsah obrázku skica, kresba, Umělecký tisk, ilustrace&#10;&#10;Popis byl vytvořen automaticky">
            <a:extLst>
              <a:ext uri="{FF2B5EF4-FFF2-40B4-BE49-F238E27FC236}">
                <a16:creationId xmlns:a16="http://schemas.microsoft.com/office/drawing/2014/main" id="{62D478CC-0C48-F2AA-2A5D-29C453AAB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53" y="2204864"/>
            <a:ext cx="3288030" cy="3971925"/>
          </a:xfrm>
          <a:prstGeom prst="rect">
            <a:avLst/>
          </a:prstGeom>
        </p:spPr>
      </p:pic>
      <p:pic>
        <p:nvPicPr>
          <p:cNvPr id="6" name="Obrázek 5" descr="Obsah obrázku území, oblečení, venku, osoba&#10;&#10;Popis byl vytvořen automaticky">
            <a:extLst>
              <a:ext uri="{FF2B5EF4-FFF2-40B4-BE49-F238E27FC236}">
                <a16:creationId xmlns:a16="http://schemas.microsoft.com/office/drawing/2014/main" id="{DB731BCA-69A8-2C19-7FAC-71C2DEAA0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23"/>
          <a:stretch/>
        </p:blipFill>
        <p:spPr>
          <a:xfrm>
            <a:off x="604439" y="2060848"/>
            <a:ext cx="1818450" cy="2448272"/>
          </a:xfrm>
          <a:prstGeom prst="rect">
            <a:avLst/>
          </a:prstGeom>
        </p:spPr>
      </p:pic>
      <p:pic>
        <p:nvPicPr>
          <p:cNvPr id="12" name="Obrázek 11" descr="Obsah obrázku venku, obloha, oblečení, osoba&#10;&#10;Popis byl vytvořen automaticky">
            <a:extLst>
              <a:ext uri="{FF2B5EF4-FFF2-40B4-BE49-F238E27FC236}">
                <a16:creationId xmlns:a16="http://schemas.microsoft.com/office/drawing/2014/main" id="{EEBEE03C-6128-6969-4523-8CD906B2E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6" y="2068947"/>
            <a:ext cx="1818450" cy="2430704"/>
          </a:xfrm>
          <a:prstGeom prst="rect">
            <a:avLst/>
          </a:prstGeom>
        </p:spPr>
      </p:pic>
      <p:pic>
        <p:nvPicPr>
          <p:cNvPr id="13" name="Obrázek 12" descr="Obsah obrázku osoba, žena&#10;&#10;Popis byl vytvořen automaticky">
            <a:extLst>
              <a:ext uri="{FF2B5EF4-FFF2-40B4-BE49-F238E27FC236}">
                <a16:creationId xmlns:a16="http://schemas.microsoft.com/office/drawing/2014/main" id="{51B08CF0-2899-D9F6-6443-E1E6FFE8D9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22501"/>
          <a:stretch/>
        </p:blipFill>
        <p:spPr>
          <a:xfrm>
            <a:off x="464551" y="4549148"/>
            <a:ext cx="1996455" cy="2187773"/>
          </a:xfrm>
          <a:prstGeom prst="rect">
            <a:avLst/>
          </a:prstGeom>
        </p:spPr>
      </p:pic>
      <p:pic>
        <p:nvPicPr>
          <p:cNvPr id="14" name="Obrázek 13" descr="Obsah obrázku exteriér, tráva, strom&#10;&#10;Popis byl vytvořen automaticky">
            <a:extLst>
              <a:ext uri="{FF2B5EF4-FFF2-40B4-BE49-F238E27FC236}">
                <a16:creationId xmlns:a16="http://schemas.microsoft.com/office/drawing/2014/main" id="{FB67C7F8-CC48-87AA-4938-3F5F403DD1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4801" r="19201" b="26900"/>
          <a:stretch/>
        </p:blipFill>
        <p:spPr>
          <a:xfrm>
            <a:off x="2471434" y="4558421"/>
            <a:ext cx="2187773" cy="2187773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62C7D3B-2AB1-9DC5-18FA-250060D5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00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06"/>
    </mc:Choice>
    <mc:Fallback xmlns="">
      <p:transition spd="slow" advTm="27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10" x="2143125" y="3962400"/>
          <p14:tracePt t="16315" x="2176463" y="3978275"/>
          <p14:tracePt t="16318" x="2225675" y="3995738"/>
          <p14:tracePt t="16326" x="2276475" y="4029075"/>
          <p14:tracePt t="16336" x="2303463" y="4044950"/>
          <p14:tracePt t="16360" x="2427288" y="4062413"/>
          <p14:tracePt t="16363" x="2443163" y="4062413"/>
          <p14:tracePt t="16394" x="2465388" y="4062413"/>
          <p14:tracePt t="16396" x="2493963" y="4062413"/>
          <p14:tracePt t="16427" x="2533650" y="4062413"/>
          <p14:tracePt t="16460" x="2705100" y="3995738"/>
          <p14:tracePt t="16493" x="2940050" y="3800475"/>
          <p14:tracePt t="16527" x="3101975" y="3609975"/>
          <p14:tracePt t="16560" x="3163888" y="3443288"/>
          <p14:tracePt t="16564" x="3179763" y="3392488"/>
          <p14:tracePt t="16594" x="3179763" y="3230563"/>
          <p14:tracePt t="16595" x="3179763" y="3163888"/>
          <p14:tracePt t="16627" x="3152775" y="2990850"/>
          <p14:tracePt t="16660" x="2957513" y="2890838"/>
          <p14:tracePt t="16696" x="2740025" y="2824163"/>
          <p14:tracePt t="16700" x="2667000" y="2784475"/>
          <p14:tracePt t="16729" x="2520950" y="2751138"/>
          <p14:tracePt t="16734" x="2493963" y="2751138"/>
          <p14:tracePt t="16762" x="2438400" y="2751138"/>
          <p14:tracePt t="16766" x="2409825" y="2751138"/>
          <p14:tracePt t="16796" x="2130425" y="2968625"/>
          <p14:tracePt t="16830" x="1852613" y="3175000"/>
          <p14:tracePt t="16862" x="1601788" y="3465513"/>
          <p14:tracePt t="16896" x="1466850" y="3744913"/>
          <p14:tracePt t="16900" x="1466850" y="3771900"/>
          <p14:tracePt t="16930" x="1466850" y="3973513"/>
          <p14:tracePt t="16934" x="1466850" y="4040188"/>
          <p14:tracePt t="16962" x="1466850" y="4341813"/>
          <p14:tracePt t="16966" x="1466850" y="4435475"/>
          <p14:tracePt t="16996" x="1533525" y="4765675"/>
          <p14:tracePt t="17030" x="1684338" y="5089525"/>
          <p14:tracePt t="17062" x="1997075" y="5462588"/>
          <p14:tracePt t="17095" x="2287588" y="5719763"/>
          <p14:tracePt t="17100" x="2338388" y="5753100"/>
          <p14:tracePt t="17129" x="2533650" y="5859463"/>
          <p14:tracePt t="17133" x="2605088" y="5892800"/>
          <p14:tracePt t="17162" x="2822575" y="5981700"/>
          <p14:tracePt t="17166" x="2889250" y="6003925"/>
          <p14:tracePt t="17196" x="3141663" y="6037263"/>
          <p14:tracePt t="17228" x="3352800" y="6037263"/>
          <p14:tracePt t="17262" x="3587750" y="6037263"/>
          <p14:tracePt t="17295" x="3765550" y="5959475"/>
          <p14:tracePt t="17301" x="3783013" y="5932488"/>
          <p14:tracePt t="17329" x="3832225" y="5786438"/>
          <p14:tracePt t="17334" x="3860800" y="5753100"/>
          <p14:tracePt t="17362" x="3894138" y="5586413"/>
          <p14:tracePt t="17366" x="3911600" y="5535613"/>
          <p14:tracePt t="17396" x="4000500" y="5278438"/>
          <p14:tracePt t="17429" x="4033838" y="5027613"/>
          <p14:tracePt t="17462" x="3949700" y="4737100"/>
          <p14:tracePt t="17496" x="3794125" y="4548188"/>
          <p14:tracePt t="17502" x="3743325" y="4497388"/>
          <p14:tracePt t="17529" x="3481388" y="4319588"/>
          <p14:tracePt t="17534" x="3430588" y="4286250"/>
          <p14:tracePt t="17562" x="3073400" y="4090988"/>
          <p14:tracePt t="17564" x="2911475" y="4022725"/>
          <p14:tracePt t="17594" x="2476500" y="3911600"/>
          <p14:tracePt t="17598" x="2349500" y="3889375"/>
          <p14:tracePt t="17629" x="2008188" y="3889375"/>
          <p14:tracePt t="17662" x="1835150" y="3900488"/>
          <p14:tracePt t="17695" x="1668463" y="4011613"/>
          <p14:tracePt t="17701" x="1617663" y="4067175"/>
          <p14:tracePt t="17729" x="1473200" y="4224338"/>
          <p14:tracePt t="17733" x="1373188" y="4324350"/>
          <p14:tracePt t="17762" x="1289050" y="4497388"/>
          <p14:tracePt t="17766" x="1266825" y="4570413"/>
          <p14:tracePt t="17797" x="1177925" y="4876800"/>
          <p14:tracePt t="17829" x="1177925" y="5122863"/>
          <p14:tracePt t="17862" x="1222375" y="5395913"/>
          <p14:tracePt t="17896" x="1422400" y="5641975"/>
          <p14:tracePt t="17900" x="1495425" y="5675313"/>
          <p14:tracePt t="17929" x="1739900" y="5770563"/>
          <p14:tracePt t="17933" x="1808163" y="5786438"/>
          <p14:tracePt t="17962" x="2103438" y="5864225"/>
          <p14:tracePt t="17967" x="2259013" y="5886450"/>
          <p14:tracePt t="17996" x="2951163" y="5908675"/>
          <p14:tracePt t="18029" x="3325813" y="5908675"/>
          <p14:tracePt t="18062" x="3352800" y="5903913"/>
          <p14:tracePt t="18069" x="3363913" y="5886450"/>
          <p14:tracePt t="18095" x="3441700" y="5748338"/>
          <p14:tracePt t="18100" x="3475038" y="5675313"/>
          <p14:tracePt t="18129" x="3592513" y="5402263"/>
          <p14:tracePt t="18133" x="3614738" y="5300663"/>
          <p14:tracePt t="18162" x="3632200" y="5022850"/>
          <p14:tracePt t="18168" x="3632200" y="4927600"/>
          <p14:tracePt t="18196" x="3621088" y="4637088"/>
          <p14:tracePt t="18205" x="3581400" y="4537075"/>
          <p14:tracePt t="18229" x="3565525" y="4435475"/>
          <p14:tracePt t="18234" x="3543300" y="4341813"/>
          <p14:tracePt t="18262" x="3352800" y="4029075"/>
          <p14:tracePt t="18267" x="3246438" y="3944938"/>
          <p14:tracePt t="18296" x="2957513" y="3733800"/>
          <p14:tracePt t="18329" x="2867025" y="3687763"/>
          <p14:tracePt t="18363" x="2828925" y="3676650"/>
          <p14:tracePt t="18369" x="2800350" y="3660775"/>
          <p14:tracePt t="18396" x="2693988" y="3643313"/>
          <p14:tracePt t="18400" x="2667000" y="3643313"/>
          <p14:tracePt t="18427" x="2520950" y="3643313"/>
          <p14:tracePt t="18431" x="2454275" y="3643313"/>
          <p14:tracePt t="18461" x="2265363" y="3711575"/>
          <p14:tracePt t="18465" x="2214563" y="3727450"/>
          <p14:tracePt t="18494" x="1974850" y="3816350"/>
          <p14:tracePt t="18497" x="1947863" y="3816350"/>
          <p14:tracePt t="18527" x="1879600" y="3827463"/>
          <p14:tracePt t="18561" x="1779588" y="3933825"/>
          <p14:tracePt t="18594" x="1612900" y="4051300"/>
          <p14:tracePt t="18627" x="1506538" y="4184650"/>
          <p14:tracePt t="18632" x="1489075" y="4235450"/>
          <p14:tracePt t="18661" x="1450975" y="4446588"/>
          <p14:tracePt t="18664" x="1417638" y="4541838"/>
          <p14:tracePt t="18694" x="1395413" y="4748213"/>
          <p14:tracePt t="18697" x="1395413" y="4799013"/>
          <p14:tracePt t="18727" x="1462088" y="5060950"/>
          <p14:tracePt t="18761" x="1679575" y="5362575"/>
          <p14:tracePt t="18795" x="1924050" y="5484813"/>
          <p14:tracePt t="18800" x="2025650" y="5529263"/>
          <p14:tracePt t="18829" x="2259013" y="5546725"/>
          <p14:tracePt t="18833" x="2325688" y="5546725"/>
          <p14:tracePt t="18862" x="2660650" y="5564188"/>
          <p14:tracePt t="18866" x="2778125" y="5564188"/>
          <p14:tracePt t="18897" x="3046413" y="5564188"/>
          <p14:tracePt t="18929" x="3257550" y="5551488"/>
          <p14:tracePt t="18939" x="3286125" y="5540375"/>
          <p14:tracePt t="18963" x="3430588" y="5524500"/>
          <p14:tracePt t="18995" x="3536950" y="5446713"/>
          <p14:tracePt t="19000" x="3554413" y="5418138"/>
          <p14:tracePt t="19029" x="3632200" y="5267325"/>
          <p14:tracePt t="19033" x="3632200" y="5240338"/>
          <p14:tracePt t="19062" x="3665538" y="5056188"/>
          <p14:tracePt t="19065" x="3665538" y="4987925"/>
          <p14:tracePt t="19096" x="3665538" y="4721225"/>
          <p14:tracePt t="19129" x="3636963" y="4446588"/>
          <p14:tracePt t="19137" x="3621088" y="4419600"/>
          <p14:tracePt t="19162" x="3554413" y="4206875"/>
          <p14:tracePt t="19195" x="3370263" y="4056063"/>
          <p14:tracePt t="19200" x="3319463" y="4022725"/>
          <p14:tracePt t="19230" x="2995613" y="3900488"/>
          <p14:tracePt t="19234" x="2900363" y="3883025"/>
          <p14:tracePt t="19262" x="2733675" y="3883025"/>
          <p14:tracePt t="19266" x="2682875" y="3883025"/>
          <p14:tracePt t="19296" x="2476500" y="3895725"/>
          <p14:tracePt t="19329" x="2236788" y="3984625"/>
          <p14:tracePt t="19337" x="2165350" y="4000500"/>
          <p14:tracePt t="19362" x="2014538" y="4102100"/>
          <p14:tracePt t="19395" x="1830388" y="4251325"/>
          <p14:tracePt t="19400" x="1735138" y="4308475"/>
          <p14:tracePt t="19429" x="1690688" y="4364038"/>
          <p14:tracePt t="19434" x="1679575" y="4391025"/>
          <p14:tracePt t="19462" x="1662113" y="4514850"/>
          <p14:tracePt t="19466" x="1662113" y="4541838"/>
          <p14:tracePt t="19496" x="1662113" y="4748213"/>
          <p14:tracePt t="19530" x="1690688" y="4905375"/>
          <p14:tracePt t="19537" x="1724025" y="4954588"/>
          <p14:tracePt t="19563" x="1857375" y="5072063"/>
          <p14:tracePt t="19567" x="1924050" y="5105400"/>
          <p14:tracePt t="19596" x="2176463" y="5222875"/>
          <p14:tracePt t="19600" x="2225675" y="5256213"/>
          <p14:tracePt t="19627" x="2438400" y="5322888"/>
          <p14:tracePt t="19661" x="2740025" y="5380038"/>
          <p14:tracePt t="19664" x="2806700" y="5395913"/>
          <p14:tracePt t="19697" x="2984500" y="5413375"/>
          <p14:tracePt t="19730" x="2995613" y="5413375"/>
          <p14:tracePt t="19763" x="3051175" y="5334000"/>
          <p14:tracePt t="19795" x="3197225" y="5060950"/>
          <p14:tracePt t="19800" x="3241675" y="4960938"/>
          <p14:tracePt t="19827" x="3352800" y="4714875"/>
          <p14:tracePt t="19861" x="3403600" y="4537075"/>
          <p14:tracePt t="19863" x="3403600" y="4508500"/>
          <p14:tracePt t="19894" x="3279775" y="4286250"/>
          <p14:tracePt t="19896" x="3219450" y="4206875"/>
          <p14:tracePt t="19928" x="2840038" y="3867150"/>
          <p14:tracePt t="19961" x="2593975" y="3783013"/>
          <p14:tracePt t="19994" x="2443163" y="3783013"/>
          <p14:tracePt t="20027" x="2192338" y="3767138"/>
          <p14:tracePt t="20060" x="1985963" y="3767138"/>
          <p14:tracePt t="20064" x="1935163" y="3767138"/>
          <p14:tracePt t="20094" x="1768475" y="3794125"/>
          <p14:tracePt t="20096" x="1724025" y="3827463"/>
          <p14:tracePt t="20128" x="1517650" y="3944938"/>
          <p14:tracePt t="20160" x="1417638" y="4124325"/>
          <p14:tracePt t="20194" x="1366838" y="4335463"/>
          <p14:tracePt t="20199" x="1366838" y="4364038"/>
          <p14:tracePt t="20227" x="1366838" y="4548188"/>
          <p14:tracePt t="20260" x="1624013" y="4883150"/>
          <p14:tracePt t="20264" x="1679575" y="4954588"/>
          <p14:tracePt t="20294" x="1897063" y="5049838"/>
          <p14:tracePt t="20297" x="1947863" y="5067300"/>
          <p14:tracePt t="20327" x="2281238" y="5156200"/>
          <p14:tracePt t="20360" x="2544763" y="5178425"/>
          <p14:tracePt t="20394" x="2560638" y="5178425"/>
          <p14:tracePt t="20431" x="2571750" y="5178425"/>
          <p14:tracePt t="20461" x="2627313" y="5156200"/>
          <p14:tracePt t="20463" x="2638425" y="5138738"/>
          <p14:tracePt t="20494" x="2700338" y="5094288"/>
          <p14:tracePt t="20496" x="2711450" y="5083175"/>
          <p14:tracePt t="20527" x="2840038" y="4943475"/>
          <p14:tracePt t="20560" x="2957513" y="4703763"/>
          <p14:tracePt t="20596" x="3024188" y="4486275"/>
          <p14:tracePt t="20601" x="3024188" y="4397375"/>
          <p14:tracePt t="20629" x="3013075" y="4146550"/>
          <p14:tracePt t="20633" x="2928938" y="4067175"/>
          <p14:tracePt t="20662" x="2817813" y="3867150"/>
          <p14:tracePt t="20666" x="2733675" y="3789363"/>
          <p14:tracePt t="20697" x="2582863" y="3698875"/>
          <p14:tracePt t="20752" x="2538413" y="3698875"/>
          <p14:tracePt t="20762" x="2509838" y="3698875"/>
          <p14:tracePt t="20796" x="2225675" y="3822700"/>
          <p14:tracePt t="20801" x="2154238" y="3856038"/>
          <p14:tracePt t="20829" x="1935163" y="3944938"/>
          <p14:tracePt t="20862" x="1808163" y="4006850"/>
          <p14:tracePt t="20896" x="1752600" y="4135438"/>
          <p14:tracePt t="20929" x="1701800" y="4352925"/>
          <p14:tracePt t="20934" x="1701800" y="4419600"/>
          <p14:tracePt t="20962" x="1701800" y="4619625"/>
          <p14:tracePt t="20967" x="1768475" y="4692650"/>
          <p14:tracePt t="20973" x="1874838" y="4754563"/>
          <p14:tracePt t="20996" x="2036763" y="4894263"/>
          <p14:tracePt t="21029" x="2398713" y="4987925"/>
          <p14:tracePt t="21062" x="2633663" y="5038725"/>
          <p14:tracePt t="21068" x="2700338" y="5060950"/>
          <p14:tracePt t="21096" x="2851150" y="5072063"/>
          <p14:tracePt t="21100" x="2895600" y="5072063"/>
          <p14:tracePt t="21129" x="2911475" y="5083175"/>
          <p14:tracePt t="21172" x="2924175" y="5083175"/>
          <p14:tracePt t="21196" x="2962275" y="5083175"/>
          <p14:tracePt t="21229" x="3057525" y="5067300"/>
          <p14:tracePt t="21262" x="3141663" y="4994275"/>
          <p14:tracePt t="21295" x="3208338" y="4821238"/>
          <p14:tracePt t="21300" x="3219450" y="4810125"/>
          <p14:tracePt t="21327" x="3219450" y="4743450"/>
          <p14:tracePt t="21363" x="3219450" y="4548188"/>
          <p14:tracePt t="21395" x="3157538" y="4375150"/>
          <p14:tracePt t="21427" x="3073400" y="4291013"/>
          <p14:tracePt t="21462" x="2940050" y="4213225"/>
          <p14:tracePt t="21495" x="2873375" y="4168775"/>
          <p14:tracePt t="21675" x="0" y="0"/>
        </p14:tracePtLst>
        <p14:tracePtLst>
          <p14:tracePt t="22516" x="1428750" y="3744913"/>
          <p14:tracePt t="22520" x="1455738" y="3789363"/>
          <p14:tracePt t="22528" x="1466850" y="3800475"/>
          <p14:tracePt t="22532" x="1477963" y="3800475"/>
          <p14:tracePt t="22540" x="1522413" y="3827463"/>
          <p14:tracePt t="22560" x="1590675" y="3878263"/>
          <p14:tracePt t="22593" x="1624013" y="3889375"/>
          <p14:tracePt t="22596" x="1668463" y="3889375"/>
          <p14:tracePt t="22627" x="1785938" y="3917950"/>
          <p14:tracePt t="22660" x="1885950" y="3917950"/>
          <p14:tracePt t="22696" x="2030413" y="3733800"/>
          <p14:tracePt t="22700" x="2030413" y="3687763"/>
          <p14:tracePt t="22729" x="2047875" y="3527425"/>
          <p14:tracePt t="22732" x="2047875" y="3476625"/>
          <p14:tracePt t="22762" x="2047875" y="3297238"/>
          <p14:tracePt t="22766" x="2047875" y="3181350"/>
          <p14:tracePt t="22796" x="1790700" y="2684463"/>
          <p14:tracePt t="22829" x="1612900" y="2516188"/>
          <p14:tracePt t="22862" x="1562100" y="2505075"/>
          <p14:tracePt t="22895" x="1489075" y="2438400"/>
          <p14:tracePt t="22901" x="1477963" y="2422525"/>
          <p14:tracePt t="22929" x="1428750" y="2371725"/>
          <p14:tracePt t="22962" x="1400175" y="2354263"/>
          <p14:tracePt t="22996" x="1304925" y="2354263"/>
          <p14:tracePt t="23029" x="1211263" y="2354263"/>
          <p14:tracePt t="23063" x="1020763" y="2482850"/>
          <p14:tracePt t="23095" x="836613" y="2628900"/>
          <p14:tracePt t="23100" x="820738" y="2678113"/>
          <p14:tracePt t="23127" x="736600" y="2868613"/>
          <p14:tracePt t="23160" x="681038" y="3170238"/>
          <p14:tracePt t="23164" x="681038" y="3259138"/>
          <p14:tracePt t="23194" x="730250" y="3521075"/>
          <p14:tracePt t="23197" x="769938" y="3594100"/>
          <p14:tracePt t="23227" x="976313" y="3844925"/>
          <p14:tracePt t="23260" x="1076325" y="3917950"/>
          <p14:tracePt t="23308" x="1093788" y="3929063"/>
          <p14:tracePt t="23329" x="1131888" y="3973513"/>
          <p14:tracePt t="23333" x="1160463" y="3989388"/>
          <p14:tracePt t="23362" x="1216025" y="4011613"/>
          <p14:tracePt t="23367" x="1227138" y="4022725"/>
          <p14:tracePt t="23396" x="1311275" y="4067175"/>
          <p14:tracePt t="23500" x="1322388" y="4067175"/>
          <p14:tracePt t="23516" x="1338263" y="4056063"/>
          <p14:tracePt t="23529" x="1338263" y="4044950"/>
          <p14:tracePt t="23559" x="0" y="0"/>
        </p14:tracePtLst>
        <p14:tracePtLst>
          <p14:tracePt t="23943" x="3046413" y="4044950"/>
          <p14:tracePt t="23948" x="3073400" y="4062413"/>
          <p14:tracePt t="23955" x="3084513" y="4062413"/>
          <p14:tracePt t="23964" x="3095625" y="4073525"/>
          <p14:tracePt t="23996" x="3113088" y="4073525"/>
          <p14:tracePt t="24029" x="3190875" y="4011613"/>
          <p14:tracePt t="24033" x="3241675" y="3978275"/>
          <p14:tracePt t="24064" x="3381375" y="3727450"/>
          <p14:tracePt t="24096" x="3459163" y="3370263"/>
          <p14:tracePt t="24129" x="3359150" y="2986088"/>
          <p14:tracePt t="24163" x="3146425" y="2651125"/>
          <p14:tracePt t="24168" x="3130550" y="2617788"/>
          <p14:tracePt t="24196" x="3084513" y="2606675"/>
          <p14:tracePt t="24230" x="3073400" y="2589213"/>
          <p14:tracePt t="24264" x="2946400" y="2711450"/>
          <p14:tracePt t="24296" x="2917825" y="2790825"/>
          <p14:tracePt t="24330" x="2906713" y="2801938"/>
          <p14:tracePt t="24527" x="0" y="0"/>
        </p14:tracePtLst>
        <p14:tracePtLst>
          <p14:tracePt t="25737" x="1952625" y="4168775"/>
          <p14:tracePt t="25825" x="1970088" y="4124325"/>
          <p14:tracePt t="25833" x="1970088" y="4113213"/>
          <p14:tracePt t="25862" x="1970088" y="4022725"/>
          <p14:tracePt t="25866" x="1970088" y="3978275"/>
          <p14:tracePt t="25898" x="1924050" y="3778250"/>
          <p14:tracePt t="25929" x="1835150" y="3711575"/>
          <p14:tracePt t="25963" x="1808163" y="3654425"/>
          <p14:tracePt t="25998" x="1752600" y="3643313"/>
          <p14:tracePt t="26002" x="1728788" y="3643313"/>
          <p14:tracePt t="26029" x="1617663" y="3609975"/>
          <p14:tracePt t="26033" x="1590675" y="3609975"/>
          <p14:tracePt t="26062" x="1579563" y="3609975"/>
          <p14:tracePt t="26066" x="1562100" y="3609975"/>
          <p14:tracePt t="26096" x="1539875" y="3649663"/>
          <p14:tracePt t="26129" x="1466850" y="3687763"/>
          <p14:tracePt t="26162" x="1439863" y="3716338"/>
          <p14:tracePt t="26196" x="1373188" y="3767138"/>
          <p14:tracePt t="26200" x="1373188" y="3778250"/>
          <p14:tracePt t="26229" x="1349375" y="3878263"/>
          <p14:tracePt t="26233" x="1349375" y="3906838"/>
          <p14:tracePt t="26262" x="1333500" y="3978275"/>
          <p14:tracePt t="26267" x="1333500" y="4006850"/>
          <p14:tracePt t="26296" x="1333500" y="4084638"/>
          <p14:tracePt t="26329" x="1338263" y="4184650"/>
          <p14:tracePt t="26362" x="1444625" y="4291013"/>
          <p14:tracePt t="26368" x="1477963" y="4324350"/>
          <p14:tracePt t="26396" x="1568450" y="4397375"/>
          <p14:tracePt t="26399" x="1584325" y="4408488"/>
          <p14:tracePt t="26429" x="1651000" y="4424363"/>
          <p14:tracePt t="26433" x="1662113" y="4435475"/>
          <p14:tracePt t="26462" x="1728788" y="4435475"/>
          <p14:tracePt t="26468" x="1779588" y="4435475"/>
          <p14:tracePt t="26496" x="1830388" y="4446588"/>
          <p14:tracePt t="26529" x="1841500" y="4446588"/>
          <p14:tracePt t="26562" x="1958975" y="4424363"/>
          <p14:tracePt t="26569" x="1970088" y="4424363"/>
          <p14:tracePt t="26593" x="2063750" y="4364038"/>
          <p14:tracePt t="26595" x="2074863" y="4352925"/>
          <p14:tracePt t="26627" x="2114550" y="4297363"/>
          <p14:tracePt t="26660" x="2170113" y="4229100"/>
          <p14:tracePt t="26697" x="2225675" y="4146550"/>
          <p14:tracePt t="26729" x="2225675" y="4062413"/>
          <p14:tracePt t="26733" x="2225675" y="3995738"/>
          <p14:tracePt t="26765" x="2214563" y="3860800"/>
          <p14:tracePt t="26796" x="2154238" y="3756025"/>
          <p14:tracePt t="26829" x="2058988" y="3605213"/>
          <p14:tracePt t="26863" x="1970088" y="3543300"/>
          <p14:tracePt t="26869" x="1930400" y="3532188"/>
          <p14:tracePt t="26895" x="1735138" y="3459163"/>
          <p14:tracePt t="26900" x="1706563" y="3459163"/>
          <p14:tracePt t="26929" x="1500188" y="3425825"/>
          <p14:tracePt t="26933" x="1406525" y="3409950"/>
          <p14:tracePt t="26965" x="1266825" y="3392488"/>
          <p14:tracePt t="26996" x="1216025" y="3398838"/>
          <p14:tracePt t="27030" x="1116013" y="3470275"/>
          <p14:tracePt t="27062" x="1042988" y="3543300"/>
          <p14:tracePt t="27095" x="920750" y="3687763"/>
          <p14:tracePt t="27101" x="909638" y="3722688"/>
          <p14:tracePt t="27129" x="865188" y="3789363"/>
          <p14:tracePt t="27133" x="865188" y="3816350"/>
          <p14:tracePt t="27162" x="865188" y="3889375"/>
          <p14:tracePt t="27166" x="865188" y="3917950"/>
          <p14:tracePt t="27196" x="892175" y="4044950"/>
          <p14:tracePt t="27229" x="982663" y="4168775"/>
          <p14:tracePt t="27263" x="1177925" y="4217988"/>
          <p14:tracePt t="27296" x="1433513" y="4251325"/>
          <p14:tracePt t="27300" x="1500188" y="4268788"/>
          <p14:tracePt t="27329" x="1606550" y="4302125"/>
          <p14:tracePt t="27334" x="1657350" y="4319588"/>
          <p14:tracePt t="27362" x="1739900" y="4346575"/>
          <p14:tracePt t="27365" x="1752600" y="4346575"/>
          <p14:tracePt t="27396" x="1835150" y="4346575"/>
          <p14:tracePt t="27429" x="1912938" y="4346575"/>
          <p14:tracePt t="27462" x="1941513" y="4341813"/>
          <p14:tracePt t="27495" x="1985963" y="4324350"/>
          <p14:tracePt t="27501" x="2036763" y="4291013"/>
          <p14:tracePt t="27528" x="2085975" y="4240213"/>
          <p14:tracePt t="27561" x="2165350" y="4102100"/>
          <p14:tracePt t="27563" x="2165350" y="4090988"/>
          <p14:tracePt t="27594" x="2198688" y="3967163"/>
          <p14:tracePt t="27597" x="2198688" y="3940175"/>
          <p14:tracePt t="27628" x="2198688" y="3856038"/>
          <p14:tracePt t="27660" x="2154238" y="3756025"/>
          <p14:tracePt t="27694" x="1981200" y="3605213"/>
          <p14:tracePt t="27728" x="1763713" y="3521075"/>
          <p14:tracePt t="27731" x="1673225" y="3503613"/>
          <p14:tracePt t="27761" x="1544638" y="3470275"/>
          <p14:tracePt t="27764" x="1517650" y="3454400"/>
          <p14:tracePt t="27794" x="1462088" y="3454400"/>
          <p14:tracePt t="27796" x="1450975" y="3454400"/>
          <p14:tracePt t="27827" x="1411288" y="3454400"/>
          <p14:tracePt t="27860" x="1300163" y="3492500"/>
          <p14:tracePt t="27894" x="1233488" y="3532188"/>
          <p14:tracePt t="27928" x="1154113" y="3632200"/>
          <p14:tracePt t="27931" x="1143000" y="3649663"/>
          <p14:tracePt t="27961" x="1131888" y="3683000"/>
          <p14:tracePt t="27994" x="1104900" y="3727450"/>
          <p14:tracePt t="27998" x="1104900" y="3738563"/>
          <p14:tracePt t="28028" x="1087438" y="3833813"/>
          <p14:tracePt t="28060" x="1087438" y="3956050"/>
          <p14:tracePt t="28094" x="1171575" y="4029075"/>
          <p14:tracePt t="28127" x="1327150" y="4106863"/>
          <p14:tracePt t="28131" x="1344613" y="4135438"/>
          <p14:tracePt t="28161" x="1473200" y="4184650"/>
          <p14:tracePt t="28164" x="1522413" y="4184650"/>
          <p14:tracePt t="28194" x="1595438" y="4202113"/>
          <p14:tracePt t="28197" x="1606550" y="4202113"/>
          <p14:tracePt t="28227" x="1657350" y="4224338"/>
          <p14:tracePt t="28260" x="1739900" y="4240213"/>
          <p14:tracePt t="28420" x="1768475" y="4240213"/>
          <p14:tracePt t="28429" x="1779588" y="4240213"/>
          <p14:tracePt t="28463" x="1852613" y="4217988"/>
          <p14:tracePt t="28496" x="1890713" y="4179888"/>
          <p14:tracePt t="28501" x="1901825" y="4168775"/>
          <p14:tracePt t="28529" x="1901825" y="4124325"/>
          <p14:tracePt t="28533" x="1919288" y="4084638"/>
          <p14:tracePt t="28563" x="1919288" y="4029075"/>
          <p14:tracePt t="28567" x="1935163" y="3984625"/>
          <p14:tracePt t="28597" x="1935163" y="3878263"/>
          <p14:tracePt t="28627" x="1908175" y="3722688"/>
          <p14:tracePt t="28661" x="1846263" y="3632200"/>
          <p14:tracePt t="28774" x="1830388" y="3621088"/>
          <p14:tracePt t="28781" x="1819275" y="3627438"/>
          <p14:tracePt t="28796" x="1779588" y="3665538"/>
          <p14:tracePt t="28829" x="1763713" y="3683000"/>
          <p14:tracePt t="29187" x="0" y="0"/>
        </p14:tracePtLst>
        <p14:tracePtLst>
          <p14:tracePt t="29597" x="2014538" y="4106863"/>
          <p14:tracePt t="29605" x="2030413" y="4095750"/>
          <p14:tracePt t="29629" x="2030413" y="4040188"/>
          <p14:tracePt t="29663" x="2003425" y="3822700"/>
          <p14:tracePt t="29667" x="1985963" y="3771900"/>
          <p14:tracePt t="29697" x="1941513" y="3727450"/>
          <p14:tracePt t="29700" x="1924050" y="3716338"/>
          <p14:tracePt t="29729" x="1874838" y="3676650"/>
          <p14:tracePt t="29733" x="1857375" y="3643313"/>
          <p14:tracePt t="29764" x="1568450" y="3532188"/>
          <p14:tracePt t="29796" x="1260475" y="3465513"/>
          <p14:tracePt t="29829" x="1131888" y="3448050"/>
          <p14:tracePt t="29863" x="1049338" y="3448050"/>
          <p14:tracePt t="29896" x="931863" y="3498850"/>
          <p14:tracePt t="29900" x="903288" y="3532188"/>
          <p14:tracePt t="29929" x="842963" y="3605213"/>
          <p14:tracePt t="29935" x="825500" y="3638550"/>
          <p14:tracePt t="29962" x="798513" y="3694113"/>
          <p14:tracePt t="29965" x="798513" y="3705225"/>
          <p14:tracePt t="29996" x="798513" y="3771900"/>
          <p14:tracePt t="30001" x="798513" y="3783013"/>
          <p14:tracePt t="30029" x="803275" y="3900488"/>
          <p14:tracePt t="30035" x="820738" y="3911600"/>
          <p14:tracePt t="30062" x="931863" y="4040188"/>
          <p14:tracePt t="30065" x="965200" y="4073525"/>
          <p14:tracePt t="30096" x="1182688" y="4195763"/>
          <p14:tracePt t="30129" x="1466850" y="4268788"/>
          <p14:tracePt t="30162" x="1624013" y="4313238"/>
          <p14:tracePt t="30196" x="1746250" y="4357688"/>
          <p14:tracePt t="30201" x="1774825" y="4357688"/>
          <p14:tracePt t="30227" x="1901825" y="4375150"/>
          <p14:tracePt t="30260" x="2014538" y="4368800"/>
          <p14:tracePt t="30263" x="2025650" y="4352925"/>
          <p14:tracePt t="30293" x="2052638" y="4324350"/>
          <p14:tracePt t="30343" x="2103438" y="4275138"/>
          <p14:tracePt t="30360" x="2159000" y="4151313"/>
          <p14:tracePt t="30393" x="2176463" y="4017963"/>
          <p14:tracePt t="30426" x="2176463" y="3844925"/>
          <p14:tracePt t="30432" x="2176463" y="3827463"/>
          <p14:tracePt t="30460" x="2108200" y="3744913"/>
          <p14:tracePt t="30462" x="2058988" y="3711575"/>
          <p14:tracePt t="30493" x="1879600" y="3549650"/>
          <p14:tracePt t="30495" x="1779588" y="3532188"/>
          <p14:tracePt t="30527" x="1550988" y="3432175"/>
          <p14:tracePt t="30560" x="1489075" y="3432175"/>
          <p14:tracePt t="30594" x="1411288" y="3476625"/>
          <p14:tracePt t="30627" x="1282700" y="3587750"/>
          <p14:tracePt t="30631" x="1238250" y="3632200"/>
          <p14:tracePt t="30660" x="1177925" y="3676650"/>
          <p14:tracePt t="30693" x="1131888" y="3733800"/>
          <p14:tracePt t="30727" x="1120775" y="3789363"/>
          <p14:tracePt t="30760" x="1120775" y="3867150"/>
          <p14:tracePt t="30793" x="1120775" y="3944938"/>
          <p14:tracePt t="30829" x="1193800" y="4011613"/>
          <p14:tracePt t="30834" x="1222375" y="4029075"/>
          <p14:tracePt t="30862" x="1316038" y="4073525"/>
          <p14:tracePt t="30866" x="1360488" y="4090988"/>
          <p14:tracePt t="30897" x="1462088" y="4135438"/>
          <p14:tracePt t="30929" x="1489075" y="4157663"/>
          <p14:tracePt t="30963" x="1539875" y="4157663"/>
          <p14:tracePt t="30970" x="1584325" y="4157663"/>
          <p14:tracePt t="30996" x="1673225" y="4173538"/>
          <p14:tracePt t="31030" x="1757363" y="4173538"/>
          <p14:tracePt t="31065" x="1768475" y="4173538"/>
          <p14:tracePt t="31096" x="1857375" y="4117975"/>
          <p14:tracePt t="31129" x="1868488" y="4106863"/>
          <p14:tracePt t="31162" x="1897063" y="4095750"/>
          <p14:tracePt t="31195" x="1935163" y="4022725"/>
          <p14:tracePt t="31202" x="1935163" y="4011613"/>
          <p14:tracePt t="31229" x="1935163" y="3973513"/>
          <p14:tracePt t="31262" x="1935163" y="3871913"/>
          <p14:tracePt t="31266" x="1935163" y="3860800"/>
          <p14:tracePt t="31297" x="1879600" y="3722688"/>
          <p14:tracePt t="31329" x="1852613" y="3649663"/>
          <p14:tracePt t="31362" x="1841500" y="3638550"/>
          <p14:tracePt t="31398" x="1824038" y="3627438"/>
          <p14:tracePt t="31403" x="1812925" y="3598863"/>
          <p14:tracePt t="31429" x="1812925" y="3582988"/>
          <p14:tracePt t="31433" x="1801813" y="3582988"/>
          <p14:tracePt t="31462" x="1728788" y="3582988"/>
          <p14:tracePt t="31467" x="1717675" y="3582988"/>
          <p14:tracePt t="31497" x="1601788" y="3594100"/>
          <p14:tracePt t="31529" x="1533525" y="3605213"/>
          <p14:tracePt t="31563" x="1439863" y="3649663"/>
          <p14:tracePt t="31568" x="1406525" y="3676650"/>
          <p14:tracePt t="31596" x="1333500" y="3711575"/>
          <p14:tracePt t="31627" x="1304925" y="3733800"/>
          <p14:tracePt t="31660" x="1277938" y="3822700"/>
          <p14:tracePt t="31663" x="1277938" y="3849688"/>
          <p14:tracePt t="31695" x="1277938" y="3967163"/>
          <p14:tracePt t="31729" x="1289050" y="4084638"/>
          <p14:tracePt t="31763" x="1355725" y="4168775"/>
          <p14:tracePt t="31769" x="1384300" y="4179888"/>
          <p14:tracePt t="31795" x="1495425" y="4246563"/>
          <p14:tracePt t="31800" x="1511300" y="4257675"/>
          <p14:tracePt t="31829" x="1522413" y="4257675"/>
          <p14:tracePt t="31833" x="1550988" y="4257675"/>
          <p14:tracePt t="31862" x="1624013" y="4275138"/>
          <p14:tracePt t="31868" x="1635125" y="4275138"/>
          <p14:tracePt t="31896" x="1752600" y="4286250"/>
          <p14:tracePt t="31929" x="1779588" y="4286250"/>
          <p14:tracePt t="31963" x="1830388" y="4286250"/>
          <p14:tracePt t="31969" x="1846263" y="4286250"/>
          <p14:tracePt t="31996" x="1912938" y="4286250"/>
          <p14:tracePt t="32029" x="1924050" y="4286250"/>
          <p14:tracePt t="32062" x="1992313" y="4279900"/>
          <p14:tracePt t="32096" x="2052638" y="4224338"/>
          <p14:tracePt t="32129" x="2081213" y="4102100"/>
          <p14:tracePt t="32162" x="2081213" y="3911600"/>
          <p14:tracePt t="32167" x="2081213" y="3883025"/>
          <p14:tracePt t="32196" x="2081213" y="3833813"/>
          <p14:tracePt t="32200" x="2081213" y="3805238"/>
          <p14:tracePt t="32229" x="2041525" y="3749675"/>
          <p14:tracePt t="32233" x="2008188" y="3698875"/>
          <p14:tracePt t="32265" x="1868488" y="3643313"/>
          <p14:tracePt t="32297" x="1612900" y="3527425"/>
          <p14:tracePt t="32329" x="1522413" y="3509963"/>
          <p14:tracePt t="32363" x="1439863" y="3509963"/>
          <p14:tracePt t="32396" x="1227138" y="3538538"/>
          <p14:tracePt t="32400" x="1171575" y="3587750"/>
          <p14:tracePt t="32429" x="969963" y="3698875"/>
          <p14:tracePt t="32433" x="936625" y="3711575"/>
          <p14:tracePt t="32464" x="914400" y="3749675"/>
          <p14:tracePt t="32496" x="914400" y="3816350"/>
          <p14:tracePt t="32529" x="914400" y="3917950"/>
          <p14:tracePt t="32562" x="914400" y="3940175"/>
          <p14:tracePt t="32839" x="0" y="0"/>
        </p14:tracePtLst>
        <p14:tracePtLst>
          <p14:tracePt t="34046" x="1690688" y="4229100"/>
          <p14:tracePt t="34054" x="1701800" y="4229100"/>
          <p14:tracePt t="34062" x="1712913" y="4229100"/>
          <p14:tracePt t="34116" x="1739900" y="4206875"/>
          <p14:tracePt t="34129" x="1757363" y="4195763"/>
          <p14:tracePt t="34133" x="1768475" y="4184650"/>
          <p14:tracePt t="34162" x="1808163" y="4157663"/>
          <p14:tracePt t="34166" x="1808163" y="4146550"/>
          <p14:tracePt t="34199" x="1824038" y="3989388"/>
          <p14:tracePt t="34229" x="1841500" y="3856038"/>
          <p14:tracePt t="34262" x="1841500" y="3805238"/>
          <p14:tracePt t="34295" x="1841500" y="3756025"/>
          <p14:tracePt t="34301" x="1835150" y="3738563"/>
          <p14:tracePt t="34329" x="1763713" y="3711575"/>
          <p14:tracePt t="34333" x="1735138" y="3698875"/>
          <p14:tracePt t="34362" x="1628775" y="3665538"/>
          <p14:tracePt t="34367" x="1601788" y="3665538"/>
          <p14:tracePt t="34396" x="1528763" y="3665538"/>
          <p14:tracePt t="34429" x="1495425" y="3676650"/>
          <p14:tracePt t="34462" x="1428750" y="3698875"/>
          <p14:tracePt t="34496" x="1384300" y="3727450"/>
          <p14:tracePt t="34529" x="1373188" y="3767138"/>
          <p14:tracePt t="34534" x="1355725" y="3816350"/>
          <p14:tracePt t="34563" x="1338263" y="3900488"/>
          <p14:tracePt t="34596" x="1349375" y="4000500"/>
          <p14:tracePt t="34629" x="1455738" y="4106863"/>
          <p14:tracePt t="34663" x="1557338" y="4146550"/>
          <p14:tracePt t="34668" x="1584325" y="4146550"/>
          <p14:tracePt t="34696" x="1635125" y="4173538"/>
          <p14:tracePt t="34701" x="1662113" y="4173538"/>
          <p14:tracePt t="34729" x="1717675" y="4202113"/>
          <p14:tracePt t="34733" x="1746250" y="4202113"/>
          <p14:tracePt t="34762" x="1785938" y="4202113"/>
          <p14:tracePt t="34796" x="1824038" y="4202113"/>
          <p14:tracePt t="34852" x="1852613" y="4202113"/>
          <p14:tracePt t="34862" x="1863725" y="4191000"/>
          <p14:tracePt t="34896" x="1879600" y="4179888"/>
          <p14:tracePt t="34900" x="1908175" y="4168775"/>
          <p14:tracePt t="34929" x="1941513" y="4140200"/>
          <p14:tracePt t="34933" x="1958975" y="4095750"/>
          <p14:tracePt t="34965" x="1985963" y="4011613"/>
          <p14:tracePt t="34996" x="1985963" y="3883025"/>
          <p14:tracePt t="35029" x="1908175" y="3722688"/>
          <p14:tracePt t="35063" x="1757363" y="3554413"/>
          <p14:tracePt t="35068" x="1746250" y="3538538"/>
          <p14:tracePt t="35096" x="1695450" y="3514725"/>
          <p14:tracePt t="35155" x="1668463" y="3514725"/>
          <p14:tracePt t="35163" x="1651000" y="3514725"/>
          <p14:tracePt t="35194" x="1557338" y="3514725"/>
          <p14:tracePt t="35196" x="1539875" y="3514725"/>
          <p14:tracePt t="35227" x="1455738" y="3514725"/>
          <p14:tracePt t="35261" x="1377950" y="3576638"/>
          <p14:tracePt t="35294" x="1293813" y="3605213"/>
          <p14:tracePt t="35327" x="1255713" y="3632200"/>
          <p14:tracePt t="35360" x="1238250" y="3760788"/>
          <p14:tracePt t="35364" x="1227138" y="3778250"/>
          <p14:tracePt t="35394" x="1227138" y="3844925"/>
          <p14:tracePt t="35396" x="1227138" y="3871913"/>
          <p14:tracePt t="35427" x="1227138" y="3911600"/>
          <p14:tracePt t="35460" x="1289050" y="4022725"/>
          <p14:tracePt t="35494" x="1400175" y="4135438"/>
          <p14:tracePt t="35527" x="1484313" y="4191000"/>
          <p14:tracePt t="35562" x="1539875" y="4213225"/>
          <p14:tracePt t="35564" x="1550988" y="4213225"/>
          <p14:tracePt t="35594" x="1606550" y="4257675"/>
          <p14:tracePt t="35596" x="1617663" y="4268788"/>
          <p14:tracePt t="35627" x="1690688" y="4313238"/>
          <p14:tracePt t="35661" x="1785938" y="4313238"/>
          <p14:tracePt t="35694" x="1901825" y="4313238"/>
          <p14:tracePt t="35727" x="1941513" y="4313238"/>
          <p14:tracePt t="35732" x="1952625" y="4313238"/>
          <p14:tracePt t="35763" x="1970088" y="4302125"/>
          <p14:tracePt t="35794" x="2036763" y="4246563"/>
          <p14:tracePt t="35796" x="2052638" y="4217988"/>
          <p14:tracePt t="35826" x="2063750" y="4168775"/>
          <p14:tracePt t="35861" x="2092325" y="4067175"/>
          <p14:tracePt t="35895" x="2108200" y="3967163"/>
          <p14:tracePt t="35901" x="2108200" y="3940175"/>
          <p14:tracePt t="35930" x="2108200" y="3816350"/>
          <p14:tracePt t="35934" x="2108200" y="3805238"/>
          <p14:tracePt t="35962" x="2058988" y="3722688"/>
          <p14:tracePt t="35966" x="2041525" y="3705225"/>
          <p14:tracePt t="35996" x="1981200" y="3665538"/>
          <p14:tracePt t="36031" x="1830388" y="3649663"/>
          <p14:tracePt t="36062" x="1635125" y="3605213"/>
          <p14:tracePt t="36096" x="1533525" y="3571875"/>
          <p14:tracePt t="36153" x="1506538" y="3571875"/>
          <p14:tracePt t="36162" x="1473200" y="3582988"/>
          <p14:tracePt t="36196" x="1338263" y="3594100"/>
          <p14:tracePt t="36200" x="1311275" y="3594100"/>
          <p14:tracePt t="36229" x="1300163" y="3594100"/>
          <p14:tracePt t="36263" x="1271588" y="3621088"/>
          <p14:tracePt t="36266" x="1260475" y="3632200"/>
          <p14:tracePt t="36296" x="1211263" y="3683000"/>
          <p14:tracePt t="36329" x="1160463" y="3756025"/>
          <p14:tracePt t="36362" x="1160463" y="3833813"/>
          <p14:tracePt t="36395" x="1160463" y="3917950"/>
          <p14:tracePt t="36401" x="1160463" y="3929063"/>
          <p14:tracePt t="36429" x="1160463" y="3967163"/>
          <p14:tracePt t="36433" x="1160463" y="3995738"/>
          <p14:tracePt t="36462" x="1271588" y="4095750"/>
          <p14:tracePt t="36466" x="1338263" y="4113213"/>
          <p14:tracePt t="36496" x="1533525" y="4162425"/>
          <p14:tracePt t="36505" x="1562100" y="4162425"/>
          <p14:tracePt t="36529" x="1673225" y="4179888"/>
          <p14:tracePt t="36562" x="1695450" y="4191000"/>
          <p14:tracePt t="36593" x="1712913" y="4191000"/>
          <p14:tracePt t="36630" x="1735138" y="4191000"/>
          <p14:tracePt t="36633" x="1752600" y="4191000"/>
          <p14:tracePt t="36663" x="1785938" y="4191000"/>
          <p14:tracePt t="36666" x="1812925" y="4191000"/>
          <p14:tracePt t="36695" x="1824038" y="4191000"/>
          <p14:tracePt t="36730" x="1852613" y="4191000"/>
          <p14:tracePt t="36762" x="1919288" y="4140200"/>
          <p14:tracePt t="36795" x="2030413" y="3984625"/>
          <p14:tracePt t="36801" x="2041525" y="3973513"/>
          <p14:tracePt t="36840" x="2041525" y="3956050"/>
          <p14:tracePt t="36863" x="2041525" y="3883025"/>
          <p14:tracePt t="36867" x="2041525" y="3856038"/>
          <p14:tracePt t="36898" x="1857375" y="3598863"/>
          <p14:tracePt t="36929" x="1635125" y="3509963"/>
          <p14:tracePt t="36962" x="1473200" y="3443288"/>
          <p14:tracePt t="36971" x="1422400" y="3425825"/>
          <p14:tracePt t="36997" x="1293813" y="3376613"/>
          <p14:tracePt t="37048" x="1266825" y="3376613"/>
          <p14:tracePt t="37063" x="1233488" y="3403600"/>
          <p14:tracePt t="37065" x="1182688" y="3436938"/>
          <p14:tracePt t="37096" x="1049338" y="3605213"/>
          <p14:tracePt t="37129" x="1009650" y="3698875"/>
          <p14:tracePt t="37162" x="1009650" y="3871913"/>
          <p14:tracePt t="37196" x="1009650" y="3973513"/>
          <p14:tracePt t="37200" x="1009650" y="3984625"/>
          <p14:tracePt t="37229" x="1009650" y="4022725"/>
          <p14:tracePt t="37233" x="1009650" y="4044950"/>
          <p14:tracePt t="37262" x="1093788" y="4106863"/>
          <p14:tracePt t="37266" x="1143000" y="4124325"/>
          <p14:tracePt t="37296" x="1216025" y="4124325"/>
          <p14:tracePt t="37329" x="1316038" y="4124325"/>
          <p14:tracePt t="37362" x="1395413" y="4151313"/>
          <p14:tracePt t="37395" x="1433513" y="4151313"/>
          <p14:tracePt t="37639" x="0" y="0"/>
        </p14:tracePtLst>
        <p14:tracePtLst>
          <p14:tracePt t="44941" x="3235325" y="3744913"/>
          <p14:tracePt t="44997" x="3241675" y="3744913"/>
          <p14:tracePt t="45005" x="3286125" y="3744913"/>
          <p14:tracePt t="45028" x="3375025" y="3783013"/>
          <p14:tracePt t="45062" x="3581400" y="3833813"/>
          <p14:tracePt t="45066" x="3648075" y="3849688"/>
          <p14:tracePt t="45098" x="3743325" y="3849688"/>
          <p14:tracePt t="45129" x="3787775" y="3849688"/>
          <p14:tracePt t="45162" x="3816350" y="3849688"/>
          <p14:tracePt t="45196" x="3894138" y="3805238"/>
          <p14:tracePt t="45200" x="3905250" y="3794125"/>
          <p14:tracePt t="45230" x="3938588" y="3738563"/>
          <p14:tracePt t="45264" x="3938588" y="3676650"/>
          <p14:tracePt t="45296" x="3938588" y="3487738"/>
          <p14:tracePt t="45328" x="3911600" y="3208338"/>
          <p14:tracePt t="45362" x="3876675" y="3074988"/>
          <p14:tracePt t="45396" x="3816350" y="2968625"/>
          <p14:tracePt t="45400" x="3805238" y="2940050"/>
          <p14:tracePt t="45429" x="3771900" y="2817813"/>
          <p14:tracePt t="45464" x="3727450" y="2773363"/>
          <p14:tracePt t="45496" x="3670300" y="2717800"/>
          <p14:tracePt t="45529" x="3592513" y="2651125"/>
          <p14:tracePt t="45533" x="3576638" y="2622550"/>
          <p14:tracePt t="45562" x="3486150" y="2544763"/>
          <p14:tracePt t="45567" x="3459163" y="2544763"/>
          <p14:tracePt t="45596" x="3325813" y="2493963"/>
          <p14:tracePt t="45629" x="3146425" y="2433638"/>
          <p14:tracePt t="45663" x="2984500" y="2343150"/>
          <p14:tracePt t="45668" x="2940050" y="2343150"/>
          <p14:tracePt t="45696" x="2895600" y="2343150"/>
          <p14:tracePt t="45699" x="2884488" y="2343150"/>
          <p14:tracePt t="45729" x="2844800" y="2382838"/>
          <p14:tracePt t="45733" x="2800350" y="2411413"/>
          <p14:tracePt t="45763" x="2740025" y="2500313"/>
          <p14:tracePt t="45767" x="2722563" y="2566988"/>
          <p14:tracePt t="45796" x="2667000" y="2784475"/>
          <p14:tracePt t="45829" x="2649538" y="3019425"/>
          <p14:tracePt t="45862" x="2649538" y="3248025"/>
          <p14:tracePt t="45869" x="2649538" y="3275013"/>
          <p14:tracePt t="45896" x="2678113" y="3421063"/>
          <p14:tracePt t="45900" x="2693988" y="3448050"/>
          <p14:tracePt t="45929" x="2728913" y="3576638"/>
          <p14:tracePt t="45933" x="2740025" y="3587750"/>
          <p14:tracePt t="45964" x="2928938" y="3727450"/>
          <p14:tracePt t="45996" x="3130550" y="3827463"/>
          <p14:tracePt t="46029" x="3286125" y="3906838"/>
          <p14:tracePt t="46063" x="3408363" y="4000500"/>
          <p14:tracePt t="46068" x="3459163" y="4017963"/>
          <p14:tracePt t="46096" x="3565525" y="4062413"/>
          <p14:tracePt t="46148" x="3581400" y="4062413"/>
          <p14:tracePt t="46164" x="3592513" y="4062413"/>
          <p14:tracePt t="46196" x="3727450" y="4033838"/>
          <p14:tracePt t="46229" x="3843338" y="4006850"/>
          <p14:tracePt t="46262" x="3960813" y="3889375"/>
          <p14:tracePt t="46295" x="4016375" y="3756025"/>
          <p14:tracePt t="46300" x="4033838" y="3727450"/>
          <p14:tracePt t="46329" x="4049713" y="3571875"/>
          <p14:tracePt t="46333" x="4049713" y="3514725"/>
          <p14:tracePt t="46362" x="4049713" y="3354388"/>
          <p14:tracePt t="46365" x="4038600" y="3319463"/>
          <p14:tracePt t="46396" x="3933825" y="3097213"/>
          <p14:tracePt t="46429" x="3871913" y="2935288"/>
          <p14:tracePt t="46462" x="3838575" y="2828925"/>
          <p14:tracePt t="46465" x="3838575" y="2817813"/>
          <p14:tracePt t="46496" x="3794125" y="2695575"/>
          <p14:tracePt t="46529" x="3681413" y="2555875"/>
          <p14:tracePt t="46561" x="3643313" y="2516188"/>
          <p14:tracePt t="46593" x="3614738" y="2478088"/>
          <p14:tracePt t="46627" x="3576638" y="2422525"/>
          <p14:tracePt t="46661" x="3448050" y="2393950"/>
          <p14:tracePt t="46663" x="3403600" y="2365375"/>
          <p14:tracePt t="46694" x="3336925" y="2349500"/>
          <p14:tracePt t="46697" x="3308350" y="2349500"/>
          <p14:tracePt t="46727" x="3241675" y="2398713"/>
          <p14:tracePt t="46760" x="3186113" y="2466975"/>
          <p14:tracePt t="46794" x="3062288" y="2571750"/>
          <p14:tracePt t="46829" x="3006725" y="2695575"/>
          <p14:tracePt t="46834" x="2990850" y="2722563"/>
          <p14:tracePt t="46862" x="2906713" y="2835275"/>
          <p14:tracePt t="46866" x="2906713" y="2901950"/>
          <p14:tracePt t="46896" x="2822575" y="3141663"/>
          <p14:tracePt t="46930" x="2789238" y="3292475"/>
          <p14:tracePt t="46962" x="2789238" y="3392488"/>
          <p14:tracePt t="46996" x="2851150" y="3587750"/>
          <p14:tracePt t="47000" x="2862263" y="3598863"/>
          <p14:tracePt t="47029" x="2973388" y="3749675"/>
          <p14:tracePt t="47033" x="3079750" y="3789363"/>
          <p14:tracePt t="47062" x="3090863" y="3805238"/>
          <p14:tracePt t="47065" x="3101975" y="3816350"/>
          <p14:tracePt t="47097" x="3157538" y="3844925"/>
          <p14:tracePt t="47129" x="3208338" y="3883025"/>
          <p14:tracePt t="47162" x="3297238" y="3956050"/>
          <p14:tracePt t="47240" x="3308350" y="3956050"/>
          <p14:tracePt t="47256" x="3352800" y="3956050"/>
          <p14:tracePt t="47264" x="3363913" y="3956050"/>
          <p14:tracePt t="47296" x="3430588" y="3956050"/>
          <p14:tracePt t="47329" x="3565525" y="3856038"/>
          <p14:tracePt t="47362" x="3625850" y="3767138"/>
          <p14:tracePt t="47396" x="3665538" y="3654425"/>
          <p14:tracePt t="47401" x="3665538" y="3609975"/>
          <p14:tracePt t="47429" x="3698875" y="3443288"/>
          <p14:tracePt t="47433" x="3738563" y="3370263"/>
          <p14:tracePt t="47462" x="3738563" y="3248025"/>
          <p14:tracePt t="47466" x="3738563" y="3236913"/>
          <p14:tracePt t="47496" x="3716338" y="3135313"/>
          <p14:tracePt t="47529" x="3698875" y="3041650"/>
          <p14:tracePt t="47563" x="3665538" y="2868613"/>
          <p14:tracePt t="47594" x="3609975" y="2778125"/>
          <p14:tracePt t="47629" x="3576638" y="2755900"/>
          <p14:tracePt t="47633" x="3559175" y="2744788"/>
          <p14:tracePt t="47662" x="3452813" y="2667000"/>
          <p14:tracePt t="47666" x="3419475" y="2617788"/>
          <p14:tracePt t="47696" x="3363913" y="2589213"/>
          <p14:tracePt t="47736" x="3336925" y="2589213"/>
          <p14:tracePt t="47762" x="3252788" y="2589213"/>
          <p14:tracePt t="47797" x="3090863" y="2667000"/>
          <p14:tracePt t="47802" x="3040063" y="2684463"/>
          <p14:tracePt t="47829" x="2990850" y="2828925"/>
          <p14:tracePt t="47834" x="2957513" y="2879725"/>
          <p14:tracePt t="47862" x="2946400" y="2990850"/>
          <p14:tracePt t="47866" x="2946400" y="3001963"/>
          <p14:tracePt t="47898" x="2928938" y="3113088"/>
          <p14:tracePt t="47928" x="2928938" y="3319463"/>
          <p14:tracePt t="47962" x="2940050" y="3514725"/>
          <p14:tracePt t="47996" x="2995613" y="3621088"/>
          <p14:tracePt t="48029" x="3046413" y="3660775"/>
          <p14:tracePt t="48033" x="3079750" y="3698875"/>
          <p14:tracePt t="48062" x="3186113" y="3778250"/>
          <p14:tracePt t="48066" x="3197225" y="3789363"/>
          <p14:tracePt t="48096" x="3263900" y="3816350"/>
          <p14:tracePt t="48184" x="3275013" y="3816350"/>
          <p14:tracePt t="48200" x="3319463" y="3816350"/>
          <p14:tracePt t="48208" x="3330575" y="3816350"/>
          <p14:tracePt t="48229" x="3403600" y="3778250"/>
          <p14:tracePt t="48233" x="3419475" y="3760788"/>
          <p14:tracePt t="48264" x="3459163" y="3694113"/>
          <p14:tracePt t="48296" x="3475038" y="3627438"/>
          <p14:tracePt t="48329" x="3503613" y="3503613"/>
          <p14:tracePt t="48424" x="3497263" y="3503613"/>
          <p14:tracePt t="48456" x="3486150" y="3543300"/>
          <p14:tracePt t="48465" x="3486150" y="3554413"/>
          <p14:tracePt t="48647" x="3492500" y="3532188"/>
          <p14:tracePt t="48655" x="3492500" y="3521075"/>
          <p14:tracePt t="48664" x="3503613" y="3509963"/>
          <p14:tracePt t="48694" x="3503613" y="3454400"/>
          <p14:tracePt t="48696" x="3503613" y="3443288"/>
          <p14:tracePt t="48727" x="3503613" y="3343275"/>
          <p14:tracePt t="48760" x="3503613" y="3281363"/>
          <p14:tracePt t="48890" x="3497263" y="3303588"/>
          <p14:tracePt t="48897" x="3497263" y="3348038"/>
          <p14:tracePt t="48929" x="3497263" y="3521075"/>
          <p14:tracePt t="48964" x="3497263" y="3582988"/>
          <p14:tracePt t="49080" x="3497263" y="3576638"/>
          <p14:tracePt t="49090" x="3503613" y="3549650"/>
          <p14:tracePt t="49097" x="3503613" y="3532188"/>
          <p14:tracePt t="49129" x="3503613" y="3454400"/>
          <p14:tracePt t="49137" x="3503613" y="3443288"/>
          <p14:tracePt t="49210" x="3503613" y="3448050"/>
          <p14:tracePt t="49216" x="3503613" y="3492500"/>
          <p14:tracePt t="49228" x="3503613" y="3503613"/>
          <p14:tracePt t="49262" x="3503613" y="3514725"/>
          <p14:tracePt t="49352" x="3503613" y="3492500"/>
          <p14:tracePt t="49361" x="3503613" y="3481388"/>
          <p14:tracePt t="49448" x="3481388" y="3492500"/>
          <p14:tracePt t="49459" x="3470275" y="3492500"/>
          <p14:tracePt t="49482" x="3470275" y="3514725"/>
          <p14:tracePt t="49496" x="3470275" y="3543300"/>
          <p14:tracePt t="49561" x="3475038" y="3543300"/>
          <p14:tracePt t="49568" x="3475038" y="3521075"/>
          <p14:tracePt t="49596" x="3492500" y="3443288"/>
          <p14:tracePt t="49640" x="3492500" y="3432175"/>
          <p14:tracePt t="49662" x="3492500" y="3421063"/>
          <p14:tracePt t="49666" x="3492500" y="3392488"/>
          <p14:tracePt t="49696" x="3492500" y="3365500"/>
          <p14:tracePt t="49731" x="3503613" y="3354388"/>
          <p14:tracePt t="49772" x="3503613" y="3325813"/>
          <p14:tracePt t="49796" x="3503613" y="3259138"/>
          <p14:tracePt t="49830" x="3497263" y="3203575"/>
          <p14:tracePt t="49863" x="3486150" y="3203575"/>
          <p14:tracePt t="49896" x="3403600" y="3281363"/>
          <p14:tracePt t="49930" x="3370263" y="3398838"/>
          <p14:tracePt t="49962" x="3370263" y="3498850"/>
          <p14:tracePt t="49996" x="3543300" y="3576638"/>
          <p14:tracePt t="50002" x="3621088" y="3594100"/>
          <p14:tracePt t="50029" x="3659188" y="3594100"/>
          <p14:tracePt t="50078" x="3676650" y="3582988"/>
          <p14:tracePt t="50095" x="3676650" y="3492500"/>
          <p14:tracePt t="50129" x="3676650" y="3365500"/>
          <p14:tracePt t="50133" x="3676650" y="3348038"/>
          <p14:tracePt t="50162" x="3676650" y="3297238"/>
          <p14:tracePt t="50196" x="3665538" y="3230563"/>
          <p14:tracePt t="50229" x="3654425" y="3214688"/>
          <p14:tracePt t="50262" x="3576638" y="3214688"/>
          <p14:tracePt t="50295" x="3492500" y="3286125"/>
          <p14:tracePt t="50302" x="3475038" y="3297238"/>
          <p14:tracePt t="50329" x="3475038" y="3308350"/>
          <p14:tracePt t="50362" x="3475038" y="3354388"/>
          <p14:tracePt t="50399" x="3475038" y="3376613"/>
          <p14:tracePt t="50429" x="3592513" y="3492500"/>
          <p14:tracePt t="50462" x="3621088" y="3492500"/>
          <p14:tracePt t="50498" x="3632200" y="3492500"/>
          <p14:tracePt t="50502" x="3632200" y="3487738"/>
          <p14:tracePt t="50529" x="3632200" y="3436938"/>
          <p14:tracePt t="50533" x="3625850" y="3425825"/>
          <p14:tracePt t="50563" x="3570288" y="3381375"/>
          <p14:tracePt t="50567" x="3554413" y="3354388"/>
          <p14:tracePt t="50595" x="3486150" y="3281363"/>
          <p14:tracePt t="50627" x="3414713" y="3248025"/>
          <p14:tracePt t="50660" x="3397250" y="3248025"/>
          <p14:tracePt t="50699" x="3370263" y="3259138"/>
          <p14:tracePt t="50727" x="3348038" y="3314700"/>
          <p14:tracePt t="50760" x="3348038" y="3448050"/>
          <p14:tracePt t="50763" x="3348038" y="3476625"/>
          <p14:tracePt t="50794" x="3348038" y="3560763"/>
          <p14:tracePt t="50827" x="3363913" y="3576638"/>
          <p14:tracePt t="50860" x="3375025" y="3576638"/>
          <p14:tracePt t="50895" x="3448050" y="3565525"/>
          <p14:tracePt t="50929" x="3475038" y="3492500"/>
          <p14:tracePt t="50962" x="3486150" y="3376613"/>
          <p14:tracePt t="50968" x="3486150" y="3365500"/>
          <p14:tracePt t="50995" x="3486150" y="3275013"/>
          <p14:tracePt t="51001" x="3486150" y="3263900"/>
          <p14:tracePt t="51029" x="3486150" y="3214688"/>
          <p14:tracePt t="51062" x="3408363" y="3214688"/>
          <p14:tracePt t="51096" x="3279775" y="3219450"/>
          <p14:tracePt t="51129" x="3268663" y="3330575"/>
          <p14:tracePt t="51162" x="3268663" y="3448050"/>
          <p14:tracePt t="51168" x="3275013" y="3459163"/>
          <p14:tracePt t="51196" x="3363913" y="3503613"/>
          <p14:tracePt t="51230" x="3408363" y="3503613"/>
          <p14:tracePt t="51262" x="3436938" y="3425825"/>
          <p14:tracePt t="51295" x="3436938" y="3343275"/>
          <p14:tracePt t="51356" x="3430588" y="3343275"/>
          <p14:tracePt t="51372" x="3414713" y="3343275"/>
          <p14:tracePt t="51397" x="3414713" y="3348038"/>
          <p14:tracePt t="51429" x="3403600" y="3392488"/>
          <p14:tracePt t="51772" x="3403600" y="3403600"/>
          <p14:tracePt t="51809" x="3425825" y="3403600"/>
          <p14:tracePt t="51816" x="3436938" y="3403600"/>
          <p14:tracePt t="51996" x="3436938" y="3398838"/>
          <p14:tracePt t="52004" x="3448050" y="3381375"/>
          <p14:tracePt t="52029" x="3463925" y="3359150"/>
          <p14:tracePt t="52035" x="3463925" y="3343275"/>
          <p14:tracePt t="52062" x="3475038" y="3303588"/>
          <p14:tracePt t="52066" x="3475038" y="3259138"/>
          <p14:tracePt t="52096" x="3475038" y="3175000"/>
          <p14:tracePt t="52129" x="3475038" y="3063875"/>
          <p14:tracePt t="52162" x="3475038" y="2924175"/>
          <p14:tracePt t="52196" x="3475038" y="2901950"/>
          <p14:tracePt t="52273" x="3503613" y="2940050"/>
          <p14:tracePt t="52283" x="3521075" y="2951163"/>
          <p14:tracePt t="52296" x="3554413" y="3086100"/>
          <p14:tracePt t="52330" x="3598863" y="3175000"/>
          <p14:tracePt t="52382" x="3625850" y="3152775"/>
          <p14:tracePt t="52396" x="3665538" y="3108325"/>
          <p14:tracePt t="52430" x="3754438" y="3001963"/>
          <p14:tracePt t="52462" x="3794125" y="2951163"/>
          <p14:tracePt t="52524" x="3810000" y="2940050"/>
          <p14:tracePt t="52540" x="3821113" y="2924175"/>
          <p14:tracePt t="52563" x="3821113" y="2913063"/>
          <p14:tracePt t="52596" x="3821113" y="2835275"/>
          <p14:tracePt t="52630" x="3794125" y="2706688"/>
          <p14:tracePt t="52662" x="3771900" y="2678113"/>
          <p14:tracePt t="52696" x="3687763" y="2678113"/>
          <p14:tracePt t="52700" x="3676650" y="2678113"/>
          <p14:tracePt t="52729" x="3621088" y="2711450"/>
          <p14:tracePt t="52733" x="3592513" y="2755900"/>
          <p14:tracePt t="52762" x="3521075" y="2828925"/>
          <p14:tracePt t="52766" x="3509963" y="2857500"/>
          <p14:tracePt t="52796" x="3452813" y="2924175"/>
          <p14:tracePt t="52844" x="3452813" y="2935288"/>
          <p14:tracePt t="52863" x="3486150" y="2997200"/>
          <p14:tracePt t="52895" x="3659188" y="3146425"/>
          <p14:tracePt t="52901" x="3687763" y="3181350"/>
          <p14:tracePt t="52929" x="3765550" y="3219450"/>
          <p14:tracePt t="53004" x="3776663" y="3219450"/>
          <p14:tracePt t="53021" x="3787775" y="3214688"/>
          <p14:tracePt t="53029" x="3787775" y="3203575"/>
          <p14:tracePt t="53062" x="3832225" y="3090863"/>
          <p14:tracePt t="53097" x="3865563" y="2968625"/>
          <p14:tracePt t="53128" x="3865563" y="2951163"/>
          <p14:tracePt t="53184" x="3854450" y="2940050"/>
          <p14:tracePt t="53200" x="3832225" y="2940050"/>
          <p14:tracePt t="53229" x="3705225" y="2940050"/>
          <p14:tracePt t="53233" x="3692525" y="2940050"/>
          <p14:tracePt t="53262" x="3592513" y="2940050"/>
          <p14:tracePt t="53312" x="3548063" y="2968625"/>
          <p14:tracePt t="53329" x="3503613" y="2997200"/>
          <p14:tracePt t="53362" x="3419475" y="3141663"/>
          <p14:tracePt t="53396" x="3419475" y="3252788"/>
          <p14:tracePt t="53400" x="3419475" y="3270250"/>
          <p14:tracePt t="53429" x="3492500" y="3359150"/>
          <p14:tracePt t="53433" x="3509963" y="3370263"/>
          <p14:tracePt t="53462" x="3521075" y="3370263"/>
          <p14:tracePt t="53497" x="3643313" y="3325813"/>
          <p14:tracePt t="53529" x="3705225" y="3241675"/>
          <p14:tracePt t="53563" x="3716338" y="3146425"/>
          <p14:tracePt t="53596" x="3716338" y="3013075"/>
          <p14:tracePt t="53629" x="3705225" y="2968625"/>
          <p14:tracePt t="53662" x="3692525" y="2928938"/>
          <p14:tracePt t="53666" x="3665538" y="2928938"/>
          <p14:tracePt t="53696" x="3570288" y="2928938"/>
          <p14:tracePt t="53729" x="3486150" y="2951163"/>
          <p14:tracePt t="53764" x="3441700" y="3041650"/>
          <p14:tracePt t="53769" x="3425825" y="3086100"/>
          <p14:tracePt t="53796" x="3425825" y="3124200"/>
          <p14:tracePt t="53800" x="3425825" y="3135313"/>
          <p14:tracePt t="53829" x="3448050" y="3163888"/>
          <p14:tracePt t="53833" x="3463925" y="3181350"/>
          <p14:tracePt t="53862" x="3514725" y="3181350"/>
          <p14:tracePt t="53895" x="3536950" y="3181350"/>
          <p14:tracePt t="53929" x="3592513" y="3181350"/>
          <p14:tracePt t="53962" x="3592513" y="3119438"/>
          <p14:tracePt t="53968" x="3592513" y="3108325"/>
          <p14:tracePt t="54017" x="3587750" y="3090863"/>
          <p14:tracePt t="54066" x="3570288" y="3090863"/>
          <p14:tracePt t="54073" x="3559175" y="3090863"/>
          <p14:tracePt t="54096" x="3503613" y="3130550"/>
          <p14:tracePt t="54129" x="3463925" y="3197225"/>
          <p14:tracePt t="54163" x="3470275" y="3248025"/>
          <p14:tracePt t="54170" x="3503613" y="3292475"/>
          <p14:tracePt t="54195" x="3570288" y="3292475"/>
          <p14:tracePt t="54200" x="3598863" y="3292475"/>
          <p14:tracePt t="54229" x="3643313" y="3225800"/>
          <p14:tracePt t="54233" x="3659188" y="3175000"/>
          <p14:tracePt t="54265" x="3659188" y="3097213"/>
          <p14:tracePt t="54368" x="3659188" y="3086100"/>
          <p14:tracePt t="54384" x="3648075" y="3086100"/>
          <p14:tracePt t="54400" x="3636963" y="3086100"/>
          <p14:tracePt t="54429" x="3581400" y="3146425"/>
          <p14:tracePt t="54433" x="3581400" y="3163888"/>
          <p14:tracePt t="54462" x="3565525" y="3263900"/>
          <p14:tracePt t="54465" x="3565525" y="3330575"/>
          <p14:tracePt t="54497" x="3565525" y="3503613"/>
          <p14:tracePt t="54529" x="3565525" y="3532188"/>
          <p14:tracePt t="54564" x="3565525" y="3571875"/>
          <p14:tracePt t="54594" x="3576638" y="3687763"/>
          <p14:tracePt t="54629" x="3603625" y="3733800"/>
          <p14:tracePt t="54671" x="3598863" y="3744913"/>
          <p14:tracePt t="54694" x="3598863" y="3705225"/>
          <p14:tracePt t="54697" x="3565525" y="3654425"/>
          <p14:tracePt t="54728" x="3463925" y="3476625"/>
          <p14:tracePt t="54762" x="3441700" y="3448050"/>
          <p14:tracePt t="54833" x="3430588" y="3448050"/>
          <p14:tracePt t="54839" x="3414713" y="3470275"/>
          <p14:tracePt t="54861" x="3397250" y="3571875"/>
          <p14:tracePt t="54863" x="3397250" y="3598863"/>
          <p14:tracePt t="54894" x="3397250" y="3665538"/>
          <p14:tracePt t="54897" x="3397250" y="3683000"/>
          <p14:tracePt t="54927" x="3408363" y="3722688"/>
          <p14:tracePt t="54963" x="3436938" y="3711575"/>
          <p14:tracePt t="54994" x="3470275" y="3503613"/>
          <p14:tracePt t="54996" x="3470275" y="3476625"/>
          <p14:tracePt t="55027" x="3459163" y="3359150"/>
          <p14:tracePt t="55060" x="3459163" y="3348038"/>
          <p14:tracePt t="55119" x="3430588" y="3370263"/>
          <p14:tracePt t="55128" x="3430588" y="3381375"/>
          <p14:tracePt t="55160" x="3403600" y="3509963"/>
          <p14:tracePt t="55215" x="3403600" y="3487738"/>
          <p14:tracePt t="55228" x="3403600" y="3476625"/>
          <p14:tracePt t="55261" x="3430588" y="3303588"/>
          <p14:tracePt t="55264" x="3430588" y="3292475"/>
          <p14:tracePt t="55294" x="3430588" y="3281363"/>
          <p14:tracePt t="55343" x="3425825" y="3281363"/>
          <p14:tracePt t="56016" x="3414713" y="3286125"/>
          <p14:tracePt t="56032" x="3397250" y="3297238"/>
          <p14:tracePt t="56064" x="3386138" y="3314700"/>
          <p14:tracePt t="56095" x="0" y="0"/>
        </p14:tracePtLst>
        <p14:tracePtLst>
          <p14:tracePt t="56837" x="1260475" y="5630863"/>
          <p14:tracePt t="56841" x="1260475" y="5635625"/>
          <p14:tracePt t="56852" x="1260475" y="5664200"/>
          <p14:tracePt t="56863" x="1260475" y="5675313"/>
          <p14:tracePt t="56894" x="1344613" y="5781675"/>
          <p14:tracePt t="56927" x="1579563" y="5815013"/>
          <p14:tracePt t="56961" x="1924050" y="5815013"/>
          <p14:tracePt t="56964" x="2052638" y="5775325"/>
          <p14:tracePt t="56993" x="2393950" y="5564188"/>
          <p14:tracePt t="56997" x="2476500" y="5484813"/>
          <p14:tracePt t="57027" x="2566988" y="5240338"/>
          <p14:tracePt t="57061" x="2482850" y="5116513"/>
          <p14:tracePt t="57094" x="2405063" y="5072063"/>
          <p14:tracePt t="57127" x="2119313" y="5016500"/>
          <p14:tracePt t="57131" x="2070100" y="4999038"/>
          <p14:tracePt t="57161" x="1890713" y="4999038"/>
          <p14:tracePt t="57196" x="1517650" y="5011738"/>
          <p14:tracePt t="57229" x="1300163" y="5195888"/>
          <p14:tracePt t="57263" x="1177925" y="5307013"/>
          <p14:tracePt t="57296" x="1120775" y="5384800"/>
          <p14:tracePt t="57300" x="1120775" y="5435600"/>
          <p14:tracePt t="57329" x="1120775" y="5664200"/>
          <p14:tracePt t="57334" x="1177925" y="5759450"/>
          <p14:tracePt t="57362" x="1433513" y="5937250"/>
          <p14:tracePt t="57365" x="1539875" y="5999163"/>
          <p14:tracePt t="57396" x="1885950" y="6154738"/>
          <p14:tracePt t="57429" x="1901825" y="6188075"/>
          <p14:tracePt t="57516" x="1935163" y="6216650"/>
          <p14:tracePt t="57524" x="1947863" y="6232525"/>
          <p14:tracePt t="57533" x="1947863" y="6243638"/>
          <p14:tracePt t="57562" x="1974850" y="6327775"/>
          <p14:tracePt t="57566" x="2003425" y="6345238"/>
          <p14:tracePt t="57594" x="2030413" y="6394450"/>
          <p14:tracePt t="57597" x="2047875" y="6411913"/>
          <p14:tracePt t="57627" x="2125663" y="6438900"/>
          <p14:tracePt t="57660" x="2143125" y="6438900"/>
          <p14:tracePt t="57756" x="2154238" y="6427788"/>
          <p14:tracePt t="57771" x="2165350" y="6416675"/>
          <p14:tracePt t="57884" x="2192338" y="6389688"/>
          <p14:tracePt t="57892" x="2203450" y="6378575"/>
          <p14:tracePt t="57900" x="2203450" y="6361113"/>
          <p14:tracePt t="57927" x="2220913" y="6305550"/>
          <p14:tracePt t="57960" x="2232025" y="6194425"/>
          <p14:tracePt t="57964" x="2232025" y="6176963"/>
          <p14:tracePt t="57994" x="2281238" y="6088063"/>
          <p14:tracePt t="57996" x="2281238" y="6059488"/>
          <p14:tracePt t="58028" x="2281238" y="5992813"/>
          <p14:tracePt t="58060" x="2281238" y="5864225"/>
          <p14:tracePt t="58095" x="2270125" y="5826125"/>
          <p14:tracePt t="58172" x="2259013" y="5881688"/>
          <p14:tracePt t="58181" x="2259013" y="5892800"/>
          <p14:tracePt t="58196" x="2259013" y="5999163"/>
          <p14:tracePt t="58230" x="2259013" y="6138863"/>
          <p14:tracePt t="58262" x="2259013" y="6265863"/>
          <p14:tracePt t="58296" x="2259013" y="6305550"/>
          <p14:tracePt t="58330" x="2259013" y="6334125"/>
          <p14:tracePt t="58333" x="2259013" y="6389688"/>
          <p14:tracePt t="58362" x="2259013" y="6405563"/>
          <p14:tracePt t="58476" x="2259013" y="6367463"/>
          <p14:tracePt t="58484" x="2259013" y="6299200"/>
          <p14:tracePt t="58496" x="2198688" y="6205538"/>
          <p14:tracePt t="58501" x="2187575" y="6172200"/>
          <p14:tracePt t="58527" x="2136775" y="6043613"/>
          <p14:tracePt t="58560" x="2136775" y="5992813"/>
          <p14:tracePt t="58594" x="2136775" y="5976938"/>
          <p14:tracePt t="58667" x="2136775" y="5988050"/>
          <p14:tracePt t="58675" x="2136775" y="6026150"/>
          <p14:tracePt t="58694" x="2136775" y="6143625"/>
          <p14:tracePt t="58727" x="2143125" y="6299200"/>
          <p14:tracePt t="58731" x="2159000" y="6345238"/>
          <p14:tracePt t="58760" x="2159000" y="6356350"/>
          <p14:tracePt t="58859" x="2159000" y="6350000"/>
          <p14:tracePt t="58867" x="2159000" y="6334125"/>
          <p14:tracePt t="58894" x="2159000" y="6265863"/>
          <p14:tracePt t="58927" x="2176463" y="6132513"/>
          <p14:tracePt t="58960" x="2176463" y="6048375"/>
          <p14:tracePt t="58964" x="2176463" y="6021388"/>
          <p14:tracePt t="58996" x="2176463" y="5892800"/>
          <p14:tracePt t="59029" x="2176463" y="5853113"/>
          <p14:tracePt t="59084" x="2176463" y="5875338"/>
          <p14:tracePt t="59096" x="2176463" y="5943600"/>
          <p14:tracePt t="59101" x="2176463" y="5988050"/>
          <p14:tracePt t="59128" x="2192338" y="6132513"/>
          <p14:tracePt t="59131" x="2209800" y="6221413"/>
          <p14:tracePt t="59161" x="2209800" y="6334125"/>
          <p14:tracePt t="59164" x="2209800" y="6345238"/>
          <p14:tracePt t="59393" x="2209800" y="6338888"/>
          <p14:tracePt t="59400" x="2209800" y="6323013"/>
          <p14:tracePt t="59429" x="2209800" y="6283325"/>
          <p14:tracePt t="59433" x="2209800" y="6272213"/>
          <p14:tracePt t="59465" x="2203450" y="6221413"/>
          <p14:tracePt t="59496" x="2203450" y="6183313"/>
          <p14:tracePt t="59530" x="2203450" y="6143625"/>
          <p14:tracePt t="59564" x="2176463" y="6088063"/>
          <p14:tracePt t="59568" x="2147888" y="6043613"/>
          <p14:tracePt t="59596" x="2130425" y="6021388"/>
          <p14:tracePt t="59600" x="2119313" y="6010275"/>
          <p14:tracePt t="59664" x="2108200" y="5992813"/>
          <p14:tracePt t="59952" x="2097088" y="5981700"/>
          <p14:tracePt t="60048" x="2081213" y="5981700"/>
          <p14:tracePt t="60064" x="2070100" y="5981700"/>
          <p14:tracePt t="60096" x="2058988" y="5970588"/>
          <p14:tracePt t="60320" x="2058988" y="5976938"/>
          <p14:tracePt t="60328" x="2058988" y="6003925"/>
          <p14:tracePt t="60337" x="2058988" y="6015038"/>
          <p14:tracePt t="60363" x="2058988" y="6081713"/>
          <p14:tracePt t="60396" x="2081213" y="6276975"/>
          <p14:tracePt t="60400" x="2081213" y="6305550"/>
          <p14:tracePt t="60431" x="2097088" y="6372225"/>
          <p14:tracePt t="60435" x="2108200" y="6389688"/>
          <p14:tracePt t="60462" x="2119313" y="6400800"/>
          <p14:tracePt t="60512" x="2154238" y="6427788"/>
          <p14:tracePt t="60530" x="2165350" y="6438900"/>
          <p14:tracePt t="60563" x="2203450" y="6434138"/>
          <p14:tracePt t="60568" x="2214563" y="6423025"/>
          <p14:tracePt t="60596" x="2287588" y="6367463"/>
          <p14:tracePt t="60600" x="2298700" y="6367463"/>
          <p14:tracePt t="60629" x="2325688" y="6338888"/>
          <p14:tracePt t="60663" x="2338388" y="6272213"/>
          <p14:tracePt t="60666" x="2338388" y="6221413"/>
          <p14:tracePt t="60696" x="2354263" y="6032500"/>
          <p14:tracePt t="60729" x="2332038" y="5897563"/>
          <p14:tracePt t="60762" x="2259013" y="5797550"/>
          <p14:tracePt t="60796" x="2209800" y="5719763"/>
          <p14:tracePt t="60800" x="2198688" y="5702300"/>
          <p14:tracePt t="60829" x="2119313" y="5630863"/>
          <p14:tracePt t="60833" x="2108200" y="5619750"/>
          <p14:tracePt t="60862" x="2081213" y="5546725"/>
          <p14:tracePt t="60866" x="2070100" y="5518150"/>
          <p14:tracePt t="60895" x="2070100" y="5507038"/>
          <p14:tracePt t="60992" x="2025650" y="5507038"/>
          <p14:tracePt t="61003" x="1997075" y="5507038"/>
          <p14:tracePt t="61030" x="1890713" y="5507038"/>
          <p14:tracePt t="61033" x="1824038" y="5518150"/>
          <p14:tracePt t="61062" x="1785938" y="5529263"/>
          <p14:tracePt t="61104" x="1757363" y="5546725"/>
          <p14:tracePt t="61130" x="1701800" y="5586413"/>
          <p14:tracePt t="61162" x="1657350" y="5708650"/>
          <p14:tracePt t="61196" x="1646238" y="5837238"/>
          <p14:tracePt t="61200" x="1646238" y="5864225"/>
          <p14:tracePt t="61229" x="1646238" y="5932488"/>
          <p14:tracePt t="61233" x="1646238" y="5948363"/>
          <p14:tracePt t="61263" x="1651000" y="6032500"/>
          <p14:tracePt t="61267" x="1668463" y="6065838"/>
          <p14:tracePt t="61297" x="1763713" y="6172200"/>
          <p14:tracePt t="61329" x="1812925" y="6243638"/>
          <p14:tracePt t="61362" x="1952625" y="6350000"/>
          <p14:tracePt t="61397" x="2097088" y="6461125"/>
          <p14:tracePt t="61402" x="2125663" y="6478588"/>
          <p14:tracePt t="61429" x="2203450" y="6562725"/>
          <p14:tracePt t="61434" x="2214563" y="6573838"/>
          <p14:tracePt t="61462" x="2259013" y="6629400"/>
          <p14:tracePt t="61498" x="2338388" y="6707188"/>
          <p14:tracePt t="61529" x="2365375" y="6707188"/>
          <p14:tracePt t="61562" x="2376488" y="6724650"/>
          <p14:tracePt t="61594" x="2471738" y="6656388"/>
          <p14:tracePt t="61627" x="2544763" y="6556375"/>
          <p14:tracePt t="61631" x="2555875" y="6529388"/>
          <p14:tracePt t="61661" x="2555875" y="6518275"/>
          <p14:tracePt t="61663" x="2555875" y="6500813"/>
          <p14:tracePt t="61696" x="2582863" y="6334125"/>
          <p14:tracePt t="61728" x="2582863" y="6216650"/>
          <p14:tracePt t="61761" x="2560638" y="6115050"/>
          <p14:tracePt t="61794" x="2533650" y="6021388"/>
          <p14:tracePt t="61827" x="2432050" y="5875338"/>
          <p14:tracePt t="61861" x="2382838" y="5808663"/>
          <p14:tracePt t="61895" x="2365375" y="5797550"/>
          <p14:tracePt t="61927" x="2314575" y="5759450"/>
          <p14:tracePt t="61961" x="2154238" y="5697538"/>
          <p14:tracePt t="61994" x="2074863" y="5668963"/>
          <p14:tracePt t="61999" x="2025650" y="5653088"/>
          <p14:tracePt t="62027" x="2003425" y="5653088"/>
          <p14:tracePt t="62061" x="1935163" y="5653088"/>
          <p14:tracePt t="62065" x="1890713" y="5653088"/>
          <p14:tracePt t="62094" x="1868488" y="5653088"/>
          <p14:tracePt t="62143" x="1824038" y="5653088"/>
          <p14:tracePt t="62161" x="1763713" y="5691188"/>
          <p14:tracePt t="62194" x="1601788" y="5786438"/>
          <p14:tracePt t="62227" x="1550988" y="5826125"/>
          <p14:tracePt t="62261" x="1522413" y="5926138"/>
          <p14:tracePt t="62294" x="1522413" y="6043613"/>
          <p14:tracePt t="62327" x="1522413" y="6161088"/>
          <p14:tracePt t="62331" x="1522413" y="6188075"/>
          <p14:tracePt t="62362" x="1522413" y="6254750"/>
          <p14:tracePt t="62365" x="1522413" y="6265863"/>
          <p14:tracePt t="62394" x="1539875" y="6323013"/>
          <p14:tracePt t="62397" x="1573213" y="6383338"/>
          <p14:tracePt t="62427" x="1679575" y="6472238"/>
          <p14:tracePt t="62461" x="1779588" y="6545263"/>
          <p14:tracePt t="62494" x="1897063" y="6629400"/>
          <p14:tracePt t="62527" x="2025650" y="6656388"/>
          <p14:tracePt t="62532" x="2058988" y="6656388"/>
          <p14:tracePt t="62563" x="2081213" y="6656388"/>
          <p14:tracePt t="62597" x="2125663" y="6656388"/>
          <p14:tracePt t="62629" x="2203450" y="6656388"/>
          <p14:tracePt t="62663" x="2232025" y="6656388"/>
          <p14:tracePt t="62695" x="2303463" y="6623050"/>
          <p14:tracePt t="62700" x="2320925" y="6611938"/>
          <p14:tracePt t="62729" x="2387600" y="6540500"/>
          <p14:tracePt t="62733" x="2420938" y="6489700"/>
          <p14:tracePt t="62762" x="2460625" y="6438900"/>
          <p14:tracePt t="62766" x="2460625" y="6423025"/>
          <p14:tracePt t="62796" x="2476500" y="6345238"/>
          <p14:tracePt t="62829" x="2487613" y="6176963"/>
          <p14:tracePt t="62836" x="2505075" y="6132513"/>
          <p14:tracePt t="62862" x="2505075" y="5965825"/>
          <p14:tracePt t="62895" x="2505075" y="5870575"/>
          <p14:tracePt t="62900" x="2505075" y="5842000"/>
          <p14:tracePt t="62930" x="2498725" y="5815013"/>
          <p14:tracePt t="62934" x="2498725" y="5775325"/>
          <p14:tracePt t="62961" x="2465388" y="5664200"/>
          <p14:tracePt t="62963" x="2449513" y="5619750"/>
          <p14:tracePt t="62994" x="2371725" y="5524500"/>
          <p14:tracePt t="62996" x="2360613" y="5507038"/>
          <p14:tracePt t="63028" x="2349500" y="5495925"/>
          <p14:tracePt t="63060" x="2276475" y="5457825"/>
          <p14:tracePt t="63094" x="2136775" y="5407025"/>
          <p14:tracePt t="63127" x="2003425" y="5356225"/>
          <p14:tracePt t="63131" x="1985963" y="5356225"/>
          <p14:tracePt t="63171" x="1958975" y="5367338"/>
          <p14:tracePt t="63194" x="1841500" y="5402263"/>
          <p14:tracePt t="63197" x="1790700" y="5435600"/>
          <p14:tracePt t="63227" x="1584325" y="5518150"/>
          <p14:tracePt t="63261" x="1511300" y="5551488"/>
          <p14:tracePt t="63294" x="1455738" y="5653088"/>
          <p14:tracePt t="63328" x="1400175" y="5730875"/>
          <p14:tracePt t="63331" x="1400175" y="5781675"/>
          <p14:tracePt t="63361" x="1373188" y="5853113"/>
          <p14:tracePt t="63363" x="1373188" y="5919788"/>
          <p14:tracePt t="63394" x="1355725" y="6059488"/>
          <p14:tracePt t="63397" x="1355725" y="6092825"/>
          <p14:tracePt t="63428" x="1355725" y="6243638"/>
          <p14:tracePt t="63462" x="1389063" y="6327775"/>
          <p14:tracePt t="63496" x="1439863" y="6483350"/>
          <p14:tracePt t="63500" x="1450975" y="6496050"/>
          <p14:tracePt t="63529" x="1495425" y="6584950"/>
          <p14:tracePt t="63534" x="1522413" y="6600825"/>
          <p14:tracePt t="63563" x="1606550" y="6696075"/>
          <p14:tracePt t="63567" x="1635125" y="6696075"/>
          <p14:tracePt t="63597" x="1757363" y="6740525"/>
          <p14:tracePt t="63627" x="1868488" y="6773863"/>
          <p14:tracePt t="63660" x="1952625" y="6773863"/>
          <p14:tracePt t="63693" x="2019300" y="6773863"/>
          <p14:tracePt t="63731" x="2030413" y="6773863"/>
          <p14:tracePt t="63760" x="2070100" y="6773863"/>
          <p14:tracePt t="63763" x="2085975" y="6773863"/>
          <p14:tracePt t="63794" x="2125663" y="6762750"/>
          <p14:tracePt t="63796" x="2136775" y="6751638"/>
          <p14:tracePt t="63827" x="2247900" y="6596063"/>
          <p14:tracePt t="63860" x="2276475" y="6511925"/>
          <p14:tracePt t="63894" x="2298700" y="6456363"/>
          <p14:tracePt t="63928" x="2365375" y="6299200"/>
          <p14:tracePt t="63963" x="2382838" y="6149975"/>
          <p14:tracePt t="63996" x="2382838" y="6099175"/>
          <p14:tracePt t="64029" x="2382838" y="6032500"/>
          <p14:tracePt t="64062" x="2382838" y="5881688"/>
          <p14:tracePt t="64097" x="2343150" y="5759450"/>
          <p14:tracePt t="64102" x="2325688" y="5713413"/>
          <p14:tracePt t="64129" x="2298700" y="5641975"/>
          <p14:tracePt t="64134" x="2287588" y="5630863"/>
          <p14:tracePt t="64162" x="2154238" y="5513388"/>
          <p14:tracePt t="64166" x="2119313" y="5502275"/>
          <p14:tracePt t="64198" x="2014538" y="5468938"/>
          <p14:tracePt t="64245" x="1992313" y="5468938"/>
          <p14:tracePt t="64262" x="1935163" y="5468938"/>
          <p14:tracePt t="64296" x="1746250" y="5451475"/>
          <p14:tracePt t="64300" x="1717675" y="5451475"/>
          <p14:tracePt t="64329" x="1690688" y="5451475"/>
          <p14:tracePt t="64372" x="1635125" y="5462588"/>
          <p14:tracePt t="64396" x="1579563" y="5513388"/>
          <p14:tracePt t="64429" x="1477963" y="5568950"/>
          <p14:tracePt t="64462" x="1444625" y="5608638"/>
          <p14:tracePt t="64497" x="1417638" y="5686425"/>
          <p14:tracePt t="64529" x="1406525" y="5770563"/>
          <p14:tracePt t="64533" x="1389063" y="5815013"/>
          <p14:tracePt t="64563" x="1389063" y="5999163"/>
          <p14:tracePt t="64568" x="1389063" y="6010275"/>
          <p14:tracePt t="64573" x="1389063" y="6037263"/>
          <p14:tracePt t="64593" x="1389063" y="6092825"/>
          <p14:tracePt t="64595" x="1389063" y="6121400"/>
          <p14:tracePt t="64627" x="1444625" y="6265863"/>
          <p14:tracePt t="64660" x="1579563" y="6372225"/>
          <p14:tracePt t="64694" x="1684338" y="6434138"/>
          <p14:tracePt t="64727" x="1819275" y="6472238"/>
          <p14:tracePt t="64762" x="1941513" y="6534150"/>
          <p14:tracePt t="64768" x="1952625" y="6534150"/>
          <p14:tracePt t="64796" x="2092325" y="6634163"/>
          <p14:tracePt t="64829" x="2159000" y="6645275"/>
          <p14:tracePt t="64917" x="2170113" y="6645275"/>
          <p14:tracePt t="64924" x="2198688" y="6623050"/>
          <p14:tracePt t="64932" x="2214563" y="6589713"/>
          <p14:tracePt t="64965" x="2225675" y="6540500"/>
          <p14:tracePt t="64996" x="2298700" y="6483350"/>
          <p14:tracePt t="65029" x="2338388" y="6400800"/>
          <p14:tracePt t="65063" x="2393950" y="6334125"/>
          <p14:tracePt t="65095" x="2405063" y="6299200"/>
          <p14:tracePt t="65129" x="2405063" y="6283325"/>
          <p14:tracePt t="65607" x="2405063" y="6254750"/>
          <p14:tracePt t="65614" x="2405063" y="6243638"/>
          <p14:tracePt t="65625" x="2382838" y="6216650"/>
          <p14:tracePt t="65660" x="2247900" y="6065838"/>
          <p14:tracePt t="65693" x="2165350" y="5981700"/>
          <p14:tracePt t="65696" x="2154238" y="5981700"/>
          <p14:tracePt t="65727" x="2070100" y="5932488"/>
          <p14:tracePt t="65761" x="1912938" y="5837238"/>
          <p14:tracePt t="65792" x="1874838" y="5808663"/>
          <p14:tracePt t="65832" x="1879600" y="5797550"/>
          <p14:tracePt t="66232" x="1874838" y="5797550"/>
          <p14:tracePt t="66240" x="1857375" y="5803900"/>
          <p14:tracePt t="66262" x="1819275" y="5842000"/>
          <p14:tracePt t="66266" x="1808163" y="5859463"/>
          <p14:tracePt t="66297" x="1808163" y="5926138"/>
          <p14:tracePt t="66329" x="1808163" y="5965825"/>
          <p14:tracePt t="66362" x="1808163" y="6015038"/>
          <p14:tracePt t="66396" x="1808163" y="6099175"/>
          <p14:tracePt t="66401" x="1808163" y="6138863"/>
          <p14:tracePt t="66429" x="1812925" y="6210300"/>
          <p14:tracePt t="66433" x="1830388" y="6238875"/>
          <p14:tracePt t="66462" x="1841500" y="6265863"/>
          <p14:tracePt t="66536" x="1852613" y="6265863"/>
          <p14:tracePt t="66552" x="1852613" y="6261100"/>
          <p14:tracePt t="66562" x="1852613" y="6232525"/>
          <p14:tracePt t="66594" x="1852613" y="6099175"/>
          <p14:tracePt t="66629" x="1852613" y="6015038"/>
          <p14:tracePt t="66661" x="1852613" y="5881688"/>
          <p14:tracePt t="66663" x="1852613" y="5853113"/>
          <p14:tracePt t="66694" x="1852613" y="5830888"/>
          <p14:tracePt t="66825" x="1852613" y="5881688"/>
          <p14:tracePt t="66832" x="1852613" y="5932488"/>
          <p14:tracePt t="66862" x="1852613" y="6015038"/>
          <p14:tracePt t="66866" x="1852613" y="6043613"/>
          <p14:tracePt t="66899" x="1852613" y="6143625"/>
          <p14:tracePt t="66929" x="1852613" y="6172200"/>
          <p14:tracePt t="67208" x="1852613" y="6183313"/>
          <p14:tracePt t="67224" x="1852613" y="6194425"/>
          <p14:tracePt t="67232" x="1852613" y="6205538"/>
          <p14:tracePt t="67262" x="1897063" y="6221413"/>
          <p14:tracePt t="67370" x="1897063" y="6216650"/>
          <p14:tracePt t="67384" x="1897063" y="6199188"/>
          <p14:tracePt t="67480" x="1897063" y="6188075"/>
          <p14:tracePt t="67736" x="1897063" y="6194425"/>
          <p14:tracePt t="67752" x="1897063" y="6210300"/>
          <p14:tracePt t="67929" x="1897063" y="6221413"/>
          <p14:tracePt t="67939" x="1897063" y="6249988"/>
          <p14:tracePt t="67962" x="1897063" y="6288088"/>
          <p14:tracePt t="67996" x="1897063" y="6299200"/>
          <p14:tracePt t="68072" x="1897063" y="6311900"/>
          <p14:tracePt t="68168" x="1908175" y="6311900"/>
          <p14:tracePt t="68187" x="1908175" y="6276975"/>
          <p14:tracePt t="68195" x="1908175" y="6227763"/>
          <p14:tracePt t="68229" x="1908175" y="6076950"/>
          <p14:tracePt t="68234" x="1908175" y="6065838"/>
          <p14:tracePt t="68262" x="1897063" y="5908675"/>
          <p14:tracePt t="68266" x="1897063" y="5842000"/>
          <p14:tracePt t="68296" x="1863725" y="5702300"/>
          <p14:tracePt t="68329" x="1852613" y="5646738"/>
          <p14:tracePt t="68362" x="1841500" y="5635625"/>
          <p14:tracePt t="68396" x="1812925" y="5597525"/>
          <p14:tracePt t="68430" x="1739900" y="5635625"/>
          <p14:tracePt t="68462" x="1717675" y="5686425"/>
          <p14:tracePt t="68496" x="1690688" y="5770563"/>
          <p14:tracePt t="68500" x="1690688" y="5819775"/>
          <p14:tracePt t="68529" x="1673225" y="5886450"/>
          <p14:tracePt t="68534" x="1673225" y="5915025"/>
          <p14:tracePt t="68562" x="1673225" y="5965825"/>
          <p14:tracePt t="68594" x="1673225" y="5992813"/>
          <p14:tracePt t="68629" x="1673225" y="6032500"/>
          <p14:tracePt t="68660" x="1724025" y="6099175"/>
          <p14:tracePt t="68715" x="1735138" y="6115050"/>
          <p14:tracePt t="68747" x="1735138" y="6127750"/>
          <p14:tracePt t="68761" x="1763713" y="6143625"/>
          <p14:tracePt t="68795" x="1763713" y="6154738"/>
          <p14:tracePt t="68828" x="1757363" y="6221413"/>
          <p14:tracePt t="68907" x="1739900" y="6232525"/>
          <p14:tracePt t="68923" x="1739900" y="6261100"/>
          <p14:tracePt t="68931" x="1739900" y="6276975"/>
          <p14:tracePt t="68961" x="1739900" y="6316663"/>
          <p14:tracePt t="68994" x="1739900" y="6327775"/>
          <p14:tracePt t="69036" x="1739900" y="6356350"/>
          <p14:tracePt t="69062" x="1739900" y="6367463"/>
          <p14:tracePt t="69102" x="1763713" y="6394450"/>
          <p14:tracePt t="69129" x="1790700" y="6423025"/>
          <p14:tracePt t="69162" x="1801813" y="6434138"/>
          <p14:tracePt t="69228" x="1819275" y="6445250"/>
          <p14:tracePt t="69326" x="1830388" y="6461125"/>
          <p14:tracePt t="69452" x="1857375" y="6450013"/>
          <p14:tracePt t="69460" x="1868488" y="6450013"/>
          <p14:tracePt t="69468" x="1879600" y="6438900"/>
          <p14:tracePt t="69497" x="1879600" y="6350000"/>
          <p14:tracePt t="69502" x="1879600" y="6323013"/>
          <p14:tracePt t="69529" x="1879600" y="6272213"/>
          <p14:tracePt t="69533" x="1879600" y="6261100"/>
          <p14:tracePt t="69562" x="1874838" y="6238875"/>
          <p14:tracePt t="69566" x="1863725" y="6238875"/>
          <p14:tracePt t="69599" x="1797050" y="6221413"/>
          <p14:tracePt t="69604" x="1785938" y="6221413"/>
          <p14:tracePt t="69627" x="1757363" y="6221413"/>
          <p14:tracePt t="69662" x="1717675" y="6232525"/>
          <p14:tracePt t="69696" x="1706563" y="6334125"/>
          <p14:tracePt t="69700" x="1706563" y="6383338"/>
          <p14:tracePt t="69729" x="1712913" y="6472238"/>
          <p14:tracePt t="69733" x="1712913" y="6483350"/>
          <p14:tracePt t="69762" x="1819275" y="6496050"/>
          <p14:tracePt t="69766" x="1868488" y="6496050"/>
          <p14:tracePt t="69795" x="1908175" y="6496050"/>
          <p14:tracePt t="69829" x="2003425" y="6489700"/>
          <p14:tracePt t="69862" x="2019300" y="6434138"/>
          <p14:tracePt t="69896" x="2019300" y="6383338"/>
          <p14:tracePt t="69900" x="2008188" y="6356350"/>
          <p14:tracePt t="69929" x="1941513" y="6327775"/>
          <p14:tracePt t="69933" x="1912938" y="6327775"/>
          <p14:tracePt t="69962" x="1819275" y="6311900"/>
          <p14:tracePt t="69965" x="1808163" y="6311900"/>
          <p14:tracePt t="69996" x="1797050" y="6311900"/>
          <p14:tracePt t="70029" x="1779588" y="6378575"/>
          <p14:tracePt t="70062" x="1846263" y="6556375"/>
          <p14:tracePt t="70068" x="1874838" y="6556375"/>
          <p14:tracePt t="70095" x="1930400" y="6556375"/>
          <p14:tracePt t="70129" x="2008188" y="6518275"/>
          <p14:tracePt t="70133" x="2008188" y="6500813"/>
          <p14:tracePt t="70162" x="2008188" y="6405563"/>
          <p14:tracePt t="70168" x="2008188" y="6394450"/>
          <p14:tracePt t="70196" x="1908175" y="6334125"/>
          <p14:tracePt t="70229" x="1868488" y="6334125"/>
          <p14:tracePt t="70262" x="1768475" y="6334125"/>
          <p14:tracePt t="70268" x="1757363" y="6334125"/>
          <p14:tracePt t="70295" x="1701800" y="6400800"/>
          <p14:tracePt t="70299" x="1701800" y="6416675"/>
          <p14:tracePt t="70329" x="1657350" y="6500813"/>
          <p14:tracePt t="70333" x="1657350" y="6534150"/>
          <p14:tracePt t="70365" x="1657350" y="6596063"/>
          <p14:tracePt t="70396" x="1763713" y="6640513"/>
          <p14:tracePt t="70429" x="1830388" y="6640513"/>
          <p14:tracePt t="70464" x="1830388" y="6562725"/>
          <p14:tracePt t="70496" x="1830388" y="6496050"/>
          <p14:tracePt t="70500" x="1801813" y="6456363"/>
          <p14:tracePt t="70529" x="1712913" y="6405563"/>
          <p14:tracePt t="70533" x="1684338" y="6394450"/>
          <p14:tracePt t="70566" x="1628775" y="6394450"/>
          <p14:tracePt t="70619" x="1584325" y="6416675"/>
          <p14:tracePt t="70629" x="1573213" y="6427788"/>
          <p14:tracePt t="70661" x="1522413" y="6545263"/>
          <p14:tracePt t="70694" x="1522413" y="6596063"/>
          <p14:tracePt t="70727" x="1606550" y="6640513"/>
          <p14:tracePt t="70761" x="1617663" y="6684963"/>
          <p14:tracePt t="70844" x="1651000" y="6662738"/>
          <p14:tracePt t="70852" x="1662113" y="6645275"/>
          <p14:tracePt t="70863" x="1662113" y="6634163"/>
          <p14:tracePt t="70895" x="1617663" y="6534150"/>
          <p14:tracePt t="70900" x="1584325" y="6500813"/>
          <p14:tracePt t="70929" x="1517650" y="6500813"/>
          <p14:tracePt t="70934" x="1506538" y="6500813"/>
          <p14:tracePt t="70961" x="1489075" y="6500813"/>
          <p14:tracePt t="70995" x="1444625" y="6596063"/>
          <p14:tracePt t="71027" x="1455738" y="6746875"/>
          <p14:tracePt t="71110" x="1752600" y="6840538"/>
          <p14:tracePt t="71120" x="1752600" y="6813550"/>
          <p14:tracePt t="71129" x="1752600" y="6762750"/>
          <p14:tracePt t="71162" x="1690688" y="6607175"/>
          <p14:tracePt t="71196" x="1573213" y="6545263"/>
          <p14:tracePt t="71244" x="1562100" y="6545263"/>
          <p14:tracePt t="71262" x="1533525" y="6567488"/>
          <p14:tracePt t="71296" x="1495425" y="6607175"/>
          <p14:tracePt t="71300" x="1495425" y="6634163"/>
          <p14:tracePt t="71331" x="1495425" y="6718300"/>
          <p14:tracePt t="71335" x="1495425" y="6746875"/>
          <p14:tracePt t="71363" x="1595438" y="6791325"/>
          <p14:tracePt t="71367" x="1606550" y="6791325"/>
          <p14:tracePt t="71396" x="1673225" y="6791325"/>
          <p14:tracePt t="71400" x="1684338" y="6791325"/>
          <p14:tracePt t="71430" x="1712913" y="6707188"/>
          <p14:tracePt t="71434" x="1712913" y="6680200"/>
          <p14:tracePt t="71462" x="1706563" y="6573838"/>
          <p14:tracePt t="71467" x="1657350" y="6556375"/>
          <p14:tracePt t="71496" x="1557338" y="6511925"/>
          <p14:tracePt t="71530" x="1500188" y="6511925"/>
          <p14:tracePt t="71563" x="1450975" y="6511925"/>
          <p14:tracePt t="71596" x="1355725" y="6562725"/>
          <p14:tracePt t="71601" x="1355725" y="6589713"/>
          <p14:tracePt t="71627" x="1338263" y="6611938"/>
          <p14:tracePt t="71661" x="1338263" y="6640513"/>
          <p14:tracePt t="71694" x="1338263" y="6651625"/>
          <p14:tracePt t="71726" x="1373188" y="6651625"/>
          <p14:tracePt t="71840" x="1389063" y="6651625"/>
          <p14:tracePt t="72159" x="0" y="0"/>
        </p14:tracePtLst>
        <p14:tracePtLst>
          <p14:tracePt t="74589" x="1717675" y="6483350"/>
          <p14:tracePt t="74788" x="1728788" y="6472238"/>
          <p14:tracePt t="74804" x="1728788" y="6461125"/>
          <p14:tracePt t="74829" x="1739900" y="6378575"/>
          <p14:tracePt t="74862" x="1739900" y="6294438"/>
          <p14:tracePt t="74896" x="1739900" y="6227763"/>
          <p14:tracePt t="74900" x="1735138" y="6216650"/>
          <p14:tracePt t="74964" x="1695450" y="6216650"/>
          <p14:tracePt t="74998" x="1612900" y="6254750"/>
          <p14:tracePt t="75029" x="1528763" y="6305550"/>
          <p14:tracePt t="75062" x="1500188" y="6361113"/>
          <p14:tracePt t="75096" x="1500188" y="6411913"/>
          <p14:tracePt t="75129" x="1568450" y="6467475"/>
          <p14:tracePt t="75133" x="1579563" y="6467475"/>
          <p14:tracePt t="75162" x="1646238" y="6483350"/>
          <p14:tracePt t="75166" x="1673225" y="6483350"/>
          <p14:tracePt t="75252" x="1673225" y="6461125"/>
          <p14:tracePt t="75261" x="1673225" y="6445250"/>
          <p14:tracePt t="75269" x="1673225" y="6423025"/>
          <p14:tracePt t="75294" x="1673225" y="6316663"/>
          <p14:tracePt t="75327" x="1646238" y="6216650"/>
          <p14:tracePt t="75360" x="1624013" y="6188075"/>
          <p14:tracePt t="75395" x="1612900" y="6188075"/>
          <p14:tracePt t="75427" x="1489075" y="6243638"/>
          <p14:tracePt t="75460" x="1477963" y="6254750"/>
          <p14:tracePt t="75494" x="1477963" y="6283325"/>
          <p14:tracePt t="75527" x="1500188" y="6323013"/>
          <p14:tracePt t="75561" x="1539875" y="6323013"/>
          <p14:tracePt t="75595" x="1568450" y="6316663"/>
          <p14:tracePt t="75627" x="1579563" y="6232525"/>
          <p14:tracePt t="75661" x="1568450" y="6121400"/>
          <p14:tracePt t="75694" x="1517650" y="6081713"/>
          <p14:tracePt t="75731" x="1489075" y="6081713"/>
          <p14:tracePt t="75761" x="1400175" y="6103938"/>
          <p14:tracePt t="75794" x="1389063" y="6188075"/>
          <p14:tracePt t="75797" x="1389063" y="6216650"/>
          <p14:tracePt t="75827" x="1439863" y="6288088"/>
          <p14:tracePt t="75860" x="1590675" y="6334125"/>
          <p14:tracePt t="75894" x="1617663" y="6334125"/>
          <p14:tracePt t="75927" x="1628775" y="6334125"/>
          <p14:tracePt t="75962" x="1684338" y="6299200"/>
          <p14:tracePt t="76019" x="1679575" y="6283325"/>
          <p14:tracePt t="76037" x="1668463" y="6272213"/>
          <p14:tracePt t="76061" x="1612900" y="6272213"/>
          <p14:tracePt t="76094" x="1601788" y="6272213"/>
          <p14:tracePt t="76387" x="0" y="0"/>
        </p14:tracePtLst>
        <p14:tracePtLst>
          <p14:tracePt t="79496" x="1511300" y="6172200"/>
          <p14:tracePt t="79536" x="1522413" y="6183313"/>
          <p14:tracePt t="79544" x="1539875" y="6194425"/>
          <p14:tracePt t="79568" x="1550988" y="6194425"/>
          <p14:tracePt t="79593" x="1606550" y="6210300"/>
          <p14:tracePt t="79626" x="1701800" y="6210300"/>
          <p14:tracePt t="79660" x="1712913" y="6210300"/>
          <p14:tracePt t="79696" x="1739900" y="6188075"/>
          <p14:tracePt t="79730" x="1739900" y="6088063"/>
          <p14:tracePt t="79824" x="1739900" y="6070600"/>
          <p14:tracePt t="79833" x="1701800" y="6081713"/>
          <p14:tracePt t="79862" x="1584325" y="6216650"/>
          <p14:tracePt t="79866" x="1557338" y="6243638"/>
          <p14:tracePt t="79896" x="1506538" y="6350000"/>
          <p14:tracePt t="79928" x="1517650" y="6483350"/>
          <p14:tracePt t="79962" x="1695450" y="6596063"/>
          <p14:tracePt t="79996" x="1874838" y="6645275"/>
          <p14:tracePt t="80029" x="1919288" y="6645275"/>
          <p14:tracePt t="80033" x="1930400" y="6645275"/>
          <p14:tracePt t="80062" x="1930400" y="6596063"/>
          <p14:tracePt t="80066" x="1930400" y="6567488"/>
          <p14:tracePt t="80096" x="1919288" y="6438900"/>
          <p14:tracePt t="80129" x="1908175" y="6400800"/>
          <p14:tracePt t="80162" x="1879600" y="6378575"/>
          <p14:tracePt t="80195" x="1728788" y="6378575"/>
          <p14:tracePt t="80202" x="1684338" y="6378575"/>
          <p14:tracePt t="80229" x="1646238" y="6378575"/>
          <p14:tracePt t="80262" x="1573213" y="6438900"/>
          <p14:tracePt t="80266" x="1557338" y="6472238"/>
          <p14:tracePt t="80295" x="1528763" y="6545263"/>
          <p14:tracePt t="80300" x="1528763" y="6556375"/>
          <p14:tracePt t="80329" x="1528763" y="6611938"/>
          <p14:tracePt t="80362" x="1562100" y="6651625"/>
          <p14:tracePt t="80366" x="1590675" y="6651625"/>
          <p14:tracePt t="80398" x="1712913" y="6651625"/>
          <p14:tracePt t="80429" x="1735138" y="6645275"/>
          <p14:tracePt t="80462" x="1746250" y="6545263"/>
          <p14:tracePt t="80496" x="1746250" y="6434138"/>
          <p14:tracePt t="80501" x="1746250" y="6405563"/>
          <p14:tracePt t="80529" x="1739900" y="6367463"/>
          <p14:tracePt t="80534" x="1728788" y="6356350"/>
          <p14:tracePt t="80562" x="1639888" y="6323013"/>
          <p14:tracePt t="80566" x="1590675" y="6323013"/>
          <p14:tracePt t="80596" x="1422400" y="6323013"/>
          <p14:tracePt t="80629" x="1355725" y="6323013"/>
          <p14:tracePt t="80662" x="1338263" y="6416675"/>
          <p14:tracePt t="80695" x="1360488" y="6534150"/>
          <p14:tracePt t="80700" x="1428750" y="6534150"/>
          <p14:tracePt t="80729" x="1595438" y="6534150"/>
          <p14:tracePt t="80733" x="1624013" y="6523038"/>
          <p14:tracePt t="80760" x="1651000" y="6450013"/>
          <p14:tracePt t="80764" x="1651000" y="6438900"/>
          <p14:tracePt t="80795" x="1651000" y="6389688"/>
          <p14:tracePt t="80827" x="1651000" y="6361113"/>
          <p14:tracePt t="80883" x="0" y="0"/>
        </p14:tracePtLst>
        <p14:tracePtLst>
          <p14:tracePt t="81884" x="3386138" y="6383338"/>
          <p14:tracePt t="81889" x="3397250" y="6400800"/>
          <p14:tracePt t="81958" x="3425825" y="6400800"/>
          <p14:tracePt t="81966" x="3436938" y="6400800"/>
          <p14:tracePt t="81996" x="3665538" y="6411913"/>
          <p14:tracePt t="82029" x="3894138" y="6411913"/>
          <p14:tracePt t="82062" x="4089400" y="6411913"/>
          <p14:tracePt t="82096" x="4129088" y="6405563"/>
          <p14:tracePt t="82133" x="4156075" y="6389688"/>
          <p14:tracePt t="82162" x="4211638" y="6350000"/>
          <p14:tracePt t="82166" x="4262438" y="6316663"/>
          <p14:tracePt t="82196" x="4291013" y="6288088"/>
          <p14:tracePt t="82230" x="4329113" y="6276975"/>
          <p14:tracePt t="82262" x="4368800" y="6221413"/>
          <p14:tracePt t="82295" x="4473575" y="6132513"/>
          <p14:tracePt t="82300" x="4486275" y="6132513"/>
          <p14:tracePt t="82372" x="4479925" y="6115050"/>
          <p14:tracePt t="82388" x="4468813" y="6103938"/>
          <p14:tracePt t="82406" x="4457700" y="6103938"/>
          <p14:tracePt t="82429" x="4402138" y="6092825"/>
          <p14:tracePt t="82462" x="4167188" y="6121400"/>
          <p14:tracePt t="82496" x="3900488" y="6265863"/>
          <p14:tracePt t="82500" x="3827463" y="6305550"/>
          <p14:tracePt t="82527" x="3548063" y="6423025"/>
          <p14:tracePt t="82560" x="3302000" y="6472238"/>
          <p14:tracePt t="82594" x="3235325" y="6472238"/>
          <p14:tracePt t="82627" x="3179763" y="6450013"/>
          <p14:tracePt t="82660" x="3101975" y="6350000"/>
          <p14:tracePt t="82695" x="3046413" y="6305550"/>
          <p14:tracePt t="82730" x="3035300" y="6265863"/>
          <p14:tracePt t="82733" x="3017838" y="6249988"/>
          <p14:tracePt t="82762" x="2951163" y="6199188"/>
          <p14:tracePt t="82795" x="2951163" y="6183313"/>
          <p14:tracePt t="82884" x="2951163" y="6172200"/>
          <p14:tracePt t="82902" x="2973388" y="6172200"/>
          <p14:tracePt t="82907" x="3006725" y="6199188"/>
          <p14:tracePt t="82927" x="3028950" y="6210300"/>
          <p14:tracePt t="82961" x="3079750" y="6210300"/>
          <p14:tracePt t="82964" x="3141663" y="6210300"/>
          <p14:tracePt t="82994" x="3168650" y="6210300"/>
          <p14:tracePt t="82997" x="3179763" y="6210300"/>
          <p14:tracePt t="83027" x="3430588" y="6210300"/>
          <p14:tracePt t="83060" x="3681413" y="6210300"/>
          <p14:tracePt t="83094" x="3760788" y="6205538"/>
          <p14:tracePt t="83127" x="3843338" y="6161088"/>
          <p14:tracePt t="83131" x="3887788" y="6161088"/>
          <p14:tracePt t="83161" x="4000500" y="6099175"/>
          <p14:tracePt t="83163" x="4011613" y="6088063"/>
          <p14:tracePt t="83194" x="4111625" y="6010275"/>
          <p14:tracePt t="83197" x="4129088" y="5999163"/>
          <p14:tracePt t="83227" x="4206875" y="5932488"/>
          <p14:tracePt t="83261" x="4273550" y="5915025"/>
          <p14:tracePt t="83295" x="4295775" y="5886450"/>
          <p14:tracePt t="83327" x="4395788" y="5830888"/>
          <p14:tracePt t="83448" x="4406900" y="5819775"/>
          <p14:tracePt t="83480" x="4402138" y="5819775"/>
          <p14:tracePt t="83488" x="4384675" y="5819775"/>
          <p14:tracePt t="83496" x="4357688" y="5819775"/>
          <p14:tracePt t="83527" x="4078288" y="5853113"/>
          <p14:tracePt t="83560" x="3721100" y="5926138"/>
          <p14:tracePt t="83596" x="3503613" y="5992813"/>
          <p14:tracePt t="83629" x="3375025" y="6065838"/>
          <p14:tracePt t="83633" x="3348038" y="6076950"/>
          <p14:tracePt t="83662" x="3308350" y="6092825"/>
          <p14:tracePt t="83696" x="3279775" y="6103938"/>
          <p14:tracePt t="83729" x="3230563" y="6115050"/>
          <p14:tracePt t="83762" x="3146425" y="6132513"/>
          <p14:tracePt t="83768" x="3119438" y="6132513"/>
          <p14:tracePt t="83796" x="3095625" y="6132513"/>
          <p14:tracePt t="83801" x="3084513" y="6132513"/>
          <p14:tracePt t="83829" x="3068638" y="6132513"/>
          <p14:tracePt t="84024" x="3068638" y="6143625"/>
          <p14:tracePt t="84056" x="3079750" y="6154738"/>
          <p14:tracePt t="84072" x="3090863" y="6154738"/>
          <p14:tracePt t="84096" x="3101975" y="6154738"/>
          <p14:tracePt t="84129" x="3168650" y="6154738"/>
          <p14:tracePt t="84163" x="3325813" y="6172200"/>
          <p14:tracePt t="84195" x="3441700" y="6172200"/>
          <p14:tracePt t="84200" x="3452813" y="6172200"/>
          <p14:tracePt t="84248" x="3481388" y="6172200"/>
          <p14:tracePt t="84262" x="3532188" y="6172200"/>
          <p14:tracePt t="84266" x="3598863" y="6172200"/>
          <p14:tracePt t="84296" x="3732213" y="6172200"/>
          <p14:tracePt t="84329" x="3754438" y="6172200"/>
          <p14:tracePt t="84440" x="3783013" y="6172200"/>
          <p14:tracePt t="84448" x="3794125" y="6183313"/>
          <p14:tracePt t="84461" x="3810000" y="6194425"/>
          <p14:tracePt t="84494" x="3849688" y="6221413"/>
          <p14:tracePt t="84744" x="3849688" y="6238875"/>
          <p14:tracePt t="84761" x="3838575" y="6276975"/>
          <p14:tracePt t="84768" x="3838575" y="6294438"/>
          <p14:tracePt t="84796" x="3827463" y="6305550"/>
          <p14:tracePt t="85016" x="3816350" y="6316663"/>
          <p14:tracePt t="85032" x="3816350" y="6327775"/>
          <p14:tracePt t="85048" x="3816350" y="6356350"/>
          <p14:tracePt t="85063" x="3816350" y="6372225"/>
          <p14:tracePt t="85066" x="3816350" y="6394450"/>
          <p14:tracePt t="85096" x="3816350" y="6411913"/>
          <p14:tracePt t="85288" x="3816350" y="6423025"/>
          <p14:tracePt t="85304" x="3816350" y="6400800"/>
          <p14:tracePt t="85329" x="3816350" y="6389688"/>
          <p14:tracePt t="85363" x="3816350" y="6378575"/>
          <p14:tracePt t="85396" x="3798888" y="6276975"/>
          <p14:tracePt t="85401" x="3771900" y="6249988"/>
          <p14:tracePt t="85429" x="3754438" y="6161088"/>
          <p14:tracePt t="85433" x="3738563" y="6132513"/>
          <p14:tracePt t="85462" x="3687763" y="6021388"/>
          <p14:tracePt t="85466" x="3676650" y="5976938"/>
          <p14:tracePt t="85496" x="3648075" y="5892800"/>
          <p14:tracePt t="85529" x="3632200" y="5759450"/>
          <p14:tracePt t="85562" x="3632200" y="5719763"/>
          <p14:tracePt t="85656" x="3632200" y="5730875"/>
          <p14:tracePt t="85674" x="3632200" y="5786438"/>
          <p14:tracePt t="85696" x="3632200" y="5908675"/>
          <p14:tracePt t="85729" x="3676650" y="6143625"/>
          <p14:tracePt t="85762" x="3727450" y="6323013"/>
          <p14:tracePt t="85793" x="3727450" y="6361113"/>
          <p14:tracePt t="85827" x="3738563" y="6372225"/>
          <p14:tracePt t="85960" x="3738563" y="6350000"/>
          <p14:tracePt t="85968" x="3738563" y="6338888"/>
          <p14:tracePt t="85996" x="3738563" y="6221413"/>
          <p14:tracePt t="86001" x="3709988" y="6172200"/>
          <p14:tracePt t="86029" x="3665538" y="6026150"/>
          <p14:tracePt t="86033" x="3665538" y="5981700"/>
          <p14:tracePt t="86062" x="3648075" y="5892800"/>
          <p14:tracePt t="86067" x="3648075" y="5881688"/>
          <p14:tracePt t="86073" x="3648075" y="5864225"/>
          <p14:tracePt t="86096" x="3648075" y="5842000"/>
          <p14:tracePt t="86129" x="3648075" y="5826125"/>
          <p14:tracePt t="86184" x="3632200" y="5797550"/>
          <p14:tracePt t="86196" x="3632200" y="5808663"/>
          <p14:tracePt t="86200" x="3632200" y="5837238"/>
          <p14:tracePt t="86229" x="3614738" y="5943600"/>
          <p14:tracePt t="86233" x="3614738" y="5988050"/>
          <p14:tracePt t="86262" x="3625850" y="6132513"/>
          <p14:tracePt t="86266" x="3625850" y="6161088"/>
          <p14:tracePt t="86296" x="3670300" y="6261100"/>
          <p14:tracePt t="86329" x="3716338" y="6338888"/>
          <p14:tracePt t="86444" x="3716338" y="6299200"/>
          <p14:tracePt t="86452" x="3716338" y="6288088"/>
          <p14:tracePt t="86462" x="3716338" y="6276975"/>
          <p14:tracePt t="86496" x="3716338" y="6199188"/>
          <p14:tracePt t="86529" x="3716338" y="6043613"/>
          <p14:tracePt t="86534" x="3709988" y="5981700"/>
          <p14:tracePt t="86562" x="3709988" y="5943600"/>
          <p14:tracePt t="86567" x="3709988" y="5932488"/>
          <p14:tracePt t="86668" x="3709988" y="5954713"/>
          <p14:tracePt t="86676" x="3709988" y="5999163"/>
          <p14:tracePt t="86696" x="3709988" y="6132513"/>
          <p14:tracePt t="86700" x="3709988" y="6161088"/>
          <p14:tracePt t="86729" x="3743325" y="6249988"/>
          <p14:tracePt t="86733" x="3760788" y="6265863"/>
          <p14:tracePt t="86828" x="3787775" y="6254750"/>
          <p14:tracePt t="86836" x="3798888" y="6254750"/>
          <p14:tracePt t="86863" x="3798888" y="6154738"/>
          <p14:tracePt t="86896" x="3794125" y="6037263"/>
          <p14:tracePt t="86900" x="3794125" y="6026150"/>
          <p14:tracePt t="86929" x="3776663" y="5959475"/>
          <p14:tracePt t="86933" x="3776663" y="5943600"/>
          <p14:tracePt t="87020" x="3765550" y="5943600"/>
          <p14:tracePt t="87028" x="3765550" y="5954713"/>
          <p14:tracePt t="87039" x="3765550" y="5981700"/>
          <p14:tracePt t="87062" x="3765550" y="6070600"/>
          <p14:tracePt t="87096" x="3771900" y="6194425"/>
          <p14:tracePt t="87100" x="3787775" y="6221413"/>
          <p14:tracePt t="87129" x="3798888" y="6249988"/>
          <p14:tracePt t="87196" x="3810000" y="6249988"/>
          <p14:tracePt t="87204" x="3810000" y="6210300"/>
          <p14:tracePt t="87229" x="3810000" y="6092825"/>
          <p14:tracePt t="87264" x="3805238" y="6054725"/>
          <p14:tracePt t="87296" x="3805238" y="6043613"/>
          <p14:tracePt t="87372" x="3805238" y="6048375"/>
          <p14:tracePt t="87380" x="3805238" y="6110288"/>
          <p14:tracePt t="87396" x="3805238" y="6149975"/>
          <p14:tracePt t="87430" x="3849688" y="6216650"/>
          <p14:tracePt t="87534" x="3849688" y="6210300"/>
          <p14:tracePt t="87542" x="3849688" y="6199188"/>
          <p14:tracePt t="87562" x="3849688" y="6172200"/>
          <p14:tracePt t="87565" x="3849688" y="6161088"/>
          <p14:tracePt t="87593" x="3849688" y="6092825"/>
          <p14:tracePt t="87596" x="3843338" y="6081713"/>
          <p14:tracePt t="87643" x="3843338" y="6088063"/>
          <p14:tracePt t="87660" x="3843338" y="6132513"/>
          <p14:tracePt t="87694" x="3843338" y="6249988"/>
          <p14:tracePt t="87916" x="3832225" y="6261100"/>
          <p14:tracePt t="87948" x="3832225" y="6272213"/>
          <p14:tracePt t="88093" x="3832225" y="6288088"/>
          <p14:tracePt t="88364" x="3832225" y="6276975"/>
          <p14:tracePt t="88372" x="3832225" y="6238875"/>
          <p14:tracePt t="88396" x="3832225" y="6149975"/>
          <p14:tracePt t="88429" x="3832225" y="5981700"/>
          <p14:tracePt t="88463" x="3798888" y="5826125"/>
          <p14:tracePt t="88495" x="3798888" y="5759450"/>
          <p14:tracePt t="88501" x="3787775" y="5741988"/>
          <p14:tracePt t="88556" x="3776663" y="5753100"/>
          <p14:tracePt t="88564" x="3776663" y="5781675"/>
          <p14:tracePt t="88596" x="3754438" y="6032500"/>
          <p14:tracePt t="88627" x="3765550" y="6188075"/>
          <p14:tracePt t="88662" x="3787775" y="6210300"/>
          <p14:tracePt t="88732" x="3787775" y="6227763"/>
          <p14:tracePt t="88748" x="3805238" y="6254750"/>
          <p14:tracePt t="88763" x="3805238" y="6265863"/>
          <p14:tracePt t="88765" x="3816350" y="6276975"/>
          <p14:tracePt t="88796" x="3871913" y="6334125"/>
          <p14:tracePt t="88829" x="3900488" y="6334125"/>
          <p14:tracePt t="88862" x="4089400" y="6254750"/>
          <p14:tracePt t="88896" x="4335463" y="6138863"/>
          <p14:tracePt t="88900" x="4384675" y="6103938"/>
          <p14:tracePt t="88929" x="4457700" y="6032500"/>
          <p14:tracePt t="88933" x="4473575" y="6021388"/>
          <p14:tracePt t="88962" x="4541838" y="5948363"/>
          <p14:tracePt t="88968" x="4541838" y="5937250"/>
          <p14:tracePt t="88996" x="4541838" y="5897563"/>
          <p14:tracePt t="89029" x="4541838" y="5848350"/>
          <p14:tracePt t="89062" x="4535488" y="5808663"/>
          <p14:tracePt t="89164" x="4535488" y="5797550"/>
          <p14:tracePt t="89213" x="4524375" y="5781675"/>
          <p14:tracePt t="89228" x="4508500" y="5781675"/>
          <p14:tracePt t="89236" x="4486275" y="5781675"/>
          <p14:tracePt t="89263" x="4379913" y="5792788"/>
          <p14:tracePt t="89269" x="4329113" y="5808663"/>
          <p14:tracePt t="89296" x="4229100" y="5837238"/>
          <p14:tracePt t="89300" x="4211638" y="5837238"/>
          <p14:tracePt t="89329" x="4033838" y="5903913"/>
          <p14:tracePt t="89333" x="3933825" y="5919788"/>
          <p14:tracePt t="89365" x="3716338" y="5970588"/>
          <p14:tracePt t="89397" x="3576638" y="6003925"/>
          <p14:tracePt t="89429" x="3521075" y="6015038"/>
          <p14:tracePt t="89433" x="3492500" y="6015038"/>
          <p14:tracePt t="89465" x="3325813" y="6015038"/>
          <p14:tracePt t="89496" x="3208338" y="6015038"/>
          <p14:tracePt t="89529" x="3152775" y="6010275"/>
          <p14:tracePt t="89563" x="3051175" y="5981700"/>
          <p14:tracePt t="89569" x="3024188" y="5981700"/>
          <p14:tracePt t="89594" x="2924175" y="5981700"/>
          <p14:tracePt t="89627" x="2789238" y="5981700"/>
          <p14:tracePt t="89631" x="2762250" y="5981700"/>
          <p14:tracePt t="89661" x="2705100" y="5981700"/>
          <p14:tracePt t="89664" x="2693988" y="5981700"/>
          <p14:tracePt t="89695" x="2682875" y="5981700"/>
          <p14:tracePt t="89727" x="2627313" y="6015038"/>
          <p14:tracePt t="89761" x="2560638" y="6065838"/>
          <p14:tracePt t="89794" x="2560638" y="6132513"/>
          <p14:tracePt t="89827" x="2600325" y="6254750"/>
          <p14:tracePt t="89831" x="2633663" y="6265863"/>
          <p14:tracePt t="89860" x="2705100" y="6294438"/>
          <p14:tracePt t="89894" x="2906713" y="6327775"/>
          <p14:tracePt t="89897" x="2935288" y="6327775"/>
          <p14:tracePt t="89927" x="3186113" y="6327775"/>
          <p14:tracePt t="89961" x="3397250" y="6350000"/>
          <p14:tracePt t="89996" x="3532188" y="6361113"/>
          <p14:tracePt t="90000" x="3548063" y="6361113"/>
          <p14:tracePt t="90029" x="3598863" y="6361113"/>
          <p14:tracePt t="90034" x="3609975" y="6361113"/>
          <p14:tracePt t="90062" x="3692525" y="6361113"/>
          <p14:tracePt t="90066" x="3709988" y="6356350"/>
          <p14:tracePt t="90096" x="3776663" y="6316663"/>
          <p14:tracePt t="90129" x="3860800" y="6276975"/>
          <p14:tracePt t="90162" x="3994150" y="6216650"/>
          <p14:tracePt t="90196" x="4173538" y="6054725"/>
          <p14:tracePt t="90200" x="4222750" y="6054725"/>
          <p14:tracePt t="90229" x="4295775" y="6010275"/>
          <p14:tracePt t="90234" x="4306888" y="6010275"/>
          <p14:tracePt t="90262" x="4379913" y="5992813"/>
          <p14:tracePt t="90266" x="4406900" y="5981700"/>
          <p14:tracePt t="90294" x="4491038" y="5981700"/>
          <p14:tracePt t="90296" x="4508500" y="5981700"/>
          <p14:tracePt t="90327" x="4530725" y="5981700"/>
          <p14:tracePt t="90384" x="4557713" y="5965825"/>
          <p14:tracePt t="90396" x="4568825" y="5965825"/>
          <p14:tracePt t="90430" x="4586288" y="5954713"/>
          <p14:tracePt t="90433" x="4613275" y="5943600"/>
          <p14:tracePt t="90462" x="4635500" y="5926138"/>
          <p14:tracePt t="90466" x="4635500" y="5848350"/>
          <p14:tracePt t="90496" x="4630738" y="5815013"/>
          <p14:tracePt t="90531" x="4502150" y="5764213"/>
          <p14:tracePt t="90562" x="4151313" y="5708650"/>
          <p14:tracePt t="90593" x="3916363" y="5708650"/>
          <p14:tracePt t="90627" x="3727450" y="5753100"/>
          <p14:tracePt t="90660" x="3559175" y="5770563"/>
          <p14:tracePt t="90662" x="3509963" y="5786438"/>
          <p14:tracePt t="90693" x="3403600" y="5819775"/>
          <p14:tracePt t="90695" x="3370263" y="5830888"/>
          <p14:tracePt t="90727" x="3348038" y="5848350"/>
          <p14:tracePt t="90759" x="3290888" y="5859463"/>
          <p14:tracePt t="90795" x="3241675" y="5859463"/>
          <p14:tracePt t="90802" x="3224213" y="5859463"/>
          <p14:tracePt t="90829" x="3124200" y="5859463"/>
          <p14:tracePt t="90833" x="3079750" y="5859463"/>
          <p14:tracePt t="90863" x="2973388" y="5859463"/>
          <p14:tracePt t="90866" x="2946400" y="5859463"/>
          <p14:tracePt t="90896" x="2862263" y="5859463"/>
          <p14:tracePt t="90929" x="2773363" y="5892800"/>
          <p14:tracePt t="90962" x="2733675" y="5932488"/>
          <p14:tracePt t="91026" x="2722563" y="5943600"/>
          <p14:tracePt t="91041" x="2705100" y="5954713"/>
          <p14:tracePt t="91344" x="2705100" y="5965825"/>
          <p14:tracePt t="91352" x="2705100" y="5981700"/>
          <p14:tracePt t="91362" x="2705100" y="6010275"/>
          <p14:tracePt t="91395" x="2789238" y="6110288"/>
          <p14:tracePt t="91427" x="2911475" y="6188075"/>
          <p14:tracePt t="91431" x="2924175" y="6199188"/>
          <p14:tracePt t="91460" x="2946400" y="6199188"/>
          <p14:tracePt t="91496" x="3013075" y="6199188"/>
          <p14:tracePt t="91527" x="3124200" y="6199188"/>
          <p14:tracePt t="91560" x="3141663" y="6199188"/>
          <p14:tracePt t="91599" x="3152775" y="6210300"/>
          <p14:tracePt t="91627" x="3208338" y="6221413"/>
          <p14:tracePt t="91660" x="3246438" y="6249988"/>
          <p14:tracePt t="91795" x="3275013" y="6249988"/>
          <p14:tracePt t="91803" x="3286125" y="6249988"/>
          <p14:tracePt t="91829" x="3325813" y="6249988"/>
          <p14:tracePt t="91833" x="3341688" y="6249988"/>
          <p14:tracePt t="91862" x="3363913" y="6249988"/>
          <p14:tracePt t="91867" x="3381375" y="6249988"/>
          <p14:tracePt t="91896" x="3481388" y="6249988"/>
          <p14:tracePt t="91929" x="3576638" y="6249988"/>
          <p14:tracePt t="91988" x="3603625" y="6249988"/>
          <p14:tracePt t="91996" x="3614738" y="6249988"/>
          <p14:tracePt t="92029" x="3643313" y="6249988"/>
          <p14:tracePt t="92062" x="3692525" y="6249988"/>
          <p14:tracePt t="92069" x="3705225" y="6249988"/>
          <p14:tracePt t="92094" x="3765550" y="6238875"/>
          <p14:tracePt t="92127" x="3832225" y="6216650"/>
          <p14:tracePt t="92131" x="3843338" y="6199188"/>
          <p14:tracePt t="92160" x="3871913" y="6188075"/>
          <p14:tracePt t="92164" x="3900488" y="6188075"/>
          <p14:tracePt t="92194" x="3911600" y="6188075"/>
          <p14:tracePt t="92659" x="0" y="0"/>
        </p14:tracePtLst>
        <p14:tracePtLst>
          <p14:tracePt t="99513" x="4189413" y="5864225"/>
          <p14:tracePt t="99536" x="4167188" y="5864225"/>
          <p14:tracePt t="99546" x="4156075" y="5864225"/>
          <p14:tracePt t="99563" x="4100513" y="5864225"/>
          <p14:tracePt t="99593" x="3956050" y="5864225"/>
          <p14:tracePt t="99626" x="3632200" y="6032500"/>
          <p14:tracePt t="99660" x="3497263" y="6092825"/>
          <p14:tracePt t="99693" x="3397250" y="6103938"/>
          <p14:tracePt t="99695" x="3370263" y="6103938"/>
          <p14:tracePt t="99729" x="3230563" y="6154738"/>
          <p14:tracePt t="99762" x="2940050" y="6299200"/>
          <p14:tracePt t="99768" x="2924175" y="6311900"/>
          <p14:tracePt t="99796" x="2855913" y="6327775"/>
          <p14:tracePt t="99800" x="2828925" y="6327775"/>
          <p14:tracePt t="99829" x="2682875" y="6283325"/>
          <p14:tracePt t="99833" x="2667000" y="6283325"/>
          <p14:tracePt t="99862" x="2527300" y="6232525"/>
          <p14:tracePt t="99867" x="2482850" y="6232525"/>
          <p14:tracePt t="99896" x="2471738" y="6232525"/>
          <p14:tracePt t="99930" x="2443163" y="6205538"/>
          <p14:tracePt t="100018" x="2449513" y="6205538"/>
          <p14:tracePt t="100025" x="2493963" y="6205538"/>
          <p14:tracePt t="100032" x="2520950" y="6205538"/>
          <p14:tracePt t="100063" x="2784475" y="6261100"/>
          <p14:tracePt t="100067" x="2878138" y="6276975"/>
          <p14:tracePt t="100096" x="3157538" y="6311900"/>
          <p14:tracePt t="100129" x="3576638" y="6311900"/>
          <p14:tracePt t="100162" x="3776663" y="6305550"/>
          <p14:tracePt t="100169" x="3794125" y="6305550"/>
          <p14:tracePt t="100196" x="3894138" y="6288088"/>
          <p14:tracePt t="100200" x="3927475" y="6288088"/>
          <p14:tracePt t="100229" x="4027488" y="6288088"/>
          <p14:tracePt t="100233" x="4056063" y="6288088"/>
          <p14:tracePt t="100265" x="4256088" y="6227763"/>
          <p14:tracePt t="100296" x="4318000" y="6188075"/>
          <p14:tracePt t="100338" x="4335463" y="6188075"/>
          <p14:tracePt t="100363" x="4373563" y="6143625"/>
          <p14:tracePt t="100395" x="4384675" y="6132513"/>
          <p14:tracePt t="100432" x="4384675" y="6121400"/>
          <p14:tracePt t="100463" x="4267200" y="6121400"/>
          <p14:tracePt t="100466" x="4217988" y="6121400"/>
          <p14:tracePt t="100496" x="3983038" y="6165850"/>
          <p14:tracePt t="100529" x="3732213" y="6165850"/>
          <p14:tracePt t="100562" x="3392488" y="6165850"/>
          <p14:tracePt t="100593" x="3363913" y="6165850"/>
          <p14:tracePt t="100736" x="3363913" y="6176963"/>
          <p14:tracePt t="100864" x="3375025" y="6188075"/>
          <p14:tracePt t="100872" x="3375025" y="6205538"/>
          <p14:tracePt t="100896" x="3419475" y="6311900"/>
          <p14:tracePt t="100928" x="3536950" y="6367463"/>
          <p14:tracePt t="100937" x="3548063" y="6367463"/>
          <p14:tracePt t="100962" x="3565525" y="6367463"/>
          <p14:tracePt t="100996" x="3603625" y="6378575"/>
          <p14:tracePt t="101000" x="3614738" y="6378575"/>
          <p14:tracePt t="101029" x="3681413" y="6378575"/>
          <p14:tracePt t="101034" x="3692525" y="6378575"/>
          <p14:tracePt t="101062" x="3765550" y="6378575"/>
          <p14:tracePt t="101105" x="3776663" y="6378575"/>
          <p14:tracePt t="101130" x="3816350" y="6378575"/>
          <p14:tracePt t="101162" x="3916363" y="6311900"/>
          <p14:tracePt t="101196" x="3956050" y="6199188"/>
          <p14:tracePt t="101200" x="3971925" y="6165850"/>
          <p14:tracePt t="101230" x="3971925" y="6099175"/>
          <p14:tracePt t="101234" x="4000500" y="6070600"/>
          <p14:tracePt t="101262" x="4011613" y="6054725"/>
          <p14:tracePt t="101266" x="4011613" y="6043613"/>
          <p14:tracePt t="101297" x="4011613" y="5937250"/>
          <p14:tracePt t="101329" x="3978275" y="5870575"/>
          <p14:tracePt t="101362" x="3876675" y="5815013"/>
          <p14:tracePt t="101396" x="3738563" y="5770563"/>
          <p14:tracePt t="101400" x="3709988" y="5753100"/>
          <p14:tracePt t="101429" x="3621088" y="5741988"/>
          <p14:tracePt t="101433" x="3592513" y="5741988"/>
          <p14:tracePt t="101462" x="3565525" y="5741988"/>
          <p14:tracePt t="101466" x="3543300" y="5741988"/>
          <p14:tracePt t="101496" x="3419475" y="5826125"/>
          <p14:tracePt t="101529" x="3359150" y="5999163"/>
          <p14:tracePt t="101562" x="3325813" y="6138863"/>
          <p14:tracePt t="101594" x="3352800" y="6254750"/>
          <p14:tracePt t="101629" x="3403600" y="6323013"/>
          <p14:tracePt t="101633" x="3414713" y="6334125"/>
          <p14:tracePt t="101662" x="3492500" y="6405563"/>
          <p14:tracePt t="101667" x="3503613" y="6423025"/>
          <p14:tracePt t="101696" x="3570288" y="6461125"/>
          <p14:tracePt t="101729" x="3621088" y="6461125"/>
          <p14:tracePt t="101762" x="3632200" y="6461125"/>
          <p14:tracePt t="101765" x="3659188" y="6461125"/>
          <p14:tracePt t="101796" x="3727450" y="6461125"/>
          <p14:tracePt t="101829" x="3843338" y="6361113"/>
          <p14:tracePt t="101862" x="3949700" y="6238875"/>
          <p14:tracePt t="101895" x="3960813" y="6165850"/>
          <p14:tracePt t="101929" x="3960813" y="6081713"/>
          <p14:tracePt t="101933" x="3960813" y="6054725"/>
          <p14:tracePt t="101959" x="3960813" y="5892800"/>
          <p14:tracePt t="101992" x="3905250" y="5713413"/>
          <p14:tracePt t="101994" x="3887788" y="5686425"/>
          <p14:tracePt t="102026" x="3832225" y="5641975"/>
          <p14:tracePt t="102059" x="3794125" y="5641975"/>
          <p14:tracePt t="102092" x="3698875" y="5624513"/>
          <p14:tracePt t="102125" x="3559175" y="5668963"/>
          <p14:tracePt t="102159" x="3486150" y="5786438"/>
          <p14:tracePt t="102195" x="3452813" y="5965825"/>
          <p14:tracePt t="102227" x="3452813" y="6032500"/>
          <p14:tracePt t="102261" x="3492500" y="6110288"/>
          <p14:tracePt t="102294" x="3559175" y="6176963"/>
          <p14:tracePt t="102327" x="3609975" y="6227763"/>
          <p14:tracePt t="102360" x="3676650" y="6254750"/>
          <p14:tracePt t="102394" x="3716338" y="6272213"/>
          <p14:tracePt t="102427" x="3727450" y="6272213"/>
          <p14:tracePt t="102460" x="3738563" y="6272213"/>
          <p14:tracePt t="102495" x="3794125" y="6272213"/>
          <p14:tracePt t="102527" x="3887788" y="6188075"/>
          <p14:tracePt t="102560" x="3978275" y="6070600"/>
          <p14:tracePt t="102597" x="3978275" y="5926138"/>
          <p14:tracePt t="102629" x="3978275" y="5808663"/>
          <p14:tracePt t="102663" x="3956050" y="5691188"/>
          <p14:tracePt t="102669" x="3938588" y="5680075"/>
          <p14:tracePt t="102696" x="3900488" y="5680075"/>
          <p14:tracePt t="102729" x="3887788" y="5680075"/>
          <p14:tracePt t="102765" x="3754438" y="5680075"/>
          <p14:tracePt t="102797" x="3636963" y="5748338"/>
          <p14:tracePt t="102829" x="3548063" y="5870575"/>
          <p14:tracePt t="102862" x="3514725" y="6065838"/>
          <p14:tracePt t="102869" x="3514725" y="6076950"/>
          <p14:tracePt t="102896" x="3514725" y="6194425"/>
          <p14:tracePt t="102899" x="3525838" y="6221413"/>
          <p14:tracePt t="102927" x="3536950" y="6249988"/>
          <p14:tracePt t="102960" x="3576638" y="6288088"/>
          <p14:tracePt t="102964" x="3621088" y="6316663"/>
          <p14:tracePt t="102993" x="3676650" y="6389688"/>
          <p14:tracePt t="102997" x="3687763" y="6400800"/>
          <p14:tracePt t="103027" x="3754438" y="6427788"/>
          <p14:tracePt t="103062" x="3765550" y="6438900"/>
          <p14:tracePt t="103123" x="3776663" y="6438900"/>
          <p14:tracePt t="103139" x="3794125" y="6438900"/>
          <p14:tracePt t="103161" x="3832225" y="6389688"/>
          <p14:tracePt t="103163" x="3849688" y="6372225"/>
          <p14:tracePt t="103194" x="3887788" y="6254750"/>
          <p14:tracePt t="103196" x="3911600" y="6161088"/>
          <p14:tracePt t="103227" x="3911600" y="6032500"/>
          <p14:tracePt t="103260" x="3887788" y="5892800"/>
          <p14:tracePt t="103293" x="3843338" y="5870575"/>
          <p14:tracePt t="103327" x="3832225" y="5870575"/>
          <p14:tracePt t="103360" x="3632200" y="6037263"/>
          <p14:tracePt t="103363" x="3598863" y="6081713"/>
          <p14:tracePt t="103394" x="3521075" y="6161088"/>
          <p14:tracePt t="103396" x="3521075" y="6172200"/>
          <p14:tracePt t="103427" x="3521075" y="6283325"/>
          <p14:tracePt t="103460" x="3521075" y="6323013"/>
          <p14:tracePt t="103494" x="3559175" y="6361113"/>
          <p14:tracePt t="103527" x="3592513" y="6400800"/>
          <p14:tracePt t="103796" x="3609975" y="6400800"/>
          <p14:tracePt t="103812" x="3621088" y="6400800"/>
          <p14:tracePt t="103827" x="0" y="0"/>
        </p14:tracePtLst>
        <p14:tracePtLst>
          <p14:tracePt t="105856" x="3559175" y="6323013"/>
          <p14:tracePt t="105865" x="3559175" y="6338888"/>
          <p14:tracePt t="105962" x="3570288" y="6350000"/>
          <p14:tracePt t="105977" x="3609975" y="6350000"/>
          <p14:tracePt t="105996" x="3727450" y="6367463"/>
          <p14:tracePt t="106000" x="3754438" y="6367463"/>
          <p14:tracePt t="106029" x="3900488" y="6367463"/>
          <p14:tracePt t="106033" x="3944938" y="6367463"/>
          <p14:tracePt t="106072" x="3978275" y="6367463"/>
          <p14:tracePt t="106096" x="4044950" y="6367463"/>
          <p14:tracePt t="106129" x="4106863" y="6361113"/>
          <p14:tracePt t="106168" x="4106863" y="6345238"/>
          <p14:tracePt t="106216" x="4117975" y="6345238"/>
          <p14:tracePt t="106229" x="4129088" y="6345238"/>
          <p14:tracePt t="106262" x="4262438" y="6288088"/>
          <p14:tracePt t="106266" x="4313238" y="6232525"/>
          <p14:tracePt t="106296" x="4424363" y="6110288"/>
          <p14:tracePt t="106329" x="4479925" y="6054725"/>
          <p14:tracePt t="106362" x="4491038" y="6054725"/>
          <p14:tracePt t="106396" x="4491038" y="5988050"/>
          <p14:tracePt t="106400" x="4446588" y="5937250"/>
          <p14:tracePt t="106430" x="4291013" y="5815013"/>
          <p14:tracePt t="106434" x="4222750" y="5797550"/>
          <p14:tracePt t="106463" x="4027488" y="5713413"/>
          <p14:tracePt t="106467" x="3978275" y="5697538"/>
          <p14:tracePt t="106496" x="3854450" y="5680075"/>
          <p14:tracePt t="106529" x="3843338" y="5680075"/>
          <p14:tracePt t="106563" x="3771900" y="5702300"/>
          <p14:tracePt t="106567" x="3721100" y="5735638"/>
          <p14:tracePt t="106595" x="3598863" y="5797550"/>
          <p14:tracePt t="106599" x="3587750" y="5808663"/>
          <p14:tracePt t="106627" x="3532188" y="5870575"/>
          <p14:tracePt t="106681" x="3503613" y="5897563"/>
          <p14:tracePt t="106696" x="3475038" y="5919788"/>
          <p14:tracePt t="106730" x="3436938" y="5992813"/>
          <p14:tracePt t="106762" x="3436938" y="6032500"/>
          <p14:tracePt t="106796" x="3459163" y="6099175"/>
          <p14:tracePt t="106800" x="3492500" y="6149975"/>
          <p14:tracePt t="106829" x="3532188" y="6188075"/>
          <p14:tracePt t="106833" x="3570288" y="6216650"/>
          <p14:tracePt t="106862" x="3625850" y="6272213"/>
          <p14:tracePt t="106866" x="3636963" y="6283325"/>
          <p14:tracePt t="106896" x="3721100" y="6323013"/>
          <p14:tracePt t="106929" x="3876675" y="6383338"/>
          <p14:tracePt t="106962" x="4033838" y="6383338"/>
          <p14:tracePt t="106996" x="4117975" y="6383338"/>
          <p14:tracePt t="107002" x="4129088" y="6400800"/>
          <p14:tracePt t="107029" x="4140200" y="6400800"/>
          <p14:tracePt t="107063" x="4184650" y="6361113"/>
          <p14:tracePt t="107066" x="4195763" y="6350000"/>
          <p14:tracePt t="107095" x="4222750" y="6311900"/>
          <p14:tracePt t="107130" x="4251325" y="6294438"/>
          <p14:tracePt t="107163" x="4262438" y="6194425"/>
          <p14:tracePt t="107195" x="4262438" y="6127750"/>
          <p14:tracePt t="107229" x="4244975" y="6103938"/>
          <p14:tracePt t="107262" x="4217988" y="6076950"/>
          <p14:tracePt t="107266" x="4173538" y="6059488"/>
          <p14:tracePt t="107296" x="4060825" y="6010275"/>
          <p14:tracePt t="107329" x="4049713" y="6010275"/>
          <p14:tracePt t="107384" x="4038600" y="6010275"/>
          <p14:tracePt t="107396" x="4011613" y="6010275"/>
          <p14:tracePt t="107429" x="3832225" y="6032500"/>
          <p14:tracePt t="107433" x="3805238" y="6065838"/>
          <p14:tracePt t="107463" x="3676650" y="6115050"/>
          <p14:tracePt t="107466" x="3659188" y="6127750"/>
          <p14:tracePt t="107498" x="3576638" y="6183313"/>
          <p14:tracePt t="107529" x="3554413" y="6205538"/>
          <p14:tracePt t="107563" x="3543300" y="6243638"/>
          <p14:tracePt t="107596" x="3543300" y="6311900"/>
          <p14:tracePt t="107627" x="3548063" y="6334125"/>
          <p14:tracePt t="107660" x="3598863" y="6350000"/>
          <p14:tracePt t="107694" x="3625850" y="6350000"/>
          <p14:tracePt t="107727" x="3681413" y="6378575"/>
          <p14:tracePt t="107760" x="3765550" y="6378575"/>
          <p14:tracePt t="107793" x="3787775" y="6356350"/>
          <p14:tracePt t="107827" x="3854450" y="6345238"/>
          <p14:tracePt t="107860" x="3883025" y="6345238"/>
          <p14:tracePt t="107893" x="3905250" y="6345238"/>
          <p14:tracePt t="107927" x="3944938" y="6345238"/>
          <p14:tracePt t="107960" x="4011613" y="6345238"/>
          <p14:tracePt t="107963" x="4022725" y="6350000"/>
          <p14:tracePt t="107994" x="4033838" y="6350000"/>
          <p14:tracePt t="108027" x="4071938" y="6378575"/>
          <p14:tracePt t="108060" x="4129088" y="6378575"/>
          <p14:tracePt t="108097" x="4140200" y="6378575"/>
          <p14:tracePt t="108129" x="4189413" y="6378575"/>
          <p14:tracePt t="108133" x="4233863" y="6378575"/>
          <p14:tracePt t="108162" x="4306888" y="6327775"/>
          <p14:tracePt t="108168" x="4351338" y="6294438"/>
          <p14:tracePt t="108196" x="4395788" y="6227763"/>
          <p14:tracePt t="108229" x="4424363" y="6121400"/>
          <p14:tracePt t="108263" x="4508500" y="5981700"/>
          <p14:tracePt t="108268" x="4508500" y="5954713"/>
          <p14:tracePt t="108293" x="4524375" y="5764213"/>
          <p14:tracePt t="108327" x="4557713" y="5630863"/>
          <p14:tracePt t="108360" x="4557713" y="5495925"/>
          <p14:tracePt t="108363" x="4557713" y="5451475"/>
          <p14:tracePt t="108394" x="4557713" y="5307013"/>
          <p14:tracePt t="108396" x="4557713" y="5278438"/>
          <p14:tracePt t="108427" x="4491038" y="5178425"/>
          <p14:tracePt t="108460" x="4413250" y="5056188"/>
          <p14:tracePt t="108493" x="4306888" y="4943475"/>
          <p14:tracePt t="108527" x="4167188" y="4883150"/>
          <p14:tracePt t="108561" x="4033838" y="4894263"/>
          <p14:tracePt t="108566" x="3978275" y="4965700"/>
          <p14:tracePt t="108596" x="3860800" y="5195888"/>
          <p14:tracePt t="108629" x="3821113" y="5451475"/>
          <p14:tracePt t="108663" x="3832225" y="5764213"/>
          <p14:tracePt t="108695" x="3927475" y="5886450"/>
          <p14:tracePt t="108701" x="3956050" y="5919788"/>
          <p14:tracePt t="108729" x="4078288" y="5981700"/>
          <p14:tracePt t="108733" x="4111625" y="5999163"/>
          <p14:tracePt t="108762" x="4133850" y="6021388"/>
          <p14:tracePt t="108766" x="4195763" y="6037263"/>
          <p14:tracePt t="108796" x="4222750" y="6037263"/>
          <p14:tracePt t="108830" x="4368800" y="6010275"/>
          <p14:tracePt t="108863" x="4457700" y="5886450"/>
          <p14:tracePt t="108896" x="4564063" y="5540375"/>
          <p14:tracePt t="108901" x="4564063" y="5451475"/>
          <p14:tracePt t="108929" x="4564063" y="5245100"/>
          <p14:tracePt t="108934" x="4564063" y="5178425"/>
          <p14:tracePt t="108962" x="4479925" y="4987925"/>
          <p14:tracePt t="108966" x="4451350" y="4954588"/>
          <p14:tracePt t="108973" x="4418013" y="4927600"/>
          <p14:tracePt t="108996" x="4362450" y="4899025"/>
          <p14:tracePt t="109030" x="4351338" y="4899025"/>
          <p14:tracePt t="109062" x="4195763" y="4887913"/>
          <p14:tracePt t="109096" x="4038600" y="4910138"/>
          <p14:tracePt t="109100" x="3989388" y="4943475"/>
          <p14:tracePt t="109129" x="3933825" y="4999038"/>
          <p14:tracePt t="109134" x="3933825" y="5049838"/>
          <p14:tracePt t="109162" x="3933825" y="5229225"/>
          <p14:tracePt t="109167" x="3933825" y="5295900"/>
          <p14:tracePt t="109196" x="4022725" y="5580063"/>
          <p14:tracePt t="109229" x="4211638" y="5775325"/>
          <p14:tracePt t="109234" x="4284663" y="5792788"/>
          <p14:tracePt t="109262" x="4351338" y="5792788"/>
          <p14:tracePt t="109266" x="4368800" y="5792788"/>
          <p14:tracePt t="109296" x="4530725" y="5675313"/>
          <p14:tracePt t="109330" x="4613275" y="5435600"/>
          <p14:tracePt t="109337" x="4613275" y="5367338"/>
          <p14:tracePt t="109362" x="4602163" y="5222875"/>
          <p14:tracePt t="109395" x="4497388" y="5067300"/>
          <p14:tracePt t="109400" x="4479925" y="5049838"/>
          <p14:tracePt t="109429" x="4457700" y="5038725"/>
          <p14:tracePt t="109462" x="4418013" y="5038725"/>
          <p14:tracePt t="109467" x="4391025" y="5038725"/>
          <p14:tracePt t="109497" x="4129088" y="5145088"/>
          <p14:tracePt t="109530" x="4011613" y="5307013"/>
          <p14:tracePt t="109562" x="4000500" y="5418138"/>
          <p14:tracePt t="109593" x="4000500" y="5551488"/>
          <p14:tracePt t="109627" x="4133850" y="5646738"/>
          <p14:tracePt t="109660" x="4233863" y="5664200"/>
          <p14:tracePt t="109664" x="4278313" y="5664200"/>
          <p14:tracePt t="109694" x="4457700" y="5495925"/>
          <p14:tracePt t="109697" x="4468813" y="5462588"/>
          <p14:tracePt t="109730" x="4491038" y="5251450"/>
          <p14:tracePt t="109762" x="4362450" y="5049838"/>
          <p14:tracePt t="109795" x="4156075" y="4965700"/>
          <p14:tracePt t="109801" x="4129088" y="4965700"/>
          <p14:tracePt t="109829" x="4022725" y="4965700"/>
          <p14:tracePt t="109833" x="4005263" y="4965700"/>
          <p14:tracePt t="109862" x="3938588" y="4972050"/>
          <p14:tracePt t="109867" x="3927475" y="4987925"/>
          <p14:tracePt t="109896" x="3894138" y="5183188"/>
          <p14:tracePt t="109929" x="3876675" y="5395913"/>
          <p14:tracePt t="109937" x="3876675" y="5440363"/>
          <p14:tracePt t="109962" x="3944938" y="5495925"/>
          <p14:tracePt t="109995" x="4027488" y="5551488"/>
          <p14:tracePt t="110001" x="4067175" y="5551488"/>
          <p14:tracePt t="110029" x="4133850" y="5551488"/>
          <p14:tracePt t="110034" x="4200525" y="5551488"/>
          <p14:tracePt t="110062" x="4278313" y="5480050"/>
          <p14:tracePt t="110066" x="4291013" y="5468938"/>
          <p14:tracePt t="110099" x="4306888" y="5362575"/>
          <p14:tracePt t="110129" x="4306888" y="5156200"/>
          <p14:tracePt t="110162" x="4273550" y="4987925"/>
          <p14:tracePt t="110195" x="4256088" y="4965700"/>
          <p14:tracePt t="110229" x="4184650" y="4976813"/>
          <p14:tracePt t="110262" x="4044950" y="5083175"/>
          <p14:tracePt t="110297" x="3960813" y="5245100"/>
          <p14:tracePt t="110302" x="3960813" y="5256213"/>
          <p14:tracePt t="110329" x="3960813" y="5322888"/>
          <p14:tracePt t="110333" x="3960813" y="5340350"/>
          <p14:tracePt t="110362" x="3971925" y="5407025"/>
          <p14:tracePt t="110367" x="3983038" y="5418138"/>
          <p14:tracePt t="110396" x="4083050" y="5473700"/>
          <p14:tracePt t="110429" x="4144963" y="5491163"/>
          <p14:tracePt t="110462" x="4278313" y="5429250"/>
          <p14:tracePt t="110495" x="4278313" y="5300663"/>
          <p14:tracePt t="110501" x="4278313" y="5251450"/>
          <p14:tracePt t="110529" x="4278313" y="5083175"/>
          <p14:tracePt t="110562" x="4273550" y="4965700"/>
          <p14:tracePt t="110594" x="4233863" y="4965700"/>
          <p14:tracePt t="110629" x="4106863" y="4976813"/>
          <p14:tracePt t="110663" x="3956050" y="5122863"/>
          <p14:tracePt t="110668" x="3938588" y="5149850"/>
          <p14:tracePt t="110695" x="3927475" y="5240338"/>
          <p14:tracePt t="110700" x="3927475" y="5267325"/>
          <p14:tracePt t="110729" x="3927475" y="5307013"/>
          <p14:tracePt t="111695" x="0" y="0"/>
        </p14:tracePtLst>
        <p14:tracePtLst>
          <p14:tracePt t="114133" x="4184650" y="5060950"/>
          <p14:tracePt t="114206" x="4173538" y="5056188"/>
          <p14:tracePt t="114213" x="4144963" y="5038725"/>
          <p14:tracePt t="114229" x="4144963" y="4960938"/>
          <p14:tracePt t="114263" x="4144963" y="4787900"/>
          <p14:tracePt t="114268" x="4133850" y="4776788"/>
          <p14:tracePt t="114364" x="4106863" y="4799013"/>
          <p14:tracePt t="114372" x="4106863" y="4843463"/>
          <p14:tracePt t="114396" x="4106863" y="4987925"/>
          <p14:tracePt t="114429" x="4106863" y="5060950"/>
          <p14:tracePt t="114462" x="4106863" y="5116513"/>
          <p14:tracePt t="114501" x="4111625" y="5078413"/>
          <p14:tracePt t="114529" x="4151313" y="4910138"/>
          <p14:tracePt t="114533" x="4151313" y="4883150"/>
          <p14:tracePt t="114562" x="4151313" y="4865688"/>
          <p14:tracePt t="114597" x="4151313" y="4876800"/>
          <p14:tracePt t="114629" x="4151313" y="5049838"/>
          <p14:tracePt t="114662" x="4151313" y="5183188"/>
          <p14:tracePt t="114694" x="4162425" y="5207000"/>
          <p14:tracePt t="114728" x="4206875" y="5149850"/>
          <p14:tracePt t="114761" x="4222750" y="5083175"/>
          <p14:tracePt t="114794" x="4222750" y="5045075"/>
          <p14:tracePt t="114835" x="4222750" y="5049838"/>
          <p14:tracePt t="114867" x="4222750" y="5067300"/>
          <p14:tracePt t="114963" x="0" y="0"/>
        </p14:tracePtLst>
        <p14:tracePtLst>
          <p14:tracePt t="119022" x="4027488" y="5908675"/>
          <p14:tracePt t="119027" x="4027488" y="5926138"/>
          <p14:tracePt t="119172" x="4022725" y="5926138"/>
          <p14:tracePt t="119191" x="3994150" y="5915025"/>
          <p14:tracePt t="119199" x="3983038" y="5915025"/>
          <p14:tracePt t="119229" x="3927475" y="5903913"/>
          <p14:tracePt t="119263" x="3876675" y="5908675"/>
          <p14:tracePt t="119295" x="3876675" y="5919788"/>
          <p14:tracePt t="119300" x="3876675" y="5937250"/>
          <p14:tracePt t="119329" x="3916363" y="6026150"/>
          <p14:tracePt t="119334" x="3967163" y="6059488"/>
          <p14:tracePt t="119363" x="4016375" y="6110288"/>
          <p14:tracePt t="119414" x="4033838" y="6110288"/>
          <p14:tracePt t="119429" x="4033838" y="6103938"/>
          <p14:tracePt t="119464" x="4011613" y="6065838"/>
          <p14:tracePt t="119508" x="3983038" y="6076950"/>
          <p14:tracePt t="119529" x="3971925" y="6103938"/>
          <p14:tracePt t="119562" x="3971925" y="6138863"/>
          <p14:tracePt t="119595" x="3978275" y="6183313"/>
          <p14:tracePt t="119843" x="0" y="0"/>
        </p14:tracePtLst>
        <p14:tracePtLst>
          <p14:tracePt t="123900" x="1985963" y="5837238"/>
          <p14:tracePt t="123940" x="1985963" y="5875338"/>
          <p14:tracePt t="123948" x="2008188" y="5908675"/>
          <p14:tracePt t="123962" x="2103438" y="5948363"/>
          <p14:tracePt t="123965" x="2119313" y="5959475"/>
          <p14:tracePt t="123996" x="2371725" y="6059488"/>
          <p14:tracePt t="124029" x="2682875" y="6115050"/>
          <p14:tracePt t="124062" x="2840038" y="6115050"/>
          <p14:tracePt t="124070" x="2906713" y="6115050"/>
          <p14:tracePt t="124096" x="2973388" y="6103938"/>
          <p14:tracePt t="124100" x="3046413" y="6070600"/>
          <p14:tracePt t="124129" x="3224213" y="5965825"/>
          <p14:tracePt t="124133" x="3290888" y="5926138"/>
          <p14:tracePt t="124162" x="3514725" y="5781675"/>
          <p14:tracePt t="124167" x="3548063" y="5748338"/>
          <p14:tracePt t="124196" x="3787775" y="5384800"/>
          <p14:tracePt t="124229" x="3860800" y="5049838"/>
          <p14:tracePt t="124262" x="3883025" y="4475163"/>
          <p14:tracePt t="124268" x="3883025" y="4324350"/>
          <p14:tracePt t="124277" x="3865563" y="4195763"/>
          <p14:tracePt t="124296" x="3805238" y="3944938"/>
          <p14:tracePt t="124300" x="3783013" y="3822700"/>
          <p14:tracePt t="124329" x="3727450" y="3527425"/>
          <p14:tracePt t="124333" x="3705225" y="3432175"/>
          <p14:tracePt t="124365" x="3603625" y="2986088"/>
          <p14:tracePt t="124397" x="3425825" y="2633663"/>
          <p14:tracePt t="124429" x="3141663" y="2260600"/>
          <p14:tracePt t="124464" x="2740025" y="1947863"/>
          <p14:tracePt t="124469" x="2605088" y="1858963"/>
          <p14:tracePt t="124495" x="2214563" y="1685925"/>
          <p14:tracePt t="124500" x="2085975" y="1639888"/>
          <p14:tracePt t="124529" x="1797050" y="1584325"/>
          <p14:tracePt t="124533" x="1695450" y="1562100"/>
          <p14:tracePt t="124565" x="1271588" y="1562100"/>
          <p14:tracePt t="124596" x="696913" y="1579563"/>
          <p14:tracePt t="124629" x="173038" y="1846263"/>
          <p14:tracePt t="124856" x="73025" y="4972050"/>
          <p14:tracePt t="124865" x="155575" y="5083175"/>
          <p14:tracePt t="124897" x="541338" y="5440363"/>
          <p14:tracePt t="124929" x="1027113" y="5842000"/>
          <p14:tracePt t="124938" x="1160463" y="5903913"/>
          <p14:tracePt t="124962" x="1606550" y="6110288"/>
          <p14:tracePt t="124969" x="1739900" y="6172200"/>
          <p14:tracePt t="124996" x="2070100" y="6276975"/>
          <p14:tracePt t="125000" x="2136775" y="6294438"/>
          <p14:tracePt t="125029" x="2220913" y="6294438"/>
          <p14:tracePt t="125034" x="2270125" y="6294438"/>
          <p14:tracePt t="125062" x="2338388" y="6311900"/>
          <p14:tracePt t="125066" x="2354263" y="6311900"/>
          <p14:tracePt t="125096" x="2520950" y="6311900"/>
          <p14:tracePt t="125129" x="2733675" y="6311900"/>
          <p14:tracePt t="125162" x="2773363" y="6311900"/>
          <p14:tracePt t="125196" x="2895600" y="6216650"/>
          <p14:tracePt t="125200" x="2951163" y="6143625"/>
          <p14:tracePt t="125229" x="3106738" y="5886450"/>
          <p14:tracePt t="125234" x="3163888" y="5837238"/>
          <p14:tracePt t="125262" x="3325813" y="5551488"/>
          <p14:tracePt t="125266" x="3363913" y="5451475"/>
          <p14:tracePt t="125296" x="3419475" y="5094288"/>
          <p14:tracePt t="125329" x="3419475" y="4725988"/>
          <p14:tracePt t="125362" x="3363913" y="4424363"/>
          <p14:tracePt t="125368" x="3302000" y="4319588"/>
          <p14:tracePt t="125395" x="3035300" y="3944938"/>
          <p14:tracePt t="125400" x="2928938" y="3833813"/>
          <p14:tracePt t="125430" x="2516188" y="3492500"/>
          <p14:tracePt t="125434" x="2354263" y="3398838"/>
          <p14:tracePt t="125462" x="1963738" y="3225800"/>
          <p14:tracePt t="125467" x="1863725" y="3186113"/>
          <p14:tracePt t="125497" x="1728788" y="3186113"/>
          <p14:tracePt t="125531" x="1544638" y="3186113"/>
          <p14:tracePt t="125563" x="1338263" y="3348038"/>
          <p14:tracePt t="125594" x="1266825" y="3571875"/>
          <p14:tracePt t="125629" x="1266825" y="3867150"/>
          <p14:tracePt t="125633" x="1266825" y="3956050"/>
          <p14:tracePt t="125662" x="1266825" y="4235450"/>
          <p14:tracePt t="125666" x="1266825" y="4264025"/>
          <p14:tracePt t="125696" x="1249363" y="4419600"/>
          <p14:tracePt t="125730" x="1300163" y="4637088"/>
          <p14:tracePt t="125762" x="1635125" y="5016500"/>
          <p14:tracePt t="125793" x="2108200" y="5295900"/>
          <p14:tracePt t="125826" x="2354263" y="5402263"/>
          <p14:tracePt t="125860" x="2589213" y="5451475"/>
          <p14:tracePt t="125863" x="2600325" y="5451475"/>
          <p14:tracePt t="125894" x="2705100" y="5451475"/>
          <p14:tracePt t="125897" x="2716213" y="5451475"/>
          <p14:tracePt t="125928" x="2851150" y="5451475"/>
          <p14:tracePt t="125960" x="3046413" y="5451475"/>
          <p14:tracePt t="125994" x="3263900" y="5391150"/>
          <p14:tracePt t="126030" x="3486150" y="5284788"/>
          <p14:tracePt t="126033" x="3536950" y="5256213"/>
          <p14:tracePt t="126062" x="3587750" y="5200650"/>
          <p14:tracePt t="126066" x="3603625" y="5189538"/>
          <p14:tracePt t="126096" x="3670300" y="4954588"/>
          <p14:tracePt t="126129" x="3670300" y="4586288"/>
          <p14:tracePt t="126162" x="3659188" y="4213225"/>
          <p14:tracePt t="126195" x="3543300" y="3871913"/>
          <p14:tracePt t="126201" x="3503613" y="3771900"/>
          <p14:tracePt t="126229" x="3319463" y="3487738"/>
          <p14:tracePt t="126234" x="3263900" y="3409950"/>
          <p14:tracePt t="126262" x="3095625" y="3203575"/>
          <p14:tracePt t="126266" x="3017838" y="3141663"/>
          <p14:tracePt t="126299" x="2851150" y="3074988"/>
          <p14:tracePt t="126329" x="2682875" y="3074988"/>
          <p14:tracePt t="126362" x="2438400" y="3225800"/>
          <p14:tracePt t="126397" x="2081213" y="3421063"/>
          <p14:tracePt t="126402" x="2008188" y="3459163"/>
          <p14:tracePt t="126429" x="1912938" y="3503613"/>
          <p14:tracePt t="126433" x="1885950" y="3521075"/>
          <p14:tracePt t="126462" x="1863725" y="3543300"/>
          <p14:tracePt t="126466" x="1830388" y="3605213"/>
          <p14:tracePt t="126498" x="1763713" y="3822700"/>
          <p14:tracePt t="126529" x="1590675" y="4173538"/>
          <p14:tracePt t="126562" x="1528763" y="4475163"/>
          <p14:tracePt t="126595" x="1539875" y="4792663"/>
          <p14:tracePt t="126600" x="1579563" y="4865688"/>
          <p14:tracePt t="126629" x="1728788" y="5094288"/>
          <p14:tracePt t="126633" x="1812925" y="5178425"/>
          <p14:tracePt t="126662" x="2074863" y="5380038"/>
          <p14:tracePt t="126666" x="2147888" y="5413375"/>
          <p14:tracePt t="126696" x="2325688" y="5480050"/>
          <p14:tracePt t="126729" x="2487613" y="5568950"/>
          <p14:tracePt t="126762" x="2638425" y="5586413"/>
          <p14:tracePt t="126770" x="2689225" y="5602288"/>
          <p14:tracePt t="126794" x="2828925" y="5602288"/>
          <p14:tracePt t="126828" x="3046413" y="5653088"/>
          <p14:tracePt t="126831" x="3135313" y="5668963"/>
          <p14:tracePt t="126861" x="3208338" y="5668963"/>
          <p14:tracePt t="126864" x="3219450" y="5668963"/>
          <p14:tracePt t="126895" x="3330575" y="5657850"/>
          <p14:tracePt t="126927" x="3576638" y="5535613"/>
          <p14:tracePt t="126961" x="3738563" y="5457825"/>
          <p14:tracePt t="126995" x="3854450" y="5251450"/>
          <p14:tracePt t="127027" x="3905250" y="5016500"/>
          <p14:tracePt t="127060" x="3905250" y="4754563"/>
          <p14:tracePt t="127065" x="3905250" y="4665663"/>
          <p14:tracePt t="127094" x="3849688" y="4402138"/>
          <p14:tracePt t="127096" x="3810000" y="4302125"/>
          <p14:tracePt t="127128" x="3497263" y="3929063"/>
          <p14:tracePt t="127160" x="2973388" y="3711575"/>
          <p14:tracePt t="127194" x="2449513" y="3643313"/>
          <p14:tracePt t="127228" x="2143125" y="3671888"/>
          <p14:tracePt t="127231" x="2070100" y="3727450"/>
          <p14:tracePt t="127261" x="1841500" y="3860800"/>
          <p14:tracePt t="127264" x="1808163" y="3889375"/>
          <p14:tracePt t="127294" x="1668463" y="4067175"/>
          <p14:tracePt t="127297" x="1628775" y="4146550"/>
          <p14:tracePt t="127328" x="1489075" y="4486275"/>
          <p14:tracePt t="127361" x="1489075" y="4787900"/>
          <p14:tracePt t="127394" x="1584325" y="4983163"/>
          <p14:tracePt t="127427" x="1735138" y="5149850"/>
          <p14:tracePt t="127461" x="1863725" y="5295900"/>
          <p14:tracePt t="127464" x="1890713" y="5311775"/>
          <p14:tracePt t="127495" x="1981200" y="5429250"/>
          <p14:tracePt t="127527" x="2019300" y="5457825"/>
          <p14:tracePt t="127561" x="2192338" y="5491163"/>
          <p14:tracePt t="127594" x="2365375" y="5507038"/>
          <p14:tracePt t="127627" x="2443163" y="5518150"/>
          <p14:tracePt t="127660" x="2471738" y="5518150"/>
          <p14:tracePt t="127694" x="2482850" y="5518150"/>
          <p14:tracePt t="127784" x="2509838" y="5518150"/>
          <p14:tracePt t="127791" x="2520950" y="5518150"/>
          <p14:tracePt t="127863" x="2533650" y="5518150"/>
          <p14:tracePt t="127895" x="2560638" y="5518150"/>
          <p14:tracePt t="127903" x="2578100" y="5518150"/>
          <p14:tracePt t="127928" x="2611438" y="5518150"/>
          <p14:tracePt t="127961" x="2844800" y="5318125"/>
          <p14:tracePt t="127994" x="3135313" y="4943475"/>
          <p14:tracePt t="128027" x="3275013" y="4597400"/>
          <p14:tracePt t="128032" x="3275013" y="4508500"/>
          <p14:tracePt t="128061" x="3286125" y="4324350"/>
          <p14:tracePt t="128064" x="3286125" y="4257675"/>
          <p14:tracePt t="128094" x="3175000" y="3989388"/>
          <p14:tracePt t="128127" x="2851150" y="3660775"/>
          <p14:tracePt t="128131" x="2744788" y="3598863"/>
          <p14:tracePt t="128161" x="2471738" y="3481388"/>
          <p14:tracePt t="128164" x="2443163" y="3481388"/>
          <p14:tracePt t="128194" x="2354263" y="3465513"/>
          <p14:tracePt t="128197" x="2309813" y="3465513"/>
          <p14:tracePt t="128228" x="2192338" y="3465513"/>
          <p14:tracePt t="128261" x="2074863" y="3538538"/>
          <p14:tracePt t="128294" x="1863725" y="3727450"/>
          <p14:tracePt t="128327" x="1785938" y="3867150"/>
          <p14:tracePt t="128331" x="1785938" y="3895725"/>
          <p14:tracePt t="128361" x="1768475" y="4056063"/>
          <p14:tracePt t="128364" x="1768475" y="4084638"/>
          <p14:tracePt t="128394" x="1768475" y="4246563"/>
          <p14:tracePt t="128396" x="1779588" y="4313238"/>
          <p14:tracePt t="128428" x="1874838" y="4470400"/>
          <p14:tracePt t="128462" x="2092325" y="4714875"/>
          <p14:tracePt t="128495" x="2314575" y="4849813"/>
          <p14:tracePt t="128500" x="2365375" y="4899025"/>
          <p14:tracePt t="128529" x="2471738" y="4943475"/>
          <p14:tracePt t="128533" x="2520950" y="4976813"/>
          <p14:tracePt t="128563" x="2689225" y="5045075"/>
          <p14:tracePt t="128567" x="2740025" y="5078413"/>
          <p14:tracePt t="128596" x="2928938" y="5183188"/>
          <p14:tracePt t="128627" x="3062288" y="5200650"/>
          <p14:tracePt t="128663" x="3090863" y="5200650"/>
          <p14:tracePt t="128695" x="3168650" y="5200650"/>
          <p14:tracePt t="128701" x="3186113" y="5200650"/>
          <p14:tracePt t="128729" x="3252788" y="5200650"/>
          <p14:tracePt t="128733" x="3279775" y="5200650"/>
          <p14:tracePt t="128762" x="3381375" y="5049838"/>
          <p14:tracePt t="128767" x="3459163" y="4954588"/>
          <p14:tracePt t="128796" x="3509963" y="4721225"/>
          <p14:tracePt t="128829" x="3492500" y="4324350"/>
          <p14:tracePt t="128862" x="3325813" y="3995738"/>
          <p14:tracePt t="128895" x="3168650" y="3900488"/>
          <p14:tracePt t="128901" x="3119438" y="3867150"/>
          <p14:tracePt t="128929" x="2968625" y="3833813"/>
          <p14:tracePt t="128934" x="2917825" y="3816350"/>
          <p14:tracePt t="128962" x="2689225" y="3767138"/>
          <p14:tracePt t="128966" x="2638425" y="3767138"/>
          <p14:tracePt t="128999" x="2387600" y="3767138"/>
          <p14:tracePt t="129029" x="2198688" y="3778250"/>
          <p14:tracePt t="129062" x="2036763" y="3822700"/>
          <p14:tracePt t="129096" x="1974850" y="3871913"/>
          <p14:tracePt t="129101" x="1958975" y="3900488"/>
          <p14:tracePt t="129129" x="1897063" y="4006850"/>
          <p14:tracePt t="129134" x="1846263" y="4062413"/>
          <p14:tracePt t="129162" x="1801813" y="4168775"/>
          <p14:tracePt t="129166" x="1801813" y="4184650"/>
          <p14:tracePt t="129198" x="1801813" y="4386263"/>
          <p14:tracePt t="129229" x="1801813" y="4552950"/>
          <p14:tracePt t="129262" x="1901825" y="4721225"/>
          <p14:tracePt t="129267" x="1912938" y="4732338"/>
          <p14:tracePt t="129295" x="2052638" y="4883150"/>
          <p14:tracePt t="129300" x="2103438" y="4916488"/>
          <p14:tracePt t="129327" x="2254250" y="4983163"/>
          <p14:tracePt t="129360" x="2354263" y="5072063"/>
          <p14:tracePt t="129363" x="2365375" y="5072063"/>
          <p14:tracePt t="129394" x="2420938" y="5100638"/>
          <p14:tracePt t="129396" x="2465388" y="5111750"/>
          <p14:tracePt t="129427" x="2566988" y="5156200"/>
          <p14:tracePt t="129460" x="2744788" y="5229225"/>
          <p14:tracePt t="129494" x="2773363" y="5229225"/>
          <p14:tracePt t="129527" x="2784475" y="5229225"/>
          <p14:tracePt t="129596" x="2795588" y="5229225"/>
          <p14:tracePt t="129820" x="2822575" y="5240338"/>
          <p14:tracePt t="129828" x="2833688" y="5240338"/>
          <p14:tracePt t="129836" x="2878138" y="5256213"/>
          <p14:tracePt t="129862" x="2946400" y="5256213"/>
          <p14:tracePt t="129896" x="3062288" y="5284788"/>
          <p14:tracePt t="129901" x="3090863" y="5284788"/>
          <p14:tracePt t="129927" x="3175000" y="5284788"/>
          <p14:tracePt t="129962" x="3213100" y="5284788"/>
          <p14:tracePt t="129964" x="3230563" y="5278438"/>
          <p14:tracePt t="129994" x="3268663" y="5240338"/>
          <p14:tracePt t="129996" x="3297238" y="5207000"/>
          <p14:tracePt t="130027" x="3386138" y="4965700"/>
          <p14:tracePt t="130060" x="3486150" y="4770438"/>
          <p14:tracePt t="130093" x="3525838" y="4552950"/>
          <p14:tracePt t="130127" x="3525838" y="4324350"/>
          <p14:tracePt t="130161" x="3452813" y="3995738"/>
          <p14:tracePt t="130166" x="3392488" y="3917950"/>
          <p14:tracePt t="130196" x="3208338" y="3749675"/>
          <p14:tracePt t="130229" x="3141663" y="3722688"/>
          <p14:tracePt t="130263" x="3046413" y="3722688"/>
          <p14:tracePt t="130295" x="2833688" y="3722688"/>
          <p14:tracePt t="130300" x="2740025" y="3722688"/>
          <p14:tracePt t="130329" x="2555875" y="3722688"/>
          <p14:tracePt t="130333" x="2482850" y="3733800"/>
          <p14:tracePt t="130362" x="2192338" y="3794125"/>
          <p14:tracePt t="130395" x="2014538" y="3871913"/>
          <p14:tracePt t="130401" x="2003425" y="3871913"/>
          <p14:tracePt t="130429" x="1930400" y="3917950"/>
          <p14:tracePt t="130434" x="1919288" y="3929063"/>
          <p14:tracePt t="130462" x="1890713" y="3973513"/>
          <p14:tracePt t="130466" x="1874838" y="4017963"/>
          <p14:tracePt t="130494" x="1857375" y="4146550"/>
          <p14:tracePt t="130497" x="1857375" y="4191000"/>
          <p14:tracePt t="130528" x="1857375" y="4402138"/>
          <p14:tracePt t="130562" x="2030413" y="4648200"/>
          <p14:tracePt t="130594" x="2181225" y="4832350"/>
          <p14:tracePt t="130627" x="2332038" y="4983163"/>
          <p14:tracePt t="130632" x="2365375" y="5033963"/>
          <p14:tracePt t="130661" x="2493963" y="5149850"/>
          <p14:tracePt t="130663" x="2549525" y="5200650"/>
          <p14:tracePt t="130694" x="2660650" y="5278438"/>
          <p14:tracePt t="130697" x="2722563" y="5295900"/>
          <p14:tracePt t="130727" x="2900363" y="5356225"/>
          <p14:tracePt t="130761" x="3028950" y="5391150"/>
          <p14:tracePt t="130796" x="3124200" y="5391150"/>
          <p14:tracePt t="130800" x="3152775" y="5391150"/>
          <p14:tracePt t="130831" x="3257550" y="5391150"/>
          <p14:tracePt t="130835" x="3286125" y="5391150"/>
          <p14:tracePt t="130864" x="3430588" y="5356225"/>
          <p14:tracePt t="130896" x="3554413" y="5211763"/>
          <p14:tracePt t="130930" x="3665538" y="4872038"/>
          <p14:tracePt t="130936" x="3681413" y="4803775"/>
          <p14:tracePt t="130962" x="3681413" y="4619625"/>
          <p14:tracePt t="130996" x="3681413" y="4503738"/>
          <p14:tracePt t="131000" x="3681413" y="4446588"/>
          <p14:tracePt t="131029" x="3603625" y="4275138"/>
          <p14:tracePt t="131033" x="3570288" y="4224338"/>
          <p14:tracePt t="131063" x="3436938" y="4106863"/>
          <p14:tracePt t="131066" x="3363913" y="4051300"/>
          <p14:tracePt t="131096" x="3013075" y="3895725"/>
          <p14:tracePt t="131129" x="2773363" y="3822700"/>
          <p14:tracePt t="131162" x="2416175" y="3744913"/>
          <p14:tracePt t="131196" x="2181225" y="3727450"/>
          <p14:tracePt t="131200" x="2154238" y="3727450"/>
          <p14:tracePt t="131229" x="2047875" y="3727450"/>
          <p14:tracePt t="131233" x="2019300" y="3738563"/>
          <p14:tracePt t="131263" x="1857375" y="3900488"/>
          <p14:tracePt t="131266" x="1757363" y="3978275"/>
          <p14:tracePt t="131296" x="1628775" y="4140200"/>
          <p14:tracePt t="131329" x="1500188" y="4308475"/>
          <p14:tracePt t="131363" x="1450975" y="4481513"/>
          <p14:tracePt t="131395" x="1450975" y="4687888"/>
          <p14:tracePt t="131401" x="1450975" y="4737100"/>
          <p14:tracePt t="131429" x="1495425" y="4905375"/>
          <p14:tracePt t="131433" x="1533525" y="4972050"/>
          <p14:tracePt t="131462" x="1690688" y="5149850"/>
          <p14:tracePt t="131467" x="1797050" y="5211763"/>
          <p14:tracePt t="131496" x="2052638" y="5413375"/>
          <p14:tracePt t="131529" x="2265363" y="5557838"/>
          <p14:tracePt t="131562" x="2382838" y="5602288"/>
          <p14:tracePt t="131596" x="2516188" y="5630863"/>
          <p14:tracePt t="131601" x="2560638" y="5646738"/>
          <p14:tracePt t="131629" x="2667000" y="5657850"/>
          <p14:tracePt t="131634" x="2693988" y="5657850"/>
          <p14:tracePt t="131662" x="2784475" y="5657850"/>
          <p14:tracePt t="131666" x="2795588" y="5657850"/>
          <p14:tracePt t="131697" x="2895600" y="5635625"/>
          <p14:tracePt t="131729" x="3035300" y="5535613"/>
          <p14:tracePt t="131763" x="3263900" y="5289550"/>
          <p14:tracePt t="131797" x="3290888" y="5160963"/>
          <p14:tracePt t="131802" x="3308350" y="5100638"/>
          <p14:tracePt t="131827" x="3359150" y="4972050"/>
          <p14:tracePt t="131831" x="3375025" y="4876800"/>
          <p14:tracePt t="131861" x="3375025" y="4692650"/>
          <p14:tracePt t="131863" x="3375025" y="4648200"/>
          <p14:tracePt t="131895" x="3348038" y="4375150"/>
          <p14:tracePt t="131927" x="3213100" y="4173538"/>
          <p14:tracePt t="131961" x="3068638" y="4022725"/>
          <p14:tracePt t="131994" x="2778125" y="3883025"/>
          <p14:tracePt t="132027" x="2566988" y="3789363"/>
          <p14:tracePt t="132061" x="2482850" y="3771900"/>
          <p14:tracePt t="132064" x="2438400" y="3771900"/>
          <p14:tracePt t="132095" x="2281238" y="3771900"/>
          <p14:tracePt t="132127" x="2041525" y="3849688"/>
          <p14:tracePt t="132160" x="1852613" y="3962400"/>
          <p14:tracePt t="132194" x="1701800" y="4113213"/>
          <p14:tracePt t="132227" x="1595438" y="4217988"/>
          <p14:tracePt t="132262" x="1511300" y="4397375"/>
          <p14:tracePt t="132267" x="1511300" y="4441825"/>
          <p14:tracePt t="132296" x="1511300" y="4614863"/>
          <p14:tracePt t="132329" x="1657350" y="4843463"/>
          <p14:tracePt t="132362" x="1797050" y="4954588"/>
          <p14:tracePt t="132367" x="1830388" y="4987925"/>
          <p14:tracePt t="132396" x="1919288" y="5060950"/>
          <p14:tracePt t="132400" x="1930400" y="5072063"/>
          <p14:tracePt t="132429" x="1985963" y="5127625"/>
          <p14:tracePt t="132433" x="2030413" y="5156200"/>
          <p14:tracePt t="132462" x="2209800" y="5278438"/>
          <p14:tracePt t="132468" x="2220913" y="5289550"/>
          <p14:tracePt t="132496" x="2287588" y="5307013"/>
          <p14:tracePt t="132529" x="2298700" y="5307013"/>
          <p14:tracePt t="132562" x="2416175" y="5318125"/>
          <p14:tracePt t="132569" x="2443163" y="5334000"/>
          <p14:tracePt t="132596" x="2509838" y="5334000"/>
          <p14:tracePt t="132984" x="2538413" y="5334000"/>
          <p14:tracePt t="132992" x="2549525" y="5334000"/>
          <p14:tracePt t="133000" x="2578100" y="5362575"/>
          <p14:tracePt t="133029" x="2644775" y="5362575"/>
          <p14:tracePt t="133033" x="2671763" y="5362575"/>
          <p14:tracePt t="133062" x="2822575" y="5362575"/>
          <p14:tracePt t="133065" x="2851150" y="5362575"/>
          <p14:tracePt t="133096" x="2951163" y="5356225"/>
          <p14:tracePt t="133129" x="3017838" y="5273675"/>
          <p14:tracePt t="133162" x="3130550" y="5111750"/>
          <p14:tracePt t="133195" x="3230563" y="4887913"/>
          <p14:tracePt t="133200" x="3246438" y="4821238"/>
          <p14:tracePt t="133229" x="3268663" y="4692650"/>
          <p14:tracePt t="133234" x="3268663" y="4608513"/>
          <p14:tracePt t="133262" x="3268663" y="4519613"/>
          <p14:tracePt t="133266" x="3268663" y="4508500"/>
          <p14:tracePt t="133297" x="3268663" y="4302125"/>
          <p14:tracePt t="133329" x="3168650" y="4079875"/>
          <p14:tracePt t="133337" x="3130550" y="4006850"/>
          <p14:tracePt t="133362" x="2973388" y="3867150"/>
          <p14:tracePt t="133395" x="2649538" y="3694113"/>
          <p14:tracePt t="133400" x="2600325" y="3676650"/>
          <p14:tracePt t="133429" x="2387600" y="3621088"/>
          <p14:tracePt t="133434" x="2314575" y="3587750"/>
          <p14:tracePt t="133462" x="2147888" y="3554413"/>
          <p14:tracePt t="133467" x="2081213" y="3554413"/>
          <p14:tracePt t="133496" x="1963738" y="3554413"/>
          <p14:tracePt t="133529" x="1863725" y="3576638"/>
          <p14:tracePt t="133562" x="1662113" y="3816350"/>
          <p14:tracePt t="133596" x="1544638" y="4022725"/>
          <p14:tracePt t="133600" x="1544638" y="4067175"/>
          <p14:tracePt t="133630" x="1528763" y="4251325"/>
          <p14:tracePt t="133633" x="1528763" y="4297363"/>
          <p14:tracePt t="133662" x="1528763" y="4464050"/>
          <p14:tracePt t="133667" x="1528763" y="4492625"/>
          <p14:tracePt t="133696" x="1684338" y="4732338"/>
          <p14:tracePt t="133731" x="1947863" y="4932363"/>
          <p14:tracePt t="133762" x="2147888" y="5049838"/>
          <p14:tracePt t="133795" x="2309813" y="5127625"/>
          <p14:tracePt t="133801" x="2338388" y="5145088"/>
          <p14:tracePt t="133829" x="2544763" y="5160963"/>
          <p14:tracePt t="133833" x="2571750" y="5172075"/>
          <p14:tracePt t="133863" x="2622550" y="5172075"/>
          <p14:tracePt t="133866" x="2633663" y="5172075"/>
          <p14:tracePt t="133896" x="2751138" y="5207000"/>
          <p14:tracePt t="133929" x="2828925" y="5207000"/>
          <p14:tracePt t="133962" x="2962275" y="5178425"/>
          <p14:tracePt t="133970" x="2995613" y="5149850"/>
          <p14:tracePt t="133996" x="3106738" y="5038725"/>
          <p14:tracePt t="134002" x="3163888" y="4943475"/>
          <p14:tracePt t="134029" x="3268663" y="4787900"/>
          <p14:tracePt t="134033" x="3286125" y="4737100"/>
          <p14:tracePt t="134062" x="3314700" y="4648200"/>
          <p14:tracePt t="134066" x="3330575" y="4619625"/>
          <p14:tracePt t="134096" x="3392488" y="4486275"/>
          <p14:tracePt t="134129" x="3441700" y="4246563"/>
          <p14:tracePt t="134162" x="3302000" y="3978275"/>
          <p14:tracePt t="134196" x="3130550" y="3811588"/>
          <p14:tracePt t="134229" x="2889250" y="3722688"/>
          <p14:tracePt t="134262" x="2711450" y="3676650"/>
          <p14:tracePt t="134295" x="2560638" y="3660775"/>
          <p14:tracePt t="134301" x="2549525" y="3660775"/>
          <p14:tracePt t="134329" x="2376488" y="3660775"/>
          <p14:tracePt t="134334" x="2287588" y="3660775"/>
          <p14:tracePt t="134362" x="2114550" y="3660775"/>
          <p14:tracePt t="134366" x="2036763" y="3671888"/>
          <p14:tracePt t="134396" x="1901825" y="3727450"/>
          <p14:tracePt t="134429" x="1797050" y="3805238"/>
          <p14:tracePt t="134462" x="1673225" y="3906838"/>
          <p14:tracePt t="134495" x="1550988" y="4017963"/>
          <p14:tracePt t="134500" x="1517650" y="4051300"/>
          <p14:tracePt t="134529" x="1466850" y="4179888"/>
          <p14:tracePt t="134533" x="1466850" y="4206875"/>
          <p14:tracePt t="134562" x="1466850" y="4391025"/>
          <p14:tracePt t="134567" x="1477963" y="4486275"/>
          <p14:tracePt t="134597" x="1639888" y="4754563"/>
          <p14:tracePt t="134627" x="1835150" y="4965700"/>
          <p14:tracePt t="134662" x="1981200" y="5111750"/>
          <p14:tracePt t="134695" x="2119313" y="5189538"/>
          <p14:tracePt t="134700" x="2147888" y="5207000"/>
          <p14:tracePt t="134729" x="2387600" y="5318125"/>
          <p14:tracePt t="134733" x="2438400" y="5334000"/>
          <p14:tracePt t="134762" x="2571750" y="5384800"/>
          <p14:tracePt t="134767" x="2600325" y="5402263"/>
          <p14:tracePt t="134796" x="2716213" y="5418138"/>
          <p14:tracePt t="134829" x="2844800" y="5462588"/>
          <p14:tracePt t="134863" x="2884488" y="5462588"/>
          <p14:tracePt t="134896" x="2895600" y="5462588"/>
          <p14:tracePt t="134900" x="2911475" y="5462588"/>
          <p14:tracePt t="134929" x="2962275" y="5462588"/>
          <p14:tracePt t="134933" x="2973388" y="5462588"/>
          <p14:tracePt t="134962" x="3001963" y="5462588"/>
          <p14:tracePt t="134972" x="3013075" y="5462588"/>
          <p14:tracePt t="134996" x="3141663" y="5351463"/>
          <p14:tracePt t="135029" x="3213100" y="5195888"/>
          <p14:tracePt t="135062" x="3286125" y="4910138"/>
          <p14:tracePt t="135068" x="3286125" y="4860925"/>
          <p14:tracePt t="135095" x="3286125" y="4737100"/>
          <p14:tracePt t="135100" x="3286125" y="4692650"/>
          <p14:tracePt t="135129" x="3286125" y="4637088"/>
          <p14:tracePt t="135133" x="3286125" y="4608513"/>
          <p14:tracePt t="135162" x="3275013" y="4503738"/>
          <p14:tracePt t="135168" x="3241675" y="4459288"/>
          <p14:tracePt t="135196" x="3057525" y="4302125"/>
          <p14:tracePt t="135229" x="2984500" y="4213225"/>
          <p14:tracePt t="135263" x="2844800" y="4140200"/>
          <p14:tracePt t="135268" x="2784475" y="4129088"/>
          <p14:tracePt t="135295" x="2593975" y="4056063"/>
          <p14:tracePt t="135301" x="2549525" y="4056063"/>
          <p14:tracePt t="135329" x="2420938" y="4011613"/>
          <p14:tracePt t="135333" x="2405063" y="4011613"/>
          <p14:tracePt t="135365" x="2349500" y="3995738"/>
          <p14:tracePt t="135396" x="2270125" y="3995738"/>
          <p14:tracePt t="135429" x="2081213" y="4006850"/>
          <p14:tracePt t="135463" x="1830388" y="4129088"/>
          <p14:tracePt t="135468" x="1779588" y="4162425"/>
          <p14:tracePt t="135496" x="1668463" y="4257675"/>
          <p14:tracePt t="135500" x="1635125" y="4291013"/>
          <p14:tracePt t="135529" x="1522413" y="4364038"/>
          <p14:tracePt t="135562" x="1433513" y="4470400"/>
          <p14:tracePt t="135596" x="1400175" y="4625975"/>
          <p14:tracePt t="135600" x="1400175" y="4670425"/>
          <p14:tracePt t="135629" x="1400175" y="4832350"/>
          <p14:tracePt t="135633" x="1428750" y="4883150"/>
          <p14:tracePt t="135661" x="1511300" y="5016500"/>
          <p14:tracePt t="135663" x="1528763" y="5067300"/>
          <p14:tracePt t="135694" x="1601788" y="5122863"/>
          <p14:tracePt t="135697" x="1617663" y="5133975"/>
          <p14:tracePt t="135727" x="1735138" y="5207000"/>
          <p14:tracePt t="135761" x="1912938" y="5289550"/>
          <p14:tracePt t="135794" x="2114550" y="5407025"/>
          <p14:tracePt t="135827" x="2198688" y="5407025"/>
          <p14:tracePt t="135861" x="2247900" y="5407025"/>
          <p14:tracePt t="135863" x="2292350" y="5418138"/>
          <p14:tracePt t="135895" x="2409825" y="5451475"/>
          <p14:tracePt t="135927" x="2476500" y="5451475"/>
          <p14:tracePt t="135961" x="2544763" y="5462588"/>
          <p14:tracePt t="135994" x="2622550" y="5462588"/>
          <p14:tracePt t="136027" x="2762250" y="5480050"/>
          <p14:tracePt t="136061" x="2855913" y="5491163"/>
          <p14:tracePt t="136094" x="2884488" y="5491163"/>
          <p14:tracePt t="136128" x="2895600" y="5491163"/>
          <p14:tracePt t="136161" x="2962275" y="5484813"/>
          <p14:tracePt t="136163" x="2979738" y="5484813"/>
          <p14:tracePt t="136194" x="3017838" y="5440363"/>
          <p14:tracePt t="136197" x="3028950" y="5429250"/>
          <p14:tracePt t="136227" x="3146425" y="5284788"/>
          <p14:tracePt t="136262" x="3230563" y="5105400"/>
          <p14:tracePt t="136296" x="3230563" y="5078413"/>
          <p14:tracePt t="136332" x="3230563" y="5027613"/>
          <p14:tracePt t="136362" x="3275013" y="4954588"/>
          <p14:tracePt t="136366" x="3290888" y="4905375"/>
          <p14:tracePt t="136396" x="3290888" y="4854575"/>
          <p14:tracePt t="136430" x="3290888" y="4792663"/>
          <p14:tracePt t="136462" x="3290888" y="4654550"/>
          <p14:tracePt t="136496" x="3290888" y="4464050"/>
          <p14:tracePt t="136500" x="3263900" y="4435475"/>
          <p14:tracePt t="136529" x="3219450" y="4324350"/>
          <p14:tracePt t="136533" x="3201988" y="4275138"/>
          <p14:tracePt t="136562" x="3101975" y="4179888"/>
          <p14:tracePt t="136566" x="3068638" y="4129088"/>
          <p14:tracePt t="136594" x="2973388" y="4040188"/>
          <p14:tracePt t="136597" x="2962275" y="4006850"/>
          <p14:tracePt t="136628" x="2722563" y="3906838"/>
          <p14:tracePt t="136660" x="2520950" y="3856038"/>
          <p14:tracePt t="136694" x="2349500" y="3838575"/>
          <p14:tracePt t="136727" x="2136775" y="3838575"/>
          <p14:tracePt t="136731" x="2070100" y="3838575"/>
          <p14:tracePt t="136761" x="1930400" y="3838575"/>
          <p14:tracePt t="136794" x="1812925" y="3860800"/>
          <p14:tracePt t="136827" x="1662113" y="3989388"/>
          <p14:tracePt t="136862" x="1495425" y="4157663"/>
          <p14:tracePt t="136866" x="1477963" y="4206875"/>
          <p14:tracePt t="136897" x="1411288" y="4430713"/>
          <p14:tracePt t="136929" x="1411288" y="4681538"/>
          <p14:tracePt t="136962" x="1455738" y="4916488"/>
          <p14:tracePt t="136996" x="1624013" y="5094288"/>
          <p14:tracePt t="137001" x="1701800" y="5145088"/>
          <p14:tracePt t="137028" x="1830388" y="5262563"/>
          <p14:tracePt t="137033" x="1863725" y="5295900"/>
          <p14:tracePt t="137061" x="1901825" y="5322888"/>
          <p14:tracePt t="137063" x="1947863" y="5351463"/>
          <p14:tracePt t="137094" x="2036763" y="5384800"/>
          <p14:tracePt t="137097" x="2097088" y="5384800"/>
          <p14:tracePt t="137127" x="2309813" y="5451475"/>
          <p14:tracePt t="137161" x="2471738" y="5502275"/>
          <p14:tracePt t="137195" x="2571750" y="5502275"/>
          <p14:tracePt t="137200" x="2582863" y="5502275"/>
          <p14:tracePt t="137229" x="2689225" y="5502275"/>
          <p14:tracePt t="137233" x="2700338" y="5502275"/>
          <p14:tracePt t="137262" x="2773363" y="5502275"/>
          <p14:tracePt t="137267" x="2800350" y="5491163"/>
          <p14:tracePt t="137298" x="2911475" y="5418138"/>
          <p14:tracePt t="137329" x="3095625" y="5273675"/>
          <p14:tracePt t="137362" x="3224213" y="5127625"/>
          <p14:tracePt t="137396" x="3325813" y="4972050"/>
          <p14:tracePt t="137400" x="3325813" y="4921250"/>
          <p14:tracePt t="137429" x="3341688" y="4754563"/>
          <p14:tracePt t="137433" x="3341688" y="4687888"/>
          <p14:tracePt t="137462" x="3341688" y="4581525"/>
          <p14:tracePt t="137467" x="3341688" y="4514850"/>
          <p14:tracePt t="137496" x="3241675" y="4229100"/>
          <p14:tracePt t="137529" x="3062288" y="3978275"/>
          <p14:tracePt t="137562" x="2744788" y="3727450"/>
          <p14:tracePt t="137594" x="2589213" y="3683000"/>
          <p14:tracePt t="137627" x="2432050" y="3632200"/>
          <p14:tracePt t="137660" x="2220913" y="3632200"/>
          <p14:tracePt t="137663" x="2176463" y="3632200"/>
          <p14:tracePt t="137694" x="1974850" y="3643313"/>
          <p14:tracePt t="137696" x="1941513" y="3660775"/>
          <p14:tracePt t="137727" x="1717675" y="3794125"/>
          <p14:tracePt t="137762" x="1484313" y="4029075"/>
          <p14:tracePt t="137768" x="1450975" y="4079875"/>
          <p14:tracePt t="137796" x="1349375" y="4251325"/>
          <p14:tracePt t="137800" x="1327150" y="4341813"/>
          <p14:tracePt t="137829" x="1311275" y="4552950"/>
          <p14:tracePt t="137833" x="1311275" y="4619625"/>
          <p14:tracePt t="137862" x="1355725" y="4787900"/>
          <p14:tracePt t="137868" x="1389063" y="4860925"/>
          <p14:tracePt t="137896" x="1466850" y="4994275"/>
          <p14:tracePt t="137929" x="1557338" y="5133975"/>
          <p14:tracePt t="137962" x="1739900" y="5233988"/>
          <p14:tracePt t="137967" x="1790700" y="5267325"/>
          <p14:tracePt t="137996" x="1924050" y="5334000"/>
          <p14:tracePt t="138000" x="1952625" y="5334000"/>
          <p14:tracePt t="138029" x="2125663" y="5391150"/>
          <p14:tracePt t="138033" x="2154238" y="5391150"/>
          <p14:tracePt t="138065" x="2371725" y="5418138"/>
          <p14:tracePt t="138096" x="2600325" y="5435600"/>
          <p14:tracePt t="138129" x="2733675" y="5435600"/>
          <p14:tracePt t="138163" x="2817813" y="5435600"/>
          <p14:tracePt t="138167" x="2840038" y="5435600"/>
          <p14:tracePt t="138195" x="2946400" y="5435600"/>
          <p14:tracePt t="138201" x="2995613" y="5435600"/>
          <p14:tracePt t="138229" x="3119438" y="5424488"/>
          <p14:tracePt t="138233" x="3152775" y="5395913"/>
          <p14:tracePt t="138262" x="3224213" y="5367338"/>
          <p14:tracePt t="138265" x="3252788" y="5351463"/>
          <p14:tracePt t="138294" x="3290888" y="5322888"/>
          <p14:tracePt t="138296" x="3308350" y="5295900"/>
          <p14:tracePt t="138327" x="3425825" y="5049838"/>
          <p14:tracePt t="138362" x="3559175" y="4681538"/>
          <p14:tracePt t="138395" x="3581400" y="4424363"/>
          <p14:tracePt t="138400" x="3581400" y="4391025"/>
          <p14:tracePt t="138429" x="3570288" y="4286250"/>
          <p14:tracePt t="138433" x="3554413" y="4240213"/>
          <p14:tracePt t="138462" x="3481388" y="4051300"/>
          <p14:tracePt t="138466" x="3448050" y="3978275"/>
          <p14:tracePt t="138496" x="3213100" y="3671888"/>
          <p14:tracePt t="138529" x="2924175" y="3476625"/>
          <p14:tracePt t="138563" x="2767013" y="3432175"/>
          <p14:tracePt t="138596" x="2649538" y="3432175"/>
          <p14:tracePt t="138600" x="2622550" y="3432175"/>
          <p14:tracePt t="138629" x="2527300" y="3432175"/>
          <p14:tracePt t="138634" x="2487613" y="3436938"/>
          <p14:tracePt t="138662" x="2354263" y="3521075"/>
          <p14:tracePt t="138666" x="2303463" y="3554413"/>
          <p14:tracePt t="138696" x="2081213" y="3727450"/>
          <p14:tracePt t="138729" x="1824038" y="4040188"/>
          <p14:tracePt t="138737" x="1790700" y="4090988"/>
          <p14:tracePt t="138762" x="1746250" y="4168775"/>
          <p14:tracePt t="138795" x="1668463" y="4291013"/>
          <p14:tracePt t="138800" x="1668463" y="4319588"/>
          <p14:tracePt t="138829" x="1635125" y="4530725"/>
          <p14:tracePt t="138835" x="1635125" y="4575175"/>
          <p14:tracePt t="138860" x="1635125" y="4759325"/>
          <p14:tracePt t="138863" x="1646238" y="4849813"/>
          <p14:tracePt t="138894" x="1735138" y="5067300"/>
          <p14:tracePt t="138896" x="1819275" y="5149850"/>
          <p14:tracePt t="138927" x="1992313" y="5345113"/>
          <p14:tracePt t="138962" x="2147888" y="5424488"/>
          <p14:tracePt t="138996" x="2247900" y="5491163"/>
          <p14:tracePt t="139000" x="2276475" y="5491163"/>
          <p14:tracePt t="139030" x="2393950" y="5491163"/>
          <p14:tracePt t="139035" x="2405063" y="5502275"/>
          <p14:tracePt t="139062" x="2443163" y="5502275"/>
          <p14:tracePt t="139096" x="2471738" y="5502275"/>
          <p14:tracePt t="139131" x="2527300" y="5495925"/>
          <p14:tracePt t="139162" x="2682875" y="5307013"/>
          <p14:tracePt t="139196" x="2840038" y="5116513"/>
          <p14:tracePt t="139201" x="2855913" y="5089525"/>
          <p14:tracePt t="139229" x="2928938" y="4872038"/>
          <p14:tracePt t="139233" x="2968625" y="4792663"/>
          <p14:tracePt t="139262" x="2968625" y="4614863"/>
          <p14:tracePt t="139295" x="2968625" y="4335463"/>
          <p14:tracePt t="139300" x="2957513" y="4291013"/>
          <p14:tracePt t="139329" x="2889250" y="4157663"/>
          <p14:tracePt t="139333" x="2840038" y="4124325"/>
          <p14:tracePt t="139362" x="2762250" y="3989388"/>
          <p14:tracePt t="139366" x="2678113" y="3940175"/>
          <p14:tracePt t="139396" x="2476500" y="3844925"/>
          <p14:tracePt t="139429" x="2203450" y="3716338"/>
          <p14:tracePt t="139462" x="2030413" y="3683000"/>
          <p14:tracePt t="139495" x="1901825" y="3683000"/>
          <p14:tracePt t="139501" x="1852613" y="3683000"/>
          <p14:tracePt t="139529" x="1706563" y="3727450"/>
          <p14:tracePt t="139533" x="1657350" y="3744913"/>
          <p14:tracePt t="139562" x="1466850" y="3917950"/>
          <p14:tracePt t="139565" x="1433513" y="3951288"/>
          <p14:tracePt t="139596" x="1311275" y="4157663"/>
          <p14:tracePt t="139629" x="1260475" y="4430713"/>
          <p14:tracePt t="139662" x="1277938" y="4748213"/>
          <p14:tracePt t="139695" x="1411288" y="4994275"/>
          <p14:tracePt t="139702" x="1473200" y="5067300"/>
          <p14:tracePt t="139729" x="1635125" y="5211763"/>
          <p14:tracePt t="139733" x="1684338" y="5245100"/>
          <p14:tracePt t="139762" x="1863725" y="5384800"/>
          <p14:tracePt t="139766" x="1890713" y="5384800"/>
          <p14:tracePt t="139796" x="2159000" y="5507038"/>
          <p14:tracePt t="139829" x="2276475" y="5535613"/>
          <p14:tracePt t="139862" x="2314575" y="5551488"/>
          <p14:tracePt t="139898" x="2382838" y="5580063"/>
          <p14:tracePt t="139902" x="2432050" y="5580063"/>
          <p14:tracePt t="139929" x="2560638" y="5613400"/>
          <p14:tracePt t="139933" x="2589213" y="5613400"/>
          <p14:tracePt t="139962" x="2638425" y="5613400"/>
          <p14:tracePt t="139966" x="2655888" y="5613400"/>
          <p14:tracePt t="139974" x="2678113" y="5613400"/>
          <p14:tracePt t="139997" x="2733675" y="5613400"/>
          <p14:tracePt t="140029" x="2844800" y="5613400"/>
          <p14:tracePt t="140062" x="2924175" y="5613400"/>
          <p14:tracePt t="140096" x="2962275" y="5575300"/>
          <p14:tracePt t="140101" x="2979738" y="5564188"/>
          <p14:tracePt t="140130" x="3079750" y="5391150"/>
          <p14:tracePt t="140133" x="3095625" y="5340350"/>
          <p14:tracePt t="140162" x="3135313" y="5056188"/>
          <p14:tracePt t="140166" x="3135313" y="4965700"/>
          <p14:tracePt t="140196" x="3135313" y="4737100"/>
          <p14:tracePt t="140229" x="3124200" y="4541838"/>
          <p14:tracePt t="140262" x="3017838" y="4229100"/>
          <p14:tracePt t="140296" x="2862263" y="4029075"/>
          <p14:tracePt t="140300" x="2844800" y="4017963"/>
          <p14:tracePt t="140329" x="2795588" y="3962400"/>
          <p14:tracePt t="140333" x="2778125" y="3951288"/>
          <p14:tracePt t="140362" x="2711450" y="3917950"/>
          <p14:tracePt t="140368" x="2682875" y="3906838"/>
          <p14:tracePt t="140372" x="2649538" y="3871913"/>
          <p14:tracePt t="140397" x="2505075" y="3838575"/>
          <p14:tracePt t="140429" x="2265363" y="3789363"/>
          <p14:tracePt t="140462" x="2114550" y="3771900"/>
          <p14:tracePt t="140470" x="2085975" y="3771900"/>
          <p14:tracePt t="140496" x="1879600" y="3771900"/>
          <p14:tracePt t="140499" x="1835150" y="3771900"/>
          <p14:tracePt t="140529" x="1706563" y="3771900"/>
          <p14:tracePt t="140533" x="1662113" y="3771900"/>
          <p14:tracePt t="140562" x="1550988" y="3811588"/>
          <p14:tracePt t="140568" x="1506538" y="3856038"/>
          <p14:tracePt t="140594" x="1355725" y="3944938"/>
          <p14:tracePt t="140596" x="1282700" y="3995738"/>
          <p14:tracePt t="140627" x="1165225" y="4217988"/>
          <p14:tracePt t="140660" x="1093788" y="4481513"/>
          <p14:tracePt t="140694" x="1093788" y="4799013"/>
          <p14:tracePt t="140727" x="1154113" y="5011738"/>
          <p14:tracePt t="140732" x="1189038" y="5060950"/>
          <p14:tracePt t="140765" x="1360488" y="5289550"/>
          <p14:tracePt t="140796" x="1568450" y="5429250"/>
          <p14:tracePt t="140829" x="1763713" y="5507038"/>
          <p14:tracePt t="140862" x="1974850" y="5564188"/>
          <p14:tracePt t="140869" x="2074863" y="5580063"/>
          <p14:tracePt t="140896" x="2214563" y="5597525"/>
          <p14:tracePt t="140900" x="2265363" y="5597525"/>
          <p14:tracePt t="140929" x="2371725" y="5597525"/>
          <p14:tracePt t="140933" x="2398713" y="5597525"/>
          <p14:tracePt t="140964" x="2498725" y="5597525"/>
          <p14:tracePt t="140997" x="2622550" y="5597525"/>
          <p14:tracePt t="141029" x="2767013" y="5491163"/>
          <p14:tracePt t="141062" x="2906713" y="5413375"/>
          <p14:tracePt t="141095" x="3006725" y="5367338"/>
          <p14:tracePt t="141100" x="3057525" y="5334000"/>
          <p14:tracePt t="141129" x="3213100" y="5233988"/>
          <p14:tracePt t="141133" x="3224213" y="5222875"/>
          <p14:tracePt t="141162" x="3252788" y="5189538"/>
          <p14:tracePt t="141166" x="3263900" y="5178425"/>
          <p14:tracePt t="141196" x="3363913" y="5060950"/>
          <p14:tracePt t="141229" x="3419475" y="4976813"/>
          <p14:tracePt t="141264" x="3492500" y="4860925"/>
          <p14:tracePt t="141296" x="3525838" y="4597400"/>
          <p14:tracePt t="141300" x="3525838" y="4530725"/>
          <p14:tracePt t="141329" x="3525838" y="4313238"/>
          <p14:tracePt t="141334" x="3525838" y="4264025"/>
          <p14:tracePt t="141362" x="3448050" y="4090988"/>
          <p14:tracePt t="141366" x="3414713" y="4044950"/>
          <p14:tracePt t="141396" x="3235325" y="3833813"/>
          <p14:tracePt t="141429" x="2935288" y="3605213"/>
          <p14:tracePt t="141438" x="2855913" y="3543300"/>
          <p14:tracePt t="141463" x="2611438" y="3448050"/>
          <p14:tracePt t="141495" x="2416175" y="3414713"/>
          <p14:tracePt t="141500" x="2405063" y="3414713"/>
          <p14:tracePt t="141530" x="2338388" y="3414713"/>
          <p14:tracePt t="141535" x="2309813" y="3414713"/>
          <p14:tracePt t="141562" x="2165350" y="3414713"/>
          <p14:tracePt t="141566" x="2119313" y="3414713"/>
          <p14:tracePt t="141596" x="1885950" y="3398838"/>
          <p14:tracePt t="141629" x="1801813" y="3398838"/>
          <p14:tracePt t="141662" x="1752600" y="3398838"/>
          <p14:tracePt t="141696" x="1635125" y="3409950"/>
          <p14:tracePt t="141700" x="1606550" y="3436938"/>
          <p14:tracePt t="141730" x="1462088" y="3560763"/>
          <p14:tracePt t="141735" x="1450975" y="3587750"/>
          <p14:tracePt t="141762" x="1389063" y="3683000"/>
          <p14:tracePt t="141766" x="1389063" y="3711575"/>
          <p14:tracePt t="141796" x="1349375" y="4029075"/>
          <p14:tracePt t="141827" x="1349375" y="4324350"/>
          <p14:tracePt t="141860" x="1433513" y="4608513"/>
          <p14:tracePt t="141893" x="1557338" y="4876800"/>
          <p14:tracePt t="141927" x="1712913" y="5083175"/>
          <p14:tracePt t="141930" x="1746250" y="5116513"/>
          <p14:tracePt t="141962" x="1879600" y="5256213"/>
          <p14:tracePt t="141966" x="1912938" y="5284788"/>
          <p14:tracePt t="141996" x="2047875" y="5345113"/>
          <p14:tracePt t="142029" x="2170113" y="5380038"/>
          <p14:tracePt t="142062" x="2270125" y="5380038"/>
          <p14:tracePt t="142096" x="2371725" y="5380038"/>
          <p14:tracePt t="142100" x="2382838" y="5380038"/>
          <p14:tracePt t="142129" x="2420938" y="5380038"/>
          <p14:tracePt t="142133" x="2449513" y="5380038"/>
          <p14:tracePt t="142162" x="2538413" y="5380038"/>
          <p14:tracePt t="142165" x="2566988" y="5380038"/>
          <p14:tracePt t="142196" x="2616200" y="5380038"/>
          <p14:tracePt t="142228" x="2682875" y="5380038"/>
          <p14:tracePt t="142262" x="2705100" y="5380038"/>
          <p14:tracePt t="142325" x="2722563" y="5380038"/>
          <p14:tracePt t="142356" x="2733675" y="5367338"/>
          <p14:tracePt t="142420" x="2744788" y="5367338"/>
          <p14:tracePt t="142436" x="2773363" y="5356225"/>
          <p14:tracePt t="142462" x="2800350" y="5345113"/>
          <p14:tracePt t="142497" x="2811463" y="5329238"/>
          <p14:tracePt t="142852" x="2811463" y="5318125"/>
          <p14:tracePt t="142948" x="2789238" y="5300663"/>
          <p14:tracePt t="142956" x="2778125" y="5300663"/>
          <p14:tracePt t="142963" x="0" y="0"/>
        </p14:tracePtLst>
        <p14:tracePtLst>
          <p14:tracePt t="149625" x="6092825" y="3900488"/>
          <p14:tracePt t="149664" x="6092825" y="3889375"/>
          <p14:tracePt t="149680" x="6070600" y="3871913"/>
          <p14:tracePt t="149696" x="6059488" y="3871913"/>
          <p14:tracePt t="149759" x="0" y="0"/>
        </p14:tracePtLst>
        <p14:tracePtLst>
          <p14:tracePt t="151296" x="6543675" y="5256213"/>
          <p14:tracePt t="151300" x="6550025" y="5245100"/>
          <p14:tracePt t="151312" x="6565900" y="5245100"/>
          <p14:tracePt t="151329" x="6577013" y="5245100"/>
          <p14:tracePt t="151362" x="6689725" y="5245100"/>
          <p14:tracePt t="151396" x="6767513" y="5251450"/>
          <p14:tracePt t="151401" x="6811963" y="5251450"/>
          <p14:tracePt t="151429" x="6934200" y="5251450"/>
          <p14:tracePt t="151434" x="6985000" y="5240338"/>
          <p14:tracePt t="151462" x="7202488" y="5133975"/>
          <p14:tracePt t="151466" x="7308850" y="5072063"/>
          <p14:tracePt t="151496" x="7559675" y="4938713"/>
          <p14:tracePt t="151529" x="7626350" y="4743450"/>
          <p14:tracePt t="151563" x="7626350" y="4537075"/>
          <p14:tracePt t="151568" x="7615238" y="4441825"/>
          <p14:tracePt t="151596" x="7481888" y="4213225"/>
          <p14:tracePt t="151600" x="7431088" y="4162425"/>
          <p14:tracePt t="151629" x="7369175" y="4051300"/>
          <p14:tracePt t="151634" x="7324725" y="4033838"/>
          <p14:tracePt t="151662" x="7297738" y="3978275"/>
          <p14:tracePt t="151666" x="7286625" y="3967163"/>
          <p14:tracePt t="151696" x="7202488" y="3929063"/>
          <p14:tracePt t="151731" x="7191375" y="3929063"/>
          <p14:tracePt t="151762" x="7151688" y="3929063"/>
          <p14:tracePt t="151796" x="6978650" y="3940175"/>
          <p14:tracePt t="151800" x="6967538" y="3967163"/>
          <p14:tracePt t="151830" x="6862763" y="4106863"/>
          <p14:tracePt t="151834" x="6834188" y="4135438"/>
          <p14:tracePt t="151862" x="6783388" y="4224338"/>
          <p14:tracePt t="151866" x="6783388" y="4235450"/>
          <p14:tracePt t="151896" x="6783388" y="4441825"/>
          <p14:tracePt t="151931" x="6829425" y="4637088"/>
          <p14:tracePt t="151962" x="6896100" y="4676775"/>
          <p14:tracePt t="151996" x="7107238" y="4665663"/>
          <p14:tracePt t="152001" x="7180263" y="4625975"/>
          <p14:tracePt t="152029" x="7386638" y="4481513"/>
          <p14:tracePt t="152033" x="7404100" y="4446588"/>
          <p14:tracePt t="152062" x="7404100" y="4246563"/>
          <p14:tracePt t="152066" x="7404100" y="4179888"/>
          <p14:tracePt t="152096" x="7213600" y="3878263"/>
          <p14:tracePt t="152129" x="6967538" y="3649663"/>
          <p14:tracePt t="152162" x="6756400" y="3649663"/>
          <p14:tracePt t="152196" x="6550025" y="3771900"/>
          <p14:tracePt t="152230" x="6399213" y="4073525"/>
          <p14:tracePt t="152262" x="6348413" y="4324350"/>
          <p14:tracePt t="152295" x="6348413" y="4475163"/>
          <p14:tracePt t="152301" x="6348413" y="4503738"/>
          <p14:tracePt t="152329" x="6454775" y="4592638"/>
          <p14:tracePt t="152333" x="6483350" y="4619625"/>
          <p14:tracePt t="152362" x="6627813" y="4637088"/>
          <p14:tracePt t="152366" x="6678613" y="4637088"/>
          <p14:tracePt t="152396" x="6945313" y="4514850"/>
          <p14:tracePt t="152429" x="7029450" y="4313238"/>
          <p14:tracePt t="152462" x="6996113" y="4079875"/>
          <p14:tracePt t="152495" x="6638925" y="3856038"/>
          <p14:tracePt t="152502" x="6543675" y="3833813"/>
          <p14:tracePt t="152529" x="6321425" y="3794125"/>
          <p14:tracePt t="152534" x="6254750" y="3794125"/>
          <p14:tracePt t="152563" x="6159500" y="3838575"/>
          <p14:tracePt t="152566" x="6148388" y="3889375"/>
          <p14:tracePt t="152594" x="6081713" y="4056063"/>
          <p14:tracePt t="152597" x="6059488" y="4129088"/>
          <p14:tracePt t="152627" x="6059488" y="4357688"/>
          <p14:tracePt t="152661" x="6232525" y="4525963"/>
          <p14:tracePt t="152694" x="6465888" y="4575175"/>
          <p14:tracePt t="152728" x="6638925" y="4575175"/>
          <p14:tracePt t="152731" x="6727825" y="4564063"/>
          <p14:tracePt t="152762" x="6823075" y="4386263"/>
          <p14:tracePt t="152766" x="6823075" y="4319588"/>
          <p14:tracePt t="152798" x="6823075" y="4090988"/>
          <p14:tracePt t="152829" x="6723063" y="3849688"/>
          <p14:tracePt t="152862" x="6494463" y="3722688"/>
          <p14:tracePt t="152896" x="6259513" y="3756025"/>
          <p14:tracePt t="152900" x="6243638" y="3822700"/>
          <p14:tracePt t="152929" x="6186488" y="4040188"/>
          <p14:tracePt t="152933" x="6170613" y="4135438"/>
          <p14:tracePt t="152962" x="6170613" y="4324350"/>
          <p14:tracePt t="152966" x="6215063" y="4375150"/>
          <p14:tracePt t="152996" x="6299200" y="4408488"/>
          <p14:tracePt t="153029" x="6381750" y="4435475"/>
          <p14:tracePt t="153062" x="6550025" y="4435475"/>
          <p14:tracePt t="153096" x="6745288" y="4286250"/>
          <p14:tracePt t="153099" x="6745288" y="4257675"/>
          <p14:tracePt t="153129" x="6745288" y="4168775"/>
          <p14:tracePt t="153133" x="6738938" y="4124325"/>
          <p14:tracePt t="153162" x="6634163" y="4095750"/>
          <p14:tracePt t="153168" x="6588125" y="4095750"/>
          <p14:tracePt t="153196" x="6472238" y="4095750"/>
          <p14:tracePt t="153229" x="6415088" y="4095750"/>
          <p14:tracePt t="153262" x="6415088" y="4173538"/>
          <p14:tracePt t="153268" x="6415088" y="4184650"/>
          <p14:tracePt t="153296" x="6427788" y="4224338"/>
          <p14:tracePt t="153467" x="0" y="0"/>
        </p14:tracePtLst>
        <p14:tracePtLst>
          <p14:tracePt t="157257" x="6929438" y="4592638"/>
          <p14:tracePt t="157312" x="6929438" y="4608513"/>
          <p14:tracePt t="157330" x="6940550" y="4637088"/>
          <p14:tracePt t="157337" x="6973888" y="4665663"/>
          <p14:tracePt t="157362" x="7035800" y="4770438"/>
          <p14:tracePt t="157395" x="7253288" y="4894263"/>
          <p14:tracePt t="157400" x="7302500" y="4910138"/>
          <p14:tracePt t="157429" x="7391400" y="4921250"/>
          <p14:tracePt t="157462" x="7437438" y="4938713"/>
          <p14:tracePt t="157496" x="7470775" y="4949825"/>
          <p14:tracePt t="157536" x="7486650" y="4949825"/>
          <p14:tracePt t="157562" x="7486650" y="4883150"/>
          <p14:tracePt t="157594" x="7475538" y="4625975"/>
          <p14:tracePt t="157627" x="7369175" y="4408488"/>
          <p14:tracePt t="157660" x="7224713" y="4264025"/>
          <p14:tracePt t="157664" x="7213600" y="4246563"/>
          <p14:tracePt t="157694" x="7158038" y="4191000"/>
          <p14:tracePt t="157697" x="7129463" y="4179888"/>
          <p14:tracePt t="157728" x="7091363" y="4168775"/>
          <p14:tracePt t="157761" x="7040563" y="4168775"/>
          <p14:tracePt t="157794" x="6884988" y="4291013"/>
          <p14:tracePt t="157827" x="6840538" y="4357688"/>
          <p14:tracePt t="157860" x="6862763" y="4441825"/>
          <p14:tracePt t="157864" x="6911975" y="4492625"/>
          <p14:tracePt t="157894" x="7051675" y="4575175"/>
          <p14:tracePt t="157897" x="7113588" y="4586288"/>
          <p14:tracePt t="157927" x="7169150" y="4643438"/>
          <p14:tracePt t="158016" x="7180263" y="4643438"/>
          <p14:tracePt t="158032" x="7191375" y="4637088"/>
          <p14:tracePt t="158040" x="7191375" y="4619625"/>
          <p14:tracePt t="158062" x="7208838" y="4581525"/>
          <p14:tracePt t="158065" x="7208838" y="4552950"/>
          <p14:tracePt t="158094" x="7096125" y="4357688"/>
          <p14:tracePt t="158097" x="7051675" y="4341813"/>
          <p14:tracePt t="158127" x="6767513" y="4135438"/>
          <p14:tracePt t="158161" x="6510338" y="3989388"/>
          <p14:tracePt t="158194" x="6499225" y="3989388"/>
          <p14:tracePt t="158227" x="6488113" y="4044950"/>
          <p14:tracePt t="158231" x="6488113" y="4113213"/>
          <p14:tracePt t="158261" x="6488113" y="4313238"/>
          <p14:tracePt t="158264" x="6543675" y="4446588"/>
          <p14:tracePt t="158295" x="6840538" y="4725988"/>
          <p14:tracePt t="158327" x="7013575" y="4792663"/>
          <p14:tracePt t="158360" x="7091363" y="4810125"/>
          <p14:tracePt t="158364" x="7102475" y="4810125"/>
          <p14:tracePt t="158394" x="7140575" y="4810125"/>
          <p14:tracePt t="158427" x="7219950" y="4725988"/>
          <p14:tracePt t="158461" x="7235825" y="4514850"/>
          <p14:tracePt t="158494" x="7118350" y="4179888"/>
          <p14:tracePt t="158527" x="6811963" y="3944938"/>
          <p14:tracePt t="158560" x="6672263" y="3911600"/>
          <p14:tracePt t="158564" x="6656388" y="3911600"/>
          <p14:tracePt t="158596" x="6583363" y="4006850"/>
          <p14:tracePt t="158629" x="6543675" y="4257675"/>
          <p14:tracePt t="158662" x="6594475" y="4497388"/>
          <p14:tracePt t="158668" x="6623050" y="4508500"/>
          <p14:tracePt t="158696" x="6811963" y="4564063"/>
          <p14:tracePt t="158700" x="6840538" y="4564063"/>
          <p14:tracePt t="158729" x="6878638" y="4564063"/>
          <p14:tracePt t="158788" x="6907213" y="4552950"/>
          <p14:tracePt t="158797" x="6918325" y="4552950"/>
          <p14:tracePt t="158829" x="6951663" y="4419600"/>
          <p14:tracePt t="158862" x="6940550" y="4264025"/>
          <p14:tracePt t="158915" x="0" y="0"/>
        </p14:tracePtLst>
        <p14:tracePtLst>
          <p14:tracePt t="268840" x="6750050" y="5529263"/>
          <p14:tracePt t="268928" x="6778625" y="5513388"/>
          <p14:tracePt t="268938" x="6867525" y="5495925"/>
          <p14:tracePt t="268961" x="7035800" y="5495925"/>
          <p14:tracePt t="268994" x="7621588" y="5367338"/>
          <p14:tracePt t="269027" x="8374063" y="5060950"/>
          <p14:tracePt t="269031" x="8529638" y="4987925"/>
          <p14:tracePt t="269061" x="8988425" y="4743450"/>
          <p14:tracePt t="269064" x="9015413" y="4710113"/>
          <p14:tracePt t="269096" x="9066213" y="4497388"/>
          <p14:tracePt t="269128" x="8993188" y="4162425"/>
          <p14:tracePt t="269161" x="8775700" y="3805238"/>
          <p14:tracePt t="269195" x="8374063" y="3465513"/>
          <p14:tracePt t="269227" x="8101013" y="3303588"/>
          <p14:tracePt t="269231" x="8067675" y="3252788"/>
          <p14:tracePt t="269261" x="7994650" y="3225800"/>
          <p14:tracePt t="269264" x="7954963" y="3214688"/>
          <p14:tracePt t="269295" x="7872413" y="3197225"/>
          <p14:tracePt t="269328" x="7688263" y="3370263"/>
          <p14:tracePt t="269361" x="7470775" y="3605213"/>
          <p14:tracePt t="269394" x="7275513" y="3778250"/>
          <p14:tracePt t="269427" x="7158038" y="3900488"/>
          <p14:tracePt t="269431" x="7140575" y="3911600"/>
          <p14:tracePt t="269461" x="7096125" y="4017963"/>
          <p14:tracePt t="269464" x="7096125" y="4067175"/>
          <p14:tracePt t="269495" x="7096125" y="4264025"/>
          <p14:tracePt t="269528" x="7213600" y="4530725"/>
          <p14:tracePt t="269562" x="7380288" y="4699000"/>
          <p14:tracePt t="269568" x="7431088" y="4732338"/>
          <p14:tracePt t="269594" x="7575550" y="4748213"/>
          <p14:tracePt t="269597" x="7586663" y="4748213"/>
          <p14:tracePt t="269628" x="7721600" y="4748213"/>
          <p14:tracePt t="269661" x="7821613" y="4692650"/>
          <p14:tracePt t="269694" x="7866063" y="4435475"/>
          <p14:tracePt t="269728" x="7888288" y="4173538"/>
          <p14:tracePt t="269732" x="7843838" y="4044950"/>
          <p14:tracePt t="269761" x="7581900" y="3694113"/>
          <p14:tracePt t="269765" x="7475538" y="3609975"/>
          <p14:tracePt t="269794" x="7246938" y="3454400"/>
          <p14:tracePt t="269797" x="7219950" y="3454400"/>
          <p14:tracePt t="269829" x="7085013" y="3454400"/>
          <p14:tracePt t="269862" x="6834188" y="3465513"/>
          <p14:tracePt t="269869" x="6767513" y="3481388"/>
          <p14:tracePt t="269896" x="6554788" y="3554413"/>
          <p14:tracePt t="269900" x="6527800" y="3554413"/>
          <p14:tracePt t="269929" x="6454775" y="3598863"/>
          <p14:tracePt t="269933" x="6443663" y="3609975"/>
          <p14:tracePt t="269941" x="6427788" y="3638550"/>
          <p14:tracePt t="269964" x="6381750" y="3711575"/>
          <p14:tracePt t="269996" x="6381750" y="3922713"/>
          <p14:tracePt t="270029" x="6750050" y="4257675"/>
          <p14:tracePt t="270063" x="7346950" y="4670425"/>
          <p14:tracePt t="270096" x="7726363" y="4876800"/>
          <p14:tracePt t="270130" x="7743825" y="4876800"/>
          <p14:tracePt t="270133" x="7783513" y="4872038"/>
          <p14:tracePt t="270162" x="7866063" y="4721225"/>
          <p14:tracePt t="270166" x="7899400" y="4670425"/>
          <p14:tracePt t="270196" x="7954963" y="4386263"/>
          <p14:tracePt t="270229" x="7954963" y="4051300"/>
          <p14:tracePt t="270263" x="7726363" y="3609975"/>
          <p14:tracePt t="270295" x="7426325" y="3314700"/>
          <p14:tracePt t="270300" x="7415213" y="3303588"/>
          <p14:tracePt t="270329" x="7297738" y="3303588"/>
          <p14:tracePt t="270334" x="7246938" y="3303588"/>
          <p14:tracePt t="270362" x="7024688" y="3481388"/>
          <p14:tracePt t="270365" x="6945313" y="3565525"/>
          <p14:tracePt t="270396" x="6694488" y="3833813"/>
          <p14:tracePt t="270429" x="6627813" y="3989388"/>
          <p14:tracePt t="270462" x="6627813" y="4124325"/>
          <p14:tracePt t="270495" x="6823075" y="4330700"/>
          <p14:tracePt t="270500" x="6896100" y="4408488"/>
          <p14:tracePt t="270530" x="7129463" y="4581525"/>
          <p14:tracePt t="270534" x="7258050" y="4643438"/>
          <p14:tracePt t="270562" x="7481888" y="4710113"/>
          <p14:tracePt t="270566" x="7548563" y="4710113"/>
          <p14:tracePt t="270593" x="7659688" y="4725988"/>
          <p14:tracePt t="270595" x="7670800" y="4725988"/>
          <p14:tracePt t="270627" x="7699375" y="4714875"/>
          <p14:tracePt t="270660" x="7766050" y="4648200"/>
          <p14:tracePt t="270695" x="7766050" y="4402138"/>
          <p14:tracePt t="270700" x="7737475" y="4352925"/>
          <p14:tracePt t="270729" x="7559675" y="4102100"/>
          <p14:tracePt t="270734" x="7486650" y="4022725"/>
          <p14:tracePt t="270762" x="7173913" y="3671888"/>
          <p14:tracePt t="270766" x="7069138" y="3582988"/>
          <p14:tracePt t="270796" x="6967538" y="3554413"/>
          <p14:tracePt t="270830" x="6705600" y="3660775"/>
          <p14:tracePt t="270837" x="6650038" y="3733800"/>
          <p14:tracePt t="270862" x="6505575" y="3911600"/>
          <p14:tracePt t="270894" x="6477000" y="4084638"/>
          <p14:tracePt t="270928" x="6488113" y="4357688"/>
          <p14:tracePt t="270931" x="6543675" y="4430713"/>
          <p14:tracePt t="270961" x="6716713" y="4665663"/>
          <p14:tracePt t="270963" x="6745288" y="4676775"/>
          <p14:tracePt t="270994" x="6918325" y="4748213"/>
          <p14:tracePt t="270997" x="6989763" y="4765675"/>
          <p14:tracePt t="271029" x="7319963" y="4838700"/>
          <p14:tracePt t="271061" x="7437438" y="4854575"/>
          <p14:tracePt t="271094" x="7559675" y="4814888"/>
          <p14:tracePt t="271127" x="7604125" y="4676775"/>
          <p14:tracePt t="271160" x="7604125" y="4408488"/>
          <p14:tracePt t="271164" x="7553325" y="4308475"/>
          <p14:tracePt t="271194" x="7319963" y="3989388"/>
          <p14:tracePt t="271196" x="7208838" y="3883025"/>
          <p14:tracePt t="271228" x="7007225" y="3716338"/>
          <p14:tracePt t="271260" x="6907213" y="3698875"/>
          <p14:tracePt t="271294" x="6689725" y="3833813"/>
          <p14:tracePt t="271329" x="6494463" y="3967163"/>
          <p14:tracePt t="271333" x="6465888" y="4029075"/>
          <p14:tracePt t="271362" x="6421438" y="4117975"/>
          <p14:tracePt t="271366" x="6421438" y="4135438"/>
          <p14:tracePt t="271396" x="6421438" y="4184650"/>
          <p14:tracePt t="271429" x="6432550" y="4302125"/>
          <p14:tracePt t="271462" x="6656388" y="4581525"/>
          <p14:tracePt t="271496" x="6962775" y="4814888"/>
          <p14:tracePt t="271502" x="7035800" y="4849813"/>
          <p14:tracePt t="271529" x="7073900" y="4849813"/>
          <p14:tracePt t="271574" x="7085013" y="4849813"/>
          <p14:tracePt t="271596" x="7102475" y="4843463"/>
          <p14:tracePt t="27181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strom, exteriér, silnice, dům&#10;&#10;Popis byl vytvořen automaticky">
            <a:extLst>
              <a:ext uri="{FF2B5EF4-FFF2-40B4-BE49-F238E27FC236}">
                <a16:creationId xmlns:a16="http://schemas.microsoft.com/office/drawing/2014/main" id="{2DF755FB-2949-46AB-8D9A-472029516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6C41E35-544C-448A-A724-0B26E59942EF}"/>
              </a:ext>
            </a:extLst>
          </p:cNvPr>
          <p:cNvSpPr/>
          <p:nvPr/>
        </p:nvSpPr>
        <p:spPr>
          <a:xfrm>
            <a:off x="107504" y="4869160"/>
            <a:ext cx="8928992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 descr="Obsah obrázku text, hodiny&#10;&#10;Popis byl vytvořen automaticky">
            <a:extLst>
              <a:ext uri="{FF2B5EF4-FFF2-40B4-BE49-F238E27FC236}">
                <a16:creationId xmlns:a16="http://schemas.microsoft.com/office/drawing/2014/main" id="{338353EB-8669-407B-AF8D-4AFE52E6A0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9160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12081F-E5F6-4C1E-ACC2-469AA6719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5445224"/>
            <a:ext cx="3926355" cy="6480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rgbClr val="0B15E5"/>
                </a:solidFill>
              </a:rPr>
              <a:t>Děkuji za pozornost</a:t>
            </a:r>
            <a:endParaRPr lang="en-GB" sz="3600" b="1" dirty="0">
              <a:solidFill>
                <a:srgbClr val="0B15E5"/>
              </a:solidFill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17767A5-DBBB-DEDD-7CE0-CB7C35563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61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1"/>
    </mc:Choice>
    <mc:Fallback xmlns="">
      <p:transition spd="slow" advTm="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Voda v hornině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1"/>
            <a:ext cx="6023247" cy="4921036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cs typeface="Arial" panose="020B0604020202020204" pitchFamily="34" charset="0"/>
              </a:rPr>
              <a:t>Dutiny v hornině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cs-CZ" sz="1800" kern="1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 descr="Obsah obrázku boty, oblečení, lyžování, hokej&#10;&#10;Popis byl vytvořen automaticky">
            <a:extLst>
              <a:ext uri="{FF2B5EF4-FFF2-40B4-BE49-F238E27FC236}">
                <a16:creationId xmlns:a16="http://schemas.microsoft.com/office/drawing/2014/main" id="{469B7CD4-A37B-8805-FA6A-9331A0C64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76199"/>
            <a:ext cx="5021786" cy="5112567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E9D05C6C-AB0E-FF30-BE83-CA399B597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889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3"/>
    </mc:Choice>
    <mc:Fallback xmlns="">
      <p:transition spd="slow" advTm="6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58" x="3135313" y="3308350"/>
          <p14:tracePt t="21519" x="3124200" y="3359150"/>
          <p14:tracePt t="21526" x="3124200" y="3370263"/>
          <p14:tracePt t="21560" x="3046413" y="3398838"/>
          <p14:tracePt t="21568" x="3046413" y="3414713"/>
          <p14:tracePt t="21593" x="3046413" y="3514725"/>
          <p14:tracePt t="21626" x="3124200" y="3687763"/>
          <p14:tracePt t="21661" x="3213100" y="3767138"/>
          <p14:tracePt t="21665" x="3241675" y="3794125"/>
          <p14:tracePt t="21693" x="3325813" y="3929063"/>
          <p14:tracePt t="21697" x="3341688" y="3956050"/>
          <p14:tracePt t="21724" x="3352800" y="3973513"/>
          <p14:tracePt t="21758" x="3392488" y="4022725"/>
          <p14:tracePt t="21791" x="3643313" y="4264025"/>
          <p14:tracePt t="21824" x="3971925" y="4475163"/>
          <p14:tracePt t="21857" x="4129088" y="4581525"/>
          <p14:tracePt t="21862" x="4156075" y="4597400"/>
          <p14:tracePt t="21891" x="4244975" y="4643438"/>
          <p14:tracePt t="21894" x="4278313" y="4692650"/>
          <p14:tracePt t="21924" x="4535488" y="4865688"/>
          <p14:tracePt t="21926" x="4608513" y="4905375"/>
          <p14:tracePt t="21958" x="4903788" y="5027613"/>
          <p14:tracePt t="21991" x="5076825" y="5045075"/>
          <p14:tracePt t="22024" x="5227638" y="5045075"/>
          <p14:tracePt t="22058" x="5422900" y="5016500"/>
          <p14:tracePt t="22062" x="5451475" y="5016500"/>
          <p14:tracePt t="22091" x="5518150" y="5016500"/>
          <p14:tracePt t="22093" x="5551488" y="5016500"/>
          <p14:tracePt t="22124" x="5657850" y="4999038"/>
          <p14:tracePt t="22126" x="5668963" y="4983163"/>
          <p14:tracePt t="22161" x="5864225" y="4899025"/>
          <p14:tracePt t="22193" x="6142038" y="4676775"/>
          <p14:tracePt t="22226" x="6203950" y="4541838"/>
          <p14:tracePt t="22232" x="6203950" y="4514850"/>
          <p14:tracePt t="22260" x="6248400" y="4346575"/>
          <p14:tracePt t="22264" x="6270625" y="4251325"/>
          <p14:tracePt t="22293" x="6254750" y="3940175"/>
          <p14:tracePt t="22297" x="6237288" y="3871913"/>
          <p14:tracePt t="22327" x="6142038" y="3705225"/>
          <p14:tracePt t="22360" x="6042025" y="3609975"/>
          <p14:tracePt t="22393" x="5886450" y="3527425"/>
          <p14:tracePt t="22426" x="5562600" y="3476625"/>
          <p14:tracePt t="22432" x="5473700" y="3476625"/>
          <p14:tracePt t="22460" x="5243513" y="3582988"/>
          <p14:tracePt t="22464" x="5143500" y="3643313"/>
          <p14:tracePt t="22493" x="4965700" y="3756025"/>
          <p14:tracePt t="22497" x="4921250" y="3789363"/>
          <p14:tracePt t="22525" x="4903788" y="3856038"/>
          <p14:tracePt t="22528" x="4903788" y="3883025"/>
          <p14:tracePt t="22560" x="4976813" y="4102100"/>
          <p14:tracePt t="22593" x="5283200" y="4313238"/>
          <p14:tracePt t="22627" x="5886450" y="4559300"/>
          <p14:tracePt t="22632" x="6042025" y="4581525"/>
          <p14:tracePt t="22660" x="6192838" y="4603750"/>
          <p14:tracePt t="22665" x="6208713" y="4603750"/>
          <p14:tracePt t="22693" x="6237288" y="4364038"/>
          <p14:tracePt t="22697" x="6237288" y="4268788"/>
          <p14:tracePt t="22728" x="6115050" y="3995738"/>
          <p14:tracePt t="22736" x="6081713" y="3944938"/>
          <p14:tracePt t="22761" x="5953125" y="3849688"/>
          <p14:tracePt t="22793" x="5713413" y="3778250"/>
          <p14:tracePt t="22798" x="5618163" y="3760788"/>
          <p14:tracePt t="22828" x="5187950" y="3716338"/>
          <p14:tracePt t="22833" x="5160963" y="3716338"/>
          <p14:tracePt t="22860" x="5010150" y="3811588"/>
          <p14:tracePt t="22864" x="4992688" y="3827463"/>
          <p14:tracePt t="22893" x="4954588" y="3933825"/>
          <p14:tracePt t="22897" x="4954588" y="3944938"/>
          <p14:tracePt t="22926" x="4954588" y="4029075"/>
          <p14:tracePt t="22958" x="5232400" y="4229100"/>
          <p14:tracePt t="22991" x="5534025" y="4286250"/>
          <p14:tracePt t="23024" x="5589588" y="4286250"/>
          <p14:tracePt t="23058" x="5600700" y="4286250"/>
          <p14:tracePt t="23091" x="5668963" y="4275138"/>
          <p14:tracePt t="23095" x="5680075" y="4264025"/>
          <p14:tracePt t="23125" x="5691188" y="4113213"/>
          <p14:tracePt t="23158" x="5545138" y="3833813"/>
          <p14:tracePt t="23191" x="5372100" y="3760788"/>
          <p14:tracePt t="23224" x="5300663" y="3760788"/>
          <p14:tracePt t="23257" x="5216525" y="3978275"/>
          <p14:tracePt t="23261" x="5176838" y="4079875"/>
          <p14:tracePt t="23291" x="5176838" y="4240213"/>
          <p14:tracePt t="23294" x="5187950" y="4308475"/>
          <p14:tracePt t="23324" x="5316538" y="4508500"/>
          <p14:tracePt t="23327" x="5394325" y="4564063"/>
          <p14:tracePt t="23358" x="5545138" y="4608513"/>
          <p14:tracePt t="23391" x="5680075" y="4508500"/>
          <p14:tracePt t="23394" x="5729288" y="4459288"/>
          <p14:tracePt t="23424" x="5846763" y="4206875"/>
          <p14:tracePt t="23426" x="5864225" y="4140200"/>
          <p14:tracePt t="23458" x="5880100" y="4067175"/>
          <p14:tracePt t="23492" x="5868988" y="4011613"/>
          <p14:tracePt t="23494" x="5842000" y="3984625"/>
          <p14:tracePt t="23523" x="5646738" y="3860800"/>
          <p14:tracePt t="23525" x="5595938" y="3844925"/>
          <p14:tracePt t="23557" x="5462588" y="3827463"/>
          <p14:tracePt t="23590" x="5349875" y="3933825"/>
          <p14:tracePt t="23623" x="5334000" y="4184650"/>
          <p14:tracePt t="23658" x="5611813" y="4397375"/>
          <p14:tracePt t="23661" x="5680075" y="4397375"/>
          <p14:tracePt t="23692" x="5853113" y="4413250"/>
          <p14:tracePt t="23725" x="5908675" y="4352925"/>
          <p14:tracePt t="23758" x="5935663" y="4308475"/>
          <p14:tracePt t="23798" x="5980113" y="4291013"/>
          <p14:tracePt t="23825" x="5991225" y="4291013"/>
          <p14:tracePt t="23926" x="5986463" y="4291013"/>
          <p14:tracePt t="23943" x="5975350" y="4279900"/>
          <p14:tracePt t="23958" x="5957888" y="4268788"/>
          <p14:tracePt t="23991" x="5919788" y="4268788"/>
          <p14:tracePt t="24069" x="0" y="0"/>
        </p14:tracePtLst>
        <p14:tracePtLst>
          <p14:tracePt t="25091" x="6443663" y="4173538"/>
          <p14:tracePt t="25147" x="6421438" y="4173538"/>
          <p14:tracePt t="25156" x="6388100" y="4173538"/>
          <p14:tracePt t="25164" x="6376988" y="4173538"/>
          <p14:tracePt t="25193" x="6337300" y="4173538"/>
          <p14:tracePt t="25197" x="6326188" y="4173538"/>
          <p14:tracePt t="25227" x="6192838" y="4146550"/>
          <p14:tracePt t="25260" x="6164263" y="4117975"/>
          <p14:tracePt t="25291" x="6081713" y="4090988"/>
          <p14:tracePt t="25326" x="5935663" y="3978275"/>
          <p14:tracePt t="25332" x="5864225" y="3929063"/>
          <p14:tracePt t="25360" x="5746750" y="3794125"/>
          <p14:tracePt t="25365" x="5713413" y="3760788"/>
          <p14:tracePt t="25393" x="5589588" y="3632200"/>
          <p14:tracePt t="25397" x="5578475" y="3621088"/>
          <p14:tracePt t="25427" x="5540375" y="3565525"/>
          <p14:tracePt t="25460" x="5467350" y="3509963"/>
          <p14:tracePt t="25493" x="5383213" y="3459163"/>
          <p14:tracePt t="25525" x="5283200" y="3398838"/>
          <p14:tracePt t="25558" x="5194300" y="3297238"/>
          <p14:tracePt t="25562" x="5149850" y="3281363"/>
          <p14:tracePt t="25592" x="5072063" y="3225800"/>
          <p14:tracePt t="25594" x="5060950" y="3208338"/>
          <p14:tracePt t="25627" x="5003800" y="3170238"/>
          <p14:tracePt t="25658" x="4959350" y="3124200"/>
          <p14:tracePt t="25691" x="4848225" y="3041650"/>
          <p14:tracePt t="25725" x="4714875" y="3008313"/>
          <p14:tracePt t="25758" x="4575175" y="2962275"/>
          <p14:tracePt t="25761" x="4513263" y="2962275"/>
          <p14:tracePt t="25792" x="4418013" y="2928938"/>
          <p14:tracePt t="25794" x="4406900" y="2928938"/>
          <p14:tracePt t="25826" x="4357688" y="2917825"/>
          <p14:tracePt t="25858" x="4240213" y="2890838"/>
          <p14:tracePt t="25891" x="4022725" y="2851150"/>
          <p14:tracePt t="25925" x="3883025" y="2790825"/>
          <p14:tracePt t="25978" x="3865563" y="2773363"/>
          <p14:tracePt t="25992" x="3854450" y="2762250"/>
          <p14:tracePt t="26025" x="3787775" y="2722563"/>
          <p14:tracePt t="26058" x="3721100" y="2684463"/>
          <p14:tracePt t="26092" x="3709988" y="2684463"/>
          <p14:tracePt t="26126" x="3609975" y="2655888"/>
          <p14:tracePt t="26158" x="3581400" y="2655888"/>
          <p14:tracePt t="26315" x="3570288" y="2655888"/>
          <p14:tracePt t="26331" x="3559175" y="2695575"/>
          <p14:tracePt t="26339" x="3559175" y="2706688"/>
          <p14:tracePt t="26360" x="3559175" y="2762250"/>
          <p14:tracePt t="26364" x="3559175" y="2806700"/>
          <p14:tracePt t="26395" x="3559175" y="2906713"/>
          <p14:tracePt t="26427" x="3559175" y="3019425"/>
          <p14:tracePt t="26457" x="3559175" y="3163888"/>
          <p14:tracePt t="26490" x="3559175" y="3241675"/>
          <p14:tracePt t="26524" x="3570288" y="3459163"/>
          <p14:tracePt t="26558" x="3621088" y="3671888"/>
          <p14:tracePt t="26592" x="3636963" y="3794125"/>
          <p14:tracePt t="26596" x="3636963" y="3833813"/>
          <p14:tracePt t="26626" x="3665538" y="3989388"/>
          <p14:tracePt t="26658" x="3705225" y="4229100"/>
          <p14:tracePt t="26692" x="3705225" y="4419600"/>
          <p14:tracePt t="26725" x="3705225" y="4519613"/>
          <p14:tracePt t="26758" x="3705225" y="4654550"/>
          <p14:tracePt t="26791" x="3738563" y="4810125"/>
          <p14:tracePt t="26795" x="3765550" y="4838700"/>
          <p14:tracePt t="26826" x="3798888" y="4943475"/>
          <p14:tracePt t="26858" x="3798888" y="5011738"/>
          <p14:tracePt t="26892" x="3798888" y="5060950"/>
          <p14:tracePt t="26925" x="3810000" y="5172075"/>
          <p14:tracePt t="26959" x="3827463" y="5273675"/>
          <p14:tracePt t="26962" x="3843338" y="5322888"/>
          <p14:tracePt t="26992" x="3843338" y="5468938"/>
          <p14:tracePt t="26995" x="3860800" y="5495925"/>
          <p14:tracePt t="27026" x="3922713" y="5602288"/>
          <p14:tracePt t="27058" x="3922713" y="5613400"/>
          <p14:tracePt t="27125" x="3922713" y="5724525"/>
          <p14:tracePt t="27158" x="3911600" y="5786438"/>
          <p14:tracePt t="27162" x="3911600" y="5815013"/>
          <p14:tracePt t="27192" x="3911600" y="5870575"/>
          <p14:tracePt t="27195" x="3900488" y="5915025"/>
          <p14:tracePt t="27226" x="3883025" y="6065838"/>
          <p14:tracePt t="27258" x="3871913" y="6165850"/>
          <p14:tracePt t="27292" x="3871913" y="6205538"/>
          <p14:tracePt t="27338" x="3871913" y="6221413"/>
          <p14:tracePt t="27359" x="3854450" y="6243638"/>
          <p14:tracePt t="27392" x="3843338" y="6272213"/>
          <p14:tracePt t="27425" x="3832225" y="6299200"/>
          <p14:tracePt t="27459" x="3832225" y="6350000"/>
          <p14:tracePt t="27463" x="3832225" y="6361113"/>
          <p14:tracePt t="27492" x="3787775" y="6378575"/>
          <p14:tracePt t="27967" x="3798888" y="6378575"/>
          <p14:tracePt t="28239" x="3798888" y="6372225"/>
          <p14:tracePt t="28247" x="3798888" y="6356350"/>
          <p14:tracePt t="28261" x="3810000" y="6316663"/>
          <p14:tracePt t="28264" x="3810000" y="6299200"/>
          <p14:tracePt t="28293" x="3810000" y="6261100"/>
          <p14:tracePt t="28297" x="3810000" y="6249988"/>
          <p14:tracePt t="28329" x="3810000" y="6172200"/>
          <p14:tracePt t="28360" x="3810000" y="6132513"/>
          <p14:tracePt t="28755" x="3810000" y="6138863"/>
          <p14:tracePt t="28763" x="3821113" y="6149975"/>
          <p14:tracePt t="28895" x="3838575" y="6143625"/>
          <p14:tracePt t="28911" x="3838575" y="6132513"/>
          <p14:tracePt t="28927" x="3838575" y="6103938"/>
          <p14:tracePt t="29215" x="3838575" y="6092825"/>
          <p14:tracePt t="29231" x="3838575" y="6076950"/>
          <p14:tracePt t="29311" x="3827463" y="6065838"/>
          <p14:tracePt t="29327" x="3816350" y="6054725"/>
          <p14:tracePt t="29335" x="3787775" y="6054725"/>
          <p14:tracePt t="29360" x="3738563" y="6054725"/>
          <p14:tracePt t="29393" x="3698875" y="6054725"/>
          <p14:tracePt t="29534" x="3681413" y="6054725"/>
          <p14:tracePt t="29542" x="3681413" y="6059488"/>
          <p14:tracePt t="29558" x="3721100" y="6076950"/>
          <p14:tracePt t="29591" x="3732213" y="6088063"/>
          <p14:tracePt t="29625" x="3798888" y="6115050"/>
          <p14:tracePt t="29658" x="3911600" y="6138863"/>
          <p14:tracePt t="29661" x="3922713" y="6138863"/>
          <p14:tracePt t="29691" x="3938588" y="6138863"/>
          <p14:tracePt t="29726" x="3978275" y="6154738"/>
          <p14:tracePt t="29758" x="4151313" y="6221413"/>
          <p14:tracePt t="29794" x="4373563" y="6221413"/>
          <p14:tracePt t="29826" x="4402138" y="6221413"/>
          <p14:tracePt t="29861" x="4451350" y="6221413"/>
          <p14:tracePt t="29864" x="4497388" y="6221413"/>
          <p14:tracePt t="29893" x="4535488" y="6221413"/>
          <p14:tracePt t="29935" x="4552950" y="6199188"/>
          <p14:tracePt t="29960" x="4468813" y="6103938"/>
          <p14:tracePt t="29993" x="4335463" y="6054725"/>
          <p14:tracePt t="29998" x="4284663" y="6054725"/>
          <p14:tracePt t="30027" x="4122738" y="6054725"/>
          <p14:tracePt t="30031" x="4056063" y="6054725"/>
          <p14:tracePt t="30061" x="3871913" y="6054725"/>
          <p14:tracePt t="30066" x="3843338" y="6065838"/>
          <p14:tracePt t="30093" x="3692525" y="6115050"/>
          <p14:tracePt t="30097" x="3676650" y="6127750"/>
          <p14:tracePt t="30127" x="3665538" y="6165850"/>
          <p14:tracePt t="30162" x="3654425" y="6194425"/>
          <p14:tracePt t="30193" x="3721100" y="6316663"/>
          <p14:tracePt t="30226" x="3971925" y="6367463"/>
          <p14:tracePt t="30231" x="4060825" y="6367463"/>
          <p14:tracePt t="30261" x="4424363" y="6367463"/>
          <p14:tracePt t="30264" x="4519613" y="6367463"/>
          <p14:tracePt t="30293" x="4657725" y="6367463"/>
          <p14:tracePt t="30297" x="4670425" y="6367463"/>
          <p14:tracePt t="30327" x="4725988" y="6361113"/>
          <p14:tracePt t="30361" x="4737100" y="6261100"/>
          <p14:tracePt t="30393" x="4725988" y="6059488"/>
          <p14:tracePt t="30397" x="4646613" y="5999163"/>
          <p14:tracePt t="30427" x="4302125" y="5864225"/>
          <p14:tracePt t="30461" x="4133850" y="5864225"/>
          <p14:tracePt t="30494" x="3900488" y="5875338"/>
          <p14:tracePt t="30525" x="3676650" y="6003925"/>
          <p14:tracePt t="30558" x="3636963" y="6043613"/>
          <p14:tracePt t="30593" x="3625850" y="6054725"/>
          <p14:tracePt t="30625" x="3738563" y="6165850"/>
          <p14:tracePt t="30658" x="4049713" y="6261100"/>
          <p14:tracePt t="30693" x="4351338" y="6294438"/>
          <p14:tracePt t="30698" x="4418013" y="6294438"/>
          <p14:tracePt t="30727" x="4457700" y="6294438"/>
          <p14:tracePt t="30732" x="4486275" y="6288088"/>
          <p14:tracePt t="30760" x="4502150" y="6210300"/>
          <p14:tracePt t="30764" x="4519613" y="6183313"/>
          <p14:tracePt t="30793" x="4530725" y="6143625"/>
          <p14:tracePt t="30796" x="4530725" y="6115050"/>
          <p14:tracePt t="30827" x="4440238" y="6010275"/>
          <p14:tracePt t="30860" x="4206875" y="5992813"/>
          <p14:tracePt t="30893" x="3838575" y="5992813"/>
          <p14:tracePt t="30926" x="3776663" y="6076950"/>
          <p14:tracePt t="30931" x="3765550" y="6088063"/>
          <p14:tracePt t="30960" x="3765550" y="6161088"/>
          <p14:tracePt t="30964" x="3765550" y="6172200"/>
          <p14:tracePt t="30993" x="3854450" y="6283325"/>
          <p14:tracePt t="30997" x="3905250" y="6316663"/>
          <p14:tracePt t="31029" x="4167188" y="6405563"/>
          <p14:tracePt t="31060" x="4535488" y="6423025"/>
          <p14:tracePt t="31093" x="4575175" y="6400800"/>
          <p14:tracePt t="31127" x="4575175" y="6323013"/>
          <p14:tracePt t="31132" x="4575175" y="6294438"/>
          <p14:tracePt t="31160" x="4519613" y="6216650"/>
          <p14:tracePt t="31164" x="4451350" y="6216650"/>
          <p14:tracePt t="31193" x="4229100" y="6216650"/>
          <p14:tracePt t="31197" x="4162425" y="6216650"/>
          <p14:tracePt t="31203" x="4117975" y="6216650"/>
          <p14:tracePt t="31227" x="3938588" y="6283325"/>
          <p14:tracePt t="31260" x="3900488" y="6294438"/>
          <p14:tracePt t="31293" x="3883025" y="6378575"/>
          <p14:tracePt t="31326" x="3922713" y="6438900"/>
          <p14:tracePt t="31331" x="3938588" y="6450013"/>
          <p14:tracePt t="31379" x="3949700" y="6450013"/>
          <p14:tracePt t="31394" x="3978275" y="6450013"/>
          <p14:tracePt t="31427" x="3989388" y="6416675"/>
          <p14:tracePt t="31585" x="0" y="0"/>
        </p14:tracePtLst>
        <p14:tracePtLst>
          <p14:tracePt t="47199" x="5267325" y="3181350"/>
          <p14:tracePt t="47207" x="5249863" y="3181350"/>
          <p14:tracePt t="47226" x="5210175" y="3181350"/>
          <p14:tracePt t="47260" x="5048250" y="3181350"/>
          <p14:tracePt t="47264" x="5003800" y="3181350"/>
          <p14:tracePt t="47293" x="4797425" y="3152775"/>
          <p14:tracePt t="47297" x="4664075" y="3108325"/>
          <p14:tracePt t="47327" x="4278313" y="2986088"/>
          <p14:tracePt t="47361" x="4217988" y="2974975"/>
          <p14:tracePt t="47393" x="4100513" y="2884488"/>
          <p14:tracePt t="47426" x="3989388" y="2684463"/>
          <p14:tracePt t="47433" x="3989388" y="2673350"/>
          <p14:tracePt t="47460" x="3933825" y="2606675"/>
          <p14:tracePt t="47464" x="3916363" y="2578100"/>
          <p14:tracePt t="47493" x="3854450" y="2527300"/>
          <p14:tracePt t="47558" x="3810000" y="2516188"/>
          <p14:tracePt t="47566" x="3760788" y="2500313"/>
          <p14:tracePt t="47591" x="3614738" y="2449513"/>
          <p14:tracePt t="47625" x="3543300" y="2433638"/>
          <p14:tracePt t="47687" x="3532188" y="2433638"/>
          <p14:tracePt t="47703" x="3532188" y="2471738"/>
          <p14:tracePt t="47727" x="3532188" y="2651125"/>
          <p14:tracePt t="47760" x="3532188" y="2946400"/>
          <p14:tracePt t="47793" x="3565525" y="3354388"/>
          <p14:tracePt t="47827" x="3581400" y="3671888"/>
          <p14:tracePt t="47832" x="3581400" y="3738563"/>
          <p14:tracePt t="47860" x="3581400" y="3917950"/>
          <p14:tracePt t="47865" x="3581400" y="3984625"/>
          <p14:tracePt t="47893" x="3592513" y="4113213"/>
          <p14:tracePt t="47897" x="3625850" y="4146550"/>
          <p14:tracePt t="47929" x="3692525" y="4386263"/>
          <p14:tracePt t="47960" x="3727450" y="4597400"/>
          <p14:tracePt t="47993" x="3727450" y="4787900"/>
          <p14:tracePt t="48028" x="3727450" y="4921250"/>
          <p14:tracePt t="48060" x="3727450" y="5072063"/>
          <p14:tracePt t="48068" x="3727450" y="5138738"/>
          <p14:tracePt t="48093" x="3727450" y="5322888"/>
          <p14:tracePt t="48127" x="3743325" y="5518150"/>
          <p14:tracePt t="48131" x="3776663" y="5568950"/>
          <p14:tracePt t="48161" x="3794125" y="5624513"/>
          <p14:tracePt t="48164" x="3805238" y="5653088"/>
          <p14:tracePt t="48193" x="3805238" y="5719763"/>
          <p14:tracePt t="48198" x="3805238" y="5764213"/>
          <p14:tracePt t="48227" x="3843338" y="5999163"/>
          <p14:tracePt t="48260" x="3887788" y="6161088"/>
          <p14:tracePt t="48539" x="3887788" y="6172200"/>
          <p14:tracePt t="48550" x="3865563" y="6199188"/>
          <p14:tracePt t="48560" x="3838575" y="6232525"/>
          <p14:tracePt t="48591" x="3754438" y="6299200"/>
          <p14:tracePt t="48594" x="3743325" y="6316663"/>
          <p14:tracePt t="48625" x="3743325" y="6383338"/>
          <p14:tracePt t="48682" x="3743325" y="6394450"/>
          <p14:tracePt t="48691" x="3749675" y="6394450"/>
          <p14:tracePt t="48725" x="3949700" y="6394450"/>
          <p14:tracePt t="48758" x="4022725" y="6316663"/>
          <p14:tracePt t="48762" x="4022725" y="6305550"/>
          <p14:tracePt t="48792" x="4033838" y="6276975"/>
          <p14:tracePt t="48795" x="4033838" y="6249988"/>
          <p14:tracePt t="48825" x="3956050" y="6138863"/>
          <p14:tracePt t="48827" x="3905250" y="6103938"/>
          <p14:tracePt t="48858" x="3727450" y="6076950"/>
          <p14:tracePt t="48891" x="3592513" y="6076950"/>
          <p14:tracePt t="48925" x="3525838" y="6076950"/>
          <p14:tracePt t="48958" x="3486150" y="6076950"/>
          <p14:tracePt t="48961" x="3475038" y="6076950"/>
          <p14:tracePt t="48992" x="3475038" y="6121400"/>
          <p14:tracePt t="48995" x="3475038" y="6132513"/>
          <p14:tracePt t="49025" x="3654425" y="6183313"/>
          <p14:tracePt t="49058" x="3865563" y="6183313"/>
          <p14:tracePt t="49092" x="3905250" y="6183313"/>
          <p14:tracePt t="49125" x="3949700" y="6149975"/>
          <p14:tracePt t="49158" x="3849688" y="5970588"/>
          <p14:tracePt t="49161" x="3776663" y="5954713"/>
          <p14:tracePt t="49193" x="3716338" y="5870575"/>
          <p14:tracePt t="49197" x="3705225" y="5870575"/>
          <p14:tracePt t="49227" x="3665538" y="5870575"/>
          <p14:tracePt t="49260" x="3648075" y="5870575"/>
          <p14:tracePt t="49294" x="3676650" y="5926138"/>
          <p14:tracePt t="49326" x="3816350" y="5988050"/>
          <p14:tracePt t="49331" x="3843338" y="5988050"/>
          <p14:tracePt t="49358" x="3927475" y="5988050"/>
          <p14:tracePt t="49362" x="3944938" y="5988050"/>
          <p14:tracePt t="49391" x="3983038" y="5988050"/>
          <p14:tracePt t="49394" x="3983038" y="5981700"/>
          <p14:tracePt t="49425" x="3971925" y="5815013"/>
          <p14:tracePt t="49458" x="3911600" y="5786438"/>
          <p14:tracePt t="49492" x="3821113" y="5830888"/>
          <p14:tracePt t="49526" x="3743325" y="5897563"/>
          <p14:tracePt t="49531" x="3743325" y="5908675"/>
          <p14:tracePt t="49561" x="3743325" y="5948363"/>
          <p14:tracePt t="49565" x="3743325" y="5976938"/>
          <p14:tracePt t="49593" x="3798888" y="6032500"/>
          <p14:tracePt t="49597" x="3827463" y="6032500"/>
          <p14:tracePt t="49625" x="3854450" y="6043613"/>
          <p14:tracePt t="49659" x="3865563" y="6043613"/>
          <p14:tracePt t="49691" x="3865563" y="5999163"/>
          <p14:tracePt t="49725" x="3865563" y="5988050"/>
          <p14:tracePt t="49760" x="3805238" y="5988050"/>
          <p14:tracePt t="49762" x="3754438" y="5988050"/>
          <p14:tracePt t="49791" x="3716338" y="6037263"/>
          <p14:tracePt t="49826" x="3716338" y="6076950"/>
          <p14:tracePt t="49859" x="3765550" y="6088063"/>
          <p14:tracePt t="49898" x="3798888" y="6065838"/>
          <p14:tracePt t="49924" x="3810000" y="6010275"/>
          <p14:tracePt t="49995" x="3787775" y="6021388"/>
          <p14:tracePt t="50003" x="3776663" y="6021388"/>
          <p14:tracePt t="50027" x="3749675" y="6088063"/>
          <p14:tracePt t="50061" x="3771900" y="6154738"/>
          <p14:tracePt t="50094" x="3783013" y="6154738"/>
          <p14:tracePt t="50126" x="3798888" y="6110288"/>
          <p14:tracePt t="50133" x="3798888" y="6081713"/>
          <p14:tracePt t="50160" x="3798888" y="6010275"/>
          <p14:tracePt t="50235" x="3794125" y="6010275"/>
          <p14:tracePt t="50346" x="0" y="0"/>
        </p14:tracePtLst>
        <p14:tracePtLst>
          <p14:tracePt t="50978" x="3587750" y="6070600"/>
          <p14:tracePt t="51019" x="3598863" y="6070600"/>
          <p14:tracePt t="51028" x="3654425" y="6054725"/>
          <p14:tracePt t="51060" x="3816350" y="6054725"/>
          <p14:tracePt t="51064" x="3905250" y="6054725"/>
          <p14:tracePt t="51094" x="4200525" y="6054725"/>
          <p14:tracePt t="51127" x="4391025" y="6054725"/>
          <p14:tracePt t="51160" x="4491038" y="6054725"/>
          <p14:tracePt t="51193" x="4681538" y="6054725"/>
          <p14:tracePt t="51200" x="4725988" y="6054725"/>
          <p14:tracePt t="51227" x="4852988" y="6054725"/>
          <p14:tracePt t="51231" x="4932363" y="6054725"/>
          <p14:tracePt t="51261" x="5094288" y="6065838"/>
          <p14:tracePt t="51264" x="5160963" y="6065838"/>
          <p14:tracePt t="51293" x="5305425" y="6065838"/>
          <p14:tracePt t="51300" x="5334000" y="6065838"/>
          <p14:tracePt t="51305" x="5360988" y="6065838"/>
          <p14:tracePt t="51327" x="5411788" y="6065838"/>
          <p14:tracePt t="51360" x="5438775" y="6065838"/>
          <p14:tracePt t="51394" x="5451475" y="6065838"/>
          <p14:tracePt t="51520" x="5451475" y="6092825"/>
          <p14:tracePt t="51529" x="5451475" y="6103938"/>
          <p14:tracePt t="51560" x="5249863" y="6121400"/>
          <p14:tracePt t="51594" x="5043488" y="6121400"/>
          <p14:tracePt t="51599" x="4948238" y="6121400"/>
          <p14:tracePt t="51627" x="4841875" y="6121400"/>
          <p14:tracePt t="51631" x="4830763" y="6121400"/>
          <p14:tracePt t="51660" x="4730750" y="6121400"/>
          <p14:tracePt t="51664" x="4714875" y="6121400"/>
          <p14:tracePt t="51696" x="4541838" y="6121400"/>
          <p14:tracePt t="51727" x="4340225" y="6110288"/>
          <p14:tracePt t="51760" x="4262438" y="6110288"/>
          <p14:tracePt t="51793" x="4111625" y="6110288"/>
          <p14:tracePt t="51827" x="3978275" y="6110288"/>
          <p14:tracePt t="51831" x="3949700" y="6110288"/>
          <p14:tracePt t="51860" x="3894138" y="6110288"/>
          <p14:tracePt t="51864" x="3865563" y="6110288"/>
          <p14:tracePt t="51893" x="3743325" y="6110288"/>
          <p14:tracePt t="51896" x="3716338" y="6092825"/>
          <p14:tracePt t="51927" x="3576638" y="6076950"/>
          <p14:tracePt t="52111" x="3581400" y="6076950"/>
          <p14:tracePt t="52126" x="3625850" y="6099175"/>
          <p14:tracePt t="52135" x="3692525" y="6115050"/>
          <p14:tracePt t="52161" x="3905250" y="6132513"/>
          <p14:tracePt t="52193" x="4217988" y="6149975"/>
          <p14:tracePt t="52227" x="4406900" y="6149975"/>
          <p14:tracePt t="52231" x="4435475" y="6149975"/>
          <p14:tracePt t="52260" x="4524375" y="6149975"/>
          <p14:tracePt t="52265" x="4568825" y="6165850"/>
          <p14:tracePt t="52292" x="4652963" y="6165850"/>
          <p14:tracePt t="52294" x="4681538" y="6165850"/>
          <p14:tracePt t="52325" x="4708525" y="6165850"/>
          <p14:tracePt t="52526" x="4697413" y="6165850"/>
          <p14:tracePt t="52542" x="4675188" y="6165850"/>
          <p14:tracePt t="52558" x="4619625" y="6165850"/>
          <p14:tracePt t="52591" x="4575175" y="6165850"/>
          <p14:tracePt t="52625" x="4497388" y="6165850"/>
          <p14:tracePt t="52659" x="4346575" y="6165850"/>
          <p14:tracePt t="52662" x="4278313" y="6154738"/>
          <p14:tracePt t="52692" x="4151313" y="6138863"/>
          <p14:tracePt t="52694" x="4060825" y="6138863"/>
          <p14:tracePt t="52726" x="3492500" y="6138863"/>
          <p14:tracePt t="52760" x="3386138" y="6138863"/>
          <p14:tracePt t="5311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Voda v hornině</a:t>
            </a:r>
            <a:endParaRPr lang="en-GB" sz="3600" dirty="0"/>
          </a:p>
        </p:txBody>
      </p:sp>
      <p:pic>
        <p:nvPicPr>
          <p:cNvPr id="4" name="Obrázek 3" descr="Obsah obrázku umění, kruh&#10;&#10;Popis byl vytvořen automaticky">
            <a:extLst>
              <a:ext uri="{FF2B5EF4-FFF2-40B4-BE49-F238E27FC236}">
                <a16:creationId xmlns:a16="http://schemas.microsoft.com/office/drawing/2014/main" id="{99FBE4EF-A19F-D007-A640-ECA252D11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33"/>
          <a:stretch/>
        </p:blipFill>
        <p:spPr>
          <a:xfrm>
            <a:off x="300598" y="3573016"/>
            <a:ext cx="8542804" cy="319287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1"/>
            <a:ext cx="6023247" cy="4921036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cs typeface="Arial" panose="020B0604020202020204" pitchFamily="34" charset="0"/>
              </a:rPr>
              <a:t>Dutiny v hornině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cs typeface="Arial" panose="020B0604020202020204" pitchFamily="34" charset="0"/>
              </a:rPr>
              <a:t>pórovitost = podíl dutin / celkový objem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cs typeface="Arial" panose="020B0604020202020204" pitchFamily="34" charset="0"/>
              </a:rPr>
              <a:t>primární a sekundární (pukliny, rozpouštění)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cs typeface="Arial" panose="020B0604020202020204" pitchFamily="34" charset="0"/>
              </a:rPr>
              <a:t>velikost a propojení - efektivní pórovitost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cs-CZ" sz="1800" kern="1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AF0E3AE-DF80-1ED4-38F2-F1E022C03E2B}"/>
              </a:ext>
            </a:extLst>
          </p:cNvPr>
          <p:cNvSpPr txBox="1"/>
          <p:nvPr/>
        </p:nvSpPr>
        <p:spPr>
          <a:xfrm>
            <a:off x="899592" y="2996952"/>
            <a:ext cx="2718048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cs-CZ" sz="1800" b="1" kern="100" dirty="0">
                <a:solidFill>
                  <a:srgbClr val="FFC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průlinová pórovitost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C420985-3909-EED1-D2DF-C544E4C4E5DA}"/>
              </a:ext>
            </a:extLst>
          </p:cNvPr>
          <p:cNvSpPr txBox="1"/>
          <p:nvPr/>
        </p:nvSpPr>
        <p:spPr>
          <a:xfrm>
            <a:off x="4082942" y="2878905"/>
            <a:ext cx="2650823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cs-CZ" sz="1800" b="1" kern="10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puklinová pórovitost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8C89E08-85BC-0E75-ECCB-3E4DF503DDC4}"/>
              </a:ext>
            </a:extLst>
          </p:cNvPr>
          <p:cNvSpPr txBox="1"/>
          <p:nvPr/>
        </p:nvSpPr>
        <p:spPr>
          <a:xfrm>
            <a:off x="6411403" y="2878905"/>
            <a:ext cx="2366060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cs-CZ" sz="1800" b="1" kern="1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krasová pórovitost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7861467-8060-BE81-1A88-3FE57960193D}"/>
              </a:ext>
            </a:extLst>
          </p:cNvPr>
          <p:cNvGrpSpPr/>
          <p:nvPr/>
        </p:nvGrpSpPr>
        <p:grpSpPr>
          <a:xfrm>
            <a:off x="5724128" y="1396058"/>
            <a:ext cx="3204206" cy="1211532"/>
            <a:chOff x="5656615" y="1294936"/>
            <a:chExt cx="3204206" cy="121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4">
                  <a:extLst>
                    <a:ext uri="{FF2B5EF4-FFF2-40B4-BE49-F238E27FC236}">
                      <a16:creationId xmlns:a16="http://schemas.microsoft.com/office/drawing/2014/main" id="{2EEE8114-6EC4-D64F-B391-4866ADA1DEB2}"/>
                    </a:ext>
                  </a:extLst>
                </p:cNvPr>
                <p:cNvSpPr txBox="1"/>
                <p:nvPr/>
              </p:nvSpPr>
              <p:spPr bwMode="auto">
                <a:xfrm>
                  <a:off x="5656615" y="1660331"/>
                  <a:ext cx="1065212" cy="8461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cs-CZ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𝑐𝑒𝑙𝑘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bject 4">
                  <a:extLst>
                    <a:ext uri="{FF2B5EF4-FFF2-40B4-BE49-F238E27FC236}">
                      <a16:creationId xmlns:a16="http://schemas.microsoft.com/office/drawing/2014/main" id="{2EEE8114-6EC4-D64F-B391-4866ADA1DE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56615" y="1660331"/>
                  <a:ext cx="1065212" cy="84613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bject 4">
                  <a:extLst>
                    <a:ext uri="{FF2B5EF4-FFF2-40B4-BE49-F238E27FC236}">
                      <a16:creationId xmlns:a16="http://schemas.microsoft.com/office/drawing/2014/main" id="{120AA934-FFBA-DCB2-756D-0C5375BBBF59}"/>
                    </a:ext>
                  </a:extLst>
                </p:cNvPr>
                <p:cNvSpPr txBox="1"/>
                <p:nvPr/>
              </p:nvSpPr>
              <p:spPr bwMode="auto">
                <a:xfrm>
                  <a:off x="7041388" y="1633490"/>
                  <a:ext cx="1819433" cy="8461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𝑒𝑓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cs-CZ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𝑐𝑒𝑙𝑘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Object 4">
                  <a:extLst>
                    <a:ext uri="{FF2B5EF4-FFF2-40B4-BE49-F238E27FC236}">
                      <a16:creationId xmlns:a16="http://schemas.microsoft.com/office/drawing/2014/main" id="{120AA934-FFBA-DCB2-756D-0C5375BBB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41388" y="1633490"/>
                  <a:ext cx="1819433" cy="8461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771E6E1-B0EB-AD34-B055-B5EB8717E319}"/>
                </a:ext>
              </a:extLst>
            </p:cNvPr>
            <p:cNvSpPr txBox="1"/>
            <p:nvPr/>
          </p:nvSpPr>
          <p:spPr>
            <a:xfrm>
              <a:off x="5699870" y="1306017"/>
              <a:ext cx="1050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/>
                <a:t>celková p. </a:t>
              </a:r>
              <a:endParaRPr lang="en-GB" sz="1600" i="1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4586300E-01D6-AD61-0863-127C986CA410}"/>
                </a:ext>
              </a:extLst>
            </p:cNvPr>
            <p:cNvSpPr txBox="1"/>
            <p:nvPr/>
          </p:nvSpPr>
          <p:spPr>
            <a:xfrm>
              <a:off x="7268527" y="1294936"/>
              <a:ext cx="1140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/>
                <a:t>efektivní p. </a:t>
              </a:r>
              <a:endParaRPr lang="en-GB" sz="1600" i="1" dirty="0"/>
            </a:p>
          </p:txBody>
        </p:sp>
      </p:grp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602C9878-6003-3A88-C500-8B4AA5EE2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90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452"/>
    </mc:Choice>
    <mc:Fallback xmlns="">
      <p:transition spd="slow" advTm="519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9" x="1417638" y="1970088"/>
          <p14:tracePt t="9265" x="1395413" y="1981200"/>
          <p14:tracePt t="9273" x="1384300" y="1981200"/>
          <p14:tracePt t="9313" x="1406525" y="2008188"/>
          <p14:tracePt t="9331" x="1433513" y="2025650"/>
          <p14:tracePt t="9364" x="1601788" y="2103438"/>
          <p14:tracePt t="9397" x="1706563" y="2103438"/>
          <p14:tracePt t="9431" x="1724025" y="2114550"/>
          <p14:tracePt t="9665" x="1712913" y="2114550"/>
          <p14:tracePt t="9683" x="1657350" y="2103438"/>
          <p14:tracePt t="9698" x="1533525" y="2070100"/>
          <p14:tracePt t="9729" x="1282700" y="2054225"/>
          <p14:tracePt t="9763" x="763588" y="2036763"/>
          <p14:tracePt t="9768" x="647700" y="2036763"/>
          <p14:tracePt t="9797" x="603250" y="2036763"/>
          <p14:tracePt t="9954" x="603250" y="2043113"/>
          <p14:tracePt t="9969" x="614363" y="2070100"/>
          <p14:tracePt t="9977" x="614363" y="2081213"/>
          <p14:tracePt t="9997" x="625475" y="2081213"/>
          <p14:tracePt t="10030" x="681038" y="2098675"/>
          <p14:tracePt t="10034" x="692150" y="2098675"/>
          <p14:tracePt t="10064" x="831850" y="2098675"/>
          <p14:tracePt t="10097" x="1143000" y="2098675"/>
          <p14:tracePt t="10131" x="1293813" y="2098675"/>
          <p14:tracePt t="10163" x="1344613" y="2098675"/>
          <p14:tracePt t="10199" x="1411288" y="2098675"/>
          <p14:tracePt t="10203" x="1439863" y="2098675"/>
          <p14:tracePt t="10230" x="1562100" y="2098675"/>
          <p14:tracePt t="10234" x="1590675" y="2098675"/>
          <p14:tracePt t="10264" x="1662113" y="2098675"/>
          <p14:tracePt t="10297" x="1673225" y="2098675"/>
          <p14:tracePt t="10502" x="1651000" y="2098675"/>
          <p14:tracePt t="10509" x="1639888" y="2098675"/>
          <p14:tracePt t="10530" x="1528763" y="2087563"/>
          <p14:tracePt t="10534" x="1477963" y="2087563"/>
          <p14:tracePt t="10564" x="1277938" y="2070100"/>
          <p14:tracePt t="10568" x="1266825" y="2070100"/>
          <p14:tracePt t="10598" x="1211263" y="2054225"/>
          <p14:tracePt t="10902" x="1222375" y="2054225"/>
          <p14:tracePt t="10917" x="1233488" y="2054225"/>
          <p14:tracePt t="10933" x="1289050" y="2054225"/>
          <p14:tracePt t="10964" x="1327150" y="2054225"/>
          <p14:tracePt t="10967" x="1373188" y="2054225"/>
          <p14:tracePt t="10997" x="1506538" y="2054225"/>
          <p14:tracePt t="11030" x="1735138" y="2054225"/>
          <p14:tracePt t="11063" x="1835150" y="2054225"/>
          <p14:tracePt t="11098" x="1846263" y="2043113"/>
          <p14:tracePt t="11189" x="1857375" y="2043113"/>
          <p14:tracePt t="11198" x="1868488" y="2043113"/>
          <p14:tracePt t="11230" x="1897063" y="2030413"/>
          <p14:tracePt t="11264" x="1981200" y="2003425"/>
          <p14:tracePt t="11269" x="2008188" y="2003425"/>
          <p14:tracePt t="11297" x="2063750" y="1985963"/>
          <p14:tracePt t="11301" x="2103438" y="1985963"/>
          <p14:tracePt t="11330" x="2119313" y="1974850"/>
          <p14:tracePt t="11669" x="2130425" y="1974850"/>
          <p14:tracePt t="11685" x="2143125" y="1974850"/>
          <p14:tracePt t="11696" x="2170113" y="1981200"/>
          <p14:tracePt t="11728" x="2287588" y="2025650"/>
          <p14:tracePt t="11732" x="2314575" y="2025650"/>
          <p14:tracePt t="11762" x="2393950" y="2036763"/>
          <p14:tracePt t="11766" x="2420938" y="2036763"/>
          <p14:tracePt t="11797" x="2505075" y="2065338"/>
          <p14:tracePt t="11830" x="2600325" y="2065338"/>
          <p14:tracePt t="11862" x="2733675" y="2098675"/>
          <p14:tracePt t="11895" x="2800350" y="2109788"/>
          <p14:tracePt t="11929" x="2889250" y="2125663"/>
          <p14:tracePt t="11963" x="2928938" y="2125663"/>
          <p14:tracePt t="11996" x="3028950" y="2098675"/>
          <p14:tracePt t="12029" x="3062288" y="2098675"/>
          <p14:tracePt t="12062" x="3119438" y="2087563"/>
          <p14:tracePt t="12095" x="3157538" y="2070100"/>
          <p14:tracePt t="12149" x="3168650" y="2058988"/>
          <p14:tracePt t="12181" x="3186113" y="2047875"/>
          <p14:tracePt t="12197" x="3197225" y="2019300"/>
          <p14:tracePt t="12231" x="3197225" y="1970088"/>
          <p14:tracePt t="12263" x="3141663" y="1846263"/>
          <p14:tracePt t="12295" x="3051175" y="1757363"/>
          <p14:tracePt t="12330" x="2968625" y="1719263"/>
          <p14:tracePt t="12334" x="2957513" y="1719263"/>
          <p14:tracePt t="12363" x="2867025" y="1685925"/>
          <p14:tracePt t="12368" x="2855913" y="1674813"/>
          <p14:tracePt t="12398" x="2705100" y="1674813"/>
          <p14:tracePt t="12430" x="2555875" y="1674813"/>
          <p14:tracePt t="12464" x="2527300" y="1674813"/>
          <p14:tracePt t="12497" x="2443163" y="1685925"/>
          <p14:tracePt t="12502" x="2416175" y="1697038"/>
          <p14:tracePt t="12531" x="2365375" y="1752600"/>
          <p14:tracePt t="12535" x="2303463" y="1752600"/>
          <p14:tracePt t="12563" x="2292350" y="1763713"/>
          <p14:tracePt t="12567" x="2281238" y="1763713"/>
          <p14:tracePt t="12614" x="2265363" y="1779588"/>
          <p14:tracePt t="12631" x="2265363" y="1790700"/>
          <p14:tracePt t="12663" x="2343150" y="1963738"/>
          <p14:tracePt t="12669" x="2376488" y="1974850"/>
          <p14:tracePt t="12697" x="2505075" y="2043113"/>
          <p14:tracePt t="12700" x="2533650" y="2058988"/>
          <p14:tracePt t="12728" x="2622550" y="2058988"/>
          <p14:tracePt t="12762" x="2633663" y="2058988"/>
          <p14:tracePt t="12796" x="2649538" y="2058988"/>
          <p14:tracePt t="12829" x="2716213" y="2025650"/>
          <p14:tracePt t="13157" x="2728913" y="2008188"/>
          <p14:tracePt t="13165" x="2740025" y="1997075"/>
          <p14:tracePt t="13198" x="2973388" y="1985963"/>
          <p14:tracePt t="13230" x="3279775" y="1985963"/>
          <p14:tracePt t="13263" x="3441700" y="1970088"/>
          <p14:tracePt t="13317" x="3452813" y="1952625"/>
          <p14:tracePt t="13433" x="3452813" y="1941513"/>
          <p14:tracePt t="13450" x="3448050" y="1941513"/>
          <p14:tracePt t="13465" x="3419475" y="1941513"/>
          <p14:tracePt t="13499" x="3397250" y="1963738"/>
          <p14:tracePt t="13531" x="3521075" y="2087563"/>
          <p14:tracePt t="13563" x="3816350" y="2176463"/>
          <p14:tracePt t="13597" x="3989388" y="2176463"/>
          <p14:tracePt t="13602" x="4033838" y="2176463"/>
          <p14:tracePt t="13631" x="4106863" y="2176463"/>
          <p14:tracePt t="13634" x="4117975" y="2176463"/>
          <p14:tracePt t="13663" x="4233863" y="2176463"/>
          <p14:tracePt t="13668" x="4251325" y="2176463"/>
          <p14:tracePt t="13697" x="4402138" y="2125663"/>
          <p14:tracePt t="13730" x="4535488" y="2109788"/>
          <p14:tracePt t="13763" x="4624388" y="2092325"/>
          <p14:tracePt t="13770" x="4635500" y="2081213"/>
          <p14:tracePt t="13797" x="4652963" y="2070100"/>
          <p14:tracePt t="13801" x="4652963" y="2054225"/>
          <p14:tracePt t="13830" x="4652963" y="1997075"/>
          <p14:tracePt t="13834" x="4641850" y="1952625"/>
          <p14:tracePt t="13863" x="4497388" y="1808163"/>
          <p14:tracePt t="13870" x="4446588" y="1790700"/>
          <p14:tracePt t="13874" x="4373563" y="1735138"/>
          <p14:tracePt t="13896" x="4251325" y="1701800"/>
          <p14:tracePt t="13928" x="4156075" y="1701800"/>
          <p14:tracePt t="13962" x="3983038" y="1701800"/>
          <p14:tracePt t="13996" x="3916363" y="1708150"/>
          <p14:tracePt t="14028" x="3738563" y="1801813"/>
          <p14:tracePt t="14062" x="3570288" y="1919288"/>
          <p14:tracePt t="14066" x="3554413" y="1930400"/>
          <p14:tracePt t="14095" x="3514725" y="1941513"/>
          <p14:tracePt t="14129" x="3497263" y="1985963"/>
          <p14:tracePt t="14161" x="3497263" y="2036763"/>
          <p14:tracePt t="14195" x="3614738" y="2136775"/>
          <p14:tracePt t="14229" x="3883025" y="2170113"/>
          <p14:tracePt t="14232" x="3978275" y="2187575"/>
          <p14:tracePt t="14262" x="4117975" y="2187575"/>
          <p14:tracePt t="14266" x="4144963" y="2187575"/>
          <p14:tracePt t="14295" x="4184650" y="2187575"/>
          <p14:tracePt t="14298" x="4200525" y="2187575"/>
          <p14:tracePt t="14329" x="4267200" y="2187575"/>
          <p14:tracePt t="14361" x="4324350" y="2114550"/>
          <p14:tracePt t="14395" x="4335463" y="2003425"/>
          <p14:tracePt t="14429" x="4267200" y="1863725"/>
          <p14:tracePt t="14432" x="4195763" y="1830388"/>
          <p14:tracePt t="14463" x="4083050" y="1797050"/>
          <p14:tracePt t="14466" x="4056063" y="1797050"/>
          <p14:tracePt t="14496" x="3927475" y="1768475"/>
          <p14:tracePt t="14528" x="3698875" y="1768475"/>
          <p14:tracePt t="14562" x="3463925" y="1768475"/>
          <p14:tracePt t="14595" x="3414713" y="1801813"/>
          <p14:tracePt t="14629" x="3386138" y="1919288"/>
          <p14:tracePt t="14632" x="3386138" y="1947863"/>
          <p14:tracePt t="14662" x="3452813" y="2081213"/>
          <p14:tracePt t="14665" x="3503613" y="2109788"/>
          <p14:tracePt t="14696" x="3871913" y="2132013"/>
          <p14:tracePt t="14728" x="4368800" y="2098675"/>
          <p14:tracePt t="14762" x="4440238" y="2036763"/>
          <p14:tracePt t="14797" x="4468813" y="2003425"/>
          <p14:tracePt t="14830" x="4468813" y="1963738"/>
          <p14:tracePt t="14836" x="4468813" y="1930400"/>
          <p14:tracePt t="14863" x="4413250" y="1874838"/>
          <p14:tracePt t="14867" x="4402138" y="1863725"/>
          <p14:tracePt t="14898" x="4217988" y="1846263"/>
          <p14:tracePt t="14931" x="4033838" y="1846263"/>
          <p14:tracePt t="14963" x="3956050" y="1858963"/>
          <p14:tracePt t="14997" x="3933825" y="1914525"/>
          <p14:tracePt t="15531" x="3938588" y="1958975"/>
          <p14:tracePt t="15538" x="3967163" y="1958975"/>
          <p14:tracePt t="15561" x="4217988" y="1974850"/>
          <p14:tracePt t="15594" x="4748213" y="2058988"/>
          <p14:tracePt t="15630" x="5795963" y="2176463"/>
          <p14:tracePt t="15634" x="6092825" y="2203450"/>
          <p14:tracePt t="15663" x="6599238" y="2249488"/>
          <p14:tracePt t="15668" x="6610350" y="2265363"/>
          <p14:tracePt t="15736" x="6605588" y="2265363"/>
          <p14:tracePt t="15752" x="6594475" y="2265363"/>
          <p14:tracePt t="15768" x="6583363" y="2265363"/>
          <p14:tracePt t="15794" x="6527800" y="2254250"/>
          <p14:tracePt t="15828" x="6510338" y="2214563"/>
          <p14:tracePt t="15864" x="6472238" y="2203450"/>
          <p14:tracePt t="16009" x="6461125" y="2203450"/>
          <p14:tracePt t="16027" x="6415088" y="2187575"/>
          <p14:tracePt t="16035" x="6403975" y="2176463"/>
          <p14:tracePt t="16064" x="6321425" y="2132013"/>
          <p14:tracePt t="16068" x="6288088" y="2132013"/>
          <p14:tracePt t="16099" x="6237288" y="2120900"/>
          <p14:tracePt t="16105" x="6226175" y="2120900"/>
          <p14:tracePt t="16131" x="6153150" y="2132013"/>
          <p14:tracePt t="16164" x="6075363" y="2254250"/>
          <p14:tracePt t="16169" x="6075363" y="2265363"/>
          <p14:tracePt t="16198" x="6075363" y="2365375"/>
          <p14:tracePt t="16202" x="6075363" y="2376488"/>
          <p14:tracePt t="16230" x="6086475" y="2449513"/>
          <p14:tracePt t="16235" x="6097588" y="2460625"/>
          <p14:tracePt t="16263" x="6208713" y="2522538"/>
          <p14:tracePt t="16267" x="6226175" y="2549525"/>
          <p14:tracePt t="16299" x="6354763" y="2578100"/>
          <p14:tracePt t="16330" x="6432550" y="2578100"/>
          <p14:tracePt t="16363" x="6572250" y="2549525"/>
          <p14:tracePt t="16397" x="6672263" y="2505075"/>
          <p14:tracePt t="16430" x="6727825" y="2478088"/>
          <p14:tracePt t="16464" x="6745288" y="2478088"/>
          <p14:tracePt t="16498" x="6767513" y="2405063"/>
          <p14:tracePt t="16502" x="6767513" y="2360613"/>
          <p14:tracePt t="16530" x="6767513" y="2214563"/>
          <p14:tracePt t="16534" x="6767513" y="2165350"/>
          <p14:tracePt t="16564" x="6678613" y="2070100"/>
          <p14:tracePt t="16569" x="6645275" y="1997075"/>
          <p14:tracePt t="16574" x="6610350" y="1970088"/>
          <p14:tracePt t="16597" x="6499225" y="1885950"/>
          <p14:tracePt t="16630" x="6381750" y="1824038"/>
          <p14:tracePt t="16664" x="6326188" y="1801813"/>
          <p14:tracePt t="16669" x="6315075" y="1801813"/>
          <p14:tracePt t="16697" x="6215063" y="1785938"/>
          <p14:tracePt t="16702" x="6170613" y="1785938"/>
          <p14:tracePt t="16731" x="6030913" y="1785938"/>
          <p14:tracePt t="16735" x="5980113" y="1785938"/>
          <p14:tracePt t="16763" x="5913438" y="1785938"/>
          <p14:tracePt t="16769" x="5897563" y="1785938"/>
          <p14:tracePt t="16813" x="5857875" y="1785938"/>
          <p14:tracePt t="16831" x="5813425" y="1808163"/>
          <p14:tracePt t="16864" x="5680075" y="1914525"/>
          <p14:tracePt t="16869" x="5662613" y="1930400"/>
          <p14:tracePt t="16897" x="5622925" y="1997075"/>
          <p14:tracePt t="16901" x="5622925" y="2014538"/>
          <p14:tracePt t="16930" x="5622925" y="2092325"/>
          <p14:tracePt t="16934" x="5622925" y="2109788"/>
          <p14:tracePt t="16966" x="5680075" y="2209800"/>
          <p14:tracePt t="16998" x="5986463" y="2320925"/>
          <p14:tracePt t="17031" x="6175375" y="2338388"/>
          <p14:tracePt t="17064" x="6332538" y="2365375"/>
          <p14:tracePt t="17069" x="6359525" y="2365375"/>
          <p14:tracePt t="17097" x="6415088" y="2382838"/>
          <p14:tracePt t="17149" x="6443663" y="2382838"/>
          <p14:tracePt t="17165" x="6465888" y="2382838"/>
          <p14:tracePt t="17197" x="6550025" y="2411413"/>
          <p14:tracePt t="17230" x="6616700" y="2411413"/>
          <p14:tracePt t="17263" x="6672263" y="2354263"/>
          <p14:tracePt t="17297" x="6711950" y="2276475"/>
          <p14:tracePt t="17301" x="6727825" y="2260600"/>
          <p14:tracePt t="17330" x="6767513" y="2176463"/>
          <p14:tracePt t="17334" x="6767513" y="2165350"/>
          <p14:tracePt t="17364" x="6767513" y="2081213"/>
          <p14:tracePt t="17367" x="6767513" y="2030413"/>
          <p14:tracePt t="17397" x="6583363" y="1881188"/>
          <p14:tracePt t="17430" x="6465888" y="1819275"/>
          <p14:tracePt t="17465" x="6370638" y="1808163"/>
          <p14:tracePt t="17497" x="6332538" y="1808163"/>
          <p14:tracePt t="17501" x="6288088" y="1808163"/>
          <p14:tracePt t="17530" x="6148388" y="1808163"/>
          <p14:tracePt t="17535" x="6115050" y="1812925"/>
          <p14:tracePt t="17563" x="6030913" y="1846263"/>
          <p14:tracePt t="17567" x="5980113" y="1881188"/>
          <p14:tracePt t="17597" x="5897563" y="1919288"/>
          <p14:tracePt t="17628" x="5853113" y="1952625"/>
          <p14:tracePt t="17661" x="5835650" y="1963738"/>
          <p14:tracePt t="17693" x="5813425" y="1992313"/>
          <p14:tracePt t="17727" x="5757863" y="2030413"/>
          <p14:tracePt t="17760" x="5746750" y="2058988"/>
          <p14:tracePt t="17797" x="5729288" y="2187575"/>
          <p14:tracePt t="17830" x="5813425" y="2360613"/>
          <p14:tracePt t="17863" x="5935663" y="2455863"/>
          <p14:tracePt t="17897" x="6053138" y="2500313"/>
          <p14:tracePt t="17901" x="6081713" y="2500313"/>
          <p14:tracePt t="17932" x="6254750" y="2500313"/>
          <p14:tracePt t="17963" x="6454775" y="2500313"/>
          <p14:tracePt t="17968" x="6505575" y="2500313"/>
          <p14:tracePt t="17997" x="6565900" y="2500313"/>
          <p14:tracePt t="18031" x="6650038" y="2500313"/>
          <p14:tracePt t="18038" x="6661150" y="2500313"/>
          <p14:tracePt t="18063" x="6678613" y="2500313"/>
          <p14:tracePt t="18109" x="6689725" y="2493963"/>
          <p14:tracePt t="18131" x="6700838" y="2482850"/>
          <p14:tracePt t="18134" x="6716713" y="2438400"/>
          <p14:tracePt t="18163" x="6716713" y="2354263"/>
          <p14:tracePt t="18168" x="6716713" y="2305050"/>
          <p14:tracePt t="18197" x="6678613" y="2192338"/>
          <p14:tracePt t="18231" x="6650038" y="2109788"/>
          <p14:tracePt t="18264" x="6594475" y="2043113"/>
          <p14:tracePt t="18297" x="6461125" y="1952625"/>
          <p14:tracePt t="18303" x="6365875" y="1930400"/>
          <p14:tracePt t="18330" x="6130925" y="1897063"/>
          <p14:tracePt t="18334" x="6064250" y="1897063"/>
          <p14:tracePt t="18363" x="5886450" y="1897063"/>
          <p14:tracePt t="18367" x="5795963" y="1897063"/>
          <p14:tracePt t="18397" x="5634038" y="1881188"/>
          <p14:tracePt t="18430" x="5595938" y="1881188"/>
          <p14:tracePt t="18463" x="5500688" y="1936750"/>
          <p14:tracePt t="18497" x="5416550" y="2070100"/>
          <p14:tracePt t="18502" x="5383213" y="2103438"/>
          <p14:tracePt t="18531" x="5356225" y="2170113"/>
          <p14:tracePt t="18534" x="5356225" y="2198688"/>
          <p14:tracePt t="18564" x="5356225" y="2305050"/>
          <p14:tracePt t="18567" x="5356225" y="2332038"/>
          <p14:tracePt t="18598" x="5389563" y="2398713"/>
          <p14:tracePt t="18630" x="5600700" y="2478088"/>
          <p14:tracePt t="18664" x="5880100" y="2533650"/>
          <p14:tracePt t="18694" x="6059488" y="2600325"/>
          <p14:tracePt t="18731" x="6208713" y="2600325"/>
          <p14:tracePt t="18735" x="6259513" y="2600325"/>
          <p14:tracePt t="18763" x="6427788" y="2500313"/>
          <p14:tracePt t="18767" x="6438900" y="2500313"/>
          <p14:tracePt t="18797" x="6510338" y="2471738"/>
          <p14:tracePt t="18830" x="6577013" y="2444750"/>
          <p14:tracePt t="18863" x="6645275" y="2387600"/>
          <p14:tracePt t="18898" x="6723063" y="2287588"/>
          <p14:tracePt t="18903" x="6734175" y="2260600"/>
          <p14:tracePt t="18930" x="6750050" y="2203450"/>
          <p14:tracePt t="18963" x="6750050" y="2165350"/>
          <p14:tracePt t="18967" x="6750050" y="2136775"/>
          <p14:tracePt t="19000" x="6634163" y="1981200"/>
          <p14:tracePt t="19030" x="6388100" y="1914525"/>
          <p14:tracePt t="19064" x="6042025" y="1874838"/>
          <p14:tracePt t="19069" x="6013450" y="1874838"/>
          <p14:tracePt t="19097" x="5964238" y="1885950"/>
          <p14:tracePt t="19101" x="5964238" y="1914525"/>
          <p14:tracePt t="19130" x="5946775" y="2019300"/>
          <p14:tracePt t="19134" x="5946775" y="2047875"/>
          <p14:tracePt t="19163" x="5946775" y="2103438"/>
          <p14:tracePt t="19168" x="5953125" y="2132013"/>
          <p14:tracePt t="19197" x="5969000" y="2154238"/>
          <p14:tracePt t="19277" x="5969000" y="2170113"/>
          <p14:tracePt t="19294" x="5957888" y="2181225"/>
          <p14:tracePt t="19602" x="5946775" y="2192338"/>
          <p14:tracePt t="19667" x="5953125" y="2192338"/>
          <p14:tracePt t="19681" x="5980113" y="2170113"/>
          <p14:tracePt t="19697" x="6008688" y="2143125"/>
          <p14:tracePt t="19730" x="6019800" y="2103438"/>
          <p14:tracePt t="19764" x="6019800" y="2054225"/>
          <p14:tracePt t="19772" x="6019800" y="2036763"/>
          <p14:tracePt t="19797" x="6019800" y="2014538"/>
          <p14:tracePt t="19800" x="6019800" y="2003425"/>
          <p14:tracePt t="19827" x="6013450" y="1963738"/>
          <p14:tracePt t="19905" x="6002338" y="1963738"/>
          <p14:tracePt t="19921" x="5975350" y="1970088"/>
          <p14:tracePt t="19930" x="5964238" y="1985963"/>
          <p14:tracePt t="19964" x="5935663" y="2098675"/>
          <p14:tracePt t="19997" x="5891213" y="2214563"/>
          <p14:tracePt t="20065" x="5891213" y="2227263"/>
          <p14:tracePt t="20081" x="5891213" y="2238375"/>
          <p14:tracePt t="20098" x="5891213" y="2293938"/>
          <p14:tracePt t="20130" x="5997575" y="2343150"/>
          <p14:tracePt t="20165" x="6008688" y="2338388"/>
          <p14:tracePt t="20197" x="6048375" y="2298700"/>
          <p14:tracePt t="20202" x="6059488" y="2271713"/>
          <p14:tracePt t="20231" x="6059488" y="2220913"/>
          <p14:tracePt t="20234" x="6059488" y="2209800"/>
          <p14:tracePt t="20264" x="6059488" y="2165350"/>
          <p14:tracePt t="20267" x="6059488" y="2154238"/>
          <p14:tracePt t="20274" x="6037263" y="2109788"/>
          <p14:tracePt t="20298" x="5980113" y="2054225"/>
          <p14:tracePt t="20330" x="5953125" y="2030413"/>
          <p14:tracePt t="20338" x="5924550" y="2014538"/>
          <p14:tracePt t="20363" x="5857875" y="2003425"/>
          <p14:tracePt t="20397" x="5780088" y="2003425"/>
          <p14:tracePt t="20402" x="5768975" y="2003425"/>
          <p14:tracePt t="20431" x="5695950" y="2008188"/>
          <p14:tracePt t="20436" x="5668963" y="2025650"/>
          <p14:tracePt t="20463" x="5657850" y="2025650"/>
          <p14:tracePt t="20497" x="5646738" y="2036763"/>
          <p14:tracePt t="20533" x="5646738" y="2120900"/>
          <p14:tracePt t="20563" x="5680075" y="2187575"/>
          <p14:tracePt t="20569" x="5691188" y="2198688"/>
          <p14:tracePt t="20597" x="5702300" y="2198688"/>
          <p14:tracePt t="20633" x="5746750" y="2192338"/>
          <p14:tracePt t="20664" x="5818188" y="2132013"/>
          <p14:tracePt t="20667" x="5829300" y="2120900"/>
          <p14:tracePt t="20736" x="5842000" y="2092325"/>
          <p14:tracePt t="20744" x="5842000" y="2081213"/>
          <p14:tracePt t="20761" x="5842000" y="2065338"/>
          <p14:tracePt t="20794" x="5857875" y="2043113"/>
          <p14:tracePt t="20829" x="5857875" y="2014538"/>
          <p14:tracePt t="20861" x="5807075" y="1958975"/>
          <p14:tracePt t="20864" x="5791200" y="1958975"/>
          <p14:tracePt t="20895" x="5780088" y="1958975"/>
          <p14:tracePt t="20896" x="5768975" y="1958975"/>
          <p14:tracePt t="20929" x="5691188" y="1970088"/>
          <p14:tracePt t="20961" x="5691188" y="2047875"/>
          <p14:tracePt t="20995" x="5713413" y="2165350"/>
          <p14:tracePt t="21028" x="5780088" y="2209800"/>
          <p14:tracePt t="21064" x="5829300" y="2209800"/>
          <p14:tracePt t="21068" x="5842000" y="2209800"/>
          <p14:tracePt t="21097" x="5868988" y="2209800"/>
          <p14:tracePt t="21132" x="5891213" y="2209800"/>
          <p14:tracePt t="21163" x="5908675" y="2176463"/>
          <p14:tracePt t="21197" x="5908675" y="2092325"/>
          <p14:tracePt t="21203" x="5897563" y="2081213"/>
          <p14:tracePt t="21231" x="5886450" y="2081213"/>
          <p14:tracePt t="21263" x="5875338" y="2081213"/>
          <p14:tracePt t="21267" x="5864225" y="2081213"/>
          <p14:tracePt t="21299" x="5818188" y="2103438"/>
          <p14:tracePt t="21330" x="5818188" y="2154238"/>
          <p14:tracePt t="21364" x="5824538" y="2170113"/>
          <p14:tracePt t="21398" x="5868988" y="2170113"/>
          <p14:tracePt t="21430" x="5891213" y="2132013"/>
          <p14:tracePt t="21435" x="5891213" y="2103438"/>
          <p14:tracePt t="21463" x="5891213" y="2054225"/>
          <p14:tracePt t="21521" x="5886450" y="2054225"/>
          <p14:tracePt t="21537" x="5875338" y="2058988"/>
          <p14:tracePt t="21564" x="5864225" y="2070100"/>
          <p14:tracePt t="21597" x="5818188" y="2114550"/>
          <p14:tracePt t="21630" x="5818188" y="2125663"/>
          <p14:tracePt t="21698" x="5824538" y="2120900"/>
          <p14:tracePt t="21713" x="5824538" y="2103438"/>
          <p14:tracePt t="21777" x="5818188" y="2092325"/>
          <p14:tracePt t="21793" x="5807075" y="2092325"/>
          <p14:tracePt t="21825" x="5807075" y="2114550"/>
          <p14:tracePt t="21833" x="5807075" y="2125663"/>
          <p14:tracePt t="21863" x="5807075" y="2165350"/>
          <p14:tracePt t="21899" x="5824538" y="2192338"/>
          <p14:tracePt t="21930" x="5842000" y="2192338"/>
          <p14:tracePt t="22001" x="5818188" y="2192338"/>
          <p14:tracePt t="22009" x="5807075" y="2187575"/>
          <p14:tracePt t="22030" x="5762625" y="2187575"/>
          <p14:tracePt t="22034" x="5735638" y="2187575"/>
          <p14:tracePt t="22063" x="5713413" y="2192338"/>
          <p14:tracePt t="22098" x="5713413" y="2203450"/>
          <p14:tracePt t="22131" x="5713413" y="2232025"/>
          <p14:tracePt t="22163" x="5746750" y="2243138"/>
          <p14:tracePt t="22257" x="5691188" y="2243138"/>
          <p14:tracePt t="22265" x="5680075" y="2243138"/>
          <p14:tracePt t="22297" x="5640388" y="2287588"/>
          <p14:tracePt t="22331" x="5622925" y="2298700"/>
          <p14:tracePt t="22581" x="5634038" y="2293938"/>
          <p14:tracePt t="22597" x="5662613" y="2293938"/>
          <p14:tracePt t="22604" x="5673725" y="2293938"/>
          <p14:tracePt t="22628" x="5724525" y="2293938"/>
          <p14:tracePt t="22676" x="5735638" y="2276475"/>
          <p14:tracePt t="22708" x="5784850" y="2232025"/>
          <p14:tracePt t="22728" x="5795963" y="2220913"/>
          <p14:tracePt t="23365" x="5835650" y="2220913"/>
          <p14:tracePt t="23373" x="5853113" y="2220913"/>
          <p14:tracePt t="23397" x="5875338" y="2220913"/>
          <p14:tracePt t="23433" x="5930900" y="2220913"/>
          <p14:tracePt t="23463" x="5986463" y="2220913"/>
          <p14:tracePt t="23497" x="5997575" y="2220913"/>
          <p14:tracePt t="23621" x="6008688" y="2227263"/>
          <p14:tracePt t="23861" x="6002338" y="2227263"/>
          <p14:tracePt t="23878" x="5975350" y="2227263"/>
          <p14:tracePt t="23897" x="5953125" y="2227263"/>
          <p14:tracePt t="24165" x="5935663" y="2227263"/>
          <p14:tracePt t="24309" x="5957888" y="2220913"/>
          <p14:tracePt t="24317" x="5975350" y="2220913"/>
          <p14:tracePt t="24389" x="5997575" y="2220913"/>
          <p14:tracePt t="24398" x="6013450" y="2220913"/>
          <p14:tracePt t="24430" x="6053138" y="2220913"/>
          <p14:tracePt t="24463" x="6064250" y="2220913"/>
          <p14:tracePt t="24613" x="6075363" y="2209800"/>
          <p14:tracePt t="24646" x="6103938" y="2192338"/>
          <p14:tracePt t="24656" x="6115050" y="2192338"/>
          <p14:tracePt t="24675" x="6130925" y="2181225"/>
          <p14:tracePt t="24695" x="6142038" y="2136775"/>
          <p14:tracePt t="24730" x="6153150" y="2098675"/>
          <p14:tracePt t="24764" x="6181725" y="2047875"/>
          <p14:tracePt t="24871" x="6181725" y="2030413"/>
          <p14:tracePt t="24965" x="6175375" y="2019300"/>
          <p14:tracePt t="25045" x="6175375" y="2008188"/>
          <p14:tracePt t="25075" x="6181725" y="1997075"/>
          <p14:tracePt t="25445" x="6197600" y="1981200"/>
          <p14:tracePt t="25833" x="6208713" y="1981200"/>
          <p14:tracePt t="25849" x="6254750" y="2008188"/>
          <p14:tracePt t="25864" x="6265863" y="2019300"/>
          <p14:tracePt t="25867" x="6292850" y="2030413"/>
          <p14:tracePt t="25897" x="6321425" y="2047875"/>
          <p14:tracePt t="25945" x="6332538" y="2058988"/>
          <p14:tracePt t="25963" x="6388100" y="2087563"/>
          <p14:tracePt t="25997" x="6410325" y="2087563"/>
          <p14:tracePt t="26137" x="6454775" y="2076450"/>
          <p14:tracePt t="26145" x="6472238" y="2076450"/>
          <p14:tracePt t="26163" x="6483350" y="2065338"/>
          <p14:tracePt t="26197" x="6550025" y="2054225"/>
          <p14:tracePt t="26282" x="6561138" y="2036763"/>
          <p14:tracePt t="26297" x="6577013" y="2025650"/>
          <p14:tracePt t="26331" x="6588125" y="1985963"/>
          <p14:tracePt t="26363" x="6588125" y="1963738"/>
          <p14:tracePt t="26397" x="6588125" y="1925638"/>
          <p14:tracePt t="26401" x="6588125" y="1908175"/>
          <p14:tracePt t="26430" x="6588125" y="1841500"/>
          <p14:tracePt t="26463" x="6583363" y="1812925"/>
          <p14:tracePt t="26499" x="6538913" y="1801813"/>
          <p14:tracePt t="26531" x="6461125" y="1785938"/>
          <p14:tracePt t="26564" x="6450013" y="1785938"/>
          <p14:tracePt t="26597" x="6392863" y="1785938"/>
          <p14:tracePt t="26632" x="6381750" y="1797050"/>
          <p14:tracePt t="26666" x="6370638" y="1808163"/>
          <p14:tracePt t="26696" x="6354763" y="1835150"/>
          <p14:tracePt t="26730" x="6343650" y="1858963"/>
          <p14:tracePt t="26763" x="6343650" y="1897063"/>
          <p14:tracePt t="26798" x="6343650" y="1914525"/>
          <p14:tracePt t="26830" x="6343650" y="1925638"/>
          <p14:tracePt t="26865" x="6343650" y="1947863"/>
          <p14:tracePt t="26897" x="6348413" y="1974850"/>
          <p14:tracePt t="27785" x="6343650" y="1974850"/>
          <p14:tracePt t="27801" x="6332538" y="1974850"/>
          <p14:tracePt t="27809" x="6303963" y="1974850"/>
          <p14:tracePt t="27831" x="6226175" y="1963738"/>
          <p14:tracePt t="27834" x="6208713" y="1963738"/>
          <p14:tracePt t="27897" x="6181725" y="1963738"/>
          <p14:tracePt t="27905" x="6170613" y="1970088"/>
          <p14:tracePt t="27930" x="6119813" y="2008188"/>
          <p14:tracePt t="27966" x="6075363" y="2065338"/>
          <p14:tracePt t="27971" x="6064250" y="2109788"/>
          <p14:tracePt t="27995" x="6048375" y="2165350"/>
          <p14:tracePt t="28028" x="6048375" y="2187575"/>
          <p14:tracePt t="28217" x="6048375" y="2214563"/>
          <p14:tracePt t="28225" x="6048375" y="2227263"/>
          <p14:tracePt t="28233" x="6048375" y="2243138"/>
          <p14:tracePt t="28264" x="6048375" y="2254250"/>
          <p14:tracePt t="28267" x="6048375" y="2282825"/>
          <p14:tracePt t="28297" x="6081713" y="2320925"/>
          <p14:tracePt t="28301" x="6126163" y="2349500"/>
          <p14:tracePt t="28330" x="6175375" y="2398713"/>
          <p14:tracePt t="28335" x="6192838" y="2416175"/>
          <p14:tracePt t="28363" x="6215063" y="2427288"/>
          <p14:tracePt t="28367" x="6226175" y="2427288"/>
          <p14:tracePt t="28397" x="6343650" y="2444750"/>
          <p14:tracePt t="28430" x="6461125" y="2455863"/>
          <p14:tracePt t="28465" x="6472238" y="2455863"/>
          <p14:tracePt t="28497" x="6488113" y="2455863"/>
          <p14:tracePt t="28530" x="6565900" y="2405063"/>
          <p14:tracePt t="28539" x="6599238" y="2387600"/>
          <p14:tracePt t="28564" x="6610350" y="2387600"/>
          <p14:tracePt t="28600" x="6610350" y="2376488"/>
          <p14:tracePt t="28630" x="6610350" y="2309813"/>
          <p14:tracePt t="28638" x="6610350" y="2260600"/>
          <p14:tracePt t="28664" x="6577013" y="2209800"/>
          <p14:tracePt t="28695" x="6565900" y="2192338"/>
          <p14:tracePt t="28729" x="6550025" y="2181225"/>
          <p14:tracePt t="28762" x="6410325" y="2081213"/>
          <p14:tracePt t="28765" x="6365875" y="2065338"/>
          <p14:tracePt t="28796" x="6281738" y="2054225"/>
          <p14:tracePt t="28844" x="6254750" y="2054225"/>
          <p14:tracePt t="28862" x="6226175" y="2058988"/>
          <p14:tracePt t="28895" x="6215063" y="2154238"/>
          <p14:tracePt t="28929" x="6215063" y="2238375"/>
          <p14:tracePt t="28964" x="6254750" y="2265363"/>
          <p14:tracePt t="28968" x="6265863" y="2265363"/>
          <p14:tracePt t="28998" x="6332538" y="2293938"/>
          <p14:tracePt t="29031" x="6521450" y="2376488"/>
          <p14:tracePt t="29038" x="6532563" y="2376488"/>
          <p14:tracePt t="29062" x="6572250" y="2387600"/>
          <p14:tracePt t="29095" x="6610350" y="2387600"/>
          <p14:tracePt t="29129" x="6650038" y="2387600"/>
          <p14:tracePt t="29164" x="6661150" y="2387600"/>
          <p14:tracePt t="29196" x="6661150" y="2338388"/>
          <p14:tracePt t="29229" x="6638925" y="2227263"/>
          <p14:tracePt t="29262" x="6554788" y="2114550"/>
          <p14:tracePt t="29295" x="6472238" y="2114550"/>
          <p14:tracePt t="29328" x="6321425" y="2114550"/>
          <p14:tracePt t="29332" x="6292850" y="2125663"/>
          <p14:tracePt t="29361" x="6203950" y="2198688"/>
          <p14:tracePt t="29364" x="6192838" y="2209800"/>
          <p14:tracePt t="29396" x="6192838" y="2238375"/>
          <p14:tracePt t="29429" x="6192838" y="2260600"/>
          <p14:tracePt t="29463" x="6192838" y="2276475"/>
          <p14:tracePt t="29495" x="6192838" y="2316163"/>
          <p14:tracePt t="29528" x="6281738" y="2343150"/>
          <p14:tracePt t="29532" x="6326188" y="2354263"/>
          <p14:tracePt t="29562" x="6381750" y="2354263"/>
          <p14:tracePt t="29660" x="6392863" y="2354263"/>
          <p14:tracePt t="29668" x="6392863" y="2349500"/>
          <p14:tracePt t="29695" x="6388100" y="2282825"/>
          <p14:tracePt t="29729" x="6343650" y="2214563"/>
          <p14:tracePt t="29773" x="6332538" y="2203450"/>
          <p14:tracePt t="29795" x="6310313" y="2187575"/>
          <p14:tracePt t="29798" x="6265863" y="2187575"/>
          <p14:tracePt t="29828" x="6208713" y="2187575"/>
          <p14:tracePt t="29862" x="6197600" y="2187575"/>
          <p14:tracePt t="29895" x="6170613" y="2209800"/>
          <p14:tracePt t="29900" x="6170613" y="2238375"/>
          <p14:tracePt t="29929" x="6170613" y="2260600"/>
          <p14:tracePt t="29962" x="6170613" y="2316163"/>
          <p14:tracePt t="29965" x="6181725" y="2327275"/>
          <p14:tracePt t="30044" x="6192838" y="2327275"/>
          <p14:tracePt t="30141" x="6192838" y="2320925"/>
          <p14:tracePt t="30157" x="6192838" y="2305050"/>
          <p14:tracePt t="30164" x="6192838" y="2293938"/>
          <p14:tracePt t="30196" x="6192838" y="2254250"/>
          <p14:tracePt t="30228" x="6186488" y="2243138"/>
          <p14:tracePt t="31356" x="0" y="0"/>
        </p14:tracePtLst>
        <p14:tracePtLst>
          <p14:tracePt t="32434" x="5969000" y="2147888"/>
          <p14:tracePt t="32505" x="5969000" y="2154238"/>
          <p14:tracePt t="32513" x="5969000" y="2181225"/>
          <p14:tracePt t="32530" x="5969000" y="2192338"/>
          <p14:tracePt t="32563" x="6019800" y="2249488"/>
          <p14:tracePt t="32597" x="6103938" y="2287588"/>
          <p14:tracePt t="32601" x="6148388" y="2320925"/>
          <p14:tracePt t="32631" x="6170613" y="2332038"/>
          <p14:tracePt t="32634" x="6197600" y="2332038"/>
          <p14:tracePt t="32663" x="6270625" y="2360613"/>
          <p14:tracePt t="32668" x="6281738" y="2360613"/>
          <p14:tracePt t="32699" x="6332538" y="2360613"/>
          <p14:tracePt t="32730" x="6388100" y="2387600"/>
          <p14:tracePt t="32763" x="6438900" y="2398713"/>
          <p14:tracePt t="32797" x="6454775" y="2398713"/>
          <p14:tracePt t="32830" x="6538913" y="2376488"/>
          <p14:tracePt t="32834" x="6550025" y="2376488"/>
          <p14:tracePt t="32863" x="6577013" y="2376488"/>
          <p14:tracePt t="32868" x="6588125" y="2365375"/>
          <p14:tracePt t="32874" x="6599238" y="2354263"/>
          <p14:tracePt t="32898" x="6610350" y="2338388"/>
          <p14:tracePt t="32930" x="6627813" y="2260600"/>
          <p14:tracePt t="32964" x="6594475" y="2098675"/>
          <p14:tracePt t="32998" x="6499225" y="2014538"/>
          <p14:tracePt t="33002" x="6465888" y="1963738"/>
          <p14:tracePt t="33027" x="6348413" y="1881188"/>
          <p14:tracePt t="33061" x="6292850" y="1824038"/>
          <p14:tracePt t="33128" x="6248400" y="1824038"/>
          <p14:tracePt t="33136" x="6237288" y="1824038"/>
          <p14:tracePt t="33161" x="6115050" y="1790700"/>
          <p14:tracePt t="33195" x="5942013" y="1790700"/>
          <p14:tracePt t="33228" x="5902325" y="1790700"/>
          <p14:tracePt t="33261" x="5818188" y="1863725"/>
          <p14:tracePt t="33263" x="5818188" y="1874838"/>
          <p14:tracePt t="33294" x="5773738" y="1958975"/>
          <p14:tracePt t="33297" x="5773738" y="1970088"/>
          <p14:tracePt t="33328" x="5773738" y="2103438"/>
          <p14:tracePt t="33361" x="5773738" y="2187575"/>
          <p14:tracePt t="33395" x="5853113" y="2265363"/>
          <p14:tracePt t="33428" x="5880100" y="2320925"/>
          <p14:tracePt t="33462" x="5891213" y="2332038"/>
          <p14:tracePt t="33468" x="5908675" y="2332038"/>
          <p14:tracePt t="33497" x="6019800" y="2376488"/>
          <p14:tracePt t="33530" x="6115050" y="2393950"/>
          <p14:tracePt t="33565" x="6164263" y="2405063"/>
          <p14:tracePt t="33595" x="6208713" y="2405063"/>
          <p14:tracePt t="33629" x="6288088" y="2405063"/>
          <p14:tracePt t="33632" x="6354763" y="2405063"/>
          <p14:tracePt t="33663" x="6461125" y="2376488"/>
          <p14:tracePt t="33666" x="6488113" y="2360613"/>
          <p14:tracePt t="33696" x="6594475" y="2316163"/>
          <p14:tracePt t="33729" x="6638925" y="2287588"/>
          <p14:tracePt t="33762" x="6650038" y="2254250"/>
          <p14:tracePt t="33796" x="6623050" y="2136775"/>
          <p14:tracePt t="33829" x="6461125" y="2008188"/>
          <p14:tracePt t="33832" x="6392863" y="1992313"/>
          <p14:tracePt t="33862" x="6226175" y="1958975"/>
          <p14:tracePt t="33865" x="6197600" y="1947863"/>
          <p14:tracePt t="33896" x="6097588" y="1885950"/>
          <p14:tracePt t="33929" x="6086475" y="1874838"/>
          <p14:tracePt t="33962" x="6059488" y="1881188"/>
          <p14:tracePt t="33995" x="5902325" y="1992313"/>
          <p14:tracePt t="34029" x="5813425" y="2054225"/>
          <p14:tracePt t="34072" x="5813425" y="2065338"/>
          <p14:tracePt t="34096" x="5802313" y="2103438"/>
          <p14:tracePt t="34129" x="5802313" y="2214563"/>
          <p14:tracePt t="34163" x="5886450" y="2305050"/>
          <p14:tracePt t="34195" x="6064250" y="2365375"/>
          <p14:tracePt t="34229" x="6197600" y="2411413"/>
          <p14:tracePt t="34233" x="6215063" y="2427288"/>
          <p14:tracePt t="34264" x="6226175" y="2438400"/>
          <p14:tracePt t="34296" x="6299200" y="2538413"/>
          <p14:tracePt t="34329" x="6370638" y="2555875"/>
          <p14:tracePt t="34362" x="6421438" y="2544763"/>
          <p14:tracePt t="34395" x="6488113" y="2493963"/>
          <p14:tracePt t="34429" x="6554788" y="2466975"/>
          <p14:tracePt t="34463" x="6583363" y="2455863"/>
          <p14:tracePt t="34465" x="6599238" y="2422525"/>
          <p14:tracePt t="34496" x="6667500" y="2338388"/>
          <p14:tracePt t="34529" x="6667500" y="2298700"/>
          <p14:tracePt t="34562" x="6667500" y="2260600"/>
          <p14:tracePt t="34596" x="6634163" y="2143125"/>
          <p14:tracePt t="34629" x="6583363" y="2092325"/>
          <p14:tracePt t="34633" x="6583363" y="2081213"/>
          <p14:tracePt t="34662" x="6527800" y="2043113"/>
          <p14:tracePt t="34695" x="6472238" y="1985963"/>
          <p14:tracePt t="34729" x="6403975" y="1985963"/>
          <p14:tracePt t="34732" x="6392863" y="1985963"/>
          <p14:tracePt t="34762" x="6354763" y="1985963"/>
          <p14:tracePt t="34765" x="6337300" y="1985963"/>
          <p14:tracePt t="34796" x="6276975" y="1997075"/>
          <p14:tracePt t="34829" x="6232525" y="2132013"/>
          <p14:tracePt t="34862" x="6215063" y="2309813"/>
          <p14:tracePt t="34895" x="6237288" y="2460625"/>
          <p14:tracePt t="34929" x="6354763" y="2533650"/>
          <p14:tracePt t="34932" x="6381750" y="2533650"/>
          <p14:tracePt t="34962" x="6421438" y="2533650"/>
          <p14:tracePt t="34965" x="6438900" y="2533650"/>
          <p14:tracePt t="34995" x="6477000" y="2533650"/>
          <p14:tracePt t="34999" x="6488113" y="2533650"/>
          <p14:tracePt t="35029" x="6527800" y="2505075"/>
          <p14:tracePt t="35062" x="6638925" y="2387600"/>
          <p14:tracePt t="35095" x="6667500" y="2320925"/>
          <p14:tracePt t="35101" x="6694488" y="2305050"/>
          <p14:tracePt t="35127" x="6705600" y="2293938"/>
          <p14:tracePt t="35161" x="6667500" y="2154238"/>
          <p14:tracePt t="35163" x="6634163" y="2125663"/>
          <p14:tracePt t="35194" x="6561138" y="2065338"/>
          <p14:tracePt t="35196" x="6532563" y="2036763"/>
          <p14:tracePt t="35228" x="6454775" y="1970088"/>
          <p14:tracePt t="35261" x="6388100" y="1970088"/>
          <p14:tracePt t="35294" x="6359525" y="1970088"/>
          <p14:tracePt t="35327" x="6337300" y="1974850"/>
          <p14:tracePt t="35363" x="6270625" y="2043113"/>
          <p14:tracePt t="35367" x="6254750" y="2125663"/>
          <p14:tracePt t="35399" x="6237288" y="2243138"/>
          <p14:tracePt t="35428" x="6237288" y="2309813"/>
          <p14:tracePt t="35461" x="6237288" y="2427288"/>
          <p14:tracePt t="35496" x="6321425" y="2500313"/>
          <p14:tracePt t="35500" x="6332538" y="2500313"/>
          <p14:tracePt t="35532" x="6348413" y="2500313"/>
          <p14:tracePt t="35561" x="6359525" y="2500313"/>
          <p14:tracePt t="35595" x="6427788" y="2460625"/>
          <p14:tracePt t="35628" x="6438900" y="2449513"/>
          <p14:tracePt t="35661" x="6472238" y="2298700"/>
          <p14:tracePt t="35695" x="6488113" y="2103438"/>
          <p14:tracePt t="35728" x="6488113" y="1985963"/>
          <p14:tracePt t="35732" x="6477000" y="1974850"/>
          <p14:tracePt t="35788" x="6465888" y="1963738"/>
          <p14:tracePt t="35796" x="6454775" y="1952625"/>
          <p14:tracePt t="35828" x="6321425" y="1892300"/>
          <p14:tracePt t="35861" x="6310313" y="1881188"/>
          <p14:tracePt t="35895" x="6299200" y="1885950"/>
          <p14:tracePt t="35928" x="6197600" y="1958975"/>
          <p14:tracePt t="35932" x="6164263" y="1985963"/>
          <p14:tracePt t="35962" x="6053138" y="2081213"/>
          <p14:tracePt t="35964" x="6037263" y="2154238"/>
          <p14:tracePt t="35995" x="6019800" y="2227263"/>
          <p14:tracePt t="35997" x="6019800" y="2265363"/>
          <p14:tracePt t="36028" x="6019800" y="2332038"/>
          <p14:tracePt t="36061" x="6126163" y="2427288"/>
          <p14:tracePt t="36095" x="6303963" y="2455863"/>
          <p14:tracePt t="36128" x="6354763" y="2455863"/>
          <p14:tracePt t="36162" x="6427788" y="2455863"/>
          <p14:tracePt t="36165" x="6438900" y="2449513"/>
          <p14:tracePt t="36195" x="6527800" y="2398713"/>
          <p14:tracePt t="36197" x="6538913" y="2387600"/>
          <p14:tracePt t="36228" x="6565900" y="2376488"/>
          <p14:tracePt t="36261" x="6588125" y="2338388"/>
          <p14:tracePt t="36295" x="6588125" y="2327275"/>
          <p14:tracePt t="36328" x="6588125" y="2243138"/>
          <p14:tracePt t="36361" x="6605588" y="2120900"/>
          <p14:tracePt t="36395" x="6605588" y="2092325"/>
          <p14:tracePt t="36398" x="6605588" y="2065338"/>
          <p14:tracePt t="36428" x="6599238" y="2003425"/>
          <p14:tracePt t="36462" x="6583363" y="1974850"/>
          <p14:tracePt t="36540" x="6572250" y="1963738"/>
          <p14:tracePt t="36548" x="6532563" y="1963738"/>
          <p14:tracePt t="36561" x="6516688" y="1947863"/>
          <p14:tracePt t="36564" x="6505575" y="1947863"/>
          <p14:tracePt t="36621" x="6461125" y="1947863"/>
          <p14:tracePt t="36630" x="6450013" y="1947863"/>
          <p14:tracePt t="36828" x="0" y="0"/>
        </p14:tracePtLst>
        <p14:tracePtLst>
          <p14:tracePt t="38701" x="5780088" y="2249488"/>
          <p14:tracePt t="38809" x="5795963" y="2249488"/>
          <p14:tracePt t="38825" x="5807075" y="2249488"/>
          <p14:tracePt t="38953" x="5802313" y="2249488"/>
          <p14:tracePt t="38961" x="5784850" y="2249488"/>
          <p14:tracePt t="39049" x="5795963" y="2249488"/>
          <p14:tracePt t="39066" x="5824538" y="2249488"/>
          <p14:tracePt t="39074" x="5835650" y="2249488"/>
          <p14:tracePt t="39097" x="5875338" y="2249488"/>
          <p14:tracePt t="39320" x="0" y="0"/>
        </p14:tracePtLst>
        <p14:tracePtLst>
          <p14:tracePt t="50025" x="4808538" y="5049838"/>
          <p14:tracePt t="50065" x="4808538" y="5060950"/>
          <p14:tracePt t="50081" x="4837113" y="5089525"/>
          <p14:tracePt t="50098" x="4921250" y="5138738"/>
          <p14:tracePt t="50130" x="5154613" y="5207000"/>
          <p14:tracePt t="50163" x="5713413" y="5273675"/>
          <p14:tracePt t="50197" x="6399213" y="5295900"/>
          <p14:tracePt t="50202" x="6415088" y="5295900"/>
          <p14:tracePt t="50230" x="6472238" y="5295900"/>
          <p14:tracePt t="50265" x="6543675" y="5267325"/>
          <p14:tracePt t="50297" x="6656388" y="5083175"/>
          <p14:tracePt t="50330" x="6689725" y="4827588"/>
          <p14:tracePt t="50363" x="6678613" y="4537075"/>
          <p14:tracePt t="50370" x="6638925" y="4464050"/>
          <p14:tracePt t="50397" x="6538913" y="4330700"/>
          <p14:tracePt t="50402" x="6465888" y="4297363"/>
          <p14:tracePt t="50430" x="6315075" y="4213225"/>
          <p14:tracePt t="50434" x="6248400" y="4195763"/>
          <p14:tracePt t="50464" x="5868988" y="4090988"/>
          <p14:tracePt t="50469" x="5622925" y="4040188"/>
          <p14:tracePt t="50474" x="5327650" y="3989388"/>
          <p14:tracePt t="50498" x="4306888" y="3860800"/>
          <p14:tracePt t="50531" x="3079750" y="3860800"/>
          <p14:tracePt t="50563" x="2393950" y="3860800"/>
          <p14:tracePt t="50569" x="2298700" y="3871913"/>
          <p14:tracePt t="50597" x="2036763" y="3929063"/>
          <p14:tracePt t="50602" x="2003425" y="3962400"/>
          <p14:tracePt t="50630" x="1812925" y="4033838"/>
          <p14:tracePt t="50634" x="1706563" y="4095750"/>
          <p14:tracePt t="50665" x="1444625" y="4341813"/>
          <p14:tracePt t="50697" x="1355725" y="4525963"/>
          <p14:tracePt t="50729" x="1355725" y="4714875"/>
          <p14:tracePt t="50762" x="1366838" y="4965700"/>
          <p14:tracePt t="50795" x="1651000" y="5311775"/>
          <p14:tracePt t="50829" x="2236788" y="5602288"/>
          <p14:tracePt t="50832" x="2482850" y="5675313"/>
          <p14:tracePt t="50862" x="3414713" y="5826125"/>
          <p14:tracePt t="50866" x="3743325" y="5848350"/>
          <p14:tracePt t="50895" x="4602163" y="5926138"/>
          <p14:tracePt t="50898" x="4870450" y="5926138"/>
          <p14:tracePt t="50929" x="5762625" y="5926138"/>
          <p14:tracePt t="50962" x="6337300" y="5908675"/>
          <p14:tracePt t="50995" x="6829425" y="5719763"/>
          <p14:tracePt t="51029" x="7202488" y="5557838"/>
          <p14:tracePt t="51032" x="7213600" y="5546725"/>
          <p14:tracePt t="51063" x="7269163" y="5480050"/>
          <p14:tracePt t="51065" x="7369175" y="5402263"/>
          <p14:tracePt t="51095" x="7397750" y="5273675"/>
          <p14:tracePt t="51098" x="7397750" y="5222875"/>
          <p14:tracePt t="51129" x="7397750" y="4905375"/>
          <p14:tracePt t="51162" x="7118350" y="4537075"/>
          <p14:tracePt t="51195" x="6789738" y="4341813"/>
          <p14:tracePt t="51229" x="6281738" y="4213225"/>
          <p14:tracePt t="51232" x="6126163" y="4191000"/>
          <p14:tracePt t="51262" x="5607050" y="4124325"/>
          <p14:tracePt t="51265" x="5394325" y="4102100"/>
          <p14:tracePt t="51296" x="4440238" y="4051300"/>
          <p14:tracePt t="51328" x="3581400" y="4051300"/>
          <p14:tracePt t="51362" x="2889250" y="4067175"/>
          <p14:tracePt t="51395" x="2560638" y="4202113"/>
          <p14:tracePt t="51429" x="2376488" y="4330700"/>
          <p14:tracePt t="51463" x="2320925" y="4514850"/>
          <p14:tracePt t="51495" x="2309813" y="4721225"/>
          <p14:tracePt t="51528" x="2354263" y="4916488"/>
          <p14:tracePt t="51531" x="2405063" y="4949825"/>
          <p14:tracePt t="51562" x="2582863" y="5072063"/>
          <p14:tracePt t="51565" x="2633663" y="5105400"/>
          <p14:tracePt t="51595" x="2784475" y="5207000"/>
          <p14:tracePt t="51598" x="2851150" y="5240338"/>
          <p14:tracePt t="51628" x="3302000" y="5340350"/>
          <p14:tracePt t="51662" x="3994150" y="5362575"/>
          <p14:tracePt t="51695" x="4681538" y="5362575"/>
          <p14:tracePt t="51728" x="4770438" y="5334000"/>
          <p14:tracePt t="51762" x="4786313" y="5295900"/>
          <p14:tracePt t="51765" x="4797425" y="5295900"/>
          <p14:tracePt t="51796" x="4826000" y="5273675"/>
          <p14:tracePt t="51828" x="4876800" y="5207000"/>
          <p14:tracePt t="51862" x="4876800" y="5178425"/>
          <p14:tracePt t="51895" x="4876800" y="5167313"/>
          <p14:tracePt t="51930" x="4892675" y="5122863"/>
          <p14:tracePt t="51961" x="0" y="0"/>
        </p14:tracePtLst>
        <p14:tracePtLst>
          <p14:tracePt t="55521" x="1690688" y="4676775"/>
          <p14:tracePt t="55657" x="1695450" y="4681538"/>
          <p14:tracePt t="55667" x="1712913" y="4692650"/>
          <p14:tracePt t="55694" x="1779588" y="4710113"/>
          <p14:tracePt t="55696" x="1790700" y="4710113"/>
          <p14:tracePt t="55729" x="1801813" y="4721225"/>
          <p14:tracePt t="55784" x="1846263" y="4721225"/>
          <p14:tracePt t="55795" x="1857375" y="4721225"/>
          <p14:tracePt t="55829" x="1912938" y="4721225"/>
          <p14:tracePt t="55833" x="1924050" y="4714875"/>
          <p14:tracePt t="55864" x="2030413" y="4575175"/>
          <p14:tracePt t="55896" x="2074863" y="4492625"/>
          <p14:tracePt t="55929" x="2085975" y="4402138"/>
          <p14:tracePt t="55962" x="2097088" y="4341813"/>
          <p14:tracePt t="55996" x="2058988" y="4217988"/>
          <p14:tracePt t="56029" x="1897063" y="4006850"/>
          <p14:tracePt t="56032" x="1819275" y="3929063"/>
          <p14:tracePt t="56062" x="1668463" y="3811588"/>
          <p14:tracePt t="56065" x="1635125" y="3794125"/>
          <p14:tracePt t="56095" x="1612900" y="3771900"/>
          <p14:tracePt t="56138" x="1595438" y="3756025"/>
          <p14:tracePt t="56162" x="1473200" y="3738563"/>
          <p14:tracePt t="56195" x="1244600" y="3722688"/>
          <p14:tracePt t="56229" x="1020763" y="3816350"/>
          <p14:tracePt t="56232" x="969963" y="3849688"/>
          <p14:tracePt t="56262" x="842963" y="3933825"/>
          <p14:tracePt t="56265" x="792163" y="3967163"/>
          <p14:tracePt t="56296" x="774700" y="4084638"/>
          <p14:tracePt t="56329" x="763588" y="4257675"/>
          <p14:tracePt t="56362" x="809625" y="4459288"/>
          <p14:tracePt t="56395" x="942975" y="4581525"/>
          <p14:tracePt t="56429" x="1087438" y="4676775"/>
          <p14:tracePt t="56462" x="1171575" y="4732338"/>
          <p14:tracePt t="56466" x="1182688" y="4743450"/>
          <p14:tracePt t="56496" x="1260475" y="4787900"/>
          <p14:tracePt t="56529" x="1344613" y="4814888"/>
          <p14:tracePt t="56562" x="1495425" y="4832350"/>
          <p14:tracePt t="56595" x="1668463" y="4843463"/>
          <p14:tracePt t="56629" x="1885950" y="4899025"/>
          <p14:tracePt t="56633" x="1935163" y="4899025"/>
          <p14:tracePt t="56662" x="1992313" y="4899025"/>
          <p14:tracePt t="56665" x="2003425" y="4899025"/>
          <p14:tracePt t="56696" x="2014538" y="4894263"/>
          <p14:tracePt t="56729" x="2070100" y="4810125"/>
          <p14:tracePt t="56762" x="2085975" y="4619625"/>
          <p14:tracePt t="56796" x="2085975" y="4519613"/>
          <p14:tracePt t="56829" x="2047875" y="4452938"/>
          <p14:tracePt t="56833" x="2030413" y="4419600"/>
          <p14:tracePt t="56862" x="1941513" y="4341813"/>
          <p14:tracePt t="56865" x="1912938" y="4324350"/>
          <p14:tracePt t="56897" x="1668463" y="4224338"/>
          <p14:tracePt t="56931" x="1562100" y="4173538"/>
          <p14:tracePt t="56964" x="1544638" y="4173538"/>
          <p14:tracePt t="57033" x="1506538" y="4173538"/>
          <p14:tracePt t="57041" x="1455738" y="4202113"/>
          <p14:tracePt t="57064" x="1389063" y="4268788"/>
          <p14:tracePt t="57067" x="1377950" y="4279900"/>
          <p14:tracePt t="57096" x="1293813" y="4375150"/>
          <p14:tracePt t="57129" x="1282700" y="4430713"/>
          <p14:tracePt t="57162" x="1266825" y="4575175"/>
          <p14:tracePt t="57195" x="1266825" y="4710113"/>
          <p14:tracePt t="57228" x="1373188" y="4821238"/>
          <p14:tracePt t="57232" x="1400175" y="4832350"/>
          <p14:tracePt t="57262" x="1439863" y="4905375"/>
          <p14:tracePt t="57265" x="1466850" y="4905375"/>
          <p14:tracePt t="57295" x="1506538" y="4921250"/>
          <p14:tracePt t="57298" x="1533525" y="4932363"/>
          <p14:tracePt t="57329" x="1651000" y="4965700"/>
          <p14:tracePt t="57362" x="1768475" y="4965700"/>
          <p14:tracePt t="57395" x="1868488" y="4965700"/>
          <p14:tracePt t="57428" x="1908175" y="4943475"/>
          <p14:tracePt t="57432" x="1919288" y="4932363"/>
          <p14:tracePt t="57462" x="1981200" y="4843463"/>
          <p14:tracePt t="57495" x="1981200" y="4670425"/>
          <p14:tracePt t="57500" x="1992313" y="4659313"/>
          <p14:tracePt t="57529" x="1992313" y="4541838"/>
          <p14:tracePt t="57531" x="1963738" y="4470400"/>
          <p14:tracePt t="57562" x="1830388" y="4352925"/>
          <p14:tracePt t="57565" x="1774825" y="4302125"/>
          <p14:tracePt t="57597" x="1590675" y="4184650"/>
          <p14:tracePt t="57629" x="1439863" y="4102100"/>
          <p14:tracePt t="57662" x="1344613" y="4102100"/>
          <p14:tracePt t="57694" x="1244600" y="4079875"/>
          <p14:tracePt t="57727" x="1071563" y="4184650"/>
          <p14:tracePt t="57763" x="931863" y="4279900"/>
          <p14:tracePt t="57765" x="914400" y="4291013"/>
          <p14:tracePt t="57798" x="903288" y="4391025"/>
          <p14:tracePt t="57829" x="887413" y="4525963"/>
          <p14:tracePt t="57862" x="898525" y="4625975"/>
          <p14:tracePt t="57896" x="1004888" y="4787900"/>
          <p14:tracePt t="57929" x="1127125" y="4894263"/>
          <p14:tracePt t="57934" x="1177925" y="4910138"/>
          <p14:tracePt t="57963" x="1227138" y="4921250"/>
          <p14:tracePt t="57966" x="1244600" y="4932363"/>
          <p14:tracePt t="57997" x="1304925" y="4943475"/>
          <p14:tracePt t="58029" x="1360488" y="4943475"/>
          <p14:tracePt t="58063" x="1455738" y="4960938"/>
          <p14:tracePt t="58097" x="1673225" y="4960938"/>
          <p14:tracePt t="58130" x="1706563" y="4960938"/>
          <p14:tracePt t="58164" x="1819275" y="4876800"/>
          <p14:tracePt t="58197" x="1874838" y="4792663"/>
          <p14:tracePt t="58230" x="1919288" y="4659313"/>
          <p14:tracePt t="58264" x="1919288" y="4408488"/>
          <p14:tracePt t="58270" x="1919288" y="4357688"/>
          <p14:tracePt t="58297" x="1819275" y="4179888"/>
          <p14:tracePt t="58301" x="1801813" y="4168775"/>
          <p14:tracePt t="58329" x="1752600" y="4113213"/>
          <p14:tracePt t="58332" x="1752600" y="4102100"/>
          <p14:tracePt t="58362" x="1712913" y="4044950"/>
          <p14:tracePt t="58366" x="1695450" y="4033838"/>
          <p14:tracePt t="58396" x="1506538" y="3956050"/>
          <p14:tracePt t="58429" x="1338263" y="3922713"/>
          <p14:tracePt t="58462" x="1322388" y="3922713"/>
          <p14:tracePt t="58496" x="1311275" y="3922713"/>
          <p14:tracePt t="58529" x="1255713" y="3944938"/>
          <p14:tracePt t="58532" x="1211263" y="3962400"/>
          <p14:tracePt t="58563" x="1131888" y="4051300"/>
          <p14:tracePt t="58566" x="1082675" y="4084638"/>
          <p14:tracePt t="58596" x="969963" y="4206875"/>
          <p14:tracePt t="58629" x="969963" y="4435475"/>
          <p14:tracePt t="58663" x="998538" y="4570413"/>
          <p14:tracePt t="58697" x="1109663" y="4659313"/>
          <p14:tracePt t="58701" x="1138238" y="4676775"/>
          <p14:tracePt t="58730" x="1271588" y="4743450"/>
          <p14:tracePt t="58734" x="1300163" y="4743450"/>
          <p14:tracePt t="58764" x="1395413" y="4776788"/>
          <p14:tracePt t="58767" x="1417638" y="4776788"/>
          <p14:tracePt t="58797" x="1522413" y="4776788"/>
          <p14:tracePt t="58831" x="1544638" y="4776788"/>
          <p14:tracePt t="58865" x="1573213" y="4776788"/>
          <p14:tracePt t="58897" x="1595438" y="4776788"/>
          <p14:tracePt t="58901" x="1639888" y="4776788"/>
          <p14:tracePt t="58930" x="1668463" y="4743450"/>
          <p14:tracePt t="58935" x="1679575" y="4699000"/>
          <p14:tracePt t="58963" x="1695450" y="4597400"/>
          <p14:tracePt t="58967" x="1695450" y="4564063"/>
          <p14:tracePt t="58997" x="1695450" y="4497388"/>
          <p14:tracePt t="59001" x="1695450" y="4470400"/>
          <p14:tracePt t="59031" x="1695450" y="4419600"/>
          <p14:tracePt t="59036" x="1695450" y="4352925"/>
          <p14:tracePt t="59062" x="1668463" y="4240213"/>
          <p14:tracePt t="59064" x="1617663" y="4206875"/>
          <p14:tracePt t="59095" x="1539875" y="4129088"/>
          <p14:tracePt t="59097" x="1528763" y="4117975"/>
          <p14:tracePt t="59128" x="1433513" y="4062413"/>
          <p14:tracePt t="59162" x="1316038" y="4062413"/>
          <p14:tracePt t="59195" x="1160463" y="4117975"/>
          <p14:tracePt t="59228" x="1120775" y="4191000"/>
          <p14:tracePt t="59232" x="1104900" y="4217988"/>
          <p14:tracePt t="59262" x="1060450" y="4297363"/>
          <p14:tracePt t="59264" x="1060450" y="4308475"/>
          <p14:tracePt t="59295" x="1060450" y="4452938"/>
          <p14:tracePt t="59328" x="1071563" y="4581525"/>
          <p14:tracePt t="59362" x="1255713" y="4714875"/>
          <p14:tracePt t="59395" x="1455738" y="4832350"/>
          <p14:tracePt t="59428" x="1679575" y="4921250"/>
          <p14:tracePt t="59432" x="1706563" y="4921250"/>
          <p14:tracePt t="59462" x="1746250" y="4921250"/>
          <p14:tracePt t="59495" x="1846263" y="4921250"/>
          <p14:tracePt t="59529" x="1952625" y="4821238"/>
          <p14:tracePt t="59532" x="1985963" y="4787900"/>
          <p14:tracePt t="59562" x="2014538" y="4759325"/>
          <p14:tracePt t="59564" x="2014538" y="4737100"/>
          <p14:tracePt t="59595" x="2014538" y="4648200"/>
          <p14:tracePt t="59597" x="2014538" y="4559300"/>
          <p14:tracePt t="59629" x="2014538" y="4424363"/>
          <p14:tracePt t="59661" x="1924050" y="4302125"/>
          <p14:tracePt t="59695" x="1785938" y="4251325"/>
          <p14:tracePt t="59728" x="1746250" y="4240213"/>
          <p14:tracePt t="59732" x="1735138" y="4240213"/>
          <p14:tracePt t="59762" x="1651000" y="4240213"/>
          <p14:tracePt t="59764" x="1639888" y="4240213"/>
          <p14:tracePt t="59795" x="1511300" y="4275138"/>
          <p14:tracePt t="59798" x="1462088" y="4286250"/>
          <p14:tracePt t="59828" x="1389063" y="4357688"/>
          <p14:tracePt t="59862" x="1360488" y="4459288"/>
          <p14:tracePt t="59897" x="1360488" y="4541838"/>
          <p14:tracePt t="59902" x="1360488" y="4570413"/>
          <p14:tracePt t="59930" x="1360488" y="4637088"/>
          <p14:tracePt t="59934" x="1360488" y="4681538"/>
          <p14:tracePt t="59964" x="1444625" y="4776788"/>
          <p14:tracePt t="59967" x="1455738" y="4776788"/>
          <p14:tracePt t="59997" x="1557338" y="4799013"/>
          <p14:tracePt t="60006" x="1568450" y="4799013"/>
          <p14:tracePt t="60093" x="1579563" y="4799013"/>
          <p14:tracePt t="60102" x="1595438" y="4792663"/>
          <p14:tracePt t="60130" x="1635125" y="4743450"/>
          <p14:tracePt t="60135" x="1646238" y="4714875"/>
          <p14:tracePt t="60164" x="1679575" y="4619625"/>
          <p14:tracePt t="60167" x="1679575" y="4592638"/>
          <p14:tracePt t="60197" x="1679575" y="4492625"/>
          <p14:tracePt t="60230" x="1679575" y="4459288"/>
          <p14:tracePt t="60263" x="1539875" y="4330700"/>
          <p14:tracePt t="60297" x="1360488" y="4246563"/>
          <p14:tracePt t="60302" x="1349375" y="4246563"/>
          <p14:tracePt t="60330" x="1338263" y="4246563"/>
          <p14:tracePt t="60364" x="1311275" y="4246563"/>
          <p14:tracePt t="60397" x="1204913" y="4335463"/>
          <p14:tracePt t="60429" x="1171575" y="4492625"/>
          <p14:tracePt t="60462" x="1182688" y="4665663"/>
          <p14:tracePt t="60496" x="1311275" y="4759325"/>
          <p14:tracePt t="60529" x="1450975" y="4792663"/>
          <p14:tracePt t="60562" x="1517650" y="4792663"/>
          <p14:tracePt t="60595" x="1668463" y="4754563"/>
          <p14:tracePt t="60629" x="1812925" y="4575175"/>
          <p14:tracePt t="60632" x="1846263" y="4525963"/>
          <p14:tracePt t="60662" x="1879600" y="4375150"/>
          <p14:tracePt t="60665" x="1879600" y="4330700"/>
          <p14:tracePt t="60697" x="1819275" y="4151313"/>
          <p14:tracePt t="60729" x="1668463" y="4017963"/>
          <p14:tracePt t="60784" x="1639888" y="4017963"/>
          <p14:tracePt t="60796" x="1612900" y="4017963"/>
          <p14:tracePt t="60829" x="1377950" y="4062413"/>
          <p14:tracePt t="60832" x="1366838" y="4073525"/>
          <p14:tracePt t="60862" x="1238250" y="4173538"/>
          <p14:tracePt t="60864" x="1211263" y="4184650"/>
          <p14:tracePt t="60896" x="1131888" y="4324350"/>
          <p14:tracePt t="60929" x="1131888" y="4475163"/>
          <p14:tracePt t="60962" x="1255713" y="4721225"/>
          <p14:tracePt t="60995" x="1455738" y="4832350"/>
          <p14:tracePt t="61029" x="1539875" y="4865688"/>
          <p14:tracePt t="61062" x="1639888" y="4838700"/>
          <p14:tracePt t="61066" x="1673225" y="4810125"/>
          <p14:tracePt t="61097" x="1757363" y="4748213"/>
          <p14:tracePt t="61131" x="1819275" y="4737100"/>
          <p14:tracePt t="61164" x="1819275" y="4564063"/>
          <p14:tracePt t="61169" x="1819275" y="4519613"/>
          <p14:tracePt t="61197" x="1808163" y="4335463"/>
          <p14:tracePt t="61201" x="1768475" y="4264025"/>
          <p14:tracePt t="61230" x="1612900" y="4006850"/>
          <p14:tracePt t="61234" x="1533525" y="3922713"/>
          <p14:tracePt t="61263" x="1327150" y="3833813"/>
          <p14:tracePt t="61295" x="1182688" y="3844925"/>
          <p14:tracePt t="61297" x="1154113" y="3860800"/>
          <p14:tracePt t="61328" x="947738" y="3978275"/>
          <p14:tracePt t="61362" x="825500" y="4073525"/>
          <p14:tracePt t="61395" x="792163" y="4224338"/>
          <p14:tracePt t="61428" x="781050" y="4341813"/>
          <p14:tracePt t="61462" x="809625" y="4514850"/>
          <p14:tracePt t="61465" x="865188" y="4586288"/>
          <p14:tracePt t="61495" x="1160463" y="4776788"/>
          <p14:tracePt t="61528" x="1344613" y="4832350"/>
          <p14:tracePt t="61562" x="1384300" y="4832350"/>
          <p14:tracePt t="61595" x="1439863" y="4832350"/>
          <p14:tracePt t="61628" x="1573213" y="4787900"/>
          <p14:tracePt t="61661" x="1717675" y="4525963"/>
          <p14:tracePt t="61664" x="1735138" y="4452938"/>
          <p14:tracePt t="61698" x="1735138" y="4224338"/>
          <p14:tracePt t="61730" x="1679575" y="4067175"/>
          <p14:tracePt t="61739" x="1668463" y="4056063"/>
          <p14:tracePt t="61764" x="1639888" y="4000500"/>
          <p14:tracePt t="61797" x="1562100" y="3929063"/>
          <p14:tracePt t="61802" x="1473200" y="3911600"/>
          <p14:tracePt t="61831" x="1227138" y="3816350"/>
          <p14:tracePt t="61835" x="1138238" y="3816350"/>
          <p14:tracePt t="61861" x="1082675" y="3816350"/>
          <p14:tracePt t="61895" x="954088" y="3922713"/>
          <p14:tracePt t="61928" x="936625" y="4195763"/>
          <p14:tracePt t="61931" x="936625" y="4240213"/>
          <p14:tracePt t="61961" x="982663" y="4368800"/>
          <p14:tracePt t="61964" x="1016000" y="4419600"/>
          <p14:tracePt t="61995" x="1109663" y="4497388"/>
          <p14:tracePt t="61997" x="1182688" y="4537075"/>
          <p14:tracePt t="62028" x="1384300" y="4659313"/>
          <p14:tracePt t="62061" x="1395413" y="4670425"/>
          <p14:tracePt t="62096" x="1422400" y="4670425"/>
          <p14:tracePt t="62128" x="1595438" y="4481513"/>
          <p14:tracePt t="62161" x="1728788" y="4240213"/>
          <p14:tracePt t="62195" x="1728788" y="4217988"/>
          <p14:tracePt t="62240" x="1728788" y="4202113"/>
          <p14:tracePt t="62262" x="1712913" y="4202113"/>
          <p14:tracePt t="62264" x="1662113" y="4202113"/>
          <p14:tracePt t="62295" x="1444625" y="4268788"/>
          <p14:tracePt t="62330" x="1384300" y="4324350"/>
          <p14:tracePt t="62361" x="1384300" y="4335463"/>
          <p14:tracePt t="62395" x="1389063" y="4364038"/>
          <p14:tracePt t="62428" x="1462088" y="4379913"/>
          <p14:tracePt t="62561" x="1473200" y="4379913"/>
          <p14:tracePt t="63328" x="0" y="0"/>
        </p14:tracePtLst>
        <p14:tracePtLst>
          <p14:tracePt t="63982" x="1373188" y="4368800"/>
          <p14:tracePt t="64133" x="1373188" y="4357688"/>
          <p14:tracePt t="64149" x="1377950" y="4346575"/>
          <p14:tracePt t="64166" x="1389063" y="4335463"/>
          <p14:tracePt t="64198" x="1444625" y="4279900"/>
          <p14:tracePt t="64277" x="1439863" y="4279900"/>
          <p14:tracePt t="64293" x="1422400" y="4279900"/>
          <p14:tracePt t="64389" x="1395413" y="4291013"/>
          <p14:tracePt t="64397" x="1384300" y="4291013"/>
          <p14:tracePt t="64516" x="0" y="0"/>
        </p14:tracePtLst>
        <p14:tracePtLst>
          <p14:tracePt t="67763" x="1338263" y="4279900"/>
          <p14:tracePt t="67801" x="1322388" y="4297363"/>
          <p14:tracePt t="67810" x="1311275" y="4308475"/>
          <p14:tracePt t="67829" x="1311275" y="4346575"/>
          <p14:tracePt t="67832" x="1311275" y="4413250"/>
          <p14:tracePt t="67862" x="1311275" y="4643438"/>
          <p14:tracePt t="67864" x="1311275" y="4687888"/>
          <p14:tracePt t="67895" x="1322388" y="4854575"/>
          <p14:tracePt t="67897" x="1338263" y="4905375"/>
          <p14:tracePt t="67929" x="1422400" y="5122863"/>
          <p14:tracePt t="67962" x="1757363" y="5402263"/>
          <p14:tracePt t="67995" x="2085975" y="5557838"/>
          <p14:tracePt t="68028" x="2209800" y="5619750"/>
          <p14:tracePt t="68032" x="2220913" y="5619750"/>
          <p14:tracePt t="68062" x="2292350" y="5619750"/>
          <p14:tracePt t="68095" x="2454275" y="5619750"/>
          <p14:tracePt t="68098" x="2498725" y="5619750"/>
          <p14:tracePt t="68129" x="2855913" y="5564188"/>
          <p14:tracePt t="68162" x="3073400" y="5402263"/>
          <p14:tracePt t="68195" x="3179763" y="5329238"/>
          <p14:tracePt t="68230" x="3290888" y="5183188"/>
          <p14:tracePt t="68232" x="3341688" y="5133975"/>
          <p14:tracePt t="68262" x="3408363" y="4943475"/>
          <p14:tracePt t="68264" x="3408363" y="4916488"/>
          <p14:tracePt t="68295" x="3408363" y="4770438"/>
          <p14:tracePt t="68297" x="3397250" y="4703763"/>
          <p14:tracePt t="68329" x="3090863" y="4357688"/>
          <p14:tracePt t="68362" x="2795588" y="4191000"/>
          <p14:tracePt t="68395" x="2693988" y="4191000"/>
          <p14:tracePt t="68428" x="2443163" y="4191000"/>
          <p14:tracePt t="68432" x="2376488" y="4191000"/>
          <p14:tracePt t="68462" x="2103438" y="4191000"/>
          <p14:tracePt t="68465" x="1981200" y="4191000"/>
          <p14:tracePt t="68495" x="1701800" y="4240213"/>
          <p14:tracePt t="68499" x="1651000" y="4275138"/>
          <p14:tracePt t="68528" x="1562100" y="4364038"/>
          <p14:tracePt t="68562" x="1533525" y="4530725"/>
          <p14:tracePt t="68595" x="1500188" y="4703763"/>
          <p14:tracePt t="68628" x="1500188" y="4932363"/>
          <p14:tracePt t="68632" x="1500188" y="4983163"/>
          <p14:tracePt t="68662" x="1533525" y="5149850"/>
          <p14:tracePt t="68665" x="1635125" y="5211763"/>
          <p14:tracePt t="68699" x="1930400" y="5322888"/>
          <p14:tracePt t="68730" x="2259013" y="5395913"/>
          <p14:tracePt t="68763" x="2671763" y="5451475"/>
          <p14:tracePt t="68769" x="2767013" y="5473700"/>
          <p14:tracePt t="68797" x="3017838" y="5473700"/>
          <p14:tracePt t="68801" x="3028950" y="5473700"/>
          <p14:tracePt t="68830" x="3186113" y="5413375"/>
          <p14:tracePt t="68834" x="3213100" y="5413375"/>
          <p14:tracePt t="68863" x="3392488" y="5267325"/>
          <p14:tracePt t="68868" x="3448050" y="5195888"/>
          <p14:tracePt t="68897" x="3559175" y="4949825"/>
          <p14:tracePt t="68930" x="3576638" y="4676775"/>
          <p14:tracePt t="68963" x="3481388" y="4341813"/>
          <p14:tracePt t="68971" x="3481388" y="4297363"/>
          <p14:tracePt t="68995" x="3352800" y="4117975"/>
          <p14:tracePt t="69029" x="3068638" y="3889375"/>
          <p14:tracePt t="69032" x="2968625" y="3849688"/>
          <p14:tracePt t="69062" x="2762250" y="3800475"/>
          <p14:tracePt t="69065" x="2693988" y="3783013"/>
          <p14:tracePt t="69096" x="2360613" y="3687763"/>
          <p14:tracePt t="69129" x="2332038" y="3649663"/>
          <p14:tracePt t="69176" x="2320925" y="3632200"/>
          <p14:tracePt t="69195" x="2325688" y="3609975"/>
          <p14:tracePt t="69229" x="2398713" y="3503613"/>
          <p14:tracePt t="69232" x="2398713" y="3492500"/>
          <p14:tracePt t="69305" x="2398713" y="3481388"/>
          <p14:tracePt t="69320" x="2365375" y="3481388"/>
          <p14:tracePt t="69329" x="2338388" y="3481388"/>
          <p14:tracePt t="69362" x="2236788" y="3481388"/>
          <p14:tracePt t="69395" x="2165350" y="3621088"/>
          <p14:tracePt t="69429" x="2176463" y="3811588"/>
          <p14:tracePt t="69432" x="2209800" y="3844925"/>
          <p14:tracePt t="69462" x="2338388" y="3922713"/>
          <p14:tracePt t="69465" x="2387600" y="3922713"/>
          <p14:tracePt t="69496" x="2566988" y="3895725"/>
          <p14:tracePt t="69529" x="2682875" y="3789363"/>
          <p14:tracePt t="69564" x="2711450" y="3771900"/>
          <p14:tracePt t="69595" x="2833688" y="3744913"/>
          <p14:tracePt t="69629" x="3028950" y="3727450"/>
          <p14:tracePt t="69632" x="3090863" y="3711575"/>
          <p14:tracePt t="69692" x="3101975" y="3698875"/>
          <p14:tracePt t="69700" x="3113088" y="3671888"/>
          <p14:tracePt t="69729" x="3141663" y="3643313"/>
          <p14:tracePt t="69763" x="3141663" y="3549650"/>
          <p14:tracePt t="69796" x="3141663" y="3398838"/>
          <p14:tracePt t="69829" x="3068638" y="3259138"/>
          <p14:tracePt t="69862" x="3001963" y="3208338"/>
          <p14:tracePt t="69895" x="2867025" y="3146425"/>
          <p14:tracePt t="69929" x="2733675" y="3097213"/>
          <p14:tracePt t="69932" x="2705100" y="3097213"/>
          <p14:tracePt t="69962" x="2498725" y="3097213"/>
          <p14:tracePt t="69965" x="2449513" y="3079750"/>
          <p14:tracePt t="69996" x="2349500" y="3079750"/>
          <p14:tracePt t="70030" x="2303463" y="3079750"/>
          <p14:tracePt t="70062" x="2225675" y="3079750"/>
          <p14:tracePt t="70095" x="2187575" y="3101975"/>
          <p14:tracePt t="70129" x="2097088" y="3175000"/>
          <p14:tracePt t="70162" x="2008188" y="3248025"/>
          <p14:tracePt t="70196" x="1952625" y="3286125"/>
          <p14:tracePt t="70229" x="1941513" y="3343275"/>
          <p14:tracePt t="70262" x="1941513" y="3436938"/>
          <p14:tracePt t="70295" x="2125663" y="3587750"/>
          <p14:tracePt t="70329" x="2432050" y="3698875"/>
          <p14:tracePt t="70332" x="2498725" y="3698875"/>
          <p14:tracePt t="70362" x="2560638" y="3698875"/>
          <p14:tracePt t="70396" x="2589213" y="3698875"/>
          <p14:tracePt t="70430" x="2740025" y="3698875"/>
          <p14:tracePt t="70433" x="2828925" y="3687763"/>
          <p14:tracePt t="70462" x="3006725" y="3560763"/>
          <p14:tracePt t="70466" x="3024188" y="3549650"/>
          <p14:tracePt t="70496" x="3079750" y="3465513"/>
          <p14:tracePt t="70530" x="3090863" y="3454400"/>
          <p14:tracePt t="70562" x="3090863" y="3443288"/>
          <p14:tracePt t="70595" x="3135313" y="3381375"/>
          <p14:tracePt t="70629" x="3068638" y="3325813"/>
          <p14:tracePt t="70662" x="2828925" y="3259138"/>
          <p14:tracePt t="70694" x="2605088" y="3192463"/>
          <p14:tracePt t="70729" x="2593975" y="3181350"/>
          <p14:tracePt t="70761" x="2432050" y="3225800"/>
          <p14:tracePt t="70795" x="2103438" y="3459163"/>
          <p14:tracePt t="70828" x="2019300" y="3487738"/>
          <p14:tracePt t="71148" x="0" y="0"/>
        </p14:tracePtLst>
        <p14:tracePtLst>
          <p14:tracePt t="71957" x="1528763" y="4619625"/>
          <p14:tracePt t="71962" x="1539875" y="4630738"/>
          <p14:tracePt t="71970" x="1557338" y="4659313"/>
          <p14:tracePt t="71973" x="1584325" y="4676775"/>
          <p14:tracePt t="71995" x="1601788" y="4687888"/>
          <p14:tracePt t="72028" x="1639888" y="4687888"/>
          <p14:tracePt t="72063" x="1728788" y="4737100"/>
          <p14:tracePt t="72097" x="1808163" y="4737100"/>
          <p14:tracePt t="72102" x="1857375" y="4737100"/>
          <p14:tracePt t="72130" x="1935163" y="4665663"/>
          <p14:tracePt t="72134" x="1935163" y="4654550"/>
          <p14:tracePt t="72166" x="1963738" y="4537075"/>
          <p14:tracePt t="72197" x="1992313" y="4402138"/>
          <p14:tracePt t="72230" x="1992313" y="4251325"/>
          <p14:tracePt t="72265" x="1992313" y="4168775"/>
          <p14:tracePt t="72270" x="1985963" y="4140200"/>
          <p14:tracePt t="72297" x="1857375" y="3967163"/>
          <p14:tracePt t="72301" x="1808163" y="3911600"/>
          <p14:tracePt t="72330" x="1579563" y="3783013"/>
          <p14:tracePt t="72334" x="1506538" y="3744913"/>
          <p14:tracePt t="72365" x="1311275" y="3660775"/>
          <p14:tracePt t="72397" x="1211263" y="3660775"/>
          <p14:tracePt t="72431" x="1071563" y="3722688"/>
          <p14:tracePt t="72464" x="763588" y="3956050"/>
          <p14:tracePt t="72497" x="685800" y="4113213"/>
          <p14:tracePt t="72502" x="685800" y="4146550"/>
          <p14:tracePt t="72530" x="685800" y="4291013"/>
          <p14:tracePt t="72534" x="685800" y="4319588"/>
          <p14:tracePt t="72565" x="708025" y="4408488"/>
          <p14:tracePt t="72597" x="781050" y="4475163"/>
          <p14:tracePt t="72631" x="909638" y="4503738"/>
          <p14:tracePt t="72638" x="954088" y="4519613"/>
          <p14:tracePt t="72664" x="982663" y="4519613"/>
          <p14:tracePt t="72736" x="1042988" y="4508500"/>
          <p14:tracePt t="72744" x="1054100" y="4508500"/>
          <p14:tracePt t="72760" x="0" y="0"/>
        </p14:tracePtLst>
        <p14:tracePtLst>
          <p14:tracePt t="73178" x="2878138" y="4525963"/>
          <p14:tracePt t="73183" x="2895600" y="4530725"/>
          <p14:tracePt t="73186" x="2906713" y="4548188"/>
          <p14:tracePt t="73194" x="2917825" y="4559300"/>
          <p14:tracePt t="73203" x="2962275" y="4570413"/>
          <p14:tracePt t="73229" x="3035300" y="4614863"/>
          <p14:tracePt t="73233" x="3062288" y="4614863"/>
          <p14:tracePt t="73262" x="3246438" y="4630738"/>
          <p14:tracePt t="73265" x="3341688" y="4630738"/>
          <p14:tracePt t="73295" x="3548063" y="4630738"/>
          <p14:tracePt t="73298" x="3614738" y="4630738"/>
          <p14:tracePt t="73329" x="3692525" y="4625975"/>
          <p14:tracePt t="73362" x="3749675" y="4541838"/>
          <p14:tracePt t="73395" x="3798888" y="4364038"/>
          <p14:tracePt t="73429" x="3832225" y="4240213"/>
          <p14:tracePt t="73462" x="3832225" y="4146550"/>
          <p14:tracePt t="73465" x="3832225" y="4102100"/>
          <p14:tracePt t="73496" x="3787775" y="4000500"/>
          <p14:tracePt t="73529" x="3565525" y="3933825"/>
          <p14:tracePt t="73562" x="3486150" y="3933825"/>
          <p14:tracePt t="73596" x="3381375" y="3989388"/>
          <p14:tracePt t="73629" x="3257550" y="4191000"/>
          <p14:tracePt t="73662" x="3230563" y="4279900"/>
          <p14:tracePt t="73665" x="3230563" y="4291013"/>
          <p14:tracePt t="73696" x="3230563" y="4402138"/>
          <p14:tracePt t="73730" x="3386138" y="4497388"/>
          <p14:tracePt t="73762" x="3521075" y="4530725"/>
          <p14:tracePt t="73796" x="3570288" y="4530725"/>
          <p14:tracePt t="73829" x="3625850" y="4430713"/>
          <p14:tracePt t="73864" x="3625850" y="4246563"/>
          <p14:tracePt t="73897" x="3625850" y="4206875"/>
          <p14:tracePt t="73952" x="0" y="0"/>
        </p14:tracePtLst>
        <p14:tracePtLst>
          <p14:tracePt t="77086" x="1522413" y="4637088"/>
          <p14:tracePt t="77189" x="1511300" y="4648200"/>
          <p14:tracePt t="77205" x="1533525" y="4659313"/>
          <p14:tracePt t="77230" x="1646238" y="4710113"/>
          <p14:tracePt t="77238" x="1690688" y="4725988"/>
          <p14:tracePt t="77264" x="1701800" y="4725988"/>
          <p14:tracePt t="77333" x="1746250" y="4725988"/>
          <p14:tracePt t="77342" x="1757363" y="4725988"/>
          <p14:tracePt t="77364" x="1779588" y="4703763"/>
          <p14:tracePt t="77368" x="1797050" y="4692650"/>
          <p14:tracePt t="77397" x="1824038" y="4592638"/>
          <p14:tracePt t="77430" x="1835150" y="4430713"/>
          <p14:tracePt t="77464" x="1835150" y="4279900"/>
          <p14:tracePt t="77469" x="1835150" y="4264025"/>
          <p14:tracePt t="77497" x="1868488" y="4195763"/>
          <p14:tracePt t="77530" x="1868488" y="4140200"/>
          <p14:tracePt t="77535" x="1868488" y="4129088"/>
          <p14:tracePt t="77565" x="1768475" y="4006850"/>
          <p14:tracePt t="77597" x="1639888" y="3933825"/>
          <p14:tracePt t="77631" x="1579563" y="3917950"/>
          <p14:tracePt t="77666" x="1506538" y="3889375"/>
          <p14:tracePt t="77670" x="1462088" y="3889375"/>
          <p14:tracePt t="77695" x="1433513" y="3889375"/>
          <p14:tracePt t="77729" x="1271588" y="3995738"/>
          <p14:tracePt t="77732" x="1260475" y="4011613"/>
          <p14:tracePt t="77765" x="1233488" y="4051300"/>
          <p14:tracePt t="77798" x="1222375" y="4079875"/>
          <p14:tracePt t="77830" x="1177925" y="4179888"/>
          <p14:tracePt t="77864" x="1160463" y="4352925"/>
          <p14:tracePt t="77897" x="1160463" y="4446588"/>
          <p14:tracePt t="77902" x="1160463" y="4475163"/>
          <p14:tracePt t="77931" x="1160463" y="4548188"/>
          <p14:tracePt t="77934" x="1211263" y="4619625"/>
          <p14:tracePt t="77964" x="1255713" y="4692650"/>
          <p14:tracePt t="77967" x="1271588" y="4721225"/>
          <p14:tracePt t="77997" x="1338263" y="4787900"/>
          <p14:tracePt t="78031" x="1477963" y="4865688"/>
          <p14:tracePt t="78065" x="1617663" y="4899025"/>
          <p14:tracePt t="78097" x="1679575" y="4910138"/>
          <p14:tracePt t="78101" x="1695450" y="4910138"/>
          <p14:tracePt t="78130" x="1774825" y="4910138"/>
          <p14:tracePt t="78135" x="1801813" y="4910138"/>
          <p14:tracePt t="78164" x="1908175" y="4910138"/>
          <p14:tracePt t="78199" x="1924050" y="4910138"/>
          <p14:tracePt t="78230" x="2014538" y="4799013"/>
          <p14:tracePt t="78240" x="2014538" y="4770438"/>
          <p14:tracePt t="78264" x="2025650" y="4643438"/>
          <p14:tracePt t="78269" x="2025650" y="4597400"/>
          <p14:tracePt t="78297" x="2025650" y="4452938"/>
          <p14:tracePt t="78301" x="2019300" y="4424363"/>
          <p14:tracePt t="78331" x="1935163" y="4291013"/>
          <p14:tracePt t="78335" x="1919288" y="4264025"/>
          <p14:tracePt t="78364" x="1846263" y="4202113"/>
          <p14:tracePt t="78368" x="1797050" y="4184650"/>
          <p14:tracePt t="78397" x="1601788" y="4106863"/>
          <p14:tracePt t="78430" x="1522413" y="4040188"/>
          <p14:tracePt t="78485" x="1495425" y="4040188"/>
          <p14:tracePt t="78497" x="1406525" y="4040188"/>
          <p14:tracePt t="78530" x="1160463" y="4051300"/>
          <p14:tracePt t="78534" x="1109663" y="4067175"/>
          <p14:tracePt t="78564" x="1082675" y="4095750"/>
          <p14:tracePt t="78567" x="1071563" y="4106863"/>
          <p14:tracePt t="78597" x="1031875" y="4173538"/>
          <p14:tracePt t="78631" x="1016000" y="4279900"/>
          <p14:tracePt t="78636" x="1016000" y="4324350"/>
          <p14:tracePt t="78664" x="1016000" y="4413250"/>
          <p14:tracePt t="78668" x="1016000" y="4459288"/>
          <p14:tracePt t="78695" x="1076325" y="4676775"/>
          <p14:tracePt t="78732" x="1244600" y="4827588"/>
          <p14:tracePt t="78763" x="1366838" y="4894263"/>
          <p14:tracePt t="78797" x="1517650" y="4927600"/>
          <p14:tracePt t="78802" x="1568450" y="4927600"/>
          <p14:tracePt t="78831" x="1774825" y="4976813"/>
          <p14:tracePt t="78835" x="1801813" y="4976813"/>
          <p14:tracePt t="78864" x="1908175" y="4965700"/>
          <p14:tracePt t="78868" x="1919288" y="4965700"/>
          <p14:tracePt t="78897" x="1974850" y="4883150"/>
          <p14:tracePt t="78931" x="2063750" y="4781550"/>
          <p14:tracePt t="78963" x="2085975" y="4699000"/>
          <p14:tracePt t="78969" x="2085975" y="4670425"/>
          <p14:tracePt t="78997" x="2085975" y="4564063"/>
          <p14:tracePt t="79002" x="2085975" y="4537075"/>
          <p14:tracePt t="79030" x="2008188" y="4408488"/>
          <p14:tracePt t="79034" x="1974850" y="4357688"/>
          <p14:tracePt t="79064" x="1863725" y="4291013"/>
          <p14:tracePt t="79067" x="1852613" y="4279900"/>
          <p14:tracePt t="79099" x="1768475" y="4251325"/>
          <p14:tracePt t="79130" x="1624013" y="4206875"/>
          <p14:tracePt t="79163" x="1377950" y="4135438"/>
          <p14:tracePt t="79197" x="1316038" y="4124325"/>
          <p14:tracePt t="79232" x="1300163" y="4095750"/>
          <p14:tracePt t="79235" x="1300163" y="4079875"/>
          <p14:tracePt t="79264" x="1143000" y="4140200"/>
          <p14:tracePt t="79297" x="1004888" y="4229100"/>
          <p14:tracePt t="79330" x="976313" y="4364038"/>
          <p14:tracePt t="79364" x="987425" y="4537075"/>
          <p14:tracePt t="79397" x="1098550" y="4665663"/>
          <p14:tracePt t="79402" x="1127125" y="4676775"/>
          <p14:tracePt t="79430" x="1255713" y="4776788"/>
          <p14:tracePt t="79435" x="1322388" y="4776788"/>
          <p14:tracePt t="79464" x="1466850" y="4810125"/>
          <p14:tracePt t="79467" x="1517650" y="4827588"/>
          <p14:tracePt t="79500" x="1628775" y="4827588"/>
          <p14:tracePt t="79530" x="1746250" y="4827588"/>
          <p14:tracePt t="79564" x="1819275" y="4814888"/>
          <p14:tracePt t="79599" x="1897063" y="4703763"/>
          <p14:tracePt t="79602" x="1908175" y="4692650"/>
          <p14:tracePt t="79630" x="1908175" y="4537075"/>
          <p14:tracePt t="79634" x="1908175" y="4508500"/>
          <p14:tracePt t="79663" x="1908175" y="4424363"/>
          <p14:tracePt t="79668" x="1908175" y="4413250"/>
          <p14:tracePt t="79675" x="1908175" y="4397375"/>
          <p14:tracePt t="79696" x="1874838" y="4330700"/>
          <p14:tracePt t="79728" x="1746250" y="4224338"/>
          <p14:tracePt t="79762" x="1695450" y="4173538"/>
          <p14:tracePt t="79795" x="1612900" y="4129088"/>
          <p14:tracePt t="79829" x="1557338" y="4129088"/>
          <p14:tracePt t="79862" x="1506538" y="4129088"/>
          <p14:tracePt t="79865" x="1477963" y="4129088"/>
          <p14:tracePt t="79896" x="1377950" y="4129088"/>
          <p14:tracePt t="79929" x="1293813" y="4135438"/>
          <p14:tracePt t="79962" x="1211263" y="4191000"/>
          <p14:tracePt t="79995" x="1165225" y="4297363"/>
          <p14:tracePt t="80028" x="1138238" y="4413250"/>
          <p14:tracePt t="80032" x="1138238" y="4441825"/>
          <p14:tracePt t="80062" x="1160463" y="4514850"/>
          <p14:tracePt t="80065" x="1193800" y="4541838"/>
          <p14:tracePt t="80096" x="1327150" y="4676775"/>
          <p14:tracePt t="80128" x="1349375" y="4687888"/>
          <p14:tracePt t="80162" x="1422400" y="4687888"/>
          <p14:tracePt t="80195" x="1466850" y="4703763"/>
          <p14:tracePt t="80265" x="1477963" y="4703763"/>
          <p14:tracePt t="80280" x="1489075" y="4692650"/>
          <p14:tracePt t="80488" x="0" y="0"/>
        </p14:tracePtLst>
        <p14:tracePtLst>
          <p14:tracePt t="81059" x="3592513" y="4592638"/>
          <p14:tracePt t="81081" x="3581400" y="4637088"/>
          <p14:tracePt t="81098" x="3632200" y="4665663"/>
          <p14:tracePt t="81130" x="3887788" y="4699000"/>
          <p14:tracePt t="81163" x="4189413" y="4732338"/>
          <p14:tracePt t="81169" x="4284663" y="4732338"/>
          <p14:tracePt t="81197" x="4329113" y="4748213"/>
          <p14:tracePt t="81273" x="4340225" y="4725988"/>
          <p14:tracePt t="81282" x="4340225" y="4699000"/>
          <p14:tracePt t="81298" x="4340225" y="4541838"/>
          <p14:tracePt t="81331" x="4262438" y="4335463"/>
          <p14:tracePt t="81363" x="4217988" y="4235450"/>
          <p14:tracePt t="81397" x="4167188" y="4151313"/>
          <p14:tracePt t="81402" x="4140200" y="4124325"/>
          <p14:tracePt t="81431" x="4056063" y="4029075"/>
          <p14:tracePt t="81435" x="4027488" y="4011613"/>
          <p14:tracePt t="81464" x="3922713" y="3978275"/>
          <p14:tracePt t="81467" x="3871913" y="3978275"/>
          <p14:tracePt t="81497" x="3625850" y="3978275"/>
          <p14:tracePt t="81531" x="3452813" y="3978275"/>
          <p14:tracePt t="81563" x="3425825" y="3978275"/>
          <p14:tracePt t="81597" x="3359150" y="3978275"/>
          <p14:tracePt t="81601" x="3325813" y="4022725"/>
          <p14:tracePt t="81630" x="3208338" y="4140200"/>
          <p14:tracePt t="81634" x="3179763" y="4173538"/>
          <p14:tracePt t="81664" x="3135313" y="4240213"/>
          <p14:tracePt t="81695" x="3073400" y="4379913"/>
          <p14:tracePt t="81730" x="3073400" y="4514850"/>
          <p14:tracePt t="81734" x="3073400" y="4559300"/>
          <p14:tracePt t="81764" x="3113088" y="4648200"/>
          <p14:tracePt t="81768" x="3141663" y="4676775"/>
          <p14:tracePt t="81797" x="3263900" y="4781550"/>
          <p14:tracePt t="81830" x="3403600" y="4810125"/>
          <p14:tracePt t="81863" x="3452813" y="4821238"/>
          <p14:tracePt t="81869" x="3497263" y="4821238"/>
          <p14:tracePt t="81897" x="3548063" y="4821238"/>
          <p14:tracePt t="81904" x="3559175" y="4814888"/>
          <p14:tracePt t="81930" x="3632200" y="4799013"/>
          <p14:tracePt t="81964" x="3670300" y="4776788"/>
          <p14:tracePt t="81968" x="3681413" y="4759325"/>
          <p14:tracePt t="81997" x="3709988" y="4748213"/>
          <p14:tracePt t="82032" x="3754438" y="4721225"/>
          <p14:tracePt t="82063" x="3776663" y="4654550"/>
          <p14:tracePt t="82097" x="3776663" y="4430713"/>
          <p14:tracePt t="82102" x="3776663" y="4379913"/>
          <p14:tracePt t="82130" x="3738563" y="4229100"/>
          <p14:tracePt t="82135" x="3738563" y="4217988"/>
          <p14:tracePt t="82163" x="3698875" y="4179888"/>
          <p14:tracePt t="82199" x="3598863" y="4151313"/>
          <p14:tracePt t="82230" x="3425825" y="4117975"/>
          <p14:tracePt t="82264" x="3330575" y="4117975"/>
          <p14:tracePt t="82298" x="3175000" y="4129088"/>
          <p14:tracePt t="82303" x="3146425" y="4146550"/>
          <p14:tracePt t="82330" x="3073400" y="4157663"/>
          <p14:tracePt t="82334" x="3062288" y="4173538"/>
          <p14:tracePt t="82363" x="3051175" y="4257675"/>
          <p14:tracePt t="82368" x="3051175" y="4286250"/>
          <p14:tracePt t="82398" x="3051175" y="4481513"/>
          <p14:tracePt t="82430" x="3179763" y="4665663"/>
          <p14:tracePt t="82463" x="3268663" y="4737100"/>
          <p14:tracePt t="82497" x="3403600" y="4781550"/>
          <p14:tracePt t="82502" x="3430588" y="4781550"/>
          <p14:tracePt t="82531" x="3532188" y="4781550"/>
          <p14:tracePt t="82534" x="3543300" y="4781550"/>
          <p14:tracePt t="82564" x="3632200" y="4781550"/>
          <p14:tracePt t="82598" x="3687763" y="4743450"/>
          <p14:tracePt t="82630" x="3743325" y="4699000"/>
          <p14:tracePt t="82663" x="3771900" y="4603750"/>
          <p14:tracePt t="82698" x="3787775" y="4486275"/>
          <p14:tracePt t="82702" x="3787775" y="4435475"/>
          <p14:tracePt t="82731" x="3705225" y="4302125"/>
          <p14:tracePt t="82734" x="3692525" y="4291013"/>
          <p14:tracePt t="82763" x="3570288" y="4246563"/>
          <p14:tracePt t="82769" x="3503613" y="4246563"/>
          <p14:tracePt t="82775" x="3452813" y="4213225"/>
          <p14:tracePt t="82797" x="3308350" y="4213225"/>
          <p14:tracePt t="82830" x="3208338" y="4213225"/>
          <p14:tracePt t="82864" x="3197225" y="4213225"/>
          <p14:tracePt t="82897" x="3152775" y="4264025"/>
          <p14:tracePt t="82902" x="3152775" y="4275138"/>
          <p14:tracePt t="82931" x="3152775" y="4379913"/>
          <p14:tracePt t="82934" x="3163888" y="4408488"/>
          <p14:tracePt t="82964" x="3263900" y="4525963"/>
          <p14:tracePt t="82969" x="3297238" y="4552950"/>
          <p14:tracePt t="82997" x="3397250" y="4630738"/>
          <p14:tracePt t="83030" x="3436938" y="4643438"/>
          <p14:tracePt t="83101" x="3448050" y="4643438"/>
          <p14:tracePt t="83166" x="3463925" y="4619625"/>
          <p14:tracePt t="83174" x="3463925" y="4608513"/>
          <p14:tracePt t="83198" x="3548063" y="4592638"/>
          <p14:tracePt t="83230" x="3681413" y="4575175"/>
          <p14:tracePt t="83265" x="3721100" y="4564063"/>
          <p14:tracePt t="83297" x="3760788" y="4552950"/>
          <p14:tracePt t="83330" x="3783013" y="4525963"/>
          <p14:tracePt t="83365" x="3760788" y="4486275"/>
          <p14:tracePt t="83397" x="3732213" y="4419600"/>
          <p14:tracePt t="83430" x="3687763" y="4341813"/>
          <p14:tracePt t="83464" x="3676650" y="4313238"/>
          <p14:tracePt t="83497" x="3621088" y="4275138"/>
          <p14:tracePt t="83531" x="3581400" y="4275138"/>
          <p14:tracePt t="83534" x="3554413" y="4286250"/>
          <p14:tracePt t="83564" x="3543300" y="4286250"/>
          <p14:tracePt t="83597" x="3514725" y="4308475"/>
          <p14:tracePt t="83632" x="3486150" y="4379913"/>
          <p14:tracePt t="83664" x="3475038" y="4459288"/>
          <p14:tracePt t="83668" x="3475038" y="4470400"/>
          <p14:tracePt t="83695" x="3475038" y="4541838"/>
          <p14:tracePt t="83728" x="3565525" y="4703763"/>
          <p14:tracePt t="83732" x="3598863" y="4737100"/>
          <p14:tracePt t="83761" x="3687763" y="4781550"/>
          <p14:tracePt t="83764" x="3716338" y="4781550"/>
          <p14:tracePt t="83795" x="3816350" y="4810125"/>
          <p14:tracePt t="83828" x="3865563" y="4810125"/>
          <p14:tracePt t="83861" x="3978275" y="4810125"/>
          <p14:tracePt t="83895" x="4016375" y="4810125"/>
          <p14:tracePt t="83930" x="4083050" y="4810125"/>
          <p14:tracePt t="83935" x="4100513" y="4810125"/>
          <p14:tracePt t="83964" x="4156075" y="4787900"/>
          <p14:tracePt t="83967" x="4184650" y="4770438"/>
          <p14:tracePt t="83998" x="4206875" y="4748213"/>
          <p14:tracePt t="84031" x="4222750" y="4614863"/>
          <p14:tracePt t="84038" x="4222750" y="4564063"/>
          <p14:tracePt t="84063" x="4178300" y="4435475"/>
          <p14:tracePt t="84097" x="4089400" y="4330700"/>
          <p14:tracePt t="84132" x="4060825" y="4302125"/>
          <p14:tracePt t="84136" x="4049713" y="4291013"/>
          <p14:tracePt t="84163" x="3994150" y="4275138"/>
          <p14:tracePt t="84197" x="3849688" y="4229100"/>
          <p14:tracePt t="84231" x="3681413" y="4184650"/>
          <p14:tracePt t="84301" x="3636963" y="4184650"/>
          <p14:tracePt t="84310" x="3587750" y="4195763"/>
          <p14:tracePt t="84330" x="3492500" y="4213225"/>
          <p14:tracePt t="84334" x="3441700" y="4213225"/>
          <p14:tracePt t="84364" x="3403600" y="4224338"/>
          <p14:tracePt t="84413" x="3392488" y="4240213"/>
          <p14:tracePt t="84430" x="3375025" y="4251325"/>
          <p14:tracePt t="84463" x="3363913" y="4279900"/>
          <p14:tracePt t="84509" x="3363913" y="4302125"/>
          <p14:tracePt t="84530" x="3363913" y="4357688"/>
          <p14:tracePt t="84534" x="3348038" y="4391025"/>
          <p14:tracePt t="84564" x="3348038" y="4475163"/>
          <p14:tracePt t="84568" x="3348038" y="4486275"/>
          <p14:tracePt t="84597" x="3348038" y="4525963"/>
          <p14:tracePt t="84630" x="3408363" y="4648200"/>
          <p14:tracePt t="84664" x="3548063" y="4710113"/>
          <p14:tracePt t="84669" x="3559175" y="4710113"/>
          <p14:tracePt t="84696" x="3625850" y="4725988"/>
          <p14:tracePt t="84728" x="3654425" y="4737100"/>
          <p14:tracePt t="84768" x="3665538" y="4737100"/>
          <p14:tracePt t="84795" x="3738563" y="4732338"/>
          <p14:tracePt t="84829" x="3876675" y="4699000"/>
          <p14:tracePt t="84862" x="3900488" y="4687888"/>
          <p14:tracePt t="84896" x="3944938" y="4670425"/>
          <p14:tracePt t="84928" x="4011613" y="4643438"/>
          <p14:tracePt t="84976" x="4011613" y="4614863"/>
          <p14:tracePt t="84995" x="4011613" y="4592638"/>
          <p14:tracePt t="85028" x="4011613" y="4481513"/>
          <p14:tracePt t="85061" x="4011613" y="4346575"/>
          <p14:tracePt t="85064" x="4011613" y="4335463"/>
          <p14:tracePt t="85093" x="4011613" y="4324350"/>
          <p14:tracePt t="85129" x="3860800" y="4168775"/>
          <p14:tracePt t="85161" x="3643313" y="3951288"/>
          <p14:tracePt t="85195" x="3521075" y="3871913"/>
          <p14:tracePt t="85232" x="3509963" y="3860800"/>
          <p14:tracePt t="85262" x="3370263" y="3827463"/>
          <p14:tracePt t="85264" x="3336925" y="3827463"/>
          <p14:tracePt t="85295" x="3252788" y="3827463"/>
          <p14:tracePt t="85328" x="3168650" y="3867150"/>
          <p14:tracePt t="85361" x="3084513" y="3929063"/>
          <p14:tracePt t="85395" x="3057525" y="3978275"/>
          <p14:tracePt t="85428" x="3040063" y="4090988"/>
          <p14:tracePt t="85431" x="3040063" y="4117975"/>
          <p14:tracePt t="85461" x="3040063" y="4173538"/>
          <p14:tracePt t="85464" x="3040063" y="4184650"/>
          <p14:tracePt t="85494" x="3040063" y="4251325"/>
          <p14:tracePt t="85497" x="3068638" y="4302125"/>
          <p14:tracePt t="85528" x="3157538" y="4402138"/>
          <p14:tracePt t="85561" x="3224213" y="4470400"/>
          <p14:tracePt t="85595" x="3314700" y="4541838"/>
          <p14:tracePt t="85628" x="3548063" y="4597400"/>
          <p14:tracePt t="85661" x="3749675" y="4643438"/>
          <p14:tracePt t="85663" x="3810000" y="4643438"/>
          <p14:tracePt t="85694" x="3883025" y="4643438"/>
          <p14:tracePt t="85697" x="3894138" y="4643438"/>
          <p14:tracePt t="85776" x="3938588" y="4643438"/>
          <p14:tracePt t="85784" x="3967163" y="4619625"/>
          <p14:tracePt t="85795" x="3983038" y="4603750"/>
          <p14:tracePt t="85828" x="4038600" y="4470400"/>
          <p14:tracePt t="85831" x="4038600" y="4419600"/>
          <p14:tracePt t="85861" x="4038600" y="4297363"/>
          <p14:tracePt t="85865" x="4038600" y="4251325"/>
          <p14:tracePt t="85894" x="4033838" y="4195763"/>
          <p14:tracePt t="85936" x="4022725" y="4168775"/>
          <p14:tracePt t="85961" x="3978275" y="4095750"/>
          <p14:tracePt t="85995" x="3838575" y="3973513"/>
          <p14:tracePt t="86030" x="3659188" y="3906838"/>
          <p14:tracePt t="86035" x="3632200" y="3906838"/>
          <p14:tracePt t="86064" x="3576638" y="3906838"/>
          <p14:tracePt t="86068" x="3565525" y="3906838"/>
          <p14:tracePt t="86098" x="3481388" y="3906838"/>
          <p14:tracePt t="86130" x="3452813" y="3906838"/>
          <p14:tracePt t="86164" x="3441700" y="3906838"/>
          <p14:tracePt t="86197" x="3325813" y="3944938"/>
          <p14:tracePt t="86202" x="3314700" y="3956050"/>
          <p14:tracePt t="86231" x="3241675" y="4017963"/>
          <p14:tracePt t="86234" x="3230563" y="4029075"/>
          <p14:tracePt t="86242" x="3219450" y="4040188"/>
          <p14:tracePt t="86264" x="3201988" y="4056063"/>
          <p14:tracePt t="86321" x="3190875" y="4067175"/>
          <p14:tracePt t="86330" x="3179763" y="4095750"/>
          <p14:tracePt t="86364" x="3113088" y="4202113"/>
          <p14:tracePt t="86397" x="3101975" y="4291013"/>
          <p14:tracePt t="86401" x="3101975" y="4308475"/>
          <p14:tracePt t="86430" x="3101975" y="4357688"/>
          <p14:tracePt t="86435" x="3101975" y="4368800"/>
          <p14:tracePt t="86463" x="3141663" y="4459288"/>
          <p14:tracePt t="86467" x="3168650" y="4525963"/>
          <p14:tracePt t="86495" x="3314700" y="4630738"/>
          <p14:tracePt t="86528" x="3492500" y="4710113"/>
          <p14:tracePt t="86562" x="3665538" y="4725988"/>
          <p14:tracePt t="86595" x="3721100" y="4725988"/>
          <p14:tracePt t="86673" x="3732213" y="4725988"/>
          <p14:tracePt t="86688" x="3776663" y="4721225"/>
          <p14:tracePt t="86696" x="3787775" y="4721225"/>
          <p14:tracePt t="86728" x="3900488" y="4637088"/>
          <p14:tracePt t="86761" x="3900488" y="4597400"/>
          <p14:tracePt t="86795" x="3900488" y="4424363"/>
          <p14:tracePt t="86828" x="3887788" y="4251325"/>
          <p14:tracePt t="86832" x="3860800" y="4217988"/>
          <p14:tracePt t="86862" x="3783013" y="4146550"/>
          <p14:tracePt t="86864" x="3738563" y="4129088"/>
          <p14:tracePt t="86895" x="3554413" y="4095750"/>
          <p14:tracePt t="86898" x="3509963" y="4095750"/>
          <p14:tracePt t="86931" x="3370263" y="4095750"/>
          <p14:tracePt t="86963" x="3235325" y="4095750"/>
          <p14:tracePt t="86968" x="3224213" y="4102100"/>
          <p14:tracePt t="86997" x="3175000" y="4129088"/>
          <p14:tracePt t="87032" x="3141663" y="4217988"/>
          <p14:tracePt t="87035" x="3141663" y="4229100"/>
          <p14:tracePt t="87063" x="3130550" y="4330700"/>
          <p14:tracePt t="87067" x="3130550" y="4357688"/>
          <p14:tracePt t="87096" x="3135313" y="4452938"/>
          <p14:tracePt t="87136" x="3152775" y="4470400"/>
          <p14:tracePt t="87393" x="3152775" y="4481513"/>
          <p14:tracePt t="87409" x="3152775" y="4508500"/>
          <p14:tracePt t="87430" x="3152775" y="4519613"/>
          <p14:tracePt t="87602" x="3152775" y="4514850"/>
          <p14:tracePt t="87609" x="3152775" y="4486275"/>
          <p14:tracePt t="87630" x="3152775" y="4475163"/>
          <p14:tracePt t="87634" x="3152775" y="4459288"/>
          <p14:tracePt t="87781" x="3152775" y="4446588"/>
          <p14:tracePt t="87799" x="3141663" y="4446588"/>
          <p14:tracePt t="87806" x="3113088" y="4435475"/>
          <p14:tracePt t="87830" x="3101975" y="4408488"/>
          <p14:tracePt t="87863" x="3051175" y="4235450"/>
          <p14:tracePt t="87869" x="3051175" y="4206875"/>
          <p14:tracePt t="87897" x="3051175" y="4162425"/>
          <p14:tracePt t="87989" x="3051175" y="4184650"/>
          <p14:tracePt t="87997" x="3051175" y="4195763"/>
          <p14:tracePt t="88006" x="3040063" y="4224338"/>
          <p14:tracePt t="88030" x="2990850" y="4357688"/>
          <p14:tracePt t="88063" x="2924175" y="4413250"/>
          <p14:tracePt t="88149" x="2946400" y="4424363"/>
          <p14:tracePt t="88158" x="2957513" y="4424363"/>
          <p14:tracePt t="88166" x="2968625" y="4402138"/>
          <p14:tracePt t="88197" x="2995613" y="4324350"/>
          <p14:tracePt t="88230" x="3024188" y="4224338"/>
          <p14:tracePt t="88264" x="3024188" y="4213225"/>
          <p14:tracePt t="88342" x="3024188" y="4246563"/>
          <p14:tracePt t="88348" x="3013075" y="4297363"/>
          <p14:tracePt t="88362" x="3013075" y="4324350"/>
          <p14:tracePt t="88364" x="3013075" y="4352925"/>
          <p14:tracePt t="88395" x="3013075" y="4391025"/>
          <p14:tracePt t="88469" x="3013075" y="4408488"/>
          <p14:tracePt t="88477" x="3024188" y="4435475"/>
          <p14:tracePt t="88497" x="3084513" y="4464050"/>
          <p14:tracePt t="88501" x="3113088" y="4475163"/>
          <p14:tracePt t="88530" x="3141663" y="4530725"/>
          <p14:tracePt t="88534" x="3186113" y="4548188"/>
          <p14:tracePt t="88566" x="3224213" y="4614863"/>
          <p14:tracePt t="88596" x="3235325" y="4625975"/>
          <p14:tracePt t="88629" x="3386138" y="4670425"/>
          <p14:tracePt t="88662" x="3486150" y="4699000"/>
          <p14:tracePt t="88695" x="3598863" y="4699000"/>
          <p14:tracePt t="88729" x="3709988" y="4714875"/>
          <p14:tracePt t="88732" x="3721100" y="4714875"/>
          <p14:tracePt t="88764" x="3776663" y="4714875"/>
          <p14:tracePt t="88796" x="3876675" y="4725988"/>
          <p14:tracePt t="88829" x="3900488" y="4743450"/>
          <p14:tracePt t="88862" x="3938588" y="4743450"/>
          <p14:tracePt t="88895" x="4005263" y="4743450"/>
          <p14:tracePt t="88929" x="4044950" y="4721225"/>
          <p14:tracePt t="88962" x="4056063" y="4710113"/>
          <p14:tracePt t="88965" x="4071938" y="4681538"/>
          <p14:tracePt t="88996" x="4117975" y="4625975"/>
          <p14:tracePt t="89029" x="4162425" y="4481513"/>
          <p14:tracePt t="89062" x="4162425" y="4386263"/>
          <p14:tracePt t="89095" x="4162425" y="4275138"/>
          <p14:tracePt t="89129" x="4133850" y="4135438"/>
          <p14:tracePt t="89132" x="4083050" y="4102100"/>
          <p14:tracePt t="89162" x="3933825" y="4000500"/>
          <p14:tracePt t="89165" x="3916363" y="4000500"/>
          <p14:tracePt t="89196" x="3854450" y="3978275"/>
          <p14:tracePt t="89229" x="3783013" y="3962400"/>
          <p14:tracePt t="89262" x="3709988" y="3962400"/>
          <p14:tracePt t="89296" x="3614738" y="3962400"/>
          <p14:tracePt t="89329" x="3587750" y="3967163"/>
          <p14:tracePt t="89332" x="3576638" y="3978275"/>
          <p14:tracePt t="89362" x="3521075" y="4022725"/>
          <p14:tracePt t="89364" x="3509963" y="4033838"/>
          <p14:tracePt t="89396" x="3470275" y="4073525"/>
          <p14:tracePt t="89429" x="3430588" y="4102100"/>
          <p14:tracePt t="89462" x="3381375" y="4191000"/>
          <p14:tracePt t="89496" x="3381375" y="4229100"/>
          <p14:tracePt t="89530" x="3381375" y="4313238"/>
          <p14:tracePt t="89533" x="3381375" y="4341813"/>
          <p14:tracePt t="89562" x="3381375" y="4375150"/>
          <p14:tracePt t="89565" x="3392488" y="4402138"/>
          <p14:tracePt t="89596" x="3459163" y="4503738"/>
          <p14:tracePt t="89630" x="3565525" y="4608513"/>
          <p14:tracePt t="89662" x="3632200" y="4648200"/>
          <p14:tracePt t="89696" x="3698875" y="4659313"/>
          <p14:tracePt t="89729" x="3854450" y="4676775"/>
          <p14:tracePt t="89732" x="3883025" y="4676775"/>
          <p14:tracePt t="89762" x="3911600" y="4676775"/>
          <p14:tracePt t="89796" x="3967163" y="4676775"/>
          <p14:tracePt t="89829" x="4005263" y="4643438"/>
          <p14:tracePt t="89862" x="4016375" y="4614863"/>
          <p14:tracePt t="89896" x="4016375" y="4603750"/>
          <p14:tracePt t="89928" x="4033838" y="4552950"/>
          <p14:tracePt t="89932" x="4033838" y="4525963"/>
          <p14:tracePt t="89962" x="4049713" y="4419600"/>
          <p14:tracePt t="89965" x="4049713" y="4408488"/>
          <p14:tracePt t="89996" x="4049713" y="4357688"/>
          <p14:tracePt t="90029" x="4049713" y="4319588"/>
          <p14:tracePt t="90062" x="4049713" y="4251325"/>
          <p14:tracePt t="90095" x="4038600" y="4173538"/>
          <p14:tracePt t="90130" x="3865563" y="4062413"/>
          <p14:tracePt t="90162" x="3698875" y="3922713"/>
          <p14:tracePt t="90165" x="3654425" y="3906838"/>
          <p14:tracePt t="90196" x="3614738" y="3906838"/>
          <p14:tracePt t="90229" x="3514725" y="3906838"/>
          <p14:tracePt t="90262" x="3408363" y="3978275"/>
          <p14:tracePt t="90295" x="3308350" y="4067175"/>
          <p14:tracePt t="90301" x="3308350" y="4079875"/>
          <p14:tracePt t="90329" x="3297238" y="4106863"/>
          <p14:tracePt t="90362" x="3279775" y="4129088"/>
          <p14:tracePt t="90396" x="3268663" y="4184650"/>
          <p14:tracePt t="90429" x="3268663" y="4346575"/>
          <p14:tracePt t="90462" x="3325813" y="4503738"/>
          <p14:tracePt t="90495" x="3481388" y="4608513"/>
          <p14:tracePt t="90529" x="3654425" y="4659313"/>
          <p14:tracePt t="90532" x="3670300" y="4670425"/>
          <p14:tracePt t="90562" x="3738563" y="4670425"/>
          <p14:tracePt t="90565" x="3787775" y="4687888"/>
          <p14:tracePt t="90597" x="3865563" y="4687888"/>
          <p14:tracePt t="90629" x="3944938" y="4687888"/>
          <p14:tracePt t="90662" x="3971925" y="4687888"/>
          <p14:tracePt t="90694" x="4038600" y="4637088"/>
          <p14:tracePt t="90727" x="4089400" y="4459288"/>
          <p14:tracePt t="90760" x="4106863" y="4286250"/>
          <p14:tracePt t="90793" x="4078288" y="4146550"/>
          <p14:tracePt t="90796" x="4067175" y="4117975"/>
          <p14:tracePt t="90828" x="3933825" y="4033838"/>
          <p14:tracePt t="90860" x="3692525" y="3944938"/>
          <p14:tracePt t="90895" x="3352800" y="3929063"/>
          <p14:tracePt t="90897" x="3336925" y="3929063"/>
          <p14:tracePt t="90936" x="3325813" y="3929063"/>
          <p14:tracePt t="90962" x="3279775" y="4062413"/>
          <p14:tracePt t="90996" x="3246438" y="4217988"/>
          <p14:tracePt t="91029" x="3230563" y="4302125"/>
          <p14:tracePt t="91032" x="3230563" y="4313238"/>
          <p14:tracePt t="91062" x="3279775" y="4368800"/>
          <p14:tracePt t="91065" x="3297238" y="4386263"/>
          <p14:tracePt t="91095" x="3330575" y="4397375"/>
          <p14:tracePt t="91194" x="3359150" y="4413250"/>
          <p14:tracePt t="91201" x="3375025" y="4413250"/>
          <p14:tracePt t="91230" x="3463925" y="4459288"/>
          <p14:tracePt t="91234" x="3509963" y="4475163"/>
          <p14:tracePt t="91266" x="3570288" y="4530725"/>
          <p14:tracePt t="91297" x="3592513" y="4559300"/>
          <p14:tracePt t="91369" x="3592513" y="4570413"/>
          <p14:tracePt t="91385" x="3609975" y="4581525"/>
          <p14:tracePt t="91401" x="3621088" y="4575175"/>
          <p14:tracePt t="91430" x="3676650" y="4497388"/>
          <p14:tracePt t="91516" x="3692525" y="4470400"/>
          <p14:tracePt t="91525" x="3692525" y="4459288"/>
          <p14:tracePt t="91609" x="3692525" y="4464050"/>
          <p14:tracePt t="91673" x="3681413" y="4481513"/>
          <p14:tracePt t="91753" x="3654425" y="4481513"/>
          <p14:tracePt t="91764" x="3643313" y="4481513"/>
          <p14:tracePt t="91849" x="3654425" y="4459288"/>
          <p14:tracePt t="91857" x="3665538" y="4441825"/>
          <p14:tracePt t="91867" x="3676650" y="4430713"/>
          <p14:tracePt t="91895" x="3687763" y="4408488"/>
          <p14:tracePt t="91977" x="3665538" y="4430713"/>
          <p14:tracePt t="91986" x="3654425" y="4441825"/>
          <p14:tracePt t="91997" x="3625850" y="4470400"/>
          <p14:tracePt t="92030" x="3614738" y="4497388"/>
          <p14:tracePt t="92074" x="3621088" y="4508500"/>
          <p14:tracePt t="92097" x="3632200" y="4508500"/>
          <p14:tracePt t="92249" x="3609975" y="4537075"/>
          <p14:tracePt t="92264" x="3598863" y="4548188"/>
          <p14:tracePt t="92296" x="3559175" y="4586288"/>
          <p14:tracePt t="92330" x="3408363" y="4630738"/>
          <p14:tracePt t="92362" x="3197225" y="4630738"/>
          <p14:tracePt t="92395" x="3175000" y="4630738"/>
          <p14:tracePt t="92521" x="3163888" y="4619625"/>
          <p14:tracePt t="92537" x="3163888" y="4608513"/>
          <p14:tracePt t="92545" x="3163888" y="4597400"/>
          <p14:tracePt t="92563" x="3163888" y="4559300"/>
          <p14:tracePt t="92597" x="3163888" y="4475163"/>
          <p14:tracePt t="92602" x="3163888" y="4464050"/>
          <p14:tracePt t="92630" x="3163888" y="4424363"/>
          <p14:tracePt t="92634" x="3163888" y="4408488"/>
          <p14:tracePt t="92664" x="3163888" y="4375150"/>
          <p14:tracePt t="92667" x="3163888" y="4357688"/>
          <p14:tracePt t="92793" x="3146425" y="4368800"/>
          <p14:tracePt t="92809" x="3135313" y="4379913"/>
          <p14:tracePt t="92830" x="3106738" y="4408488"/>
          <p14:tracePt t="92834" x="3095625" y="4408488"/>
          <p14:tracePt t="92864" x="3095625" y="4441825"/>
          <p14:tracePt t="92868" x="3095625" y="4459288"/>
          <p14:tracePt t="92898" x="3095625" y="4552950"/>
          <p14:tracePt t="92953" x="3101975" y="4552950"/>
          <p14:tracePt t="92963" x="3113088" y="4530725"/>
          <p14:tracePt t="92997" x="3113088" y="4413250"/>
          <p14:tracePt t="93002" x="3113088" y="4386263"/>
          <p14:tracePt t="93030" x="3113088" y="4335463"/>
          <p14:tracePt t="93034" x="3113088" y="4324350"/>
          <p14:tracePt t="93065" x="3113088" y="4308475"/>
          <p14:tracePt t="93129" x="3090863" y="4297363"/>
          <p14:tracePt t="93137" x="3079750" y="4297363"/>
          <p14:tracePt t="93164" x="3035300" y="4379913"/>
          <p14:tracePt t="93198" x="3035300" y="4537075"/>
          <p14:tracePt t="93258" x="3035300" y="4530725"/>
          <p14:tracePt t="93265" x="3035300" y="4503738"/>
          <p14:tracePt t="93298" x="3057525" y="4368800"/>
          <p14:tracePt t="93330" x="3057525" y="4251325"/>
          <p14:tracePt t="93401" x="3057525" y="4257675"/>
          <p14:tracePt t="93417" x="3035300" y="4286250"/>
          <p14:tracePt t="93430" x="3024188" y="4319588"/>
          <p14:tracePt t="93434" x="3024188" y="4330700"/>
          <p14:tracePt t="93462" x="3006725" y="4397375"/>
          <p14:tracePt t="93465" x="3006725" y="4408488"/>
          <p14:tracePt t="93496" x="3006725" y="4435475"/>
          <p14:tracePt t="93529" x="3017838" y="4413250"/>
          <p14:tracePt t="93562" x="3062288" y="4257675"/>
          <p14:tracePt t="93595" x="3095625" y="4146550"/>
          <p14:tracePt t="93645" x="3073400" y="4157663"/>
          <p14:tracePt t="93662" x="3046413" y="4202113"/>
          <p14:tracePt t="93696" x="3013075" y="4413250"/>
          <p14:tracePt t="93728" x="3013075" y="4503738"/>
          <p14:tracePt t="93762" x="3013075" y="4514850"/>
          <p14:tracePt t="93796" x="3051175" y="4446588"/>
          <p14:tracePt t="93829" x="3079750" y="4391025"/>
          <p14:tracePt t="93901" x="3073400" y="4391025"/>
          <p14:tracePt t="93918" x="3073400" y="4413250"/>
          <p14:tracePt t="93929" x="3073400" y="4424363"/>
          <p14:tracePt t="93962" x="3073400" y="4525963"/>
          <p14:tracePt t="93966" x="3073400" y="4537075"/>
          <p14:tracePt t="93995" x="3095625" y="4564063"/>
          <p14:tracePt t="94029" x="3124200" y="4575175"/>
          <p14:tracePt t="94063" x="3135313" y="4559300"/>
          <p14:tracePt t="94095" x="3135313" y="4519613"/>
          <p14:tracePt t="94748" x="0" y="0"/>
        </p14:tracePtLst>
        <p14:tracePtLst>
          <p14:tracePt t="95590" x="1216025" y="5759450"/>
          <p14:tracePt t="95613" x="1216025" y="5786438"/>
          <p14:tracePt t="95630" x="1222375" y="5803900"/>
          <p14:tracePt t="95663" x="1260475" y="5815013"/>
          <p14:tracePt t="95669" x="1271588" y="5815013"/>
          <p14:tracePt t="95694" x="1344613" y="5815013"/>
          <p14:tracePt t="95729" x="1406525" y="5815013"/>
          <p14:tracePt t="95761" x="1462088" y="5815013"/>
          <p14:tracePt t="95794" x="1517650" y="5764213"/>
          <p14:tracePt t="95797" x="1517650" y="5753100"/>
          <p14:tracePt t="95829" x="1612900" y="5575300"/>
          <p14:tracePt t="95862" x="1628775" y="5402263"/>
          <p14:tracePt t="95895" x="1595438" y="5322888"/>
          <p14:tracePt t="95900" x="1579563" y="5307013"/>
          <p14:tracePt t="95929" x="1557338" y="5256213"/>
          <p14:tracePt t="95932" x="1528763" y="5245100"/>
          <p14:tracePt t="95962" x="1462088" y="5218113"/>
          <p14:tracePt t="95965" x="1411288" y="5200650"/>
          <p14:tracePt t="95997" x="1160463" y="5167313"/>
          <p14:tracePt t="96028" x="1082675" y="5149850"/>
          <p14:tracePt t="96062" x="1071563" y="5149850"/>
          <p14:tracePt t="96097" x="1016000" y="5172075"/>
          <p14:tracePt t="96129" x="931863" y="5240338"/>
          <p14:tracePt t="96132" x="903288" y="5267325"/>
          <p14:tracePt t="96162" x="858838" y="5345113"/>
          <p14:tracePt t="96165" x="847725" y="5356225"/>
          <p14:tracePt t="96197" x="803275" y="5451475"/>
          <p14:tracePt t="96231" x="747713" y="5575300"/>
          <p14:tracePt t="96263" x="714375" y="5713413"/>
          <p14:tracePt t="96270" x="714375" y="5741988"/>
          <p14:tracePt t="96297" x="696913" y="5830888"/>
          <p14:tracePt t="96302" x="696913" y="5842000"/>
          <p14:tracePt t="96330" x="696913" y="5932488"/>
          <p14:tracePt t="96334" x="736600" y="5959475"/>
          <p14:tracePt t="96363" x="847725" y="6059488"/>
          <p14:tracePt t="96369" x="920750" y="6076950"/>
          <p14:tracePt t="96397" x="1098550" y="6188075"/>
          <p14:tracePt t="96430" x="1154113" y="6243638"/>
          <p14:tracePt t="96465" x="1249363" y="6261100"/>
          <p14:tracePt t="96471" x="1266825" y="6272213"/>
          <p14:tracePt t="96497" x="1384300" y="6288088"/>
          <p14:tracePt t="96501" x="1433513" y="6288088"/>
          <p14:tracePt t="96530" x="1522413" y="6288088"/>
          <p14:tracePt t="96534" x="1533525" y="6288088"/>
          <p14:tracePt t="96564" x="1584325" y="6276975"/>
          <p14:tracePt t="96569" x="1601788" y="6249988"/>
          <p14:tracePt t="96574" x="1628775" y="6221413"/>
          <p14:tracePt t="96597" x="1684338" y="6194425"/>
          <p14:tracePt t="96832" x="1684338" y="6165850"/>
          <p14:tracePt t="96841" x="1695450" y="6154738"/>
          <p14:tracePt t="96860" x="0" y="0"/>
        </p14:tracePtLst>
        <p14:tracePtLst>
          <p14:tracePt t="97253" x="1455738" y="4654550"/>
          <p14:tracePt t="97256" x="1455738" y="4670425"/>
          <p14:tracePt t="97272" x="1462088" y="4670425"/>
          <p14:tracePt t="97295" x="1557338" y="4670425"/>
          <p14:tracePt t="97328" x="1612900" y="4659313"/>
          <p14:tracePt t="97362" x="1746250" y="4548188"/>
          <p14:tracePt t="97395" x="1885950" y="4386263"/>
          <p14:tracePt t="97430" x="1963738" y="4240213"/>
          <p14:tracePt t="97436" x="1963738" y="4213225"/>
          <p14:tracePt t="97464" x="1963738" y="4146550"/>
          <p14:tracePt t="97467" x="1924050" y="4117975"/>
          <p14:tracePt t="97497" x="1785938" y="4056063"/>
          <p14:tracePt t="97530" x="1444625" y="4040188"/>
          <p14:tracePt t="97538" x="1377950" y="4040188"/>
          <p14:tracePt t="97562" x="1333500" y="4029075"/>
          <p14:tracePt t="97595" x="1222375" y="4146550"/>
          <p14:tracePt t="97628" x="1222375" y="4279900"/>
          <p14:tracePt t="97633" x="1222375" y="4324350"/>
          <p14:tracePt t="97662" x="1304925" y="4419600"/>
          <p14:tracePt t="97665" x="1377950" y="4459288"/>
          <p14:tracePt t="97696" x="1617663" y="4475163"/>
          <p14:tracePt t="97729" x="1657350" y="4475163"/>
          <p14:tracePt t="97762" x="1684338" y="4397375"/>
          <p14:tracePt t="97795" x="1673225" y="4224338"/>
          <p14:tracePt t="97828" x="1533525" y="4017963"/>
          <p14:tracePt t="97832" x="1522413" y="4006850"/>
          <p14:tracePt t="97872" x="1511300" y="4006850"/>
          <p14:tracePt t="97896" x="1495425" y="4102100"/>
          <p14:tracePt t="97928" x="0" y="0"/>
        </p14:tracePtLst>
        <p14:tracePtLst>
          <p14:tracePt t="98408" x="1511300" y="5943600"/>
          <p14:tracePt t="98417" x="1511300" y="5970588"/>
          <p14:tracePt t="98430" x="1511300" y="5981700"/>
          <p14:tracePt t="98481" x="1533525" y="5976938"/>
          <p14:tracePt t="98497" x="1584325" y="5908675"/>
          <p14:tracePt t="98529" x="1646238" y="5792788"/>
          <p14:tracePt t="98562" x="1657350" y="5635625"/>
          <p14:tracePt t="98596" x="1657350" y="5407025"/>
          <p14:tracePt t="98600" x="1646238" y="5356225"/>
          <p14:tracePt t="98629" x="1439863" y="5189538"/>
          <p14:tracePt t="98632" x="1411288" y="5172075"/>
          <p14:tracePt t="98663" x="1300163" y="5122863"/>
          <p14:tracePt t="98666" x="1255713" y="5105400"/>
          <p14:tracePt t="98696" x="1120775" y="5105400"/>
          <p14:tracePt t="98728" x="865188" y="5133975"/>
          <p14:tracePt t="98761" x="809625" y="5149850"/>
          <p14:tracePt t="98795" x="719138" y="5262563"/>
          <p14:tracePt t="98828" x="608013" y="5402263"/>
          <p14:tracePt t="98831" x="596900" y="5413375"/>
          <p14:tracePt t="98861" x="563563" y="5484813"/>
          <p14:tracePt t="98864" x="563563" y="5495925"/>
          <p14:tracePt t="98895" x="519113" y="5664200"/>
          <p14:tracePt t="98929" x="490538" y="5859463"/>
          <p14:tracePt t="98962" x="534988" y="6037263"/>
          <p14:tracePt t="98996" x="758825" y="6299200"/>
          <p14:tracePt t="99029" x="1009650" y="6445250"/>
          <p14:tracePt t="99033" x="1042988" y="6456363"/>
          <p14:tracePt t="99063" x="1171575" y="6556375"/>
          <p14:tracePt t="99065" x="1222375" y="6573838"/>
          <p14:tracePt t="99098" x="1455738" y="6607175"/>
          <p14:tracePt t="99129" x="1706563" y="6623050"/>
          <p14:tracePt t="99163" x="1752600" y="6623050"/>
          <p14:tracePt t="99196" x="1801813" y="6623050"/>
          <p14:tracePt t="99229" x="1868488" y="6472238"/>
          <p14:tracePt t="99233" x="1901825" y="6400800"/>
          <p14:tracePt t="99263" x="1901825" y="6261100"/>
          <p14:tracePt t="99267" x="1901825" y="6194425"/>
          <p14:tracePt t="99297" x="1901825" y="5903913"/>
          <p14:tracePt t="99329" x="1890713" y="5764213"/>
          <p14:tracePt t="99362" x="1879600" y="5702300"/>
          <p14:tracePt t="99396" x="1768475" y="5597525"/>
          <p14:tracePt t="99429" x="1477963" y="5484813"/>
          <p14:tracePt t="99433" x="1400175" y="5429250"/>
          <p14:tracePt t="99463" x="1249363" y="5402263"/>
          <p14:tracePt t="99467" x="1189038" y="5384800"/>
          <p14:tracePt t="99497" x="1098550" y="5367338"/>
          <p14:tracePt t="99529" x="947738" y="5367338"/>
          <p14:tracePt t="99562" x="741363" y="5462588"/>
          <p14:tracePt t="99596" x="636588" y="5586413"/>
          <p14:tracePt t="99600" x="608013" y="5613400"/>
          <p14:tracePt t="99629" x="608013" y="5759450"/>
          <p14:tracePt t="99633" x="608013" y="5786438"/>
          <p14:tracePt t="99661" x="608013" y="5842000"/>
          <p14:tracePt t="99695" x="641350" y="5892800"/>
          <p14:tracePt t="99697" x="663575" y="5892800"/>
          <p14:tracePt t="99728" x="836613" y="5908675"/>
          <p14:tracePt t="99762" x="958850" y="5926138"/>
          <p14:tracePt t="99796" x="987425" y="5926138"/>
          <p14:tracePt t="99828" x="1071563" y="5875338"/>
          <p14:tracePt t="99925" x="1082675" y="5864225"/>
          <p14:tracePt t="100020" x="0" y="0"/>
        </p14:tracePtLst>
        <p14:tracePtLst>
          <p14:tracePt t="100976" x="2784475" y="5992813"/>
          <p14:tracePt t="100985" x="2773363" y="6003925"/>
          <p14:tracePt t="100997" x="2773363" y="6032500"/>
          <p14:tracePt t="101029" x="2784475" y="6127750"/>
          <p14:tracePt t="101062" x="2957513" y="6283325"/>
          <p14:tracePt t="101095" x="3230563" y="6299200"/>
          <p14:tracePt t="101129" x="3625850" y="6316663"/>
          <p14:tracePt t="101162" x="3636963" y="6316663"/>
          <p14:tracePt t="101195" x="3716338" y="6183313"/>
          <p14:tracePt t="101199" x="3732213" y="6132513"/>
          <p14:tracePt t="101228" x="3765550" y="5897563"/>
          <p14:tracePt t="101262" x="3765550" y="5830888"/>
          <p14:tracePt t="101295" x="3743325" y="5702300"/>
          <p14:tracePt t="101300" x="3643313" y="5602288"/>
          <p14:tracePt t="101328" x="3492500" y="5535613"/>
          <p14:tracePt t="101332" x="3425825" y="5502275"/>
          <p14:tracePt t="101362" x="3381375" y="5473700"/>
          <p14:tracePt t="101397" x="3370263" y="5473700"/>
          <p14:tracePt t="101428" x="3179763" y="5484813"/>
          <p14:tracePt t="101462" x="3040063" y="5713413"/>
          <p14:tracePt t="101496" x="2984500" y="5959475"/>
          <p14:tracePt t="101528" x="2984500" y="6026150"/>
          <p14:tracePt t="101562" x="3035300" y="6065838"/>
          <p14:tracePt t="101565" x="3046413" y="6076950"/>
          <p14:tracePt t="101597" x="3163888" y="6121400"/>
          <p14:tracePt t="101631" x="3175000" y="6121400"/>
          <p14:tracePt t="101665" x="3190875" y="6121400"/>
          <p14:tracePt t="101695" x="3241675" y="6099175"/>
          <p14:tracePt t="101728" x="3252788" y="6076950"/>
          <p14:tracePt t="101762" x="3252788" y="6021388"/>
          <p14:tracePt t="101765" x="3230563" y="6003925"/>
          <p14:tracePt t="101795" x="3201988" y="5976938"/>
          <p14:tracePt t="101796" x="0" y="0"/>
        </p14:tracePtLst>
        <p14:tracePtLst>
          <p14:tracePt t="103634" x="1417638" y="5797550"/>
          <p14:tracePt t="103643" x="1395413" y="5803900"/>
          <p14:tracePt t="103664" x="1377950" y="5803900"/>
          <p14:tracePt t="103804" x="1366838" y="5803900"/>
          <p14:tracePt t="103812" x="1338263" y="5781675"/>
          <p14:tracePt t="103830" x="1282700" y="5753100"/>
          <p14:tracePt t="103834" x="1271588" y="5753100"/>
          <p14:tracePt t="103864" x="1233488" y="5713413"/>
          <p14:tracePt t="106062" x="1216025" y="5686425"/>
          <p14:tracePt t="106069" x="1216025" y="5675313"/>
          <p14:tracePt t="106140" x="1216025" y="5646738"/>
          <p14:tracePt t="106148" x="1216025" y="5630863"/>
          <p14:tracePt t="106162" x="1204913" y="5619750"/>
          <p14:tracePt t="106164" x="1204913" y="5608638"/>
          <p14:tracePt t="106195" x="1160463" y="5551488"/>
          <p14:tracePt t="106197" x="1149350" y="5540375"/>
          <p14:tracePt t="106229" x="1149350" y="5513388"/>
          <p14:tracePt t="106263" x="1149350" y="5502275"/>
          <p14:tracePt t="106297" x="1149350" y="5451475"/>
          <p14:tracePt t="106479" x="1138238" y="5451475"/>
          <p14:tracePt t="106493" x="1138238" y="5457825"/>
          <p14:tracePt t="106503" x="1138238" y="5484813"/>
          <p14:tracePt t="106530" x="1138238" y="5568950"/>
          <p14:tracePt t="106535" x="1143000" y="5580063"/>
          <p14:tracePt t="106564" x="1143000" y="5597525"/>
          <p14:tracePt t="106599" x="1154113" y="5597525"/>
          <p14:tracePt t="106630" x="1154113" y="5518150"/>
          <p14:tracePt t="106665" x="1154113" y="5495925"/>
          <p14:tracePt t="106716" x="1154113" y="5480050"/>
          <p14:tracePt t="106893" x="1154113" y="5457825"/>
          <p14:tracePt t="106902" x="1154113" y="5440363"/>
          <p14:tracePt t="106930" x="1171575" y="5429250"/>
          <p14:tracePt t="106964" x="1182688" y="5418138"/>
          <p14:tracePt t="107101" x="1182688" y="5440363"/>
          <p14:tracePt t="107109" x="1182688" y="5451475"/>
          <p14:tracePt t="107437" x="1193800" y="5462588"/>
          <p14:tracePt t="107453" x="1211263" y="5473700"/>
          <p14:tracePt t="107565" x="1222375" y="5473700"/>
          <p14:tracePt t="107629" x="1222375" y="5468938"/>
          <p14:tracePt t="107645" x="1222375" y="5457825"/>
          <p14:tracePt t="107664" x="1222375" y="5429250"/>
          <p14:tracePt t="107694" x="1233488" y="5380038"/>
          <p14:tracePt t="108029" x="1233488" y="5384800"/>
          <p14:tracePt t="108063" x="1233488" y="5413375"/>
          <p14:tracePt t="108072" x="1233488" y="5424488"/>
          <p14:tracePt t="108097" x="1233488" y="5440363"/>
          <p14:tracePt t="108653" x="1227138" y="5451475"/>
          <p14:tracePt t="108685" x="1216025" y="5462588"/>
          <p14:tracePt t="108733" x="1200150" y="5473700"/>
          <p14:tracePt t="108749" x="1189038" y="5491163"/>
          <p14:tracePt t="108909" x="1177925" y="5491163"/>
          <p14:tracePt t="108957" x="1177925" y="5480050"/>
          <p14:tracePt t="108973" x="1177925" y="5468938"/>
          <p14:tracePt t="108997" x="1149350" y="5457825"/>
          <p14:tracePt t="109057" x="1131888" y="5440363"/>
          <p14:tracePt t="109137" x="1120775" y="5440363"/>
          <p14:tracePt t="109155" x="1120775" y="5451475"/>
          <p14:tracePt t="109163" x="1109663" y="5462588"/>
          <p14:tracePt t="109197" x="1109663" y="5513388"/>
          <p14:tracePt t="109202" x="1109663" y="5524500"/>
          <p14:tracePt t="109230" x="1109663" y="5540375"/>
          <p14:tracePt t="109235" x="1109663" y="5551488"/>
          <p14:tracePt t="109297" x="1109663" y="5564188"/>
          <p14:tracePt t="109313" x="1116013" y="5557838"/>
          <p14:tracePt t="109331" x="1116013" y="5546725"/>
          <p14:tracePt t="109363" x="1116013" y="5507038"/>
          <p14:tracePt t="109441" x="1116013" y="5491163"/>
          <p14:tracePt t="109457" x="1109663" y="5491163"/>
          <p14:tracePt t="109474" x="1098550" y="5502275"/>
          <p14:tracePt t="109498" x="1082675" y="5524500"/>
          <p14:tracePt t="109531" x="1082675" y="5619750"/>
          <p14:tracePt t="109564" x="1082675" y="5646738"/>
          <p14:tracePt t="109599" x="1093788" y="5657850"/>
          <p14:tracePt t="109604" x="1104900" y="5619750"/>
          <p14:tracePt t="109630" x="1165225" y="5529263"/>
          <p14:tracePt t="109634" x="1182688" y="5502275"/>
          <p14:tracePt t="109663" x="1182688" y="5462588"/>
          <p14:tracePt t="109668" x="1182688" y="5451475"/>
          <p14:tracePt t="109697" x="1182688" y="5435600"/>
          <p14:tracePt t="109730" x="1160463" y="5424488"/>
          <p14:tracePt t="109763" x="1138238" y="5457825"/>
          <p14:tracePt t="109797" x="1138238" y="5518150"/>
          <p14:tracePt t="109841" x="1143000" y="5495925"/>
          <p14:tracePt t="109864" x="1189038" y="5468938"/>
          <p14:tracePt t="109898" x="1189038" y="5457825"/>
          <p14:tracePt t="109953" x="1182688" y="5457825"/>
          <p14:tracePt t="109970" x="1165225" y="5462588"/>
          <p14:tracePt t="109997" x="1154113" y="5507038"/>
          <p14:tracePt t="110001" x="1154113" y="5518150"/>
          <p14:tracePt t="110030" x="1154113" y="5568950"/>
          <p14:tracePt t="110034" x="1154113" y="5597525"/>
          <p14:tracePt t="110063" x="1154113" y="5613400"/>
          <p14:tracePt t="110097" x="1189038" y="5546725"/>
          <p14:tracePt t="110130" x="1189038" y="5495925"/>
          <p14:tracePt t="110177" x="1182688" y="5484813"/>
          <p14:tracePt t="110197" x="1171575" y="5524500"/>
          <p14:tracePt t="110201" x="1154113" y="5535613"/>
          <p14:tracePt t="110230" x="1143000" y="5624513"/>
          <p14:tracePt t="110234" x="1143000" y="5653088"/>
          <p14:tracePt t="110289" x="1143000" y="5641975"/>
          <p14:tracePt t="110305" x="1143000" y="5602288"/>
          <p14:tracePt t="110330" x="1109663" y="5491163"/>
          <p14:tracePt t="110363" x="1009650" y="5418138"/>
          <p14:tracePt t="110369" x="998538" y="5418138"/>
          <p14:tracePt t="110397" x="954088" y="5418138"/>
          <p14:tracePt t="110401" x="931863" y="5418138"/>
          <p14:tracePt t="110431" x="869950" y="5480050"/>
          <p14:tracePt t="110434" x="836613" y="5529263"/>
          <p14:tracePt t="110466" x="836613" y="5664200"/>
          <p14:tracePt t="110497" x="836613" y="5680075"/>
          <p14:tracePt t="110530" x="847725" y="5686425"/>
          <p14:tracePt t="110565" x="925513" y="5540375"/>
          <p14:tracePt t="110597" x="942975" y="5495925"/>
          <p14:tracePt t="110658" x="942975" y="5507038"/>
          <p14:tracePt t="110666" x="942975" y="5529263"/>
          <p14:tracePt t="110697" x="914400" y="5686425"/>
          <p14:tracePt t="110731" x="914400" y="5713413"/>
          <p14:tracePt t="110765" x="947738" y="5702300"/>
          <p14:tracePt t="110797" x="1042988" y="5513388"/>
          <p14:tracePt t="110849" x="1020763" y="5540375"/>
          <p14:tracePt t="110863" x="1020763" y="5568950"/>
          <p14:tracePt t="110867" x="982663" y="5635625"/>
          <p14:tracePt t="110897" x="965200" y="5892800"/>
          <p14:tracePt t="110930" x="965200" y="5948363"/>
          <p14:tracePt t="110965" x="1042988" y="5937250"/>
          <p14:tracePt t="110997" x="1071563" y="5881688"/>
          <p14:tracePt t="111001" x="1071563" y="5859463"/>
          <p14:tracePt t="111030" x="1071563" y="5803900"/>
          <p14:tracePt t="111063" x="1071563" y="5792788"/>
          <p14:tracePt t="111170" x="1082675" y="5792788"/>
          <p14:tracePt t="111187" x="1098550" y="5797550"/>
          <p14:tracePt t="111361" x="1109663" y="5792788"/>
          <p14:tracePt t="111377" x="1109663" y="5775325"/>
          <p14:tracePt t="111398" x="1109663" y="5735638"/>
          <p14:tracePt t="111431" x="1109663" y="5713413"/>
          <p14:tracePt t="111601" x="1120775" y="5697538"/>
          <p14:tracePt t="111617" x="1131888" y="5686425"/>
          <p14:tracePt t="111633" x="1160463" y="5675313"/>
          <p14:tracePt t="111664" x="1177925" y="5675313"/>
          <p14:tracePt t="111761" x="1177925" y="5646738"/>
          <p14:tracePt t="111769" x="1177925" y="5635625"/>
          <p14:tracePt t="111797" x="1189038" y="5597525"/>
          <p14:tracePt t="111832" x="1189038" y="5580063"/>
          <p14:tracePt t="111863" x="1216025" y="5540375"/>
          <p14:tracePt t="111867" x="1216025" y="5529263"/>
          <p14:tracePt t="111969" x="1216025" y="5535613"/>
          <p14:tracePt t="111978" x="1216025" y="5546725"/>
          <p14:tracePt t="111997" x="1216025" y="5619750"/>
          <p14:tracePt t="112031" x="1216025" y="5664200"/>
          <p14:tracePt t="112081" x="1216025" y="5641975"/>
          <p14:tracePt t="112097" x="1216025" y="5630863"/>
          <p14:tracePt t="112131" x="1216025" y="5602288"/>
          <p14:tracePt t="112135" x="1216025" y="5591175"/>
          <p14:tracePt t="112164" x="1216025" y="5524500"/>
          <p14:tracePt t="112167" x="1216025" y="5495925"/>
          <p14:tracePt t="112197" x="1177925" y="5435600"/>
          <p14:tracePt t="112230" x="1165225" y="5435600"/>
          <p14:tracePt t="112375" x="1171575" y="5435600"/>
          <p14:tracePt t="112382" x="1171575" y="5457825"/>
          <p14:tracePt t="112398" x="1171575" y="5513388"/>
          <p14:tracePt t="112430" x="1200150" y="5580063"/>
          <p14:tracePt t="112501" x="1211263" y="5575300"/>
          <p14:tracePt t="112509" x="1211263" y="5546725"/>
          <p14:tracePt t="112530" x="1211263" y="5473700"/>
          <p14:tracePt t="112534" x="1211263" y="5424488"/>
          <p14:tracePt t="112563" x="1211263" y="5367338"/>
          <p14:tracePt t="112677" x="1204913" y="5367338"/>
          <p14:tracePt t="112685" x="1193800" y="5367338"/>
          <p14:tracePt t="112695" x="1149350" y="5367338"/>
          <p14:tracePt t="112728" x="1016000" y="5367338"/>
          <p14:tracePt t="112732" x="1004888" y="5367338"/>
          <p14:tracePt t="112762" x="993775" y="5367338"/>
          <p14:tracePt t="112796" x="976313" y="5367338"/>
          <p14:tracePt t="112828" x="925513" y="5418138"/>
          <p14:tracePt t="112861" x="909638" y="5462588"/>
          <p14:tracePt t="112997" x="881063" y="5462588"/>
          <p14:tracePt t="113005" x="869950" y="5462588"/>
          <p14:tracePt t="113030" x="842963" y="5413375"/>
          <p14:tracePt t="113064" x="831850" y="5362575"/>
          <p14:tracePt t="113254" x="831850" y="5367338"/>
          <p14:tracePt t="113269" x="842963" y="5395913"/>
          <p14:tracePt t="113297" x="881063" y="5435600"/>
          <p14:tracePt t="113349" x="892175" y="5435600"/>
          <p14:tracePt t="113366" x="909638" y="5413375"/>
          <p14:tracePt t="113397" x="931863" y="5391150"/>
          <p14:tracePt t="113462" x="947738" y="5373688"/>
          <p14:tracePt t="113471" x="976313" y="5362575"/>
          <p14:tracePt t="113497" x="1004888" y="5362575"/>
          <p14:tracePt t="113530" x="1016000" y="5351463"/>
          <p14:tracePt t="113565" x="1027113" y="5334000"/>
          <p14:tracePt t="113597" x="1054100" y="5311775"/>
          <p14:tracePt t="113653" x="1065213" y="5311775"/>
          <p14:tracePt t="113665" x="1076325" y="5311775"/>
          <p14:tracePt t="113697" x="1193800" y="5345113"/>
          <p14:tracePt t="113703" x="1222375" y="5373688"/>
          <p14:tracePt t="113730" x="1244600" y="5402263"/>
          <p14:tracePt t="113781" x="1244600" y="5413375"/>
          <p14:tracePt t="113797" x="1238250" y="5457825"/>
          <p14:tracePt t="113830" x="1222375" y="5524500"/>
          <p14:tracePt t="113838" x="1222375" y="5535613"/>
          <p14:tracePt t="113926" x="1222375" y="5546725"/>
          <p14:tracePt t="113934" x="1233488" y="5564188"/>
          <p14:tracePt t="113964" x="1260475" y="5507038"/>
          <p14:tracePt t="113968" x="1289050" y="5480050"/>
          <p14:tracePt t="113997" x="1289050" y="5391150"/>
          <p14:tracePt t="114030" x="1289050" y="5380038"/>
          <p14:tracePt t="114063" x="1289050" y="5367338"/>
          <p14:tracePt t="114097" x="1289050" y="5340350"/>
          <p14:tracePt t="114101" x="1282700" y="5311775"/>
          <p14:tracePt t="114132" x="1282700" y="5300663"/>
          <p14:tracePt t="114164" x="1244600" y="5284788"/>
          <p14:tracePt t="114197" x="1160463" y="5295900"/>
          <p14:tracePt t="114232" x="1149350" y="5295900"/>
          <p14:tracePt t="114277" x="1154113" y="5295900"/>
          <p14:tracePt t="114297" x="1165225" y="5289550"/>
          <p14:tracePt t="114331" x="1182688" y="5233988"/>
          <p14:tracePt t="114364" x="1182688" y="5211763"/>
          <p14:tracePt t="114469" x="1182688" y="5200650"/>
          <p14:tracePt t="114479" x="1171575" y="5207000"/>
          <p14:tracePt t="114501" x="1143000" y="5218113"/>
          <p14:tracePt t="114530" x="1131888" y="5218113"/>
          <p14:tracePt t="114821" x="1138238" y="5233988"/>
          <p14:tracePt t="114837" x="1154113" y="5262563"/>
          <p14:tracePt t="114862" x="1165225" y="5295900"/>
          <p14:tracePt t="114895" x="1193800" y="5322888"/>
          <p14:tracePt t="114900" x="1193800" y="5351463"/>
          <p14:tracePt t="114928" x="1193800" y="5391150"/>
          <p14:tracePt t="114962" x="1204913" y="5457825"/>
          <p14:tracePt t="114966" x="1216025" y="5468938"/>
          <p14:tracePt t="114996" x="1216025" y="5480050"/>
          <p14:tracePt t="115029" x="1216025" y="5495925"/>
          <p14:tracePt t="115062" x="1216025" y="5535613"/>
          <p14:tracePt t="115144" x="1216025" y="5546725"/>
          <p14:tracePt t="115160" x="1216025" y="5557838"/>
          <p14:tracePt t="115706" x="1244600" y="5557838"/>
          <p14:tracePt t="115713" x="1255713" y="5557838"/>
          <p14:tracePt t="115737" x="1255713" y="5551488"/>
          <p14:tracePt t="115764" x="1255713" y="5513388"/>
          <p14:tracePt t="115797" x="1255713" y="5484813"/>
          <p14:tracePt t="115801" x="1255713" y="5473700"/>
          <p14:tracePt t="115830" x="1255713" y="5424488"/>
          <p14:tracePt t="116570" x="1249363" y="5407025"/>
          <p14:tracePt t="116712" x="1238250" y="5407025"/>
          <p14:tracePt t="117370" x="1222375" y="5407025"/>
          <p14:tracePt t="117385" x="1211263" y="5418138"/>
          <p14:tracePt t="117769" x="1211263" y="5407025"/>
          <p14:tracePt t="117801" x="1211263" y="5395913"/>
          <p14:tracePt t="117994" x="1222375" y="5435600"/>
          <p14:tracePt t="118002" x="1222375" y="5446713"/>
          <p14:tracePt t="118030" x="1233488" y="5513388"/>
          <p14:tracePt t="118034" x="1233488" y="5524500"/>
          <p14:tracePt t="118063" x="1260475" y="5564188"/>
          <p14:tracePt t="118068" x="1277938" y="5564188"/>
          <p14:tracePt t="118272" x="1289050" y="5591175"/>
          <p14:tracePt t="118281" x="1289050" y="5608638"/>
          <p14:tracePt t="118297" x="1304925" y="5697538"/>
          <p14:tracePt t="118300" x="1304925" y="5708650"/>
          <p14:tracePt t="118329" x="1304925" y="5792788"/>
          <p14:tracePt t="118332" x="1304925" y="5803900"/>
          <p14:tracePt t="118362" x="1304925" y="5819775"/>
          <p14:tracePt t="118397" x="1304925" y="5848350"/>
          <p14:tracePt t="118429" x="1255713" y="5886450"/>
          <p14:tracePt t="118462" x="1244600" y="5908675"/>
          <p14:tracePt t="118653" x="1266825" y="5903913"/>
          <p14:tracePt t="118661" x="1277938" y="5903913"/>
          <p14:tracePt t="118670" x="1277938" y="5842000"/>
          <p14:tracePt t="118695" x="1293813" y="5735638"/>
          <p14:tracePt t="118729" x="1311275" y="5619750"/>
          <p14:tracePt t="118762" x="1322388" y="5580063"/>
          <p14:tracePt t="118829" x="1316038" y="5586413"/>
          <p14:tracePt t="118845" x="1289050" y="5613400"/>
          <p14:tracePt t="118864" x="1271588" y="5641975"/>
          <p14:tracePt t="118897" x="1271588" y="5668963"/>
          <p14:tracePt t="118930" x="1260475" y="5680075"/>
          <p14:tracePt t="119532" x="0" y="0"/>
        </p14:tracePtLst>
        <p14:tracePtLst>
          <p14:tracePt t="121657" x="1204913" y="5664200"/>
          <p14:tracePt t="121777" x="1204913" y="5680075"/>
          <p14:tracePt t="121786" x="1211263" y="5680075"/>
          <p14:tracePt t="121797" x="1227138" y="5657850"/>
          <p14:tracePt t="121829" x="1249363" y="5575300"/>
          <p14:tracePt t="121832" x="1249363" y="5564188"/>
          <p14:tracePt t="121872" x="1249363" y="5551488"/>
          <p14:tracePt t="121896" x="1249363" y="5480050"/>
          <p14:tracePt t="121929" x="1249363" y="5468938"/>
          <p14:tracePt t="121968" x="1249363" y="5457825"/>
          <p14:tracePt t="121995" x="1227138" y="5402263"/>
          <p14:tracePt t="122029" x="1227138" y="5356225"/>
          <p14:tracePt t="122062" x="1227138" y="5345113"/>
          <p14:tracePt t="122161" x="1216025" y="5345113"/>
          <p14:tracePt t="122177" x="1171575" y="5367338"/>
          <p14:tracePt t="122197" x="1160463" y="5395913"/>
          <p14:tracePt t="122230" x="1160463" y="5491163"/>
          <p14:tracePt t="122235" x="1171575" y="5518150"/>
          <p14:tracePt t="122265" x="1182688" y="5535613"/>
          <p14:tracePt t="122297" x="1222375" y="5513388"/>
          <p14:tracePt t="122329" x="1238250" y="5424488"/>
          <p14:tracePt t="122361" x="1238250" y="5395913"/>
          <p14:tracePt t="122395" x="1238250" y="5384800"/>
          <p14:tracePt t="122429" x="1238250" y="5373688"/>
          <p14:tracePt t="122481" x="1233488" y="5362575"/>
          <p14:tracePt t="122512" x="1216025" y="5367338"/>
          <p14:tracePt t="122529" x="1216025" y="5380038"/>
          <p14:tracePt t="122562" x="1216025" y="5418138"/>
          <p14:tracePt t="122595" x="1227138" y="5484813"/>
          <p14:tracePt t="122630" x="1255713" y="5484813"/>
          <p14:tracePt t="122662" x="1282700" y="5480050"/>
          <p14:tracePt t="122664" x="1293813" y="5480050"/>
          <p14:tracePt t="122696" x="1289050" y="5413375"/>
          <p14:tracePt t="122729" x="1271588" y="5402263"/>
          <p14:tracePt t="122768" x="1260475" y="5402263"/>
          <p14:tracePt t="122801" x="1249363" y="5407025"/>
          <p14:tracePt t="122828" x="1249363" y="5435600"/>
          <p14:tracePt t="122897" x="1249363" y="5446713"/>
          <p14:tracePt t="123248" x="0" y="0"/>
        </p14:tracePtLst>
        <p14:tracePtLst>
          <p14:tracePt t="123832" x="3352800" y="5870575"/>
          <p14:tracePt t="123873" x="3352800" y="5881688"/>
          <p14:tracePt t="123881" x="3363913" y="5892800"/>
          <p14:tracePt t="123897" x="3386138" y="5919788"/>
          <p14:tracePt t="123929" x="3497263" y="5932488"/>
          <p14:tracePt t="123963" x="3776663" y="5948363"/>
          <p14:tracePt t="123996" x="3916363" y="5948363"/>
          <p14:tracePt t="124029" x="3967163" y="5886450"/>
          <p14:tracePt t="124034" x="4000500" y="5870575"/>
          <p14:tracePt t="124063" x="4027488" y="5748338"/>
          <p14:tracePt t="124066" x="4027488" y="5719763"/>
          <p14:tracePt t="124097" x="4027488" y="5546725"/>
          <p14:tracePt t="124128" x="3922713" y="5384800"/>
          <p14:tracePt t="124161" x="3760788" y="5267325"/>
          <p14:tracePt t="124195" x="3636963" y="5211763"/>
          <p14:tracePt t="124228" x="3543300" y="5183188"/>
          <p14:tracePt t="124261" x="3375025" y="5183188"/>
          <p14:tracePt t="124264" x="3286125" y="5183188"/>
          <p14:tracePt t="124295" x="3197225" y="5183188"/>
          <p14:tracePt t="124328" x="2990850" y="5183188"/>
          <p14:tracePt t="124362" x="2855913" y="5251450"/>
          <p14:tracePt t="124365" x="2822575" y="5300663"/>
          <p14:tracePt t="124395" x="2778125" y="5391150"/>
          <p14:tracePt t="124397" x="2762250" y="5435600"/>
          <p14:tracePt t="124428" x="2711450" y="5653088"/>
          <p14:tracePt t="124461" x="2711450" y="5826125"/>
          <p14:tracePt t="124495" x="2789238" y="5988050"/>
          <p14:tracePt t="124528" x="2935288" y="6149975"/>
          <p14:tracePt t="124560" x="3095625" y="6216650"/>
          <p14:tracePt t="124593" x="3213100" y="6232525"/>
          <p14:tracePt t="124627" x="3536950" y="6232525"/>
          <p14:tracePt t="124664" x="3810000" y="6059488"/>
          <p14:tracePt t="124695" x="3916363" y="5948363"/>
          <p14:tracePt t="124729" x="3967163" y="5697538"/>
          <p14:tracePt t="124731" x="3967163" y="5608638"/>
          <p14:tracePt t="124762" x="3805238" y="5418138"/>
          <p14:tracePt t="124765" x="3732213" y="5380038"/>
          <p14:tracePt t="124796" x="3532188" y="5311775"/>
          <p14:tracePt t="124828" x="3279775" y="5295900"/>
          <p14:tracePt t="124862" x="3219450" y="5295900"/>
          <p14:tracePt t="124895" x="3124200" y="5322888"/>
          <p14:tracePt t="124928" x="3057525" y="5540375"/>
          <p14:tracePt t="124933" x="3040063" y="5575300"/>
          <p14:tracePt t="124961" x="3040063" y="5657850"/>
          <p14:tracePt t="124964" x="3040063" y="5686425"/>
          <p14:tracePt t="124996" x="3040063" y="5826125"/>
          <p14:tracePt t="125028" x="3168650" y="5908675"/>
          <p14:tracePt t="125062" x="3348038" y="5959475"/>
          <p14:tracePt t="125095" x="3521075" y="5959475"/>
          <p14:tracePt t="125128" x="3587750" y="5937250"/>
          <p14:tracePt t="125162" x="3598863" y="5926138"/>
          <p14:tracePt t="125196" x="3659188" y="5892800"/>
          <p14:tracePt t="125229" x="3705225" y="5775325"/>
          <p14:tracePt t="125262" x="3705225" y="5675313"/>
          <p14:tracePt t="125295" x="3603625" y="5557838"/>
          <p14:tracePt t="125329" x="3463925" y="5540375"/>
          <p14:tracePt t="125332" x="3397250" y="5502275"/>
          <p14:tracePt t="125362" x="3197225" y="5502275"/>
          <p14:tracePt t="125365" x="3146425" y="5502275"/>
          <p14:tracePt t="125395" x="3035300" y="5535613"/>
          <p14:tracePt t="125398" x="3006725" y="5564188"/>
          <p14:tracePt t="125429" x="2951163" y="5630863"/>
          <p14:tracePt t="125462" x="2911475" y="5730875"/>
          <p14:tracePt t="125495" x="2979738" y="5886450"/>
          <p14:tracePt t="125528" x="3224213" y="6026150"/>
          <p14:tracePt t="125531" x="3302000" y="6081713"/>
          <p14:tracePt t="125562" x="3348038" y="6099175"/>
          <p14:tracePt t="125702" x="3348038" y="6092825"/>
          <p14:tracePt t="125716" x="3348038" y="6076950"/>
          <p14:tracePt t="125732" x="3348038" y="6054725"/>
          <p14:tracePt t="125762" x="3348038" y="5999163"/>
          <p14:tracePt t="125765" x="3348038" y="5970588"/>
          <p14:tracePt t="125796" x="3341688" y="5892800"/>
          <p14:tracePt t="125829" x="3325813" y="5819775"/>
          <p14:tracePt t="125862" x="3325813" y="5808663"/>
          <p14:tracePt t="125896" x="3325813" y="5781675"/>
          <p14:tracePt t="125928" x="3325813" y="5741988"/>
          <p14:tracePt t="125962" x="3314700" y="5719763"/>
          <p14:tracePt t="125965" x="3314700" y="5708650"/>
          <p14:tracePt t="125997" x="3302000" y="5668963"/>
          <p14:tracePt t="126028" x="3302000" y="5613400"/>
          <p14:tracePt t="126118" x="3302000" y="5602288"/>
          <p14:tracePt t="126230" x="3302000" y="5591175"/>
          <p14:tracePt t="126264" x="3302000" y="5564188"/>
          <p14:tracePt t="126299" x="3302000" y="5540375"/>
          <p14:tracePt t="126330" x="3302000" y="5524500"/>
          <p14:tracePt t="126437" x="3302000" y="5513388"/>
          <p14:tracePt t="126446" x="3302000" y="5502275"/>
          <p14:tracePt t="126463" x="3308350" y="5491163"/>
          <p14:tracePt t="126497" x="3302000" y="5407025"/>
          <p14:tracePt t="126530" x="3257550" y="5351463"/>
          <p14:tracePt t="126564" x="3257550" y="5340350"/>
          <p14:tracePt t="126599" x="3246438" y="5300663"/>
          <p14:tracePt t="126630" x="3246438" y="5273675"/>
          <p14:tracePt t="126664" x="3235325" y="5262563"/>
          <p14:tracePt t="126670" x="3219450" y="5262563"/>
          <p14:tracePt t="126697" x="3197225" y="5278438"/>
          <p14:tracePt t="126730" x="3179763" y="5295900"/>
          <p14:tracePt t="126773" x="3179763" y="5307013"/>
          <p14:tracePt t="126838" x="3219450" y="5322888"/>
          <p14:tracePt t="126846" x="3230563" y="5322888"/>
          <p14:tracePt t="126863" x="3275013" y="5362575"/>
          <p14:tracePt t="127045" x="3252788" y="5380038"/>
          <p14:tracePt t="127053" x="3241675" y="5380038"/>
          <p14:tracePt t="127064" x="3224213" y="5391150"/>
          <p14:tracePt t="127097" x="3224213" y="5473700"/>
          <p14:tracePt t="127102" x="3224213" y="5484813"/>
          <p14:tracePt t="127129" x="3235325" y="5540375"/>
          <p14:tracePt t="127132" x="3235325" y="5551488"/>
          <p14:tracePt t="127220" x="3263900" y="5551488"/>
          <p14:tracePt t="127228" x="3275013" y="5546725"/>
          <p14:tracePt t="127237" x="3275013" y="5518150"/>
          <p14:tracePt t="127261" x="3286125" y="5480050"/>
          <p14:tracePt t="127296" x="3297238" y="5451475"/>
          <p14:tracePt t="127337" x="3314700" y="5440363"/>
          <p14:tracePt t="127362" x="3341688" y="5373688"/>
          <p14:tracePt t="127395" x="3352800" y="5329238"/>
          <p14:tracePt t="127513" x="3352800" y="5318125"/>
          <p14:tracePt t="127521" x="3348038" y="5318125"/>
          <p14:tracePt t="127530" x="3336925" y="5340350"/>
          <p14:tracePt t="127562" x="3297238" y="5407025"/>
          <p14:tracePt t="127595" x="3241675" y="5457825"/>
          <p14:tracePt t="127629" x="3241675" y="5484813"/>
          <p14:tracePt t="127663" x="3241675" y="5495925"/>
          <p14:tracePt t="127695" x="3241675" y="5535613"/>
          <p14:tracePt t="127768" x="3275013" y="5535613"/>
          <p14:tracePt t="127776" x="3290888" y="5535613"/>
          <p14:tracePt t="127796" x="3314700" y="5502275"/>
          <p14:tracePt t="127828" x="3330575" y="5446713"/>
          <p14:tracePt t="127832" x="3330575" y="5429250"/>
          <p14:tracePt t="127861" x="3330575" y="5418138"/>
          <p14:tracePt t="127864" x="3330575" y="5407025"/>
          <p14:tracePt t="127896" x="3330575" y="5351463"/>
          <p14:tracePt t="127929" x="3325813" y="5340350"/>
          <p14:tracePt t="127962" x="3257550" y="5345113"/>
          <p14:tracePt t="127995" x="3230563" y="5395913"/>
          <p14:tracePt t="128029" x="3230563" y="5462588"/>
          <p14:tracePt t="128032" x="3230563" y="5473700"/>
          <p14:tracePt t="128062" x="3235325" y="5513388"/>
          <p14:tracePt t="128065" x="3263900" y="5529263"/>
          <p14:tracePt t="128096" x="3290888" y="5529263"/>
          <p14:tracePt t="128129" x="3403600" y="5446713"/>
          <p14:tracePt t="128162" x="3403600" y="5395913"/>
          <p14:tracePt t="128195" x="3403600" y="5384800"/>
          <p14:tracePt t="128230" x="3397250" y="5329238"/>
          <p14:tracePt t="128232" x="3370263" y="5329238"/>
          <p14:tracePt t="128262" x="3330575" y="5329238"/>
          <p14:tracePt t="128265" x="3319463" y="5329238"/>
          <p14:tracePt t="128295" x="3230563" y="5329238"/>
          <p14:tracePt t="128298" x="3219450" y="5351463"/>
          <p14:tracePt t="128329" x="3219450" y="5402263"/>
          <p14:tracePt t="128362" x="3219450" y="5440363"/>
          <p14:tracePt t="128427" x="3241675" y="5429250"/>
          <p14:tracePt t="128435" x="3252788" y="5429250"/>
          <p14:tracePt t="128464" x="3252788" y="5407025"/>
          <p14:tracePt t="128498" x="3252788" y="5351463"/>
          <p14:tracePt t="128969" x="3246438" y="5340350"/>
          <p14:tracePt t="128978" x="3235325" y="5340350"/>
          <p14:tracePt t="128997" x="3190875" y="5340350"/>
          <p14:tracePt t="129001" x="3179763" y="5340350"/>
          <p14:tracePt t="129030" x="3079750" y="5340350"/>
          <p14:tracePt t="129034" x="3062288" y="5340350"/>
          <p14:tracePt t="129064" x="2940050" y="5351463"/>
          <p14:tracePt t="129068" x="2911475" y="5367338"/>
          <p14:tracePt t="129097" x="2873375" y="5395913"/>
          <p14:tracePt t="129130" x="2784475" y="5462588"/>
          <p14:tracePt t="129163" x="2744788" y="5529263"/>
          <p14:tracePt t="129197" x="2711450" y="5630863"/>
          <p14:tracePt t="129230" x="2711450" y="5719763"/>
          <p14:tracePt t="129235" x="2711450" y="5748338"/>
          <p14:tracePt t="129264" x="2711450" y="5819775"/>
          <p14:tracePt t="129268" x="2711450" y="5859463"/>
          <p14:tracePt t="129297" x="2740025" y="5965825"/>
          <p14:tracePt t="129330" x="2806700" y="6081713"/>
          <p14:tracePt t="129363" x="2895600" y="6172200"/>
          <p14:tracePt t="129369" x="2911475" y="6199188"/>
          <p14:tracePt t="129397" x="2951163" y="6254750"/>
          <p14:tracePt t="129402" x="2979738" y="6265863"/>
          <p14:tracePt t="129431" x="3035300" y="6305550"/>
          <p14:tracePt t="129434" x="3062288" y="6323013"/>
          <p14:tracePt t="129464" x="3175000" y="6383338"/>
          <p14:tracePt t="129469" x="3186113" y="6400800"/>
          <p14:tracePt t="129497" x="3241675" y="6400800"/>
          <p14:tracePt t="129529" x="3319463" y="6400800"/>
          <p14:tracePt t="129562" x="3436938" y="6400800"/>
          <p14:tracePt t="129595" x="3475038" y="6400800"/>
          <p14:tracePt t="129628" x="3525838" y="6423025"/>
          <p14:tracePt t="129662" x="3554413" y="6423025"/>
          <p14:tracePt t="129665" x="3592513" y="6423025"/>
          <p14:tracePt t="129695" x="3670300" y="6383338"/>
          <p14:tracePt t="129698" x="3681413" y="6372225"/>
          <p14:tracePt t="129729" x="3754438" y="6254750"/>
          <p14:tracePt t="129762" x="3771900" y="5999163"/>
          <p14:tracePt t="129795" x="3771900" y="5770563"/>
          <p14:tracePt t="129829" x="3771900" y="5702300"/>
          <p14:tracePt t="129862" x="3721100" y="5630863"/>
          <p14:tracePt t="129866" x="3670300" y="5597525"/>
          <p14:tracePt t="129896" x="3392488" y="5395913"/>
          <p14:tracePt t="129928" x="3175000" y="5345113"/>
          <p14:tracePt t="129962" x="3135313" y="5345113"/>
          <p14:tracePt t="129995" x="2951163" y="5345113"/>
          <p14:tracePt t="130028" x="2711450" y="5407025"/>
          <p14:tracePt t="130061" x="2600325" y="5495925"/>
          <p14:tracePt t="130065" x="2589213" y="5507038"/>
          <p14:tracePt t="130096" x="2589213" y="5641975"/>
          <p14:tracePt t="130128" x="2589213" y="5735638"/>
          <p14:tracePt t="130162" x="2644775" y="5892800"/>
          <p14:tracePt t="130195" x="2744788" y="6070600"/>
          <p14:tracePt t="130229" x="2990850" y="6194425"/>
          <p14:tracePt t="130232" x="3001963" y="6194425"/>
          <p14:tracePt t="130262" x="3124200" y="6238875"/>
          <p14:tracePt t="130265" x="3168650" y="6238875"/>
          <p14:tracePt t="130296" x="3359150" y="6345238"/>
          <p14:tracePt t="130328" x="3514725" y="6389688"/>
          <p14:tracePt t="130362" x="3581400" y="6389688"/>
          <p14:tracePt t="130365" x="3625850" y="6389688"/>
          <p14:tracePt t="130396" x="3765550" y="6299200"/>
          <p14:tracePt t="130428" x="3865563" y="6138863"/>
          <p14:tracePt t="130462" x="3927475" y="6092825"/>
          <p14:tracePt t="130495" x="3944938" y="6048375"/>
          <p14:tracePt t="130528" x="3944938" y="5970588"/>
          <p14:tracePt t="130532" x="3944938" y="5881688"/>
          <p14:tracePt t="130564" x="3944938" y="5697538"/>
          <p14:tracePt t="130568" x="3944938" y="5608638"/>
          <p14:tracePt t="130597" x="3776663" y="5429250"/>
          <p14:tracePt t="130631" x="3721100" y="5402263"/>
          <p14:tracePt t="130639" x="3709988" y="5402263"/>
          <p14:tracePt t="130663" x="3654425" y="5362575"/>
          <p14:tracePt t="130695" x="3475038" y="5295900"/>
          <p14:tracePt t="130730" x="3302000" y="5295900"/>
          <p14:tracePt t="130733" x="3275013" y="5295900"/>
          <p14:tracePt t="130762" x="3168650" y="5322888"/>
          <p14:tracePt t="130765" x="3157538" y="5334000"/>
          <p14:tracePt t="130796" x="3046413" y="5424488"/>
          <p14:tracePt t="130829" x="3001963" y="5546725"/>
          <p14:tracePt t="130862" x="3001963" y="5697538"/>
          <p14:tracePt t="130895" x="3013075" y="5886450"/>
          <p14:tracePt t="130928" x="3201988" y="6081713"/>
          <p14:tracePt t="130932" x="3219450" y="6081713"/>
          <p14:tracePt t="130962" x="3325813" y="6154738"/>
          <p14:tracePt t="130965" x="3341688" y="6172200"/>
          <p14:tracePt t="130996" x="3452813" y="6210300"/>
          <p14:tracePt t="131029" x="3609975" y="6243638"/>
          <p14:tracePt t="131062" x="3754438" y="6254750"/>
          <p14:tracePt t="131095" x="3810000" y="6254750"/>
          <p14:tracePt t="131129" x="3883025" y="6249988"/>
          <p14:tracePt t="131132" x="3911600" y="6221413"/>
          <p14:tracePt t="131161" x="3967163" y="6132513"/>
          <p14:tracePt t="131193" x="4044950" y="5886450"/>
          <p14:tracePt t="131195" x="4044950" y="5826125"/>
          <p14:tracePt t="131227" x="3938588" y="5586413"/>
          <p14:tracePt t="131264" x="3659188" y="5380038"/>
          <p14:tracePt t="131269" x="3609975" y="5345113"/>
          <p14:tracePt t="131297" x="3436938" y="5256213"/>
          <p14:tracePt t="131302" x="3425825" y="5256213"/>
          <p14:tracePt t="131328" x="3341688" y="5256213"/>
          <p14:tracePt t="131331" x="3314700" y="5256213"/>
          <p14:tracePt t="131362" x="3197225" y="5351463"/>
          <p14:tracePt t="131364" x="3157538" y="5418138"/>
          <p14:tracePt t="131395" x="3035300" y="5580063"/>
          <p14:tracePt t="131398" x="3017838" y="5608638"/>
          <p14:tracePt t="131428" x="2990850" y="5741988"/>
          <p14:tracePt t="131461" x="2957513" y="5881688"/>
          <p14:tracePt t="131495" x="2968625" y="5999163"/>
          <p14:tracePt t="131528" x="3035300" y="6081713"/>
          <p14:tracePt t="131531" x="3079750" y="6110288"/>
          <p14:tracePt t="131562" x="3157538" y="6205538"/>
          <p14:tracePt t="131564" x="3224213" y="6227763"/>
          <p14:tracePt t="131596" x="3325813" y="6294438"/>
          <p14:tracePt t="131628" x="3386138" y="6294438"/>
          <p14:tracePt t="131965" x="3397250" y="6294438"/>
          <p14:tracePt t="131980" x="0" y="0"/>
        </p14:tracePtLst>
        <p14:tracePtLst>
          <p14:tracePt t="139306" x="5138738" y="5786438"/>
          <p14:tracePt t="139310" x="5149850" y="5815013"/>
          <p14:tracePt t="139317" x="5183188" y="5830888"/>
          <p14:tracePt t="139330" x="5194300" y="5830888"/>
          <p14:tracePt t="139364" x="5289550" y="5859463"/>
          <p14:tracePt t="139397" x="5511800" y="5859463"/>
          <p14:tracePt t="139430" x="5791200" y="5830888"/>
          <p14:tracePt t="139464" x="5964238" y="5646738"/>
          <p14:tracePt t="139467" x="5975350" y="5630863"/>
          <p14:tracePt t="139498" x="6008688" y="5484813"/>
          <p14:tracePt t="139530" x="6059488" y="5267325"/>
          <p14:tracePt t="139566" x="6075363" y="5094288"/>
          <p14:tracePt t="139569" x="6075363" y="5005388"/>
          <p14:tracePt t="139597" x="6075363" y="4843463"/>
          <p14:tracePt t="139601" x="6075363" y="4776788"/>
          <p14:tracePt t="139630" x="6075363" y="4670425"/>
          <p14:tracePt t="139636" x="6075363" y="4643438"/>
          <p14:tracePt t="139664" x="6064250" y="4603750"/>
          <p14:tracePt t="139696" x="5986463" y="4464050"/>
          <p14:tracePt t="139729" x="5913438" y="4357688"/>
          <p14:tracePt t="139763" x="5795963" y="4330700"/>
          <p14:tracePt t="139795" x="5662613" y="4330700"/>
          <p14:tracePt t="139828" x="5507038" y="4330700"/>
          <p14:tracePt t="139833" x="5434013" y="4330700"/>
          <p14:tracePt t="139864" x="5199063" y="4497388"/>
          <p14:tracePt t="139868" x="5116513" y="4575175"/>
          <p14:tracePt t="139898" x="5043488" y="4748213"/>
          <p14:tracePt t="139930" x="4976813" y="4949825"/>
          <p14:tracePt t="139963" x="4959350" y="5138738"/>
          <p14:tracePt t="139968" x="4959350" y="5207000"/>
          <p14:tracePt t="139997" x="4910138" y="5334000"/>
          <p14:tracePt t="140001" x="4910138" y="5362575"/>
          <p14:tracePt t="140028" x="4921250" y="5529263"/>
          <p14:tracePt t="140063" x="5072063" y="5697538"/>
          <p14:tracePt t="140064" x="5105400" y="5724525"/>
          <p14:tracePt t="140095" x="5199063" y="5786438"/>
          <p14:tracePt t="140097" x="5210175" y="5803900"/>
          <p14:tracePt t="140128" x="5349875" y="5859463"/>
          <p14:tracePt t="140163" x="5478463" y="5875338"/>
          <p14:tracePt t="140169" x="5507038" y="5875338"/>
          <p14:tracePt t="140197" x="5646738" y="5730875"/>
          <p14:tracePt t="140201" x="5680075" y="5680075"/>
          <p14:tracePt t="140231" x="5768975" y="5484813"/>
          <p14:tracePt t="140235" x="5807075" y="5413375"/>
          <p14:tracePt t="140264" x="5891213" y="5245100"/>
          <p14:tracePt t="140267" x="5924550" y="5172075"/>
          <p14:tracePt t="140297" x="5957888" y="4938713"/>
          <p14:tracePt t="140331" x="5913438" y="4721225"/>
          <p14:tracePt t="140363" x="5768975" y="4475163"/>
          <p14:tracePt t="140369" x="5740400" y="4459288"/>
          <p14:tracePt t="140397" x="5578475" y="4335463"/>
          <p14:tracePt t="140401" x="5551488" y="4308475"/>
          <p14:tracePt t="140430" x="5394325" y="4246563"/>
          <p14:tracePt t="140435" x="5367338" y="4246563"/>
          <p14:tracePt t="140464" x="5194300" y="4275138"/>
          <p14:tracePt t="140497" x="4954588" y="4530725"/>
          <p14:tracePt t="140530" x="4859338" y="4714875"/>
          <p14:tracePt t="140564" x="4841875" y="4927600"/>
          <p14:tracePt t="140597" x="4803775" y="5200650"/>
          <p14:tracePt t="140603" x="4803775" y="5251450"/>
          <p14:tracePt t="140628" x="4887913" y="5462588"/>
          <p14:tracePt t="140661" x="5037138" y="5624513"/>
          <p14:tracePt t="140664" x="5110163" y="5664200"/>
          <p14:tracePt t="140695" x="5243513" y="5724525"/>
          <p14:tracePt t="140729" x="5360988" y="5815013"/>
          <p14:tracePt t="140764" x="5427663" y="5842000"/>
          <p14:tracePt t="140797" x="5540375" y="5870575"/>
          <p14:tracePt t="140803" x="5556250" y="5881688"/>
          <p14:tracePt t="140833" x="5595938" y="5881688"/>
          <p14:tracePt t="140863" x="5691188" y="5808663"/>
          <p14:tracePt t="140867" x="5762625" y="5730875"/>
          <p14:tracePt t="140897" x="6008688" y="5473700"/>
          <p14:tracePt t="140931" x="6192838" y="5067300"/>
          <p14:tracePt t="140964" x="6232525" y="4737100"/>
          <p14:tracePt t="140998" x="6232525" y="4508500"/>
          <p14:tracePt t="141003" x="6203950" y="4435475"/>
          <p14:tracePt t="141030" x="6153150" y="4308475"/>
          <p14:tracePt t="141035" x="6137275" y="4257675"/>
          <p14:tracePt t="141063" x="6059488" y="4129088"/>
          <p14:tracePt t="141067" x="6048375" y="4117975"/>
          <p14:tracePt t="141100" x="5924550" y="4029075"/>
          <p14:tracePt t="141130" x="5718175" y="4011613"/>
          <p14:tracePt t="141164" x="5573713" y="4011613"/>
          <p14:tracePt t="141168" x="5507038" y="4022725"/>
          <p14:tracePt t="141174" x="5456238" y="4040188"/>
          <p14:tracePt t="141197" x="5338763" y="4140200"/>
          <p14:tracePt t="141228" x="5227638" y="4251325"/>
          <p14:tracePt t="141262" x="5205413" y="4446588"/>
          <p14:tracePt t="141295" x="5172075" y="4637088"/>
          <p14:tracePt t="141329" x="5138738" y="4876800"/>
          <p14:tracePt t="141332" x="5121275" y="4943475"/>
          <p14:tracePt t="141362" x="5121275" y="5127625"/>
          <p14:tracePt t="141365" x="5121275" y="5195888"/>
          <p14:tracePt t="141396" x="5221288" y="5435600"/>
          <p14:tracePt t="141431" x="5367338" y="5546725"/>
          <p14:tracePt t="141463" x="5518150" y="5686425"/>
          <p14:tracePt t="141470" x="5545138" y="5702300"/>
          <p14:tracePt t="141497" x="5618163" y="5713413"/>
          <p14:tracePt t="141501" x="5629275" y="5724525"/>
          <p14:tracePt t="141528" x="5680075" y="5753100"/>
          <p14:tracePt t="141561" x="5707063" y="5764213"/>
          <p14:tracePt t="141604" x="5751513" y="5759450"/>
          <p14:tracePt t="141628" x="5802313" y="5730875"/>
          <p14:tracePt t="141664" x="5875338" y="5646738"/>
          <p14:tracePt t="141670" x="5908675" y="5597525"/>
          <p14:tracePt t="141697" x="5908675" y="5429250"/>
          <p14:tracePt t="141702" x="5946775" y="5356225"/>
          <p14:tracePt t="141731" x="5975350" y="5229225"/>
          <p14:tracePt t="141734" x="6008688" y="5178425"/>
          <p14:tracePt t="141767" x="6059488" y="4927600"/>
          <p14:tracePt t="141798" x="6059488" y="4737100"/>
          <p14:tracePt t="141830" x="6013450" y="4497388"/>
          <p14:tracePt t="141863" x="5746750" y="4251325"/>
          <p14:tracePt t="141870" x="5695950" y="4217988"/>
          <p14:tracePt t="141897" x="5651500" y="4173538"/>
          <p14:tracePt t="141943" x="5629275" y="4173538"/>
          <p14:tracePt t="141965" x="5383213" y="4279900"/>
          <p14:tracePt t="141997" x="5172075" y="4386263"/>
          <p14:tracePt t="142030" x="5132388" y="4402138"/>
          <p14:tracePt t="142085" x="5132388" y="4413250"/>
          <p14:tracePt t="142097" x="5132388" y="4441825"/>
          <p14:tracePt t="142130" x="5132388" y="4592638"/>
          <p14:tracePt t="142134" x="5143500" y="4643438"/>
          <p14:tracePt t="142163" x="5172075" y="4676775"/>
          <p14:tracePt t="142199" x="5194300" y="4676775"/>
          <p14:tracePt t="142231" x="5360988" y="4676775"/>
          <p14:tracePt t="142265" x="5522913" y="4748213"/>
          <p14:tracePt t="142297" x="5657850" y="4748213"/>
          <p14:tracePt t="142301" x="5668963" y="4748213"/>
          <p14:tracePt t="142330" x="5724525" y="4748213"/>
          <p14:tracePt t="142334" x="5768975" y="4737100"/>
          <p14:tracePt t="142363" x="5868988" y="4637088"/>
          <p14:tracePt t="142366" x="5913438" y="4592638"/>
          <p14:tracePt t="142397" x="6002338" y="4508500"/>
          <p14:tracePt t="142429" x="6048375" y="4386263"/>
          <p14:tracePt t="142463" x="6048375" y="4308475"/>
          <p14:tracePt t="142495" x="5980113" y="4151313"/>
          <p14:tracePt t="142529" x="5795963" y="4029075"/>
          <p14:tracePt t="142533" x="5784850" y="4029075"/>
          <p14:tracePt t="142562" x="5773738" y="4000500"/>
          <p14:tracePt t="142565" x="5757863" y="4000500"/>
          <p14:tracePt t="142596" x="5600700" y="4044950"/>
          <p14:tracePt t="142629" x="5478463" y="4140200"/>
          <p14:tracePt t="142662" x="5438775" y="4206875"/>
          <p14:tracePt t="142695" x="5422900" y="4302125"/>
          <p14:tracePt t="142729" x="5394325" y="4470400"/>
          <p14:tracePt t="142733" x="5394325" y="4537075"/>
          <p14:tracePt t="142761" x="5405438" y="4665663"/>
          <p14:tracePt t="142763" x="5405438" y="4676775"/>
          <p14:tracePt t="142794" x="5484813" y="4787900"/>
          <p14:tracePt t="142796" x="5495925" y="4803775"/>
          <p14:tracePt t="142828" x="5629275" y="4838700"/>
          <p14:tracePt t="142864" x="5713413" y="4849813"/>
          <p14:tracePt t="142897" x="5735638" y="4849813"/>
          <p14:tracePt t="142931" x="5802313" y="4849813"/>
          <p14:tracePt t="142936" x="5846763" y="4849813"/>
          <p14:tracePt t="142963" x="5957888" y="4770438"/>
          <p14:tracePt t="142967" x="5991225" y="4721225"/>
          <p14:tracePt t="142997" x="6019800" y="4643438"/>
          <p14:tracePt t="143031" x="6019800" y="4619625"/>
          <p14:tracePt t="143063" x="6019800" y="4481513"/>
          <p14:tracePt t="143097" x="5997575" y="4324350"/>
          <p14:tracePt t="143101" x="5980113" y="4297363"/>
          <p14:tracePt t="143131" x="5735638" y="4184650"/>
          <p14:tracePt t="143134" x="5668963" y="4168775"/>
          <p14:tracePt t="143163" x="5456238" y="4151313"/>
          <p14:tracePt t="143167" x="5411788" y="4151313"/>
          <p14:tracePt t="143197" x="5294313" y="4151313"/>
          <p14:tracePt t="143206" x="5278438" y="4151313"/>
          <p14:tracePt t="143231" x="5227638" y="4202113"/>
          <p14:tracePt t="143264" x="5176838" y="4341813"/>
          <p14:tracePt t="143269" x="5176838" y="4386263"/>
          <p14:tracePt t="143297" x="5160963" y="4570413"/>
          <p14:tracePt t="143302" x="5160963" y="4597400"/>
          <p14:tracePt t="143330" x="5172075" y="4710113"/>
          <p14:tracePt t="143335" x="5183188" y="4721225"/>
          <p14:tracePt t="143362" x="5267325" y="4759325"/>
          <p14:tracePt t="143365" x="5300663" y="4792663"/>
          <p14:tracePt t="143395" x="5311775" y="4803775"/>
          <p14:tracePt t="143429" x="5356225" y="4803775"/>
          <p14:tracePt t="143463" x="5456238" y="4725988"/>
          <p14:tracePt t="143468" x="5507038" y="4692650"/>
          <p14:tracePt t="143498" x="5529263" y="4665663"/>
          <p14:tracePt t="143540" x="0" y="0"/>
        </p14:tracePtLst>
        <p14:tracePtLst>
          <p14:tracePt t="154298" x="5462588" y="4665663"/>
          <p14:tracePt t="154369" x="5473700" y="4703763"/>
          <p14:tracePt t="154377" x="5473700" y="4721225"/>
          <p14:tracePt t="154397" x="5500688" y="4743450"/>
          <p14:tracePt t="154401" x="5511800" y="4754563"/>
          <p14:tracePt t="154433" x="5540375" y="4754563"/>
          <p14:tracePt t="154464" x="5551488" y="4754563"/>
          <p14:tracePt t="154515" x="5562600" y="4754563"/>
          <p14:tracePt t="154531" x="5607050" y="4748213"/>
          <p14:tracePt t="154565" x="5713413" y="4654550"/>
          <p14:tracePt t="154597" x="5751513" y="4603750"/>
          <p14:tracePt t="154602" x="5751513" y="4586288"/>
          <p14:tracePt t="154631" x="5762625" y="4537075"/>
          <p14:tracePt t="154665" x="5795963" y="4435475"/>
          <p14:tracePt t="154694" x="5795963" y="4368800"/>
          <p14:tracePt t="154697" x="5795963" y="4319588"/>
          <p14:tracePt t="154730" x="5795963" y="4191000"/>
          <p14:tracePt t="154738" x="5784850" y="4157663"/>
          <p14:tracePt t="154764" x="5691188" y="4062413"/>
          <p14:tracePt t="154797" x="5634038" y="3995738"/>
          <p14:tracePt t="154802" x="5622925" y="3984625"/>
          <p14:tracePt t="154831" x="5611813" y="3973513"/>
          <p14:tracePt t="154836" x="5584825" y="3956050"/>
          <p14:tracePt t="154864" x="5495925" y="3929063"/>
          <p14:tracePt t="154868" x="5445125" y="3911600"/>
          <p14:tracePt t="154897" x="5267325" y="3922713"/>
          <p14:tracePt t="154930" x="5172075" y="4084638"/>
          <p14:tracePt t="154938" x="5172075" y="4113213"/>
          <p14:tracePt t="154964" x="5154613" y="4257675"/>
          <p14:tracePt t="154970" x="5154613" y="4268788"/>
          <p14:tracePt t="154997" x="5176838" y="4375150"/>
          <p14:tracePt t="155001" x="5210175" y="4408488"/>
          <p14:tracePt t="155031" x="5272088" y="4503738"/>
          <p14:tracePt t="155035" x="5300663" y="4530725"/>
          <p14:tracePt t="155063" x="5311775" y="4541838"/>
          <p14:tracePt t="155098" x="5356225" y="4552950"/>
          <p14:tracePt t="155131" x="5378450" y="4552950"/>
          <p14:tracePt t="155163" x="5416550" y="4552950"/>
          <p14:tracePt t="155231" x="5462588" y="4552950"/>
          <p14:tracePt t="155393" x="5473700" y="4552950"/>
          <p14:tracePt t="155713" x="5473700" y="4548188"/>
          <p14:tracePt t="155720" x="5473700" y="4537075"/>
          <p14:tracePt t="155745" x="5500688" y="4519613"/>
          <p14:tracePt t="155764" x="5511800" y="4497388"/>
          <p14:tracePt t="155797" x="5511800" y="4452938"/>
          <p14:tracePt t="155803" x="5511800" y="4441825"/>
          <p14:tracePt t="155831" x="5529263" y="4391025"/>
          <p14:tracePt t="155835" x="5529263" y="4364038"/>
          <p14:tracePt t="155864" x="5540375" y="4308475"/>
          <p14:tracePt t="155897" x="5567363" y="4240213"/>
          <p14:tracePt t="155930" x="5607050" y="4157663"/>
          <p14:tracePt t="155964" x="5695950" y="4073525"/>
          <p14:tracePt t="155998" x="5718175" y="4044950"/>
          <p14:tracePt t="156003" x="5762625" y="4017963"/>
          <p14:tracePt t="156031" x="5791200" y="3967163"/>
          <p14:tracePt t="156035" x="5802313" y="3951288"/>
          <p14:tracePt t="156064" x="5802313" y="3922713"/>
          <p14:tracePt t="156162" x="5773738" y="3933825"/>
          <p14:tracePt t="156169" x="5762625" y="3933825"/>
          <p14:tracePt t="156197" x="5713413" y="4135438"/>
          <p14:tracePt t="156202" x="5695950" y="4184650"/>
          <p14:tracePt t="156230" x="5611813" y="4352925"/>
          <p14:tracePt t="156234" x="5611813" y="4364038"/>
          <p14:tracePt t="156264" x="5600700" y="4391025"/>
          <p14:tracePt t="156297" x="5600700" y="4430713"/>
          <p14:tracePt t="156330" x="5600700" y="4508500"/>
          <p14:tracePt t="156364" x="5600700" y="4519613"/>
          <p14:tracePt t="156417" x="5607050" y="4486275"/>
          <p14:tracePt t="156431" x="5607050" y="4470400"/>
          <p14:tracePt t="156434" x="5640388" y="4441825"/>
          <p14:tracePt t="156464" x="5668963" y="4357688"/>
          <p14:tracePt t="156468" x="5684838" y="4324350"/>
          <p14:tracePt t="156497" x="5707063" y="4257675"/>
          <p14:tracePt t="156531" x="5829300" y="4124325"/>
          <p14:tracePt t="156564" x="5857875" y="4067175"/>
          <p14:tracePt t="156597" x="5868988" y="4056063"/>
          <p14:tracePt t="156657" x="5864225" y="4062413"/>
          <p14:tracePt t="156666" x="5802313" y="4113213"/>
          <p14:tracePt t="156698" x="5680075" y="4335463"/>
          <p14:tracePt t="156730" x="5589588" y="4559300"/>
          <p14:tracePt t="156763" x="5589588" y="4676775"/>
          <p14:tracePt t="156770" x="5589588" y="4687888"/>
          <p14:tracePt t="156797" x="5589588" y="4699000"/>
          <p14:tracePt t="156802" x="5589588" y="4714875"/>
          <p14:tracePt t="156881" x="5589588" y="4737100"/>
          <p14:tracePt t="156890" x="5589588" y="4732338"/>
          <p14:tracePt t="156898" x="5589588" y="4721225"/>
          <p14:tracePt t="157025" x="5600700" y="4676775"/>
          <p14:tracePt t="157033" x="5600700" y="4665663"/>
          <p14:tracePt t="157065" x="5634038" y="4525963"/>
          <p14:tracePt t="157097" x="5651500" y="4297363"/>
          <p14:tracePt t="157130" x="5684838" y="4117975"/>
          <p14:tracePt t="157164" x="5713413" y="4033838"/>
          <p14:tracePt t="157281" x="5713413" y="4044950"/>
          <p14:tracePt t="157302" x="5713413" y="4067175"/>
          <p14:tracePt t="157309" x="5713413" y="4117975"/>
          <p14:tracePt t="157331" x="5713413" y="4275138"/>
          <p14:tracePt t="157334" x="5713413" y="4319588"/>
          <p14:tracePt t="157363" x="5713413" y="4525963"/>
          <p14:tracePt t="157367" x="5713413" y="4592638"/>
          <p14:tracePt t="157397" x="5713413" y="4676775"/>
          <p14:tracePt t="157432" x="5713413" y="4714875"/>
          <p14:tracePt t="157465" x="5724525" y="4710113"/>
          <p14:tracePt t="157497" x="5740400" y="4619625"/>
          <p14:tracePt t="157501" x="5740400" y="4592638"/>
          <p14:tracePt t="157530" x="5740400" y="4541838"/>
          <p14:tracePt t="157536" x="5740400" y="4514850"/>
          <p14:tracePt t="157564" x="5802313" y="4402138"/>
          <p14:tracePt t="157568" x="5802313" y="4391025"/>
          <p14:tracePt t="157598" x="5835650" y="4217988"/>
          <p14:tracePt t="157631" x="5835650" y="4117975"/>
          <p14:tracePt t="157636" x="5846763" y="4106863"/>
          <p14:tracePt t="157749" x="5842000" y="4113213"/>
          <p14:tracePt t="157765" x="5824538" y="4191000"/>
          <p14:tracePt t="157773" x="5791200" y="4224338"/>
          <p14:tracePt t="157798" x="5773738" y="4441825"/>
          <p14:tracePt t="157830" x="5751513" y="4630738"/>
          <p14:tracePt t="157864" x="5751513" y="4670425"/>
          <p14:tracePt t="157925" x="5751513" y="4654550"/>
          <p14:tracePt t="157934" x="5751513" y="4619625"/>
          <p14:tracePt t="157965" x="5702300" y="4364038"/>
          <p14:tracePt t="157997" x="5702300" y="4229100"/>
          <p14:tracePt t="158031" x="5702300" y="4113213"/>
          <p14:tracePt t="158064" x="5707063" y="3995738"/>
          <p14:tracePt t="158097" x="5707063" y="3933825"/>
          <p14:tracePt t="158149" x="5707063" y="3956050"/>
          <p14:tracePt t="158165" x="5724525" y="4073525"/>
          <p14:tracePt t="158198" x="5724525" y="4319588"/>
          <p14:tracePt t="158232" x="5724525" y="4530725"/>
          <p14:tracePt t="158264" x="5724525" y="4559300"/>
          <p14:tracePt t="158325" x="5773738" y="4559300"/>
          <p14:tracePt t="158333" x="5791200" y="4514850"/>
          <p14:tracePt t="158365" x="5824538" y="4341813"/>
          <p14:tracePt t="158397" x="5853113" y="4146550"/>
          <p14:tracePt t="158430" x="5913438" y="4029075"/>
          <p14:tracePt t="158463" x="5924550" y="3962400"/>
          <p14:tracePt t="158517" x="5919788" y="3962400"/>
          <p14:tracePt t="158530" x="5902325" y="4011613"/>
          <p14:tracePt t="158534" x="5902325" y="4079875"/>
          <p14:tracePt t="158564" x="5891213" y="4291013"/>
          <p14:tracePt t="158597" x="5891213" y="4464050"/>
          <p14:tracePt t="158727" x="5891213" y="4459288"/>
          <p14:tracePt t="158741" x="5891213" y="4419600"/>
          <p14:tracePt t="158765" x="5891213" y="4275138"/>
          <p14:tracePt t="158799" x="5891213" y="4124325"/>
          <p14:tracePt t="158830" x="5891213" y="4006850"/>
          <p14:tracePt t="158864" x="5897563" y="3967163"/>
          <p14:tracePt t="158917" x="5891213" y="3973513"/>
          <p14:tracePt t="158933" x="5891213" y="4017963"/>
          <p14:tracePt t="158964" x="5818188" y="4224338"/>
          <p14:tracePt t="158967" x="5818188" y="4257675"/>
          <p14:tracePt t="158999" x="5740400" y="4364038"/>
          <p14:tracePt t="159030" x="5713413" y="4402138"/>
          <p14:tracePt t="159141" x="5713413" y="4430713"/>
          <p14:tracePt t="159151" x="5713413" y="4441825"/>
          <p14:tracePt t="159164" x="5713413" y="4459288"/>
          <p14:tracePt t="159167" x="5713413" y="4481513"/>
          <p14:tracePt t="159197" x="5713413" y="4654550"/>
          <p14:tracePt t="159230" x="5740400" y="4865688"/>
          <p14:tracePt t="159238" x="5740400" y="4883150"/>
          <p14:tracePt t="159264" x="5751513" y="4905375"/>
          <p14:tracePt t="159318" x="5813425" y="4899025"/>
          <p14:tracePt t="159330" x="5868988" y="4821238"/>
          <p14:tracePt t="159364" x="6203950" y="4486275"/>
          <p14:tracePt t="159368" x="6237288" y="4435475"/>
          <p14:tracePt t="159397" x="6270625" y="4302125"/>
          <p14:tracePt t="159430" x="6270625" y="4202113"/>
          <p14:tracePt t="159464" x="6159500" y="4040188"/>
          <p14:tracePt t="159469" x="6119813" y="3967163"/>
          <p14:tracePt t="159497" x="6064250" y="3911600"/>
          <p14:tracePt t="159530" x="6008688" y="3911600"/>
          <p14:tracePt t="159535" x="5997575" y="3900488"/>
          <p14:tracePt t="159566" x="5768975" y="3900488"/>
          <p14:tracePt t="159597" x="5518150" y="3900488"/>
          <p14:tracePt t="159631" x="5507038" y="3900488"/>
          <p14:tracePt t="159669" x="5489575" y="3922713"/>
          <p14:tracePt t="159695" x="5445125" y="4051300"/>
          <p14:tracePt t="159730" x="5427663" y="4302125"/>
          <p14:tracePt t="159735" x="5427663" y="4391025"/>
          <p14:tracePt t="159766" x="5438775" y="4541838"/>
          <p14:tracePt t="159798" x="5522913" y="4648200"/>
          <p14:tracePt t="159830" x="5673725" y="4721225"/>
          <p14:tracePt t="159864" x="5791200" y="4754563"/>
          <p14:tracePt t="159897" x="5891213" y="4754563"/>
          <p14:tracePt t="159902" x="5919788" y="4754563"/>
          <p14:tracePt t="159931" x="6064250" y="4725988"/>
          <p14:tracePt t="159934" x="6075363" y="4710113"/>
          <p14:tracePt t="159964" x="6164263" y="4630738"/>
          <p14:tracePt t="159997" x="6192838" y="4608513"/>
          <p14:tracePt t="160030" x="6192838" y="4525963"/>
          <p14:tracePt t="160066" x="6181725" y="4291013"/>
          <p14:tracePt t="160098" x="6030913" y="4129088"/>
          <p14:tracePt t="160130" x="5913438" y="4095750"/>
          <p14:tracePt t="160136" x="5864225" y="4095750"/>
          <p14:tracePt t="160164" x="5780088" y="4095750"/>
          <p14:tracePt t="160197" x="5567363" y="4191000"/>
          <p14:tracePt t="160202" x="5534025" y="4206875"/>
          <p14:tracePt t="160231" x="5438775" y="4268788"/>
          <p14:tracePt t="160236" x="5427663" y="4279900"/>
          <p14:tracePt t="160264" x="5383213" y="4352925"/>
          <p14:tracePt t="160267" x="5372100" y="4397375"/>
          <p14:tracePt t="160297" x="5372100" y="4475163"/>
          <p14:tracePt t="160331" x="5378450" y="4592638"/>
          <p14:tracePt t="160338" x="5416550" y="4665663"/>
          <p14:tracePt t="160363" x="5573713" y="4770438"/>
          <p14:tracePt t="160397" x="5768975" y="4838700"/>
          <p14:tracePt t="160402" x="5818188" y="4854575"/>
          <p14:tracePt t="160429" x="5924550" y="4854575"/>
          <p14:tracePt t="160462" x="6075363" y="4776788"/>
          <p14:tracePt t="160464" x="6086475" y="4765675"/>
          <p14:tracePt t="160494" x="6148388" y="4630738"/>
          <p14:tracePt t="160496" x="6148388" y="4614863"/>
          <p14:tracePt t="160528" x="6148388" y="4452938"/>
          <p14:tracePt t="160561" x="6148388" y="4257675"/>
          <p14:tracePt t="160594" x="6092825" y="4117975"/>
          <p14:tracePt t="160628" x="6002338" y="4062413"/>
          <p14:tracePt t="160632" x="5991225" y="4051300"/>
          <p14:tracePt t="160661" x="5908675" y="4051300"/>
          <p14:tracePt t="160663" x="5897563" y="4051300"/>
          <p14:tracePt t="160694" x="5868988" y="4051300"/>
          <p14:tracePt t="160696" x="5857875" y="4051300"/>
          <p14:tracePt t="160729" x="5795963" y="4106863"/>
          <p14:tracePt t="160761" x="5795963" y="4191000"/>
          <p14:tracePt t="160794" x="5795963" y="4202113"/>
          <p14:tracePt t="161257" x="5802313" y="4195763"/>
          <p14:tracePt t="161273" x="5802313" y="4168775"/>
          <p14:tracePt t="161298" x="5802313" y="4079875"/>
          <p14:tracePt t="161330" x="5818188" y="4011613"/>
          <p14:tracePt t="161363" x="5835650" y="3929063"/>
          <p14:tracePt t="161399" x="5846763" y="3906838"/>
          <p14:tracePt t="161499" x="5842000" y="3911600"/>
          <p14:tracePt t="161513" x="5842000" y="3940175"/>
          <p14:tracePt t="161530" x="5842000" y="3995738"/>
          <p14:tracePt t="161564" x="5842000" y="4162425"/>
          <p14:tracePt t="161569" x="5842000" y="4179888"/>
          <p14:tracePt t="161598" x="5824538" y="4246563"/>
          <p14:tracePt t="161602" x="5824538" y="4257675"/>
          <p14:tracePt t="161628" x="5784850" y="4330700"/>
          <p14:tracePt t="161632" x="5784850" y="4341813"/>
          <p14:tracePt t="161661" x="5784850" y="4364038"/>
          <p14:tracePt t="161698" x="5784850" y="4379913"/>
          <p14:tracePt t="161737" x="5784850" y="4391025"/>
          <p14:tracePt t="161764" x="5784850" y="4441825"/>
          <p14:tracePt t="162008" x="0" y="0"/>
        </p14:tracePtLst>
        <p14:tracePtLst>
          <p14:tracePt t="165062" x="5422900" y="5038725"/>
          <p14:tracePt t="165134" x="5394325" y="5038725"/>
          <p14:tracePt t="165142" x="5383213" y="5038725"/>
          <p14:tracePt t="165165" x="5316538" y="5089525"/>
          <p14:tracePt t="165197" x="5227638" y="5189538"/>
          <p14:tracePt t="165230" x="5176838" y="5240338"/>
          <p14:tracePt t="165239" x="5165725" y="5251450"/>
          <p14:tracePt t="165265" x="5138738" y="5307013"/>
          <p14:tracePt t="165270" x="5083175" y="5380038"/>
          <p14:tracePt t="165297" x="5003800" y="5507038"/>
          <p14:tracePt t="165301" x="4987925" y="5524500"/>
          <p14:tracePt t="165330" x="4937125" y="5580063"/>
          <p14:tracePt t="165366" x="4892675" y="5675313"/>
          <p14:tracePt t="165397" x="4881563" y="5775325"/>
          <p14:tracePt t="165430" x="4865688" y="5870575"/>
          <p14:tracePt t="165464" x="4865688" y="5981700"/>
          <p14:tracePt t="165497" x="4865688" y="6076950"/>
          <p14:tracePt t="165502" x="4865688" y="6092825"/>
          <p14:tracePt t="165531" x="4899025" y="6216650"/>
          <p14:tracePt t="165534" x="4914900" y="6249988"/>
          <p14:tracePt t="165564" x="5072063" y="6389688"/>
          <p14:tracePt t="165567" x="5121275" y="6438900"/>
          <p14:tracePt t="165597" x="5210175" y="6545263"/>
          <p14:tracePt t="165630" x="5327650" y="6618288"/>
          <p14:tracePt t="165639" x="5338763" y="6618288"/>
          <p14:tracePt t="165664" x="5422900" y="6645275"/>
          <p14:tracePt t="165697" x="5451475" y="6645275"/>
          <p14:tracePt t="165702" x="5478463" y="6645275"/>
          <p14:tracePt t="165731" x="5529263" y="6645275"/>
          <p14:tracePt t="165736" x="5556250" y="6645275"/>
          <p14:tracePt t="165764" x="5646738" y="6623050"/>
          <p14:tracePt t="165767" x="5657850" y="6623050"/>
          <p14:tracePt t="165797" x="5668963" y="6611938"/>
          <p14:tracePt t="165837" x="5684838" y="6596063"/>
          <p14:tracePt t="165863" x="5707063" y="6573838"/>
          <p14:tracePt t="165897" x="5773738" y="6534150"/>
          <p14:tracePt t="165901" x="5773738" y="6518275"/>
          <p14:tracePt t="165931" x="5791200" y="6489700"/>
          <p14:tracePt t="165935" x="5791200" y="6478588"/>
          <p14:tracePt t="165964" x="5802313" y="6456363"/>
          <p14:tracePt t="165967" x="5802313" y="6438900"/>
          <p14:tracePt t="165997" x="5829300" y="6356350"/>
          <p14:tracePt t="166001" x="5846763" y="6305550"/>
          <p14:tracePt t="166032" x="5846763" y="6076950"/>
          <p14:tracePt t="166064" x="5846763" y="5848350"/>
          <p14:tracePt t="166068" x="5846763" y="5803900"/>
          <p14:tracePt t="166098" x="5735638" y="5646738"/>
          <p14:tracePt t="166132" x="5551488" y="5484813"/>
          <p14:tracePt t="166137" x="5534025" y="5451475"/>
          <p14:tracePt t="166163" x="5389563" y="5418138"/>
          <p14:tracePt t="166197" x="5278438" y="5418138"/>
          <p14:tracePt t="166202" x="5249863" y="5418138"/>
          <p14:tracePt t="166231" x="5037138" y="5451475"/>
          <p14:tracePt t="166236" x="5010150" y="5480050"/>
          <p14:tracePt t="166242" x="4976813" y="5513388"/>
          <p14:tracePt t="166264" x="4932363" y="5568950"/>
          <p14:tracePt t="166267" x="4921250" y="5586413"/>
          <p14:tracePt t="166297" x="4865688" y="5635625"/>
          <p14:tracePt t="166331" x="4852988" y="5735638"/>
          <p14:tracePt t="166364" x="4837113" y="5864225"/>
          <p14:tracePt t="166369" x="4837113" y="5908675"/>
          <p14:tracePt t="166396" x="4837113" y="6037263"/>
          <p14:tracePt t="166429" x="4870450" y="6232525"/>
          <p14:tracePt t="166432" x="4921250" y="6265863"/>
          <p14:tracePt t="166462" x="5072063" y="6334125"/>
          <p14:tracePt t="166465" x="5121275" y="6367463"/>
          <p14:tracePt t="166496" x="5400675" y="6416675"/>
          <p14:tracePt t="166529" x="5573713" y="6450013"/>
          <p14:tracePt t="166562" x="5768975" y="6450013"/>
          <p14:tracePt t="166597" x="5824538" y="6445250"/>
          <p14:tracePt t="166641" x="5835650" y="6445250"/>
          <p14:tracePt t="166664" x="5875338" y="6416675"/>
          <p14:tracePt t="166667" x="5886450" y="6405563"/>
          <p14:tracePt t="166695" x="5975350" y="6350000"/>
          <p14:tracePt t="166697" x="5991225" y="6323013"/>
          <p14:tracePt t="166728" x="6019800" y="6194425"/>
          <p14:tracePt t="166762" x="6019800" y="6092825"/>
          <p14:tracePt t="166795" x="6019800" y="5781675"/>
          <p14:tracePt t="166799" x="6019800" y="5713413"/>
          <p14:tracePt t="166828" x="6019800" y="5568950"/>
          <p14:tracePt t="166832" x="6019800" y="5540375"/>
          <p14:tracePt t="166862" x="5964238" y="5446713"/>
          <p14:tracePt t="166865" x="5919788" y="5418138"/>
          <p14:tracePt t="166896" x="5724525" y="5300663"/>
          <p14:tracePt t="166930" x="5434013" y="5229225"/>
          <p14:tracePt t="166964" x="5394325" y="5183188"/>
          <p14:tracePt t="166999" x="5232400" y="5233988"/>
          <p14:tracePt t="167004" x="5205413" y="5245100"/>
          <p14:tracePt t="167030" x="5076825" y="5311775"/>
          <p14:tracePt t="167034" x="5003800" y="5345113"/>
          <p14:tracePt t="167064" x="4903788" y="5462588"/>
          <p14:tracePt t="167068" x="4876800" y="5473700"/>
          <p14:tracePt t="167099" x="4786313" y="5568950"/>
          <p14:tracePt t="167130" x="4759325" y="5680075"/>
          <p14:tracePt t="167163" x="4730750" y="5842000"/>
          <p14:tracePt t="167197" x="4752975" y="5943600"/>
          <p14:tracePt t="167202" x="4786313" y="5992813"/>
          <p14:tracePt t="167231" x="4859338" y="6065838"/>
          <p14:tracePt t="167234" x="4910138" y="6115050"/>
          <p14:tracePt t="167264" x="5043488" y="6199188"/>
          <p14:tracePt t="167268" x="5054600" y="6210300"/>
          <p14:tracePt t="167297" x="5311775" y="6294438"/>
          <p14:tracePt t="167330" x="5467350" y="6311900"/>
          <p14:tracePt t="167364" x="5534025" y="6311900"/>
          <p14:tracePt t="167397" x="5651500" y="6299200"/>
          <p14:tracePt t="167402" x="5668963" y="6272213"/>
          <p14:tracePt t="167431" x="5707063" y="6210300"/>
          <p14:tracePt t="167434" x="5724525" y="6210300"/>
          <p14:tracePt t="167464" x="5735638" y="6194425"/>
          <p14:tracePt t="167649" x="5762625" y="6216650"/>
          <p14:tracePt t="167657" x="5773738" y="6232525"/>
          <p14:tracePt t="167666" x="5807075" y="6276975"/>
          <p14:tracePt t="167694" x="5857875" y="6327775"/>
          <p14:tracePt t="167697" x="5902325" y="6356350"/>
          <p14:tracePt t="167728" x="5930900" y="6383338"/>
          <p14:tracePt t="167905" x="5942013" y="6383338"/>
          <p14:tracePt t="167921" x="5942013" y="6361113"/>
          <p14:tracePt t="167930" x="5942013" y="6350000"/>
          <p14:tracePt t="167965" x="5942013" y="6323013"/>
          <p14:tracePt t="167969" x="5942013" y="6299200"/>
          <p14:tracePt t="167997" x="5902325" y="6227763"/>
          <p14:tracePt t="168001" x="5891213" y="6210300"/>
          <p14:tracePt t="168030" x="5729288" y="6076950"/>
          <p14:tracePt t="168034" x="5702300" y="6059488"/>
          <p14:tracePt t="168066" x="5600700" y="6015038"/>
          <p14:tracePt t="168098" x="5551488" y="5988050"/>
          <p14:tracePt t="168130" x="5451475" y="5919788"/>
          <p14:tracePt t="168164" x="5389563" y="5842000"/>
          <p14:tracePt t="168198" x="5378450" y="5830888"/>
          <p14:tracePt t="168230" x="5378450" y="5775325"/>
          <p14:tracePt t="168264" x="5378450" y="5735638"/>
          <p14:tracePt t="168297" x="5518150" y="5735638"/>
          <p14:tracePt t="168330" x="5662613" y="5864225"/>
          <p14:tracePt t="168433" x="5662613" y="5853113"/>
          <p14:tracePt t="168449" x="5640388" y="5842000"/>
          <p14:tracePt t="168463" x="5629275" y="5842000"/>
          <p14:tracePt t="168497" x="5618163" y="5826125"/>
          <p14:tracePt t="168531" x="5600700" y="5826125"/>
          <p14:tracePt t="168593" x="5589588" y="5826125"/>
          <p14:tracePt t="168737" x="5562600" y="5837238"/>
          <p14:tracePt t="168745" x="5551488" y="5837238"/>
          <p14:tracePt t="168764" x="5551488" y="5848350"/>
          <p14:tracePt t="168961" x="5556250" y="5848350"/>
          <p14:tracePt t="168977" x="5567363" y="5848350"/>
          <p14:tracePt t="169009" x="5611813" y="5842000"/>
          <p14:tracePt t="169030" x="5640388" y="5797550"/>
          <p14:tracePt t="169034" x="5640388" y="5786438"/>
          <p14:tracePt t="169063" x="5657850" y="5664200"/>
          <p14:tracePt t="169068" x="5657850" y="5653088"/>
          <p14:tracePt t="169097" x="5657850" y="5624513"/>
          <p14:tracePt t="169132" x="5657850" y="5597525"/>
          <p14:tracePt t="169163" x="5556250" y="5668963"/>
          <p14:tracePt t="169197" x="5556250" y="5708650"/>
          <p14:tracePt t="169202" x="5556250" y="5724525"/>
          <p14:tracePt t="169230" x="5562600" y="5775325"/>
          <p14:tracePt t="169235" x="5622925" y="5775325"/>
          <p14:tracePt t="169264" x="5713413" y="5770563"/>
          <p14:tracePt t="169267" x="5762625" y="5713413"/>
          <p14:tracePt t="169297" x="5795963" y="5613400"/>
          <p14:tracePt t="169330" x="5768975" y="5557838"/>
          <p14:tracePt t="169334" x="5751513" y="5529263"/>
          <p14:tracePt t="169364" x="5751513" y="5518150"/>
          <p14:tracePt t="169399" x="5695950" y="5619750"/>
          <p14:tracePt t="169430" x="5695950" y="5668963"/>
          <p14:tracePt t="169479" x="5702300" y="5630863"/>
          <p14:tracePt t="169497" x="5702300" y="5591175"/>
          <p14:tracePt t="169531" x="5713413" y="5580063"/>
          <p14:tracePt t="169566" x="5707063" y="5630863"/>
          <p14:tracePt t="169597" x="5680075" y="5730875"/>
          <p14:tracePt t="169630" x="5680075" y="5826125"/>
          <p14:tracePt t="169664" x="5680075" y="5908675"/>
          <p14:tracePt t="169695" x="5680075" y="5970588"/>
          <p14:tracePt t="169700" x="5680075" y="5999163"/>
          <p14:tracePt t="169728" x="5680075" y="6037263"/>
          <p14:tracePt t="169732" x="5680075" y="6048375"/>
          <p14:tracePt t="169762" x="5684838" y="6092825"/>
          <p14:tracePt t="169796" x="5684838" y="6115050"/>
          <p14:tracePt t="169829" x="5713413" y="6199188"/>
          <p14:tracePt t="169862" x="5773738" y="6294438"/>
          <p14:tracePt t="169896" x="5784850" y="6350000"/>
          <p14:tracePt t="169928" x="5807075" y="6400800"/>
          <p14:tracePt t="169962" x="5824538" y="6456363"/>
          <p14:tracePt t="169996" x="5842000" y="6500813"/>
          <p14:tracePt t="170028" x="5842000" y="6511925"/>
          <p14:tracePt t="170132" x="5829300" y="6511925"/>
          <p14:tracePt t="170148" x="5784850" y="6472238"/>
          <p14:tracePt t="170162" x="5751513" y="6438900"/>
          <p14:tracePt t="170198" x="5573713" y="6272213"/>
          <p14:tracePt t="170230" x="5416550" y="6165850"/>
          <p14:tracePt t="170263" x="5327650" y="6026150"/>
          <p14:tracePt t="170270" x="5294313" y="5976938"/>
          <p14:tracePt t="170297" x="5154613" y="5815013"/>
          <p14:tracePt t="170301" x="5121275" y="5786438"/>
          <p14:tracePt t="170331" x="5021263" y="5664200"/>
          <p14:tracePt t="170334" x="5010150" y="5635625"/>
          <p14:tracePt t="170362" x="4970463" y="5597525"/>
          <p14:tracePt t="170365" x="4959350" y="5586413"/>
          <p14:tracePt t="170396" x="4903788" y="5502275"/>
          <p14:tracePt t="170429" x="4876800" y="5424488"/>
          <p14:tracePt t="170461" x="4848225" y="5340350"/>
          <p14:tracePt t="170497" x="4819650" y="5273675"/>
          <p14:tracePt t="170661" x="4819650" y="5278438"/>
          <p14:tracePt t="170677" x="4819650" y="5289550"/>
          <p14:tracePt t="170697" x="4819650" y="5345113"/>
          <p14:tracePt t="170701" x="4819650" y="5373688"/>
          <p14:tracePt t="170730" x="4819650" y="5495925"/>
          <p14:tracePt t="170734" x="4819650" y="5513388"/>
          <p14:tracePt t="170766" x="4792663" y="5591175"/>
          <p14:tracePt t="170797" x="4764088" y="5657850"/>
          <p14:tracePt t="170830" x="4752975" y="5724525"/>
          <p14:tracePt t="170864" x="4752975" y="5764213"/>
          <p14:tracePt t="170897" x="4752975" y="5797550"/>
          <p14:tracePt t="170901" x="4752975" y="5815013"/>
          <p14:tracePt t="170931" x="4752975" y="5837238"/>
          <p14:tracePt t="170934" x="4752975" y="5848350"/>
          <p14:tracePt t="170964" x="4752975" y="5892800"/>
          <p14:tracePt t="170997" x="4759325" y="5915025"/>
          <p14:tracePt t="171031" x="4797425" y="5932488"/>
          <p14:tracePt t="171065" x="4814888" y="5970588"/>
          <p14:tracePt t="171111" x="4826000" y="5981700"/>
          <p14:tracePt t="171141" x="4841875" y="5981700"/>
          <p14:tracePt t="171164" x="4865688" y="5981700"/>
          <p14:tracePt t="171167" x="4881563" y="5981700"/>
          <p14:tracePt t="171197" x="4954588" y="5915025"/>
          <p14:tracePt t="171230" x="4976813" y="5892800"/>
          <p14:tracePt t="171262" x="4976813" y="5875338"/>
          <p14:tracePt t="171295" x="4987925" y="5864225"/>
          <p14:tracePt t="171349" x="5003800" y="5853113"/>
          <p14:tracePt t="171364" x="5014913" y="5842000"/>
          <p14:tracePt t="171367" x="5026025" y="5815013"/>
          <p14:tracePt t="171397" x="5087938" y="5697538"/>
          <p14:tracePt t="171430" x="5116513" y="5646738"/>
          <p14:tracePt t="171463" x="5143500" y="5546725"/>
          <p14:tracePt t="171468" x="5154613" y="5518150"/>
          <p14:tracePt t="171497" x="5256213" y="5418138"/>
          <p14:tracePt t="171501" x="5256213" y="5402263"/>
          <p14:tracePt t="171528" x="5294313" y="5351463"/>
          <p14:tracePt t="171533" x="5294313" y="5340350"/>
          <p14:tracePt t="171562" x="5349875" y="5295900"/>
          <p14:tracePt t="171565" x="5360988" y="5284788"/>
          <p14:tracePt t="171595" x="5389563" y="5218113"/>
          <p14:tracePt t="171598" x="5400675" y="5218113"/>
          <p14:tracePt t="171628" x="5445125" y="5160963"/>
          <p14:tracePt t="171661" x="5484813" y="5105400"/>
          <p14:tracePt t="171697" x="5500688" y="5049838"/>
          <p14:tracePt t="171797" x="5478463" y="5060950"/>
          <p14:tracePt t="171806" x="5445125" y="5089525"/>
          <p14:tracePt t="171830" x="5367338" y="5183188"/>
          <p14:tracePt t="171863" x="5238750" y="5345113"/>
          <p14:tracePt t="171897" x="5165725" y="5429250"/>
          <p14:tracePt t="171903" x="5154613" y="5440363"/>
          <p14:tracePt t="171930" x="5105400" y="5564188"/>
          <p14:tracePt t="171934" x="5094288" y="5580063"/>
          <p14:tracePt t="171964" x="5048250" y="5686425"/>
          <p14:tracePt t="171967" x="5048250" y="5697538"/>
          <p14:tracePt t="171997" x="5037138" y="5764213"/>
          <p14:tracePt t="172030" x="5021263" y="5803900"/>
          <p14:tracePt t="172064" x="5010150" y="5815013"/>
          <p14:tracePt t="172097" x="4981575" y="5915025"/>
          <p14:tracePt t="172103" x="4970463" y="5943600"/>
          <p14:tracePt t="172129" x="4926013" y="5970588"/>
          <p14:tracePt t="172132" x="4926013" y="5992813"/>
          <p14:tracePt t="172162" x="4926013" y="6010275"/>
          <p14:tracePt t="172164" x="4914900" y="6037263"/>
          <p14:tracePt t="172195" x="4914900" y="6059488"/>
          <p14:tracePt t="172198" x="4899025" y="6076950"/>
          <p14:tracePt t="172938" x="4910138" y="6054725"/>
          <p14:tracePt t="172946" x="4910138" y="6021388"/>
          <p14:tracePt t="172963" x="4910138" y="5981700"/>
          <p14:tracePt t="172997" x="4954588" y="5897563"/>
          <p14:tracePt t="173030" x="4992688" y="5815013"/>
          <p14:tracePt t="173035" x="4992688" y="5786438"/>
          <p14:tracePt t="173064" x="5021263" y="5713413"/>
          <p14:tracePt t="173069" x="5037138" y="5686425"/>
          <p14:tracePt t="173097" x="5099050" y="5580063"/>
          <p14:tracePt t="173130" x="5172075" y="5457825"/>
          <p14:tracePt t="173164" x="5172075" y="5418138"/>
          <p14:tracePt t="173198" x="5199063" y="5407025"/>
          <p14:tracePt t="173202" x="5210175" y="5395913"/>
          <p14:tracePt t="173231" x="5243513" y="5284788"/>
          <p14:tracePt t="173234" x="5272088" y="5273675"/>
          <p14:tracePt t="173266" x="5289550" y="5245100"/>
          <p14:tracePt t="173297" x="5289550" y="5233988"/>
          <p14:tracePt t="173330" x="5356225" y="5145088"/>
          <p14:tracePt t="173363" x="5372100" y="5122863"/>
          <p14:tracePt t="173417" x="5372100" y="5105400"/>
          <p14:tracePt t="173431" x="5360988" y="5105400"/>
          <p14:tracePt t="173434" x="5334000" y="5116513"/>
          <p14:tracePt t="173464" x="5176838" y="5345113"/>
          <p14:tracePt t="173496" x="5026025" y="5513388"/>
          <p14:tracePt t="173529" x="4948238" y="5675313"/>
          <p14:tracePt t="173563" x="4892675" y="5786438"/>
          <p14:tracePt t="173595" x="4876800" y="5853113"/>
          <p14:tracePt t="173705" x="4841875" y="5886450"/>
          <p14:tracePt t="173714" x="4830763" y="5897563"/>
          <p14:tracePt t="173738" x="4830763" y="5881688"/>
          <p14:tracePt t="173763" x="4803775" y="5786438"/>
          <p14:tracePt t="173769" x="4786313" y="5759450"/>
          <p14:tracePt t="173797" x="4786313" y="5668963"/>
          <p14:tracePt t="173801" x="4786313" y="5657850"/>
          <p14:tracePt t="173913" x="4792663" y="5657850"/>
          <p14:tracePt t="173929" x="4837113" y="5680075"/>
          <p14:tracePt t="173938" x="4887913" y="5713413"/>
          <p14:tracePt t="173962" x="5026025" y="5859463"/>
          <p14:tracePt t="173995" x="5160963" y="6059488"/>
          <p14:tracePt t="174029" x="5305425" y="6188075"/>
          <p14:tracePt t="174033" x="5316538" y="6205538"/>
          <p14:tracePt t="174062" x="5372100" y="6216650"/>
          <p14:tracePt t="174065" x="5383213" y="6216650"/>
          <p14:tracePt t="174095" x="5451475" y="6254750"/>
          <p14:tracePt t="174128" x="5507038" y="6283325"/>
          <p14:tracePt t="174184" x="5518150" y="6283325"/>
          <p14:tracePt t="174200" x="5507038" y="6227763"/>
          <p14:tracePt t="174229" x="5456238" y="6081713"/>
          <p14:tracePt t="174233" x="5383213" y="6026150"/>
          <p14:tracePt t="174262" x="5300663" y="5908675"/>
          <p14:tracePt t="174265" x="5260975" y="5842000"/>
          <p14:tracePt t="174296" x="5110163" y="5635625"/>
          <p14:tracePt t="174328" x="4999038" y="5491163"/>
          <p14:tracePt t="174362" x="4987925" y="5480050"/>
          <p14:tracePt t="174440" x="4987925" y="5484813"/>
          <p14:tracePt t="174456" x="4987925" y="5540375"/>
          <p14:tracePt t="174464" x="4987925" y="5608638"/>
          <p14:tracePt t="174496" x="5199063" y="5988050"/>
          <p14:tracePt t="174530" x="5445125" y="6249988"/>
          <p14:tracePt t="174562" x="5522913" y="6311900"/>
          <p14:tracePt t="174665" x="5522913" y="6288088"/>
          <p14:tracePt t="174673" x="5522913" y="6276975"/>
          <p14:tracePt t="174696" x="5495925" y="6115050"/>
          <p14:tracePt t="174729" x="5205413" y="5848350"/>
          <p14:tracePt t="174762" x="5076825" y="5697538"/>
          <p14:tracePt t="174795" x="5060950" y="5675313"/>
          <p14:tracePt t="174889" x="5060950" y="5713413"/>
          <p14:tracePt t="174896" x="5060950" y="5759450"/>
          <p14:tracePt t="174904" x="5060950" y="5826125"/>
          <p14:tracePt t="174929" x="5199063" y="6048375"/>
          <p14:tracePt t="174962" x="5294313" y="6121400"/>
          <p14:tracePt t="175224" x="0" y="0"/>
        </p14:tracePtLst>
        <p14:tracePtLst>
          <p14:tracePt t="186350" x="7426325" y="4029075"/>
          <p14:tracePt t="186437" x="7481888" y="4029075"/>
          <p14:tracePt t="186445" x="7508875" y="4040188"/>
          <p14:tracePt t="186464" x="7643813" y="4040188"/>
          <p14:tracePt t="186497" x="7832725" y="4040188"/>
          <p14:tracePt t="186502" x="7866063" y="4040188"/>
          <p14:tracePt t="186533" x="7943850" y="4029075"/>
          <p14:tracePt t="186564" x="8016875" y="3929063"/>
          <p14:tracePt t="186568" x="8050213" y="3911600"/>
          <p14:tracePt t="186597" x="8240713" y="3722688"/>
          <p14:tracePt t="186632" x="8278813" y="3627438"/>
          <p14:tracePt t="186636" x="8278813" y="3582988"/>
          <p14:tracePt t="186664" x="8278813" y="3414713"/>
          <p14:tracePt t="186669" x="8267700" y="3370263"/>
          <p14:tracePt t="186697" x="8167688" y="3236913"/>
          <p14:tracePt t="186701" x="8167688" y="3225800"/>
          <p14:tracePt t="186731" x="8061325" y="3163888"/>
          <p14:tracePt t="186736" x="8012113" y="3130550"/>
          <p14:tracePt t="186764" x="7810500" y="3057525"/>
          <p14:tracePt t="186767" x="7721600" y="3057525"/>
          <p14:tracePt t="186797" x="7599363" y="3024188"/>
          <p14:tracePt t="186837" x="7586663" y="3024188"/>
          <p14:tracePt t="186864" x="7497763" y="3024188"/>
          <p14:tracePt t="186897" x="7313613" y="3159125"/>
          <p14:tracePt t="186902" x="7258050" y="3208338"/>
          <p14:tracePt t="186931" x="7196138" y="3297238"/>
          <p14:tracePt t="186934" x="7185025" y="3343275"/>
          <p14:tracePt t="186964" x="7185025" y="3448050"/>
          <p14:tracePt t="186967" x="7185025" y="3492500"/>
          <p14:tracePt t="186997" x="7253288" y="3627438"/>
          <p14:tracePt t="187006" x="7286625" y="3654425"/>
          <p14:tracePt t="187031" x="7369175" y="3767138"/>
          <p14:tracePt t="187062" x="7632700" y="3871913"/>
          <p14:tracePt t="187095" x="7954963" y="3895725"/>
          <p14:tracePt t="187129" x="8072438" y="3883025"/>
          <p14:tracePt t="187132" x="8083550" y="3871913"/>
          <p14:tracePt t="187162" x="8112125" y="3856038"/>
          <p14:tracePt t="187165" x="8128000" y="3856038"/>
          <p14:tracePt t="187196" x="8212138" y="3749675"/>
          <p14:tracePt t="187230" x="8262938" y="3521075"/>
          <p14:tracePt t="187262" x="8262938" y="3319463"/>
          <p14:tracePt t="187295" x="8207375" y="3230563"/>
          <p14:tracePt t="187329" x="8023225" y="3130550"/>
          <p14:tracePt t="187361" x="7905750" y="3130550"/>
          <p14:tracePt t="187364" x="7839075" y="3130550"/>
          <p14:tracePt t="187396" x="7537450" y="3108325"/>
          <p14:tracePt t="187428" x="7246938" y="3108325"/>
          <p14:tracePt t="187462" x="7151688" y="3119438"/>
          <p14:tracePt t="187495" x="7124700" y="3146425"/>
          <p14:tracePt t="187500" x="7124700" y="3159125"/>
          <p14:tracePt t="187528" x="7051675" y="3203575"/>
          <p14:tracePt t="187562" x="7040563" y="3359150"/>
          <p14:tracePt t="187565" x="7040563" y="3425825"/>
          <p14:tracePt t="187597" x="7124700" y="3587750"/>
          <p14:tracePt t="187628" x="7253288" y="3716338"/>
          <p14:tracePt t="187662" x="7437438" y="3771900"/>
          <p14:tracePt t="187696" x="7586663" y="3771900"/>
          <p14:tracePt t="187699" x="7621588" y="3760788"/>
          <p14:tracePt t="187729" x="7748588" y="3711575"/>
          <p14:tracePt t="187762" x="7921625" y="3676650"/>
          <p14:tracePt t="187766" x="7966075" y="3676650"/>
          <p14:tracePt t="187796" x="8112125" y="3605213"/>
          <p14:tracePt t="187829" x="8167688" y="3521075"/>
          <p14:tracePt t="187862" x="8196263" y="3370263"/>
          <p14:tracePt t="187897" x="8189913" y="3275013"/>
          <p14:tracePt t="187901" x="8174038" y="3248025"/>
          <p14:tracePt t="187931" x="8078788" y="3108325"/>
          <p14:tracePt t="187934" x="8067675" y="3097213"/>
          <p14:tracePt t="187964" x="8012113" y="3041650"/>
          <p14:tracePt t="187969" x="7983538" y="3030538"/>
          <p14:tracePt t="187974" x="7916863" y="3013075"/>
          <p14:tracePt t="187997" x="7770813" y="2979738"/>
          <p14:tracePt t="188030" x="7621588" y="2979738"/>
          <p14:tracePt t="188064" x="7481888" y="3008313"/>
          <p14:tracePt t="188069" x="7470775" y="3008313"/>
          <p14:tracePt t="188097" x="7459663" y="3008313"/>
          <p14:tracePt t="188101" x="7448550" y="3019425"/>
          <p14:tracePt t="188130" x="7419975" y="3041650"/>
          <p14:tracePt t="188166" x="7419975" y="3097213"/>
          <p14:tracePt t="188197" x="7419975" y="3208338"/>
          <p14:tracePt t="188230" x="7459663" y="3297238"/>
          <p14:tracePt t="188294" x="7470775" y="3308350"/>
          <p14:tracePt t="188309" x="7481888" y="3319463"/>
          <p14:tracePt t="188331" x="7508875" y="3336925"/>
          <p14:tracePt t="188408" x="0" y="0"/>
        </p14:tracePtLst>
        <p14:tracePtLst>
          <p14:tracePt t="196062" x="7269163" y="4291013"/>
          <p14:tracePt t="196066" x="7269163" y="4302125"/>
          <p14:tracePt t="196077" x="7269163" y="4319588"/>
          <p14:tracePt t="196096" x="7269163" y="4330700"/>
          <p14:tracePt t="196129" x="7286625" y="4379913"/>
          <p14:tracePt t="196164" x="7313613" y="4435475"/>
          <p14:tracePt t="196166" x="7324725" y="4435475"/>
          <p14:tracePt t="196196" x="7442200" y="4481513"/>
          <p14:tracePt t="196229" x="7470775" y="4492625"/>
          <p14:tracePt t="196262" x="7537450" y="4530725"/>
          <p14:tracePt t="196296" x="7659688" y="4581525"/>
          <p14:tracePt t="196329" x="7832725" y="4654550"/>
          <p14:tracePt t="196332" x="7850188" y="4654550"/>
          <p14:tracePt t="196362" x="7888288" y="4654550"/>
          <p14:tracePt t="196405" x="7899400" y="4654550"/>
          <p14:tracePt t="196430" x="7950200" y="4654550"/>
          <p14:tracePt t="196462" x="7966075" y="4654550"/>
          <p14:tracePt t="196495" x="8005763" y="4581525"/>
          <p14:tracePt t="196529" x="8005763" y="4497388"/>
          <p14:tracePt t="196562" x="7916863" y="4446588"/>
          <p14:tracePt t="196595" x="7681913" y="4413250"/>
          <p14:tracePt t="196629" x="7481888" y="4397375"/>
          <p14:tracePt t="196662" x="7415213" y="4430713"/>
          <p14:tracePt t="196696" x="7346950" y="4497388"/>
          <p14:tracePt t="196729" x="7319963" y="4548188"/>
          <p14:tracePt t="196732" x="7319963" y="4559300"/>
          <p14:tracePt t="196762" x="7319963" y="4625975"/>
          <p14:tracePt t="196765" x="7331075" y="4659313"/>
          <p14:tracePt t="196796" x="7408863" y="4710113"/>
          <p14:tracePt t="196829" x="7481888" y="4737100"/>
          <p14:tracePt t="196862" x="7621588" y="4781550"/>
          <p14:tracePt t="196866" x="7632700" y="4781550"/>
          <p14:tracePt t="196896" x="7710488" y="4799013"/>
          <p14:tracePt t="196930" x="7732713" y="4814888"/>
          <p14:tracePt t="196962" x="7799388" y="4781550"/>
          <p14:tracePt t="196995" x="7810500" y="4714875"/>
          <p14:tracePt t="197000" x="7810500" y="4703763"/>
          <p14:tracePt t="197029" x="7732713" y="4575175"/>
          <p14:tracePt t="197032" x="7704138" y="4559300"/>
          <p14:tracePt t="197062" x="7508875" y="4492625"/>
          <p14:tracePt t="197065" x="7481888" y="4475163"/>
          <p14:tracePt t="197095" x="7442200" y="4475163"/>
          <p14:tracePt t="197129" x="7324725" y="4486275"/>
          <p14:tracePt t="197162" x="7253288" y="4608513"/>
          <p14:tracePt t="197196" x="7253288" y="4721225"/>
          <p14:tracePt t="197201" x="7280275" y="4754563"/>
          <p14:tracePt t="197229" x="7364413" y="4792663"/>
          <p14:tracePt t="197232" x="7431088" y="4792663"/>
          <p14:tracePt t="197262" x="7564438" y="4887913"/>
          <p14:tracePt t="197265" x="7593013" y="4887913"/>
          <p14:tracePt t="197297" x="7648575" y="4865688"/>
          <p14:tracePt t="197329" x="7659688" y="4765675"/>
          <p14:tracePt t="197362" x="7659688" y="4699000"/>
          <p14:tracePt t="197396" x="7654925" y="4603750"/>
          <p14:tracePt t="197429" x="7515225" y="4541838"/>
          <p14:tracePt t="197432" x="7486650" y="4541838"/>
          <p14:tracePt t="197462" x="7358063" y="4530725"/>
          <p14:tracePt t="197464" x="7331075" y="4530725"/>
          <p14:tracePt t="197496" x="7219950" y="4530725"/>
          <p14:tracePt t="197529" x="7162800" y="4597400"/>
          <p14:tracePt t="197562" x="7151688" y="4699000"/>
          <p14:tracePt t="197595" x="7335838" y="4876800"/>
          <p14:tracePt t="197629" x="7570788" y="4910138"/>
          <p14:tracePt t="197632" x="7637463" y="4910138"/>
          <p14:tracePt t="197662" x="7677150" y="4910138"/>
          <p14:tracePt t="197697" x="7715250" y="4910138"/>
          <p14:tracePt t="197729" x="7754938" y="4832350"/>
          <p14:tracePt t="197762" x="7770813" y="4659313"/>
          <p14:tracePt t="197796" x="7632700" y="4452938"/>
          <p14:tracePt t="197829" x="7453313" y="4419600"/>
          <p14:tracePt t="197832" x="7437438" y="4408488"/>
          <p14:tracePt t="197864" x="7415213" y="4408488"/>
          <p14:tracePt t="197896" x="7297738" y="4564063"/>
          <p14:tracePt t="197929" x="7208838" y="4765675"/>
          <p14:tracePt t="197962" x="7213600" y="4921250"/>
          <p14:tracePt t="197995" x="7391400" y="4987925"/>
          <p14:tracePt t="198029" x="7526338" y="4987925"/>
          <p14:tracePt t="198032" x="7537450" y="4987925"/>
          <p14:tracePt t="198063" x="7575550" y="4987925"/>
          <p14:tracePt t="198096" x="7632700" y="4965700"/>
          <p14:tracePt t="198129" x="7710488" y="4887913"/>
          <p14:tracePt t="198162" x="7721600" y="4832350"/>
          <p14:tracePt t="198195" x="7666038" y="4748213"/>
          <p14:tracePt t="198229" x="7548563" y="4714875"/>
          <p14:tracePt t="198263" x="7470775" y="4714875"/>
          <p14:tracePt t="198266" x="7426325" y="4714875"/>
          <p14:tracePt t="198296" x="7369175" y="4799013"/>
          <p14:tracePt t="198329" x="7369175" y="4910138"/>
          <p14:tracePt t="198362" x="7548563" y="5027613"/>
          <p14:tracePt t="198395" x="7737475" y="5045075"/>
          <p14:tracePt t="198429" x="7877175" y="5045075"/>
          <p14:tracePt t="198432" x="7905750" y="5045075"/>
          <p14:tracePt t="198521" x="7883525" y="5045075"/>
          <p14:tracePt t="198529" x="7866063" y="5045075"/>
          <p14:tracePt t="198538" x="7854950" y="5038725"/>
          <p14:tracePt t="198586" x="7827963" y="5011738"/>
          <p14:tracePt t="198597" x="7816850" y="4994275"/>
          <p14:tracePt t="198630" x="7759700" y="4983163"/>
          <p14:tracePt t="198665" x="7748588" y="4983163"/>
          <p14:tracePt t="198697" x="7794625" y="5094288"/>
          <p14:tracePt t="198730" x="7894638" y="5138738"/>
          <p14:tracePt t="198738" x="7961313" y="5138738"/>
          <p14:tracePt t="198764" x="8083550" y="5127625"/>
          <p14:tracePt t="198797" x="8156575" y="5056188"/>
          <p14:tracePt t="198831" x="8167688" y="5045075"/>
          <p14:tracePt t="198864" x="8167688" y="5016500"/>
          <p14:tracePt t="198897" x="8105775" y="4860925"/>
          <p14:tracePt t="198930" x="7983538" y="4787900"/>
          <p14:tracePt t="198963" x="7866063" y="4754563"/>
          <p14:tracePt t="198969" x="7839075" y="4754563"/>
          <p14:tracePt t="198997" x="7770813" y="4754563"/>
          <p14:tracePt t="199001" x="7743825" y="4754563"/>
          <p14:tracePt t="199032" x="7715250" y="4754563"/>
          <p14:tracePt t="199064" x="7704138" y="4754563"/>
          <p14:tracePt t="199067" x="7677150" y="4754563"/>
          <p14:tracePt t="199097" x="7581900" y="4765675"/>
          <p14:tracePt t="199132" x="7497763" y="4943475"/>
          <p14:tracePt t="199164" x="7497763" y="5111750"/>
          <p14:tracePt t="199169" x="7548563" y="5160963"/>
          <p14:tracePt t="199197" x="7681913" y="5245100"/>
          <p14:tracePt t="199201" x="7748588" y="5262563"/>
          <p14:tracePt t="199229" x="7932738" y="5278438"/>
          <p14:tracePt t="199233" x="7961313" y="5278438"/>
          <p14:tracePt t="199262" x="7989888" y="5273675"/>
          <p14:tracePt t="199295" x="8045450" y="5167313"/>
          <p14:tracePt t="199298" x="8045450" y="5156200"/>
          <p14:tracePt t="199329" x="8045450" y="5060950"/>
          <p14:tracePt t="199362" x="8005763" y="4960938"/>
          <p14:tracePt t="199395" x="7843838" y="4865688"/>
          <p14:tracePt t="199429" x="7681913" y="4781550"/>
          <p14:tracePt t="199432" x="7599363" y="4765675"/>
          <p14:tracePt t="199462" x="7575550" y="4765675"/>
          <p14:tracePt t="199465" x="7564438" y="4765675"/>
          <p14:tracePt t="199495" x="7508875" y="4787900"/>
          <p14:tracePt t="199498" x="7497763" y="4799013"/>
          <p14:tracePt t="199529" x="7426325" y="4899025"/>
          <p14:tracePt t="199562" x="7415213" y="4910138"/>
          <p14:tracePt t="199595" x="7415213" y="4994275"/>
          <p14:tracePt t="199628" x="7515225" y="5049838"/>
          <p14:tracePt t="199632" x="7586663" y="5067300"/>
          <p14:tracePt t="199662" x="7748588" y="5100638"/>
          <p14:tracePt t="199665" x="7777163" y="5100638"/>
          <p14:tracePt t="199695" x="7854950" y="5100638"/>
          <p14:tracePt t="199728" x="7921625" y="5094288"/>
          <p14:tracePt t="199762" x="7921625" y="5027613"/>
          <p14:tracePt t="199795" x="7910513" y="4916488"/>
          <p14:tracePt t="199801" x="7839075" y="4860925"/>
          <p14:tracePt t="199829" x="7637463" y="4732338"/>
          <p14:tracePt t="199862" x="7475538" y="4665663"/>
          <p14:tracePt t="199895" x="7464425" y="4665663"/>
          <p14:tracePt t="199928" x="7397750" y="4687888"/>
          <p14:tracePt t="199932" x="7380288" y="4699000"/>
          <p14:tracePt t="199962" x="7335838" y="4810125"/>
          <p14:tracePt t="199965" x="7335838" y="4854575"/>
          <p14:tracePt t="199997" x="7335838" y="4994275"/>
          <p14:tracePt t="200029" x="7415213" y="5078413"/>
          <p14:tracePt t="200062" x="7481888" y="5078413"/>
          <p14:tracePt t="200096" x="7575550" y="5072063"/>
          <p14:tracePt t="200100" x="7593013" y="5060950"/>
          <p14:tracePt t="200129" x="7648575" y="4987925"/>
          <p14:tracePt t="200162" x="7659688" y="4887913"/>
          <p14:tracePt t="200166" x="7659688" y="4876800"/>
          <p14:tracePt t="200196" x="7659688" y="4838700"/>
          <p14:tracePt t="200228" x="7493000" y="4792663"/>
          <p14:tracePt t="200262" x="7415213" y="4792663"/>
          <p14:tracePt t="200295" x="7342188" y="4792663"/>
          <p14:tracePt t="200329" x="7302500" y="4799013"/>
          <p14:tracePt t="200362" x="7302500" y="4849813"/>
          <p14:tracePt t="200365" x="7302500" y="4860925"/>
          <p14:tracePt t="200395" x="7386638" y="4943475"/>
          <p14:tracePt t="200429" x="7519988" y="4960938"/>
          <p14:tracePt t="200462" x="7537450" y="4960938"/>
          <p14:tracePt t="200495" x="7575550" y="4954588"/>
          <p14:tracePt t="200528" x="7575550" y="4883150"/>
          <p14:tracePt t="200532" x="7575550" y="4838700"/>
          <p14:tracePt t="200562" x="7515225" y="4743450"/>
          <p14:tracePt t="200565" x="7481888" y="4692650"/>
          <p14:tracePt t="200595" x="7459663" y="4670425"/>
          <p14:tracePt t="200636" x="7442200" y="4670425"/>
          <p14:tracePt t="200662" x="7380288" y="4770438"/>
          <p14:tracePt t="200698" x="7415213" y="4965700"/>
          <p14:tracePt t="200702" x="7442200" y="4999038"/>
          <p14:tracePt t="200731" x="7531100" y="5011738"/>
          <p14:tracePt t="200734" x="7559675" y="5011738"/>
          <p14:tracePt t="200766" x="7626350" y="5011738"/>
          <p14:tracePt t="200798" x="7637463" y="4949825"/>
          <p14:tracePt t="200830" x="7637463" y="4899025"/>
          <p14:tracePt t="200909" x="7632700" y="4899025"/>
          <p14:tracePt t="200925" x="7615238" y="4905375"/>
          <p14:tracePt t="201054" x="7626350" y="4899025"/>
          <p14:tracePt t="201085" x="7626350" y="4887913"/>
          <p14:tracePt t="201101" x="7626350" y="4872038"/>
          <p14:tracePt t="201109" x="7626350" y="4860925"/>
          <p14:tracePt t="201132" x="7615238" y="4832350"/>
          <p14:tracePt t="201162" x="7604125" y="4776788"/>
          <p14:tracePt t="202094" x="7586663" y="4765675"/>
          <p14:tracePt t="202101" x="7559675" y="4754563"/>
          <p14:tracePt t="202130" x="7519988" y="4692650"/>
          <p14:tracePt t="202135" x="7504113" y="4692650"/>
          <p14:tracePt t="202173" x="7493000" y="4681538"/>
          <p14:tracePt t="202381" x="7493000" y="4670425"/>
          <p14:tracePt t="202429" x="7497763" y="4659313"/>
          <p14:tracePt t="202589" x="7515225" y="4659313"/>
          <p14:tracePt t="202597" x="7559675" y="4665663"/>
          <p14:tracePt t="202630" x="7621588" y="4710113"/>
          <p14:tracePt t="202664" x="7677150" y="4721225"/>
          <p14:tracePt t="202698" x="7688263" y="4721225"/>
          <p14:tracePt t="202750" x="7704138" y="4721225"/>
          <p14:tracePt t="202764" x="7726363" y="4721225"/>
          <p14:tracePt t="202767" x="7759700" y="4737100"/>
          <p14:tracePt t="202799" x="7854950" y="4748213"/>
          <p14:tracePt t="202831" x="7921625" y="4748213"/>
          <p14:tracePt t="202863" x="8016875" y="4748213"/>
          <p14:tracePt t="202897" x="8128000" y="4748213"/>
          <p14:tracePt t="202902" x="8145463" y="4748213"/>
          <p14:tracePt t="202931" x="8196263" y="4748213"/>
          <p14:tracePt t="202964" x="8245475" y="4748213"/>
          <p14:tracePt t="202969" x="8262938" y="4748213"/>
          <p14:tracePt t="202997" x="8301038" y="4743450"/>
          <p14:tracePt t="203001" x="8312150" y="4743450"/>
          <p14:tracePt t="203030" x="8396288" y="4699000"/>
          <p14:tracePt t="203034" x="8413750" y="4687888"/>
          <p14:tracePt t="203064" x="8496300" y="4643438"/>
          <p14:tracePt t="203097" x="8580438" y="4625975"/>
          <p14:tracePt t="203130" x="8602663" y="4603750"/>
          <p14:tracePt t="203163" x="8658225" y="4575175"/>
          <p14:tracePt t="203169" x="8669338" y="4564063"/>
          <p14:tracePt t="203197" x="8724900" y="4508500"/>
          <p14:tracePt t="203201" x="8724900" y="4497388"/>
          <p14:tracePt t="203230" x="8736013" y="4470400"/>
          <p14:tracePt t="203234" x="8736013" y="4459288"/>
          <p14:tracePt t="203264" x="8736013" y="4402138"/>
          <p14:tracePt t="203269" x="8736013" y="4357688"/>
          <p14:tracePt t="203274" x="8736013" y="4341813"/>
          <p14:tracePt t="203298" x="8736013" y="4291013"/>
          <p14:tracePt t="203330" x="8736013" y="4195763"/>
          <p14:tracePt t="203363" x="8731250" y="4129088"/>
          <p14:tracePt t="203369" x="8731250" y="4113213"/>
          <p14:tracePt t="203397" x="8686800" y="4022725"/>
          <p14:tracePt t="203401" x="8609013" y="3951288"/>
          <p14:tracePt t="203431" x="8547100" y="3838575"/>
          <p14:tracePt t="203434" x="8513763" y="3805238"/>
          <p14:tracePt t="203467" x="8413750" y="3760788"/>
          <p14:tracePt t="203497" x="8396288" y="3760788"/>
          <p14:tracePt t="203531" x="8340725" y="3744913"/>
          <p14:tracePt t="203563" x="8145463" y="3727450"/>
          <p14:tracePt t="203569" x="8116888" y="3711575"/>
          <p14:tracePt t="203597" x="8005763" y="3683000"/>
          <p14:tracePt t="203601" x="7939088" y="3683000"/>
          <p14:tracePt t="203630" x="7832725" y="3683000"/>
          <p14:tracePt t="203634" x="7805738" y="3683000"/>
          <p14:tracePt t="203666" x="7593013" y="3711575"/>
          <p14:tracePt t="203697" x="7431088" y="3783013"/>
          <p14:tracePt t="203731" x="7246938" y="3849688"/>
          <p14:tracePt t="203764" x="7118350" y="3967163"/>
          <p14:tracePt t="203769" x="7107238" y="3978275"/>
          <p14:tracePt t="203797" x="7007225" y="4073525"/>
          <p14:tracePt t="203801" x="6973888" y="4117975"/>
          <p14:tracePt t="203831" x="6929438" y="4229100"/>
          <p14:tracePt t="203834" x="6911975" y="4257675"/>
          <p14:tracePt t="203865" x="6884988" y="4297363"/>
          <p14:tracePt t="203897" x="6873875" y="4313238"/>
          <p14:tracePt t="203930" x="6856413" y="4424363"/>
          <p14:tracePt t="203964" x="6889750" y="4597400"/>
          <p14:tracePt t="203997" x="6978650" y="4737100"/>
          <p14:tracePt t="204002" x="6989763" y="4748213"/>
          <p14:tracePt t="204031" x="7096125" y="4827588"/>
          <p14:tracePt t="204034" x="7140575" y="4838700"/>
          <p14:tracePt t="204063" x="7246938" y="4872038"/>
          <p14:tracePt t="204066" x="7313613" y="4887913"/>
          <p14:tracePt t="204097" x="7599363" y="4994275"/>
          <p14:tracePt t="204130" x="7799388" y="5045075"/>
          <p14:tracePt t="204163" x="7989888" y="5045075"/>
          <p14:tracePt t="204197" x="8134350" y="5045075"/>
          <p14:tracePt t="204202" x="8185150" y="5045075"/>
          <p14:tracePt t="204231" x="8251825" y="5045075"/>
          <p14:tracePt t="204236" x="8267700" y="5045075"/>
          <p14:tracePt t="204242" x="8323263" y="5045075"/>
          <p14:tracePt t="204265" x="8385175" y="4994275"/>
          <p14:tracePt t="204298" x="8485188" y="4932363"/>
          <p14:tracePt t="204330" x="8569325" y="4849813"/>
          <p14:tracePt t="204363" x="8658225" y="4743450"/>
          <p14:tracePt t="204369" x="8669338" y="4732338"/>
          <p14:tracePt t="204397" x="8759825" y="4659313"/>
          <p14:tracePt t="204401" x="8770938" y="4648200"/>
          <p14:tracePt t="204431" x="8782050" y="4608513"/>
          <p14:tracePt t="204435" x="8782050" y="4592638"/>
          <p14:tracePt t="204464" x="8782050" y="4452938"/>
          <p14:tracePt t="204468" x="8782050" y="4424363"/>
          <p14:tracePt t="204497" x="8597900" y="4173538"/>
          <p14:tracePt t="204531" x="8429625" y="4006850"/>
          <p14:tracePt t="204538" x="8356600" y="3967163"/>
          <p14:tracePt t="204563" x="8234363" y="3906838"/>
          <p14:tracePt t="204597" x="8123238" y="3849688"/>
          <p14:tracePt t="204602" x="8050213" y="3833813"/>
          <p14:tracePt t="204632" x="7799388" y="3783013"/>
          <p14:tracePt t="204664" x="7654925" y="3783013"/>
          <p14:tracePt t="204667" x="7626350" y="3783013"/>
          <p14:tracePt t="204697" x="7526338" y="3783013"/>
          <p14:tracePt t="204731" x="7431088" y="3783013"/>
          <p14:tracePt t="204763" x="7353300" y="3783013"/>
          <p14:tracePt t="204797" x="7286625" y="3783013"/>
          <p14:tracePt t="204801" x="7275513" y="3783013"/>
          <p14:tracePt t="204849" x="7213600" y="3811588"/>
          <p14:tracePt t="204864" x="7185025" y="3833813"/>
          <p14:tracePt t="204897" x="7069138" y="3978275"/>
          <p14:tracePt t="204932" x="7013575" y="4062413"/>
          <p14:tracePt t="204964" x="6985000" y="4140200"/>
          <p14:tracePt t="204997" x="6940550" y="4335463"/>
          <p14:tracePt t="205003" x="6940550" y="4379913"/>
          <p14:tracePt t="205031" x="6940550" y="4508500"/>
          <p14:tracePt t="205034" x="6967538" y="4559300"/>
          <p14:tracePt t="205061" x="7046913" y="4670425"/>
          <p14:tracePt t="205093" x="7269163" y="4792663"/>
          <p14:tracePt t="205095" x="7319963" y="4827588"/>
          <p14:tracePt t="205129" x="7508875" y="4827588"/>
          <p14:tracePt t="205163" x="7681913" y="4827588"/>
          <p14:tracePt t="205169" x="7732713" y="4827588"/>
          <p14:tracePt t="205197" x="7910513" y="4827588"/>
          <p14:tracePt t="205203" x="7978775" y="4827588"/>
          <p14:tracePt t="205230" x="8139113" y="4827588"/>
          <p14:tracePt t="205235" x="8167688" y="4827588"/>
          <p14:tracePt t="205264" x="8278813" y="4787900"/>
          <p14:tracePt t="205267" x="8307388" y="4787900"/>
          <p14:tracePt t="205297" x="8351838" y="4737100"/>
          <p14:tracePt t="205330" x="8440738" y="4710113"/>
          <p14:tracePt t="205363" x="8491538" y="4676775"/>
          <p14:tracePt t="205398" x="8558213" y="4648200"/>
          <p14:tracePt t="205432" x="8558213" y="4630738"/>
          <p14:tracePt t="205435" x="8575675" y="4592638"/>
          <p14:tracePt t="205464" x="8575675" y="4386263"/>
          <p14:tracePt t="205467" x="8575675" y="4357688"/>
          <p14:tracePt t="205499" x="8474075" y="4117975"/>
          <p14:tracePt t="205530" x="8312150" y="3951288"/>
          <p14:tracePt t="205563" x="8039100" y="3827463"/>
          <p14:tracePt t="205569" x="7972425" y="3827463"/>
          <p14:tracePt t="205597" x="7827963" y="3794125"/>
          <p14:tracePt t="205602" x="7737475" y="3794125"/>
          <p14:tracePt t="205631" x="7632700" y="3794125"/>
          <p14:tracePt t="205634" x="7604125" y="3794125"/>
          <p14:tracePt t="205663" x="7497763" y="3794125"/>
          <p14:tracePt t="205668" x="7486650" y="3794125"/>
          <p14:tracePt t="205698" x="7459663" y="3794125"/>
          <p14:tracePt t="205730" x="7408863" y="3794125"/>
          <p14:tracePt t="205763" x="7324725" y="3816350"/>
          <p14:tracePt t="205769" x="7297738" y="3827463"/>
          <p14:tracePt t="205797" x="7224713" y="3889375"/>
          <p14:tracePt t="205801" x="7208838" y="3940175"/>
          <p14:tracePt t="205830" x="7146925" y="4051300"/>
          <p14:tracePt t="205864" x="7102475" y="4090988"/>
          <p14:tracePt t="205897" x="7102475" y="4140200"/>
          <p14:tracePt t="205930" x="7102475" y="4240213"/>
          <p14:tracePt t="205934" x="7129463" y="4291013"/>
          <p14:tracePt t="205962" x="7173913" y="4379913"/>
          <p14:tracePt t="205966" x="7208838" y="4413250"/>
          <p14:tracePt t="205995" x="7297738" y="4492625"/>
          <p14:tracePt t="205998" x="7331075" y="4508500"/>
          <p14:tracePt t="206029" x="7342188" y="4519613"/>
          <p14:tracePt t="206062" x="7426325" y="4537075"/>
          <p14:tracePt t="206095" x="7464425" y="4537075"/>
          <p14:tracePt t="206128" x="7531100" y="4548188"/>
          <p14:tracePt t="206292" x="0" y="0"/>
        </p14:tracePtLst>
        <p14:tracePtLst>
          <p14:tracePt t="212758" x="7504113" y="4419600"/>
          <p14:tracePt t="212845" x="7570788" y="4446588"/>
          <p14:tracePt t="212853" x="7581900" y="4459288"/>
          <p14:tracePt t="212863" x="7581900" y="4486275"/>
          <p14:tracePt t="212897" x="7621588" y="4570413"/>
          <p14:tracePt t="212901" x="7621588" y="4581525"/>
          <p14:tracePt t="212930" x="7659688" y="4619625"/>
          <p14:tracePt t="213117" x="7688263" y="4630738"/>
          <p14:tracePt t="213125" x="7699375" y="4648200"/>
          <p14:tracePt t="213136" x="7715250" y="4648200"/>
          <p14:tracePt t="213164" x="7726363" y="4648200"/>
          <p14:tracePt t="213197" x="7777163" y="4659313"/>
          <p14:tracePt t="213203" x="7794625" y="4659313"/>
          <p14:tracePt t="213230" x="7850188" y="4676775"/>
          <p14:tracePt t="213234" x="7877175" y="4676775"/>
          <p14:tracePt t="213262" x="7910513" y="4676775"/>
          <p14:tracePt t="213264" x="7954963" y="4676775"/>
          <p14:tracePt t="213295" x="8012113" y="4676775"/>
          <p14:tracePt t="213298" x="8023225" y="4676775"/>
          <p14:tracePt t="213328" x="8061325" y="4676775"/>
          <p14:tracePt t="213441" x="8105775" y="4676775"/>
          <p14:tracePt t="213450" x="8116888" y="4676775"/>
          <p14:tracePt t="213464" x="8145463" y="4676775"/>
          <p14:tracePt t="213466" x="8156575" y="4676775"/>
          <p14:tracePt t="213497" x="8223250" y="4676775"/>
          <p14:tracePt t="213529" x="8318500" y="4676775"/>
          <p14:tracePt t="213562" x="8396288" y="4665663"/>
          <p14:tracePt t="213595" x="8496300" y="4665663"/>
          <p14:tracePt t="213601" x="8540750" y="4648200"/>
          <p14:tracePt t="213629" x="8597900" y="4608513"/>
          <p14:tracePt t="213632" x="8609013" y="4608513"/>
          <p14:tracePt t="213662" x="8697913" y="4581525"/>
          <p14:tracePt t="213700" x="8736013" y="4541838"/>
          <p14:tracePt t="213730" x="8764588" y="4459288"/>
          <p14:tracePt t="213764" x="8775700" y="4341813"/>
          <p14:tracePt t="213797" x="8775700" y="4246563"/>
          <p14:tracePt t="213802" x="8775700" y="4217988"/>
          <p14:tracePt t="213828" x="8702675" y="4090988"/>
          <p14:tracePt t="213862" x="8569325" y="3929063"/>
          <p14:tracePt t="213865" x="8518525" y="3895725"/>
          <p14:tracePt t="213896" x="8469313" y="3827463"/>
          <p14:tracePt t="213928" x="8385175" y="3744913"/>
          <p14:tracePt t="213961" x="8318500" y="3632200"/>
          <p14:tracePt t="213997" x="8212138" y="3560763"/>
          <p14:tracePt t="214001" x="8201025" y="3549650"/>
          <p14:tracePt t="214031" x="8072438" y="3498850"/>
          <p14:tracePt t="214034" x="8061325" y="3487738"/>
          <p14:tracePt t="214064" x="7983538" y="3448050"/>
          <p14:tracePt t="214069" x="7961313" y="3448050"/>
          <p14:tracePt t="214074" x="7943850" y="3448050"/>
          <p14:tracePt t="214098" x="7905750" y="3448050"/>
          <p14:tracePt t="214131" x="7715250" y="3476625"/>
          <p14:tracePt t="214164" x="7559675" y="3527425"/>
          <p14:tracePt t="214169" x="7531100" y="3527425"/>
          <p14:tracePt t="214197" x="7380288" y="3582988"/>
          <p14:tracePt t="214202" x="7364413" y="3582988"/>
          <p14:tracePt t="214231" x="7324725" y="3605213"/>
          <p14:tracePt t="214234" x="7313613" y="3621088"/>
          <p14:tracePt t="214264" x="7246938" y="3760788"/>
          <p14:tracePt t="214270" x="7219950" y="3794125"/>
          <p14:tracePt t="214274" x="7185025" y="3827463"/>
          <p14:tracePt t="214297" x="7124700" y="3933825"/>
          <p14:tracePt t="214330" x="7107238" y="4067175"/>
          <p14:tracePt t="214363" x="7107238" y="4162425"/>
          <p14:tracePt t="214369" x="7107238" y="4191000"/>
          <p14:tracePt t="214397" x="7096125" y="4264025"/>
          <p14:tracePt t="214401" x="7080250" y="4291013"/>
          <p14:tracePt t="214428" x="7080250" y="4413250"/>
          <p14:tracePt t="214461" x="7124700" y="4570413"/>
          <p14:tracePt t="214465" x="7158038" y="4619625"/>
          <p14:tracePt t="214495" x="7286625" y="4687888"/>
          <p14:tracePt t="214497" x="7335838" y="4699000"/>
          <p14:tracePt t="214528" x="7391400" y="4770438"/>
          <p14:tracePt t="214564" x="7415213" y="4792663"/>
          <p14:tracePt t="214597" x="7508875" y="4821238"/>
          <p14:tracePt t="214602" x="7537450" y="4821238"/>
          <p14:tracePt t="214631" x="7632700" y="4838700"/>
          <p14:tracePt t="214634" x="7648575" y="4849813"/>
          <p14:tracePt t="214691" x="7659688" y="4849813"/>
          <p14:tracePt t="214696" x="7704138" y="4827588"/>
          <p14:tracePt t="214730" x="7832725" y="4699000"/>
          <p14:tracePt t="214764" x="7916863" y="4643438"/>
          <p14:tracePt t="214769" x="7932738" y="4630738"/>
          <p14:tracePt t="214797" x="8023225" y="4570413"/>
          <p14:tracePt t="214801" x="8050213" y="4570413"/>
          <p14:tracePt t="214830" x="8094663" y="4537075"/>
          <p14:tracePt t="214834" x="8105775" y="4537075"/>
          <p14:tracePt t="214865" x="8189913" y="4537075"/>
          <p14:tracePt t="214897" x="8285163" y="4537075"/>
          <p14:tracePt t="214930" x="8424863" y="4564063"/>
          <p14:tracePt t="214965" x="8524875" y="4608513"/>
          <p14:tracePt t="215057" x="8551863" y="4619625"/>
          <p14:tracePt t="215067" x="8569325" y="4619625"/>
          <p14:tracePt t="215153" x="8580438" y="4619625"/>
          <p14:tracePt t="215169" x="8591550" y="4619625"/>
          <p14:tracePt t="215186" x="8620125" y="4597400"/>
          <p14:tracePt t="215198" x="8620125" y="4586288"/>
          <p14:tracePt t="215230" x="8653463" y="4430713"/>
          <p14:tracePt t="215236" x="8653463" y="4402138"/>
          <p14:tracePt t="215265" x="8664575" y="4286250"/>
          <p14:tracePt t="215297" x="8664575" y="4173538"/>
          <p14:tracePt t="215331" x="8658225" y="4056063"/>
          <p14:tracePt t="215363" x="8535988" y="3917950"/>
          <p14:tracePt t="215369" x="8518525" y="3906838"/>
          <p14:tracePt t="215397" x="8407400" y="3811588"/>
          <p14:tracePt t="215401" x="8396288" y="3800475"/>
          <p14:tracePt t="215433" x="8301038" y="3727450"/>
          <p14:tracePt t="215464" x="8167688" y="3638550"/>
          <p14:tracePt t="215498" x="8023225" y="3554413"/>
          <p14:tracePt t="215531" x="7905750" y="3521075"/>
          <p14:tracePt t="215538" x="7839075" y="3521075"/>
          <p14:tracePt t="215563" x="7693025" y="3509963"/>
          <p14:tracePt t="215597" x="7542213" y="3509963"/>
          <p14:tracePt t="215602" x="7526338" y="3509963"/>
          <p14:tracePt t="215629" x="7442200" y="3527425"/>
          <p14:tracePt t="215662" x="7264400" y="3660775"/>
          <p14:tracePt t="215665" x="7191375" y="3676650"/>
          <p14:tracePt t="215695" x="7091363" y="3716338"/>
          <p14:tracePt t="215697" x="7080250" y="3733800"/>
          <p14:tracePt t="215729" x="7007225" y="3800475"/>
          <p14:tracePt t="215763" x="6978650" y="3889375"/>
          <p14:tracePt t="215797" x="6962775" y="4022725"/>
          <p14:tracePt t="215802" x="6962775" y="4051300"/>
          <p14:tracePt t="215830" x="6962775" y="4135438"/>
          <p14:tracePt t="215834" x="6962775" y="4162425"/>
          <p14:tracePt t="215864" x="6973888" y="4217988"/>
          <p14:tracePt t="215867" x="6985000" y="4229100"/>
          <p14:tracePt t="215897" x="7051675" y="4279900"/>
          <p14:tracePt t="215906" x="7080250" y="4308475"/>
          <p14:tracePt t="215928" x="7151688" y="4379913"/>
          <p14:tracePt t="215961" x="7185025" y="4419600"/>
          <p14:tracePt t="215995" x="7224713" y="4459288"/>
          <p14:tracePt t="216028" x="7346950" y="4519613"/>
          <p14:tracePt t="216062" x="7369175" y="4530725"/>
          <p14:tracePt t="216099" x="7415213" y="4530725"/>
          <p14:tracePt t="216131" x="7464425" y="4525963"/>
          <p14:tracePt t="216163" x="7537450" y="4508500"/>
          <p14:tracePt t="216197" x="7615238" y="4470400"/>
          <p14:tracePt t="216228" x="7726363" y="4470400"/>
          <p14:tracePt t="216262" x="7861300" y="4470400"/>
          <p14:tracePt t="216295" x="8012113" y="4470400"/>
          <p14:tracePt t="216300" x="8027988" y="4470400"/>
          <p14:tracePt t="216329" x="8078788" y="4470400"/>
          <p14:tracePt t="216362" x="8134350" y="4470400"/>
          <p14:tracePt t="216366" x="8145463" y="4470400"/>
          <p14:tracePt t="216397" x="8256588" y="4492625"/>
          <p14:tracePt t="216428" x="8278813" y="4503738"/>
          <p14:tracePt t="216462" x="8334375" y="4503738"/>
          <p14:tracePt t="216497" x="8374063" y="4503738"/>
          <p14:tracePt t="216528" x="8385175" y="4503738"/>
          <p14:tracePt t="216562" x="8402638" y="4503738"/>
          <p14:tracePt t="216565" x="8413750" y="4503738"/>
          <p14:tracePt t="216596" x="8502650" y="4352925"/>
          <p14:tracePt t="216629" x="8518525" y="4202113"/>
          <p14:tracePt t="216662" x="8518525" y="4140200"/>
          <p14:tracePt t="216694" x="8529638" y="4102100"/>
          <p14:tracePt t="216726" x="8518525" y="4044950"/>
          <p14:tracePt t="216760" x="8334375" y="3911600"/>
          <p14:tracePt t="216794" x="8112125" y="3794125"/>
          <p14:tracePt t="216797" x="8061325" y="3760788"/>
          <p14:tracePt t="216828" x="7927975" y="3683000"/>
          <p14:tracePt t="216861" x="7788275" y="3665538"/>
          <p14:tracePt t="216894" x="7721600" y="3665538"/>
          <p14:tracePt t="216927" x="7670800" y="3665538"/>
          <p14:tracePt t="216961" x="7537450" y="3694113"/>
          <p14:tracePt t="216994" x="7437438" y="3760788"/>
          <p14:tracePt t="216997" x="7426325" y="3778250"/>
          <p14:tracePt t="217028" x="7342188" y="3827463"/>
          <p14:tracePt t="217061" x="7258050" y="3871913"/>
          <p14:tracePt t="217094" x="7158038" y="3944938"/>
          <p14:tracePt t="217130" x="7118350" y="4022725"/>
          <p14:tracePt t="217134" x="7118350" y="4084638"/>
          <p14:tracePt t="217166" x="7102475" y="4217988"/>
          <p14:tracePt t="217197" x="7102475" y="4352925"/>
          <p14:tracePt t="217230" x="7102475" y="4419600"/>
          <p14:tracePt t="217263" x="7124700" y="4519613"/>
          <p14:tracePt t="217269" x="7140575" y="4530725"/>
          <p14:tracePt t="217296" x="7235825" y="4625975"/>
          <p14:tracePt t="217330" x="7353300" y="4687888"/>
          <p14:tracePt t="217334" x="7364413" y="4687888"/>
          <p14:tracePt t="217365" x="7404100" y="4710113"/>
          <p14:tracePt t="217397" x="7593013" y="4743450"/>
          <p14:tracePt t="217430" x="7805738" y="4776788"/>
          <p14:tracePt t="217463" x="7832725" y="4776788"/>
          <p14:tracePt t="217498" x="7843838" y="4776788"/>
          <p14:tracePt t="217501" x="7888288" y="4765675"/>
          <p14:tracePt t="217530" x="7994650" y="4721225"/>
          <p14:tracePt t="217533" x="8045450" y="4687888"/>
          <p14:tracePt t="217563" x="8089900" y="4670425"/>
          <p14:tracePt t="217567" x="8101013" y="4659313"/>
          <p14:tracePt t="217597" x="8123238" y="4648200"/>
          <p14:tracePt t="217630" x="8223250" y="4648200"/>
          <p14:tracePt t="217665" x="8318500" y="4648200"/>
          <p14:tracePt t="217697" x="8356600" y="4654550"/>
          <p14:tracePt t="217765" x="8369300" y="4654550"/>
          <p14:tracePt t="217781" x="8396288" y="4648200"/>
          <p14:tracePt t="217798" x="8447088" y="4548188"/>
          <p14:tracePt t="217830" x="8447088" y="4446588"/>
          <p14:tracePt t="217864" x="8447088" y="4408488"/>
          <p14:tracePt t="217897" x="8447088" y="4341813"/>
          <p14:tracePt t="217901" x="8447088" y="4330700"/>
          <p14:tracePt t="217931" x="8385175" y="4202113"/>
          <p14:tracePt t="217935" x="8385175" y="4173538"/>
          <p14:tracePt t="217964" x="8307388" y="4102100"/>
          <p14:tracePt t="217967" x="8296275" y="4084638"/>
          <p14:tracePt t="217997" x="8178800" y="4000500"/>
          <p14:tracePt t="218030" x="7921625" y="3944938"/>
          <p14:tracePt t="218038" x="7854950" y="3944938"/>
          <p14:tracePt t="218064" x="7688263" y="3895725"/>
          <p14:tracePt t="218097" x="7586663" y="3878263"/>
          <p14:tracePt t="218102" x="7559675" y="3878263"/>
          <p14:tracePt t="218133" x="7442200" y="3889375"/>
          <p14:tracePt t="218164" x="7386638" y="3917950"/>
          <p14:tracePt t="218168" x="7375525" y="3929063"/>
          <p14:tracePt t="218198" x="7308850" y="4029075"/>
          <p14:tracePt t="218231" x="7308850" y="4106863"/>
          <p14:tracePt t="218238" x="7308850" y="4140200"/>
          <p14:tracePt t="218263" x="7308850" y="4162425"/>
          <p14:tracePt t="218297" x="7308850" y="4202113"/>
          <p14:tracePt t="218302" x="7308850" y="4213225"/>
          <p14:tracePt t="218330" x="7369175" y="4341813"/>
          <p14:tracePt t="218333" x="7380288" y="4357688"/>
          <p14:tracePt t="218362" x="7391400" y="4397375"/>
          <p14:tracePt t="218395" x="7408863" y="4408488"/>
          <p14:tracePt t="218430" x="7419975" y="4424363"/>
          <p14:tracePt t="218462" x="7459663" y="4435475"/>
          <p14:tracePt t="218579" x="0" y="0"/>
        </p14:tracePtLst>
        <p14:tracePtLst>
          <p14:tracePt t="280803" x="7883525" y="4619625"/>
          <p14:tracePt t="280874" x="7872413" y="4625975"/>
          <p14:tracePt t="280883" x="7877175" y="4637088"/>
          <p14:tracePt t="280898" x="7954963" y="4703763"/>
          <p14:tracePt t="280930" x="8061325" y="4776788"/>
          <p14:tracePt t="280964" x="8101013" y="4803775"/>
          <p14:tracePt t="280997" x="8156575" y="4803775"/>
          <p14:tracePt t="281002" x="8167688" y="4803775"/>
          <p14:tracePt t="281031" x="8178800" y="4803775"/>
          <p14:tracePt t="281034" x="8223250" y="4792663"/>
          <p14:tracePt t="281064" x="8267700" y="4765675"/>
          <p14:tracePt t="281069" x="8312150" y="4737100"/>
          <p14:tracePt t="281074" x="8323263" y="4721225"/>
          <p14:tracePt t="281097" x="8385175" y="4648200"/>
          <p14:tracePt t="281128" x="8385175" y="4497388"/>
          <p14:tracePt t="281160" x="8385175" y="4324350"/>
          <p14:tracePt t="281194" x="8340725" y="4206875"/>
          <p14:tracePt t="281230" x="8196263" y="4129088"/>
          <p14:tracePt t="281234" x="8167688" y="4129088"/>
          <p14:tracePt t="281264" x="8023225" y="4113213"/>
          <p14:tracePt t="281269" x="7954963" y="4113213"/>
          <p14:tracePt t="281274" x="7888288" y="4113213"/>
          <p14:tracePt t="281297" x="7783513" y="4095750"/>
          <p14:tracePt t="281329" x="7759700" y="4095750"/>
          <p14:tracePt t="281362" x="7693025" y="4095750"/>
          <p14:tracePt t="281366" x="7666038" y="4095750"/>
          <p14:tracePt t="281396" x="7542213" y="4191000"/>
          <p14:tracePt t="281429" x="7481888" y="4346575"/>
          <p14:tracePt t="281462" x="7504113" y="4503738"/>
          <p14:tracePt t="281495" x="7666038" y="4564063"/>
          <p14:tracePt t="281529" x="7861300" y="4581525"/>
          <p14:tracePt t="281532" x="7910513" y="4581525"/>
          <p14:tracePt t="281563" x="8023225" y="4503738"/>
          <p14:tracePt t="281566" x="8050213" y="4475163"/>
          <p14:tracePt t="281596" x="8105775" y="4375150"/>
          <p14:tracePt t="281629" x="8123238" y="4264025"/>
          <p14:tracePt t="281662" x="8123238" y="4162425"/>
          <p14:tracePt t="281695" x="7989888" y="3978275"/>
          <p14:tracePt t="281729" x="7748588" y="3929063"/>
          <p14:tracePt t="281732" x="7699375" y="3929063"/>
          <p14:tracePt t="281763" x="7553325" y="3929063"/>
          <p14:tracePt t="281766" x="7542213" y="3929063"/>
          <p14:tracePt t="281796" x="7397750" y="3978275"/>
          <p14:tracePt t="281829" x="7342188" y="4022725"/>
          <p14:tracePt t="281862" x="7297738" y="4102100"/>
          <p14:tracePt t="281896" x="7297738" y="4217988"/>
          <p14:tracePt t="281929" x="7415213" y="4464050"/>
          <p14:tracePt t="281932" x="7497763" y="4548188"/>
          <p14:tracePt t="281962" x="7715250" y="4725988"/>
          <p14:tracePt t="281965" x="7766050" y="4725988"/>
          <p14:tracePt t="281996" x="7788275" y="4743450"/>
          <p14:tracePt t="282030" x="7888288" y="4659313"/>
          <p14:tracePt t="282062" x="7927975" y="4619625"/>
          <p14:tracePt t="282095" x="7954963" y="4608513"/>
          <p14:tracePt t="282129" x="7954963" y="4419600"/>
          <p14:tracePt t="282132" x="7954963" y="4391025"/>
          <p14:tracePt t="282162" x="7927975" y="4286250"/>
          <p14:tracePt t="282165" x="7916863" y="4251325"/>
          <p14:tracePt t="282196" x="7827963" y="4195763"/>
          <p14:tracePt t="282230" x="7715250" y="4195763"/>
          <p14:tracePt t="282262" x="7553325" y="4235450"/>
          <p14:tracePt t="282295" x="7453313" y="4313238"/>
          <p14:tracePt t="282329" x="7442200" y="4330700"/>
          <p14:tracePt t="282363" x="7442200" y="4368800"/>
          <p14:tracePt t="282365" x="7448550" y="4413250"/>
          <p14:tracePt t="282396" x="7515225" y="4452938"/>
          <p14:tracePt t="282429" x="7553325" y="4452938"/>
          <p14:tracePt t="282559" x="7570788" y="4452938"/>
          <p14:tracePt t="282797" x="7581900" y="4497388"/>
          <p14:tracePt t="282807" x="7581900" y="4525963"/>
          <p14:tracePt t="282830" x="7581900" y="4648200"/>
          <p14:tracePt t="282860" x="7637463" y="4799013"/>
          <p14:tracePt t="282862" x="0" y="0"/>
        </p14:tracePtLst>
        <p14:tracePtLst>
          <p14:tracePt t="283090" x="7794625" y="4921250"/>
          <p14:tracePt t="283180" x="7821613" y="4921250"/>
          <p14:tracePt t="283188" x="7832725" y="4916488"/>
          <p14:tracePt t="283196" x="7832725" y="4899025"/>
          <p14:tracePt t="283229" x="7827963" y="4803775"/>
          <p14:tracePt t="283261" x="7648575" y="4699000"/>
          <p14:tracePt t="283295" x="7581900" y="4699000"/>
          <p14:tracePt t="283329" x="7553325" y="4699000"/>
          <p14:tracePt t="283362" x="7542213" y="4792663"/>
          <p14:tracePt t="283365" x="7542213" y="4821238"/>
          <p14:tracePt t="283396" x="7610475" y="4994275"/>
          <p14:tracePt t="283399" x="7659688" y="5027613"/>
          <p14:tracePt t="283428" x="7810500" y="5027613"/>
          <p14:tracePt t="283462" x="7894638" y="5027613"/>
          <p14:tracePt t="283495" x="7921625" y="4921250"/>
          <p14:tracePt t="283528" x="7861300" y="4787900"/>
          <p14:tracePt t="283532" x="7850188" y="4770438"/>
          <p14:tracePt t="283676" x="7839075" y="4759325"/>
          <p14:tracePt t="283684" x="7839075" y="4748213"/>
          <p14:tracePt t="283695" x="7839075" y="4721225"/>
          <p14:tracePt t="283729" x="7839075" y="4654550"/>
          <p14:tracePt t="283762" x="7839075" y="4614863"/>
          <p14:tracePt t="283796" x="7821613" y="4537075"/>
          <p14:tracePt t="283829" x="7721600" y="4508500"/>
          <p14:tracePt t="283862" x="7677150" y="4508500"/>
          <p14:tracePt t="283895" x="7581900" y="4508500"/>
          <p14:tracePt t="283928" x="7448550" y="4475163"/>
          <p14:tracePt t="283932" x="7437438" y="4475163"/>
          <p14:tracePt t="283962" x="7426325" y="4475163"/>
          <p14:tracePt t="283999" x="7319963" y="4475163"/>
          <p14:tracePt t="284030" x="7246938" y="4525963"/>
          <p14:tracePt t="284064" x="7246938" y="4643438"/>
          <p14:tracePt t="284070" x="7246938" y="4670425"/>
          <p14:tracePt t="284098" x="7246938" y="4681538"/>
          <p14:tracePt t="284142" x="7269163" y="4681538"/>
          <p14:tracePt t="284164" x="7324725" y="4681538"/>
          <p14:tracePt t="284168" x="7342188" y="4681538"/>
          <p14:tracePt t="284197" x="7397750" y="4619625"/>
          <p14:tracePt t="284231" x="7408863" y="4486275"/>
          <p14:tracePt t="284238" x="7408863" y="4459288"/>
          <p14:tracePt t="284264" x="7408863" y="4386263"/>
          <p14:tracePt t="284297" x="7408863" y="4375150"/>
          <p14:tracePt t="284301" x="7408863" y="4364038"/>
          <p14:tracePt t="284353" x="7404100" y="4346575"/>
          <p14:tracePt t="284370" x="7375525" y="4368800"/>
          <p14:tracePt t="284397" x="7346950" y="4424363"/>
          <p14:tracePt t="284401" x="7335838" y="4435475"/>
          <p14:tracePt t="284431" x="7308850" y="4452938"/>
          <p14:tracePt t="284434" x="7308850" y="4481513"/>
          <p14:tracePt t="284466" x="7313613" y="4519613"/>
          <p14:tracePt t="284497" x="7437438" y="4608513"/>
          <p14:tracePt t="284531" x="7570788" y="4625975"/>
          <p14:tracePt t="284564" x="7586663" y="4625975"/>
          <p14:tracePt t="284597" x="7610475" y="4614863"/>
          <p14:tracePt t="284602" x="7626350" y="4586288"/>
          <p14:tracePt t="284631" x="7637463" y="4537075"/>
          <p14:tracePt t="284635" x="7637463" y="4508500"/>
          <p14:tracePt t="284664" x="7637463" y="4441825"/>
          <p14:tracePt t="284667" x="7637463" y="4424363"/>
          <p14:tracePt t="284697" x="7531100" y="4335463"/>
          <p14:tracePt t="284728" x="7448550" y="4308475"/>
          <p14:tracePt t="284765" x="7353300" y="4308475"/>
          <p14:tracePt t="284797" x="7253288" y="4402138"/>
          <p14:tracePt t="284801" x="7242175" y="4435475"/>
          <p14:tracePt t="284830" x="7242175" y="4486275"/>
          <p14:tracePt t="284836" x="7242175" y="4514850"/>
          <p14:tracePt t="284864" x="7246938" y="4614863"/>
          <p14:tracePt t="284867" x="7264400" y="4614863"/>
          <p14:tracePt t="284897" x="7286625" y="4614863"/>
          <p14:tracePt t="284931" x="7404100" y="4586288"/>
          <p14:tracePt t="284938" x="7415213" y="4575175"/>
          <p14:tracePt t="284963" x="7470775" y="4519613"/>
          <p14:tracePt t="284997" x="7481888" y="4508500"/>
          <p14:tracePt t="285031" x="7493000" y="4408488"/>
          <p14:tracePt t="285035" x="7493000" y="4397375"/>
          <p14:tracePt t="285064" x="7486650" y="4324350"/>
          <p14:tracePt t="285067" x="7486650" y="4313238"/>
          <p14:tracePt t="285098" x="7470775" y="4302125"/>
          <p14:tracePt t="285131" x="7404100" y="4302125"/>
          <p14:tracePt t="285163" x="7324725" y="4308475"/>
          <p14:tracePt t="285197" x="7308850" y="4402138"/>
          <p14:tracePt t="285201" x="7308850" y="4419600"/>
          <p14:tracePt t="285232" x="7331075" y="4530725"/>
          <p14:tracePt t="285236" x="7408863" y="4586288"/>
          <p14:tracePt t="285264" x="7559675" y="4637088"/>
          <p14:tracePt t="285268" x="7586663" y="4648200"/>
          <p14:tracePt t="285297" x="7632700" y="4665663"/>
          <p14:tracePt t="285333" x="7643813" y="4665663"/>
          <p14:tracePt t="285363" x="7643813" y="4519613"/>
          <p14:tracePt t="285397" x="7553325" y="4391025"/>
          <p14:tracePt t="285402" x="7526338" y="4375150"/>
          <p14:tracePt t="285457" x="7508875" y="4375150"/>
          <p14:tracePt t="285465" x="7497763" y="4379913"/>
          <p14:tracePt t="285498" x="7419975" y="4519613"/>
          <p14:tracePt t="285508" x="7419975" y="4548188"/>
          <p14:tracePt t="285530" x="7442200" y="4654550"/>
          <p14:tracePt t="285563" x="7497763" y="4714875"/>
          <p14:tracePt t="285598" x="7553325" y="4703763"/>
          <p14:tracePt t="285602" x="7586663" y="4643438"/>
          <p14:tracePt t="285631" x="7621588" y="4497388"/>
          <p14:tracePt t="285635" x="7621588" y="4464050"/>
          <p14:tracePt t="285664" x="7621588" y="4391025"/>
          <p14:tracePt t="285667" x="7615238" y="4379913"/>
          <p14:tracePt t="285698" x="7570788" y="4379913"/>
          <p14:tracePt t="285728" x="7481888" y="4452938"/>
          <p14:tracePt t="285761" x="7442200" y="4519613"/>
          <p14:tracePt t="285795" x="7442200" y="4559300"/>
          <p14:tracePt t="285829" x="7442200" y="4597400"/>
          <p14:tracePt t="285865" x="7475538" y="4559300"/>
          <p14:tracePt t="286144" x="0" y="0"/>
        </p14:tracePtLst>
        <p14:tracePtLst>
          <p14:tracePt t="286697" x="7386638" y="5149850"/>
          <p14:tracePt t="286785" x="7369175" y="5138738"/>
          <p14:tracePt t="286794" x="7346950" y="5138738"/>
          <p14:tracePt t="286802" x="7297738" y="5138738"/>
          <p14:tracePt t="286829" x="7185025" y="5178425"/>
          <p14:tracePt t="286862" x="7040563" y="5289550"/>
          <p14:tracePt t="286866" x="7040563" y="5318125"/>
          <p14:tracePt t="286896" x="6923088" y="5502275"/>
          <p14:tracePt t="286929" x="6834188" y="5613400"/>
          <p14:tracePt t="286962" x="6818313" y="5730875"/>
          <p14:tracePt t="286995" x="6818313" y="5919788"/>
          <p14:tracePt t="287030" x="6929438" y="6143625"/>
          <p14:tracePt t="287035" x="6945313" y="6188075"/>
          <p14:tracePt t="287066" x="7085013" y="6361113"/>
          <p14:tracePt t="287098" x="7173913" y="6467475"/>
          <p14:tracePt t="287130" x="7242175" y="6551613"/>
          <p14:tracePt t="287165" x="7531100" y="6673850"/>
          <p14:tracePt t="287169" x="7581900" y="6691313"/>
          <p14:tracePt t="287197" x="7693025" y="6751638"/>
          <p14:tracePt t="287201" x="7704138" y="6762750"/>
          <p14:tracePt t="287305" x="8134350" y="6818313"/>
          <p14:tracePt t="287314" x="8167688" y="6807200"/>
          <p14:tracePt t="287330" x="8178800" y="6807200"/>
          <p14:tracePt t="287364" x="8207375" y="6762750"/>
          <p14:tracePt t="287398" x="8301038" y="6589713"/>
          <p14:tracePt t="287430" x="8418513" y="6194425"/>
          <p14:tracePt t="287465" x="8480425" y="6043613"/>
          <p14:tracePt t="287497" x="8496300" y="5919788"/>
          <p14:tracePt t="287501" x="8496300" y="5830888"/>
          <p14:tracePt t="287530" x="8469313" y="5624513"/>
          <p14:tracePt t="287534" x="8435975" y="5575300"/>
          <p14:tracePt t="287562" x="8334375" y="5440363"/>
          <p14:tracePt t="287565" x="8323263" y="5429250"/>
          <p14:tracePt t="287596" x="8256588" y="5362575"/>
          <p14:tracePt t="287629" x="8034338" y="5278438"/>
          <p14:tracePt t="287663" x="7693025" y="5167313"/>
          <p14:tracePt t="287695" x="7358063" y="5083175"/>
          <p14:tracePt t="287727" x="7169150" y="5067300"/>
          <p14:tracePt t="287762" x="6996113" y="5094288"/>
          <p14:tracePt t="287765" x="6945313" y="5127625"/>
          <p14:tracePt t="287795" x="6867525" y="5222875"/>
          <p14:tracePt t="287798" x="6856413" y="5233988"/>
          <p14:tracePt t="287829" x="6829425" y="5245100"/>
          <p14:tracePt t="288020" x="0" y="0"/>
        </p14:tracePtLst>
        <p14:tracePtLst>
          <p14:tracePt t="288926" x="7162800" y="5072063"/>
          <p14:tracePt t="288964" x="7158038" y="5078413"/>
          <p14:tracePt t="288974" x="7140575" y="5094288"/>
          <p14:tracePt t="288996" x="7140575" y="5116513"/>
          <p14:tracePt t="289029" x="7140575" y="5183188"/>
          <p14:tracePt t="289062" x="7140575" y="5240338"/>
          <p14:tracePt t="289096" x="7140575" y="5262563"/>
          <p14:tracePt t="289129" x="7140575" y="5300663"/>
          <p14:tracePt t="289162" x="7140575" y="5340350"/>
          <p14:tracePt t="289165" x="7140575" y="5351463"/>
          <p14:tracePt t="289196" x="7196138" y="5473700"/>
          <p14:tracePt t="289228" x="7269163" y="5557838"/>
          <p14:tracePt t="289262" x="7269163" y="5597525"/>
          <p14:tracePt t="289295" x="7280275" y="5619750"/>
          <p14:tracePt t="289364" x="7280275" y="5635625"/>
          <p14:tracePt t="289372" x="7280275" y="5646738"/>
          <p14:tracePt t="289395" x="7297738" y="5702300"/>
          <p14:tracePt t="289397" x="7297738" y="5730875"/>
          <p14:tracePt t="289428" x="7324725" y="5797550"/>
          <p14:tracePt t="289605" x="7324725" y="5808663"/>
          <p14:tracePt t="289637" x="7319963" y="5808663"/>
          <p14:tracePt t="289717" x="7302500" y="5775325"/>
          <p14:tracePt t="289725" x="7302500" y="5759450"/>
          <p14:tracePt t="289733" x="7291388" y="5748338"/>
          <p14:tracePt t="289766" x="7246938" y="5646738"/>
          <p14:tracePt t="289797" x="7219950" y="5513388"/>
          <p14:tracePt t="289830" x="7219950" y="5340350"/>
          <p14:tracePt t="289865" x="7208838" y="5218113"/>
          <p14:tracePt t="289991" x="7208838" y="5240338"/>
          <p14:tracePt t="289999" x="7208838" y="5256213"/>
          <p14:tracePt t="290030" x="7242175" y="5384800"/>
          <p14:tracePt t="290063" x="7242175" y="5462588"/>
          <p14:tracePt t="290069" x="7242175" y="5491163"/>
          <p14:tracePt t="290097" x="7242175" y="5540375"/>
          <p14:tracePt t="290101" x="7242175" y="5557838"/>
          <p14:tracePt t="290128" x="7242175" y="5580063"/>
          <p14:tracePt t="290161" x="7242175" y="5591175"/>
          <p14:tracePt t="290245" x="7242175" y="5586413"/>
          <p14:tracePt t="290253" x="7242175" y="5557838"/>
          <p14:tracePt t="290264" x="7231063" y="5529263"/>
          <p14:tracePt t="290297" x="7213600" y="5300663"/>
          <p14:tracePt t="290302" x="7213600" y="5251450"/>
          <p14:tracePt t="290331" x="7202488" y="5160963"/>
          <p14:tracePt t="290365" x="7202488" y="5149850"/>
          <p14:tracePt t="290398" x="7191375" y="5200650"/>
          <p14:tracePt t="290430" x="7173913" y="5391150"/>
          <p14:tracePt t="290463" x="7158038" y="5524500"/>
          <p14:tracePt t="290497" x="7158038" y="5551488"/>
          <p14:tracePt t="290553" x="7158038" y="5580063"/>
          <p14:tracePt t="290564" x="7158038" y="5591175"/>
          <p14:tracePt t="290597" x="7180263" y="5691188"/>
          <p14:tracePt t="290602" x="7191375" y="5702300"/>
          <p14:tracePt t="290631" x="7191375" y="5741988"/>
          <p14:tracePt t="290635" x="7208838" y="5786438"/>
          <p14:tracePt t="290664" x="7208838" y="5819775"/>
          <p14:tracePt t="290668" x="7235825" y="5837238"/>
          <p14:tracePt t="290695" x="7246938" y="5848350"/>
          <p14:tracePt t="290698" x="7246938" y="5864225"/>
          <p14:tracePt t="290728" x="7246938" y="5926138"/>
          <p14:tracePt t="290762" x="7246938" y="5954713"/>
          <p14:tracePt t="290795" x="7264400" y="6021388"/>
          <p14:tracePt t="290829" x="7275513" y="6081713"/>
          <p14:tracePt t="290833" x="7291388" y="6127750"/>
          <p14:tracePt t="290862" x="7302500" y="6165850"/>
          <p14:tracePt t="290896" x="7319963" y="6205538"/>
          <p14:tracePt t="290930" x="7331075" y="6254750"/>
          <p14:tracePt t="290962" x="7342188" y="6265863"/>
          <p14:tracePt t="291033" x="7342188" y="6261100"/>
          <p14:tracePt t="291049" x="7342188" y="6232525"/>
          <p14:tracePt t="291065" x="7342188" y="6138863"/>
          <p14:tracePt t="291098" x="7342188" y="5926138"/>
          <p14:tracePt t="291132" x="7280275" y="5675313"/>
          <p14:tracePt t="291163" x="7208838" y="5407025"/>
          <p14:tracePt t="291197" x="7191375" y="5367338"/>
          <p14:tracePt t="291264" x="7169150" y="5318125"/>
          <p14:tracePt t="291267" x="7151688" y="5273675"/>
          <p14:tracePt t="291297" x="7140575" y="5207000"/>
          <p14:tracePt t="291328" x="7140575" y="5167313"/>
          <p14:tracePt t="291362" x="7140575" y="5116513"/>
          <p14:tracePt t="291395" x="7140575" y="4976813"/>
          <p14:tracePt t="291428" x="7146925" y="4938713"/>
          <p14:tracePt t="291480" x="7146925" y="4983163"/>
          <p14:tracePt t="291494" x="7146925" y="4994275"/>
          <p14:tracePt t="291496" x="7146925" y="5056188"/>
          <p14:tracePt t="291528" x="7146925" y="5391150"/>
          <p14:tracePt t="291561" x="7180263" y="5668963"/>
          <p14:tracePt t="291597" x="7196138" y="5759450"/>
          <p14:tracePt t="291630" x="7196138" y="5786438"/>
          <p14:tracePt t="291632" x="7196138" y="5797550"/>
          <p14:tracePt t="291662" x="7224713" y="5881688"/>
          <p14:tracePt t="291665" x="7224713" y="5908675"/>
          <p14:tracePt t="291699" x="7224713" y="5992813"/>
          <p14:tracePt t="291729" x="7224713" y="6043613"/>
          <p14:tracePt t="291762" x="7242175" y="6099175"/>
          <p14:tracePt t="291880" x="7242175" y="6092825"/>
          <p14:tracePt t="291888" x="7242175" y="6076950"/>
          <p14:tracePt t="291896" x="7242175" y="6065838"/>
          <p14:tracePt t="291929" x="7242175" y="5954713"/>
          <p14:tracePt t="291962" x="7162800" y="5792788"/>
          <p14:tracePt t="291995" x="7035800" y="5613400"/>
          <p14:tracePt t="292029" x="7018338" y="5564188"/>
          <p14:tracePt t="292185" x="7018338" y="5568950"/>
          <p14:tracePt t="292219" x="7029450" y="5568950"/>
          <p14:tracePt t="292233" x="7040563" y="5568950"/>
          <p14:tracePt t="292241" x="7080250" y="5568950"/>
          <p14:tracePt t="292264" x="7124700" y="5568950"/>
          <p14:tracePt t="292268" x="7151688" y="5568950"/>
          <p14:tracePt t="292297" x="7224713" y="5568950"/>
          <p14:tracePt t="292330" x="7275513" y="5580063"/>
          <p14:tracePt t="292363" x="7397750" y="5608638"/>
          <p14:tracePt t="292369" x="7408863" y="5608638"/>
          <p14:tracePt t="292397" x="7475538" y="5619750"/>
          <p14:tracePt t="292401" x="7486650" y="5619750"/>
          <p14:tracePt t="292431" x="7604125" y="5653088"/>
          <p14:tracePt t="292434" x="7632700" y="5653088"/>
          <p14:tracePt t="292467" x="7737475" y="5697538"/>
          <p14:tracePt t="292497" x="7777163" y="5735638"/>
          <p14:tracePt t="292536" x="7805738" y="5735638"/>
          <p14:tracePt t="292562" x="7832725" y="5735638"/>
          <p14:tracePt t="292595" x="7883525" y="5735638"/>
          <p14:tracePt t="292628" x="7983538" y="5735638"/>
          <p14:tracePt t="292632" x="8012113" y="5735638"/>
          <p14:tracePt t="292665" x="8128000" y="5735638"/>
          <p14:tracePt t="292697" x="8196263" y="5735638"/>
          <p14:tracePt t="292732" x="8223250" y="5735638"/>
          <p14:tracePt t="292764" x="8323263" y="5764213"/>
          <p14:tracePt t="292797" x="8356600" y="5764213"/>
          <p14:tracePt t="293001" x="8351838" y="5759450"/>
          <p14:tracePt t="293017" x="8340725" y="5759450"/>
          <p14:tracePt t="293030" x="8329613" y="5759450"/>
          <p14:tracePt t="293034" x="8301038" y="5759450"/>
          <p14:tracePt t="293064" x="8116888" y="5741988"/>
          <p14:tracePt t="293067" x="8067675" y="5741988"/>
          <p14:tracePt t="293098" x="7877175" y="5708650"/>
          <p14:tracePt t="293128" x="7777163" y="5697538"/>
          <p14:tracePt t="293162" x="7586663" y="5697538"/>
          <p14:tracePt t="293195" x="7397750" y="5697538"/>
          <p14:tracePt t="293229" x="7269163" y="5697538"/>
          <p14:tracePt t="293232" x="7242175" y="5697538"/>
          <p14:tracePt t="293262" x="7135813" y="5697538"/>
          <p14:tracePt t="293265" x="7124700" y="5697538"/>
          <p14:tracePt t="293295" x="7007225" y="5697538"/>
          <p14:tracePt t="293328" x="6873875" y="5697538"/>
          <p14:tracePt t="293362" x="6823075" y="5697538"/>
          <p14:tracePt t="293395" x="6711950" y="5697538"/>
          <p14:tracePt t="293428" x="6645275" y="5697538"/>
          <p14:tracePt t="293583" x="6667500" y="5697538"/>
          <p14:tracePt t="293590" x="6683375" y="5697538"/>
          <p14:tracePt t="293597" x="6705600" y="5697538"/>
          <p14:tracePt t="293631" x="6956425" y="5697538"/>
          <p14:tracePt t="293664" x="7113588" y="5697538"/>
          <p14:tracePt t="293668" x="7124700" y="5697538"/>
          <p14:tracePt t="293694" x="7224713" y="5697538"/>
          <p14:tracePt t="293729" x="7380288" y="5697538"/>
          <p14:tracePt t="293732" x="7426325" y="5697538"/>
          <p14:tracePt t="293762" x="7531100" y="5697538"/>
          <p14:tracePt t="293765" x="7542213" y="5697538"/>
          <p14:tracePt t="293805" x="7570788" y="5697538"/>
          <p14:tracePt t="293829" x="7626350" y="5697538"/>
          <p14:tracePt t="293862" x="7754938" y="5697538"/>
          <p14:tracePt t="293895" x="7816850" y="5697538"/>
          <p14:tracePt t="293929" x="7877175" y="5697538"/>
          <p14:tracePt t="293933" x="7905750" y="5697538"/>
          <p14:tracePt t="293962" x="8012113" y="5697538"/>
          <p14:tracePt t="293965" x="8023225" y="5697538"/>
          <p14:tracePt t="293996" x="8123238" y="5680075"/>
          <p14:tracePt t="294029" x="8240713" y="5680075"/>
          <p14:tracePt t="294063" x="8251825" y="5680075"/>
          <p14:tracePt t="294095" x="8356600" y="5691188"/>
          <p14:tracePt t="294130" x="8529638" y="5759450"/>
          <p14:tracePt t="294132" x="8547100" y="5759450"/>
          <p14:tracePt t="294162" x="8569325" y="5759450"/>
          <p14:tracePt t="294317" x="8529638" y="5748338"/>
          <p14:tracePt t="294326" x="8462963" y="5748338"/>
          <p14:tracePt t="294334" x="8418513" y="5748338"/>
          <p14:tracePt t="294364" x="8274050" y="5730875"/>
          <p14:tracePt t="294367" x="8229600" y="5730875"/>
          <p14:tracePt t="294400" x="7899400" y="5680075"/>
          <p14:tracePt t="294430" x="7481888" y="5597525"/>
          <p14:tracePt t="294464" x="7353300" y="5597525"/>
          <p14:tracePt t="294469" x="7335838" y="5597525"/>
          <p14:tracePt t="294498" x="7253288" y="5619750"/>
          <p14:tracePt t="294502" x="7242175" y="5619750"/>
          <p14:tracePt t="294530" x="7124700" y="5635625"/>
          <p14:tracePt t="294535" x="7073900" y="5653088"/>
          <p14:tracePt t="294564" x="7018338" y="5680075"/>
          <p14:tracePt t="294598" x="6996113" y="5691188"/>
          <p14:tracePt t="294630" x="6985000" y="5691188"/>
          <p14:tracePt t="294701" x="6940550" y="5691188"/>
          <p14:tracePt t="294709" x="6929438" y="5691188"/>
          <p14:tracePt t="294730" x="6884988" y="5686425"/>
          <p14:tracePt t="294813" x="6907213" y="5691188"/>
          <p14:tracePt t="294822" x="6973888" y="5691188"/>
          <p14:tracePt t="294830" x="7046913" y="5730875"/>
          <p14:tracePt t="294863" x="7297738" y="5748338"/>
          <p14:tracePt t="294899" x="7604125" y="5748338"/>
          <p14:tracePt t="294902" x="7615238" y="5748338"/>
          <p14:tracePt t="294928" x="7737475" y="5748338"/>
          <p14:tracePt t="294962" x="7927975" y="5748338"/>
          <p14:tracePt t="294965" x="7939088" y="5748338"/>
          <p14:tracePt t="294995" x="8023225" y="5748338"/>
          <p14:tracePt t="294997" x="8050213" y="5748338"/>
          <p14:tracePt t="295028" x="8167688" y="5748338"/>
          <p14:tracePt t="295061" x="8218488" y="5748338"/>
          <p14:tracePt t="295100" x="8262938" y="5748338"/>
          <p14:tracePt t="295129" x="8312150" y="5748338"/>
          <p14:tracePt t="295132" x="8340725" y="5748338"/>
          <p14:tracePt t="295162" x="8385175" y="5748338"/>
          <p14:tracePt t="295166" x="8396288" y="5759450"/>
          <p14:tracePt t="295195" x="8435975" y="5759450"/>
          <p14:tracePt t="295260" x="8413750" y="5735638"/>
          <p14:tracePt t="295268" x="8402638" y="5724525"/>
          <p14:tracePt t="295295" x="8262938" y="5691188"/>
          <p14:tracePt t="295328" x="7966075" y="5668963"/>
          <p14:tracePt t="295332" x="7899400" y="5668963"/>
          <p14:tracePt t="295362" x="7699375" y="5668963"/>
          <p14:tracePt t="295365" x="7670800" y="5668963"/>
          <p14:tracePt t="295395" x="7564438" y="5668963"/>
          <p14:tracePt t="295398" x="7537450" y="5668963"/>
          <p14:tracePt t="295429" x="7453313" y="5668963"/>
          <p14:tracePt t="295462" x="7308850" y="5668963"/>
          <p14:tracePt t="295495" x="7224713" y="5668963"/>
          <p14:tracePt t="296623" x="7213600" y="5668963"/>
          <p14:tracePt t="296625" x="0" y="0"/>
        </p14:tracePtLst>
        <p14:tracePtLst>
          <p14:tracePt t="297209" x="7615238" y="5992813"/>
          <p14:tracePt t="297265" x="7615238" y="6021388"/>
          <p14:tracePt t="297274" x="7621588" y="6021388"/>
          <p14:tracePt t="297298" x="7659688" y="6032500"/>
          <p14:tracePt t="297331" x="7743825" y="6048375"/>
          <p14:tracePt t="297363" x="7794625" y="6048375"/>
          <p14:tracePt t="297398" x="7843838" y="6048375"/>
          <p14:tracePt t="297402" x="7861300" y="6048375"/>
          <p14:tracePt t="297430" x="7899400" y="6010275"/>
          <p14:tracePt t="297435" x="7899400" y="5981700"/>
          <p14:tracePt t="297464" x="7910513" y="5948363"/>
          <p14:tracePt t="297468" x="7910513" y="5932488"/>
          <p14:tracePt t="297497" x="7910513" y="5919788"/>
          <p14:tracePt t="297531" x="7910513" y="5881688"/>
          <p14:tracePt t="297563" x="7910513" y="5853113"/>
          <p14:tracePt t="297569" x="7888288" y="5853113"/>
          <p14:tracePt t="297597" x="7866063" y="5853113"/>
          <p14:tracePt t="297601" x="7850188" y="5853113"/>
          <p14:tracePt t="297630" x="7783513" y="5853113"/>
          <p14:tracePt t="297634" x="7754938" y="5875338"/>
          <p14:tracePt t="297663" x="7743825" y="5903913"/>
          <p14:tracePt t="297668" x="7743825" y="5932488"/>
          <p14:tracePt t="297697" x="7743825" y="5992813"/>
          <p14:tracePt t="297730" x="7872413" y="6059488"/>
          <p14:tracePt t="297764" x="7994650" y="6092825"/>
          <p14:tracePt t="297798" x="8012113" y="6092825"/>
          <p14:tracePt t="297830" x="8023225" y="6015038"/>
          <p14:tracePt t="297834" x="8023225" y="5988050"/>
          <p14:tracePt t="297864" x="7905750" y="5826125"/>
          <p14:tracePt t="297897" x="7888288" y="5826125"/>
          <p14:tracePt t="297930" x="7766050" y="5826125"/>
          <p14:tracePt t="297963" x="7637463" y="5908675"/>
          <p14:tracePt t="297971" x="7621588" y="5926138"/>
          <p14:tracePt t="297997" x="7610475" y="5976938"/>
          <p14:tracePt t="298001" x="7610475" y="5988050"/>
          <p14:tracePt t="298031" x="7610475" y="6015038"/>
          <p14:tracePt t="298034" x="7610475" y="6026150"/>
          <p14:tracePt t="298065" x="7643813" y="6065838"/>
          <p14:tracePt t="298129" x="7670800" y="6065838"/>
          <p14:tracePt t="298137" x="7681913" y="6065838"/>
          <p14:tracePt t="298164" x="7710488" y="6015038"/>
          <p14:tracePt t="298197" x="7688263" y="5915025"/>
          <p14:tracePt t="298202" x="7677150" y="5903913"/>
          <p14:tracePt t="298231" x="7659688" y="5903913"/>
          <p14:tracePt t="298235" x="7648575" y="5903913"/>
          <p14:tracePt t="298243" x="7637463" y="5903913"/>
          <p14:tracePt t="298264" x="7621588" y="5903913"/>
          <p14:tracePt t="298297" x="7593013" y="5937250"/>
          <p14:tracePt t="298331" x="7648575" y="6021388"/>
          <p14:tracePt t="298365" x="7843838" y="6037263"/>
          <p14:tracePt t="298397" x="7910513" y="6037263"/>
          <p14:tracePt t="298401" x="7910513" y="6032500"/>
          <p14:tracePt t="298430" x="7910513" y="5965825"/>
          <p14:tracePt t="298434" x="7910513" y="5954713"/>
          <p14:tracePt t="298464" x="7910513" y="5937250"/>
          <p14:tracePt t="298467" x="7910513" y="5897563"/>
          <p14:tracePt t="298497" x="7843838" y="5864225"/>
          <p14:tracePt t="298530" x="7726363" y="5864225"/>
          <p14:tracePt t="298539" x="7699375" y="5864225"/>
          <p14:tracePt t="298563" x="7670800" y="5932488"/>
          <p14:tracePt t="298597" x="7677150" y="5999163"/>
          <p14:tracePt t="298602" x="7704138" y="6026150"/>
          <p14:tracePt t="298630" x="7839075" y="6054725"/>
          <p14:tracePt t="298635" x="7866063" y="6054725"/>
          <p14:tracePt t="298664" x="7972425" y="6010275"/>
          <p14:tracePt t="298668" x="7989888" y="5999163"/>
          <p14:tracePt t="298697" x="7989888" y="5919788"/>
          <p14:tracePt t="298730" x="7950200" y="5848350"/>
          <p14:tracePt t="298736" x="7910513" y="5848350"/>
          <p14:tracePt t="298764" x="7854950" y="5848350"/>
          <p14:tracePt t="298797" x="7743825" y="5848350"/>
          <p14:tracePt t="298802" x="7726363" y="5859463"/>
          <p14:tracePt t="298833" x="7715250" y="5908675"/>
          <p14:tracePt t="298836" x="7715250" y="5919788"/>
          <p14:tracePt t="298864" x="7737475" y="5976938"/>
          <p14:tracePt t="298868" x="7766050" y="5988050"/>
          <p14:tracePt t="298898" x="7843838" y="5988050"/>
          <p14:tracePt t="298930" x="7861300" y="5892800"/>
          <p14:tracePt t="298963" x="7821613" y="5808663"/>
          <p14:tracePt t="298997" x="7677150" y="5792788"/>
          <p14:tracePt t="299001" x="7648575" y="5792788"/>
          <p14:tracePt t="299031" x="7621588" y="5792788"/>
          <p14:tracePt t="299064" x="7610475" y="5815013"/>
          <p14:tracePt t="299068" x="7648575" y="5859463"/>
          <p14:tracePt t="299097" x="7732713" y="5886450"/>
          <p14:tracePt t="299137" x="7748588" y="5886450"/>
          <p14:tracePt t="299164" x="7788275" y="5886450"/>
          <p14:tracePt t="299198" x="7788275" y="5853113"/>
          <p14:tracePt t="299280" x="0" y="0"/>
        </p14:tracePtLst>
        <p14:tracePtLst>
          <p14:tracePt t="302723" x="7604125" y="5491163"/>
          <p14:tracePt t="302841" x="7621588" y="5491163"/>
          <p14:tracePt t="302850" x="7632700" y="5480050"/>
          <p14:tracePt t="302864" x="7643813" y="5468938"/>
          <p14:tracePt t="302898" x="7670800" y="5334000"/>
          <p14:tracePt t="302930" x="7666038" y="5278438"/>
          <p14:tracePt t="302964" x="7637463" y="5256213"/>
          <p14:tracePt t="302998" x="7626350" y="5256213"/>
          <p14:tracePt t="303002" x="7599363" y="5256213"/>
          <p14:tracePt t="303030" x="7575550" y="5256213"/>
          <p14:tracePt t="303035" x="7531100" y="5267325"/>
          <p14:tracePt t="303064" x="7504113" y="5278438"/>
          <p14:tracePt t="303097" x="7493000" y="5289550"/>
          <p14:tracePt t="303130" x="7481888" y="5329238"/>
          <p14:tracePt t="303163" x="7481888" y="5446713"/>
          <p14:tracePt t="303170" x="7481888" y="5473700"/>
          <p14:tracePt t="303198" x="7493000" y="5502275"/>
          <p14:tracePt t="303202" x="7542213" y="5535613"/>
          <p14:tracePt t="303230" x="7654925" y="5586413"/>
          <p14:tracePt t="303234" x="7681913" y="5586413"/>
          <p14:tracePt t="303290" x="7710488" y="5575300"/>
          <p14:tracePt t="303298" x="7721600" y="5575300"/>
          <p14:tracePt t="303330" x="7737475" y="5495925"/>
          <p14:tracePt t="303363" x="7737475" y="5407025"/>
          <p14:tracePt t="303369" x="7737475" y="5380038"/>
          <p14:tracePt t="303397" x="7737475" y="5356225"/>
          <p14:tracePt t="303400" x="7726363" y="5311775"/>
          <p14:tracePt t="303431" x="7621588" y="5300663"/>
          <p14:tracePt t="303434" x="7531100" y="5300663"/>
          <p14:tracePt t="303467" x="7358063" y="5311775"/>
          <p14:tracePt t="303497" x="7331075" y="5395913"/>
          <p14:tracePt t="303530" x="7331075" y="5424488"/>
          <p14:tracePt t="303565" x="7331075" y="5446713"/>
          <p14:tracePt t="303570" x="7335838" y="5462588"/>
          <p14:tracePt t="303597" x="7419975" y="5462588"/>
          <p14:tracePt t="303601" x="7431088" y="5462588"/>
          <p14:tracePt t="303631" x="7448550" y="5462588"/>
          <p14:tracePt t="303666" x="7459663" y="5462588"/>
          <p14:tracePt t="303695" x="7470775" y="5440363"/>
          <p14:tracePt t="303784" x="7481888" y="5429250"/>
          <p14:tracePt t="303800" x="7526338" y="5429250"/>
          <p14:tracePt t="303808" x="7537450" y="5429250"/>
          <p14:tracePt t="303828" x="7564438" y="5429250"/>
          <p14:tracePt t="303944" x="0" y="0"/>
        </p14:tracePtLst>
        <p14:tracePtLst>
          <p14:tracePt t="308099" x="909638" y="2411413"/>
          <p14:tracePt t="308281" x="914400" y="2411413"/>
          <p14:tracePt t="308289" x="931863" y="2411413"/>
          <p14:tracePt t="308298" x="969963" y="2411413"/>
          <p14:tracePt t="308330" x="1071563" y="2411413"/>
          <p14:tracePt t="308363" x="1098550" y="2411413"/>
          <p14:tracePt t="308537" x="1109663" y="2411413"/>
          <p14:tracePt t="308585" x="1120775" y="2411413"/>
          <p14:tracePt t="308594" x="1149350" y="2411413"/>
          <p14:tracePt t="308602" x="1238250" y="2411413"/>
          <p14:tracePt t="308631" x="1344613" y="2411413"/>
          <p14:tracePt t="308634" x="1373188" y="2411413"/>
          <p14:tracePt t="308666" x="1384300" y="2411413"/>
          <p14:tracePt t="309052" x="0" y="0"/>
        </p14:tracePtLst>
        <p14:tracePtLst>
          <p14:tracePt t="309554" x="1963738" y="2455863"/>
          <p14:tracePt t="309677" x="2030413" y="2411413"/>
          <p14:tracePt t="309686" x="2041525" y="2393950"/>
          <p14:tracePt t="309697" x="2103438" y="2393950"/>
          <p14:tracePt t="309729" x="2314575" y="2327275"/>
          <p14:tracePt t="309732" x="2325688" y="2327275"/>
          <p14:tracePt t="309806" x="2387600" y="2327275"/>
          <p14:tracePt t="309812" x="2432050" y="2327275"/>
          <p14:tracePt t="309829" x="2616200" y="2327275"/>
          <p14:tracePt t="309862" x="2795588" y="2327275"/>
          <p14:tracePt t="310045" x="2822575" y="2327275"/>
          <p14:tracePt t="310054" x="2851150" y="2327275"/>
          <p14:tracePt t="310064" x="2900363" y="2327275"/>
          <p14:tracePt t="310097" x="2968625" y="2327275"/>
          <p14:tracePt t="310683" x="0" y="0"/>
        </p14:tracePtLst>
        <p14:tracePtLst>
          <p14:tracePt t="311334" x="947738" y="2411413"/>
          <p14:tracePt t="311405" x="969963" y="2433638"/>
          <p14:tracePt t="311413" x="1065213" y="2471738"/>
          <p14:tracePt t="311430" x="1087438" y="2471738"/>
          <p14:tracePt t="311464" x="1293813" y="2500313"/>
          <p14:tracePt t="311471" x="1311275" y="2500313"/>
          <p14:tracePt t="311497" x="1349375" y="2500313"/>
          <p14:tracePt t="311501" x="1360488" y="2500313"/>
          <p14:tracePt t="311530" x="1428750" y="2500313"/>
          <p14:tracePt t="311534" x="1455738" y="2500313"/>
          <p14:tracePt t="311566" x="1706563" y="2500313"/>
          <p14:tracePt t="311597" x="1797050" y="2500313"/>
          <p14:tracePt t="311645" x="1824038" y="2478088"/>
          <p14:tracePt t="311662" x="1835150" y="2466975"/>
          <p14:tracePt t="311695" x="1852613" y="2411413"/>
          <p14:tracePt t="311729" x="1841500" y="2309813"/>
          <p14:tracePt t="311763" x="1824038" y="2260600"/>
          <p14:tracePt t="311795" x="1774825" y="2209800"/>
          <p14:tracePt t="311828" x="1668463" y="2132013"/>
          <p14:tracePt t="311832" x="1579563" y="2114550"/>
          <p14:tracePt t="311862" x="1395413" y="2098675"/>
          <p14:tracePt t="311865" x="1327150" y="2098675"/>
          <p14:tracePt t="311896" x="1171575" y="2125663"/>
          <p14:tracePt t="311928" x="1049338" y="2154238"/>
          <p14:tracePt t="311962" x="993775" y="2170113"/>
          <p14:tracePt t="311995" x="942975" y="2198688"/>
          <p14:tracePt t="312029" x="869950" y="2227263"/>
          <p14:tracePt t="312080" x="881063" y="2238375"/>
          <p14:tracePt t="312096" x="892175" y="2249488"/>
          <p14:tracePt t="312129" x="942975" y="2305050"/>
          <p14:tracePt t="312163" x="1027113" y="2316163"/>
          <p14:tracePt t="312195" x="1054100" y="2316163"/>
          <p14:tracePt t="312228" x="1149350" y="2332038"/>
          <p14:tracePt t="312232" x="1177925" y="2332038"/>
          <p14:tracePt t="312262" x="1322388" y="2360613"/>
          <p14:tracePt t="312265" x="1373188" y="2393950"/>
          <p14:tracePt t="312295" x="1450975" y="2411413"/>
          <p14:tracePt t="312336" x="1450975" y="2405063"/>
          <p14:tracePt t="312362" x="1450975" y="2349500"/>
          <p14:tracePt t="312395" x="1450975" y="2338388"/>
          <p14:tracePt t="312432" x="0" y="0"/>
        </p14:tracePtLst>
        <p14:tracePtLst>
          <p14:tracePt t="314831" x="1138238" y="4135438"/>
          <p14:tracePt t="314841" x="1138238" y="4162425"/>
          <p14:tracePt t="314864" x="1116013" y="4217988"/>
          <p14:tracePt t="314897" x="1076325" y="4352925"/>
          <p14:tracePt t="314901" x="1060450" y="4379913"/>
          <p14:tracePt t="314931" x="1060450" y="4559300"/>
          <p14:tracePt t="314935" x="1060450" y="4592638"/>
          <p14:tracePt t="314964" x="1071563" y="4754563"/>
          <p14:tracePt t="314968" x="1087438" y="4803775"/>
          <p14:tracePt t="314997" x="1098550" y="4827588"/>
          <p14:tracePt t="315077" x="1116013" y="4843463"/>
          <p14:tracePt t="315086" x="1171575" y="4843463"/>
          <p14:tracePt t="315097" x="1238250" y="4860925"/>
          <p14:tracePt t="315129" x="1360488" y="4860925"/>
          <p14:tracePt t="315163" x="1389063" y="4860925"/>
          <p14:tracePt t="315166" x="1433513" y="4860925"/>
          <p14:tracePt t="315195" x="1506538" y="4860925"/>
          <p14:tracePt t="315198" x="1568450" y="4849813"/>
          <p14:tracePt t="315230" x="1624013" y="4821238"/>
          <p14:tracePt t="315262" x="1690688" y="4754563"/>
          <p14:tracePt t="315295" x="1735138" y="4581525"/>
          <p14:tracePt t="315329" x="1735138" y="4308475"/>
          <p14:tracePt t="315332" x="1735138" y="4217988"/>
          <p14:tracePt t="315362" x="1724025" y="4095750"/>
          <p14:tracePt t="315365" x="1690688" y="4079875"/>
          <p14:tracePt t="315395" x="1651000" y="4022725"/>
          <p14:tracePt t="315399" x="1624013" y="3995738"/>
          <p14:tracePt t="315428" x="1338263" y="3889375"/>
          <p14:tracePt t="315462" x="1082675" y="3816350"/>
          <p14:tracePt t="315495" x="798513" y="3800475"/>
          <p14:tracePt t="315528" x="681038" y="3856038"/>
          <p14:tracePt t="315562" x="652463" y="3871913"/>
          <p14:tracePt t="315595" x="630238" y="3922713"/>
          <p14:tracePt t="315598" x="614363" y="3956050"/>
          <p14:tracePt t="315628" x="614363" y="4102100"/>
          <p14:tracePt t="315662" x="781050" y="4330700"/>
          <p14:tracePt t="315695" x="947738" y="4492625"/>
          <p14:tracePt t="315729" x="1216025" y="4592638"/>
          <p14:tracePt t="315762" x="1484313" y="4687888"/>
          <p14:tracePt t="315766" x="1550988" y="4687888"/>
          <p14:tracePt t="315795" x="1624013" y="4703763"/>
          <p14:tracePt t="315797" x="1668463" y="4703763"/>
          <p14:tracePt t="315829" x="1819275" y="4703763"/>
          <p14:tracePt t="315862" x="1935163" y="4648200"/>
          <p14:tracePt t="315895" x="1981200" y="4630738"/>
          <p14:tracePt t="315900" x="1992313" y="4630738"/>
          <p14:tracePt t="315928" x="2019300" y="4592638"/>
          <p14:tracePt t="315933" x="2019300" y="4575175"/>
          <p14:tracePt t="315962" x="2030413" y="4508500"/>
          <p14:tracePt t="315965" x="2030413" y="4481513"/>
          <p14:tracePt t="315997" x="2030413" y="4368800"/>
          <p14:tracePt t="316029" x="2030413" y="4313238"/>
          <p14:tracePt t="316868" x="0" y="0"/>
        </p14:tracePtLst>
        <p14:tracePtLst>
          <p14:tracePt t="318123" x="1706563" y="4492625"/>
          <p14:tracePt t="318145" x="1739900" y="4537075"/>
          <p14:tracePt t="318163" x="1841500" y="4603750"/>
          <p14:tracePt t="318197" x="1997075" y="4648200"/>
          <p14:tracePt t="318201" x="2008188" y="4648200"/>
          <p14:tracePt t="318241" x="2036763" y="4643438"/>
          <p14:tracePt t="318265" x="2052638" y="4603750"/>
          <p14:tracePt t="318298" x="2063750" y="4503738"/>
          <p14:tracePt t="318330" x="2063750" y="4313238"/>
          <p14:tracePt t="318363" x="2025650" y="4102100"/>
          <p14:tracePt t="318397" x="1863725" y="3883025"/>
          <p14:tracePt t="318402" x="1835150" y="3871913"/>
          <p14:tracePt t="318431" x="1797050" y="3844925"/>
          <p14:tracePt t="318435" x="1797050" y="3833813"/>
          <p14:tracePt t="318466" x="1657350" y="3805238"/>
          <p14:tracePt t="318497" x="1360488" y="3805238"/>
          <p14:tracePt t="318530" x="1244600" y="3805238"/>
          <p14:tracePt t="318565" x="1222375" y="3805238"/>
          <p14:tracePt t="318597" x="1149350" y="3805238"/>
          <p14:tracePt t="318602" x="1138238" y="3805238"/>
          <p14:tracePt t="318631" x="1038225" y="3856038"/>
          <p14:tracePt t="318634" x="1020763" y="3871913"/>
          <p14:tracePt t="318663" x="1009650" y="3911600"/>
          <p14:tracePt t="318669" x="998538" y="3922713"/>
          <p14:tracePt t="318674" x="965200" y="3967163"/>
          <p14:tracePt t="318698" x="925513" y="4033838"/>
          <p14:tracePt t="318730" x="854075" y="4124325"/>
          <p14:tracePt t="318764" x="825500" y="4195763"/>
          <p14:tracePt t="318768" x="825500" y="4224338"/>
          <p14:tracePt t="318797" x="825500" y="4386263"/>
          <p14:tracePt t="318801" x="831850" y="4397375"/>
          <p14:tracePt t="318831" x="942975" y="4508500"/>
          <p14:tracePt t="318834" x="1004888" y="4575175"/>
          <p14:tracePt t="318866" x="1109663" y="4665663"/>
          <p14:tracePt t="318898" x="1233488" y="4759325"/>
          <p14:tracePt t="318930" x="1377950" y="4843463"/>
          <p14:tracePt t="318964" x="1617663" y="4916488"/>
          <p14:tracePt t="318969" x="1628775" y="4927600"/>
          <p14:tracePt t="318997" x="1695450" y="4943475"/>
          <p14:tracePt t="319001" x="1728788" y="4954588"/>
          <p14:tracePt t="319030" x="1752600" y="4954588"/>
          <p14:tracePt t="319067" x="1924050" y="4987925"/>
          <p14:tracePt t="319098" x="2214563" y="5060950"/>
          <p14:tracePt t="319130" x="2438400" y="5060950"/>
          <p14:tracePt t="319164" x="2505075" y="5027613"/>
          <p14:tracePt t="319197" x="2520950" y="4887913"/>
          <p14:tracePt t="319202" x="2520950" y="4843463"/>
          <p14:tracePt t="319229" x="2538413" y="4737100"/>
          <p14:tracePt t="319262" x="2538413" y="4570413"/>
          <p14:tracePt t="319266" x="2527300" y="4559300"/>
          <p14:tracePt t="319295" x="2416175" y="4430713"/>
          <p14:tracePt t="319297" x="2387600" y="4397375"/>
          <p14:tracePt t="319328" x="2143125" y="4173538"/>
          <p14:tracePt t="319364" x="1908175" y="4124325"/>
          <p14:tracePt t="319397" x="1624013" y="4017963"/>
          <p14:tracePt t="319402" x="1557338" y="4000500"/>
          <p14:tracePt t="319431" x="1489075" y="3984625"/>
          <p14:tracePt t="319464" x="1433513" y="3984625"/>
          <p14:tracePt t="319467" x="1389063" y="3984625"/>
          <p14:tracePt t="319497" x="1193800" y="3984625"/>
          <p14:tracePt t="319531" x="987425" y="3984625"/>
          <p14:tracePt t="319539" x="954088" y="3995738"/>
          <p14:tracePt t="319564" x="909638" y="4073525"/>
          <p14:tracePt t="319597" x="769938" y="4191000"/>
          <p14:tracePt t="319602" x="736600" y="4240213"/>
          <p14:tracePt t="319631" x="685800" y="4313238"/>
          <p14:tracePt t="319635" x="669925" y="4357688"/>
          <p14:tracePt t="319664" x="669925" y="4564063"/>
          <p14:tracePt t="319695" x="669925" y="4687888"/>
          <p14:tracePt t="319697" x="714375" y="4743450"/>
          <p14:tracePt t="319728" x="898525" y="4803775"/>
          <p14:tracePt t="319761" x="1093788" y="4854575"/>
          <p14:tracePt t="319795" x="1377950" y="4938713"/>
          <p14:tracePt t="319829" x="1584325" y="4976813"/>
          <p14:tracePt t="319833" x="1595438" y="4976813"/>
          <p14:tracePt t="319862" x="1624013" y="4976813"/>
          <p14:tracePt t="319865" x="1635125" y="4976813"/>
          <p14:tracePt t="319895" x="1752600" y="4976813"/>
          <p14:tracePt t="319897" x="1763713" y="4965700"/>
          <p14:tracePt t="319928" x="1897063" y="4792663"/>
          <p14:tracePt t="319963" x="1952625" y="4486275"/>
          <p14:tracePt t="319969" x="1952625" y="4435475"/>
          <p14:tracePt t="319997" x="1952625" y="4297363"/>
          <p14:tracePt t="320001" x="1952625" y="4268788"/>
          <p14:tracePt t="320030" x="1952625" y="4195763"/>
          <p14:tracePt t="320035" x="1952625" y="4184650"/>
          <p14:tracePt t="320064" x="1924050" y="4079875"/>
          <p14:tracePt t="320067" x="1890713" y="4029075"/>
          <p14:tracePt t="320097" x="1724025" y="3895725"/>
          <p14:tracePt t="320131" x="1544638" y="3867150"/>
          <p14:tracePt t="320163" x="1271588" y="3833813"/>
          <p14:tracePt t="320197" x="1138238" y="3833813"/>
          <p14:tracePt t="320201" x="1109663" y="3833813"/>
          <p14:tracePt t="320231" x="1054100" y="3867150"/>
          <p14:tracePt t="320234" x="1054100" y="3895725"/>
          <p14:tracePt t="320264" x="1027113" y="3978275"/>
          <p14:tracePt t="320267" x="1027113" y="3989388"/>
          <p14:tracePt t="320297" x="1016000" y="4140200"/>
          <p14:tracePt t="320330" x="1016000" y="4291013"/>
          <p14:tracePt t="320364" x="1027113" y="4446588"/>
          <p14:tracePt t="320397" x="1104900" y="4586288"/>
          <p14:tracePt t="320403" x="1131888" y="4597400"/>
          <p14:tracePt t="320429" x="1304925" y="4687888"/>
          <p14:tracePt t="320432" x="1411288" y="4748213"/>
          <p14:tracePt t="320462" x="1573213" y="4781550"/>
          <p14:tracePt t="320465" x="1624013" y="4781550"/>
          <p14:tracePt t="320496" x="1735138" y="4827588"/>
          <p14:tracePt t="320531" x="1757363" y="4843463"/>
          <p14:tracePt t="320563" x="1930400" y="4860925"/>
          <p14:tracePt t="320597" x="2019300" y="4860925"/>
          <p14:tracePt t="320674" x="2030413" y="4860925"/>
          <p14:tracePt t="320682" x="2041525" y="4849813"/>
          <p14:tracePt t="320695" x="2058988" y="4838700"/>
          <p14:tracePt t="320729" x="2070100" y="4787900"/>
          <p14:tracePt t="320763" x="2125663" y="4687888"/>
          <p14:tracePt t="320798" x="2125663" y="4481513"/>
          <p14:tracePt t="320802" x="2125663" y="4452938"/>
          <p14:tracePt t="320830" x="2063750" y="4279900"/>
          <p14:tracePt t="320835" x="2047875" y="4213225"/>
          <p14:tracePt t="320863" x="1981200" y="4095750"/>
          <p14:tracePt t="320898" x="1890713" y="3956050"/>
          <p14:tracePt t="320903" x="1841500" y="3922713"/>
          <p14:tracePt t="320931" x="1735138" y="3906838"/>
          <p14:tracePt t="320934" x="1668463" y="3889375"/>
          <p14:tracePt t="320963" x="1522413" y="3889375"/>
          <p14:tracePt t="320968" x="1495425" y="3889375"/>
          <p14:tracePt t="320974" x="1462088" y="3889375"/>
          <p14:tracePt t="320998" x="1373188" y="3889375"/>
          <p14:tracePt t="321031" x="1293813" y="3911600"/>
          <p14:tracePt t="321063" x="1193800" y="3967163"/>
          <p14:tracePt t="321097" x="1104900" y="4073525"/>
          <p14:tracePt t="321102" x="1093788" y="4084638"/>
          <p14:tracePt t="321131" x="1065213" y="4151313"/>
          <p14:tracePt t="321134" x="1065213" y="4168775"/>
          <p14:tracePt t="321164" x="1065213" y="4268788"/>
          <p14:tracePt t="321168" x="1065213" y="4297363"/>
          <p14:tracePt t="321197" x="1071563" y="4408488"/>
          <p14:tracePt t="321230" x="1165225" y="4548188"/>
          <p14:tracePt t="321263" x="1322388" y="4748213"/>
          <p14:tracePt t="321269" x="1355725" y="4781550"/>
          <p14:tracePt t="321297" x="1500188" y="4832350"/>
          <p14:tracePt t="321301" x="1517650" y="4849813"/>
          <p14:tracePt t="321329" x="1601788" y="4849813"/>
          <p14:tracePt t="321332" x="1628775" y="4849813"/>
          <p14:tracePt t="321362" x="1657350" y="4849813"/>
          <p14:tracePt t="321365" x="1668463" y="4849813"/>
          <p14:tracePt t="321445" x="1668463" y="4810125"/>
          <p14:tracePt t="321453" x="1679575" y="4799013"/>
          <p14:tracePt t="321464" x="1706563" y="4754563"/>
          <p14:tracePt t="321497" x="1724025" y="4654550"/>
          <p14:tracePt t="321502" x="1724025" y="4643438"/>
          <p14:tracePt t="321514" x="1724025" y="4630738"/>
          <p14:tracePt t="321518" x="1724025" y="4570413"/>
          <p14:tracePt t="321528" x="1724025" y="4559300"/>
          <p14:tracePt t="321562" x="1690688" y="4475163"/>
          <p14:tracePt t="321565" x="1662113" y="4446588"/>
          <p14:tracePt t="321595" x="1635125" y="4419600"/>
          <p14:tracePt t="321597" x="1624013" y="4408488"/>
          <p14:tracePt t="321628" x="1489075" y="4397375"/>
          <p14:tracePt t="321661" x="1377950" y="4379913"/>
          <p14:tracePt t="321697" x="1277938" y="4391025"/>
          <p14:tracePt t="321702" x="1244600" y="4441825"/>
          <p14:tracePt t="321731" x="1233488" y="4492625"/>
          <p14:tracePt t="321734" x="1222375" y="4519613"/>
          <p14:tracePt t="321767" x="1222375" y="4548188"/>
          <p14:tracePt t="321797" x="1222375" y="4659313"/>
          <p14:tracePt t="321830" x="1327150" y="4803775"/>
          <p14:tracePt t="321864" x="1338263" y="4821238"/>
          <p14:tracePt t="322021" x="1338263" y="4810125"/>
          <p14:tracePt t="322029" x="1338263" y="4799013"/>
          <p14:tracePt t="322087" x="1338263" y="4770438"/>
          <p14:tracePt t="322095" x="1338263" y="4759325"/>
          <p14:tracePt t="322103" x="1316038" y="4714875"/>
          <p14:tracePt t="322129" x="1300163" y="4648200"/>
          <p14:tracePt t="322132" x="1300163" y="4619625"/>
          <p14:tracePt t="322162" x="1271588" y="4586288"/>
          <p14:tracePt t="322165" x="1255713" y="4575175"/>
          <p14:tracePt t="322293" x="1255713" y="4581525"/>
          <p14:tracePt t="322301" x="1266825" y="4643438"/>
          <p14:tracePt t="322329" x="1355725" y="4732338"/>
          <p14:tracePt t="322362" x="1462088" y="4810125"/>
          <p14:tracePt t="322366" x="1473200" y="4810125"/>
          <p14:tracePt t="322420" x="1489075" y="4810125"/>
          <p14:tracePt t="322436" x="1500188" y="4810125"/>
          <p14:tracePt t="322462" x="1522413" y="4810125"/>
          <p14:tracePt t="322495" x="1595438" y="4787900"/>
          <p14:tracePt t="322529" x="1651000" y="4654550"/>
          <p14:tracePt t="322533" x="1651000" y="4625975"/>
          <p14:tracePt t="322562" x="1717675" y="4514850"/>
          <p14:tracePt t="322565" x="1728788" y="4503738"/>
          <p14:tracePt t="322596" x="1797050" y="4346575"/>
          <p14:tracePt t="322629" x="1797050" y="4173538"/>
          <p14:tracePt t="322662" x="1679575" y="3973513"/>
          <p14:tracePt t="322695" x="1473200" y="3867150"/>
          <p14:tracePt t="322729" x="1266825" y="3838575"/>
          <p14:tracePt t="322733" x="1216025" y="3838575"/>
          <p14:tracePt t="322762" x="1031875" y="3867150"/>
          <p14:tracePt t="322765" x="1020763" y="3878263"/>
          <p14:tracePt t="322797" x="936625" y="3933825"/>
          <p14:tracePt t="322832" x="898525" y="4033838"/>
          <p14:tracePt t="322863" x="881063" y="4184650"/>
          <p14:tracePt t="322897" x="925513" y="4397375"/>
          <p14:tracePt t="322902" x="958850" y="4430713"/>
          <p14:tracePt t="322931" x="1154113" y="4575175"/>
          <p14:tracePt t="322934" x="1227138" y="4592638"/>
          <p14:tracePt t="322964" x="1433513" y="4608513"/>
          <p14:tracePt t="322967" x="1462088" y="4608513"/>
          <p14:tracePt t="322995" x="1517650" y="4597400"/>
          <p14:tracePt t="323028" x="1528763" y="4575175"/>
          <p14:tracePt t="323064" x="1528763" y="4508500"/>
          <p14:tracePt t="323069" x="1528763" y="4481513"/>
          <p14:tracePt t="323097" x="1517650" y="4357688"/>
          <p14:tracePt t="323130" x="1450975" y="4308475"/>
          <p14:tracePt t="323190" x="1406525" y="4319588"/>
          <p14:tracePt t="323197" x="1395413" y="4319588"/>
          <p14:tracePt t="323231" x="1366838" y="4486275"/>
          <p14:tracePt t="323264" x="1366838" y="4541838"/>
          <p14:tracePt t="323668" x="0" y="0"/>
        </p14:tracePtLst>
        <p14:tracePtLst>
          <p14:tracePt t="325922" x="752475" y="2522538"/>
          <p14:tracePt t="325927" x="781050" y="2522538"/>
          <p14:tracePt t="325931" x="809625" y="2522538"/>
          <p14:tracePt t="325993" x="836613" y="2522538"/>
          <p14:tracePt t="326002" x="865188" y="2522538"/>
          <p14:tracePt t="326030" x="1009650" y="2522538"/>
          <p14:tracePt t="326036" x="1054100" y="2522538"/>
          <p14:tracePt t="326064" x="1200150" y="2522538"/>
          <p14:tracePt t="326067" x="1227138" y="2522538"/>
          <p14:tracePt t="326098" x="1322388" y="2522538"/>
          <p14:tracePt t="326130" x="1439863" y="2522538"/>
          <p14:tracePt t="326164" x="1450975" y="2522538"/>
          <p14:tracePt t="326298" x="1477963" y="2511425"/>
          <p14:tracePt t="326306" x="1489075" y="2511425"/>
          <p14:tracePt t="326331" x="1473200" y="2511425"/>
          <p14:tracePt t="326364" x="1338263" y="2511425"/>
          <p14:tracePt t="326397" x="1277938" y="2493963"/>
          <p14:tracePt t="326601" x="1266825" y="2493963"/>
          <p14:tracePt t="326617" x="1222375" y="2493963"/>
          <p14:tracePt t="326630" x="1211263" y="2493963"/>
          <p14:tracePt t="326662" x="1160463" y="2493963"/>
          <p14:tracePt t="326728" x="1193800" y="2493963"/>
          <p14:tracePt t="326736" x="1211263" y="2493963"/>
          <p14:tracePt t="326762" x="1400175" y="2582863"/>
          <p14:tracePt t="326797" x="1489075" y="2600325"/>
          <p14:tracePt t="326905" x="1477963" y="2600325"/>
          <p14:tracePt t="326912" x="1450975" y="2600325"/>
          <p14:tracePt t="326929" x="1333500" y="2571750"/>
          <p14:tracePt t="326962" x="1154113" y="2555875"/>
          <p14:tracePt t="326995" x="1143000" y="2555875"/>
          <p14:tracePt t="327116" x="1149350" y="2555875"/>
          <p14:tracePt t="327132" x="1177925" y="2555875"/>
          <p14:tracePt t="327140" x="1266825" y="2555875"/>
          <p14:tracePt t="327162" x="1360488" y="2555875"/>
          <p14:tracePt t="327165" x="1455738" y="2582863"/>
          <p14:tracePt t="327195" x="1484313" y="2582863"/>
          <p14:tracePt t="327260" x="1484313" y="2600325"/>
          <p14:tracePt t="327276" x="1462088" y="2611438"/>
          <p14:tracePt t="327296" x="1433513" y="2611438"/>
          <p14:tracePt t="327329" x="1338263" y="2611438"/>
          <p14:tracePt t="327332" x="1327150" y="2611438"/>
          <p14:tracePt t="327363" x="1255713" y="2611438"/>
          <p14:tracePt t="328556" x="0" y="0"/>
        </p14:tracePtLst>
        <p14:tracePtLst>
          <p14:tracePt t="330527" x="3051175" y="4408488"/>
          <p14:tracePt t="330649" x="3062288" y="4408488"/>
          <p14:tracePt t="330761" x="3090863" y="4408488"/>
          <p14:tracePt t="330769" x="3106738" y="4408488"/>
          <p14:tracePt t="330796" x="3190875" y="4397375"/>
          <p14:tracePt t="330829" x="3336925" y="4235450"/>
          <p14:tracePt t="330833" x="3370263" y="4184650"/>
          <p14:tracePt t="330863" x="3419475" y="4033838"/>
          <p14:tracePt t="330867" x="3419475" y="4022725"/>
          <p14:tracePt t="330921" x="3419475" y="4011613"/>
          <p14:tracePt t="330931" x="3414713" y="4011613"/>
          <p14:tracePt t="330963" x="3219450" y="4056063"/>
          <p14:tracePt t="330969" x="3168650" y="4090988"/>
          <p14:tracePt t="330997" x="3068638" y="4168775"/>
          <p14:tracePt t="331001" x="3057525" y="4195763"/>
          <p14:tracePt t="331030" x="3046413" y="4286250"/>
          <p14:tracePt t="331034" x="3046413" y="4313238"/>
          <p14:tracePt t="331064" x="3163888" y="4419600"/>
          <p14:tracePt t="331097" x="3375025" y="4470400"/>
          <p14:tracePt t="331129" x="3636963" y="4486275"/>
          <p14:tracePt t="331162" x="3716338" y="4486275"/>
          <p14:tracePt t="331196" x="3771900" y="4486275"/>
          <p14:tracePt t="331230" x="3798888" y="4368800"/>
          <p14:tracePt t="331235" x="3798888" y="4341813"/>
          <p14:tracePt t="331264" x="3732213" y="4129088"/>
          <p14:tracePt t="331267" x="3681413" y="4079875"/>
          <p14:tracePt t="331297" x="3436938" y="3978275"/>
          <p14:tracePt t="331330" x="3302000" y="3978275"/>
          <p14:tracePt t="331364" x="3263900" y="3978275"/>
          <p14:tracePt t="331397" x="3219450" y="4117975"/>
          <p14:tracePt t="331403" x="3219450" y="4168775"/>
          <p14:tracePt t="331430" x="3219450" y="4268788"/>
          <p14:tracePt t="331434" x="3230563" y="4302125"/>
          <p14:tracePt t="331464" x="3397250" y="4386263"/>
          <p14:tracePt t="331467" x="3492500" y="4386263"/>
          <p14:tracePt t="331497" x="3687763" y="4413250"/>
          <p14:tracePt t="331530" x="3698875" y="4413250"/>
          <p14:tracePt t="331577" x="3727450" y="4413250"/>
          <p14:tracePt t="331597" x="3727450" y="4324350"/>
          <p14:tracePt t="331602" x="3727450" y="4257675"/>
          <p14:tracePt t="331630" x="3727450" y="4117975"/>
          <p14:tracePt t="331634" x="3727450" y="4090988"/>
          <p14:tracePt t="331665" x="3676650" y="4062413"/>
          <p14:tracePt t="331694" x="3570288" y="4062413"/>
          <p14:tracePt t="331696" x="3521075" y="4073525"/>
          <p14:tracePt t="331730" x="3419475" y="4235450"/>
          <p14:tracePt t="331763" x="3419475" y="4402138"/>
          <p14:tracePt t="331769" x="3448050" y="4435475"/>
          <p14:tracePt t="331798" x="3543300" y="4497388"/>
          <p14:tracePt t="331803" x="3587750" y="4525963"/>
          <p14:tracePt t="331830" x="3654425" y="4525963"/>
          <p14:tracePt t="331834" x="3665538" y="4525963"/>
          <p14:tracePt t="331864" x="3692525" y="4525963"/>
          <p14:tracePt t="331868" x="3705225" y="4519613"/>
          <p14:tracePt t="331897" x="3760788" y="4452938"/>
          <p14:tracePt t="331930" x="3794125" y="4330700"/>
          <p14:tracePt t="331963" x="3687763" y="4235450"/>
          <p14:tracePt t="331969" x="3643313" y="4217988"/>
          <p14:tracePt t="331997" x="3565525" y="4264025"/>
          <p14:tracePt t="332001" x="3514725" y="4297363"/>
          <p14:tracePt t="332031" x="3436938" y="4408488"/>
          <p14:tracePt t="332034" x="3436938" y="4419600"/>
          <p14:tracePt t="332064" x="3419475" y="4475163"/>
          <p14:tracePt t="332068" x="3419475" y="4486275"/>
          <p14:tracePt t="332097" x="3430588" y="4552950"/>
          <p14:tracePt t="332130" x="3548063" y="4608513"/>
          <p14:tracePt t="332164" x="3609975" y="4608513"/>
          <p14:tracePt t="332170" x="3636963" y="4608513"/>
          <p14:tracePt t="332197" x="3665538" y="4475163"/>
          <p14:tracePt t="332202" x="3665538" y="4386263"/>
          <p14:tracePt t="332231" x="3665538" y="4224338"/>
          <p14:tracePt t="332235" x="3621088" y="4191000"/>
          <p14:tracePt t="332265" x="3425825" y="4140200"/>
          <p14:tracePt t="332297" x="3290888" y="4140200"/>
          <p14:tracePt t="332331" x="3224213" y="4151313"/>
          <p14:tracePt t="332364" x="3197225" y="4302125"/>
          <p14:tracePt t="332370" x="3224213" y="4352925"/>
          <p14:tracePt t="332397" x="3436938" y="4424363"/>
          <p14:tracePt t="332402" x="3525838" y="4424363"/>
          <p14:tracePt t="332430" x="3692525" y="4441825"/>
          <p14:tracePt t="332435" x="3705225" y="4441825"/>
          <p14:tracePt t="332464" x="3743325" y="4441825"/>
          <p14:tracePt t="332497" x="3760788" y="4441825"/>
          <p14:tracePt t="332530" x="3749675" y="4379913"/>
          <p14:tracePt t="332563" x="3692525" y="4319588"/>
          <p14:tracePt t="332904" x="0" y="0"/>
        </p14:tracePtLst>
        <p14:tracePtLst>
          <p14:tracePt t="336970" x="4078288" y="4954588"/>
          <p14:tracePt t="336979" x="4078288" y="4943475"/>
          <p14:tracePt t="336995" x="4078288" y="4916488"/>
          <p14:tracePt t="337029" x="4095750" y="4799013"/>
          <p14:tracePt t="337062" x="4111625" y="4586288"/>
          <p14:tracePt t="337066" x="4111625" y="4497388"/>
          <p14:tracePt t="337096" x="4111625" y="4286250"/>
          <p14:tracePt t="337129" x="4011613" y="4062413"/>
          <p14:tracePt t="337162" x="3865563" y="3838575"/>
          <p14:tracePt t="337195" x="3749675" y="3778250"/>
          <p14:tracePt t="337228" x="3598863" y="3760788"/>
          <p14:tracePt t="337232" x="3532188" y="3744913"/>
          <p14:tracePt t="337262" x="3363913" y="3727450"/>
          <p14:tracePt t="337265" x="3297238" y="3727450"/>
          <p14:tracePt t="337296" x="3179763" y="3727450"/>
          <p14:tracePt t="337328" x="3130550" y="3738563"/>
          <p14:tracePt t="337362" x="3062288" y="3760788"/>
          <p14:tracePt t="337395" x="2940050" y="3889375"/>
          <p14:tracePt t="337431" x="2867025" y="3989388"/>
          <p14:tracePt t="337434" x="2867025" y="4006850"/>
          <p14:tracePt t="337464" x="2840038" y="4073525"/>
          <p14:tracePt t="337468" x="2840038" y="4162425"/>
          <p14:tracePt t="337498" x="2806700" y="4335463"/>
          <p14:tracePt t="337530" x="2811463" y="4492625"/>
          <p14:tracePt t="337563" x="2973388" y="4619625"/>
          <p14:tracePt t="337597" x="3197225" y="4743450"/>
          <p14:tracePt t="337601" x="3263900" y="4759325"/>
          <p14:tracePt t="337630" x="3348038" y="4770438"/>
          <p14:tracePt t="337665" x="3403600" y="4781550"/>
          <p14:tracePt t="337697" x="3632200" y="4799013"/>
          <p14:tracePt t="337730" x="3783013" y="4832350"/>
          <p14:tracePt t="337809" x="3794125" y="4832350"/>
          <p14:tracePt t="338114" x="3805238" y="4821238"/>
          <p14:tracePt t="338178" x="3816350" y="4821238"/>
          <p14:tracePt t="338193" x="3843338" y="4810125"/>
          <p14:tracePt t="338201" x="3860800" y="4810125"/>
          <p14:tracePt t="338230" x="3900488" y="4781550"/>
          <p14:tracePt t="338266" x="3933825" y="4748213"/>
          <p14:tracePt t="338298" x="3989388" y="4710113"/>
          <p14:tracePt t="338331" x="4005263" y="4608513"/>
          <p14:tracePt t="338363" x="4005263" y="4475163"/>
          <p14:tracePt t="338397" x="3960813" y="4341813"/>
          <p14:tracePt t="338402" x="3949700" y="4330700"/>
          <p14:tracePt t="338431" x="3798888" y="4202113"/>
          <p14:tracePt t="338434" x="3760788" y="4124325"/>
          <p14:tracePt t="338464" x="3632200" y="4044950"/>
          <p14:tracePt t="338467" x="3559175" y="3989388"/>
          <p14:tracePt t="338497" x="3497263" y="3917950"/>
          <p14:tracePt t="338530" x="3497263" y="3906838"/>
          <p14:tracePt t="338565" x="3414713" y="3906838"/>
          <p14:tracePt t="338597" x="3157538" y="3967163"/>
          <p14:tracePt t="338601" x="3124200" y="4000500"/>
          <p14:tracePt t="338630" x="3068638" y="4040188"/>
          <p14:tracePt t="338664" x="3028950" y="4056063"/>
          <p14:tracePt t="338667" x="3013075" y="4067175"/>
          <p14:tracePt t="338695" x="3001963" y="4106863"/>
          <p14:tracePt t="338697" x="3001963" y="4124325"/>
          <p14:tracePt t="338729" x="2984500" y="4235450"/>
          <p14:tracePt t="338763" x="2984500" y="4346575"/>
          <p14:tracePt t="338795" x="3090863" y="4486275"/>
          <p14:tracePt t="338828" x="3146425" y="4552950"/>
          <p14:tracePt t="338833" x="3157538" y="4570413"/>
          <p14:tracePt t="338896" x="3186113" y="4581525"/>
          <p14:tracePt t="338904" x="3201988" y="4581525"/>
          <p14:tracePt t="338931" x="3308350" y="4625975"/>
          <p14:tracePt t="338964" x="3319463" y="4625975"/>
          <p14:tracePt t="339009" x="3348038" y="4625975"/>
          <p14:tracePt t="339032" x="3359150" y="4625975"/>
          <p14:tracePt t="339089" x="3370263" y="4625975"/>
          <p14:tracePt t="339107" x="3386138" y="4625975"/>
          <p14:tracePt t="339131" x="3408363" y="4625975"/>
          <p14:tracePt t="339164" x="3436938" y="4625975"/>
          <p14:tracePt t="339206" x="3481388" y="4625975"/>
          <p14:tracePt t="339230" x="3548063" y="4625975"/>
          <p14:tracePt t="339264" x="3559175" y="4625975"/>
          <p14:tracePt t="339588" x="0" y="0"/>
        </p14:tracePtLst>
        <p14:tracePtLst>
          <p14:tracePt t="341422" x="1935163" y="2438400"/>
          <p14:tracePt t="341541" x="1935163" y="2427288"/>
          <p14:tracePt t="341549" x="1941513" y="2427288"/>
          <p14:tracePt t="341564" x="1985963" y="2416175"/>
          <p14:tracePt t="341567" x="2036763" y="2416175"/>
          <p14:tracePt t="341598" x="2165350" y="2416175"/>
          <p14:tracePt t="341630" x="2276475" y="2416175"/>
          <p14:tracePt t="341663" x="2376488" y="2416175"/>
          <p14:tracePt t="341695" x="2476500" y="2416175"/>
          <p14:tracePt t="341728" x="2593975" y="2416175"/>
          <p14:tracePt t="341732" x="2605088" y="2422525"/>
          <p14:tracePt t="341761" x="2705100" y="2433638"/>
          <p14:tracePt t="341764" x="2733675" y="2433638"/>
          <p14:tracePt t="341795" x="2751138" y="2449513"/>
          <p14:tracePt t="341796" x="2762250" y="2460625"/>
          <p14:tracePt t="341830" x="2828925" y="2460625"/>
          <p14:tracePt t="341863" x="2878138" y="2460625"/>
          <p14:tracePt t="341869" x="2889250" y="2460625"/>
          <p14:tracePt t="342021" x="2873375" y="2460625"/>
          <p14:tracePt t="342030" x="2855913" y="2460625"/>
          <p14:tracePt t="342039" x="2811463" y="2489200"/>
          <p14:tracePt t="342062" x="2705100" y="2522538"/>
          <p14:tracePt t="342095" x="2533650" y="2522538"/>
          <p14:tracePt t="342128" x="2365375" y="2522538"/>
          <p14:tracePt t="342164" x="2187575" y="2478088"/>
          <p14:tracePt t="342197" x="2114550" y="2460625"/>
          <p14:tracePt t="342202" x="2103438" y="2460625"/>
          <p14:tracePt t="342230" x="2019300" y="2460625"/>
          <p14:tracePt t="342234" x="1992313" y="2460625"/>
          <p14:tracePt t="342264" x="1941513" y="2460625"/>
          <p14:tracePt t="342267" x="1924050" y="2460625"/>
          <p14:tracePt t="342297" x="1846263" y="2449513"/>
          <p14:tracePt t="342331" x="1790700" y="2449513"/>
          <p14:tracePt t="342364" x="1768475" y="2449513"/>
          <p14:tracePt t="342505" x="1790700" y="2449513"/>
          <p14:tracePt t="342513" x="1819275" y="2455863"/>
          <p14:tracePt t="342530" x="1952625" y="2455863"/>
          <p14:tracePt t="342563" x="2147888" y="2511425"/>
          <p14:tracePt t="342568" x="2198688" y="2511425"/>
          <p14:tracePt t="342597" x="2360613" y="2511425"/>
          <p14:tracePt t="342602" x="2427288" y="2511425"/>
          <p14:tracePt t="342630" x="2589213" y="2511425"/>
          <p14:tracePt t="342634" x="2622550" y="2511425"/>
          <p14:tracePt t="342664" x="2728913" y="2511425"/>
          <p14:tracePt t="342668" x="2773363" y="2511425"/>
          <p14:tracePt t="342699" x="2822575" y="2511425"/>
          <p14:tracePt t="343144" x="0" y="0"/>
        </p14:tracePtLst>
        <p14:tracePtLst>
          <p14:tracePt t="344133" x="3927475" y="4470400"/>
          <p14:tracePt t="344138" x="3938588" y="4470400"/>
          <p14:tracePt t="344153" x="3967163" y="4459288"/>
          <p14:tracePt t="344164" x="3978275" y="4459288"/>
          <p14:tracePt t="344197" x="4083050" y="4335463"/>
          <p14:tracePt t="344231" x="4095750" y="4324350"/>
          <p14:tracePt t="344235" x="4095750" y="4308475"/>
          <p14:tracePt t="344264" x="4095750" y="4286250"/>
          <p14:tracePt t="344268" x="4095750" y="4240213"/>
          <p14:tracePt t="344298" x="3944938" y="4017963"/>
          <p14:tracePt t="344330" x="3783013" y="3933825"/>
          <p14:tracePt t="344364" x="3497263" y="3883025"/>
          <p14:tracePt t="344368" x="3470275" y="3883025"/>
          <p14:tracePt t="344397" x="3363913" y="3883025"/>
          <p14:tracePt t="344401" x="3352800" y="3883025"/>
          <p14:tracePt t="344428" x="3246438" y="3906838"/>
          <p14:tracePt t="344463" x="3163888" y="3978275"/>
          <p14:tracePt t="344465" x="3119438" y="3989388"/>
          <p14:tracePt t="344495" x="3073400" y="4095750"/>
          <p14:tracePt t="344497" x="3040063" y="4146550"/>
          <p14:tracePt t="344528" x="2995613" y="4279900"/>
          <p14:tracePt t="344562" x="2995613" y="4435475"/>
          <p14:tracePt t="344595" x="3135313" y="4597400"/>
          <p14:tracePt t="344629" x="3297238" y="4676775"/>
          <p14:tracePt t="344632" x="3359150" y="4703763"/>
          <p14:tracePt t="344662" x="3481388" y="4737100"/>
          <p14:tracePt t="344664" x="3514725" y="4737100"/>
          <p14:tracePt t="344697" x="3648075" y="4754563"/>
          <p14:tracePt t="344729" x="3783013" y="4754563"/>
          <p14:tracePt t="344762" x="3794125" y="4770438"/>
          <p14:tracePt t="344796" x="3821113" y="4770438"/>
          <p14:tracePt t="344829" x="3860800" y="4692650"/>
          <p14:tracePt t="344832" x="3860800" y="4681538"/>
          <p14:tracePt t="344862" x="3887788" y="4625975"/>
          <p14:tracePt t="344865" x="3887788" y="4603750"/>
          <p14:tracePt t="344896" x="3905250" y="4446588"/>
          <p14:tracePt t="344929" x="3860800" y="4251325"/>
          <p14:tracePt t="344962" x="3670300" y="4079875"/>
          <p14:tracePt t="344995" x="3481388" y="4029075"/>
          <p14:tracePt t="345028" x="3224213" y="4062413"/>
          <p14:tracePt t="345032" x="3197225" y="4062413"/>
          <p14:tracePt t="345062" x="3013075" y="4095750"/>
          <p14:tracePt t="345065" x="2979738" y="4095750"/>
          <p14:tracePt t="345095" x="2935288" y="4113213"/>
          <p14:tracePt t="345129" x="2917825" y="4195763"/>
          <p14:tracePt t="345162" x="2940050" y="4319588"/>
          <p14:tracePt t="345197" x="3101975" y="4525963"/>
          <p14:tracePt t="345202" x="3113088" y="4537075"/>
          <p14:tracePt t="345230" x="3235325" y="4614863"/>
          <p14:tracePt t="345264" x="3397250" y="4699000"/>
          <p14:tracePt t="345269" x="3414713" y="4699000"/>
          <p14:tracePt t="345297" x="3514725" y="4699000"/>
          <p14:tracePt t="345303" x="3525838" y="4699000"/>
          <p14:tracePt t="345328" x="3598863" y="4699000"/>
          <p14:tracePt t="345361" x="3709988" y="4687888"/>
          <p14:tracePt t="345364" x="3721100" y="4687888"/>
          <p14:tracePt t="345395" x="3760788" y="4665663"/>
          <p14:tracePt t="345428" x="3810000" y="4619625"/>
          <p14:tracePt t="345462" x="3838575" y="4525963"/>
          <p14:tracePt t="345498" x="3854450" y="4424363"/>
          <p14:tracePt t="345502" x="3854450" y="4413250"/>
          <p14:tracePt t="345530" x="3854450" y="4346575"/>
          <p14:tracePt t="345535" x="3787775" y="4291013"/>
          <p14:tracePt t="345564" x="3670300" y="4173538"/>
          <p14:tracePt t="345568" x="3576638" y="4117975"/>
          <p14:tracePt t="345599" x="3275013" y="4062413"/>
          <p14:tracePt t="345630" x="3175000" y="4062413"/>
          <p14:tracePt t="345664" x="3106738" y="4113213"/>
          <p14:tracePt t="345669" x="3090863" y="4140200"/>
          <p14:tracePt t="345697" x="3073400" y="4264025"/>
          <p14:tracePt t="345702" x="3073400" y="4291013"/>
          <p14:tracePt t="345731" x="3084513" y="4397375"/>
          <p14:tracePt t="345734" x="3124200" y="4470400"/>
          <p14:tracePt t="345764" x="3230563" y="4548188"/>
          <p14:tracePt t="345768" x="3275013" y="4548188"/>
          <p14:tracePt t="345797" x="3414713" y="4592638"/>
          <p14:tracePt t="345830" x="3514725" y="4619625"/>
          <p14:tracePt t="345864" x="3592513" y="4619625"/>
          <p14:tracePt t="345897" x="3636963" y="4614863"/>
          <p14:tracePt t="345902" x="3687763" y="4597400"/>
          <p14:tracePt t="345931" x="3760788" y="4537075"/>
          <p14:tracePt t="345934" x="3760788" y="4508500"/>
          <p14:tracePt t="345964" x="3794125" y="4413250"/>
          <p14:tracePt t="345969" x="3821113" y="4386263"/>
          <p14:tracePt t="345974" x="3821113" y="4357688"/>
          <p14:tracePt t="345997" x="3821113" y="4275138"/>
          <p14:tracePt t="346030" x="3821113" y="4095750"/>
          <p14:tracePt t="346064" x="3709988" y="3922713"/>
          <p14:tracePt t="346069" x="3698875" y="3906838"/>
          <p14:tracePt t="346097" x="3643313" y="3867150"/>
          <p14:tracePt t="346101" x="3598863" y="3849688"/>
          <p14:tracePt t="346130" x="3414713" y="3849688"/>
          <p14:tracePt t="346134" x="3325813" y="3849688"/>
          <p14:tracePt t="346167" x="3124200" y="3860800"/>
          <p14:tracePt t="346198" x="3017838" y="3951288"/>
          <p14:tracePt t="346230" x="3006725" y="4079875"/>
          <p14:tracePt t="346264" x="3013075" y="4291013"/>
          <p14:tracePt t="346269" x="3068638" y="4341813"/>
          <p14:tracePt t="346297" x="3230563" y="4514850"/>
          <p14:tracePt t="346301" x="3263900" y="4548188"/>
          <p14:tracePt t="346330" x="3419475" y="4614863"/>
          <p14:tracePt t="346334" x="3448050" y="4630738"/>
          <p14:tracePt t="346366" x="3621088" y="4676775"/>
          <p14:tracePt t="346397" x="3687763" y="4692650"/>
          <p14:tracePt t="346430" x="3716338" y="4692650"/>
          <p14:tracePt t="346465" x="3765550" y="4692650"/>
          <p14:tracePt t="346497" x="3865563" y="4670425"/>
          <p14:tracePt t="346501" x="3876675" y="4654550"/>
          <p14:tracePt t="346531" x="3905250" y="4630738"/>
          <p14:tracePt t="346565" x="3916363" y="4603750"/>
          <p14:tracePt t="346598" x="3944938" y="4492625"/>
          <p14:tracePt t="346630" x="3944938" y="4375150"/>
          <p14:tracePt t="346665" x="3765550" y="4224338"/>
          <p14:tracePt t="346695" x="3514725" y="4135438"/>
          <p14:tracePt t="346730" x="3263900" y="4117975"/>
          <p14:tracePt t="346734" x="3252788" y="4106863"/>
          <p14:tracePt t="346763" x="3241675" y="4106863"/>
          <p14:tracePt t="346797" x="3157538" y="4113213"/>
          <p14:tracePt t="346830" x="2951163" y="4251325"/>
          <p14:tracePt t="346838" x="2900363" y="4286250"/>
          <p14:tracePt t="346863" x="2855913" y="4341813"/>
          <p14:tracePt t="346897" x="2840038" y="4508500"/>
          <p14:tracePt t="346902" x="2840038" y="4537075"/>
          <p14:tracePt t="346931" x="2867025" y="4643438"/>
          <p14:tracePt t="346936" x="2917825" y="4699000"/>
          <p14:tracePt t="346964" x="3017838" y="4854575"/>
          <p14:tracePt t="346969" x="3068638" y="4887913"/>
          <p14:tracePt t="346973" x="3101975" y="4899025"/>
          <p14:tracePt t="346998" x="3130550" y="4932363"/>
          <p14:tracePt t="347053" x="3146425" y="4932363"/>
          <p14:tracePt t="347069" x="3175000" y="4932363"/>
          <p14:tracePt t="347097" x="3186113" y="4932363"/>
          <p14:tracePt t="347133" x="3213100" y="4932363"/>
          <p14:tracePt t="347164" x="3224213" y="4932363"/>
          <p14:tracePt t="347308" x="0" y="0"/>
        </p14:tracePtLst>
        <p14:tracePtLst>
          <p14:tracePt t="350090" x="881063" y="2320925"/>
          <p14:tracePt t="350177" x="887413" y="2320925"/>
          <p14:tracePt t="350185" x="965200" y="2320925"/>
          <p14:tracePt t="350197" x="1038225" y="2349500"/>
          <p14:tracePt t="350229" x="1216025" y="2398713"/>
          <p14:tracePt t="350234" x="1244600" y="2398713"/>
          <p14:tracePt t="350262" x="1327150" y="2398713"/>
          <p14:tracePt t="350265" x="1338263" y="2398713"/>
          <p14:tracePt t="350295" x="1355725" y="2411413"/>
          <p14:tracePt t="350329" x="1366838" y="2411413"/>
          <p14:tracePt t="350402" x="1360488" y="2422525"/>
          <p14:tracePt t="350417" x="1333500" y="2422525"/>
          <p14:tracePt t="350430" x="1322388" y="2422525"/>
          <p14:tracePt t="350434" x="1293813" y="2422525"/>
          <p14:tracePt t="350461" x="1189038" y="2422525"/>
          <p14:tracePt t="350465" x="1160463" y="2422525"/>
          <p14:tracePt t="350495" x="1131888" y="2422525"/>
          <p14:tracePt t="350610" x="1154113" y="2449513"/>
          <p14:tracePt t="350617" x="1165225" y="2466975"/>
          <p14:tracePt t="350631" x="1244600" y="2466975"/>
          <p14:tracePt t="350635" x="1316038" y="2482850"/>
          <p14:tracePt t="350664" x="1455738" y="2482850"/>
          <p14:tracePt t="350668" x="1473200" y="2482850"/>
          <p14:tracePt t="350698" x="1495425" y="2482850"/>
          <p14:tracePt t="350730" x="1506538" y="2482850"/>
          <p14:tracePt t="350769" x="1489075" y="2482850"/>
          <p14:tracePt t="350797" x="1366838" y="2455863"/>
          <p14:tracePt t="350803" x="1277938" y="2455863"/>
          <p14:tracePt t="350830" x="1131888" y="2455863"/>
          <p14:tracePt t="350834" x="1104900" y="2455863"/>
          <p14:tracePt t="350863" x="1065213" y="2455863"/>
          <p14:tracePt t="351009" x="1071563" y="2455863"/>
          <p14:tracePt t="351025" x="1082675" y="2455863"/>
          <p14:tracePt t="351041" x="1098550" y="2455863"/>
          <p14:tracePt t="351064" x="1109663" y="2455863"/>
          <p14:tracePt t="351200" x="0" y="0"/>
        </p14:tracePtLst>
        <p14:tracePtLst>
          <p14:tracePt t="352349" x="3224213" y="5435600"/>
          <p14:tracePt t="352438" x="3219450" y="5435600"/>
          <p14:tracePt t="352453" x="3152775" y="5495925"/>
          <p14:tracePt t="352464" x="3152775" y="5540375"/>
          <p14:tracePt t="352497" x="3051175" y="5602288"/>
          <p14:tracePt t="352501" x="3051175" y="5619750"/>
          <p14:tracePt t="352531" x="3051175" y="5630863"/>
          <p14:tracePt t="352535" x="3073400" y="5641975"/>
          <p14:tracePt t="352564" x="3241675" y="5641975"/>
          <p14:tracePt t="352567" x="3268663" y="5641975"/>
          <p14:tracePt t="352597" x="3308350" y="5564188"/>
          <p14:tracePt t="352630" x="3308350" y="5435600"/>
          <p14:tracePt t="352664" x="3308350" y="5407025"/>
          <p14:tracePt t="352708" x="3302000" y="5407025"/>
          <p14:tracePt t="352731" x="3275013" y="5407025"/>
          <p14:tracePt t="352735" x="3224213" y="5435600"/>
          <p14:tracePt t="352763" x="3179763" y="5507038"/>
          <p14:tracePt t="352768" x="3179763" y="5518150"/>
          <p14:tracePt t="352798" x="3179763" y="5630863"/>
          <p14:tracePt t="352831" x="3263900" y="5646738"/>
          <p14:tracePt t="352863" x="3286125" y="5646738"/>
          <p14:tracePt t="352897" x="3314700" y="5580063"/>
          <p14:tracePt t="352902" x="3314700" y="5551488"/>
          <p14:tracePt t="352930" x="3286125" y="5424488"/>
          <p14:tracePt t="352935" x="3252788" y="5380038"/>
          <p14:tracePt t="352964" x="3197225" y="5351463"/>
          <p14:tracePt t="352999" x="3113088" y="5373688"/>
          <p14:tracePt t="353031" x="3028950" y="5480050"/>
          <p14:tracePt t="353063" x="3028950" y="5597525"/>
          <p14:tracePt t="353069" x="3051175" y="5624513"/>
          <p14:tracePt t="353097" x="3179763" y="5675313"/>
          <p14:tracePt t="353101" x="3224213" y="5675313"/>
          <p14:tracePt t="353130" x="3279775" y="5675313"/>
          <p14:tracePt t="353162" x="3336925" y="5635625"/>
          <p14:tracePt t="353165" x="3336925" y="5624513"/>
          <p14:tracePt t="353195" x="3336925" y="5507038"/>
          <p14:tracePt t="353198" x="3268663" y="5451475"/>
          <p14:tracePt t="353229" x="3057525" y="5362575"/>
          <p14:tracePt t="353263" x="3046413" y="5362575"/>
          <p14:tracePt t="353295" x="2968625" y="5529263"/>
          <p14:tracePt t="353329" x="2951163" y="5702300"/>
          <p14:tracePt t="353362" x="3084513" y="5781675"/>
          <p14:tracePt t="353365" x="3119438" y="5781675"/>
          <p14:tracePt t="353395" x="3201988" y="5781675"/>
          <p14:tracePt t="353398" x="3246438" y="5781675"/>
          <p14:tracePt t="353428" x="3314700" y="5646738"/>
          <p14:tracePt t="353462" x="3308350" y="5473700"/>
          <p14:tracePt t="353495" x="3141663" y="5373688"/>
          <p14:tracePt t="353529" x="3095625" y="5384800"/>
          <p14:tracePt t="353563" x="3051175" y="5502275"/>
          <p14:tracePt t="353566" x="3051175" y="5591175"/>
          <p14:tracePt t="353600" x="3090863" y="5730875"/>
          <p14:tracePt t="353630" x="3190875" y="5730875"/>
          <p14:tracePt t="353664" x="3279775" y="5708650"/>
          <p14:tracePt t="353696" x="3290888" y="5597525"/>
          <p14:tracePt t="353701" x="3279775" y="5524500"/>
          <p14:tracePt t="353728" x="3213100" y="5495925"/>
          <p14:tracePt t="353764" x="3197225" y="5484813"/>
          <p14:tracePt t="353767" x="3186113" y="5484813"/>
          <p14:tracePt t="353797" x="3186113" y="5518150"/>
          <p14:tracePt t="353988" x="0" y="0"/>
        </p14:tracePtLst>
        <p14:tracePtLst>
          <p14:tracePt t="354738" x="1901825" y="2444750"/>
          <p14:tracePt t="354778" x="1901825" y="2433638"/>
          <p14:tracePt t="354785" x="1958975" y="2433638"/>
          <p14:tracePt t="354797" x="2025650" y="2444750"/>
          <p14:tracePt t="354831" x="2281238" y="2478088"/>
          <p14:tracePt t="354834" x="2371725" y="2478088"/>
          <p14:tracePt t="354864" x="2578100" y="2478088"/>
          <p14:tracePt t="354867" x="2667000" y="2478088"/>
          <p14:tracePt t="354898" x="2884488" y="2493963"/>
          <p14:tracePt t="354930" x="2911475" y="2493963"/>
          <p14:tracePt t="354965" x="2951163" y="2493963"/>
          <p14:tracePt t="354997" x="2990850" y="2493963"/>
          <p14:tracePt t="355400" x="0" y="0"/>
        </p14:tracePtLst>
        <p14:tracePtLst>
          <p14:tracePt t="370065" x="3983038" y="2349500"/>
          <p14:tracePt t="370090" x="3994150" y="2354263"/>
          <p14:tracePt t="370099" x="4071938" y="2387600"/>
          <p14:tracePt t="370130" x="4206875" y="2416175"/>
          <p14:tracePt t="370164" x="4217988" y="2433638"/>
          <p14:tracePt t="370197" x="4273550" y="2433638"/>
          <p14:tracePt t="370230" x="4479925" y="2433638"/>
          <p14:tracePt t="370235" x="4524375" y="2433638"/>
          <p14:tracePt t="370264" x="4725988" y="2433638"/>
          <p14:tracePt t="370267" x="4752975" y="2433638"/>
          <p14:tracePt t="370297" x="4841875" y="2433638"/>
          <p14:tracePt t="370425" x="4837113" y="2433638"/>
          <p14:tracePt t="370441" x="4752975" y="2422525"/>
          <p14:tracePt t="370464" x="4635500" y="2405063"/>
          <p14:tracePt t="370467" x="4586288" y="2405063"/>
          <p14:tracePt t="370497" x="4391025" y="2387600"/>
          <p14:tracePt t="370530" x="4329113" y="2387600"/>
          <p14:tracePt t="370585" x="4318000" y="2387600"/>
          <p14:tracePt t="370602" x="4306888" y="2387600"/>
          <p14:tracePt t="370792" x="0" y="0"/>
        </p14:tracePtLst>
        <p14:tracePtLst>
          <p14:tracePt t="371446" x="7894638" y="4630738"/>
          <p14:tracePt t="371487" x="7905750" y="4630738"/>
          <p14:tracePt t="371496" x="7916863" y="4630738"/>
          <p14:tracePt t="371503" x="7932738" y="4630738"/>
          <p14:tracePt t="371531" x="8001000" y="4619625"/>
          <p14:tracePt t="371535" x="8016875" y="4608513"/>
          <p14:tracePt t="371564" x="8089900" y="4537075"/>
          <p14:tracePt t="371567" x="8116888" y="4508500"/>
          <p14:tracePt t="371598" x="8128000" y="4391025"/>
          <p14:tracePt t="371630" x="8027988" y="4135438"/>
          <p14:tracePt t="371638" x="7994650" y="4102100"/>
          <p14:tracePt t="371663" x="7861300" y="4017963"/>
          <p14:tracePt t="371695" x="7726363" y="4006850"/>
          <p14:tracePt t="371731" x="7615238" y="4006850"/>
          <p14:tracePt t="371734" x="7586663" y="4006850"/>
          <p14:tracePt t="371764" x="7442200" y="4033838"/>
          <p14:tracePt t="371769" x="7391400" y="4051300"/>
          <p14:tracePt t="371797" x="7286625" y="4095750"/>
          <p14:tracePt t="371831" x="7264400" y="4106863"/>
          <p14:tracePt t="371863" x="7264400" y="4117975"/>
          <p14:tracePt t="371897" x="7353300" y="4246563"/>
          <p14:tracePt t="371901" x="7404100" y="4297363"/>
          <p14:tracePt t="371931" x="7615238" y="4330700"/>
          <p14:tracePt t="371936" x="7681913" y="4330700"/>
          <p14:tracePt t="371964" x="7732713" y="4341813"/>
          <p14:tracePt t="371967" x="7743825" y="4341813"/>
          <p14:tracePt t="372013" x="7788275" y="4335463"/>
          <p14:tracePt t="372030" x="7816850" y="4319588"/>
          <p14:tracePt t="372063" x="7827963" y="4251325"/>
          <p14:tracePt t="372097" x="7821613" y="4140200"/>
          <p14:tracePt t="372101" x="7748588" y="4106863"/>
          <p14:tracePt t="372130" x="7643813" y="4056063"/>
          <p14:tracePt t="372135" x="7593013" y="4040188"/>
          <p14:tracePt t="372164" x="7464425" y="4006850"/>
          <p14:tracePt t="372167" x="7448550" y="4006850"/>
          <p14:tracePt t="372197" x="7386638" y="4006850"/>
          <p14:tracePt t="372230" x="7324725" y="4124325"/>
          <p14:tracePt t="372264" x="7264400" y="4257675"/>
          <p14:tracePt t="372297" x="7335838" y="4391025"/>
          <p14:tracePt t="372303" x="7386638" y="4441825"/>
          <p14:tracePt t="372331" x="7459663" y="4459288"/>
          <p14:tracePt t="372334" x="7486650" y="4459288"/>
          <p14:tracePt t="372364" x="7575550" y="4459288"/>
          <p14:tracePt t="372367" x="7586663" y="4459288"/>
          <p14:tracePt t="372399" x="7693025" y="4430713"/>
          <p14:tracePt t="372430" x="7737475" y="4413250"/>
          <p14:tracePt t="372463" x="7788275" y="4352925"/>
          <p14:tracePt t="372497" x="7839075" y="4206875"/>
          <p14:tracePt t="372503" x="7839075" y="4179888"/>
          <p14:tracePt t="372530" x="7777163" y="4090988"/>
          <p14:tracePt t="372535" x="7748588" y="4090988"/>
          <p14:tracePt t="372564" x="7497763" y="4033838"/>
          <p14:tracePt t="372567" x="7404100" y="4033838"/>
          <p14:tracePt t="372598" x="7208838" y="4117975"/>
          <p14:tracePt t="372630" x="7208838" y="4213225"/>
          <p14:tracePt t="372662" x="7246938" y="4335463"/>
          <p14:tracePt t="372696" x="7375525" y="4386263"/>
          <p14:tracePt t="372729" x="7386638" y="4386263"/>
          <p14:tracePt t="372732" x="7404100" y="4386263"/>
          <p14:tracePt t="372761" x="0" y="0"/>
        </p14:tracePtLst>
        <p14:tracePtLst>
          <p14:tracePt t="375194" x="5345113" y="4954588"/>
          <p14:tracePt t="375265" x="5394325" y="4927600"/>
          <p14:tracePt t="375273" x="5411788" y="4916488"/>
          <p14:tracePt t="375296" x="5500688" y="4803775"/>
          <p14:tracePt t="375328" x="5646738" y="4681538"/>
          <p14:tracePt t="375362" x="5718175" y="4559300"/>
          <p14:tracePt t="375395" x="5902325" y="4286250"/>
          <p14:tracePt t="375400" x="5935663" y="4235450"/>
          <p14:tracePt t="375429" x="6002338" y="4095750"/>
          <p14:tracePt t="375432" x="6002338" y="4067175"/>
          <p14:tracePt t="375462" x="6042025" y="4029075"/>
          <p14:tracePt t="375465" x="6053138" y="4017963"/>
          <p14:tracePt t="375495" x="6081713" y="3989388"/>
          <p14:tracePt t="375528" x="6081713" y="3922713"/>
          <p14:tracePt t="375562" x="5942013" y="3878263"/>
          <p14:tracePt t="375596" x="5768975" y="3878263"/>
          <p14:tracePt t="375628" x="5629275" y="3951288"/>
          <p14:tracePt t="375662" x="5595938" y="4033838"/>
          <p14:tracePt t="375664" x="5595938" y="4102100"/>
          <p14:tracePt t="375699" x="5562600" y="4341813"/>
          <p14:tracePt t="375731" x="5511800" y="4508500"/>
          <p14:tracePt t="375764" x="5511800" y="4525963"/>
          <p14:tracePt t="375797" x="5511800" y="4537075"/>
          <p14:tracePt t="375830" x="5578475" y="4452938"/>
          <p14:tracePt t="375835" x="5589588" y="4424363"/>
          <p14:tracePt t="375864" x="5634038" y="4352925"/>
          <p14:tracePt t="375867" x="5646738" y="4341813"/>
          <p14:tracePt t="375897" x="5757863" y="4195763"/>
          <p14:tracePt t="375930" x="5784850" y="4022725"/>
          <p14:tracePt t="375964" x="5802313" y="3978275"/>
          <p14:tracePt t="376001" x="5795963" y="3967163"/>
          <p14:tracePt t="376031" x="5751513" y="4056063"/>
          <p14:tracePt t="376035" x="5695950" y="4106863"/>
          <p14:tracePt t="376064" x="5622925" y="4286250"/>
          <p14:tracePt t="376069" x="5607050" y="4352925"/>
          <p14:tracePt t="376074" x="5607050" y="4402138"/>
          <p14:tracePt t="376098" x="5607050" y="4525963"/>
          <p14:tracePt t="376131" x="5607050" y="4625975"/>
          <p14:tracePt t="376164" x="5607050" y="4637088"/>
          <p14:tracePt t="376198" x="5607050" y="4648200"/>
          <p14:tracePt t="376202" x="5618163" y="4659313"/>
          <p14:tracePt t="376230" x="5684838" y="4676775"/>
          <p14:tracePt t="376234" x="5713413" y="4687888"/>
          <p14:tracePt t="376266" x="5813425" y="4687888"/>
          <p14:tracePt t="376298" x="5953125" y="4637088"/>
          <p14:tracePt t="376330" x="5991225" y="4597400"/>
          <p14:tracePt t="376367" x="6013450" y="4559300"/>
          <p14:tracePt t="376371" x="6030913" y="4525963"/>
          <p14:tracePt t="376397" x="6030913" y="4402138"/>
          <p14:tracePt t="376401" x="6030913" y="4352925"/>
          <p14:tracePt t="376430" x="6019800" y="4229100"/>
          <p14:tracePt t="376435" x="5969000" y="4179888"/>
          <p14:tracePt t="376466" x="5724525" y="4079875"/>
          <p14:tracePt t="376498" x="5500688" y="3995738"/>
          <p14:tracePt t="376530" x="5438775" y="3933825"/>
          <p14:tracePt t="376564" x="5345113" y="3933825"/>
          <p14:tracePt t="376597" x="5149850" y="3995738"/>
          <p14:tracePt t="376602" x="5116513" y="4029075"/>
          <p14:tracePt t="376631" x="4981575" y="4106863"/>
          <p14:tracePt t="376635" x="4970463" y="4124325"/>
          <p14:tracePt t="376662" x="4970463" y="4191000"/>
          <p14:tracePt t="376664" x="4970463" y="4202113"/>
          <p14:tracePt t="376694" x="4970463" y="4308475"/>
          <p14:tracePt t="376696" x="4970463" y="4319588"/>
          <p14:tracePt t="376726" x="5087938" y="4435475"/>
          <p14:tracePt t="376727" x="5143500" y="4508500"/>
          <p14:tracePt t="376760" x="5451475" y="4732338"/>
          <p14:tracePt t="376793" x="5762625" y="4843463"/>
          <p14:tracePt t="376827" x="5919788" y="4843463"/>
          <p14:tracePt t="376860" x="6181725" y="4721225"/>
          <p14:tracePt t="376895" x="6270625" y="4637088"/>
          <p14:tracePt t="376898" x="6281738" y="4625975"/>
          <p14:tracePt t="376928" x="6299200" y="4570413"/>
          <p14:tracePt t="376962" x="6299200" y="4419600"/>
          <p14:tracePt t="376995" x="6270625" y="4184650"/>
          <p14:tracePt t="377028" x="6059488" y="3989388"/>
          <p14:tracePt t="377032" x="6030913" y="3989388"/>
          <p14:tracePt t="377061" x="5842000" y="3940175"/>
          <p14:tracePt t="377064" x="5795963" y="3940175"/>
          <p14:tracePt t="377095" x="5634038" y="3940175"/>
          <p14:tracePt t="377128" x="5495925" y="3995738"/>
          <p14:tracePt t="377133" x="5462588" y="4044950"/>
          <p14:tracePt t="377161" x="5400675" y="4135438"/>
          <p14:tracePt t="377164" x="5383213" y="4168775"/>
          <p14:tracePt t="377195" x="5356225" y="4240213"/>
          <p14:tracePt t="377197" x="5356225" y="4251325"/>
          <p14:tracePt t="377228" x="5356225" y="4346575"/>
          <p14:tracePt t="377261" x="5500688" y="4508500"/>
          <p14:tracePt t="377294" x="5762625" y="4703763"/>
          <p14:tracePt t="377328" x="6024563" y="4787900"/>
          <p14:tracePt t="377362" x="6037263" y="4787900"/>
          <p14:tracePt t="377398" x="6048375" y="4765675"/>
          <p14:tracePt t="377431" x="6064250" y="4699000"/>
          <p14:tracePt t="377464" x="6064250" y="4637088"/>
          <p14:tracePt t="377497" x="6075363" y="4537075"/>
          <p14:tracePt t="377502" x="6075363" y="4525963"/>
          <p14:tracePt t="377530" x="6070600" y="4459288"/>
          <p14:tracePt t="377565" x="6059488" y="4441825"/>
          <p14:tracePt t="377599" x="6030913" y="4452938"/>
          <p14:tracePt t="377631" x="6019800" y="4464050"/>
          <p14:tracePt t="377664" x="5980113" y="4503738"/>
          <p14:tracePt t="377668" x="0" y="0"/>
        </p14:tracePtLst>
        <p14:tracePtLst>
          <p14:tracePt t="397402" x="1617663" y="4637088"/>
          <p14:tracePt t="397488" x="1617663" y="4630738"/>
          <p14:tracePt t="397505" x="1624013" y="4614863"/>
          <p14:tracePt t="397513" x="1624013" y="4603750"/>
          <p14:tracePt t="397529" x="1651000" y="4564063"/>
          <p14:tracePt t="397562" x="1668463" y="4470400"/>
          <p14:tracePt t="397595" x="1668463" y="4368800"/>
          <p14:tracePt t="397629" x="1628775" y="4286250"/>
          <p14:tracePt t="397633" x="1617663" y="4275138"/>
          <p14:tracePt t="397662" x="1550988" y="4246563"/>
          <p14:tracePt t="397665" x="1533525" y="4235450"/>
          <p14:tracePt t="397697" x="1422400" y="4224338"/>
          <p14:tracePt t="397729" x="1304925" y="4224338"/>
          <p14:tracePt t="397762" x="1222375" y="4246563"/>
          <p14:tracePt t="397796" x="1171575" y="4275138"/>
          <p14:tracePt t="397829" x="1154113" y="4335463"/>
          <p14:tracePt t="397832" x="1154113" y="4368800"/>
          <p14:tracePt t="397862" x="1271588" y="4519613"/>
          <p14:tracePt t="397865" x="1322388" y="4552950"/>
          <p14:tracePt t="397897" x="1550988" y="4681538"/>
          <p14:tracePt t="397929" x="1568450" y="4681538"/>
          <p14:tracePt t="397962" x="1606550" y="4643438"/>
          <p14:tracePt t="397996" x="1606550" y="4581525"/>
          <p14:tracePt t="398029" x="1550988" y="4475163"/>
          <p14:tracePt t="398033" x="1539875" y="4464050"/>
          <p14:tracePt t="398062" x="1444625" y="4335463"/>
          <p14:tracePt t="398065" x="1411288" y="4302125"/>
          <p14:tracePt t="398096" x="1360488" y="4279900"/>
          <p14:tracePt t="398129" x="1327150" y="4264025"/>
          <p14:tracePt t="398162" x="1277938" y="4297363"/>
          <p14:tracePt t="398196" x="1266825" y="4346575"/>
          <p14:tracePt t="398262" x="1266825" y="4364038"/>
          <p14:tracePt t="398293" x="1282700" y="4364038"/>
          <p14:tracePt t="398295" x="0" y="0"/>
        </p14:tracePtLst>
        <p14:tracePtLst>
          <p14:tracePt t="398971" x="5372100" y="4492625"/>
          <p14:tracePt t="398975" x="5356225" y="4492625"/>
          <p14:tracePt t="398987" x="5345113" y="4492625"/>
          <p14:tracePt t="399002" x="5316538" y="4492625"/>
          <p14:tracePt t="399031" x="5305425" y="4492625"/>
          <p14:tracePt t="399063" x="5294313" y="4424363"/>
          <p14:tracePt t="399067" x="5294313" y="4413250"/>
          <p14:tracePt t="399097" x="5278438" y="4375150"/>
          <p14:tracePt t="399101" x="5267325" y="4364038"/>
          <p14:tracePt t="399129" x="5176838" y="4364038"/>
          <p14:tracePt t="399162" x="5083175" y="4446588"/>
          <p14:tracePt t="399165" x="5083175" y="4459288"/>
          <p14:tracePt t="399196" x="5267325" y="4541838"/>
          <p14:tracePt t="399229" x="5980113" y="4452938"/>
          <p14:tracePt t="399262" x="6243638" y="4308475"/>
          <p14:tracePt t="399296" x="6232525" y="4257675"/>
          <p14:tracePt t="399330" x="6164263" y="4257675"/>
          <p14:tracePt t="399365" x="6153150" y="4257675"/>
          <p14:tracePt t="399395" x="6153150" y="4275138"/>
          <p14:tracePt t="399397" x="0" y="0"/>
        </p14:tracePtLst>
        <p14:tracePtLst>
          <p14:tracePt t="399774" x="7637463" y="4781550"/>
          <p14:tracePt t="399779" x="7654925" y="4781550"/>
          <p14:tracePt t="399783" x="7666038" y="4781550"/>
          <p14:tracePt t="399797" x="7677150" y="4781550"/>
          <p14:tracePt t="399804" x="7688263" y="4781550"/>
          <p14:tracePt t="399828" x="7839075" y="4648200"/>
          <p14:tracePt t="399863" x="8083550" y="4464050"/>
          <p14:tracePt t="399897" x="8156575" y="4341813"/>
          <p14:tracePt t="399903" x="8156575" y="4319588"/>
          <p14:tracePt t="399930" x="8156575" y="4229100"/>
          <p14:tracePt t="399934" x="8089900" y="4173538"/>
          <p14:tracePt t="399965" x="7805738" y="4117975"/>
          <p14:tracePt t="399997" x="7570788" y="4129088"/>
          <p14:tracePt t="400030" x="7548563" y="4195763"/>
          <p14:tracePt t="400063" x="7548563" y="4279900"/>
          <p14:tracePt t="400097" x="7688263" y="4408488"/>
          <p14:tracePt t="400104" x="7699375" y="4424363"/>
          <p14:tracePt t="400130" x="7821613" y="4452938"/>
          <p14:tracePt t="400166" x="7832725" y="4452938"/>
          <p14:tracePt t="400198" x="7888288" y="4391025"/>
          <p14:tracePt t="400230" x="7888288" y="4297363"/>
          <p14:tracePt t="400238" x="7888288" y="4279900"/>
          <p14:tracePt t="400262" x="7850188" y="4229100"/>
          <p14:tracePt t="400295" x="7737475" y="4229100"/>
          <p14:tracePt t="400300" x="7721600" y="4229100"/>
          <p14:tracePt t="400329" x="7670800" y="4229100"/>
          <p14:tracePt t="400332" x="7659688" y="4229100"/>
          <p14:tracePt t="400362" x="7659688" y="4264025"/>
          <p14:tracePt t="400365" x="7659688" y="4275138"/>
          <p14:tracePt t="400397" x="7659688" y="4313238"/>
          <p14:tracePt t="400428" x="7659688" y="4324350"/>
          <p14:tracePt t="400462" x="7693025" y="4291013"/>
          <p14:tracePt t="400496" x="7693025" y="4264025"/>
          <p14:tracePt t="400528" x="7693025" y="4251325"/>
          <p14:tracePt t="400868" x="0" y="0"/>
        </p14:tracePtLst>
        <p14:tracePtLst>
          <p14:tracePt t="410426" x="1595438" y="2884488"/>
          <p14:tracePt t="410431" x="1584325" y="2879725"/>
          <p14:tracePt t="410441" x="1573213" y="2879725"/>
          <p14:tracePt t="410462" x="1477963" y="2862263"/>
          <p14:tracePt t="410464" x="1428750" y="2862263"/>
          <p14:tracePt t="410495" x="1071563" y="2784475"/>
          <p14:tracePt t="410529" x="869950" y="2767013"/>
          <p14:tracePt t="410561" x="842963" y="2767013"/>
          <p14:tracePt t="410595" x="792163" y="2767013"/>
          <p14:tracePt t="410837" x="774700" y="2755900"/>
          <p14:tracePt t="410845" x="798513" y="2755900"/>
          <p14:tracePt t="410864" x="898525" y="2767013"/>
          <p14:tracePt t="410894" x="0" y="0"/>
        </p14:tracePtLst>
        <p14:tracePtLst>
          <p14:tracePt t="411214" x="1992313" y="2901950"/>
          <p14:tracePt t="411269" x="2003425" y="2890838"/>
          <p14:tracePt t="411285" x="2030413" y="2890838"/>
          <p14:tracePt t="411298" x="2119313" y="2890838"/>
          <p14:tracePt t="411302" x="2170113" y="2890838"/>
          <p14:tracePt t="411330" x="2371725" y="2890838"/>
          <p14:tracePt t="411335" x="2493963" y="2890838"/>
          <p14:tracePt t="411364" x="2789238" y="2890838"/>
          <p14:tracePt t="411367" x="2855913" y="2890838"/>
          <p14:tracePt t="411399" x="2884488" y="2890838"/>
          <p14:tracePt t="411461" x="2878138" y="2890838"/>
          <p14:tracePt t="411477" x="2840038" y="2890838"/>
          <p14:tracePt t="411497" x="2822575" y="2890838"/>
          <p14:tracePt t="411532" x="2811463" y="2890838"/>
          <p14:tracePt t="411564" x="2800350" y="2890838"/>
          <p14:tracePt t="411599" x="2784475" y="2895600"/>
          <p14:tracePt t="411631" x="2773363" y="2895600"/>
          <p14:tracePt t="411670" x="2762250" y="2906713"/>
          <p14:tracePt t="411694" x="2733675" y="2906713"/>
          <p14:tracePt t="411728" x="2655888" y="2906713"/>
          <p14:tracePt t="411761" x="2605088" y="2906713"/>
          <p14:tracePt t="411764" x="2578100" y="2906713"/>
          <p14:tracePt t="411795" x="2520950" y="2906713"/>
          <p14:tracePt t="411796" x="2509838" y="2906713"/>
          <p14:tracePt t="411844" x="2498725" y="2906713"/>
          <p14:tracePt t="411861" x="2487613" y="2906713"/>
          <p14:tracePt t="411895" x="2460625" y="2906713"/>
          <p14:tracePt t="411928" x="2409825" y="2901950"/>
          <p14:tracePt t="411961" x="2371725" y="2901950"/>
          <p14:tracePt t="412165" x="0" y="0"/>
        </p14:tracePtLst>
        <p14:tracePtLst>
          <p14:tracePt t="450283" x="920750" y="2906713"/>
          <p14:tracePt t="450287" x="947738" y="2906713"/>
          <p14:tracePt t="450291" x="958850" y="2906713"/>
          <p14:tracePt t="450298" x="969963" y="2906713"/>
          <p14:tracePt t="450331" x="1131888" y="2935288"/>
          <p14:tracePt t="450338" x="1182688" y="2968625"/>
          <p14:tracePt t="450363" x="1333500" y="3035300"/>
          <p14:tracePt t="450397" x="1360488" y="3068638"/>
          <p14:tracePt t="450497" x="1389063" y="3057525"/>
          <p14:tracePt t="450505" x="1406525" y="3057525"/>
          <p14:tracePt t="450545" x="1395413" y="3046413"/>
          <p14:tracePt t="450564" x="1322388" y="3046413"/>
          <p14:tracePt t="450597" x="1116013" y="3030538"/>
          <p14:tracePt t="450603" x="1082675" y="3013075"/>
          <p14:tracePt t="450632" x="1071563" y="3013075"/>
          <p14:tracePt t="450665" x="1071563" y="3001963"/>
          <p14:tracePt t="450695" x="1071563" y="2962275"/>
          <p14:tracePt t="450698" x="1071563" y="2946400"/>
          <p14:tracePt t="450785" x="1076325" y="2935288"/>
          <p14:tracePt t="450794" x="1087438" y="2935288"/>
          <p14:tracePt t="450802" x="1131888" y="2935288"/>
          <p14:tracePt t="450830" x="1222375" y="2924175"/>
          <p14:tracePt t="450835" x="1271588" y="2906713"/>
          <p14:tracePt t="450864" x="1293813" y="2906713"/>
          <p14:tracePt t="450867" x="1304925" y="2906713"/>
          <p14:tracePt t="450979" x="1304925" y="2895600"/>
          <p14:tracePt t="450987" x="1271588" y="2895600"/>
          <p14:tracePt t="450996" x="1238250" y="2879725"/>
          <p14:tracePt t="451028" x="1065213" y="2868613"/>
          <p14:tracePt t="451062" x="1027113" y="2851150"/>
          <p14:tracePt t="451138" x="1031875" y="2862263"/>
          <p14:tracePt t="451155" x="1093788" y="2890838"/>
          <p14:tracePt t="451163" x="1193800" y="2928938"/>
          <p14:tracePt t="451197" x="1360488" y="2979738"/>
          <p14:tracePt t="451234" x="1384300" y="2979738"/>
          <p14:tracePt t="451264" x="1400175" y="2979738"/>
          <p14:tracePt t="451267" x="1400175" y="2974975"/>
          <p14:tracePt t="451299" x="1366838" y="2946400"/>
          <p14:tracePt t="451330" x="1266825" y="2946400"/>
          <p14:tracePt t="451363" x="1120775" y="2968625"/>
          <p14:tracePt t="451397" x="1027113" y="2957513"/>
          <p14:tracePt t="451402" x="1009650" y="2957513"/>
          <p14:tracePt t="451457" x="1038225" y="2979738"/>
          <p14:tracePt t="451466" x="1049338" y="2997200"/>
          <p14:tracePt t="451499" x="1211263" y="3119438"/>
          <p14:tracePt t="451530" x="1327150" y="3170238"/>
          <p14:tracePt t="451650" x="1344613" y="3170238"/>
          <p14:tracePt t="451665" x="1373188" y="3146425"/>
          <p14:tracePt t="451674" x="1384300" y="3135313"/>
          <p14:tracePt t="451698" x="1384300" y="3079750"/>
          <p14:tracePt t="451730" x="1400175" y="3013075"/>
          <p14:tracePt t="451793" x="1400175" y="3001963"/>
          <p14:tracePt t="451802" x="1377950" y="2986088"/>
          <p14:tracePt t="451830" x="1127125" y="2968625"/>
          <p14:tracePt t="451834" x="1076325" y="2968625"/>
          <p14:tracePt t="451864" x="914400" y="2968625"/>
          <p14:tracePt t="451868" x="887413" y="2951163"/>
          <p14:tracePt t="451985" x="869950" y="2951163"/>
          <p14:tracePt t="452001" x="869950" y="2974975"/>
          <p14:tracePt t="452009" x="869950" y="3001963"/>
          <p14:tracePt t="452030" x="881063" y="3057525"/>
          <p14:tracePt t="452034" x="931863" y="3108325"/>
          <p14:tracePt t="452064" x="987425" y="3163888"/>
          <p14:tracePt t="452069" x="998538" y="3163888"/>
          <p14:tracePt t="452097" x="1098550" y="3152775"/>
          <p14:tracePt t="452130" x="1143000" y="3068638"/>
          <p14:tracePt t="452164" x="1189038" y="2986088"/>
          <p14:tracePt t="452197" x="1189038" y="2946400"/>
          <p14:tracePt t="452231" x="1116013" y="2840038"/>
          <p14:tracePt t="452235" x="1082675" y="2806700"/>
          <p14:tracePt t="452263" x="993775" y="2795588"/>
          <p14:tracePt t="452269" x="982663" y="2795588"/>
          <p14:tracePt t="452297" x="898525" y="2795588"/>
          <p14:tracePt t="452330" x="869950" y="2813050"/>
          <p14:tracePt t="452401" x="869950" y="2828925"/>
          <p14:tracePt t="452409" x="881063" y="2840038"/>
          <p14:tracePt t="452431" x="954088" y="2901950"/>
          <p14:tracePt t="452434" x="987425" y="2928938"/>
          <p14:tracePt t="452461" x="1160463" y="3035300"/>
          <p14:tracePt t="452464" x="1177925" y="3035300"/>
          <p14:tracePt t="452494" x="1189038" y="3046413"/>
          <p14:tracePt t="452497" x="1216025" y="3046413"/>
          <p14:tracePt t="452528" x="1293813" y="3041650"/>
          <p14:tracePt t="452561" x="1411288" y="2997200"/>
          <p14:tracePt t="452594" x="1422400" y="2986088"/>
          <p14:tracePt t="452631" x="1477963" y="2928938"/>
          <p14:tracePt t="452634" x="1477963" y="2913063"/>
          <p14:tracePt t="452665" x="1506538" y="2846388"/>
          <p14:tracePt t="452704" x="1500188" y="2817813"/>
          <p14:tracePt t="452729" x="1422400" y="2790825"/>
          <p14:tracePt t="452763" x="1193800" y="2755900"/>
          <p14:tracePt t="452765" x="1143000" y="2755900"/>
          <p14:tracePt t="452796" x="954088" y="2755900"/>
          <p14:tracePt t="452852" x="942975" y="2755900"/>
          <p14:tracePt t="452868" x="914400" y="2762250"/>
          <p14:tracePt t="452895" x="903288" y="2762250"/>
          <p14:tracePt t="452965" x="887413" y="2778125"/>
          <p14:tracePt t="452981" x="887413" y="2790825"/>
          <p14:tracePt t="452998" x="887413" y="2817813"/>
          <p14:tracePt t="453031" x="1027113" y="2951163"/>
          <p14:tracePt t="453038" x="1071563" y="2968625"/>
          <p14:tracePt t="453064" x="1260475" y="2968625"/>
          <p14:tracePt t="453097" x="1293813" y="2968625"/>
          <p14:tracePt t="453102" x="1311275" y="2962275"/>
          <p14:tracePt t="453131" x="1349375" y="2895600"/>
          <p14:tracePt t="453135" x="1360488" y="2879725"/>
          <p14:tracePt t="453164" x="1360488" y="2795588"/>
          <p14:tracePt t="453167" x="1360488" y="2767013"/>
          <p14:tracePt t="453197" x="1322388" y="2651125"/>
          <p14:tracePt t="453231" x="1160463" y="2566988"/>
          <p14:tracePt t="453239" x="1065213" y="2549525"/>
          <p14:tracePt t="453263" x="942975" y="2533650"/>
          <p14:tracePt t="453297" x="831850" y="2533650"/>
          <p14:tracePt t="453301" x="814388" y="2533650"/>
          <p14:tracePt t="453332" x="774700" y="2533650"/>
          <p14:tracePt t="453336" x="763588" y="2538413"/>
          <p14:tracePt t="453363" x="752475" y="2549525"/>
          <p14:tracePt t="453367" x="736600" y="2566988"/>
          <p14:tracePt t="453398" x="725488" y="2617788"/>
          <p14:tracePt t="453431" x="708025" y="2684463"/>
          <p14:tracePt t="453463" x="831850" y="2813050"/>
          <p14:tracePt t="453469" x="847725" y="2824163"/>
          <p14:tracePt t="453497" x="887413" y="2824163"/>
          <p14:tracePt t="453501" x="898525" y="2824163"/>
          <p14:tracePt t="453510" x="909638" y="2824163"/>
          <p14:tracePt t="453531" x="936625" y="2824163"/>
          <p14:tracePt t="453563" x="987425" y="2817813"/>
          <p14:tracePt t="453597" x="1016000" y="2806700"/>
          <p14:tracePt t="453632" x="1038225" y="2778125"/>
          <p14:tracePt t="453664" x="1065213" y="2728913"/>
          <p14:tracePt t="453697" x="1065213" y="2633663"/>
          <p14:tracePt t="453702" x="1065213" y="2617788"/>
          <p14:tracePt t="453730" x="1060450" y="2617788"/>
          <p14:tracePt t="453735" x="1049338" y="2617788"/>
          <p14:tracePt t="453763" x="898525" y="2662238"/>
          <p14:tracePt t="453767" x="854075" y="2706688"/>
          <p14:tracePt t="453797" x="752475" y="2773363"/>
          <p14:tracePt t="453878" x="741363" y="2784475"/>
          <p14:tracePt t="453886" x="741363" y="2813050"/>
          <p14:tracePt t="453897" x="741363" y="2824163"/>
          <p14:tracePt t="453931" x="825500" y="2924175"/>
          <p14:tracePt t="453935" x="869950" y="2940050"/>
          <p14:tracePt t="453963" x="1054100" y="2957513"/>
          <p14:tracePt t="453968" x="1149350" y="2974975"/>
          <p14:tracePt t="453998" x="1200150" y="2974975"/>
          <p14:tracePt t="454030" x="1282700" y="2968625"/>
          <p14:tracePt t="454063" x="1293813" y="2951163"/>
          <p14:tracePt t="454097" x="1333500" y="2928938"/>
          <p14:tracePt t="454103" x="1360488" y="2913063"/>
          <p14:tracePt t="454131" x="1360488" y="2862263"/>
          <p14:tracePt t="454135" x="1360488" y="2835275"/>
          <p14:tracePt t="454164" x="1349375" y="2728913"/>
          <p14:tracePt t="454167" x="1322388" y="2711450"/>
          <p14:tracePt t="454199" x="1266825" y="2673350"/>
          <p14:tracePt t="454231" x="1093788" y="2673350"/>
          <p14:tracePt t="454239" x="1027113" y="2684463"/>
          <p14:tracePt t="454264" x="920750" y="2711450"/>
          <p14:tracePt t="454298" x="903288" y="2711450"/>
          <p14:tracePt t="454332" x="892175" y="2711450"/>
          <p14:tracePt t="454364" x="881063" y="2728913"/>
          <p14:tracePt t="454399" x="898525" y="2762250"/>
          <p14:tracePt t="454430" x="1042988" y="2873375"/>
          <p14:tracePt t="454464" x="1120775" y="2873375"/>
          <p14:tracePt t="454497" x="1131888" y="2873375"/>
          <p14:tracePt t="454530" x="1227138" y="2873375"/>
          <p14:tracePt t="454535" x="1244600" y="2873375"/>
          <p14:tracePt t="454563" x="1293813" y="2873375"/>
          <p14:tracePt t="454599" x="1349375" y="2873375"/>
          <p14:tracePt t="454630" x="1373188" y="2857500"/>
          <p14:tracePt t="454724" x="1366838" y="2846388"/>
          <p14:tracePt t="454734" x="1338263" y="2846388"/>
          <p14:tracePt t="454764" x="1249363" y="2817813"/>
          <p14:tracePt t="454769" x="1182688" y="2801938"/>
          <p14:tracePt t="454798" x="1065213" y="2784475"/>
          <p14:tracePt t="454830" x="987425" y="2784475"/>
          <p14:tracePt t="454885" x="958850" y="2795588"/>
          <p14:tracePt t="454897" x="947738" y="2795588"/>
          <p14:tracePt t="454929" x="892175" y="2824163"/>
          <p14:tracePt t="454980" x="892175" y="2835275"/>
          <p14:tracePt t="454996" x="892175" y="2879725"/>
          <p14:tracePt t="455029" x="914400" y="2946400"/>
          <p14:tracePt t="455062" x="1009650" y="2957513"/>
          <p14:tracePt t="455095" x="1143000" y="2957513"/>
          <p14:tracePt t="455129" x="1271588" y="2957513"/>
          <p14:tracePt t="455132" x="1282700" y="2957513"/>
          <p14:tracePt t="455163" x="1366838" y="2957513"/>
          <p14:tracePt t="455165" x="1384300" y="2957513"/>
          <p14:tracePt t="455195" x="1406525" y="2957513"/>
          <p14:tracePt t="455198" x="1417638" y="2951163"/>
          <p14:tracePt t="455236" x="1417638" y="2940050"/>
          <p14:tracePt t="455262" x="1444625" y="2884488"/>
          <p14:tracePt t="455296" x="1444625" y="2784475"/>
          <p14:tracePt t="455329" x="1444625" y="2744788"/>
          <p14:tracePt t="455363" x="1444625" y="2733675"/>
          <p14:tracePt t="455396" x="1384300" y="2689225"/>
          <p14:tracePt t="455428" x="1171575" y="2689225"/>
          <p14:tracePt t="455462" x="1104900" y="2689225"/>
          <p14:tracePt t="455496" x="1087438" y="2689225"/>
          <p14:tracePt t="455529" x="1076325" y="2689225"/>
          <p14:tracePt t="455573" x="1031875" y="2717800"/>
          <p14:tracePt t="455596" x="1009650" y="2755900"/>
          <p14:tracePt t="455630" x="993775" y="2767013"/>
          <p14:tracePt t="455686" x="993775" y="2778125"/>
          <p14:tracePt t="455697" x="993775" y="2790825"/>
          <p14:tracePt t="455731" x="993775" y="2862263"/>
          <p14:tracePt t="455735" x="993775" y="2873375"/>
          <p14:tracePt t="455763" x="1060450" y="2946400"/>
          <p14:tracePt t="455797" x="1216025" y="2974975"/>
          <p14:tracePt t="455802" x="1244600" y="2990850"/>
          <p14:tracePt t="455831" x="1311275" y="2990850"/>
          <p14:tracePt t="455836" x="1338263" y="2990850"/>
          <p14:tracePt t="455864" x="1439863" y="2990850"/>
          <p14:tracePt t="455868" x="1450975" y="2986088"/>
          <p14:tracePt t="455897" x="1495425" y="2957513"/>
          <p14:tracePt t="455930" x="1550988" y="2890838"/>
          <p14:tracePt t="455938" x="1562100" y="2890838"/>
          <p14:tracePt t="455963" x="1590675" y="2846388"/>
          <p14:tracePt t="455997" x="1590675" y="2835275"/>
          <p14:tracePt t="456031" x="1590675" y="2806700"/>
          <p14:tracePt t="456035" x="1590675" y="2795588"/>
          <p14:tracePt t="456063" x="1539875" y="2755900"/>
          <p14:tracePt t="456068" x="1528763" y="2755900"/>
          <p14:tracePt t="456098" x="1395413" y="2728913"/>
          <p14:tracePt t="456131" x="1277938" y="2711450"/>
          <p14:tracePt t="456138" x="1233488" y="2711450"/>
          <p14:tracePt t="456164" x="1127125" y="2695575"/>
          <p14:tracePt t="456197" x="987425" y="2678113"/>
          <p14:tracePt t="456202" x="958850" y="2678113"/>
          <p14:tracePt t="456231" x="858838" y="2678113"/>
          <p14:tracePt t="456236" x="825500" y="2689225"/>
          <p14:tracePt t="456242" x="798513" y="2706688"/>
          <p14:tracePt t="456267" x="769938" y="2706688"/>
          <p14:tracePt t="456297" x="741363" y="2717800"/>
          <p14:tracePt t="456332" x="741363" y="2728913"/>
          <p14:tracePt t="456363" x="741363" y="2784475"/>
          <p14:tracePt t="456397" x="747713" y="2862263"/>
          <p14:tracePt t="456402" x="763588" y="2879725"/>
          <p14:tracePt t="456431" x="909638" y="2940050"/>
          <p14:tracePt t="456435" x="920750" y="2957513"/>
          <p14:tracePt t="456464" x="969963" y="2957513"/>
          <p14:tracePt t="456467" x="998538" y="2957513"/>
          <p14:tracePt t="456497" x="1116013" y="2957513"/>
          <p14:tracePt t="456530" x="1266825" y="2928938"/>
          <p14:tracePt t="456564" x="1322388" y="2913063"/>
          <p14:tracePt t="456602" x="1355725" y="2895600"/>
          <p14:tracePt t="456630" x="1384300" y="2846388"/>
          <p14:tracePt t="456635" x="1384300" y="2828925"/>
          <p14:tracePt t="456665" x="1395413" y="2767013"/>
          <p14:tracePt t="456694" x="1395413" y="2751138"/>
          <p14:tracePt t="456696" x="1395413" y="2740025"/>
          <p14:tracePt t="456727" x="1360488" y="2700338"/>
          <p14:tracePt t="456760" x="1244600" y="2689225"/>
          <p14:tracePt t="456794" x="1109663" y="2689225"/>
          <p14:tracePt t="456828" x="1060450" y="2689225"/>
          <p14:tracePt t="456861" x="1020763" y="2695575"/>
          <p14:tracePt t="456864" x="1004888" y="2706688"/>
          <p14:tracePt t="456895" x="982663" y="2733675"/>
          <p14:tracePt t="456936" x="982663" y="2744788"/>
          <p14:tracePt t="456961" x="982663" y="2784475"/>
          <p14:tracePt t="456994" x="1076325" y="2857500"/>
          <p14:tracePt t="457028" x="1131888" y="2873375"/>
          <p14:tracePt t="457061" x="1227138" y="2873375"/>
          <p14:tracePt t="457064" x="1255713" y="2873375"/>
          <p14:tracePt t="457095" x="1366838" y="2873375"/>
          <p14:tracePt t="457097" x="1406525" y="2873375"/>
          <p14:tracePt t="457128" x="1477963" y="2873375"/>
          <p14:tracePt t="457161" x="1517650" y="2840038"/>
          <p14:tracePt t="457196" x="1528763" y="2824163"/>
          <p14:tracePt t="457228" x="1539875" y="2773363"/>
          <p14:tracePt t="457261" x="1539875" y="2751138"/>
          <p14:tracePt t="457296" x="1417638" y="2733675"/>
          <p14:tracePt t="457328" x="1200150" y="2733675"/>
          <p14:tracePt t="457361" x="1143000" y="2733675"/>
          <p14:tracePt t="457394" x="1131888" y="2733675"/>
          <p14:tracePt t="457428" x="993775" y="2790825"/>
          <p14:tracePt t="457461" x="942975" y="2846388"/>
          <p14:tracePt t="457546" x="942975" y="2873375"/>
          <p14:tracePt t="457553" x="942975" y="2884488"/>
          <p14:tracePt t="457563" x="947738" y="2895600"/>
          <p14:tracePt t="457597" x="1065213" y="2957513"/>
          <p14:tracePt t="457630" x="1316038" y="2990850"/>
          <p14:tracePt t="457635" x="1333500" y="2990850"/>
          <p14:tracePt t="457664" x="1428750" y="2979738"/>
          <p14:tracePt t="457669" x="1444625" y="2979738"/>
          <p14:tracePt t="457697" x="1466850" y="2957513"/>
          <p14:tracePt t="457738" x="1484313" y="2940050"/>
          <p14:tracePt t="457769" x="1484313" y="2901950"/>
          <p14:tracePt t="457797" x="1473200" y="2846388"/>
          <p14:tracePt t="457801" x="1444625" y="2828925"/>
          <p14:tracePt t="457830" x="1333500" y="2767013"/>
          <p14:tracePt t="457834" x="1266825" y="2767013"/>
          <p14:tracePt t="457867" x="1031875" y="2751138"/>
          <p14:tracePt t="457897" x="858838" y="2762250"/>
          <p14:tracePt t="457930" x="769938" y="2835275"/>
          <p14:tracePt t="457965" x="741363" y="2906713"/>
          <p14:tracePt t="457997" x="741363" y="2917825"/>
          <p14:tracePt t="458031" x="741363" y="2946400"/>
          <p14:tracePt t="458035" x="741363" y="2957513"/>
          <p14:tracePt t="458065" x="814388" y="2986088"/>
          <p14:tracePt t="458098" x="947738" y="2986088"/>
          <p14:tracePt t="458130" x="993775" y="2974975"/>
          <p14:tracePt t="458201" x="1004888" y="2962275"/>
          <p14:tracePt t="458281" x="1004888" y="2946400"/>
          <p14:tracePt t="458425" x="998538" y="2946400"/>
          <p14:tracePt t="458696" x="0" y="0"/>
        </p14:tracePtLst>
        <p14:tracePtLst>
          <p14:tracePt t="465069" x="1863725" y="2846388"/>
          <p14:tracePt t="465158" x="1919288" y="2857500"/>
          <p14:tracePt t="465165" x="1930400" y="2857500"/>
          <p14:tracePt t="465199" x="2103438" y="2884488"/>
          <p14:tracePt t="465230" x="2243138" y="2901950"/>
          <p14:tracePt t="465263" x="2292350" y="2901950"/>
          <p14:tracePt t="465298" x="2427288" y="2901950"/>
          <p14:tracePt t="465302" x="2454275" y="2901950"/>
          <p14:tracePt t="465328" x="2660650" y="2901950"/>
          <p14:tracePt t="465332" x="2689225" y="2901950"/>
          <p14:tracePt t="465362" x="2740025" y="2901950"/>
          <p14:tracePt t="465428" x="2767013" y="2901950"/>
          <p14:tracePt t="465437" x="2778125" y="2901950"/>
          <p14:tracePt t="465462" x="2833688" y="2868613"/>
          <p14:tracePt t="465496" x="2844800" y="2851150"/>
          <p14:tracePt t="465542" x="2844800" y="2840038"/>
          <p14:tracePt t="465564" x="2840038" y="2828925"/>
          <p14:tracePt t="465566" x="2811463" y="2828925"/>
          <p14:tracePt t="465598" x="2487613" y="2813050"/>
          <p14:tracePt t="465630" x="2209800" y="2813050"/>
          <p14:tracePt t="465664" x="2092325" y="2813050"/>
          <p14:tracePt t="465698" x="2058988" y="2813050"/>
          <p14:tracePt t="465702" x="2030413" y="2813050"/>
          <p14:tracePt t="465730" x="1941513" y="2813050"/>
          <p14:tracePt t="465734" x="1897063" y="2813050"/>
          <p14:tracePt t="465763" x="1824038" y="2813050"/>
          <p14:tracePt t="465958" x="1835150" y="2817813"/>
          <p14:tracePt t="465973" x="1846263" y="2817813"/>
          <p14:tracePt t="465997" x="2036763" y="2817813"/>
          <p14:tracePt t="466030" x="2325688" y="2817813"/>
          <p14:tracePt t="466063" x="2449513" y="2817813"/>
          <p14:tracePt t="466097" x="2460625" y="2817813"/>
          <p14:tracePt t="466101" x="2471738" y="2817813"/>
          <p14:tracePt t="466131" x="2487613" y="2817813"/>
          <p14:tracePt t="466135" x="2516188" y="2817813"/>
          <p14:tracePt t="466165" x="2538413" y="2817813"/>
          <p14:tracePt t="466229" x="2549525" y="2817813"/>
          <p14:tracePt t="466262" x="2516188" y="2806700"/>
          <p14:tracePt t="466270" x="2465388" y="2790825"/>
          <p14:tracePt t="466297" x="2292350" y="2740025"/>
          <p14:tracePt t="466301" x="2225675" y="2717800"/>
          <p14:tracePt t="466330" x="2143125" y="2717800"/>
          <p14:tracePt t="466334" x="2130425" y="2717800"/>
          <p14:tracePt t="466364" x="2014538" y="2717800"/>
          <p14:tracePt t="466367" x="1941513" y="2751138"/>
          <p14:tracePt t="466397" x="1763713" y="2767013"/>
          <p14:tracePt t="466565" x="1752600" y="2778125"/>
          <p14:tracePt t="466581" x="1757363" y="2778125"/>
          <p14:tracePt t="466598" x="1885950" y="2795588"/>
          <p14:tracePt t="466629" x="2187575" y="2813050"/>
          <p14:tracePt t="466662" x="2487613" y="2828925"/>
          <p14:tracePt t="466695" x="2527300" y="2846388"/>
          <p14:tracePt t="466837" x="2509838" y="2846388"/>
          <p14:tracePt t="466845" x="2476500" y="2846388"/>
          <p14:tracePt t="466863" x="2382838" y="2846388"/>
          <p14:tracePt t="466897" x="2276475" y="2846388"/>
          <p14:tracePt t="466997" x="2265363" y="2857500"/>
          <p14:tracePt t="468312" x="0" y="0"/>
        </p14:tracePtLst>
        <p14:tracePtLst>
          <p14:tracePt t="488531" x="2940050" y="2846388"/>
          <p14:tracePt t="488601" x="2962275" y="2828925"/>
          <p14:tracePt t="488610" x="3051175" y="2828925"/>
          <p14:tracePt t="488630" x="3208338" y="2828925"/>
          <p14:tracePt t="488664" x="3359150" y="2828925"/>
          <p14:tracePt t="488713" x="3386138" y="2828925"/>
          <p14:tracePt t="488731" x="3481388" y="2828925"/>
          <p14:tracePt t="488764" x="3721100" y="2828925"/>
          <p14:tracePt t="488769" x="3787775" y="2828925"/>
          <p14:tracePt t="488797" x="3871913" y="2828925"/>
          <p14:tracePt t="488801" x="3887788" y="2828925"/>
          <p14:tracePt t="488841" x="3927475" y="2828925"/>
          <p14:tracePt t="488864" x="3967163" y="2828925"/>
          <p14:tracePt t="488867" x="3983038" y="2828925"/>
          <p14:tracePt t="488898" x="4117975" y="2828925"/>
          <p14:tracePt t="488932" x="4306888" y="2828925"/>
          <p14:tracePt t="488963" x="4418013" y="2828925"/>
          <p14:tracePt t="488997" x="4429125" y="2828925"/>
          <p14:tracePt t="489031" x="4552950" y="2828925"/>
          <p14:tracePt t="489036" x="4575175" y="2828925"/>
          <p14:tracePt t="489064" x="4703763" y="2840038"/>
          <p14:tracePt t="489068" x="4730750" y="2857500"/>
          <p14:tracePt t="489098" x="4876800" y="2968625"/>
          <p14:tracePt t="489132" x="4892675" y="2979738"/>
          <p14:tracePt t="489289" x="4881563" y="2979738"/>
          <p14:tracePt t="489306" x="4870450" y="2979738"/>
          <p14:tracePt t="489417" x="4826000" y="2979738"/>
          <p14:tracePt t="489425" x="4814888" y="2979738"/>
          <p14:tracePt t="489434" x="4803775" y="2979738"/>
          <p14:tracePt t="489464" x="4675188" y="2951163"/>
          <p14:tracePt t="489467" x="4608513" y="2951163"/>
          <p14:tracePt t="489498" x="4357688" y="2935288"/>
          <p14:tracePt t="489506" x="4233863" y="2935288"/>
          <p14:tracePt t="489530" x="3838575" y="2917825"/>
          <p14:tracePt t="489564" x="3676650" y="2917825"/>
          <p14:tracePt t="489769" x="3665538" y="2917825"/>
          <p14:tracePt t="489779" x="3636963" y="2884488"/>
          <p14:tracePt t="489797" x="3576638" y="2857500"/>
          <p14:tracePt t="489802" x="3532188" y="2828925"/>
          <p14:tracePt t="489830" x="3403600" y="2813050"/>
          <p14:tracePt t="489834" x="3359150" y="2813050"/>
          <p14:tracePt t="489864" x="3302000" y="2813050"/>
          <p14:tracePt t="490025" x="3290888" y="2813050"/>
          <p14:tracePt t="490328" x="0" y="0"/>
        </p14:tracePtLst>
        <p14:tracePtLst>
          <p14:tracePt t="496834" x="3024188" y="2857500"/>
          <p14:tracePt t="496921" x="3035300" y="2857500"/>
          <p14:tracePt t="496937" x="3051175" y="2857500"/>
          <p14:tracePt t="496945" x="3106738" y="2857500"/>
          <p14:tracePt t="496964" x="3201988" y="2857500"/>
          <p14:tracePt t="496997" x="3492500" y="2857500"/>
          <p14:tracePt t="497001" x="3581400" y="2857500"/>
          <p14:tracePt t="497031" x="4011613" y="2901950"/>
          <p14:tracePt t="497035" x="4162425" y="2901950"/>
          <p14:tracePt t="497064" x="4619625" y="2968625"/>
          <p14:tracePt t="497068" x="4748213" y="2986088"/>
          <p14:tracePt t="497097" x="4759325" y="2986088"/>
          <p14:tracePt t="497133" x="4725988" y="2979738"/>
          <p14:tracePt t="497164" x="4697413" y="2979738"/>
          <p14:tracePt t="497197" x="4686300" y="2962275"/>
          <p14:tracePt t="497233" x="4657725" y="2951163"/>
          <p14:tracePt t="497263" x="4635500" y="2951163"/>
          <p14:tracePt t="497299" x="4597400" y="2951163"/>
          <p14:tracePt t="497331" x="4424363" y="2962275"/>
          <p14:tracePt t="497363" x="4240213" y="2979738"/>
          <p14:tracePt t="497397" x="4151313" y="2979738"/>
          <p14:tracePt t="497402" x="4122738" y="2979738"/>
          <p14:tracePt t="497431" x="4022725" y="2979738"/>
          <p14:tracePt t="497434" x="4005263" y="2974975"/>
          <p14:tracePt t="497463" x="3860800" y="2901950"/>
          <p14:tracePt t="497467" x="3816350" y="2901950"/>
          <p14:tracePt t="497497" x="3732213" y="2890838"/>
          <p14:tracePt t="497530" x="3648075" y="2873375"/>
          <p14:tracePt t="497563" x="3475038" y="2873375"/>
          <p14:tracePt t="497568" x="3463925" y="2862263"/>
          <p14:tracePt t="497597" x="3419475" y="2846388"/>
          <p14:tracePt t="497722" x="3430588" y="2846388"/>
          <p14:tracePt t="497737" x="3452813" y="2846388"/>
          <p14:tracePt t="497763" x="3509963" y="2846388"/>
          <p14:tracePt t="497794" x="3609975" y="2857500"/>
          <p14:tracePt t="497827" x="3838575" y="2924175"/>
          <p14:tracePt t="497862" x="3971925" y="2935288"/>
          <p14:tracePt t="497978" x="3989388" y="2895600"/>
          <p14:tracePt t="497985" x="3978275" y="2884488"/>
          <p14:tracePt t="497997" x="3967163" y="2857500"/>
          <p14:tracePt t="498030" x="3894138" y="2773363"/>
          <p14:tracePt t="498035" x="3883025" y="2762250"/>
          <p14:tracePt t="498064" x="3743325" y="2717800"/>
          <p14:tracePt t="498067" x="3727450" y="2717800"/>
          <p14:tracePt t="498100" x="3525838" y="2700338"/>
          <p14:tracePt t="498130" x="3470275" y="2700338"/>
          <p14:tracePt t="498164" x="3403600" y="2717800"/>
          <p14:tracePt t="498198" x="3352800" y="2755900"/>
          <p14:tracePt t="498230" x="3359150" y="2784475"/>
          <p14:tracePt t="498234" x="3386138" y="2813050"/>
          <p14:tracePt t="498264" x="3503613" y="2906713"/>
          <p14:tracePt t="498268" x="3532188" y="2940050"/>
          <p14:tracePt t="498297" x="3654425" y="2951163"/>
          <p14:tracePt t="498330" x="3676650" y="2951163"/>
          <p14:tracePt t="498363" x="3687763" y="2906713"/>
          <p14:tracePt t="498397" x="3705225" y="2857500"/>
          <p14:tracePt t="498401" x="3705225" y="2828925"/>
          <p14:tracePt t="498430" x="3705225" y="2790825"/>
          <p14:tracePt t="498464" x="3692525" y="2740025"/>
          <p14:tracePt t="498468" x="3692525" y="2722563"/>
          <p14:tracePt t="498497" x="3592513" y="2722563"/>
          <p14:tracePt t="498530" x="3509963" y="2801938"/>
          <p14:tracePt t="498563" x="3509963" y="2840038"/>
          <p14:tracePt t="498569" x="3514725" y="2851150"/>
          <p14:tracePt t="498601" x="3525838" y="2851150"/>
          <p14:tracePt t="498630" x="3636963" y="2917825"/>
          <p14:tracePt t="498634" x="3648075" y="2917825"/>
          <p14:tracePt t="498663" x="3676650" y="2917825"/>
          <p14:tracePt t="498694" x="3687763" y="2906713"/>
          <p14:tracePt t="498696" x="3716338" y="2879725"/>
          <p14:tracePt t="498728" x="3743325" y="2817813"/>
          <p14:tracePt t="498762" x="3743325" y="2801938"/>
          <p14:tracePt t="498798" x="3721100" y="2790825"/>
          <p14:tracePt t="499416" x="0" y="0"/>
        </p14:tracePtLst>
        <p14:tracePtLst>
          <p14:tracePt t="500583" x="1054100" y="2846388"/>
          <p14:tracePt t="500622" x="1098550" y="2828925"/>
          <p14:tracePt t="500631" x="1109663" y="2828925"/>
          <p14:tracePt t="500664" x="1300163" y="2840038"/>
          <p14:tracePt t="500697" x="1389063" y="2840038"/>
          <p14:tracePt t="500702" x="1400175" y="2840038"/>
          <p14:tracePt t="501132" x="0" y="0"/>
        </p14:tracePtLst>
        <p14:tracePtLst>
          <p14:tracePt t="501623" x="1790700" y="2879725"/>
          <p14:tracePt t="501694" x="1797050" y="2879725"/>
          <p14:tracePt t="501701" x="1824038" y="2879725"/>
          <p14:tracePt t="501730" x="1947863" y="2879725"/>
          <p14:tracePt t="501734" x="2014538" y="2879725"/>
          <p14:tracePt t="501766" x="2147888" y="2884488"/>
          <p14:tracePt t="501797" x="2170113" y="2884488"/>
          <p14:tracePt t="501839" x="2214563" y="2901950"/>
          <p14:tracePt t="501864" x="2243138" y="2901950"/>
          <p14:tracePt t="501897" x="2254250" y="2901950"/>
          <p14:tracePt t="502172" x="0" y="0"/>
        </p14:tracePtLst>
        <p14:tracePtLst>
          <p14:tracePt t="506414" x="2951163" y="2711450"/>
          <p14:tracePt t="506517" x="2957513" y="2711450"/>
          <p14:tracePt t="506533" x="3001963" y="2711450"/>
          <p14:tracePt t="506542" x="3090863" y="2722563"/>
          <p14:tracePt t="506564" x="3230563" y="2722563"/>
          <p14:tracePt t="506567" x="3257550" y="2722563"/>
          <p14:tracePt t="506597" x="3348038" y="2722563"/>
          <p14:tracePt t="506630" x="3397250" y="2722563"/>
          <p14:tracePt t="506664" x="3609975" y="2722563"/>
          <p14:tracePt t="506670" x="3654425" y="2722563"/>
          <p14:tracePt t="506697" x="3887788" y="2762250"/>
          <p14:tracePt t="506702" x="3956050" y="2778125"/>
          <p14:tracePt t="506731" x="4049713" y="2795588"/>
          <p14:tracePt t="506789" x="4060825" y="2795588"/>
          <p14:tracePt t="506821" x="4078288" y="2795588"/>
          <p14:tracePt t="506831" x="4106863" y="2795588"/>
          <p14:tracePt t="506864" x="4144963" y="2795588"/>
          <p14:tracePt t="506901" x="4173538" y="2806700"/>
          <p14:tracePt t="506931" x="4295775" y="2806700"/>
          <p14:tracePt t="506934" x="4340225" y="2806700"/>
          <p14:tracePt t="506966" x="4719638" y="2806700"/>
          <p14:tracePt t="506997" x="5021263" y="2806700"/>
          <p14:tracePt t="507093" x="5010150" y="2806700"/>
          <p14:tracePt t="507109" x="4999038" y="2806700"/>
          <p14:tracePt t="507140" x="0" y="0"/>
        </p14:tracePtLst>
        <p14:tracePtLst>
          <p14:tracePt t="508014" x="7548563" y="2422525"/>
          <p14:tracePt t="508070" x="7570788" y="2422525"/>
          <p14:tracePt t="508077" x="7586663" y="2422525"/>
          <p14:tracePt t="508095" x="7643813" y="2438400"/>
          <p14:tracePt t="508129" x="7681913" y="2438400"/>
          <p14:tracePt t="508132" x="7721600" y="2438400"/>
          <p14:tracePt t="508162" x="7810500" y="2438400"/>
          <p14:tracePt t="508165" x="7854950" y="2438400"/>
          <p14:tracePt t="508195" x="7983538" y="2411413"/>
          <p14:tracePt t="508198" x="8012113" y="2398713"/>
          <p14:tracePt t="508229" x="8285163" y="2343150"/>
          <p14:tracePt t="508262" x="8369300" y="2332038"/>
          <p14:tracePt t="508295" x="8451850" y="2305050"/>
          <p14:tracePt t="508329" x="8569325" y="2181225"/>
          <p14:tracePt t="508332" x="8586788" y="2154238"/>
          <p14:tracePt t="508361" x="8624888" y="2114550"/>
          <p14:tracePt t="508363" x="8636000" y="2103438"/>
          <p14:tracePt t="508395" x="8675688" y="2076450"/>
          <p14:tracePt t="508396" x="8675688" y="2065338"/>
          <p14:tracePt t="508429" x="8675688" y="1936750"/>
          <p14:tracePt t="508461" x="8653463" y="1763713"/>
          <p14:tracePt t="508494" x="8609013" y="1690688"/>
          <p14:tracePt t="508528" x="8385175" y="1601788"/>
          <p14:tracePt t="508561" x="8078788" y="1512888"/>
          <p14:tracePt t="508564" x="7978775" y="1473200"/>
          <p14:tracePt t="508594" x="7827963" y="1439863"/>
          <p14:tracePt t="508632" x="7726363" y="1422400"/>
          <p14:tracePt t="508635" x="7670800" y="1411288"/>
          <p14:tracePt t="508664" x="7564438" y="1411288"/>
          <p14:tracePt t="508667" x="7537450" y="1411288"/>
          <p14:tracePt t="508699" x="7437438" y="1411288"/>
          <p14:tracePt t="508730" x="7258050" y="1490663"/>
          <p14:tracePt t="508764" x="7135813" y="1524000"/>
          <p14:tracePt t="508799" x="7113588" y="1546225"/>
          <p14:tracePt t="508830" x="7069138" y="1573213"/>
          <p14:tracePt t="508835" x="7058025" y="1584325"/>
          <p14:tracePt t="508864" x="6989763" y="1639888"/>
          <p14:tracePt t="508867" x="6962775" y="1668463"/>
          <p14:tracePt t="508899" x="6929438" y="1846263"/>
          <p14:tracePt t="508930" x="6929438" y="1941513"/>
          <p14:tracePt t="508963" x="6962775" y="2054225"/>
          <p14:tracePt t="508997" x="7062788" y="2125663"/>
          <p14:tracePt t="509001" x="7080250" y="2143125"/>
          <p14:tracePt t="509030" x="7202488" y="2238375"/>
          <p14:tracePt t="509034" x="7275513" y="2271713"/>
          <p14:tracePt t="509064" x="7346950" y="2316163"/>
          <p14:tracePt t="509068" x="7375525" y="2332038"/>
          <p14:tracePt t="509097" x="7404100" y="2332038"/>
          <p14:tracePt t="509130" x="7586663" y="2343150"/>
          <p14:tracePt t="509163" x="7839075" y="2343150"/>
          <p14:tracePt t="509197" x="8050213" y="2360613"/>
          <p14:tracePt t="509201" x="8061325" y="2360613"/>
          <p14:tracePt t="509230" x="8128000" y="2360613"/>
          <p14:tracePt t="509234" x="8156575" y="2360613"/>
          <p14:tracePt t="509264" x="8256588" y="2360613"/>
          <p14:tracePt t="509269" x="8274050" y="2360613"/>
          <p14:tracePt t="509274" x="8296275" y="2360613"/>
          <p14:tracePt t="509297" x="8329613" y="2360613"/>
          <p14:tracePt t="509328" x="8396288" y="2338388"/>
          <p14:tracePt t="509362" x="8451850" y="2238375"/>
          <p14:tracePt t="509369" x="8469313" y="2209800"/>
          <p14:tracePt t="509395" x="8529638" y="2114550"/>
          <p14:tracePt t="509428" x="8569325" y="2030413"/>
          <p14:tracePt t="509432" x="8586788" y="2014538"/>
          <p14:tracePt t="509462" x="8642350" y="1925638"/>
          <p14:tracePt t="509466" x="8642350" y="1897063"/>
          <p14:tracePt t="509495" x="8642350" y="1824038"/>
          <p14:tracePt t="509497" x="8620125" y="1763713"/>
          <p14:tracePt t="509529" x="8469313" y="1490663"/>
          <p14:tracePt t="509562" x="8307388" y="1366838"/>
          <p14:tracePt t="509595" x="7989888" y="1238250"/>
          <p14:tracePt t="509629" x="7699375" y="1182688"/>
          <p14:tracePt t="509632" x="7670800" y="1182688"/>
          <p14:tracePt t="509662" x="7593013" y="1222375"/>
          <p14:tracePt t="509665" x="7564438" y="1249363"/>
          <p14:tracePt t="509694" x="7453313" y="1328738"/>
          <p14:tracePt t="509695" x="7419975" y="1355725"/>
          <p14:tracePt t="509727" x="7364413" y="1400175"/>
          <p14:tracePt t="509817" x="7335838" y="1411288"/>
          <p14:tracePt t="509825" x="7324725" y="1411288"/>
          <p14:tracePt t="509832" x="0" y="0"/>
        </p14:tracePtLst>
        <p14:tracePtLst>
          <p14:tracePt t="510498" x="7253288" y="2087563"/>
          <p14:tracePt t="510585" x="7253288" y="2098675"/>
          <p14:tracePt t="510601" x="7269163" y="2143125"/>
          <p14:tracePt t="510610" x="7269163" y="2159000"/>
          <p14:tracePt t="510632" x="7346950" y="2203450"/>
          <p14:tracePt t="510635" x="7358063" y="2214563"/>
          <p14:tracePt t="510663" x="7386638" y="2232025"/>
          <p14:tracePt t="510842" x="7380288" y="2232025"/>
          <p14:tracePt t="510849" x="7369175" y="2232025"/>
          <p14:tracePt t="511352" x="0" y="0"/>
        </p14:tracePtLst>
        <p14:tracePtLst>
          <p14:tracePt t="512454" x="7883525" y="1741488"/>
          <p14:tracePt t="512509" x="7872413" y="1730375"/>
          <p14:tracePt t="512525" x="7854950" y="1730375"/>
          <p14:tracePt t="512557" x="7843838" y="1735138"/>
          <p14:tracePt t="512573" x="7832725" y="1746250"/>
          <p14:tracePt t="512597" x="7759700" y="1763713"/>
          <p14:tracePt t="512630" x="7737475" y="1785938"/>
          <p14:tracePt t="512718" x="7726363" y="1797050"/>
          <p14:tracePt t="512749" x="7726363" y="1812925"/>
          <p14:tracePt t="512757" x="7726363" y="1824038"/>
          <p14:tracePt t="512765" x="7726363" y="1835150"/>
          <p14:tracePt t="512795" x="7726363" y="1874838"/>
          <p14:tracePt t="512829" x="7726363" y="1903413"/>
          <p14:tracePt t="512862" x="7726363" y="1930400"/>
          <p14:tracePt t="512895" x="7726363" y="1970088"/>
          <p14:tracePt t="512928" x="7777163" y="2054225"/>
          <p14:tracePt t="512932" x="7777163" y="2065338"/>
          <p14:tracePt t="512961" x="7788275" y="2081213"/>
          <p14:tracePt t="513037" x="7816850" y="2092325"/>
          <p14:tracePt t="513045" x="7843838" y="2109788"/>
          <p14:tracePt t="513063" x="7861300" y="2109788"/>
          <p14:tracePt t="513097" x="7921625" y="2109788"/>
          <p14:tracePt t="513102" x="7939088" y="2109788"/>
          <p14:tracePt t="513131" x="8023225" y="2120900"/>
          <p14:tracePt t="513136" x="8034338" y="2120900"/>
          <p14:tracePt t="513163" x="8072438" y="2120900"/>
          <p14:tracePt t="513198" x="8083550" y="2120900"/>
          <p14:tracePt t="513230" x="8123238" y="2120900"/>
          <p14:tracePt t="513263" x="8223250" y="2120900"/>
          <p14:tracePt t="513268" x="8234363" y="2120900"/>
          <p14:tracePt t="513297" x="8318500" y="2114550"/>
          <p14:tracePt t="513301" x="8329613" y="2098675"/>
          <p14:tracePt t="513332" x="8345488" y="2047875"/>
          <p14:tracePt t="513363" x="8369300" y="2019300"/>
          <p14:tracePt t="513422" x="8369300" y="2008188"/>
          <p14:tracePt t="513431" x="8369300" y="1981200"/>
          <p14:tracePt t="513463" x="8301038" y="1881188"/>
          <p14:tracePt t="513497" x="8274050" y="1824038"/>
          <p14:tracePt t="513501" x="8262938" y="1808163"/>
          <p14:tracePt t="513530" x="8234363" y="1785938"/>
          <p14:tracePt t="513534" x="8223250" y="1785938"/>
          <p14:tracePt t="513563" x="8150225" y="1757363"/>
          <p14:tracePt t="513567" x="8139113" y="1757363"/>
          <p14:tracePt t="513598" x="8023225" y="1757363"/>
          <p14:tracePt t="513631" x="7921625" y="1730375"/>
          <p14:tracePt t="513664" x="7850188" y="1697038"/>
          <p14:tracePt t="513696" x="7799388" y="1697038"/>
          <p14:tracePt t="513728" x="7759700" y="1697038"/>
          <p14:tracePt t="513772" x="7748588" y="1697038"/>
          <p14:tracePt t="513796" x="7666038" y="1746250"/>
          <p14:tracePt t="513829" x="7610475" y="1774825"/>
          <p14:tracePt t="513884" x="7599363" y="1785938"/>
          <p14:tracePt t="513901" x="7586663" y="1801813"/>
          <p14:tracePt t="513929" x="7586663" y="1812925"/>
          <p14:tracePt t="513962" x="7586663" y="1881188"/>
          <p14:tracePt t="513965" x="7586663" y="1892300"/>
          <p14:tracePt t="513996" x="7593013" y="2003425"/>
          <p14:tracePt t="514029" x="7615238" y="2025650"/>
          <p14:tracePt t="514063" x="7632700" y="2043113"/>
          <p14:tracePt t="514096" x="7715250" y="2070100"/>
          <p14:tracePt t="514130" x="7766050" y="2092325"/>
          <p14:tracePt t="514162" x="7839075" y="2109788"/>
          <p14:tracePt t="514165" x="7850188" y="2120900"/>
          <p14:tracePt t="514197" x="7932738" y="2181225"/>
          <p14:tracePt t="514229" x="8016875" y="2192338"/>
          <p14:tracePt t="514262" x="8101013" y="2209800"/>
          <p14:tracePt t="514295" x="8167688" y="2209800"/>
          <p14:tracePt t="514328" x="8234363" y="2209800"/>
          <p14:tracePt t="514332" x="8245475" y="2187575"/>
          <p14:tracePt t="514362" x="8301038" y="2159000"/>
          <p14:tracePt t="514365" x="8318500" y="2159000"/>
          <p14:tracePt t="514397" x="8413750" y="2120900"/>
          <p14:tracePt t="514429" x="8440738" y="2120900"/>
          <p14:tracePt t="514462" x="8507413" y="2047875"/>
          <p14:tracePt t="514497" x="8507413" y="1981200"/>
          <p14:tracePt t="514501" x="8507413" y="1970088"/>
          <p14:tracePt t="514530" x="8458200" y="1885950"/>
          <p14:tracePt t="514535" x="8429625" y="1852613"/>
          <p14:tracePt t="514564" x="8374063" y="1812925"/>
          <p14:tracePt t="514568" x="8307388" y="1812925"/>
          <p14:tracePt t="514597" x="8174038" y="1752600"/>
          <p14:tracePt t="514630" x="8150225" y="1741488"/>
          <p14:tracePt t="514665" x="8078788" y="1741488"/>
          <p14:tracePt t="514694" x="7994650" y="1768475"/>
          <p14:tracePt t="514696" x="7966075" y="1768475"/>
          <p14:tracePt t="514729" x="7899400" y="1812925"/>
          <p14:tracePt t="514896" x="0" y="0"/>
        </p14:tracePtLst>
        <p14:tracePtLst>
          <p14:tracePt t="515445" x="8105775" y="2298700"/>
          <p14:tracePt t="515449" x="8105775" y="2282825"/>
          <p14:tracePt t="515461" x="8089900" y="2254250"/>
          <p14:tracePt t="515494" x="8067675" y="2232025"/>
          <p14:tracePt t="515496" x="8050213" y="2220913"/>
          <p14:tracePt t="515528" x="8023225" y="2192338"/>
          <p14:tracePt t="515562" x="7877175" y="2165350"/>
          <p14:tracePt t="515595" x="7666038" y="2165350"/>
          <p14:tracePt t="515628" x="7626350" y="2165350"/>
          <p14:tracePt t="515661" x="7599363" y="2170113"/>
          <p14:tracePt t="515664" x="7586663" y="2181225"/>
          <p14:tracePt t="515694" x="7570788" y="2254250"/>
          <p14:tracePt t="515696" x="7581900" y="2332038"/>
          <p14:tracePt t="515728" x="7777163" y="2544763"/>
          <p14:tracePt t="515761" x="7921625" y="2655888"/>
          <p14:tracePt t="515825" x="7939088" y="2655888"/>
          <p14:tracePt t="515835" x="7950200" y="2655888"/>
          <p14:tracePt t="515864" x="8072438" y="2582863"/>
          <p14:tracePt t="515867" x="8145463" y="2549525"/>
          <p14:tracePt t="515896" x="8223250" y="2416175"/>
          <p14:tracePt t="515929" x="8223250" y="2305050"/>
          <p14:tracePt t="515962" x="8116888" y="2176463"/>
          <p14:tracePt t="515995" x="7983538" y="2165350"/>
          <p14:tracePt t="516029" x="7770813" y="2176463"/>
          <p14:tracePt t="516032" x="7737475" y="2227263"/>
          <p14:tracePt t="516062" x="7621588" y="2371725"/>
          <p14:tracePt t="516065" x="7621588" y="2387600"/>
          <p14:tracePt t="516095" x="7621588" y="2505075"/>
          <p14:tracePt t="516097" x="7621588" y="2516188"/>
          <p14:tracePt t="516130" x="7710488" y="2622550"/>
          <p14:tracePt t="516162" x="7850188" y="2640013"/>
          <p14:tracePt t="516195" x="7961313" y="2589213"/>
          <p14:tracePt t="516229" x="8001000" y="2549525"/>
          <p14:tracePt t="516233" x="8012113" y="2538413"/>
          <p14:tracePt t="516262" x="8023225" y="2493963"/>
          <p14:tracePt t="516295" x="8039100" y="2482850"/>
          <p14:tracePt t="516329" x="7972425" y="2327275"/>
          <p14:tracePt t="516361" x="7637463" y="2132013"/>
          <p14:tracePt t="516395" x="7564438" y="2103438"/>
          <p14:tracePt t="516429" x="7553325" y="2103438"/>
          <p14:tracePt t="516460" x="7564438" y="2187575"/>
          <p14:tracePt t="51646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Voda v hornině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6631"/>
            <a:ext cx="6023247" cy="4713165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cs typeface="Arial" panose="020B0604020202020204" pitchFamily="34" charset="0"/>
              </a:rPr>
              <a:t>Orientační hodnoty pórovitosti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cs typeface="Arial" panose="020B0604020202020204" pitchFamily="34" charset="0"/>
              </a:rPr>
              <a:t>nezpevněné horniny – vyšší pórovitosti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cs typeface="Arial" panose="020B0604020202020204" pitchFamily="34" charset="0"/>
              </a:rPr>
              <a:t>zpevněné horniny – nižší pórovitosti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cs-CZ" sz="1800" kern="1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cs-CZ" sz="1800" kern="1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69D73F3-5F6A-9FA1-EDA9-784407D52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362980"/>
              </p:ext>
            </p:extLst>
          </p:nvPr>
        </p:nvGraphicFramePr>
        <p:xfrm>
          <a:off x="3131840" y="3068960"/>
          <a:ext cx="4752528" cy="2734633"/>
        </p:xfrm>
        <a:graphic>
          <a:graphicData uri="http://schemas.openxmlformats.org/drawingml/2006/table">
            <a:tbl>
              <a:tblPr/>
              <a:tblGrid>
                <a:gridCol w="2129256">
                  <a:extLst>
                    <a:ext uri="{9D8B030D-6E8A-4147-A177-3AD203B41FA5}">
                      <a16:colId xmlns:a16="http://schemas.microsoft.com/office/drawing/2014/main" val="1237354220"/>
                    </a:ext>
                  </a:extLst>
                </a:gridCol>
                <a:gridCol w="1251353">
                  <a:extLst>
                    <a:ext uri="{9D8B030D-6E8A-4147-A177-3AD203B41FA5}">
                      <a16:colId xmlns:a16="http://schemas.microsoft.com/office/drawing/2014/main" val="1059460113"/>
                    </a:ext>
                  </a:extLst>
                </a:gridCol>
                <a:gridCol w="1371919">
                  <a:extLst>
                    <a:ext uri="{9D8B030D-6E8A-4147-A177-3AD203B41FA5}">
                      <a16:colId xmlns:a16="http://schemas.microsoft.com/office/drawing/2014/main" val="14840299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Nezpevněné</a:t>
                      </a:r>
                      <a:r>
                        <a:rPr lang="en-GB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horniny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celková</a:t>
                      </a:r>
                      <a:r>
                        <a:rPr lang="en-GB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(%)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efektivní (%)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53744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štěrk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20-40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13-40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88655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písek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25-50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1-45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29019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prach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30-60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1-10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16336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jíl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30-60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8597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Zpevněné horniny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4377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pískovec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5-30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1-10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31503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jílovec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0-10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1-5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7674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vápenec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0-40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0-5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56045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puklinové horniny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0-10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0-2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61305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zvětralá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žula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30-60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5-20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355140"/>
                  </a:ext>
                </a:extLst>
              </a:tr>
            </a:tbl>
          </a:graphicData>
        </a:graphic>
      </p:graphicFrame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4EF626B8-0F8E-D079-86F2-97781730A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53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97"/>
    </mc:Choice>
    <mc:Fallback xmlns="">
      <p:transition spd="slow" advTm="26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04" x="5534025" y="3230563"/>
          <p14:tracePt t="6409" x="5522913" y="3230563"/>
          <p14:tracePt t="6499" x="5595938" y="3259138"/>
          <p14:tracePt t="6508" x="5668963" y="3275013"/>
          <p14:tracePt t="6518" x="5735638" y="3275013"/>
          <p14:tracePt t="6522" x="5780088" y="3275013"/>
          <p14:tracePt t="6547" x="6192838" y="3275013"/>
          <p14:tracePt t="6580" x="6359525" y="3275013"/>
          <p14:tracePt t="6583" x="6370638" y="3275013"/>
          <p14:tracePt t="6662" x="6365875" y="3275013"/>
          <p14:tracePt t="6694" x="6332538" y="3270250"/>
          <p14:tracePt t="6701" x="6321425" y="3270250"/>
          <p14:tracePt t="6713" x="6265863" y="3270250"/>
          <p14:tracePt t="6746" x="6075363" y="3270250"/>
          <p14:tracePt t="6749" x="6024563" y="3270250"/>
          <p14:tracePt t="6780" x="5802313" y="3248025"/>
          <p14:tracePt t="6783" x="5735638" y="3248025"/>
          <p14:tracePt t="6814" x="5618163" y="3248025"/>
          <p14:tracePt t="6847" x="5573713" y="3248025"/>
          <p14:tracePt t="6880" x="5562600" y="3248025"/>
          <p14:tracePt t="6917" x="5600700" y="3259138"/>
          <p14:tracePt t="6947" x="5668963" y="3275013"/>
          <p14:tracePt t="6949" x="5684838" y="3286125"/>
          <p14:tracePt t="6982" x="5695950" y="3297238"/>
          <p14:tracePt t="7013" x="5751513" y="3297238"/>
          <p14:tracePt t="7047" x="5818188" y="3297238"/>
          <p14:tracePt t="7079" x="5913438" y="3297238"/>
          <p14:tracePt t="7080" x="0" y="0"/>
        </p14:tracePtLst>
        <p14:tracePtLst>
          <p14:tracePt t="7455" x="6856413" y="3197225"/>
          <p14:tracePt t="7479" x="6840538" y="3214688"/>
          <p14:tracePt t="7495" x="6840538" y="3225800"/>
          <p14:tracePt t="7516" x="6840538" y="3252788"/>
          <p14:tracePt t="7520" x="6907213" y="3270250"/>
          <p14:tracePt t="7549" x="7129463" y="3286125"/>
          <p14:tracePt t="7553" x="7219950" y="3286125"/>
          <p14:tracePt t="7584" x="7453313" y="3286125"/>
          <p14:tracePt t="7616" x="7508875" y="3286125"/>
          <p14:tracePt t="7649" x="7537450" y="3281363"/>
          <p14:tracePt t="7682" x="7335838" y="3086100"/>
          <p14:tracePt t="7687" x="7280275" y="3035300"/>
          <p14:tracePt t="7716" x="7173913" y="2986088"/>
          <p14:tracePt t="7720" x="7124700" y="2986088"/>
          <p14:tracePt t="7749" x="6945313" y="2986088"/>
          <p14:tracePt t="7755" x="6878638" y="2997200"/>
          <p14:tracePt t="7760" x="6778625" y="3019425"/>
          <p14:tracePt t="7783" x="6667500" y="3063875"/>
          <p14:tracePt t="7816" x="6623050" y="3079750"/>
          <p14:tracePt t="7895" x="6610350" y="3090863"/>
          <p14:tracePt t="7911" x="6634163" y="3108325"/>
          <p14:tracePt t="7920" x="6645275" y="3119438"/>
          <p14:tracePt t="7949" x="6772275" y="3214688"/>
          <p14:tracePt t="7954" x="6823075" y="3225800"/>
          <p14:tracePt t="7981" x="6978650" y="3259138"/>
          <p14:tracePt t="8014" x="7035800" y="3259138"/>
          <p14:tracePt t="8087" x="7062788" y="3275013"/>
          <p14:tracePt t="8095" x="7073900" y="3275013"/>
          <p14:tracePt t="8229" x="0" y="0"/>
        </p14:tracePtLst>
        <p14:tracePtLst>
          <p14:tracePt t="8976" x="3900488" y="4787900"/>
          <p14:tracePt t="8987" x="3900488" y="4781550"/>
          <p14:tracePt t="9016" x="3938588" y="4699000"/>
          <p14:tracePt t="9049" x="4000500" y="4486275"/>
          <p14:tracePt t="9082" x="4016375" y="4217988"/>
          <p14:tracePt t="9087" x="4016375" y="4151313"/>
          <p14:tracePt t="9118" x="4016375" y="3951288"/>
          <p14:tracePt t="9122" x="4016375" y="3900488"/>
          <p14:tracePt t="9149" x="4016375" y="3778250"/>
          <p14:tracePt t="9153" x="4016375" y="3727450"/>
          <p14:tracePt t="9182" x="3994150" y="3627438"/>
          <p14:tracePt t="9216" x="3911600" y="3532188"/>
          <p14:tracePt t="9247" x="3838575" y="3432175"/>
          <p14:tracePt t="9281" x="3771900" y="3376613"/>
          <p14:tracePt t="9314" x="3625850" y="3252788"/>
          <p14:tracePt t="9318" x="3598863" y="3236913"/>
          <p14:tracePt t="9348" x="3525838" y="3197225"/>
          <p14:tracePt t="9350" x="3497263" y="3197225"/>
          <p14:tracePt t="9381" x="3403600" y="3181350"/>
          <p14:tracePt t="9415" x="3190875" y="3181350"/>
          <p14:tracePt t="9447" x="3040063" y="3181350"/>
          <p14:tracePt t="9481" x="2946400" y="3192463"/>
          <p14:tracePt t="9514" x="2711450" y="3409950"/>
          <p14:tracePt t="9517" x="2660650" y="3459163"/>
          <p14:tracePt t="9548" x="2493963" y="3643313"/>
          <p14:tracePt t="9551" x="2465388" y="3676650"/>
          <p14:tracePt t="9581" x="2376488" y="3867150"/>
          <p14:tracePt t="9584" x="2365375" y="3878263"/>
          <p14:tracePt t="9614" x="2349500" y="3978275"/>
          <p14:tracePt t="9618" x="2349500" y="4044950"/>
          <p14:tracePt t="9648" x="2349500" y="4268788"/>
          <p14:tracePt t="9651" x="2349500" y="4364038"/>
          <p14:tracePt t="9681" x="2398713" y="4575175"/>
          <p14:tracePt t="9684" x="2416175" y="4625975"/>
          <p14:tracePt t="9714" x="2449513" y="4803775"/>
          <p14:tracePt t="9748" x="2509838" y="4927600"/>
          <p14:tracePt t="9780" x="2593975" y="5149850"/>
          <p14:tracePt t="9813" x="2671763" y="5273675"/>
          <p14:tracePt t="9846" x="2740025" y="5340350"/>
          <p14:tracePt t="9849" x="2751138" y="5351463"/>
          <p14:tracePt t="9880" x="2867025" y="5429250"/>
          <p14:tracePt t="9882" x="2911475" y="5446713"/>
          <p14:tracePt t="9913" x="3163888" y="5546725"/>
          <p14:tracePt t="9946" x="3336925" y="5580063"/>
          <p14:tracePt t="9980" x="3419475" y="5597525"/>
          <p14:tracePt t="10014" x="3503613" y="5624513"/>
          <p14:tracePt t="10047" x="3636963" y="5657850"/>
          <p14:tracePt t="10049" x="3665538" y="5657850"/>
          <p14:tracePt t="10080" x="3771900" y="5668963"/>
          <p14:tracePt t="10083" x="3798888" y="5668963"/>
          <p14:tracePt t="10113" x="3933825" y="5668963"/>
          <p14:tracePt t="10146" x="4011613" y="5668963"/>
          <p14:tracePt t="10181" x="4111625" y="5635625"/>
          <p14:tracePt t="10213" x="4229100" y="5546725"/>
          <p14:tracePt t="10246" x="4273550" y="5345113"/>
          <p14:tracePt t="10280" x="4291013" y="5116513"/>
          <p14:tracePt t="10282" x="4291013" y="5027613"/>
          <p14:tracePt t="10313" x="4291013" y="4799013"/>
          <p14:tracePt t="10346" x="4262438" y="4530725"/>
          <p14:tracePt t="10380" x="4156075" y="4268788"/>
          <p14:tracePt t="10413" x="3960813" y="4033838"/>
          <p14:tracePt t="10447" x="3709988" y="3895725"/>
          <p14:tracePt t="10449" x="3676650" y="3860800"/>
          <p14:tracePt t="10480" x="3497263" y="3749675"/>
          <p14:tracePt t="10482" x="3425825" y="3733800"/>
          <p14:tracePt t="10513" x="3279775" y="3621088"/>
          <p14:tracePt t="10546" x="3219450" y="3594100"/>
          <p14:tracePt t="10580" x="3013075" y="3594100"/>
          <p14:tracePt t="10613" x="2655888" y="3665538"/>
          <p14:tracePt t="10649" x="2349500" y="3860800"/>
          <p14:tracePt t="10653" x="2314575" y="3878263"/>
          <p14:tracePt t="10682" x="2147888" y="4022725"/>
          <p14:tracePt t="10716" x="2041525" y="4291013"/>
          <p14:tracePt t="10748" x="2003425" y="4570413"/>
          <p14:tracePt t="10754" x="2003425" y="4637088"/>
          <p14:tracePt t="10782" x="2003425" y="4838700"/>
          <p14:tracePt t="10786" x="2052638" y="4916488"/>
          <p14:tracePt t="10814" x="2181225" y="5111750"/>
          <p14:tracePt t="10847" x="2454275" y="5429250"/>
          <p14:tracePt t="10851" x="2487613" y="5462588"/>
          <p14:tracePt t="10880" x="2667000" y="5619750"/>
          <p14:tracePt t="10883" x="2716213" y="5653088"/>
          <p14:tracePt t="10914" x="2844800" y="5819775"/>
          <p14:tracePt t="10947" x="2968625" y="5943600"/>
          <p14:tracePt t="10980" x="3190875" y="6026150"/>
          <p14:tracePt t="11014" x="3308350" y="6043613"/>
          <p14:tracePt t="11048" x="3425825" y="6070600"/>
          <p14:tracePt t="11051" x="3452813" y="6070600"/>
          <p14:tracePt t="11080" x="3592513" y="6070600"/>
          <p14:tracePt t="11083" x="3609975" y="6070600"/>
          <p14:tracePt t="11114" x="3687763" y="6070600"/>
          <p14:tracePt t="11339" x="3698875" y="6065838"/>
          <p14:tracePt t="11348" x="3716338" y="6065838"/>
          <p14:tracePt t="11379" x="3754438" y="6026150"/>
          <p14:tracePt t="11380" x="0" y="0"/>
        </p14:tracePtLst>
        <p14:tracePtLst>
          <p14:tracePt t="13788" x="847725" y="2132013"/>
          <p14:tracePt t="13847" x="858838" y="2120900"/>
          <p14:tracePt t="13863" x="876300" y="2120900"/>
          <p14:tracePt t="13883" x="914400" y="2120900"/>
          <p14:tracePt t="13916" x="1127125" y="2132013"/>
          <p14:tracePt t="13920" x="1222375" y="2147888"/>
          <p14:tracePt t="13949" x="1366838" y="2165350"/>
          <p14:tracePt t="13954" x="1395413" y="2165350"/>
          <p14:tracePt t="13983" x="1489075" y="2165350"/>
          <p14:tracePt t="14016" x="1662113" y="2165350"/>
          <p14:tracePt t="14049" x="1912938" y="2181225"/>
          <p14:tracePt t="14082" x="2063750" y="2181225"/>
          <p14:tracePt t="14088" x="2074863" y="2181225"/>
          <p14:tracePt t="14114" x="2130425" y="2181225"/>
          <p14:tracePt t="14118" x="2176463" y="2181225"/>
          <p14:tracePt t="14148" x="2343150" y="2181225"/>
          <p14:tracePt t="14150" x="2409825" y="2181225"/>
          <p14:tracePt t="14180" x="2533650" y="2181225"/>
          <p14:tracePt t="14185" x="2560638" y="2181225"/>
          <p14:tracePt t="14214" x="2649538" y="2181225"/>
          <p14:tracePt t="14247" x="2689225" y="2176463"/>
          <p14:tracePt t="14281" x="2755900" y="2176463"/>
          <p14:tracePt t="14314" x="2806700" y="2176463"/>
          <p14:tracePt t="14967" x="2817813" y="2176463"/>
          <p14:tracePt t="14983" x="2828925" y="2176463"/>
          <p14:tracePt t="14999" x="2844800" y="2147888"/>
          <p14:tracePt t="15014" x="2844800" y="2136775"/>
          <p14:tracePt t="15048" x="2911475" y="2159000"/>
          <p14:tracePt t="15081" x="3062288" y="2181225"/>
          <p14:tracePt t="15114" x="3095625" y="2181225"/>
          <p14:tracePt t="15118" x="3113088" y="2181225"/>
          <p14:tracePt t="15148" x="3230563" y="2181225"/>
          <p14:tracePt t="15151" x="3297238" y="2181225"/>
          <p14:tracePt t="15181" x="3525838" y="2203450"/>
          <p14:tracePt t="15183" x="3592513" y="2203450"/>
          <p14:tracePt t="15214" x="3760788" y="2203450"/>
          <p14:tracePt t="15247" x="3876675" y="2203450"/>
          <p14:tracePt t="15287" x="3905250" y="2203450"/>
          <p14:tracePt t="15316" x="3922713" y="2203450"/>
          <p14:tracePt t="15319" x="3933825" y="2203450"/>
          <p14:tracePt t="15349" x="3971925" y="2203450"/>
          <p14:tracePt t="15353" x="3983038" y="2203450"/>
          <p14:tracePt t="15383" x="4083050" y="2203450"/>
          <p14:tracePt t="15414" x="4302125" y="2203450"/>
          <p14:tracePt t="15448" x="4384675" y="2203450"/>
          <p14:tracePt t="15480" x="4424363" y="2203450"/>
          <p14:tracePt t="15674" x="4418013" y="2203450"/>
          <p14:tracePt t="15684" x="4402138" y="2203450"/>
          <p14:tracePt t="15714" x="4335463" y="2249488"/>
          <p14:tracePt t="15748" x="4151313" y="2249488"/>
          <p14:tracePt t="15780" x="3978275" y="2249488"/>
          <p14:tracePt t="15813" x="3843338" y="2220913"/>
          <p14:tracePt t="15847" x="3705225" y="2170113"/>
          <p14:tracePt t="15850" x="3676650" y="2170113"/>
          <p14:tracePt t="15880" x="3609975" y="2170113"/>
          <p14:tracePt t="15883" x="3598863" y="2170113"/>
          <p14:tracePt t="17961" x="0" y="0"/>
        </p14:tracePtLst>
        <p14:tracePtLst>
          <p14:tracePt t="18478" x="1377950" y="2655888"/>
          <p14:tracePt t="18553" x="1400175" y="2655888"/>
          <p14:tracePt t="18561" x="1411288" y="2655888"/>
          <p14:tracePt t="18580" x="1517650" y="2655888"/>
          <p14:tracePt t="18613" x="1790700" y="2655888"/>
          <p14:tracePt t="18646" x="1908175" y="2655888"/>
          <p14:tracePt t="18680" x="1947863" y="2655888"/>
          <p14:tracePt t="18682" x="1958975" y="2655888"/>
          <p14:tracePt t="18713" x="2063750" y="2655888"/>
          <p14:tracePt t="18747" x="2214563" y="2655888"/>
          <p14:tracePt t="19469" x="0" y="0"/>
        </p14:tracePtLst>
        <p14:tracePtLst>
          <p14:tracePt t="21000" x="3141663" y="3041650"/>
          <p14:tracePt t="21038" x="3113088" y="3041650"/>
          <p14:tracePt t="21047" x="3101975" y="3041650"/>
          <p14:tracePt t="21102" x="3084513" y="3041650"/>
          <p14:tracePt t="21118" x="3073400" y="3046413"/>
          <p14:tracePt t="21126" x="3062288" y="3046413"/>
          <p14:tracePt t="21147" x="3017838" y="3057525"/>
          <p14:tracePt t="21150" x="2990850" y="3074988"/>
          <p14:tracePt t="21181" x="2884488" y="3181350"/>
          <p14:tracePt t="21214" x="2800350" y="3263900"/>
          <p14:tracePt t="21248" x="2789238" y="3314700"/>
          <p14:tracePt t="21281" x="2778125" y="3409950"/>
          <p14:tracePt t="21314" x="2762250" y="3527425"/>
          <p14:tracePt t="21319" x="2762250" y="3554413"/>
          <p14:tracePt t="21347" x="2728913" y="3665538"/>
          <p14:tracePt t="21350" x="2728913" y="3694113"/>
          <p14:tracePt t="21381" x="2671763" y="3733800"/>
          <p14:tracePt t="21414" x="2660650" y="3849688"/>
          <p14:tracePt t="21447" x="2660650" y="3917950"/>
          <p14:tracePt t="21481" x="2660650" y="3940175"/>
          <p14:tracePt t="21514" x="2660650" y="3995738"/>
          <p14:tracePt t="21518" x="2660650" y="4017963"/>
          <p14:tracePt t="21548" x="2667000" y="4073525"/>
          <p14:tracePt t="21551" x="2678113" y="4084638"/>
          <p14:tracePt t="21582" x="2693988" y="4140200"/>
          <p14:tracePt t="21615" x="2733675" y="4191000"/>
          <p14:tracePt t="21647" x="2773363" y="4235450"/>
          <p14:tracePt t="21681" x="2811463" y="4275138"/>
          <p14:tracePt t="21716" x="2828925" y="4286250"/>
          <p14:tracePt t="21748" x="2867025" y="4297363"/>
          <p14:tracePt t="21781" x="2906713" y="4297363"/>
          <p14:tracePt t="21842" x="2946400" y="4297363"/>
          <p14:tracePt t="21849" x="2962275" y="4297363"/>
          <p14:tracePt t="21882" x="3040063" y="4297363"/>
          <p14:tracePt t="21915" x="3119438" y="4297363"/>
          <p14:tracePt t="21947" x="3146425" y="4297363"/>
          <p14:tracePt t="21981" x="3224213" y="4297363"/>
          <p14:tracePt t="22014" x="3352800" y="4297363"/>
          <p14:tracePt t="22047" x="3419475" y="4297363"/>
          <p14:tracePt t="22051" x="3430588" y="4297363"/>
          <p14:tracePt t="22081" x="3525838" y="4297363"/>
          <p14:tracePt t="22115" x="3643313" y="4297363"/>
          <p14:tracePt t="22148" x="3776663" y="4297363"/>
          <p14:tracePt t="22181" x="3916363" y="4297363"/>
          <p14:tracePt t="22187" x="3944938" y="4297363"/>
          <p14:tracePt t="22214" x="4129088" y="4297363"/>
          <p14:tracePt t="22217" x="4195763" y="4297363"/>
          <p14:tracePt t="22247" x="4284663" y="4297363"/>
          <p14:tracePt t="22250" x="4306888" y="4297363"/>
          <p14:tracePt t="22281" x="4362450" y="4297363"/>
          <p14:tracePt t="22284" x="4391025" y="4297363"/>
          <p14:tracePt t="22314" x="4502150" y="4297363"/>
          <p14:tracePt t="22349" x="4737100" y="4297363"/>
          <p14:tracePt t="22355" x="4786313" y="4297363"/>
          <p14:tracePt t="22383" x="4887913" y="4297363"/>
          <p14:tracePt t="22388" x="4914900" y="4297363"/>
          <p14:tracePt t="22416" x="4932363" y="4297363"/>
          <p14:tracePt t="22450" x="4959350" y="4313238"/>
          <p14:tracePt t="22485" x="5087938" y="4313238"/>
          <p14:tracePt t="22516" x="5216525" y="4313238"/>
          <p14:tracePt t="22549" x="5316538" y="4313238"/>
          <p14:tracePt t="22583" x="5529263" y="4313238"/>
          <p14:tracePt t="22590" x="5595938" y="4330700"/>
          <p14:tracePt t="22616" x="5668963" y="4346575"/>
          <p14:tracePt t="22675" x="5680075" y="4346575"/>
          <p14:tracePt t="22689" x="5707063" y="4346575"/>
          <p14:tracePt t="22693" x="5735638" y="4346575"/>
          <p14:tracePt t="22713" x="5842000" y="4346575"/>
          <p14:tracePt t="22746" x="5919788" y="4346575"/>
          <p14:tracePt t="22780" x="5969000" y="4346575"/>
          <p14:tracePt t="22813" x="6126163" y="4346575"/>
          <p14:tracePt t="22846" x="6337300" y="4346575"/>
          <p14:tracePt t="22879" x="6583363" y="4346575"/>
          <p14:tracePt t="22882" x="6634163" y="4346575"/>
          <p14:tracePt t="22913" x="6823075" y="4346575"/>
          <p14:tracePt t="22946" x="7069138" y="4346575"/>
          <p14:tracePt t="22980" x="7264400" y="4319588"/>
          <p14:tracePt t="23013" x="7375525" y="4319588"/>
          <p14:tracePt t="23046" x="7570788" y="4319588"/>
          <p14:tracePt t="23080" x="7843838" y="4302125"/>
          <p14:tracePt t="23082" x="7854950" y="4302125"/>
          <p14:tracePt t="23114" x="7872413" y="4286250"/>
          <p14:tracePt t="23148" x="7961313" y="4275138"/>
          <p14:tracePt t="23181" x="8123238" y="4235450"/>
          <p14:tracePt t="23214" x="8150225" y="4224338"/>
          <p14:tracePt t="23218" x="8161338" y="4206875"/>
          <p14:tracePt t="23248" x="8278813" y="4062413"/>
          <p14:tracePt t="23251" x="8312150" y="4011613"/>
          <p14:tracePt t="23281" x="8329613" y="3956050"/>
          <p14:tracePt t="23283" x="8329613" y="3929063"/>
          <p14:tracePt t="23314" x="8329613" y="3722688"/>
          <p14:tracePt t="23348" x="8301038" y="3549650"/>
          <p14:tracePt t="23381" x="8301038" y="3498850"/>
          <p14:tracePt t="23414" x="8301038" y="3459163"/>
          <p14:tracePt t="23417" x="8301038" y="3448050"/>
          <p14:tracePt t="23449" x="8234363" y="3325813"/>
          <p14:tracePt t="23451" x="8234363" y="3292475"/>
          <p14:tracePt t="23481" x="8094663" y="3152775"/>
          <p14:tracePt t="23484" x="8083550" y="3152775"/>
          <p14:tracePt t="23514" x="8045450" y="3086100"/>
          <p14:tracePt t="23548" x="8016875" y="3035300"/>
          <p14:tracePt t="23581" x="7899400" y="2962275"/>
          <p14:tracePt t="23614" x="7699375" y="2895600"/>
          <p14:tracePt t="23618" x="7632700" y="2879725"/>
          <p14:tracePt t="23648" x="7426325" y="2862263"/>
          <p14:tracePt t="23651" x="7380288" y="2862263"/>
          <p14:tracePt t="23679" x="7102475" y="2846388"/>
          <p14:tracePt t="23682" x="7013575" y="2846388"/>
          <p14:tracePt t="23713" x="6756400" y="2846388"/>
          <p14:tracePt t="23746" x="6550025" y="2868613"/>
          <p14:tracePt t="23779" x="6310313" y="2935288"/>
          <p14:tracePt t="23813" x="5868988" y="2974975"/>
          <p14:tracePt t="23846" x="5294313" y="2974975"/>
          <p14:tracePt t="23879" x="4781550" y="2997200"/>
          <p14:tracePt t="23881" x="4657725" y="2997200"/>
          <p14:tracePt t="23913" x="4173538" y="2997200"/>
          <p14:tracePt t="23946" x="3771900" y="2997200"/>
          <p14:tracePt t="23979" x="3654425" y="2997200"/>
          <p14:tracePt t="24013" x="3643313" y="2997200"/>
          <p14:tracePt t="24049" x="3632200" y="2997200"/>
          <p14:tracePt t="24079" x="3521075" y="3030538"/>
          <p14:tracePt t="24081" x="3475038" y="3046413"/>
          <p14:tracePt t="24113" x="3275013" y="3079750"/>
          <p14:tracePt t="24146" x="3208338" y="3097213"/>
          <p14:tracePt t="24179" x="3101975" y="3097213"/>
          <p14:tracePt t="24225" x="3073400" y="3108325"/>
          <p14:tracePt t="24246" x="3051175" y="3119438"/>
          <p14:tracePt t="24279" x="2979738" y="3163888"/>
          <p14:tracePt t="24282" x="2968625" y="3175000"/>
          <p14:tracePt t="24313" x="2957513" y="3186113"/>
          <p14:tracePt t="24346" x="2855913" y="3270250"/>
          <p14:tracePt t="24379" x="2828925" y="3370263"/>
          <p14:tracePt t="24416" x="2789238" y="3454400"/>
          <p14:tracePt t="24419" x="2778125" y="3465513"/>
          <p14:tracePt t="24448" x="2762250" y="3521075"/>
          <p14:tracePt t="24452" x="2762250" y="3532188"/>
          <p14:tracePt t="24483" x="2762250" y="3609975"/>
          <p14:tracePt t="24517" x="2762250" y="3676650"/>
          <p14:tracePt t="24547" x="2762250" y="3756025"/>
          <p14:tracePt t="24580" x="2762250" y="3838575"/>
          <p14:tracePt t="24614" x="2762250" y="3860800"/>
          <p14:tracePt t="24646" x="2773363" y="3929063"/>
          <p14:tracePt t="24649" x="2784475" y="3962400"/>
          <p14:tracePt t="24680" x="2800350" y="3984625"/>
          <p14:tracePt t="24714" x="2811463" y="4051300"/>
          <p14:tracePt t="24747" x="2884488" y="4157663"/>
          <p14:tracePt t="24780" x="2924175" y="4191000"/>
          <p14:tracePt t="24821" x="2940050" y="4206875"/>
          <p14:tracePt t="24853" x="2951163" y="4217988"/>
          <p14:tracePt t="24880" x="3006725" y="4235450"/>
          <p14:tracePt t="24914" x="3046413" y="4246563"/>
          <p14:tracePt t="24947" x="3073400" y="4257675"/>
          <p14:tracePt t="24981" x="3124200" y="4302125"/>
          <p14:tracePt t="25013" x="3163888" y="4313238"/>
          <p14:tracePt t="25047" x="3201988" y="4313238"/>
          <p14:tracePt t="25080" x="3241675" y="4313238"/>
          <p14:tracePt t="25114" x="3308350" y="4313238"/>
          <p14:tracePt t="25147" x="3375025" y="4313238"/>
          <p14:tracePt t="25181" x="3386138" y="4313238"/>
          <p14:tracePt t="25213" x="3448050" y="4235450"/>
          <p14:tracePt t="25247" x="3463925" y="3911600"/>
          <p14:tracePt t="25280" x="3463925" y="3616325"/>
          <p14:tracePt t="25313" x="3459163" y="3514725"/>
          <p14:tracePt t="25346" x="3459163" y="3436938"/>
          <p14:tracePt t="25350" x="3459163" y="3409950"/>
          <p14:tracePt t="25382" x="3459163" y="3314700"/>
          <p14:tracePt t="25414" x="3459163" y="3270250"/>
          <p14:tracePt t="25461" x="3459163" y="3259138"/>
          <p14:tracePt t="25480" x="3459163" y="3241675"/>
          <p14:tracePt t="25525" x="3463925" y="3230563"/>
          <p14:tracePt t="25547" x="3509963" y="3230563"/>
          <p14:tracePt t="25580" x="3821113" y="3230563"/>
          <p14:tracePt t="25583" x="3887788" y="3230563"/>
          <p14:tracePt t="25613" x="3978275" y="3230563"/>
          <p14:tracePt t="25751" x="3944938" y="3241675"/>
          <p14:tracePt t="25766" x="3887788" y="3241675"/>
          <p14:tracePt t="25783" x="3843338" y="3241675"/>
          <p14:tracePt t="25861" x="3854450" y="3252788"/>
          <p14:tracePt t="25869" x="3883025" y="3270250"/>
          <p14:tracePt t="25880" x="3894138" y="3270250"/>
          <p14:tracePt t="25913" x="4005263" y="3281363"/>
          <p14:tracePt t="26037" x="3971925" y="3281363"/>
          <p14:tracePt t="26046" x="3956050" y="3281363"/>
          <p14:tracePt t="26053" x="3916363" y="3281363"/>
          <p14:tracePt t="26079" x="3754438" y="3303588"/>
          <p14:tracePt t="26080" x="0" y="0"/>
        </p14:tracePtLst>
        <p14:tracePtLst>
          <p14:tracePt t="26687" x="3430588" y="4397375"/>
          <p14:tracePt t="26743" x="3459163" y="4397375"/>
          <p14:tracePt t="26761" x="3614738" y="4408488"/>
          <p14:tracePt t="26783" x="3827463" y="4441825"/>
          <p14:tracePt t="26814" x="4173538" y="4481513"/>
          <p14:tracePt t="26847" x="4351338" y="4497388"/>
          <p14:tracePt t="26881" x="4373563" y="4497388"/>
          <p14:tracePt t="26951" x="4340225" y="4497388"/>
          <p14:tracePt t="26962" x="4324350" y="4497388"/>
          <p14:tracePt t="26983" x="4129088" y="4497388"/>
          <p14:tracePt t="27014" x="4027488" y="4497388"/>
          <p14:tracePt t="27095" x="4044950" y="4497388"/>
          <p14:tracePt t="27107" x="4060825" y="4497388"/>
          <p14:tracePt t="27123" x="4151313" y="4497388"/>
          <p14:tracePt t="27127" x="4217988" y="4497388"/>
          <p14:tracePt t="27148" x="4244975" y="4497388"/>
          <p14:tracePt t="27254" x="4244975" y="4492625"/>
          <p14:tracePt t="27270" x="4240213" y="4481513"/>
          <p14:tracePt t="27281" x="4156075" y="4464050"/>
          <p14:tracePt t="27314" x="3983038" y="4430713"/>
          <p14:tracePt t="27348" x="3971925" y="4430713"/>
          <p14:tracePt t="27541" x="0" y="0"/>
        </p14:tracePtLst>
        <p14:tracePtLst>
          <p14:tracePt t="31480" x="3470275" y="3738563"/>
          <p14:tracePt t="31583" x="3481388" y="3738563"/>
          <p14:tracePt t="31600" x="3481388" y="3733800"/>
          <p14:tracePt t="31616" x="3481388" y="3705225"/>
          <p14:tracePt t="31647" x="3481388" y="3609975"/>
          <p14:tracePt t="31680" x="3481388" y="3571875"/>
          <p14:tracePt t="31791" x="3481388" y="3560763"/>
          <p14:tracePt t="31803" x="3470275" y="3532188"/>
          <p14:tracePt t="31816" x="3470275" y="3521075"/>
          <p14:tracePt t="31847" x="3459163" y="3465513"/>
          <p14:tracePt t="31880" x="3459163" y="3425825"/>
          <p14:tracePt t="32049" x="3448050" y="3425825"/>
          <p14:tracePt t="32079" x="3448050" y="3432175"/>
          <p14:tracePt t="32096" x="3448050" y="3448050"/>
          <p14:tracePt t="32114" x="3448050" y="3470275"/>
          <p14:tracePt t="32147" x="3448050" y="3554413"/>
          <p14:tracePt t="32150" x="3448050" y="3582988"/>
          <p14:tracePt t="32181" x="3448050" y="3605213"/>
          <p14:tracePt t="32605" x="0" y="0"/>
        </p14:tracePtLst>
        <p14:tracePtLst>
          <p14:tracePt t="33948" x="5462588" y="3794125"/>
          <p14:tracePt t="34083" x="5489575" y="3794125"/>
          <p14:tracePt t="34095" x="5518150" y="3783013"/>
          <p14:tracePt t="34114" x="5607050" y="3749675"/>
          <p14:tracePt t="34147" x="5707063" y="3749675"/>
          <p14:tracePt t="34339" x="5718175" y="3749675"/>
          <p14:tracePt t="34355" x="5735638" y="3749675"/>
          <p14:tracePt t="34381" x="5746750" y="3738563"/>
          <p14:tracePt t="34414" x="5784850" y="3738563"/>
          <p14:tracePt t="34563" x="5780088" y="3727450"/>
          <p14:tracePt t="34579" x="5768975" y="3711575"/>
          <p14:tracePt t="34611" x="5751513" y="3711575"/>
          <p14:tracePt t="34643" x="5740400" y="3711575"/>
          <p14:tracePt t="34771" x="5740400" y="3698875"/>
          <p14:tracePt t="34851" x="5746750" y="3687763"/>
          <p14:tracePt t="34867" x="5762625" y="3676650"/>
          <p14:tracePt t="34930" x="5762625" y="3660775"/>
          <p14:tracePt t="34940" x="5762625" y="3649663"/>
          <p14:tracePt t="34948" x="5762625" y="3638550"/>
          <p14:tracePt t="34981" x="5762625" y="3587750"/>
          <p14:tracePt t="35014" x="5762625" y="3560763"/>
          <p14:tracePt t="35048" x="5751513" y="3509963"/>
          <p14:tracePt t="35050" x="5740400" y="3492500"/>
          <p14:tracePt t="35079" x="5668963" y="3481388"/>
          <p14:tracePt t="35081" x="5651500" y="3481388"/>
          <p14:tracePt t="35113" x="5629275" y="3481388"/>
          <p14:tracePt t="35147" x="5600700" y="3487738"/>
          <p14:tracePt t="35179" x="5551488" y="3543300"/>
          <p14:tracePt t="35212" x="5495925" y="3571875"/>
          <p14:tracePt t="35266" x="5478463" y="3598863"/>
          <p14:tracePt t="35279" x="5478463" y="3609975"/>
          <p14:tracePt t="35313" x="5478463" y="3789363"/>
          <p14:tracePt t="35346" x="5478463" y="3860800"/>
          <p14:tracePt t="35409" x="5522913" y="3871913"/>
          <p14:tracePt t="35417" x="5540375" y="3871913"/>
          <p14:tracePt t="35446" x="5607050" y="3871913"/>
          <p14:tracePt t="35479" x="5718175" y="3871913"/>
          <p14:tracePt t="35481" x="5735638" y="3871913"/>
          <p14:tracePt t="35513" x="5818188" y="3778250"/>
          <p14:tracePt t="35546" x="5846763" y="3716338"/>
          <p14:tracePt t="35579" x="5846763" y="3676650"/>
          <p14:tracePt t="35613" x="5835650" y="3621088"/>
          <p14:tracePt t="35646" x="5757863" y="3582988"/>
          <p14:tracePt t="35679" x="5702300" y="3514725"/>
          <p14:tracePt t="35681" x="5691188" y="3514725"/>
          <p14:tracePt t="35713" x="5589588" y="3470275"/>
          <p14:tracePt t="35746" x="5489575" y="3454400"/>
          <p14:tracePt t="35779" x="5478463" y="3443288"/>
          <p14:tracePt t="35816" x="5451475" y="3443288"/>
          <p14:tracePt t="35819" x="5434013" y="3443288"/>
          <p14:tracePt t="35848" x="5378450" y="3465513"/>
          <p14:tracePt t="35882" x="5338763" y="3549650"/>
          <p14:tracePt t="35913" x="5338763" y="3683000"/>
          <p14:tracePt t="35946" x="5394325" y="3838575"/>
          <p14:tracePt t="35979" x="5467350" y="3883025"/>
          <p14:tracePt t="36015" x="5478463" y="3883025"/>
          <p14:tracePt t="36082" x="5489575" y="3883025"/>
          <p14:tracePt t="36098" x="5534025" y="3883025"/>
          <p14:tracePt t="36115" x="5562600" y="3883025"/>
          <p14:tracePt t="36148" x="5622925" y="3860800"/>
          <p14:tracePt t="36182" x="5707063" y="3778250"/>
          <p14:tracePt t="36186" x="5718175" y="3767138"/>
          <p14:tracePt t="36215" x="5735638" y="3716338"/>
          <p14:tracePt t="36218" x="5735638" y="3683000"/>
          <p14:tracePt t="36246" x="5735638" y="3632200"/>
          <p14:tracePt t="36281" x="5713413" y="3565525"/>
          <p14:tracePt t="36313" x="5702300" y="3549650"/>
          <p14:tracePt t="36346" x="5611813" y="3527425"/>
          <p14:tracePt t="36380" x="5545138" y="3527425"/>
          <p14:tracePt t="36416" x="5495925" y="3527425"/>
          <p14:tracePt t="36419" x="5484813" y="3527425"/>
          <p14:tracePt t="36449" x="5445125" y="3532188"/>
          <p14:tracePt t="36483" x="5416550" y="3587750"/>
          <p14:tracePt t="36516" x="5416550" y="3705225"/>
          <p14:tracePt t="36547" x="5462588" y="3844925"/>
          <p14:tracePt t="36580" x="5540375" y="3911600"/>
          <p14:tracePt t="36613" x="5578475" y="3911600"/>
          <p14:tracePt t="36617" x="5595938" y="3911600"/>
          <p14:tracePt t="36647" x="5618163" y="3911600"/>
          <p14:tracePt t="36650" x="5662613" y="3900488"/>
          <p14:tracePt t="36680" x="5757863" y="3794125"/>
          <p14:tracePt t="36682" x="5757863" y="3767138"/>
          <p14:tracePt t="36714" x="5791200" y="3549650"/>
          <p14:tracePt t="36747" x="5780088" y="3414713"/>
          <p14:tracePt t="36780" x="5757863" y="3392488"/>
          <p14:tracePt t="36813" x="5702300" y="3376613"/>
          <p14:tracePt t="36817" x="5673725" y="3376613"/>
          <p14:tracePt t="36847" x="5573713" y="3376613"/>
          <p14:tracePt t="36881" x="5484813" y="3432175"/>
          <p14:tracePt t="36914" x="5422900" y="3470275"/>
          <p14:tracePt t="36947" x="5405438" y="3521075"/>
          <p14:tracePt t="36951" x="5394325" y="3538538"/>
          <p14:tracePt t="36980" x="5394325" y="3605213"/>
          <p14:tracePt t="36982" x="5394325" y="3616325"/>
          <p14:tracePt t="37014" x="5473700" y="3733800"/>
          <p14:tracePt t="37047" x="5578475" y="3794125"/>
          <p14:tracePt t="37080" x="5673725" y="3794125"/>
          <p14:tracePt t="37114" x="5740400" y="3760788"/>
          <p14:tracePt t="37147" x="5740400" y="3665538"/>
          <p14:tracePt t="37150" x="5740400" y="3649663"/>
          <p14:tracePt t="37180" x="5740400" y="3582988"/>
          <p14:tracePt t="37183" x="5729288" y="3554413"/>
          <p14:tracePt t="37214" x="5673725" y="3498850"/>
          <p14:tracePt t="37248" x="5618163" y="3498850"/>
          <p14:tracePt t="37280" x="5484813" y="3498850"/>
          <p14:tracePt t="37314" x="5456238" y="3503613"/>
          <p14:tracePt t="37317" x="5445125" y="3514725"/>
          <p14:tracePt t="37347" x="5445125" y="3543300"/>
          <p14:tracePt t="37350" x="5445125" y="3571875"/>
          <p14:tracePt t="37381" x="5445125" y="3638550"/>
          <p14:tracePt t="38021" x="0" y="0"/>
        </p14:tracePtLst>
        <p14:tracePtLst>
          <p14:tracePt t="38816" x="6645275" y="3744913"/>
          <p14:tracePt t="38833" x="6645275" y="3760788"/>
          <p14:tracePt t="38854" x="6645275" y="3771900"/>
          <p14:tracePt t="38886" x="6672263" y="3783013"/>
          <p14:tracePt t="38914" x="6878638" y="3783013"/>
          <p14:tracePt t="38949" x="7146925" y="3783013"/>
          <p14:tracePt t="38952" x="7213600" y="3783013"/>
          <p14:tracePt t="38982" x="7242175" y="3778250"/>
          <p14:tracePt t="39014" x="7253288" y="3767138"/>
          <p14:tracePt t="39047" x="7246938" y="3711575"/>
          <p14:tracePt t="39081" x="7173913" y="3632200"/>
          <p14:tracePt t="39116" x="6985000" y="3565525"/>
          <p14:tracePt t="39120" x="6973888" y="3554413"/>
          <p14:tracePt t="39149" x="6884988" y="3538538"/>
          <p14:tracePt t="39184" x="6862763" y="3538538"/>
          <p14:tracePt t="39216" x="6761163" y="3527425"/>
          <p14:tracePt t="39248" x="6723063" y="3527425"/>
          <p14:tracePt t="39280" x="6711950" y="3527425"/>
          <p14:tracePt t="39314" x="6616700" y="3560763"/>
          <p14:tracePt t="39317" x="6599238" y="3571875"/>
          <p14:tracePt t="39347" x="6588125" y="3587750"/>
          <p14:tracePt t="39380" x="6577013" y="3638550"/>
          <p14:tracePt t="39383" x="6561138" y="3683000"/>
          <p14:tracePt t="39414" x="6561138" y="3778250"/>
          <p14:tracePt t="39447" x="6572250" y="3844925"/>
          <p14:tracePt t="39481" x="6583363" y="3878263"/>
          <p14:tracePt t="39514" x="6667500" y="3889375"/>
          <p14:tracePt t="39517" x="6683375" y="3889375"/>
          <p14:tracePt t="39591" x="6694488" y="3889375"/>
          <p14:tracePt t="39607" x="6705600" y="3889375"/>
          <p14:tracePt t="39623" x="6716713" y="3889375"/>
          <p14:tracePt t="39647" x="6761163" y="3889375"/>
          <p14:tracePt t="39681" x="6794500" y="3860800"/>
          <p14:tracePt t="39716" x="6823075" y="3805238"/>
          <p14:tracePt t="39720" x="6840538" y="3760788"/>
          <p14:tracePt t="39752" x="6884988" y="3665538"/>
          <p14:tracePt t="39780" x="6884988" y="3594100"/>
          <p14:tracePt t="39783" x="6884988" y="3582988"/>
          <p14:tracePt t="39814" x="6873875" y="3538538"/>
          <p14:tracePt t="39849" x="6851650" y="3514725"/>
          <p14:tracePt t="39881" x="6794500" y="3498850"/>
          <p14:tracePt t="39931" x="6750050" y="3498850"/>
          <p14:tracePt t="39949" x="6723063" y="3498850"/>
          <p14:tracePt t="39980" x="6683375" y="3503613"/>
          <p14:tracePt t="40016" x="6661150" y="3532188"/>
          <p14:tracePt t="40051" x="6645275" y="3543300"/>
          <p14:tracePt t="40082" x="6605588" y="3560763"/>
          <p14:tracePt t="40116" x="6605588" y="3671888"/>
          <p14:tracePt t="40149" x="6627813" y="3767138"/>
          <p14:tracePt t="40299" x="6645275" y="3783013"/>
          <p14:tracePt t="40310" x="6656388" y="3783013"/>
          <p14:tracePt t="40319" x="6667500" y="3783013"/>
          <p14:tracePt t="40347" x="6694488" y="3794125"/>
          <p14:tracePt t="40381" x="6745288" y="3794125"/>
          <p14:tracePt t="40414" x="6756400" y="3789363"/>
          <p14:tracePt t="40447" x="6783388" y="3771900"/>
          <p14:tracePt t="40450" x="6800850" y="3760788"/>
          <p14:tracePt t="40481" x="6851650" y="3722688"/>
          <p14:tracePt t="40483" x="6862763" y="3722688"/>
          <p14:tracePt t="40514" x="6878638" y="3694113"/>
          <p14:tracePt t="40547" x="6889750" y="3598863"/>
          <p14:tracePt t="40581" x="6900863" y="3532188"/>
          <p14:tracePt t="40616" x="6900863" y="3503613"/>
          <p14:tracePt t="40621" x="6900863" y="3481388"/>
          <p14:tracePt t="40649" x="6900863" y="3454400"/>
          <p14:tracePt t="40699" x="6900863" y="3443288"/>
          <p14:tracePt t="40717" x="6851650" y="3443288"/>
          <p14:tracePt t="40747" x="6818313" y="3443288"/>
          <p14:tracePt t="40780" x="6800850" y="3443288"/>
          <p14:tracePt t="40815" x="6772275" y="3443288"/>
          <p14:tracePt t="40818" x="6727825" y="3454400"/>
          <p14:tracePt t="40847" x="6700838" y="3465513"/>
          <p14:tracePt t="40891" x="6672263" y="3492500"/>
          <p14:tracePt t="40914" x="6656388" y="3560763"/>
          <p14:tracePt t="40947" x="6656388" y="3716338"/>
          <p14:tracePt t="40980" x="6678613" y="3833813"/>
          <p14:tracePt t="41014" x="6738938" y="3878263"/>
          <p14:tracePt t="41017" x="6750050" y="3906838"/>
          <p14:tracePt t="41047" x="6750050" y="3917950"/>
          <p14:tracePt t="41131" x="6767513" y="3911600"/>
          <p14:tracePt t="41148" x="6794500" y="3883025"/>
          <p14:tracePt t="41161" x="6818313" y="3856038"/>
          <p14:tracePt t="41180" x="6834188" y="3833813"/>
          <p14:tracePt t="41216" x="6873875" y="3794125"/>
          <p14:tracePt t="41219" x="6884988" y="3794125"/>
          <p14:tracePt t="41249" x="6929438" y="3722688"/>
          <p14:tracePt t="41253" x="6929438" y="3711575"/>
          <p14:tracePt t="41283" x="6940550" y="3609975"/>
          <p14:tracePt t="41316" x="6940550" y="3549650"/>
          <p14:tracePt t="41347" x="6918325" y="3481388"/>
          <p14:tracePt t="41380" x="6851650" y="3414713"/>
          <p14:tracePt t="41450" x="6840538" y="3421063"/>
          <p14:tracePt t="41466" x="6829425" y="3432175"/>
          <p14:tracePt t="41481" x="6800850" y="3448050"/>
          <p14:tracePt t="41513" x="6689725" y="3509963"/>
          <p14:tracePt t="41547" x="6661150" y="3538538"/>
          <p14:tracePt t="41581" x="6661150" y="3571875"/>
          <p14:tracePt t="41613" x="6661150" y="3609975"/>
          <p14:tracePt t="41617" x="6661150" y="3621088"/>
          <p14:tracePt t="41647" x="6667500" y="3694113"/>
          <p14:tracePt t="41682" x="6683375" y="3705225"/>
          <p14:tracePt t="41899" x="6683375" y="3716338"/>
          <p14:tracePt t="42731" x="6672263" y="3716338"/>
          <p14:tracePt t="43021" x="0" y="0"/>
        </p14:tracePtLst>
        <p14:tracePtLst>
          <p14:tracePt t="45089" x="3603625" y="3917950"/>
          <p14:tracePt t="45143" x="3592513" y="3917950"/>
          <p14:tracePt t="45176" x="3576638" y="3922713"/>
          <p14:tracePt t="45192" x="3565525" y="3984625"/>
          <p14:tracePt t="45214" x="3521075" y="4033838"/>
          <p14:tracePt t="45247" x="3521075" y="4073525"/>
          <p14:tracePt t="45280" x="3521075" y="4140200"/>
          <p14:tracePt t="45314" x="3521075" y="4162425"/>
          <p14:tracePt t="45347" x="3521075" y="4179888"/>
          <p14:tracePt t="45413" x="3532188" y="4224338"/>
          <p14:tracePt t="45428" x="3532188" y="4235450"/>
          <p14:tracePt t="45432" x="3543300" y="4246563"/>
          <p14:tracePt t="45447" x="3543300" y="4257675"/>
          <p14:tracePt t="45481" x="3554413" y="4275138"/>
          <p14:tracePt t="45575" x="3554413" y="4251325"/>
          <p14:tracePt t="45588" x="3554413" y="4224338"/>
          <p14:tracePt t="45591" x="3554413" y="4195763"/>
          <p14:tracePt t="45616" x="3554413" y="4140200"/>
          <p14:tracePt t="45650" x="3554413" y="4073525"/>
          <p14:tracePt t="45773" x="3570288" y="4062413"/>
          <p14:tracePt t="45803" x="3581400" y="4051300"/>
          <p14:tracePt t="46027" x="3581400" y="4084638"/>
          <p14:tracePt t="46040" x="3581400" y="4102100"/>
          <p14:tracePt t="46043" x="3570288" y="4129088"/>
          <p14:tracePt t="46053" x="3570288" y="4157663"/>
          <p14:tracePt t="46081" x="3570288" y="4246563"/>
          <p14:tracePt t="46083" x="3570288" y="4257675"/>
          <p14:tracePt t="46187" x="3570288" y="4217988"/>
          <p14:tracePt t="46201" x="3570288" y="4206875"/>
          <p14:tracePt t="46205" x="3570288" y="4179888"/>
          <p14:tracePt t="46218" x="3570288" y="4157663"/>
          <p14:tracePt t="46247" x="3570288" y="4129088"/>
          <p14:tracePt t="46249" x="3570288" y="4117975"/>
          <p14:tracePt t="46280" x="3570288" y="4090988"/>
          <p14:tracePt t="46282" x="3570288" y="4079875"/>
          <p14:tracePt t="46314" x="3570288" y="4051300"/>
          <p14:tracePt t="46427" x="3559175" y="4073525"/>
          <p14:tracePt t="46443" x="3514725" y="4117975"/>
          <p14:tracePt t="46461" x="3503613" y="4140200"/>
          <p14:tracePt t="46483" x="3492500" y="4157663"/>
          <p14:tracePt t="46699" x="3481388" y="4146550"/>
          <p14:tracePt t="46777" x="3452813" y="4146550"/>
          <p14:tracePt t="46786" x="3441700" y="4157663"/>
          <p14:tracePt t="46814" x="3408363" y="4184650"/>
          <p14:tracePt t="46846" x="3397250" y="4195763"/>
          <p14:tracePt t="47051" x="3397250" y="4206875"/>
          <p14:tracePt t="47068" x="3397250" y="4235450"/>
          <p14:tracePt t="47084" x="3397250" y="4264025"/>
          <p14:tracePt t="47113" x="3397250" y="4275138"/>
          <p14:tracePt t="47739" x="3397250" y="4268788"/>
          <p14:tracePt t="47755" x="3397250" y="4173538"/>
          <p14:tracePt t="47782" x="3408363" y="4067175"/>
          <p14:tracePt t="47787" x="3408363" y="4022725"/>
          <p14:tracePt t="47814" x="3459163" y="3883025"/>
          <p14:tracePt t="47847" x="3459163" y="3871913"/>
          <p14:tracePt t="48011" x="3459163" y="3878263"/>
          <p14:tracePt t="48026" x="3459163" y="3906838"/>
          <p14:tracePt t="48050" x="3459163" y="3917950"/>
          <p14:tracePt t="48123" x="3459163" y="3944938"/>
          <p14:tracePt t="48132" x="3459163" y="3956050"/>
          <p14:tracePt t="48148" x="3459163" y="3984625"/>
          <p14:tracePt t="48180" x="3459163" y="4006850"/>
          <p14:tracePt t="48491" x="3475038" y="4022725"/>
          <p14:tracePt t="48507" x="3514725" y="4022725"/>
          <p14:tracePt t="48524" x="3576638" y="4033838"/>
          <p14:tracePt t="48546" x="3716338" y="4051300"/>
          <p14:tracePt t="48580" x="4071938" y="4106863"/>
          <p14:tracePt t="48613" x="4189413" y="4106863"/>
          <p14:tracePt t="48647" x="4262438" y="4106863"/>
          <p14:tracePt t="48680" x="4497388" y="4106863"/>
          <p14:tracePt t="48682" x="4524375" y="4117975"/>
          <p14:tracePt t="48716" x="4586288" y="4117975"/>
          <p14:tracePt t="48751" x="4597400" y="4117975"/>
          <p14:tracePt t="48780" x="4748213" y="4135438"/>
          <p14:tracePt t="48813" x="4848225" y="4179888"/>
          <p14:tracePt t="48847" x="4981575" y="4179888"/>
          <p14:tracePt t="48880" x="5121275" y="4195763"/>
          <p14:tracePt t="48913" x="5154613" y="4195763"/>
          <p14:tracePt t="48947" x="5260975" y="4184650"/>
          <p14:tracePt t="48950" x="5272088" y="4173538"/>
          <p14:tracePt t="48983" x="5356225" y="4157663"/>
          <p14:tracePt t="49023" x="5394325" y="4157663"/>
          <p14:tracePt t="49049" x="5507038" y="4202113"/>
          <p14:tracePt t="49082" x="5584825" y="4229100"/>
          <p14:tracePt t="49167" x="5600700" y="4240213"/>
          <p14:tracePt t="49184" x="5611813" y="4251325"/>
          <p14:tracePt t="49214" x="5662613" y="4291013"/>
          <p14:tracePt t="49279" x="5680075" y="4291013"/>
          <p14:tracePt t="49295" x="5707063" y="4291013"/>
          <p14:tracePt t="49313" x="5762625" y="4291013"/>
          <p14:tracePt t="49347" x="5773738" y="4291013"/>
          <p14:tracePt t="49381" x="5802313" y="4286250"/>
          <p14:tracePt t="49412" x="5864225" y="4235450"/>
          <p14:tracePt t="49445" x="5908675" y="4146550"/>
          <p14:tracePt t="49479" x="5908675" y="4135438"/>
          <p14:tracePt t="49512" x="5908675" y="4095750"/>
          <p14:tracePt t="49546" x="5902325" y="4056063"/>
          <p14:tracePt t="49579" x="5853113" y="4006850"/>
          <p14:tracePt t="49581" x="5835650" y="4006850"/>
          <p14:tracePt t="49629" x="5824538" y="4006850"/>
          <p14:tracePt t="49645" x="5795963" y="3989388"/>
          <p14:tracePt t="49679" x="5657850" y="3929063"/>
          <p14:tracePt t="49713" x="5595938" y="3929063"/>
          <p14:tracePt t="49757" x="5584825" y="3929063"/>
          <p14:tracePt t="49791" x="5567363" y="3929063"/>
          <p14:tracePt t="49839" x="5556250" y="3951288"/>
          <p14:tracePt t="49855" x="5529263" y="3962400"/>
          <p14:tracePt t="49881" x="5478463" y="3973513"/>
          <p14:tracePt t="49914" x="5438775" y="3989388"/>
          <p14:tracePt t="49947" x="5383213" y="4011613"/>
          <p14:tracePt t="49950" x="5372100" y="4029075"/>
          <p14:tracePt t="49981" x="5334000" y="4040188"/>
          <p14:tracePt t="50014" x="5316538" y="4084638"/>
          <p14:tracePt t="50046" x="5316538" y="4095750"/>
          <p14:tracePt t="50080" x="5316538" y="4106863"/>
          <p14:tracePt t="50113" x="5316538" y="4146550"/>
          <p14:tracePt t="50146" x="5316538" y="4195763"/>
          <p14:tracePt t="50179" x="5316538" y="4297363"/>
          <p14:tracePt t="50180" x="5316538" y="4308475"/>
          <p14:tracePt t="50213" x="5316538" y="4319588"/>
          <p14:tracePt t="50269" x="5316538" y="4330700"/>
          <p14:tracePt t="50366" x="5327650" y="4330700"/>
          <p14:tracePt t="50414" x="5338763" y="4330700"/>
          <p14:tracePt t="50431" x="5349875" y="4330700"/>
          <p14:tracePt t="50449" x="5405438" y="4330700"/>
          <p14:tracePt t="50480" x="5456238" y="4330700"/>
          <p14:tracePt t="50516" x="5473700" y="4330700"/>
          <p14:tracePt t="50550" x="5511800" y="4330700"/>
          <p14:tracePt t="50554" x="5529263" y="4324350"/>
          <p14:tracePt t="50582" x="5551488" y="4302125"/>
          <p14:tracePt t="50613" x="5567363" y="4286250"/>
          <p14:tracePt t="50646" x="5578475" y="4286250"/>
          <p14:tracePt t="50685" x="5607050" y="4275138"/>
          <p14:tracePt t="50713" x="5657850" y="4257675"/>
          <p14:tracePt t="50747" x="5673725" y="4217988"/>
          <p14:tracePt t="50779" x="5684838" y="4206875"/>
          <p14:tracePt t="50781" x="5695950" y="4195763"/>
          <p14:tracePt t="50813" x="5695950" y="4179888"/>
          <p14:tracePt t="50861" x="5695950" y="4168775"/>
          <p14:tracePt t="50879" x="5695950" y="4140200"/>
          <p14:tracePt t="50913" x="5695950" y="4062413"/>
          <p14:tracePt t="50947" x="5691188" y="4033838"/>
          <p14:tracePt t="50979" x="5629275" y="3973513"/>
          <p14:tracePt t="50982" x="5618163" y="3956050"/>
          <p14:tracePt t="51013" x="5534025" y="3917950"/>
          <p14:tracePt t="51071" x="5507038" y="3900488"/>
          <p14:tracePt t="51086" x="5467350" y="3900488"/>
          <p14:tracePt t="51115" x="5400675" y="3900488"/>
          <p14:tracePt t="51118" x="5334000" y="3900488"/>
          <p14:tracePt t="51148" x="5278438" y="3911600"/>
          <p14:tracePt t="51151" x="5267325" y="3911600"/>
          <p14:tracePt t="51179" x="5249863" y="3922713"/>
          <p14:tracePt t="51181" x="5221288" y="3933825"/>
          <p14:tracePt t="51213" x="5199063" y="4017963"/>
          <p14:tracePt t="51246" x="5199063" y="4073525"/>
          <p14:tracePt t="51280" x="5199063" y="4191000"/>
          <p14:tracePt t="51313" x="5232400" y="4268788"/>
          <p14:tracePt t="51346" x="5283200" y="4324350"/>
          <p14:tracePt t="51380" x="5338763" y="4335463"/>
          <p14:tracePt t="51381" x="5356225" y="4346575"/>
          <p14:tracePt t="51413" x="5389563" y="4364038"/>
          <p14:tracePt t="51447" x="5462588" y="4364038"/>
          <p14:tracePt t="51480" x="5511800" y="4364038"/>
          <p14:tracePt t="51513" x="5551488" y="4352925"/>
          <p14:tracePt t="51517" x="5595938" y="4324350"/>
          <p14:tracePt t="51546" x="5668963" y="4251325"/>
          <p14:tracePt t="51579" x="5695950" y="4195763"/>
          <p14:tracePt t="51582" x="5695950" y="4184650"/>
          <p14:tracePt t="51613" x="5695950" y="4135438"/>
          <p14:tracePt t="51647" x="5724525" y="4051300"/>
          <p14:tracePt t="51680" x="5668963" y="3944938"/>
          <p14:tracePt t="51713" x="5556250" y="3860800"/>
          <p14:tracePt t="51746" x="5500688" y="3816350"/>
          <p14:tracePt t="51789" x="5489575" y="3816350"/>
          <p14:tracePt t="51814" x="5422900" y="3816350"/>
          <p14:tracePt t="51846" x="5367338" y="3849688"/>
          <p14:tracePt t="51849" x="5322888" y="3878263"/>
          <p14:tracePt t="51880" x="5283200" y="3973513"/>
          <p14:tracePt t="51881" x="5283200" y="4000500"/>
          <p14:tracePt t="51914" x="5283200" y="4067175"/>
          <p14:tracePt t="51946" x="5283200" y="4117975"/>
          <p14:tracePt t="51980" x="5316538" y="4173538"/>
          <p14:tracePt t="52013" x="5356225" y="4206875"/>
          <p14:tracePt t="52046" x="5422900" y="4224338"/>
          <p14:tracePt t="52049" x="5445125" y="4224338"/>
          <p14:tracePt t="52080" x="5462588" y="4224338"/>
          <p14:tracePt t="52081" x="5473700" y="4224338"/>
          <p14:tracePt t="52145" x="5500688" y="4224338"/>
          <p14:tracePt t="52154" x="5511800" y="4224338"/>
          <p14:tracePt t="52180" x="5540375" y="4202113"/>
          <p14:tracePt t="52214" x="5551488" y="4135438"/>
          <p14:tracePt t="52246" x="5595938" y="4067175"/>
          <p14:tracePt t="52279" x="5607050" y="4051300"/>
          <p14:tracePt t="52313" x="5607050" y="4029075"/>
          <p14:tracePt t="52346" x="5518150" y="3973513"/>
          <p14:tracePt t="52380" x="5500688" y="3973513"/>
          <p14:tracePt t="52414" x="5489575" y="3973513"/>
          <p14:tracePt t="52446" x="5451475" y="3973513"/>
          <p14:tracePt t="52480" x="5422900" y="3995738"/>
          <p14:tracePt t="52483" x="5422900" y="4017963"/>
          <p14:tracePt t="52513" x="5411788" y="4084638"/>
          <p14:tracePt t="52546" x="5462588" y="4168775"/>
          <p14:tracePt t="52579" x="5595938" y="4229100"/>
          <p14:tracePt t="52613" x="5651500" y="4229100"/>
          <p14:tracePt t="52657" x="5662613" y="4229100"/>
          <p14:tracePt t="52680" x="5673725" y="4224338"/>
          <p14:tracePt t="52771" x="5673725" y="4206875"/>
          <p14:tracePt t="52788" x="5634038" y="4168775"/>
          <p14:tracePt t="52813" x="5500688" y="4135438"/>
          <p14:tracePt t="52846" x="5311775" y="4117975"/>
          <p14:tracePt t="52880" x="4987925" y="4062413"/>
          <p14:tracePt t="52883" x="4892675" y="4044950"/>
          <p14:tracePt t="52913" x="4473575" y="3962400"/>
          <p14:tracePt t="52945" x="4144963" y="3889375"/>
          <p14:tracePt t="52979" x="3978275" y="3856038"/>
          <p14:tracePt t="53041" x="3967163" y="3856038"/>
          <p14:tracePt t="53049" x="3956050" y="3856038"/>
          <p14:tracePt t="53079" x="3900488" y="3878263"/>
          <p14:tracePt t="53113" x="3816350" y="3951288"/>
          <p14:tracePt t="53145" x="3721100" y="3967163"/>
          <p14:tracePt t="53180" x="3598863" y="3967163"/>
          <p14:tracePt t="53217" x="3587750" y="3967163"/>
          <p14:tracePt t="53249" x="3587750" y="3956050"/>
          <p14:tracePt t="53279" x="3587750" y="3889375"/>
          <p14:tracePt t="53361" x="3587750" y="3856038"/>
          <p14:tracePt t="53369" x="3587750" y="3844925"/>
          <p14:tracePt t="53379" x="3587750" y="3833813"/>
          <p14:tracePt t="53412" x="3587750" y="3805238"/>
          <p14:tracePt t="53446" x="3587750" y="3783013"/>
          <p14:tracePt t="53480" x="3587750" y="3698875"/>
          <p14:tracePt t="53481" x="3587750" y="3687763"/>
          <p14:tracePt t="53513" x="3587750" y="3649663"/>
          <p14:tracePt t="53547" x="3587750" y="3621088"/>
          <p14:tracePt t="53580" x="3587750" y="3571875"/>
          <p14:tracePt t="53614" x="3587750" y="3532188"/>
          <p14:tracePt t="53647" x="3559175" y="3492500"/>
          <p14:tracePt t="53682" x="3548063" y="3481388"/>
          <p14:tracePt t="53714" x="3536950" y="3470275"/>
          <p14:tracePt t="53748" x="3419475" y="3421063"/>
          <p14:tracePt t="53781" x="3363913" y="3421063"/>
          <p14:tracePt t="53813" x="3302000" y="3421063"/>
          <p14:tracePt t="53846" x="3163888" y="3481388"/>
          <p14:tracePt t="53879" x="3046413" y="3509963"/>
          <p14:tracePt t="53882" x="3035300" y="3509963"/>
          <p14:tracePt t="53913" x="3006725" y="3560763"/>
          <p14:tracePt t="53947" x="2995613" y="3616325"/>
          <p14:tracePt t="53979" x="2995613" y="3638550"/>
          <p14:tracePt t="54013" x="2995613" y="3722688"/>
          <p14:tracePt t="54046" x="3001963" y="3733800"/>
          <p14:tracePt t="54079" x="3057525" y="3749675"/>
          <p14:tracePt t="54081" x="3068638" y="3749675"/>
          <p14:tracePt t="54113" x="3135313" y="3749675"/>
          <p14:tracePt t="54147" x="3146425" y="3749675"/>
          <p14:tracePt t="54179" x="3190875" y="3749675"/>
          <p14:tracePt t="54213" x="3230563" y="3683000"/>
          <p14:tracePt t="54246" x="3246438" y="3621088"/>
          <p14:tracePt t="54279" x="3257550" y="3549650"/>
          <p14:tracePt t="54313" x="3275013" y="3527425"/>
          <p14:tracePt t="54347" x="3314700" y="3470275"/>
          <p14:tracePt t="54414" x="3302000" y="3432175"/>
          <p14:tracePt t="54446" x="3279775" y="3403600"/>
          <p14:tracePt t="54479" x="3268663" y="3403600"/>
          <p14:tracePt t="54561" x="3241675" y="3403600"/>
          <p14:tracePt t="54569" x="3230563" y="3403600"/>
          <p14:tracePt t="54609" x="3213100" y="3425825"/>
          <p14:tracePt t="54617" x="3186113" y="3443288"/>
          <p14:tracePt t="54646" x="3168650" y="3498850"/>
          <p14:tracePt t="54679" x="3168650" y="3632200"/>
          <p14:tracePt t="54682" x="3168650" y="3676650"/>
          <p14:tracePt t="54713" x="3175000" y="3705225"/>
          <p14:tracePt t="54746" x="3201988" y="3727450"/>
          <p14:tracePt t="54779" x="3224213" y="3727450"/>
          <p14:tracePt t="54813" x="3279775" y="3744913"/>
          <p14:tracePt t="54849" x="3319463" y="3744913"/>
          <p14:tracePt t="54879" x="3336925" y="3744913"/>
          <p14:tracePt t="54881" x="3348038" y="3733800"/>
          <p14:tracePt t="54913" x="3359150" y="3722688"/>
          <p14:tracePt t="54946" x="3359150" y="3711575"/>
          <p14:tracePt t="54980" x="3359150" y="3660775"/>
          <p14:tracePt t="55223" x="3359150" y="3643313"/>
          <p14:tracePt t="55367" x="3375025" y="3683000"/>
          <p14:tracePt t="55386" x="3459163" y="3767138"/>
          <p14:tracePt t="55390" x="3532188" y="3838575"/>
          <p14:tracePt t="55413" x="3816350" y="4006850"/>
          <p14:tracePt t="55446" x="4095750" y="4040188"/>
          <p14:tracePt t="55481" x="4173538" y="4040188"/>
          <p14:tracePt t="55513" x="4273550" y="4040188"/>
          <p14:tracePt t="55546" x="4406900" y="4029075"/>
          <p14:tracePt t="55580" x="4541838" y="4029075"/>
          <p14:tracePt t="55582" x="4586288" y="4029075"/>
          <p14:tracePt t="55613" x="4652963" y="4029075"/>
          <p14:tracePt t="55646" x="4670425" y="4029075"/>
          <p14:tracePt t="55680" x="4681538" y="4029075"/>
          <p14:tracePt t="55713" x="4826000" y="4029075"/>
          <p14:tracePt t="55747" x="5026025" y="4062413"/>
          <p14:tracePt t="55783" x="5227638" y="4090988"/>
          <p14:tracePt t="55813" x="5278438" y="4090988"/>
          <p14:tracePt t="55847" x="5360988" y="4090988"/>
          <p14:tracePt t="55880" x="5427663" y="4067175"/>
          <p14:tracePt t="55913" x="5445125" y="3989388"/>
          <p14:tracePt t="55947" x="5445125" y="3929063"/>
          <p14:tracePt t="55989" x="5434013" y="3929063"/>
          <p14:tracePt t="56013" x="5434013" y="3989388"/>
          <p14:tracePt t="56046" x="5434013" y="4090988"/>
          <p14:tracePt t="56083" x="5529263" y="4213225"/>
          <p14:tracePt t="56114" x="5540375" y="4213225"/>
          <p14:tracePt t="56148" x="5551488" y="4206875"/>
          <p14:tracePt t="56151" x="5551488" y="4195763"/>
          <p14:tracePt t="56181" x="5551488" y="4157663"/>
          <p14:tracePt t="56183" x="5551488" y="4140200"/>
          <p14:tracePt t="56263" x="5551488" y="4151313"/>
          <p14:tracePt t="56281" x="5551488" y="4162425"/>
          <p14:tracePt t="56295" x="5567363" y="4202113"/>
          <p14:tracePt t="56314" x="5662613" y="4217988"/>
          <p14:tracePt t="56348" x="5740400" y="4217988"/>
          <p14:tracePt t="56351" x="5757863" y="4217988"/>
          <p14:tracePt t="56380" x="5807075" y="4184650"/>
          <p14:tracePt t="56383" x="5818188" y="4173538"/>
          <p14:tracePt t="56414" x="5886450" y="4135438"/>
          <p14:tracePt t="56447" x="6059488" y="4135438"/>
          <p14:tracePt t="56481" x="6192838" y="4135438"/>
          <p14:tracePt t="56514" x="6321425" y="4135438"/>
          <p14:tracePt t="56517" x="6337300" y="4135438"/>
          <p14:tracePt t="56547" x="6359525" y="4135438"/>
          <p14:tracePt t="56580" x="6427788" y="4106863"/>
          <p14:tracePt t="56584" x="6472238" y="4079875"/>
          <p14:tracePt t="56614" x="6510338" y="4062413"/>
          <p14:tracePt t="56648" x="6521450" y="4062413"/>
          <p14:tracePt t="56681" x="6561138" y="4051300"/>
          <p14:tracePt t="56791" x="6572250" y="4051300"/>
          <p14:tracePt t="56815" x="6650038" y="4117975"/>
          <p14:tracePt t="56836" x="6745288" y="4135438"/>
          <p14:tracePt t="56838" x="6834188" y="4135438"/>
          <p14:tracePt t="56847" x="6862763" y="4135438"/>
          <p14:tracePt t="56879" x="7024688" y="4151313"/>
          <p14:tracePt t="56912" x="7073900" y="4151313"/>
          <p14:tracePt t="56949" x="7124700" y="4151313"/>
          <p14:tracePt t="57078" x="7135813" y="4146550"/>
          <p14:tracePt t="57094" x="7135813" y="4135438"/>
          <p14:tracePt t="57113" x="7135813" y="4079875"/>
          <p14:tracePt t="57146" x="7151688" y="4040188"/>
          <p14:tracePt t="57180" x="7151688" y="4029075"/>
          <p14:tracePt t="57213" x="7085013" y="3956050"/>
          <p14:tracePt t="57249" x="6945313" y="3895725"/>
          <p14:tracePt t="57281" x="6851650" y="3883025"/>
          <p14:tracePt t="57314" x="6767513" y="3883025"/>
          <p14:tracePt t="57317" x="6756400" y="3883025"/>
          <p14:tracePt t="57347" x="6727825" y="3883025"/>
          <p14:tracePt t="57414" x="6656388" y="3911600"/>
          <p14:tracePt t="57446" x="6554788" y="3995738"/>
          <p14:tracePt t="57479" x="6532563" y="4011613"/>
          <p14:tracePt t="57513" x="6532563" y="4033838"/>
          <p14:tracePt t="57548" x="6532563" y="4073525"/>
          <p14:tracePt t="57551" x="6532563" y="4102100"/>
          <p14:tracePt t="57582" x="6577013" y="4140200"/>
          <p14:tracePt t="57615" x="6599238" y="4162425"/>
          <p14:tracePt t="57647" x="6667500" y="4162425"/>
          <p14:tracePt t="57681" x="6705600" y="4179888"/>
          <p14:tracePt t="57735" x="6734175" y="4179888"/>
          <p14:tracePt t="57753" x="6818313" y="4117975"/>
          <p14:tracePt t="57780" x="6884988" y="4062413"/>
          <p14:tracePt t="57783" x="6911975" y="4051300"/>
          <p14:tracePt t="57813" x="6929438" y="3989388"/>
          <p14:tracePt t="57861" x="6907213" y="3951288"/>
          <p14:tracePt t="57879" x="6862763" y="3906838"/>
          <p14:tracePt t="57913" x="6727825" y="3849688"/>
          <p14:tracePt t="57946" x="6667500" y="3849688"/>
          <p14:tracePt t="57979" x="6583363" y="3856038"/>
          <p14:tracePt t="58014" x="6543675" y="3883025"/>
          <p14:tracePt t="58046" x="6461125" y="3973513"/>
          <p14:tracePt t="58079" x="6461125" y="4051300"/>
          <p14:tracePt t="58082" x="6461125" y="4079875"/>
          <p14:tracePt t="58113" x="6499225" y="4179888"/>
          <p14:tracePt t="58146" x="6594475" y="4251325"/>
          <p14:tracePt t="58180" x="6650038" y="4264025"/>
          <p14:tracePt t="58233" x="6661150" y="4264025"/>
          <p14:tracePt t="58249" x="6672263" y="4264025"/>
          <p14:tracePt t="58279" x="6689725" y="4264025"/>
          <p14:tracePt t="58313" x="6727825" y="4264025"/>
          <p14:tracePt t="58346" x="6750050" y="4264025"/>
          <p14:tracePt t="58379" x="6800850" y="4240213"/>
          <p14:tracePt t="58413" x="6845300" y="4213225"/>
          <p14:tracePt t="58451" x="6856413" y="4157663"/>
          <p14:tracePt t="58482" x="6856413" y="4146550"/>
          <p14:tracePt t="58514" x="6856413" y="4129088"/>
          <p14:tracePt t="58547" x="6811963" y="4062413"/>
          <p14:tracePt t="58581" x="6727825" y="4022725"/>
          <p14:tracePt t="58612" x="6700838" y="4011613"/>
          <p14:tracePt t="58649" x="6689725" y="4011613"/>
          <p14:tracePt t="58681" x="6678613" y="4011613"/>
          <p14:tracePt t="58713" x="6661150" y="4044950"/>
          <p14:tracePt t="58746" x="6661150" y="4113213"/>
          <p14:tracePt t="58783" x="6672263" y="4206875"/>
          <p14:tracePt t="58814" x="6727825" y="4235450"/>
          <p14:tracePt t="58818" x="6738938" y="4246563"/>
          <p14:tracePt t="58858" x="6750050" y="4246563"/>
          <p14:tracePt t="58881" x="6789738" y="4246563"/>
          <p14:tracePt t="58913" x="6818313" y="4246563"/>
          <p14:tracePt t="58945" x="6867525" y="4240213"/>
          <p14:tracePt t="58980" x="6896100" y="4213225"/>
          <p14:tracePt t="59012" x="6911975" y="4117975"/>
          <p14:tracePt t="59048" x="6911975" y="4062413"/>
          <p14:tracePt t="59082" x="6911975" y="4051300"/>
          <p14:tracePt t="59114" x="6873875" y="4051300"/>
          <p14:tracePt t="59148" x="6823075" y="4051300"/>
          <p14:tracePt t="59181" x="6772275" y="4084638"/>
          <p14:tracePt t="59213" x="6772275" y="4124325"/>
          <p14:tracePt t="59246" x="6772275" y="4162425"/>
          <p14:tracePt t="59279" x="6772275" y="4202113"/>
          <p14:tracePt t="59321" x="6772275" y="4213225"/>
          <p14:tracePt t="59346" x="6778625" y="4206875"/>
          <p14:tracePt t="59379" x="6794500" y="4195763"/>
          <p14:tracePt t="59413" x="6805613" y="4168775"/>
          <p14:tracePt t="59446" x="6805613" y="4073525"/>
          <p14:tracePt t="59479" x="6783388" y="4006850"/>
          <p14:tracePt t="59481" x="6783388" y="3978275"/>
          <p14:tracePt t="59513" x="6772275" y="3951288"/>
          <p14:tracePt t="59547" x="6716713" y="3951288"/>
          <p14:tracePt t="59579" x="6616700" y="3951288"/>
          <p14:tracePt t="59613" x="6565900" y="3962400"/>
          <p14:tracePt t="59675" x="6572250" y="3973513"/>
          <p14:tracePt t="59693" x="6583363" y="3984625"/>
          <p14:tracePt t="60826" x="0" y="0"/>
        </p14:tracePtLst>
        <p14:tracePtLst>
          <p14:tracePt t="62088" x="3124200" y="4503738"/>
          <p14:tracePt t="62333" x="3152775" y="4503738"/>
          <p14:tracePt t="62343" x="3201988" y="4503738"/>
          <p14:tracePt t="62352" x="3230563" y="4503738"/>
          <p14:tracePt t="62379" x="3375025" y="4503738"/>
          <p14:tracePt t="62381" x="3419475" y="4503738"/>
          <p14:tracePt t="62413" x="3514725" y="4503738"/>
          <p14:tracePt t="62446" x="3603625" y="4503738"/>
          <p14:tracePt t="62479" x="3721100" y="4481513"/>
          <p14:tracePt t="62512" x="3967163" y="4481513"/>
          <p14:tracePt t="62546" x="4156075" y="4481513"/>
          <p14:tracePt t="62579" x="4184650" y="4481513"/>
          <p14:tracePt t="62621" x="4195763" y="4481513"/>
          <p14:tracePt t="62646" x="4206875" y="4481513"/>
          <p14:tracePt t="62682" x="4306888" y="4481513"/>
          <p14:tracePt t="62687" x="4318000" y="4452938"/>
          <p14:tracePt t="62715" x="4357688" y="4435475"/>
          <p14:tracePt t="62747" x="4473575" y="4435475"/>
          <p14:tracePt t="62750" x="4535488" y="4424363"/>
          <p14:tracePt t="62780" x="4546600" y="4424363"/>
          <p14:tracePt t="62781" x="4557713" y="4424363"/>
          <p14:tracePt t="62814" x="4613275" y="4441825"/>
          <p14:tracePt t="63199" x="4613275" y="4459288"/>
          <p14:tracePt t="63218" x="4608513" y="4470400"/>
          <p14:tracePt t="63249" x="4591050" y="4481513"/>
          <p14:tracePt t="63281" x="4568825" y="4492625"/>
          <p14:tracePt t="63981" x="0" y="0"/>
        </p14:tracePtLst>
        <p14:tracePtLst>
          <p14:tracePt t="64811" x="3525838" y="4721225"/>
          <p14:tracePt t="64815" x="3532188" y="4676775"/>
          <p14:tracePt t="64819" x="3532188" y="4665663"/>
          <p14:tracePt t="65571" x="3509963" y="4670425"/>
          <p14:tracePt t="65593" x="3486150" y="4687888"/>
          <p14:tracePt t="65613" x="3470275" y="4687888"/>
          <p14:tracePt t="65646" x="3403600" y="4687888"/>
          <p14:tracePt t="65680" x="3392488" y="4687888"/>
          <p14:tracePt t="66515" x="3381375" y="4699000"/>
          <p14:tracePt t="66536" x="3363913" y="4710113"/>
          <p14:tracePt t="66558" x="3352800" y="4748213"/>
          <p14:tracePt t="66579" x="3352800" y="4776788"/>
          <p14:tracePt t="66613" x="3352800" y="4787900"/>
          <p14:tracePt t="66646" x="3352800" y="4799013"/>
          <p14:tracePt t="66689" x="3352800" y="4827588"/>
          <p14:tracePt t="66713" x="3352800" y="4883150"/>
          <p14:tracePt t="66746" x="3352800" y="4932363"/>
          <p14:tracePt t="66780" x="3352800" y="4960938"/>
          <p14:tracePt t="66813" x="3352800" y="4994275"/>
          <p14:tracePt t="66847" x="3359150" y="5094288"/>
          <p14:tracePt t="66849" x="3359150" y="5105400"/>
          <p14:tracePt t="66880" x="3359150" y="5116513"/>
          <p14:tracePt t="66961" x="3359150" y="5145088"/>
          <p14:tracePt t="66970" x="3359150" y="5156200"/>
          <p14:tracePt t="66980" x="3359150" y="5183188"/>
          <p14:tracePt t="67013" x="3359150" y="5222875"/>
          <p14:tracePt t="67077" x="3359150" y="5233988"/>
          <p14:tracePt t="67191" x="3359150" y="5251450"/>
          <p14:tracePt t="67591" x="3359150" y="5229225"/>
          <p14:tracePt t="67611" x="3359150" y="5133975"/>
          <p14:tracePt t="67631" x="3359150" y="5005388"/>
          <p14:tracePt t="67646" x="3359150" y="4910138"/>
          <p14:tracePt t="67679" x="3359150" y="4832350"/>
          <p14:tracePt t="67712" x="3375025" y="4748213"/>
          <p14:tracePt t="67746" x="3386138" y="4737100"/>
          <p14:tracePt t="67813" x="3414713" y="4725988"/>
          <p14:tracePt t="67821" x="3425825" y="4725988"/>
          <p14:tracePt t="67846" x="3425825" y="4699000"/>
          <p14:tracePt t="67973" x="3419475" y="4699000"/>
          <p14:tracePt t="67989" x="3408363" y="4703763"/>
          <p14:tracePt t="68014" x="3408363" y="4776788"/>
          <p14:tracePt t="68047" x="3408363" y="4838700"/>
          <p14:tracePt t="68080" x="3408363" y="4876800"/>
          <p14:tracePt t="68113" x="3408363" y="4894263"/>
          <p14:tracePt t="68229" x="3397250" y="4905375"/>
          <p14:tracePt t="68277" x="3397250" y="4916488"/>
          <p14:tracePt t="69752" x="3397250" y="4927600"/>
          <p14:tracePt t="69766" x="3381375" y="4943475"/>
          <p14:tracePt t="69782" x="3381375" y="4954588"/>
          <p14:tracePt t="69813" x="3370263" y="4994275"/>
          <p14:tracePt t="69846" x="3352800" y="5060950"/>
          <p14:tracePt t="69879" x="3352800" y="5089525"/>
          <p14:tracePt t="69912" x="3352800" y="5127625"/>
          <p14:tracePt t="69947" x="3352800" y="5167313"/>
          <p14:tracePt t="70022" x="3352800" y="5189538"/>
          <p14:tracePt t="70029" x="3352800" y="5207000"/>
          <p14:tracePt t="70045" x="3363913" y="5218113"/>
          <p14:tracePt t="70079" x="3375025" y="5256213"/>
          <p14:tracePt t="70121" x="3386138" y="5256213"/>
          <p14:tracePt t="70145" x="3441700" y="5284788"/>
          <p14:tracePt t="70180" x="3576638" y="5318125"/>
          <p14:tracePt t="70213" x="3643313" y="5318125"/>
          <p14:tracePt t="70247" x="3692525" y="5318125"/>
          <p14:tracePt t="70250" x="3705225" y="5318125"/>
          <p14:tracePt t="70282" x="3721100" y="5318125"/>
          <p14:tracePt t="70346" x="3732213" y="5307013"/>
          <p14:tracePt t="70359" x="3709988" y="5278438"/>
          <p14:tracePt t="70380" x="3632200" y="5233988"/>
          <p14:tracePt t="70414" x="3503613" y="5218113"/>
          <p14:tracePt t="70417" x="3492500" y="5218113"/>
          <p14:tracePt t="70447" x="3452813" y="5218113"/>
          <p14:tracePt t="70449" x="3425825" y="5218113"/>
          <p14:tracePt t="70480" x="3359150" y="5218113"/>
          <p14:tracePt t="70483" x="3348038" y="5218113"/>
          <p14:tracePt t="70538" x="3336925" y="5218113"/>
          <p14:tracePt t="70634" x="3341688" y="5218113"/>
          <p14:tracePt t="70649" x="3403600" y="5229225"/>
          <p14:tracePt t="70657" x="3448050" y="5229225"/>
          <p14:tracePt t="70679" x="3543300" y="5229225"/>
          <p14:tracePt t="70681" x="3554413" y="5229225"/>
          <p14:tracePt t="70712" x="3609975" y="5229225"/>
          <p14:tracePt t="70810" x="3603625" y="5222875"/>
          <p14:tracePt t="70826" x="3587750" y="5207000"/>
          <p14:tracePt t="70846" x="3497263" y="5178425"/>
          <p14:tracePt t="70850" x="3470275" y="5178425"/>
          <p14:tracePt t="70880" x="3359150" y="5127625"/>
          <p14:tracePt t="70882" x="3348038" y="5127625"/>
          <p14:tracePt t="70921" x="3336925" y="5138738"/>
          <p14:tracePt t="71001" x="3336925" y="5167313"/>
          <p14:tracePt t="71010" x="3336925" y="5178425"/>
          <p14:tracePt t="71019" x="3341688" y="5189538"/>
          <p14:tracePt t="71045" x="3430588" y="5200650"/>
          <p14:tracePt t="71083" x="3632200" y="5233988"/>
          <p14:tracePt t="71114" x="3709988" y="5233988"/>
          <p14:tracePt t="71194" x="3705225" y="5229225"/>
          <p14:tracePt t="71204" x="3676650" y="5211763"/>
          <p14:tracePt t="71216" x="3648075" y="5211763"/>
          <p14:tracePt t="71218" x="3598863" y="5195888"/>
          <p14:tracePt t="71245" x="3497263" y="5195888"/>
          <p14:tracePt t="71279" x="3375025" y="5195888"/>
          <p14:tracePt t="71312" x="3363913" y="5195888"/>
          <p14:tracePt t="71345" x="3352800" y="5195888"/>
          <p14:tracePt t="71381" x="3325813" y="5207000"/>
          <p14:tracePt t="71414" x="3325813" y="5218113"/>
          <p14:tracePt t="71418" x="3325813" y="5229225"/>
          <p14:tracePt t="71446" x="3325813" y="5240338"/>
          <p14:tracePt t="71480" x="3430588" y="5267325"/>
          <p14:tracePt t="71483" x="3452813" y="5267325"/>
          <p14:tracePt t="71512" x="3570288" y="5267325"/>
          <p14:tracePt t="71545" x="3636963" y="5267325"/>
          <p14:tracePt t="71579" x="3687763" y="5267325"/>
          <p14:tracePt t="71612" x="3687763" y="5262563"/>
          <p14:tracePt t="71646" x="3603625" y="5218113"/>
          <p14:tracePt t="71682" x="3386138" y="5218113"/>
          <p14:tracePt t="71714" x="3235325" y="5218113"/>
          <p14:tracePt t="71787" x="3219450" y="5218113"/>
          <p14:tracePt t="71805" x="3208338" y="5222875"/>
          <p14:tracePt t="72251" x="3197225" y="5240338"/>
          <p14:tracePt t="72298" x="3186113" y="5251450"/>
          <p14:tracePt t="72539" x="3186113" y="5278438"/>
          <p14:tracePt t="72560" x="3190875" y="5300663"/>
          <p14:tracePt t="72585" x="3201988" y="5311775"/>
          <p14:tracePt t="72613" x="3213100" y="5311775"/>
          <p14:tracePt t="72650" x="3268663" y="5329238"/>
          <p14:tracePt t="72680" x="3308350" y="5329238"/>
          <p14:tracePt t="72682" x="3336925" y="5329238"/>
          <p14:tracePt t="72713" x="3430588" y="5307013"/>
          <p14:tracePt t="72747" x="3441700" y="5307013"/>
          <p14:tracePt t="72875" x="3459163" y="5295900"/>
          <p14:tracePt t="72895" x="3436938" y="5295900"/>
          <p14:tracePt t="72900" x="3403600" y="5278438"/>
          <p14:tracePt t="72917" x="3392488" y="5278438"/>
          <p14:tracePt t="73003" x="3381375" y="5278438"/>
          <p14:tracePt t="73024" x="3430588" y="5278438"/>
          <p14:tracePt t="73027" x="3475038" y="5278438"/>
          <p14:tracePt t="73047" x="3559175" y="5278438"/>
          <p14:tracePt t="73049" x="3581400" y="5278438"/>
          <p14:tracePt t="73079" x="3609975" y="5278438"/>
          <p14:tracePt t="73182" x="3603625" y="5278438"/>
          <p14:tracePt t="73195" x="3543300" y="5278438"/>
          <p14:tracePt t="73199" x="3514725" y="5278438"/>
          <p14:tracePt t="73213" x="3403600" y="5278438"/>
          <p14:tracePt t="73249" x="3348038" y="5278438"/>
          <p14:tracePt t="73342" x="3370263" y="5278438"/>
          <p14:tracePt t="73352" x="3414713" y="5278438"/>
          <p14:tracePt t="73380" x="3486150" y="5278438"/>
          <p14:tracePt t="73381" x="3497263" y="5278438"/>
          <p14:tracePt t="73471" x="3475038" y="5278438"/>
          <p14:tracePt t="73492" x="3403600" y="5278438"/>
          <p14:tracePt t="73496" x="3359150" y="5278438"/>
          <p14:tracePt t="73515" x="3297238" y="5278438"/>
          <p14:tracePt t="73549" x="3257550" y="5278438"/>
          <p14:tracePt t="73613" x="3263900" y="5284788"/>
          <p14:tracePt t="73629" x="3308350" y="5284788"/>
          <p14:tracePt t="73646" x="3441700" y="5284788"/>
          <p14:tracePt t="73680" x="3587750" y="5284788"/>
          <p14:tracePt t="73757" x="3543300" y="5284788"/>
          <p14:tracePt t="73779" x="3475038" y="5284788"/>
          <p14:tracePt t="73783" x="3425825" y="5284788"/>
          <p14:tracePt t="73807" x="3279775" y="5284788"/>
          <p14:tracePt t="73829" x="3268663" y="5284788"/>
          <p14:tracePt t="73885" x="3257550" y="5300663"/>
          <p14:tracePt t="73902" x="3263900" y="5300663"/>
          <p14:tracePt t="73913" x="3325813" y="5329238"/>
          <p14:tracePt t="73946" x="3565525" y="5391150"/>
          <p14:tracePt t="73979" x="3609975" y="5391150"/>
          <p14:tracePt t="74047" x="3609975" y="5380038"/>
          <p14:tracePt t="74067" x="3570288" y="5367338"/>
          <p14:tracePt t="74091" x="3532188" y="5356225"/>
          <p14:tracePt t="74271" x="3475038" y="5356225"/>
          <p14:tracePt t="74293" x="3436938" y="5356225"/>
          <p14:tracePt t="74297" x="3370263" y="5356225"/>
          <p14:tracePt t="74313" x="3268663" y="5402263"/>
          <p14:tracePt t="74346" x="3186113" y="5418138"/>
          <p14:tracePt t="74445" x="3175000" y="5429250"/>
          <p14:tracePt t="74509" x="3146425" y="5429250"/>
          <p14:tracePt t="74516" x="3135313" y="5440363"/>
          <p14:tracePt t="74546" x="3106738" y="5440363"/>
          <p14:tracePt t="74654" x="3095625" y="5440363"/>
          <p14:tracePt t="74718" x="3101975" y="5451475"/>
          <p14:tracePt t="74734" x="3113088" y="5451475"/>
          <p14:tracePt t="74749" x="3130550" y="5468938"/>
          <p14:tracePt t="74779" x="3141663" y="5480050"/>
          <p14:tracePt t="74814" x="3152775" y="5480050"/>
          <p14:tracePt t="74849" x="3235325" y="5480050"/>
          <p14:tracePt t="74881" x="3263900" y="5480050"/>
          <p14:tracePt t="74974" x="3286125" y="5480050"/>
          <p14:tracePt t="74987" x="3302000" y="5480050"/>
          <p14:tracePt t="75021" x="3314700" y="5473700"/>
          <p14:tracePt t="75087" x="3314700" y="5457825"/>
          <p14:tracePt t="75105" x="3308350" y="5435600"/>
          <p14:tracePt t="75120" x="3279775" y="5395913"/>
          <p14:tracePt t="75165" x="3268663" y="5402263"/>
          <p14:tracePt t="75179" x="3252788" y="5413375"/>
          <p14:tracePt t="75213" x="3201988" y="5440363"/>
          <p14:tracePt t="75262" x="3190875" y="5451475"/>
          <p14:tracePt t="75281" x="3190875" y="5462588"/>
          <p14:tracePt t="75314" x="3190875" y="5480050"/>
          <p14:tracePt t="75358" x="3190875" y="5507038"/>
          <p14:tracePt t="75379" x="3190875" y="5529263"/>
          <p14:tracePt t="75381" x="3190875" y="5540375"/>
          <p14:tracePt t="75413" x="3190875" y="5608638"/>
          <p14:tracePt t="75446" x="3224213" y="5664200"/>
          <p14:tracePt t="75479" x="3224213" y="5675313"/>
          <p14:tracePt t="75513" x="3235325" y="5686425"/>
          <p14:tracePt t="75547" x="3275013" y="5713413"/>
          <p14:tracePt t="75549" x="3286125" y="5724525"/>
          <p14:tracePt t="75579" x="3359150" y="5753100"/>
          <p14:tracePt t="75699" x="3375025" y="5753100"/>
          <p14:tracePt t="75720" x="3414713" y="5770563"/>
          <p14:tracePt t="75722" x="3430588" y="5770563"/>
          <p14:tracePt t="75747" x="3497263" y="5781675"/>
          <p14:tracePt t="75782" x="3548063" y="5781675"/>
          <p14:tracePt t="75787" x="3565525" y="5781675"/>
          <p14:tracePt t="75814" x="3760788" y="5781675"/>
          <p14:tracePt t="75847" x="3794125" y="5781675"/>
          <p14:tracePt t="75881" x="3838575" y="5781675"/>
          <p14:tracePt t="75914" x="3900488" y="5748338"/>
          <p14:tracePt t="75918" x="3916363" y="5735638"/>
          <p14:tracePt t="75947" x="3938588" y="5691188"/>
          <p14:tracePt t="75950" x="3938588" y="5664200"/>
          <p14:tracePt t="75981" x="3938588" y="5580063"/>
          <p14:tracePt t="75983" x="3933825" y="5529263"/>
          <p14:tracePt t="76014" x="3871913" y="5491163"/>
          <p14:tracePt t="76046" x="3776663" y="5473700"/>
          <p14:tracePt t="76079" x="3521075" y="5457825"/>
          <p14:tracePt t="76113" x="3268663" y="5440363"/>
          <p14:tracePt t="76117" x="3252788" y="5440363"/>
          <p14:tracePt t="76146" x="3213100" y="5440363"/>
          <p14:tracePt t="76193" x="3201988" y="5440363"/>
          <p14:tracePt t="76213" x="3190875" y="5446713"/>
          <p14:tracePt t="76246" x="3190875" y="5468938"/>
          <p14:tracePt t="76279" x="3190875" y="5524500"/>
          <p14:tracePt t="76313" x="3224213" y="5586413"/>
          <p14:tracePt t="76346" x="3279775" y="5646738"/>
          <p14:tracePt t="76380" x="3290888" y="5657850"/>
          <p14:tracePt t="76691" x="3308350" y="5668963"/>
          <p14:tracePt t="76713" x="3330575" y="5697538"/>
          <p14:tracePt t="77107" x="3359150" y="5697538"/>
          <p14:tracePt t="77132" x="3463925" y="5697538"/>
          <p14:tracePt t="77156" x="3554413" y="5697538"/>
          <p14:tracePt t="77180" x="3603625" y="5697538"/>
          <p14:tracePt t="77213" x="3659188" y="5697538"/>
          <p14:tracePt t="77246" x="3709988" y="5697538"/>
          <p14:tracePt t="77279" x="3721100" y="5697538"/>
          <p14:tracePt t="77281" x="3738563" y="5697538"/>
          <p14:tracePt t="77313" x="3776663" y="5697538"/>
          <p14:tracePt t="77346" x="3787775" y="5697538"/>
          <p14:tracePt t="77507" x="3765550" y="5697538"/>
          <p14:tracePt t="77527" x="3727450" y="5697538"/>
          <p14:tracePt t="77532" x="3676650" y="5697538"/>
          <p14:tracePt t="77551" x="3565525" y="5686425"/>
          <p14:tracePt t="77582" x="3336925" y="5686425"/>
          <p14:tracePt t="77613" x="3268663" y="5686425"/>
          <p14:tracePt t="77828" x="3275013" y="5686425"/>
          <p14:tracePt t="77851" x="3302000" y="5691188"/>
          <p14:tracePt t="77879" x="3425825" y="5708650"/>
          <p14:tracePt t="77881" x="3486150" y="5708650"/>
          <p14:tracePt t="77913" x="3705225" y="5724525"/>
          <p14:tracePt t="77945" x="3838575" y="5724525"/>
          <p14:tracePt t="77979" x="3849688" y="5724525"/>
          <p14:tracePt t="78012" x="3876675" y="5724525"/>
          <p14:tracePt t="78046" x="3900488" y="5724525"/>
          <p14:tracePt t="78079" x="3956050" y="5691188"/>
          <p14:tracePt t="78194" x="3949700" y="5675313"/>
          <p14:tracePt t="78206" x="3922713" y="5675313"/>
          <p14:tracePt t="78218" x="3805238" y="5675313"/>
          <p14:tracePt t="78247" x="3643313" y="5675313"/>
          <p14:tracePt t="78249" x="3592513" y="5675313"/>
          <p14:tracePt t="78279" x="3414713" y="5675313"/>
          <p14:tracePt t="78281" x="3386138" y="5675313"/>
          <p14:tracePt t="78313" x="3286125" y="5675313"/>
          <p14:tracePt t="78347" x="3275013" y="5664200"/>
          <p14:tracePt t="78433" x="3279775" y="5664200"/>
          <p14:tracePt t="78449" x="3290888" y="5664200"/>
          <p14:tracePt t="78465" x="3302000" y="5668963"/>
          <p14:tracePt t="78479" x="3348038" y="5668963"/>
          <p14:tracePt t="78482" x="3375025" y="5668963"/>
          <p14:tracePt t="78513" x="3525838" y="5668963"/>
          <p14:tracePt t="78547" x="3776663" y="5668963"/>
          <p14:tracePt t="78579" x="3971925" y="5686425"/>
          <p14:tracePt t="78613" x="4011613" y="5680075"/>
          <p14:tracePt t="78947" x="4005263" y="5668963"/>
          <p14:tracePt t="80087" x="3978275" y="5668963"/>
          <p14:tracePt t="80114" x="3871913" y="5608638"/>
          <p14:tracePt t="80118" x="3838575" y="5591175"/>
          <p14:tracePt t="80135" x="3816350" y="5591175"/>
          <p14:tracePt t="80215" x="3771900" y="5591175"/>
          <p14:tracePt t="80232" x="3743325" y="5602288"/>
          <p14:tracePt t="80248" x="3732213" y="5602288"/>
          <p14:tracePt t="80279" x="3692525" y="5641975"/>
          <p14:tracePt t="80313" x="3665538" y="5653088"/>
          <p14:tracePt t="80346" x="3532188" y="5713413"/>
          <p14:tracePt t="80379" x="3441700" y="5741988"/>
          <p14:tracePt t="80663" x="3430588" y="5741988"/>
          <p14:tracePt t="81687" x="3414713" y="5735638"/>
          <p14:tracePt t="81709" x="3403600" y="5724525"/>
          <p14:tracePt t="81713" x="3359150" y="5697538"/>
          <p14:tracePt t="81722" x="3341688" y="5646738"/>
          <p14:tracePt t="81724" x="0" y="0"/>
        </p14:tracePtLst>
        <p14:tracePtLst>
          <p14:tracePt t="81967" x="3235325" y="5446713"/>
          <p14:tracePt t="82054" x="3241675" y="5435600"/>
          <p14:tracePt t="82068" x="3252788" y="5424488"/>
          <p14:tracePt t="82070" x="3263900" y="5424488"/>
          <p14:tracePt t="82085" x="3279775" y="5395913"/>
          <p14:tracePt t="82112" x="3348038" y="5380038"/>
          <p14:tracePt t="82145" x="3543300" y="5362575"/>
          <p14:tracePt t="82178" x="3743325" y="5329238"/>
          <p14:tracePt t="82180" x="3787775" y="5329238"/>
          <p14:tracePt t="82212" x="3821113" y="5329238"/>
          <p14:tracePt t="82245" x="3905250" y="5329238"/>
          <p14:tracePt t="82278" x="4016375" y="5351463"/>
          <p14:tracePt t="82312" x="4129088" y="5418138"/>
          <p14:tracePt t="82345" x="4151313" y="5435600"/>
          <p14:tracePt t="82379" x="4178300" y="5446713"/>
          <p14:tracePt t="82412" x="4229100" y="5446713"/>
          <p14:tracePt t="82446" x="4240213" y="5446713"/>
          <p14:tracePt t="82479" x="4256088" y="5446713"/>
          <p14:tracePt t="82713" x="0" y="0"/>
        </p14:tracePtLst>
        <p14:tracePtLst>
          <p14:tracePt t="83524" x="3827463" y="5657850"/>
          <p14:tracePt t="83550" x="3838575" y="5657850"/>
          <p14:tracePt t="83691" x="3798888" y="5664200"/>
          <p14:tracePt t="83714" x="3670300" y="5730875"/>
          <p14:tracePt t="83736" x="3609975" y="5748338"/>
          <p14:tracePt t="83801" x="3598863" y="5748338"/>
          <p14:tracePt t="83811" x="3587750" y="5748338"/>
          <p14:tracePt t="83822" x="3570288" y="5759450"/>
          <p14:tracePt t="83915" x="3581400" y="5759450"/>
          <p14:tracePt t="83940" x="3636963" y="5775325"/>
          <p14:tracePt t="83955" x="3771900" y="5775325"/>
          <p14:tracePt t="83979" x="3933825" y="5792788"/>
          <p14:tracePt t="84012" x="3994150" y="5792788"/>
          <p14:tracePt t="84138" x="3971925" y="5792788"/>
          <p14:tracePt t="84157" x="3876675" y="5792788"/>
          <p14:tracePt t="84181" x="3732213" y="5792788"/>
          <p14:tracePt t="84216" x="3721100" y="5792788"/>
          <p14:tracePt t="84330" x="3743325" y="5792788"/>
          <p14:tracePt t="84344" x="3754438" y="5792788"/>
          <p14:tracePt t="84346" x="3771900" y="5792788"/>
          <p14:tracePt t="84359" x="3783013" y="5792788"/>
          <p14:tracePt t="84379" x="3805238" y="5792788"/>
          <p14:tracePt t="84507" x="3805238" y="5786438"/>
          <p14:tracePt t="84530" x="3738563" y="5770563"/>
          <p14:tracePt t="84988" x="3727450" y="5759450"/>
          <p14:tracePt t="85260" x="3738563" y="5730875"/>
          <p14:tracePt t="85284" x="3760788" y="5735638"/>
          <p14:tracePt t="85313" x="3771900" y="5735638"/>
          <p14:tracePt t="86493" x="3771900" y="5730875"/>
          <p14:tracePt t="86494" x="0" y="0"/>
        </p14:tracePtLst>
        <p14:tracePtLst>
          <p14:tracePt t="87492" x="3565525" y="4721225"/>
          <p14:tracePt t="87631" x="3554413" y="4721225"/>
          <p14:tracePt t="87654" x="3536950" y="4725988"/>
          <p14:tracePt t="87681" x="3536950" y="4754563"/>
          <p14:tracePt t="87712" x="3536950" y="4765675"/>
          <p14:tracePt t="87871" x="3548063" y="4759325"/>
          <p14:tracePt t="87894" x="3587750" y="4743450"/>
          <p14:tracePt t="87999" x="3603625" y="4743450"/>
          <p14:tracePt t="88020" x="3614738" y="4743450"/>
          <p14:tracePt t="88046" x="3654425" y="4743450"/>
          <p14:tracePt t="88080" x="3709988" y="4743450"/>
          <p14:tracePt t="88114" x="3900488" y="4754563"/>
          <p14:tracePt t="88146" x="3967163" y="4765675"/>
          <p14:tracePt t="88595" x="3960813" y="4765675"/>
          <p14:tracePt t="89171" x="3960813" y="4759325"/>
          <p14:tracePt t="89361" x="0" y="0"/>
        </p14:tracePtLst>
        <p14:tracePtLst>
          <p14:tracePt t="90221" x="5673725" y="4659313"/>
          <p14:tracePt t="90322" x="5651500" y="4676775"/>
          <p14:tracePt t="90332" x="5640388" y="4676775"/>
          <p14:tracePt t="90347" x="5600700" y="4676775"/>
          <p14:tracePt t="90380" x="5551488" y="4699000"/>
          <p14:tracePt t="90413" x="5540375" y="4714875"/>
          <p14:tracePt t="90447" x="5484813" y="4714875"/>
          <p14:tracePt t="90481" x="5467350" y="4725988"/>
          <p14:tracePt t="90513" x="5456238" y="4737100"/>
          <p14:tracePt t="90626" x="5445125" y="4737100"/>
          <p14:tracePt t="90660" x="5434013" y="4754563"/>
          <p14:tracePt t="90689" x="5416550" y="4754563"/>
          <p14:tracePt t="90721" x="5405438" y="4754563"/>
          <p14:tracePt t="90752" x="5378450" y="4754563"/>
          <p14:tracePt t="90784" x="5367338" y="4754563"/>
          <p14:tracePt t="92793" x="5338763" y="4754563"/>
          <p14:tracePt t="92819" x="5194300" y="4754563"/>
          <p14:tracePt t="92822" x="0" y="0"/>
        </p14:tracePtLst>
        <p14:tracePtLst>
          <p14:tracePt t="93487" x="4016375" y="4787900"/>
          <p14:tracePt t="93590" x="3989388" y="4770438"/>
          <p14:tracePt t="93603" x="3978275" y="4770438"/>
          <p14:tracePt t="93617" x="3949700" y="4743450"/>
          <p14:tracePt t="93646" x="3911600" y="4692650"/>
          <p14:tracePt t="93680" x="3900488" y="4676775"/>
          <p14:tracePt t="93712" x="3805238" y="4665663"/>
          <p14:tracePt t="93746" x="3776663" y="4665663"/>
          <p14:tracePt t="93779" x="3665538" y="4665663"/>
          <p14:tracePt t="93781" x="3636963" y="4665663"/>
          <p14:tracePt t="93813" x="3503613" y="4665663"/>
          <p14:tracePt t="93846" x="3397250" y="4687888"/>
          <p14:tracePt t="93879" x="3297238" y="4687888"/>
          <p14:tracePt t="93912" x="3263900" y="4687888"/>
          <p14:tracePt t="93975" x="3235325" y="4687888"/>
          <p14:tracePt t="93998" x="3219450" y="4687888"/>
          <p14:tracePt t="94119" x="3219450" y="4703763"/>
          <p14:tracePt t="94146" x="3308350" y="4714875"/>
          <p14:tracePt t="94151" x="3336925" y="4714875"/>
          <p14:tracePt t="94162" x="3348038" y="4714875"/>
          <p14:tracePt t="94180" x="3425825" y="4714875"/>
          <p14:tracePt t="94181" x="3452813" y="4714875"/>
          <p14:tracePt t="94212" x="3492500" y="4714875"/>
          <p14:tracePt t="94245" x="3503613" y="4714875"/>
          <p14:tracePt t="94327" x="3425825" y="4781550"/>
          <p14:tracePt t="94338" x="3414713" y="4799013"/>
          <p14:tracePt t="94346" x="3397250" y="4799013"/>
          <p14:tracePt t="94379" x="3286125" y="4827588"/>
          <p14:tracePt t="94413" x="3230563" y="4838700"/>
          <p14:tracePt t="94538" x="3230563" y="4832350"/>
          <p14:tracePt t="94557" x="3268663" y="4832350"/>
          <p14:tracePt t="94581" x="3375025" y="4832350"/>
          <p14:tracePt t="94586" x="3441700" y="4832350"/>
          <p14:tracePt t="94614" x="3492500" y="4814888"/>
          <p14:tracePt t="94715" x="3492500" y="4803775"/>
          <p14:tracePt t="94739" x="3486150" y="4792663"/>
          <p14:tracePt t="94760" x="3430588" y="4792663"/>
          <p14:tracePt t="94763" x="3419475" y="4792663"/>
          <p14:tracePt t="94780" x="3375025" y="4792663"/>
          <p14:tracePt t="94972" x="3386138" y="4792663"/>
          <p14:tracePt t="94996" x="3459163" y="4792663"/>
          <p14:tracePt t="95013" x="3514725" y="4776788"/>
          <p14:tracePt t="95046" x="3621088" y="4703763"/>
          <p14:tracePt t="95113" x="3603625" y="4703763"/>
          <p14:tracePt t="95121" x="3587750" y="4703763"/>
          <p14:tracePt t="95146" x="3470275" y="4703763"/>
          <p14:tracePt t="95179" x="3386138" y="4703763"/>
          <p14:tracePt t="95339" x="3392488" y="4710113"/>
          <p14:tracePt t="95371" x="3430588" y="4710113"/>
          <p14:tracePt t="95995" x="3441700" y="4721225"/>
          <p14:tracePt t="96025" x="3459163" y="4721225"/>
          <p14:tracePt t="96073" x="3470275" y="4721225"/>
          <p14:tracePt t="97485" x="0" y="0"/>
        </p14:tracePtLst>
        <p14:tracePtLst>
          <p14:tracePt t="98335" x="3470275" y="4721225"/>
          <p14:tracePt t="98422" x="3514725" y="4721225"/>
          <p14:tracePt t="98433" x="3525838" y="4721225"/>
          <p14:tracePt t="98446" x="3621088" y="4721225"/>
          <p14:tracePt t="98479" x="3956050" y="4721225"/>
          <p14:tracePt t="98512" x="3983038" y="4721225"/>
          <p14:tracePt t="98614" x="3983038" y="4737100"/>
          <p14:tracePt t="98646" x="3971925" y="4748213"/>
          <p14:tracePt t="98664" x="3933825" y="4748213"/>
          <p14:tracePt t="98680" x="3821113" y="4748213"/>
          <p14:tracePt t="98712" x="3681413" y="4748213"/>
          <p14:tracePt t="98745" x="3670300" y="4748213"/>
          <p14:tracePt t="98790" x="3659188" y="4748213"/>
          <p14:tracePt t="98814" x="3603625" y="4765675"/>
          <p14:tracePt t="98984" x="3559175" y="4765675"/>
          <p14:tracePt t="99009" x="3452813" y="4754563"/>
          <p14:tracePt t="99020" x="3436938" y="4754563"/>
          <p14:tracePt t="99021" x="3408363" y="4721225"/>
          <p14:tracePt t="99111" x="3397250" y="4721225"/>
          <p14:tracePt t="99135" x="3386138" y="4721225"/>
          <p14:tracePt t="102106" x="0" y="0"/>
        </p14:tracePtLst>
        <p14:tracePtLst>
          <p14:tracePt t="102997" x="5243513" y="4681538"/>
          <p14:tracePt t="103115" x="5243513" y="4699000"/>
          <p14:tracePt t="103135" x="5300663" y="4714875"/>
          <p14:tracePt t="103146" x="5334000" y="4743450"/>
          <p14:tracePt t="103257" x="5345113" y="4743450"/>
          <p14:tracePt t="103273" x="5372100" y="4759325"/>
          <p14:tracePt t="103289" x="5411788" y="4759325"/>
          <p14:tracePt t="103313" x="5451475" y="4759325"/>
          <p14:tracePt t="103346" x="5489575" y="4759325"/>
          <p14:tracePt t="103379" x="5618163" y="4759325"/>
          <p14:tracePt t="103381" x="5646738" y="4759325"/>
          <p14:tracePt t="103412" x="5795963" y="4759325"/>
          <p14:tracePt t="103446" x="5935663" y="4703763"/>
          <p14:tracePt t="103481" x="6008688" y="4692650"/>
          <p14:tracePt t="103513" x="6048375" y="4692650"/>
          <p14:tracePt t="103517" x="6070600" y="4692650"/>
          <p14:tracePt t="103547" x="6142038" y="4692650"/>
          <p14:tracePt t="103597" x="6170613" y="4692650"/>
          <p14:tracePt t="103613" x="6192838" y="4692650"/>
          <p14:tracePt t="103646" x="6337300" y="4692650"/>
          <p14:tracePt t="103679" x="6477000" y="4692650"/>
          <p14:tracePt t="103712" x="6577013" y="4699000"/>
          <p14:tracePt t="103746" x="6678613" y="4699000"/>
          <p14:tracePt t="103855" x="6678613" y="4714875"/>
          <p14:tracePt t="103902" x="6672263" y="4725988"/>
          <p14:tracePt t="103917" x="6645275" y="4737100"/>
          <p14:tracePt t="103946" x="6634163" y="4737100"/>
          <p14:tracePt t="103979" x="6694488" y="4792663"/>
          <p14:tracePt t="103981" x="6723063" y="4792663"/>
          <p14:tracePt t="104012" x="6956425" y="4792663"/>
          <p14:tracePt t="104045" x="7124700" y="4792663"/>
          <p14:tracePt t="104080" x="7151688" y="4776788"/>
          <p14:tracePt t="104114" x="7191375" y="4748213"/>
          <p14:tracePt t="104147" x="7208838" y="4748213"/>
          <p14:tracePt t="104180" x="7140575" y="4676775"/>
          <p14:tracePt t="104182" x="7129463" y="4665663"/>
          <p14:tracePt t="104214" x="7062788" y="4665663"/>
          <p14:tracePt t="104247" x="7007225" y="4665663"/>
          <p14:tracePt t="104281" x="6996113" y="4665663"/>
          <p14:tracePt t="104316" x="6929438" y="4714875"/>
          <p14:tracePt t="104320" x="6911975" y="4743450"/>
          <p14:tracePt t="104348" x="6911975" y="4754563"/>
          <p14:tracePt t="104381" x="6934200" y="4781550"/>
          <p14:tracePt t="104413" x="6956425" y="4781550"/>
          <p14:tracePt t="104447" x="6973888" y="4781550"/>
          <p14:tracePt t="104493" x="6985000" y="4781550"/>
          <p14:tracePt t="104513" x="6985000" y="4743450"/>
          <p14:tracePt t="104546" x="6985000" y="4681538"/>
          <p14:tracePt t="104549" x="6985000" y="4665663"/>
          <p14:tracePt t="104581" x="6873875" y="4654550"/>
          <p14:tracePt t="104613" x="6761163" y="4643438"/>
          <p14:tracePt t="104646" x="6678613" y="4643438"/>
          <p14:tracePt t="104680" x="6667500" y="4643438"/>
          <p14:tracePt t="104734" x="6667500" y="4648200"/>
          <p14:tracePt t="104749" x="6667500" y="4659313"/>
          <p14:tracePt t="104780" x="6667500" y="4714875"/>
          <p14:tracePt t="104782" x="6667500" y="4725988"/>
          <p14:tracePt t="104813" x="6672263" y="4737100"/>
          <p14:tracePt t="104895" x="6683375" y="4737100"/>
          <p14:tracePt t="104918" x="6683375" y="4721225"/>
          <p14:tracePt t="104946" x="6627813" y="4676775"/>
          <p14:tracePt t="104949" x="6616700" y="4676775"/>
          <p14:tracePt t="104980" x="6521450" y="4676775"/>
          <p14:tracePt t="104982" x="6454775" y="4676775"/>
          <p14:tracePt t="105013" x="6399213" y="4676775"/>
          <p14:tracePt t="105046" x="6388100" y="4676775"/>
          <p14:tracePt t="105105" x="6388100" y="4687888"/>
          <p14:tracePt t="105131" x="6483350" y="4699000"/>
          <p14:tracePt t="105135" x="6550025" y="4699000"/>
          <p14:tracePt t="105148" x="6565900" y="4699000"/>
          <p14:tracePt t="105151" x="6623050" y="4699000"/>
          <p14:tracePt t="105179" x="6650038" y="4676775"/>
          <p14:tracePt t="105245" x="6638925" y="4676775"/>
          <p14:tracePt t="105253" x="6599238" y="4676775"/>
          <p14:tracePt t="105279" x="6583363" y="4687888"/>
          <p14:tracePt t="106157" x="6543675" y="4687888"/>
          <p14:tracePt t="106159" x="0" y="0"/>
        </p14:tracePtLst>
        <p14:tracePtLst>
          <p14:tracePt t="106892" x="5327650" y="4748213"/>
          <p14:tracePt t="106920" x="5283200" y="4748213"/>
          <p14:tracePt t="106961" x="5256213" y="4754563"/>
          <p14:tracePt t="106979" x="5232400" y="4754563"/>
          <p14:tracePt t="107013" x="5205413" y="4754563"/>
          <p14:tracePt t="107105" x="5227638" y="4754563"/>
          <p14:tracePt t="107116" x="5278438" y="4754563"/>
          <p14:tracePt t="107146" x="5529263" y="4754563"/>
          <p14:tracePt t="107180" x="5540375" y="4754563"/>
          <p14:tracePt t="107249" x="5534025" y="4770438"/>
          <p14:tracePt t="107281" x="5518150" y="4770438"/>
          <p14:tracePt t="107393" x="5545138" y="4799013"/>
          <p14:tracePt t="107405" x="5589588" y="4799013"/>
          <p14:tracePt t="107416" x="5668963" y="4832350"/>
          <p14:tracePt t="107445" x="5818188" y="4865688"/>
          <p14:tracePt t="107479" x="6159500" y="4865688"/>
          <p14:tracePt t="107481" x="6203950" y="4865688"/>
          <p14:tracePt t="107513" x="6499225" y="4854575"/>
          <p14:tracePt t="107545" x="6638925" y="4838700"/>
          <p14:tracePt t="107649" x="6667500" y="4838700"/>
          <p14:tracePt t="107657" x="6678613" y="4838700"/>
          <p14:tracePt t="107679" x="6716713" y="4838700"/>
          <p14:tracePt t="107712" x="6761163" y="4843463"/>
          <p14:tracePt t="107746" x="6829425" y="4843463"/>
          <p14:tracePt t="107784" x="6867525" y="4843463"/>
          <p14:tracePt t="107788" x="6878638" y="4843463"/>
          <p14:tracePt t="107890" x="6873875" y="4843463"/>
          <p14:tracePt t="107904" x="6862763" y="4838700"/>
          <p14:tracePt t="107907" x="6834188" y="4838700"/>
          <p14:tracePt t="107920" x="6823075" y="4838700"/>
          <p14:tracePt t="107985" x="6805613" y="4838700"/>
          <p14:tracePt t="108179" x="6794500" y="4827588"/>
          <p14:tracePt t="108196" x="6783388" y="4810125"/>
          <p14:tracePt t="108213" x="6783388" y="4799013"/>
          <p14:tracePt t="108659" x="6767513" y="4770438"/>
          <p14:tracePt t="108684" x="6661150" y="4743450"/>
          <p14:tracePt t="108713" x="6634163" y="4743450"/>
          <p14:tracePt t="108747" x="6623050" y="4725988"/>
          <p14:tracePt t="109235" x="6610350" y="4714875"/>
          <p14:tracePt t="109262" x="6516688" y="4681538"/>
          <p14:tracePt t="109268" x="6472238" y="4681538"/>
          <p14:tracePt t="109283" x="6370638" y="4681538"/>
          <p14:tracePt t="109313" x="6348413" y="4681538"/>
          <p14:tracePt t="109346" x="6337300" y="4681538"/>
          <p14:tracePt t="109379" x="6215063" y="4681538"/>
          <p14:tracePt t="109412" x="6092825" y="4681538"/>
          <p14:tracePt t="109446" x="5935663" y="4681538"/>
          <p14:tracePt t="109479" x="5707063" y="4681538"/>
          <p14:tracePt t="109512" x="5684838" y="4681538"/>
          <p14:tracePt t="109737" x="5668963" y="4681538"/>
          <p14:tracePt t="109761" x="5657850" y="4681538"/>
          <p14:tracePt t="109780" x="5618163" y="4681538"/>
          <p14:tracePt t="109782" x="5589588" y="4681538"/>
          <p14:tracePt t="109814" x="5534025" y="4681538"/>
          <p14:tracePt t="110439" x="5511800" y="4681538"/>
          <p14:tracePt t="110464" x="5383213" y="4681538"/>
          <p14:tracePt t="110482" x="5256213" y="4681538"/>
          <p14:tracePt t="110485" x="5187950" y="4681538"/>
          <p14:tracePt t="110512" x="5003800" y="4681538"/>
          <p14:tracePt t="110546" x="4670425" y="4681538"/>
          <p14:tracePt t="110579" x="4435475" y="4681538"/>
          <p14:tracePt t="110581" x="4402138" y="4681538"/>
          <p14:tracePt t="110612" x="4368800" y="4703763"/>
          <p14:tracePt t="110661" x="4340225" y="4714875"/>
          <p14:tracePt t="110679" x="4295775" y="4732338"/>
          <p14:tracePt t="110716" x="4244975" y="4743450"/>
          <p14:tracePt t="110790" x="4233863" y="4743450"/>
          <p14:tracePt t="110804" x="4206875" y="4759325"/>
          <p14:tracePt t="110806" x="4189413" y="4759325"/>
          <p14:tracePt t="110820" x="4133850" y="4759325"/>
          <p14:tracePt t="110822" x="4106863" y="4759325"/>
          <p14:tracePt t="110845" x="4089400" y="4759325"/>
          <p14:tracePt t="111063" x="4100513" y="4748213"/>
          <p14:tracePt t="111111" x="4111625" y="4748213"/>
          <p14:tracePt t="111134" x="4151313" y="4737100"/>
          <p14:tracePt t="111173" x="4162425" y="4737100"/>
          <p14:tracePt t="111189" x="4178300" y="4737100"/>
          <p14:tracePt t="111213" x="4217988" y="4737100"/>
          <p14:tracePt t="111247" x="4302125" y="4710113"/>
          <p14:tracePt t="111303" x="4329113" y="4710113"/>
          <p14:tracePt t="111335" x="4368800" y="4699000"/>
          <p14:tracePt t="111413" x="4379913" y="4681538"/>
          <p14:tracePt t="111429" x="4406900" y="4681538"/>
          <p14:tracePt t="111445" x="4435475" y="4654550"/>
          <p14:tracePt t="111479" x="4530725" y="4643438"/>
          <p14:tracePt t="111513" x="4664075" y="4643438"/>
          <p14:tracePt t="111547" x="4781550" y="4643438"/>
          <p14:tracePt t="111579" x="4914900" y="4643438"/>
          <p14:tracePt t="111580" x="4926013" y="4643438"/>
          <p14:tracePt t="111613" x="5072063" y="4648200"/>
          <p14:tracePt t="111646" x="5205413" y="4665663"/>
          <p14:tracePt t="111679" x="5232400" y="4665663"/>
          <p14:tracePt t="111713" x="5272088" y="4665663"/>
          <p14:tracePt t="111746" x="5356225" y="4692650"/>
          <p14:tracePt t="111779" x="5451475" y="4692650"/>
          <p14:tracePt t="111781" x="5478463" y="4703763"/>
          <p14:tracePt t="111813" x="5545138" y="4721225"/>
          <p14:tracePt t="111846" x="5567363" y="4748213"/>
          <p14:tracePt t="111879" x="5584825" y="4748213"/>
          <p14:tracePt t="111914" x="5651500" y="4748213"/>
          <p14:tracePt t="111946" x="5662613" y="4748213"/>
          <p14:tracePt t="112715" x="5673725" y="4748213"/>
          <p14:tracePt t="113419" x="5691188" y="4737100"/>
          <p14:tracePt t="113611" x="5691188" y="4725988"/>
          <p14:tracePt t="113634" x="5680075" y="4714875"/>
          <p14:tracePt t="113738" x="5668963" y="4714875"/>
          <p14:tracePt t="113754" x="5640388" y="4714875"/>
          <p14:tracePt t="113780" x="5589588" y="4714875"/>
          <p14:tracePt t="113813" x="5473700" y="4714875"/>
          <p14:tracePt t="113846" x="5400675" y="4721225"/>
          <p14:tracePt t="113849" x="5360988" y="4737100"/>
          <p14:tracePt t="113879" x="5345113" y="4737100"/>
          <p14:tracePt t="113914" x="5334000" y="4748213"/>
          <p14:tracePt t="113946" x="5322888" y="4748213"/>
          <p14:tracePt t="114172" x="5311775" y="4748213"/>
          <p14:tracePt t="114249" x="5316538" y="4748213"/>
          <p14:tracePt t="114261" x="5327650" y="4748213"/>
          <p14:tracePt t="114280" x="5367338" y="4748213"/>
          <p14:tracePt t="114345" x="5378450" y="4748213"/>
          <p14:tracePt t="114667" x="5394325" y="4748213"/>
          <p14:tracePt t="114698" x="5405438" y="4743450"/>
          <p14:tracePt t="114729" x="5416550" y="4743450"/>
          <p14:tracePt t="114746" x="5434013" y="4743450"/>
          <p14:tracePt t="114779" x="5489575" y="4743450"/>
          <p14:tracePt t="115485" x="5500688" y="4743450"/>
          <p14:tracePt t="115512" x="5567363" y="4743450"/>
          <p14:tracePt t="115542" x="5680075" y="4754563"/>
          <p14:tracePt t="115564" x="5751513" y="4765675"/>
          <p14:tracePt t="115566" x="5780088" y="4765675"/>
          <p14:tracePt t="115584" x="5853113" y="4781550"/>
          <p14:tracePt t="115613" x="6070600" y="4781550"/>
          <p14:tracePt t="115645" x="6281738" y="4770438"/>
          <p14:tracePt t="115679" x="6299200" y="4770438"/>
          <p14:tracePt t="115742" x="6310313" y="4770438"/>
          <p14:tracePt t="115758" x="6365875" y="4770438"/>
          <p14:tracePt t="115779" x="6427788" y="4781550"/>
          <p14:tracePt t="115781" x="6438900" y="4781550"/>
          <p14:tracePt t="115813" x="6454775" y="4781550"/>
          <p14:tracePt t="115846" x="6465888" y="4781550"/>
          <p14:tracePt t="115879" x="6543675" y="4781550"/>
          <p14:tracePt t="115912" x="6599238" y="4781550"/>
          <p14:tracePt t="115949" x="6610350" y="4776788"/>
          <p14:tracePt t="115980" x="6623050" y="4759325"/>
          <p14:tracePt t="116176" x="6623050" y="4748213"/>
          <p14:tracePt t="116447" x="6616700" y="4737100"/>
          <p14:tracePt t="116625" x="6605588" y="4737100"/>
          <p14:tracePt t="116751" x="6605588" y="4743450"/>
          <p14:tracePt t="116791" x="6650038" y="4770438"/>
          <p14:tracePt t="116849" x="6678613" y="4770438"/>
          <p14:tracePt t="116858" x="6689725" y="4770438"/>
          <p14:tracePt t="116879" x="6716713" y="4770438"/>
          <p14:tracePt t="116881" x="6727825" y="4770438"/>
          <p14:tracePt t="116912" x="6745288" y="4770438"/>
          <p14:tracePt t="116989" x="6767513" y="4770438"/>
          <p14:tracePt t="116997" x="6783388" y="4770438"/>
          <p14:tracePt t="117012" x="6823075" y="4770438"/>
          <p14:tracePt t="117045" x="6873875" y="4765675"/>
          <p14:tracePt t="117085" x="6884988" y="4765675"/>
          <p14:tracePt t="117117" x="6896100" y="4765675"/>
          <p14:tracePt t="117871" x="6911975" y="4748213"/>
          <p14:tracePt t="118161" x="6911975" y="4737100"/>
          <p14:tracePt t="118239" x="6900863" y="4737100"/>
          <p14:tracePt t="118261" x="6878638" y="4737100"/>
          <p14:tracePt t="118527" x="6878638" y="4725988"/>
          <p14:tracePt t="119474" x="6867525" y="4725988"/>
          <p14:tracePt t="119890" x="0" y="0"/>
        </p14:tracePtLst>
        <p14:tracePtLst>
          <p14:tracePt t="123359" x="3625850" y="4916488"/>
          <p14:tracePt t="123414" x="3609975" y="4916488"/>
          <p14:tracePt t="124536" x="3598863" y="4916488"/>
          <p14:tracePt t="124582" x="3603625" y="4927600"/>
          <p14:tracePt t="124601" x="3648075" y="4927600"/>
          <p14:tracePt t="124615" x="3659188" y="4927600"/>
          <p14:tracePt t="124645" x="3670300" y="4927600"/>
          <p14:tracePt t="124679" x="3681413" y="4927600"/>
          <p14:tracePt t="124713" x="3749675" y="4927600"/>
          <p14:tracePt t="124745" x="3787775" y="4927600"/>
          <p14:tracePt t="124785" x="3843338" y="4965700"/>
          <p14:tracePt t="124789" x="3854450" y="4965700"/>
          <p14:tracePt t="124817" x="3865563" y="4976813"/>
          <p14:tracePt t="124873" x="3883025" y="4987925"/>
          <p14:tracePt t="124889" x="3922713" y="4987925"/>
          <p14:tracePt t="124913" x="3949700" y="4983163"/>
          <p14:tracePt t="126443" x="3978275" y="4983163"/>
          <p14:tracePt t="126465" x="4033838" y="4983163"/>
          <p14:tracePt t="126468" x="4060825" y="4983163"/>
          <p14:tracePt t="126494" x="4129088" y="4983163"/>
          <p14:tracePt t="126513" x="4195763" y="4983163"/>
          <p14:tracePt t="126546" x="4251325" y="4983163"/>
          <p14:tracePt t="126580" x="4357688" y="4965700"/>
          <p14:tracePt t="126617" x="4395788" y="4949825"/>
          <p14:tracePt t="126646" x="4468813" y="4949825"/>
          <p14:tracePt t="126679" x="4586288" y="4921250"/>
          <p14:tracePt t="126682" x="4597400" y="4910138"/>
          <p14:tracePt t="126714" x="4652963" y="4894263"/>
          <p14:tracePt t="126746" x="4737100" y="4883150"/>
          <p14:tracePt t="126781" x="4797425" y="4883150"/>
          <p14:tracePt t="126813" x="4881563" y="4849813"/>
          <p14:tracePt t="126846" x="4992688" y="4838700"/>
          <p14:tracePt t="126849" x="5003800" y="4838700"/>
          <p14:tracePt t="126879" x="5143500" y="4838700"/>
          <p14:tracePt t="126912" x="5256213" y="4838700"/>
          <p14:tracePt t="126913" x="5272088" y="4838700"/>
          <p14:tracePt t="126945" x="5334000" y="4838700"/>
          <p14:tracePt t="126979" x="5411788" y="4838700"/>
          <p14:tracePt t="127012" x="5467350" y="4838700"/>
          <p14:tracePt t="127195" x="5462588" y="4843463"/>
          <p14:tracePt t="127307" x="5467350" y="4843463"/>
          <p14:tracePt t="127333" x="5478463" y="4854575"/>
          <p14:tracePt t="127349" x="5507038" y="4872038"/>
          <p14:tracePt t="127379" x="5529263" y="4883150"/>
          <p14:tracePt t="127412" x="5584825" y="4894263"/>
          <p14:tracePt t="127823" x="5573713" y="4894263"/>
          <p14:tracePt t="127851" x="5507038" y="4949825"/>
          <p14:tracePt t="127880" x="5305425" y="5049838"/>
          <p14:tracePt t="127913" x="5260975" y="5067300"/>
          <p14:tracePt t="127967" x="5260975" y="5094288"/>
          <p14:tracePt t="127994" x="5311775" y="5116513"/>
          <p14:tracePt t="127999" x="5338763" y="5133975"/>
          <p14:tracePt t="128022" x="5411788" y="5149850"/>
          <p14:tracePt t="128046" x="5462588" y="5149850"/>
          <p14:tracePt t="128110" x="5489575" y="5149850"/>
          <p14:tracePt t="128125" x="5507038" y="5138738"/>
          <p14:tracePt t="128173" x="5518150" y="5111750"/>
          <p14:tracePt t="128185" x="5518150" y="5100638"/>
          <p14:tracePt t="128212" x="5518150" y="5078413"/>
          <p14:tracePt t="128245" x="5518150" y="4994275"/>
          <p14:tracePt t="128280" x="5518150" y="4954588"/>
          <p14:tracePt t="128382" x="5518150" y="4943475"/>
          <p14:tracePt t="128414" x="5511800" y="4943475"/>
          <p14:tracePt t="128448" x="5500688" y="4943475"/>
          <p14:tracePt t="128719" x="5500688" y="4932363"/>
          <p14:tracePt t="128750" x="5500688" y="4849813"/>
          <p14:tracePt t="128780" x="5500688" y="4838700"/>
          <p14:tracePt t="128814" x="5484813" y="4843463"/>
          <p14:tracePt t="128850" x="5445125" y="4854575"/>
          <p14:tracePt t="128882" x="5416550" y="4883150"/>
          <p14:tracePt t="128927" x="5416550" y="4894263"/>
          <p14:tracePt t="128950" x="5416550" y="4910138"/>
          <p14:tracePt t="128979" x="5416550" y="4932363"/>
          <p14:tracePt t="129053" x="5438775" y="4932363"/>
          <p14:tracePt t="129062" x="5456238" y="4932363"/>
          <p14:tracePt t="129183" x="5445125" y="4932363"/>
          <p14:tracePt t="129727" x="5434013" y="4932363"/>
          <p14:tracePt t="129754" x="5484813" y="4932363"/>
          <p14:tracePt t="129780" x="5551488" y="4949825"/>
          <p14:tracePt t="129783" x="5629275" y="4949825"/>
          <p14:tracePt t="129813" x="5791200" y="4960938"/>
          <p14:tracePt t="129846" x="5919788" y="4960938"/>
          <p14:tracePt t="129879" x="5997575" y="4960938"/>
          <p14:tracePt t="129913" x="6086475" y="4960938"/>
          <p14:tracePt t="129946" x="6103938" y="4960938"/>
          <p14:tracePt t="129980" x="6170613" y="4960938"/>
          <p14:tracePt t="130013" x="6365875" y="4976813"/>
          <p14:tracePt t="130046" x="6472238" y="4976813"/>
          <p14:tracePt t="130125" x="6499225" y="4976813"/>
          <p14:tracePt t="130134" x="6510338" y="4976813"/>
          <p14:tracePt t="130146" x="6521450" y="4972050"/>
          <p14:tracePt t="130179" x="6638925" y="4943475"/>
          <p14:tracePt t="130181" x="6650038" y="4943475"/>
          <p14:tracePt t="130212" x="6700838" y="4927600"/>
          <p14:tracePt t="130245" x="6750050" y="4916488"/>
          <p14:tracePt t="130283" x="6834188" y="4916488"/>
          <p14:tracePt t="130289" x="6845300" y="4916488"/>
          <p14:tracePt t="130430" x="6862763" y="4921250"/>
          <p14:tracePt t="130704" x="6851650" y="4938713"/>
          <p14:tracePt t="130734" x="6840538" y="4938713"/>
          <p14:tracePt t="130739" x="6811963" y="4938713"/>
          <p14:tracePt t="130757" x="6734175" y="4938713"/>
          <p14:tracePt t="130779" x="6650038" y="4938713"/>
          <p14:tracePt t="130915" x="6656388" y="4965700"/>
          <p14:tracePt t="130944" x="6727825" y="4994275"/>
          <p14:tracePt t="130947" x="6756400" y="4994275"/>
          <p14:tracePt t="130963" x="6811963" y="4994275"/>
          <p14:tracePt t="130980" x="6823075" y="4994275"/>
          <p14:tracePt t="131090" x="6800850" y="4983163"/>
          <p14:tracePt t="131110" x="6761163" y="4983163"/>
          <p14:tracePt t="131124" x="6723063" y="4972050"/>
          <p14:tracePt t="131145" x="6650038" y="4954588"/>
          <p14:tracePt t="131179" x="6627813" y="4954588"/>
          <p14:tracePt t="131265" x="6634163" y="4960938"/>
          <p14:tracePt t="131281" x="6678613" y="4960938"/>
          <p14:tracePt t="131313" x="6761163" y="5016500"/>
          <p14:tracePt t="131347" x="6800850" y="5016500"/>
          <p14:tracePt t="131442" x="6789738" y="5016500"/>
          <p14:tracePt t="131457" x="6750050" y="5011738"/>
          <p14:tracePt t="131479" x="6727825" y="5011738"/>
          <p14:tracePt t="131512" x="6700838" y="5011738"/>
          <p14:tracePt t="131618" x="6723063" y="5016500"/>
          <p14:tracePt t="131636" x="6767513" y="5033963"/>
          <p14:tracePt t="131646" x="6794500" y="5033963"/>
          <p14:tracePt t="131679" x="6834188" y="5033963"/>
          <p14:tracePt t="131713" x="6862763" y="5033963"/>
          <p14:tracePt t="131746" x="6873875" y="5033963"/>
          <p14:tracePt t="131779" x="6873875" y="5027613"/>
          <p14:tracePt t="131813" x="6794500" y="5011738"/>
          <p14:tracePt t="131846" x="6711950" y="5011738"/>
          <p14:tracePt t="131879" x="6700838" y="5011738"/>
          <p14:tracePt t="132659" x="6672263" y="4999038"/>
          <p14:tracePt t="132688" x="6661150" y="4999038"/>
          <p14:tracePt t="133203" x="6650038" y="4983163"/>
          <p14:tracePt t="133233" x="6634163" y="4972050"/>
          <p14:tracePt t="134567" x="6634163" y="4960938"/>
          <p14:tracePt t="134605" x="6623050" y="4905375"/>
          <p14:tracePt t="134620" x="6610350" y="4894263"/>
          <p14:tracePt t="134622" x="6610350" y="4883150"/>
          <p14:tracePt t="134646" x="6521450" y="4792663"/>
          <p14:tracePt t="134680" x="6381750" y="4665663"/>
          <p14:tracePt t="134713" x="6270625" y="4525963"/>
          <p14:tracePt t="134746" x="6270625" y="4481513"/>
          <p14:tracePt t="134790" x="6270625" y="4470400"/>
          <p14:tracePt t="134813" x="6303963" y="4430713"/>
          <p14:tracePt t="134845" x="6343650" y="4386263"/>
          <p14:tracePt t="134887" x="6359525" y="4375150"/>
          <p14:tracePt t="134918" x="6388100" y="4357688"/>
          <p14:tracePt t="134947" x="6399213" y="4357688"/>
          <p14:tracePt t="134949" x="6410325" y="4346575"/>
          <p14:tracePt t="134980" x="6450013" y="4308475"/>
          <p14:tracePt t="134982" x="6450013" y="4279900"/>
          <p14:tracePt t="135014" x="6465888" y="4224338"/>
          <p14:tracePt t="135109" x="6477000" y="4224338"/>
          <p14:tracePt t="135127" x="6550025" y="4235450"/>
          <p14:tracePt t="135155" x="6588125" y="4235450"/>
          <p14:tracePt t="135158" x="6599238" y="4246563"/>
          <p14:tracePt t="135189" x="6616700" y="4246563"/>
          <p14:tracePt t="135213" x="6683375" y="4246563"/>
          <p14:tracePt t="135245" x="6723063" y="4246563"/>
          <p14:tracePt t="135279" x="6789738" y="4246563"/>
          <p14:tracePt t="135313" x="6800850" y="4240213"/>
          <p14:tracePt t="135413" x="6794500" y="4229100"/>
          <p14:tracePt t="135429" x="6783388" y="4229100"/>
          <p14:tracePt t="135447" x="6756400" y="4213225"/>
          <p14:tracePt t="135479" x="6738938" y="4213225"/>
          <p14:tracePt t="135512" x="6727825" y="4213225"/>
          <p14:tracePt t="135546" x="6716713" y="4213225"/>
          <p14:tracePt t="135638" x="6716713" y="4224338"/>
          <p14:tracePt t="135669" x="6738938" y="4235450"/>
          <p14:tracePt t="135685" x="6750050" y="4235450"/>
          <p14:tracePt t="135717" x="6761163" y="4235450"/>
          <p14:tracePt t="135749" x="6789738" y="4235450"/>
          <p14:tracePt t="135782" x="6800850" y="4173538"/>
          <p14:tracePt t="135813" x="6794500" y="4135438"/>
          <p14:tracePt t="135847" x="6745288" y="4124325"/>
          <p14:tracePt t="135880" x="6678613" y="4124325"/>
          <p14:tracePt t="135912" x="6594475" y="4157663"/>
          <p14:tracePt t="135946" x="6550025" y="4213225"/>
          <p14:tracePt t="135979" x="6550025" y="4240213"/>
          <p14:tracePt t="136012" x="6554788" y="4297363"/>
          <p14:tracePt t="136046" x="6583363" y="4308475"/>
          <p14:tracePt t="136081" x="6623050" y="4308475"/>
          <p14:tracePt t="136114" x="6645275" y="4308475"/>
          <p14:tracePt t="136166" x="6705600" y="4308475"/>
          <p14:tracePt t="136181" x="6716713" y="4308475"/>
          <p14:tracePt t="136212" x="6716713" y="4257675"/>
          <p14:tracePt t="136214" x="6716713" y="4246563"/>
          <p14:tracePt t="136245" x="6672263" y="4179888"/>
          <p14:tracePt t="136279" x="6634163" y="4179888"/>
          <p14:tracePt t="136312" x="6565900" y="4179888"/>
          <p14:tracePt t="136346" x="6538913" y="4179888"/>
          <p14:tracePt t="136389" x="6527800" y="4179888"/>
          <p14:tracePt t="136437" x="6527800" y="4184650"/>
          <p14:tracePt t="136453" x="6532563" y="4202113"/>
          <p14:tracePt t="136479" x="6577013" y="4224338"/>
          <p14:tracePt t="136512" x="6588125" y="4224338"/>
          <p14:tracePt t="136546" x="6616700" y="4224338"/>
          <p14:tracePt t="136631" x="6627813" y="4217988"/>
          <p14:tracePt t="136658" x="6627813" y="4206875"/>
          <p14:tracePt t="136681" x="6627813" y="4179888"/>
          <p14:tracePt t="136716" x="6605588" y="4168775"/>
          <p14:tracePt t="136720" x="6594475" y="4168775"/>
          <p14:tracePt t="136748" x="6565900" y="4168775"/>
          <p14:tracePt t="136750" x="6554788" y="4168775"/>
          <p14:tracePt t="136789" x="6543675" y="4168775"/>
          <p14:tracePt t="136813" x="6527800" y="4168775"/>
          <p14:tracePt t="136846" x="6527800" y="4184650"/>
          <p14:tracePt t="136879" x="6527800" y="4286250"/>
          <p14:tracePt t="136880" x="6527800" y="4297363"/>
          <p14:tracePt t="136912" x="6565900" y="4308475"/>
          <p14:tracePt t="136951" x="6588125" y="4308475"/>
          <p14:tracePt t="136989" x="6645275" y="4275138"/>
          <p14:tracePt t="137013" x="6645275" y="4264025"/>
          <p14:tracePt t="137046" x="6645275" y="4240213"/>
          <p14:tracePt t="137079" x="6634163" y="4213225"/>
          <p14:tracePt t="137081" x="6623050" y="4213225"/>
          <p14:tracePt t="137113" x="6554788" y="4213225"/>
          <p14:tracePt t="137147" x="6505575" y="4235450"/>
          <p14:tracePt t="137179" x="6505575" y="4257675"/>
          <p14:tracePt t="137213" x="6505575" y="4297363"/>
          <p14:tracePt t="137249" x="6565900" y="4324350"/>
          <p14:tracePt t="137253" x="6577013" y="4324350"/>
          <p14:tracePt t="137282" x="6623050" y="4324350"/>
          <p14:tracePt t="137322" x="6634163" y="4324350"/>
          <p14:tracePt t="137347" x="6634163" y="4319588"/>
          <p14:tracePt t="137380" x="6627813" y="4302125"/>
          <p14:tracePt t="137413" x="6543675" y="4275138"/>
          <p14:tracePt t="137418" x="6532563" y="4275138"/>
          <p14:tracePt t="137447" x="6516688" y="4264025"/>
          <p14:tracePt t="137449" x="6505575" y="4264025"/>
          <p14:tracePt t="137498" x="6494463" y="4268788"/>
          <p14:tracePt t="137513" x="6494463" y="4297363"/>
          <p14:tracePt t="137546" x="6510338" y="4335463"/>
          <p14:tracePt t="137579" x="6538913" y="4330700"/>
          <p14:tracePt t="137615" x="6594475" y="4302125"/>
          <p14:tracePt t="137755" x="6583363" y="4302125"/>
          <p14:tracePt t="138219" x="6554788" y="4313238"/>
          <p14:tracePt t="138248" x="6532563" y="4324350"/>
          <p14:tracePt t="138250" x="6516688" y="4335463"/>
          <p14:tracePt t="138283" x="6415088" y="4552950"/>
          <p14:tracePt t="138318" x="6299200" y="4949825"/>
          <p14:tracePt t="138323" x="6299200" y="5016500"/>
          <p14:tracePt t="138347" x="6281738" y="5089525"/>
          <p14:tracePt t="138409" x="6292850" y="5133975"/>
          <p14:tracePt t="138427" x="6332538" y="5178425"/>
          <p14:tracePt t="138447" x="6370638" y="5200650"/>
          <p14:tracePt t="138479" x="6399213" y="5218113"/>
          <p14:tracePt t="138555" x="6410325" y="5218113"/>
          <p14:tracePt t="138579" x="6465888" y="5218113"/>
          <p14:tracePt t="138599" x="6521450" y="5218113"/>
          <p14:tracePt t="138612" x="6577013" y="5207000"/>
          <p14:tracePt t="138646" x="6623050" y="5105400"/>
          <p14:tracePt t="138747" x="6623050" y="5094288"/>
          <p14:tracePt t="138793" x="6634163" y="5083175"/>
          <p14:tracePt t="138809" x="6634163" y="5067300"/>
          <p14:tracePt t="138822" x="6634163" y="5038725"/>
          <p14:tracePt t="138845" x="6650038" y="4965700"/>
          <p14:tracePt t="138879" x="6650038" y="4916488"/>
          <p14:tracePt t="138953" x="6650038" y="4899025"/>
          <p14:tracePt t="139115" x="6645275" y="4899025"/>
          <p14:tracePt t="139137" x="6521450" y="4899025"/>
          <p14:tracePt t="139150" x="6494463" y="4899025"/>
          <p14:tracePt t="139179" x="6137275" y="4899025"/>
          <p14:tracePt t="139212" x="5422900" y="4899025"/>
          <p14:tracePt t="139245" x="4943475" y="4899025"/>
          <p14:tracePt t="139279" x="4752975" y="4899025"/>
          <p14:tracePt t="139312" x="4513263" y="4860925"/>
          <p14:tracePt t="139345" x="4379913" y="4860925"/>
          <p14:tracePt t="139379" x="4133850" y="4860925"/>
          <p14:tracePt t="139416" x="3922713" y="4887913"/>
          <p14:tracePt t="139447" x="3860800" y="4887913"/>
          <p14:tracePt t="139611" x="3832225" y="4899025"/>
          <p14:tracePt t="139641" x="3794125" y="4910138"/>
          <p14:tracePt t="139645" x="3783013" y="4910138"/>
          <p14:tracePt t="139662" x="3709988" y="4927600"/>
          <p14:tracePt t="139680" x="3592513" y="4960938"/>
          <p14:tracePt t="139682" x="3576638" y="4972050"/>
          <p14:tracePt t="139713" x="3481388" y="5016500"/>
          <p14:tracePt t="139745" x="3470275" y="5016500"/>
          <p14:tracePt t="140303" x="3452813" y="5016500"/>
          <p14:tracePt t="140332" x="3441700" y="5011738"/>
          <p14:tracePt t="140336" x="3430588" y="4994275"/>
          <p14:tracePt t="140353" x="3403600" y="4954588"/>
          <p14:tracePt t="140379" x="3348038" y="4916488"/>
          <p14:tracePt t="140591" x="3336925" y="4916488"/>
          <p14:tracePt t="141167" x="3308350" y="4916488"/>
          <p14:tracePt t="141196" x="3297238" y="4916488"/>
          <p14:tracePt t="141631" x="3297238" y="4921250"/>
          <p14:tracePt t="141656" x="3302000" y="4921250"/>
          <p14:tracePt t="141680" x="3386138" y="4921250"/>
          <p14:tracePt t="141712" x="3463925" y="4921250"/>
          <p14:tracePt t="141745" x="3503613" y="4921250"/>
          <p14:tracePt t="141782" x="3532188" y="4921250"/>
          <p14:tracePt t="141838" x="3543300" y="4921250"/>
          <p14:tracePt t="141935" x="3570288" y="4921250"/>
          <p14:tracePt t="141962" x="3581400" y="4921250"/>
          <p14:tracePt t="145603" x="3576638" y="4932363"/>
          <p14:tracePt t="145630" x="3475038" y="4949825"/>
          <p14:tracePt t="145647" x="3463925" y="4960938"/>
          <p14:tracePt t="145746" x="3448050" y="4960938"/>
          <p14:tracePt t="145771" x="3363913" y="4994275"/>
          <p14:tracePt t="145842" x="3348038" y="4994275"/>
          <p14:tracePt t="145874" x="3336925" y="4994275"/>
          <p14:tracePt t="145897" x="3325813" y="4994275"/>
          <p14:tracePt t="146215" x="3325813" y="5005388"/>
          <p14:tracePt t="146244" x="3359150" y="5005388"/>
          <p14:tracePt t="146248" x="3419475" y="5005388"/>
          <p14:tracePt t="146267" x="3441700" y="5005388"/>
          <p14:tracePt t="146281" x="3470275" y="5005388"/>
          <p14:tracePt t="146312" x="3636963" y="5005388"/>
          <p14:tracePt t="146345" x="3798888" y="5022850"/>
          <p14:tracePt t="146379" x="3810000" y="5022850"/>
          <p14:tracePt t="146421" x="3838575" y="5022850"/>
          <p14:tracePt t="146445" x="3843338" y="4999038"/>
          <p14:tracePt t="146483" x="3771900" y="4921250"/>
          <p14:tracePt t="146487" x="3743325" y="4905375"/>
          <p14:tracePt t="146527" x="3632200" y="4894263"/>
          <p14:tracePt t="146546" x="3576638" y="4894263"/>
          <p14:tracePt t="146579" x="3475038" y="4894263"/>
          <p14:tracePt t="146614" x="3425825" y="4894263"/>
          <p14:tracePt t="146646" x="3375025" y="4894263"/>
          <p14:tracePt t="146680" x="3325813" y="4894263"/>
          <p14:tracePt t="146712" x="3268663" y="4899025"/>
          <p14:tracePt t="146887" x="3268663" y="4910138"/>
          <p14:tracePt t="146967" x="3275013" y="4927600"/>
          <p14:tracePt t="146997" x="3319463" y="4954588"/>
          <p14:tracePt t="147013" x="3359150" y="4965700"/>
          <p14:tracePt t="147045" x="3492500" y="4965700"/>
          <p14:tracePt t="147079" x="3676650" y="4954588"/>
          <p14:tracePt t="147112" x="3716338" y="4943475"/>
          <p14:tracePt t="147239" x="3716338" y="4932363"/>
          <p14:tracePt t="147269" x="3665538" y="4916488"/>
          <p14:tracePt t="147272" x="3654425" y="4916488"/>
          <p14:tracePt t="147288" x="3598863" y="4899025"/>
          <p14:tracePt t="147312" x="3448050" y="4899025"/>
          <p14:tracePt t="147345" x="3375025" y="4899025"/>
          <p14:tracePt t="147378" x="3308350" y="4899025"/>
          <p14:tracePt t="147413" x="3208338" y="4921250"/>
          <p14:tracePt t="147445" x="3186113" y="4932363"/>
          <p14:tracePt t="147528" x="3175000" y="4949825"/>
          <p14:tracePt t="147559" x="3175000" y="4960938"/>
          <p14:tracePt t="147579" x="3175000" y="4987925"/>
          <p14:tracePt t="147613" x="3352800" y="5027613"/>
          <p14:tracePt t="147646" x="3548063" y="5045075"/>
          <p14:tracePt t="147679" x="3581400" y="5045075"/>
          <p14:tracePt t="147713" x="3609975" y="5038725"/>
          <p14:tracePt t="147746" x="3648075" y="5011738"/>
          <p14:tracePt t="147782" x="3654425" y="4960938"/>
          <p14:tracePt t="147814" x="3570288" y="4905375"/>
          <p14:tracePt t="147847" x="3475038" y="4905375"/>
          <p14:tracePt t="147879" x="3308350" y="4905375"/>
          <p14:tracePt t="147912" x="3201988" y="4927600"/>
          <p14:tracePt t="147957" x="3190875" y="4943475"/>
          <p14:tracePt t="148005" x="3179763" y="4954588"/>
          <p14:tracePt t="148021" x="3163888" y="4965700"/>
          <p14:tracePt t="148055" x="3163888" y="4976813"/>
          <p14:tracePt t="148081" x="3201988" y="4994275"/>
          <p14:tracePt t="148113" x="3302000" y="5005388"/>
          <p14:tracePt t="148147" x="3452813" y="5022850"/>
          <p14:tracePt t="148150" x="3463925" y="5022850"/>
          <p14:tracePt t="148180" x="3481388" y="5022850"/>
          <p14:tracePt t="148182" x="3492500" y="5022850"/>
          <p14:tracePt t="148212" x="3587750" y="5022850"/>
          <p14:tracePt t="148213" x="3621088" y="5016500"/>
          <p14:tracePt t="148245" x="3732213" y="4983163"/>
          <p14:tracePt t="148344" x="3732213" y="4972050"/>
          <p14:tracePt t="148363" x="3676650" y="4954588"/>
          <p14:tracePt t="148380" x="3576638" y="4921250"/>
          <p14:tracePt t="148382" x="3486150" y="4921250"/>
          <p14:tracePt t="148413" x="3208338" y="4905375"/>
          <p14:tracePt t="148445" x="3090863" y="4927600"/>
          <p14:tracePt t="148550" x="3101975" y="4954588"/>
          <p14:tracePt t="148567" x="3130550" y="4999038"/>
          <p14:tracePt t="148581" x="3168650" y="5038725"/>
          <p14:tracePt t="148613" x="3286125" y="5111750"/>
          <p14:tracePt t="148645" x="3419475" y="5111750"/>
          <p14:tracePt t="148679" x="3475038" y="5100638"/>
          <p14:tracePt t="148712" x="3543300" y="5056188"/>
          <p14:tracePt t="148746" x="3543300" y="5038725"/>
          <p14:tracePt t="148781" x="3543300" y="5027613"/>
          <p14:tracePt t="148814" x="3543300" y="4987925"/>
          <p14:tracePt t="148846" x="3359150" y="4972050"/>
          <p14:tracePt t="148879" x="3179763" y="4972050"/>
          <p14:tracePt t="148913" x="3124200" y="4972050"/>
          <p14:tracePt t="150107" x="3113088" y="4972050"/>
          <p14:tracePt t="150253" x="3135313" y="4972050"/>
          <p14:tracePt t="150282" x="3175000" y="4960938"/>
          <p14:tracePt t="150313" x="3241675" y="4949825"/>
          <p14:tracePt t="150378" x="3252788" y="4949825"/>
          <p14:tracePt t="150393" x="3279775" y="4938713"/>
          <p14:tracePt t="150412" x="3336925" y="4938713"/>
          <p14:tracePt t="150446" x="3403600" y="4938713"/>
          <p14:tracePt t="150479" x="3486150" y="4938713"/>
          <p14:tracePt t="150481" x="3497263" y="4938713"/>
          <p14:tracePt t="150512" x="3514725" y="4938713"/>
          <p14:tracePt t="150569" x="3525838" y="4938713"/>
          <p14:tracePt t="150585" x="3536950" y="4938713"/>
          <p14:tracePt t="151529" x="3532188" y="4938713"/>
          <p14:tracePt t="151593" x="3521075" y="4938713"/>
          <p14:tracePt t="151607" x="3503613" y="4938713"/>
          <p14:tracePt t="151616" x="3448050" y="4921250"/>
          <p14:tracePt t="151645" x="3375025" y="4921250"/>
          <p14:tracePt t="151679" x="3336925" y="4921250"/>
          <p14:tracePt t="151721" x="3325813" y="4921250"/>
          <p14:tracePt t="151745" x="3286125" y="4927600"/>
          <p14:tracePt t="151779" x="3263900" y="4927600"/>
          <p14:tracePt t="152191" x="3286125" y="4943475"/>
          <p14:tracePt t="152222" x="3452813" y="4972050"/>
          <p14:tracePt t="152246" x="3559175" y="4987925"/>
          <p14:tracePt t="152279" x="3598863" y="4987925"/>
          <p14:tracePt t="152446" x="3592513" y="4987925"/>
          <p14:tracePt t="152463" x="3521075" y="4987925"/>
          <p14:tracePt t="152479" x="3459163" y="5005388"/>
          <p14:tracePt t="152512" x="3308350" y="5022850"/>
          <p14:tracePt t="152545" x="3219450" y="5033963"/>
          <p14:tracePt t="152719" x="3257550" y="5033963"/>
          <p14:tracePt t="152747" x="3348038" y="5033963"/>
          <p14:tracePt t="152751" x="3397250" y="5033963"/>
          <p14:tracePt t="152779" x="3419475" y="5033963"/>
          <p14:tracePt t="152912" x="3397250" y="5033963"/>
          <p14:tracePt t="152940" x="3330575" y="5033963"/>
          <p14:tracePt t="152942" x="3302000" y="5033963"/>
          <p14:tracePt t="152956" x="3252788" y="5033963"/>
          <p14:tracePt t="153086" x="3279775" y="5033963"/>
          <p14:tracePt t="153104" x="3392488" y="5033963"/>
          <p14:tracePt t="153123" x="3509963" y="5033963"/>
          <p14:tracePt t="153125" x="3554413" y="5033963"/>
          <p14:tracePt t="153145" x="3581400" y="5033963"/>
          <p14:tracePt t="153179" x="3603625" y="5027613"/>
          <p14:tracePt t="153180" x="3614738" y="5027613"/>
          <p14:tracePt t="153376" x="3676650" y="5027613"/>
          <p14:tracePt t="153412" x="3978275" y="5060950"/>
          <p14:tracePt t="153416" x="4133850" y="5083175"/>
          <p14:tracePt t="153437" x="4402138" y="5083175"/>
          <p14:tracePt t="153470" x="4524375" y="5083175"/>
          <p14:tracePt t="153479" x="4535488" y="5083175"/>
          <p14:tracePt t="153514" x="4865688" y="5083175"/>
          <p14:tracePt t="153546" x="5127625" y="5083175"/>
          <p14:tracePt t="153579" x="5138738" y="5083175"/>
          <p14:tracePt t="153614" x="5149850" y="5083175"/>
          <p14:tracePt t="153645" x="5205413" y="5060950"/>
          <p14:tracePt t="153679" x="5243513" y="5022850"/>
          <p14:tracePt t="153790" x="5256213" y="5011738"/>
          <p14:tracePt t="153812" x="5256213" y="4999038"/>
          <p14:tracePt t="153822" x="5249863" y="4999038"/>
          <p14:tracePt t="154447" x="5238750" y="4999038"/>
          <p14:tracePt t="154543" x="5194300" y="4999038"/>
          <p14:tracePt t="154572" x="5048250" y="4949825"/>
          <p14:tracePt t="154575" x="4954588" y="4927600"/>
          <p14:tracePt t="154593" x="4770438" y="4927600"/>
          <p14:tracePt t="154613" x="4664075" y="4916488"/>
          <p14:tracePt t="154645" x="4568825" y="4916488"/>
          <p14:tracePt t="154679" x="4391025" y="4972050"/>
          <p14:tracePt t="154713" x="4173538" y="4994275"/>
          <p14:tracePt t="154745" x="3927475" y="4994275"/>
          <p14:tracePt t="154779" x="3692525" y="4994275"/>
          <p14:tracePt t="154782" x="3681413" y="4994275"/>
          <p14:tracePt t="154812" x="3670300" y="4994275"/>
          <p14:tracePt t="154846" x="3654425" y="4994275"/>
          <p14:tracePt t="154885" x="3643313" y="5005388"/>
          <p14:tracePt t="154990" x="3632200" y="5016500"/>
          <p14:tracePt t="155011" x="3614738" y="5027613"/>
          <p14:tracePt t="155026" x="3576638" y="5027613"/>
          <p14:tracePt t="155045" x="3452813" y="5027613"/>
          <p14:tracePt t="155079" x="3308350" y="5027613"/>
          <p14:tracePt t="155081" x="3279775" y="5027613"/>
          <p14:tracePt t="155112" x="3252788" y="5027613"/>
          <p14:tracePt t="155315" x="3252788" y="5045075"/>
          <p14:tracePt t="155348" x="3275013" y="5045075"/>
          <p14:tracePt t="155381" x="3459163" y="5056188"/>
          <p14:tracePt t="155412" x="3592513" y="5056188"/>
          <p14:tracePt t="155446" x="3727450" y="5056188"/>
          <p14:tracePt t="155479" x="4000500" y="5056188"/>
          <p14:tracePt t="155481" x="4089400" y="5056188"/>
          <p14:tracePt t="155513" x="4256088" y="5056188"/>
          <p14:tracePt t="155545" x="4340225" y="5033963"/>
          <p14:tracePt t="155583" x="4575175" y="4983163"/>
          <p14:tracePt t="155614" x="4859338" y="4949825"/>
          <p14:tracePt t="155617" x="4887913" y="4949825"/>
          <p14:tracePt t="155647" x="4976813" y="4949825"/>
          <p14:tracePt t="155681" x="5072063" y="4949825"/>
          <p14:tracePt t="155712" x="5199063" y="4949825"/>
          <p14:tracePt t="155746" x="5227638" y="4949825"/>
          <p14:tracePt t="155782" x="5267325" y="4949825"/>
          <p14:tracePt t="155815" x="5518150" y="4949825"/>
          <p14:tracePt t="155819" x="5584825" y="4949825"/>
          <p14:tracePt t="155846" x="5784850" y="4949825"/>
          <p14:tracePt t="155879" x="6299200" y="4949825"/>
          <p14:tracePt t="155912" x="6829425" y="4949825"/>
          <p14:tracePt t="155985" x="6805613" y="4932363"/>
          <p14:tracePt t="155993" x="6789738" y="4932363"/>
          <p14:tracePt t="156012" x="6778625" y="4932363"/>
          <p14:tracePt t="156045" x="6767513" y="4932363"/>
          <p14:tracePt t="156307" x="6738938" y="4943475"/>
          <p14:tracePt t="156336" x="6683375" y="4972050"/>
          <p14:tracePt t="156338" x="6656388" y="4972050"/>
          <p14:tracePt t="156357" x="6634163" y="4972050"/>
          <p14:tracePt t="156379" x="6616700" y="4972050"/>
          <p14:tracePt t="156412" x="6605588" y="4983163"/>
          <p14:tracePt t="156465" x="6610350" y="4994275"/>
          <p14:tracePt t="156512" x="6627813" y="4994275"/>
          <p14:tracePt t="156626" x="6638925" y="4994275"/>
          <p14:tracePt t="156691" x="6667500" y="4987925"/>
          <p14:tracePt t="156714" x="6689725" y="4949825"/>
          <p14:tracePt t="156737" x="6705600" y="4932363"/>
          <p14:tracePt t="156753" x="6705600" y="4921250"/>
          <p14:tracePt t="156779" x="6705600" y="4883150"/>
          <p14:tracePt t="156813" x="6705600" y="4854575"/>
          <p14:tracePt t="156846" x="6650038" y="4814888"/>
          <p14:tracePt t="156881" x="6532563" y="4799013"/>
          <p14:tracePt t="156885" x="6505575" y="4799013"/>
          <p14:tracePt t="156914" x="6454775" y="4799013"/>
          <p14:tracePt t="156945" x="6443663" y="4799013"/>
          <p14:tracePt t="156979" x="6403975" y="4799013"/>
          <p14:tracePt t="157012" x="6388100" y="4799013"/>
          <p14:tracePt t="157046" x="6381750" y="4810125"/>
          <p14:tracePt t="157079" x="6410325" y="4860925"/>
          <p14:tracePt t="157113" x="6438900" y="4943475"/>
          <p14:tracePt t="157146" x="6450013" y="4954588"/>
          <p14:tracePt t="157179" x="6461125" y="4976813"/>
          <p14:tracePt t="157212" x="6532563" y="5005388"/>
          <p14:tracePt t="157245" x="6572250" y="5005388"/>
          <p14:tracePt t="157279" x="6700838" y="5005388"/>
          <p14:tracePt t="157460" x="6745288" y="5005388"/>
          <p14:tracePt t="157489" x="6829425" y="4972050"/>
          <p14:tracePt t="157512" x="6884988" y="4916488"/>
          <p14:tracePt t="157545" x="6907213" y="4849813"/>
          <p14:tracePt t="157579" x="6907213" y="4832350"/>
          <p14:tracePt t="157613" x="6889750" y="4799013"/>
          <p14:tracePt t="157646" x="6778625" y="4770438"/>
          <p14:tracePt t="157679" x="6638925" y="4770438"/>
          <p14:tracePt t="157681" x="6610350" y="4754563"/>
          <p14:tracePt t="157712" x="6588125" y="4754563"/>
          <p14:tracePt t="157745" x="6561138" y="4754563"/>
          <p14:tracePt t="157779" x="6521450" y="4787900"/>
          <p14:tracePt t="157812" x="6494463" y="4872038"/>
          <p14:tracePt t="157845" x="6494463" y="4938713"/>
          <p14:tracePt t="157879" x="6499225" y="4999038"/>
          <p14:tracePt t="157913" x="6554788" y="5027613"/>
          <p14:tracePt t="157945" x="6565900" y="5038725"/>
          <p14:tracePt t="157979" x="6605588" y="5056188"/>
          <p14:tracePt t="158012" x="6700838" y="5056188"/>
          <p14:tracePt t="158065" x="6711950" y="5056188"/>
          <p14:tracePt t="158079" x="6723063" y="5056188"/>
          <p14:tracePt t="158116" x="6778625" y="5056188"/>
          <p14:tracePt t="158121" x="6789738" y="5056188"/>
          <p14:tracePt t="158150" x="6845300" y="5045075"/>
          <p14:tracePt t="158179" x="6856413" y="5005388"/>
          <p14:tracePt t="158212" x="6856413" y="4976813"/>
          <p14:tracePt t="158246" x="6851650" y="4949825"/>
          <p14:tracePt t="158279" x="6767513" y="4910138"/>
          <p14:tracePt t="158312" x="6627813" y="4843463"/>
          <p14:tracePt t="158346" x="6532563" y="4843463"/>
          <p14:tracePt t="158379" x="6421438" y="4843463"/>
          <p14:tracePt t="158381" x="6410325" y="4849813"/>
          <p14:tracePt t="158412" x="6381750" y="4865688"/>
          <p14:tracePt t="158445" x="6359525" y="4887913"/>
          <p14:tracePt t="158483" x="6315075" y="4927600"/>
          <p14:tracePt t="158514" x="6315075" y="5011738"/>
          <p14:tracePt t="158518" x="6315075" y="5038725"/>
          <p14:tracePt t="158546" x="6359525" y="5122863"/>
          <p14:tracePt t="158579" x="6472238" y="5156200"/>
          <p14:tracePt t="158613" x="6599238" y="5167313"/>
          <p14:tracePt t="158646" x="6623050" y="5167313"/>
          <p14:tracePt t="158679" x="6723063" y="5145088"/>
          <p14:tracePt t="158713" x="6738938" y="5133975"/>
          <p14:tracePt t="158745" x="6767513" y="5060950"/>
          <p14:tracePt t="158779" x="6789738" y="5038725"/>
          <p14:tracePt t="158813" x="6805613" y="4983163"/>
          <p14:tracePt t="158846" x="6767513" y="4916488"/>
          <p14:tracePt t="158879" x="6700838" y="4887913"/>
          <p14:tracePt t="158913" x="6645275" y="4887913"/>
          <p14:tracePt t="158945" x="6494463" y="4887913"/>
          <p14:tracePt t="158979" x="6477000" y="4887913"/>
          <p14:tracePt t="159013" x="6438900" y="4899025"/>
          <p14:tracePt t="159045" x="6410325" y="4965700"/>
          <p14:tracePt t="159079" x="6410325" y="5033963"/>
          <p14:tracePt t="159112" x="6421438" y="5127625"/>
          <p14:tracePt t="159146" x="6461125" y="5167313"/>
          <p14:tracePt t="159179" x="6527800" y="5178425"/>
          <p14:tracePt t="159180" x="6577013" y="5195888"/>
          <p14:tracePt t="159212" x="6656388" y="5207000"/>
          <p14:tracePt t="159248" x="6723063" y="5207000"/>
          <p14:tracePt t="159279" x="6761163" y="5207000"/>
          <p14:tracePt t="159316" x="6840538" y="5172075"/>
          <p14:tracePt t="159321" x="6851650" y="5172075"/>
          <p14:tracePt t="159358" x="6878638" y="5122863"/>
          <p14:tracePt t="159380" x="6896100" y="5105400"/>
          <p14:tracePt t="159383" x="6896100" y="5078413"/>
          <p14:tracePt t="159412" x="6896100" y="5045075"/>
          <p14:tracePt t="159412" x="6896100" y="5016500"/>
          <p14:tracePt t="159445" x="6896100" y="4976813"/>
          <p14:tracePt t="159479" x="6896100" y="4965700"/>
          <p14:tracePt t="159516" x="6778625" y="4905375"/>
          <p14:tracePt t="159521" x="6745288" y="4872038"/>
          <p14:tracePt t="159549" x="6623050" y="4854575"/>
          <p14:tracePt t="159580" x="6610350" y="4854575"/>
          <p14:tracePt t="159581" x="6583363" y="4854575"/>
          <p14:tracePt t="159613" x="6432550" y="4854575"/>
          <p14:tracePt t="159646" x="6370638" y="4854575"/>
          <p14:tracePt t="159679" x="6343650" y="4876800"/>
          <p14:tracePt t="159712" x="6343650" y="4927600"/>
          <p14:tracePt t="159745" x="6354763" y="5045075"/>
          <p14:tracePt t="159779" x="6443663" y="5133975"/>
          <p14:tracePt t="159781" x="6472238" y="5149850"/>
          <p14:tracePt t="159813" x="6538913" y="5160963"/>
          <p14:tracePt t="159846" x="6550025" y="5160963"/>
          <p14:tracePt t="159879" x="6561138" y="5160963"/>
          <p14:tracePt t="159912" x="6650038" y="5138738"/>
          <p14:tracePt t="159946" x="6689725" y="5049838"/>
          <p14:tracePt t="159979" x="6705600" y="4999038"/>
          <p14:tracePt t="159981" x="6705600" y="4987925"/>
          <p14:tracePt t="160013" x="6716713" y="4905375"/>
          <p14:tracePt t="160045" x="6716713" y="4876800"/>
          <p14:tracePt t="160102" x="6716713" y="4854575"/>
          <p14:tracePt t="160124" x="6716713" y="4827588"/>
          <p14:tracePt t="160127" x="6716713" y="4781550"/>
          <p14:tracePt t="160146" x="6623050" y="4748213"/>
          <p14:tracePt t="160179" x="6583363" y="4737100"/>
          <p14:tracePt t="160213" x="6538913" y="4743450"/>
          <p14:tracePt t="160245" x="6450013" y="4832350"/>
          <p14:tracePt t="160279" x="6427788" y="4883150"/>
          <p14:tracePt t="160312" x="6427788" y="4938713"/>
          <p14:tracePt t="160346" x="6427788" y="4987925"/>
          <p14:tracePt t="160379" x="6488113" y="5027613"/>
          <p14:tracePt t="160381" x="6499225" y="5027613"/>
          <p14:tracePt t="160413" x="6583363" y="5056188"/>
          <p14:tracePt t="160471" x="6594475" y="5056188"/>
          <p14:tracePt t="160502" x="6650038" y="5056188"/>
          <p14:tracePt t="160518" x="6678613" y="5056188"/>
          <p14:tracePt t="160545" x="6716713" y="5056188"/>
          <p14:tracePt t="160580" x="6761163" y="5049838"/>
          <p14:tracePt t="160612" x="6800850" y="4994275"/>
          <p14:tracePt t="160645" x="6811963" y="4983163"/>
          <p14:tracePt t="160725" x="6805613" y="4954588"/>
          <p14:tracePt t="160740" x="6689725" y="4921250"/>
          <p14:tracePt t="160752" x="6656388" y="4887913"/>
          <p14:tracePt t="160779" x="6538913" y="4803775"/>
          <p14:tracePt t="160812" x="6527800" y="4803775"/>
          <p14:tracePt t="160855" x="6516688" y="4803775"/>
          <p14:tracePt t="160885" x="6488113" y="4827588"/>
          <p14:tracePt t="160913" x="6461125" y="4854575"/>
          <p14:tracePt t="160945" x="6450013" y="4932363"/>
          <p14:tracePt t="160979" x="6450013" y="4972050"/>
          <p14:tracePt t="161016" x="6450013" y="4983163"/>
          <p14:tracePt t="161061" x="6472238" y="5016500"/>
          <p14:tracePt t="161080" x="6510338" y="5038725"/>
          <p14:tracePt t="161113" x="6605588" y="5067300"/>
          <p14:tracePt t="161146" x="6634163" y="5100638"/>
          <p14:tracePt t="161193" x="6650038" y="5100638"/>
          <p14:tracePt t="161258" x="6661150" y="5094288"/>
          <p14:tracePt t="161283" x="6700838" y="5056188"/>
          <p14:tracePt t="161312" x="6767513" y="4972050"/>
          <p14:tracePt t="161345" x="6794500" y="4943475"/>
          <p14:tracePt t="161481" x="6794500" y="4921250"/>
          <p14:tracePt t="161488" x="6794500" y="4905375"/>
          <p14:tracePt t="161513" x="6772275" y="4854575"/>
          <p14:tracePt t="161545" x="6772275" y="4838700"/>
          <p14:tracePt t="161579" x="6745288" y="4865688"/>
          <p14:tracePt t="161616" x="6661150" y="4949825"/>
          <p14:tracePt t="161621" x="6645275" y="4960938"/>
          <p14:tracePt t="161651" x="6594475" y="4987925"/>
          <p14:tracePt t="161705" x="6594475" y="4999038"/>
          <p14:tracePt t="161737" x="6594475" y="5016500"/>
          <p14:tracePt t="161753" x="6594475" y="5027613"/>
          <p14:tracePt t="161785" x="6599238" y="5056188"/>
          <p14:tracePt t="161812" x="6610350" y="5067300"/>
          <p14:tracePt t="161845" x="6667500" y="5105400"/>
          <p14:tracePt t="161993" x="6678613" y="5100638"/>
          <p14:tracePt t="162123" x="6678613" y="5089525"/>
          <p14:tracePt t="162283" x="6678613" y="5078413"/>
          <p14:tracePt t="162507" x="6694488" y="5060950"/>
          <p14:tracePt t="162541" x="6745288" y="5038725"/>
          <p14:tracePt t="162561" x="6756400" y="5038725"/>
          <p14:tracePt t="162585" x="6772275" y="5022850"/>
          <p14:tracePt t="164303" x="6783388" y="5011738"/>
          <p14:tracePt t="164323" x="0" y="0"/>
        </p14:tracePtLst>
        <p14:tracePtLst>
          <p14:tracePt t="165207" x="3960813" y="5149850"/>
          <p14:tracePt t="165277" x="3927475" y="5156200"/>
          <p14:tracePt t="165303" x="3876675" y="5172075"/>
          <p14:tracePt t="165319" x="3816350" y="5189538"/>
          <p14:tracePt t="165345" x="3732213" y="5189538"/>
          <p14:tracePt t="165379" x="3459163" y="5207000"/>
          <p14:tracePt t="165380" x="3363913" y="5207000"/>
          <p14:tracePt t="165413" x="3146425" y="5240338"/>
          <p14:tracePt t="166080" x="3152775" y="5240338"/>
          <p14:tracePt t="166115" x="3302000" y="5240338"/>
          <p14:tracePt t="166117" x="3348038" y="5240338"/>
          <p14:tracePt t="166146" x="3632200" y="5295900"/>
          <p14:tracePt t="166179" x="3949700" y="5295900"/>
          <p14:tracePt t="166182" x="3967163" y="5295900"/>
          <p14:tracePt t="166221" x="3978275" y="5295900"/>
          <p14:tracePt t="166381" x="3971925" y="5289550"/>
          <p14:tracePt t="166399" x="3927475" y="5273675"/>
          <p14:tracePt t="166413" x="3832225" y="5273675"/>
          <p14:tracePt t="166445" x="3603625" y="5273675"/>
          <p14:tracePt t="166479" x="3336925" y="5273675"/>
          <p14:tracePt t="166512" x="3246438" y="5273675"/>
          <p14:tracePt t="167603" x="3246438" y="5311775"/>
          <p14:tracePt t="167636" x="3246438" y="5484813"/>
          <p14:tracePt t="167654" x="3246438" y="5507038"/>
          <p14:tracePt t="167729" x="3257550" y="5507038"/>
          <p14:tracePt t="167745" x="3268663" y="5507038"/>
          <p14:tracePt t="167753" x="3297238" y="5524500"/>
          <p14:tracePt t="167779" x="3419475" y="5535613"/>
          <p14:tracePt t="167812" x="3532188" y="5535613"/>
          <p14:tracePt t="167845" x="3676650" y="5535613"/>
          <p14:tracePt t="167879" x="3794125" y="5529263"/>
          <p14:tracePt t="167880" x="3827463" y="5529263"/>
          <p14:tracePt t="167912" x="4022725" y="5480050"/>
          <p14:tracePt t="167945" x="4217988" y="5418138"/>
          <p14:tracePt t="167979" x="4229100" y="5418138"/>
          <p14:tracePt t="168049" x="4189413" y="5418138"/>
          <p14:tracePt t="168057" x="4178300" y="5418138"/>
          <p14:tracePt t="168079" x="4044950" y="5418138"/>
          <p14:tracePt t="168112" x="3609975" y="5418138"/>
          <p14:tracePt t="168145" x="3598863" y="5418138"/>
          <p14:tracePt t="168258" x="3621088" y="5424488"/>
          <p14:tracePt t="168284" x="3805238" y="5440363"/>
          <p14:tracePt t="168313" x="4033838" y="5440363"/>
          <p14:tracePt t="168449" x="4027488" y="5440363"/>
          <p14:tracePt t="168462" x="3983038" y="5440363"/>
          <p14:tracePt t="168479" x="3849688" y="5440363"/>
          <p14:tracePt t="168512" x="3709988" y="5440363"/>
          <p14:tracePt t="168609" x="3709988" y="5468938"/>
          <p14:tracePt t="168625" x="3787775" y="5502275"/>
          <p14:tracePt t="168646" x="3905250" y="5535613"/>
          <p14:tracePt t="168679" x="4078288" y="5546725"/>
          <p14:tracePt t="168681" x="4095750" y="5546725"/>
          <p14:tracePt t="168713" x="4156075" y="5546725"/>
          <p14:tracePt t="168745" x="4313238" y="5597525"/>
          <p14:tracePt t="168779" x="4491038" y="5613400"/>
          <p14:tracePt t="168812" x="4530725" y="5624513"/>
          <p14:tracePt t="168849" x="4608513" y="5624513"/>
          <p14:tracePt t="168855" x="4624388" y="5624513"/>
          <p14:tracePt t="168884" x="4725988" y="5624513"/>
          <p14:tracePt t="168913" x="4797425" y="5624513"/>
          <p14:tracePt t="168945" x="4814888" y="5624513"/>
          <p14:tracePt t="168979" x="4852988" y="5624513"/>
          <p14:tracePt t="169012" x="4921250" y="5619750"/>
          <p14:tracePt t="169046" x="4970463" y="5619750"/>
          <p14:tracePt t="169138" x="5014913" y="5602288"/>
          <p14:tracePt t="169167" x="5072063" y="5551488"/>
          <p14:tracePt t="169170" x="5083175" y="5535613"/>
          <p14:tracePt t="169395" x="5127625" y="5524500"/>
          <p14:tracePt t="169426" x="5165725" y="5524500"/>
          <p14:tracePt t="169445" x="5176838" y="5524500"/>
          <p14:tracePt t="169479" x="5216525" y="5524500"/>
          <p14:tracePt t="169513" x="5411788" y="5564188"/>
          <p14:tracePt t="169546" x="5427663" y="5564188"/>
          <p14:tracePt t="169650" x="5416550" y="5564188"/>
          <p14:tracePt t="169671" x="5405438" y="5557838"/>
          <p14:tracePt t="169697" x="5394325" y="5546725"/>
          <p14:tracePt t="169747" x="5383213" y="5535613"/>
          <p14:tracePt t="169891" x="5383213" y="5518150"/>
          <p14:tracePt t="169923" x="5416550" y="5495925"/>
          <p14:tracePt t="169946" x="5434013" y="5413375"/>
          <p14:tracePt t="169979" x="5445125" y="5345113"/>
          <p14:tracePt t="170013" x="5445125" y="5334000"/>
          <p14:tracePt t="170045" x="5456238" y="5284788"/>
          <p14:tracePt t="170079" x="5456238" y="5256213"/>
          <p14:tracePt t="170080" x="5473700" y="5245100"/>
          <p14:tracePt t="170194" x="5473700" y="5218113"/>
          <p14:tracePt t="170220" x="5473700" y="5207000"/>
          <p14:tracePt t="170247" x="5473700" y="5195888"/>
          <p14:tracePt t="170279" x="5462588" y="5149850"/>
          <p14:tracePt t="170374" x="5451475" y="5149850"/>
          <p14:tracePt t="170399" x="5411788" y="5160963"/>
          <p14:tracePt t="170415" x="5383213" y="5200650"/>
          <p14:tracePt t="170445" x="5372100" y="5284788"/>
          <p14:tracePt t="170478" x="5372100" y="5413375"/>
          <p14:tracePt t="170513" x="5372100" y="5462588"/>
          <p14:tracePt t="170546" x="5372100" y="5480050"/>
          <p14:tracePt t="170711" x="5372100" y="5424488"/>
          <p14:tracePt t="170741" x="5378450" y="5345113"/>
          <p14:tracePt t="170760" x="5378450" y="5307013"/>
          <p14:tracePt t="170778" x="5378450" y="5262563"/>
          <p14:tracePt t="170812" x="5378450" y="5183188"/>
          <p14:tracePt t="170845" x="5378450" y="5172075"/>
          <p14:tracePt t="170919" x="5372100" y="5172075"/>
          <p14:tracePt t="170950" x="5345113" y="5189538"/>
          <p14:tracePt t="170980" x="5283200" y="5267325"/>
          <p14:tracePt t="170981" x="5249863" y="5300663"/>
          <p14:tracePt t="171013" x="5249863" y="5380038"/>
          <p14:tracePt t="171046" x="5249863" y="5429250"/>
          <p14:tracePt t="171079" x="5249863" y="5480050"/>
          <p14:tracePt t="171287" x="5249863" y="5457825"/>
          <p14:tracePt t="171315" x="5278438" y="5373688"/>
          <p14:tracePt t="171318" x="5289550" y="5340350"/>
          <p14:tracePt t="171346" x="5289550" y="5233988"/>
          <p14:tracePt t="171379" x="5289550" y="5167313"/>
          <p14:tracePt t="171495" x="5272088" y="5167313"/>
          <p14:tracePt t="171531" x="5243513" y="5189538"/>
          <p14:tracePt t="171535" x="5243513" y="5207000"/>
          <p14:tracePt t="171560" x="5243513" y="5273675"/>
          <p14:tracePt t="171580" x="5243513" y="5329238"/>
          <p14:tracePt t="171581" x="5243513" y="5356225"/>
          <p14:tracePt t="171613" x="5243513" y="5451475"/>
          <p14:tracePt t="171646" x="5243513" y="5535613"/>
          <p14:tracePt t="171678" x="5243513" y="5546725"/>
          <p14:tracePt t="171733" x="5283200" y="5557838"/>
          <p14:tracePt t="171750" x="5283200" y="5491163"/>
          <p14:tracePt t="171779" x="5272088" y="5362575"/>
          <p14:tracePt t="171813" x="5272088" y="5256213"/>
          <p14:tracePt t="171846" x="5272088" y="5200650"/>
          <p14:tracePt t="171929" x="5260975" y="5200650"/>
          <p14:tracePt t="171963" x="5260975" y="5295900"/>
          <p14:tracePt t="171965" x="5260975" y="5311775"/>
          <p14:tracePt t="171983" x="5260975" y="5334000"/>
          <p14:tracePt t="172012" x="5260975" y="5351463"/>
          <p14:tracePt t="172069" x="5243513" y="5351463"/>
          <p14:tracePt t="172551" x="5216525" y="5322888"/>
          <p14:tracePt t="172586" x="5149850" y="5256213"/>
          <p14:tracePt t="172590" x="5105400" y="5245100"/>
          <p14:tracePt t="172615" x="4954588" y="5160963"/>
          <p14:tracePt t="172645" x="4708525" y="5094288"/>
          <p14:tracePt t="172678" x="4513263" y="5094288"/>
          <p14:tracePt t="172712" x="4368800" y="5094288"/>
          <p14:tracePt t="172745" x="4195763" y="5094288"/>
          <p14:tracePt t="172779" x="3978275" y="5105400"/>
          <p14:tracePt t="172781" x="3949700" y="5105400"/>
          <p14:tracePt t="172813" x="3860800" y="5122863"/>
          <p14:tracePt t="172846" x="3810000" y="5122863"/>
          <p14:tracePt t="172879" x="3732213" y="5122863"/>
          <p14:tracePt t="172912" x="3721100" y="5122863"/>
          <p14:tracePt t="172998" x="3705225" y="5133975"/>
          <p14:tracePt t="173025" x="3665538" y="5149850"/>
          <p14:tracePt t="173056" x="3625850" y="5160963"/>
          <p14:tracePt t="173787" x="3632200" y="5160963"/>
          <p14:tracePt t="173822" x="3643313" y="5178425"/>
          <p14:tracePt t="173849" x="3659188" y="5189538"/>
          <p14:tracePt t="173945" x="3670300" y="5189538"/>
          <p14:tracePt t="174025" x="3681413" y="5189538"/>
          <p14:tracePt t="174041" x="3692525" y="5189538"/>
          <p14:tracePt t="174051" x="3709988" y="5189538"/>
          <p14:tracePt t="174079" x="3749675" y="5189538"/>
          <p14:tracePt t="174121" x="3776663" y="5189538"/>
          <p14:tracePt t="174145" x="3798888" y="5189538"/>
          <p14:tracePt t="174179" x="3838575" y="5189538"/>
          <p14:tracePt t="174212" x="3916363" y="5189538"/>
          <p14:tracePt t="174245" x="3983038" y="5183188"/>
          <p14:tracePt t="174278" x="4060825" y="5183188"/>
          <p14:tracePt t="174312" x="4129088" y="5183188"/>
          <p14:tracePt t="174794" x="4122738" y="5167313"/>
          <p14:tracePt t="174816" x="4106863" y="5167313"/>
          <p14:tracePt t="174857" x="4083050" y="5167313"/>
          <p14:tracePt t="174879" x="4027488" y="5167313"/>
          <p14:tracePt t="174913" x="3978275" y="5167313"/>
          <p14:tracePt t="175819" x="3949700" y="5178425"/>
          <p14:tracePt t="175855" x="3860800" y="5380038"/>
          <p14:tracePt t="175859" x="3827463" y="5429250"/>
          <p14:tracePt t="175882" x="3721100" y="5580063"/>
          <p14:tracePt t="175913" x="3681413" y="5635625"/>
          <p14:tracePt t="176123" x="3681413" y="5630863"/>
          <p14:tracePt t="176159" x="3681413" y="5613400"/>
          <p14:tracePt t="176249" x="3654425" y="5586413"/>
          <p14:tracePt t="176265" x="3598863" y="5557838"/>
          <p14:tracePt t="176282" x="3559175" y="5557838"/>
          <p14:tracePt t="176313" x="3492500" y="5507038"/>
          <p14:tracePt t="176345" x="3452813" y="5507038"/>
          <p14:tracePt t="176382" x="3441700" y="5507038"/>
          <p14:tracePt t="176560" x="3441700" y="5491163"/>
          <p14:tracePt t="176606" x="3463925" y="5480050"/>
          <p14:tracePt t="176627" x="3486150" y="5480050"/>
          <p14:tracePt t="176645" x="3625850" y="5480050"/>
          <p14:tracePt t="176679" x="3783013" y="5480050"/>
          <p14:tracePt t="176712" x="3849688" y="5480050"/>
          <p14:tracePt t="176745" x="4016375" y="5462588"/>
          <p14:tracePt t="176783" x="4278313" y="5413375"/>
          <p14:tracePt t="176819" x="4351338" y="5413375"/>
          <p14:tracePt t="176861" x="4379913" y="5413375"/>
          <p14:tracePt t="176880" x="4406900" y="5413375"/>
          <p14:tracePt t="177005" x="4395788" y="5413375"/>
          <p14:tracePt t="177023" x="4357688" y="5413375"/>
          <p14:tracePt t="177045" x="4173538" y="5413375"/>
          <p14:tracePt t="177079" x="3900488" y="5413375"/>
          <p14:tracePt t="177112" x="3843338" y="5413375"/>
          <p14:tracePt t="177145" x="3832225" y="5413375"/>
          <p14:tracePt t="177179" x="3760788" y="5424488"/>
          <p14:tracePt t="177278" x="3783013" y="5435600"/>
          <p14:tracePt t="177296" x="3821113" y="5435600"/>
          <p14:tracePt t="177312" x="3876675" y="5435600"/>
          <p14:tracePt t="177345" x="3978275" y="5451475"/>
          <p14:tracePt t="177379" x="4111625" y="5468938"/>
          <p14:tracePt t="177412" x="4429125" y="5468938"/>
          <p14:tracePt t="177445" x="4635500" y="5468938"/>
          <p14:tracePt t="177479" x="4675188" y="5468938"/>
          <p14:tracePt t="177516" x="4703763" y="5468938"/>
          <p14:tracePt t="177520" x="4714875" y="5468938"/>
          <p14:tracePt t="177551" x="4786313" y="5513388"/>
          <p14:tracePt t="177579" x="4808538" y="5513388"/>
          <p14:tracePt t="177612" x="4826000" y="5513388"/>
          <p14:tracePt t="177710" x="4837113" y="5513388"/>
          <p14:tracePt t="177728" x="4848225" y="5513388"/>
          <p14:tracePt t="177749" x="4921250" y="5524500"/>
          <p14:tracePt t="177779" x="4954588" y="5524500"/>
          <p14:tracePt t="177813" x="4970463" y="5524500"/>
          <p14:tracePt t="177846" x="5037138" y="5473700"/>
          <p14:tracePt t="177879" x="5065713" y="5473700"/>
          <p14:tracePt t="177912" x="5094288" y="5462588"/>
          <p14:tracePt t="177945" x="5187950" y="5424488"/>
          <p14:tracePt t="177979" x="5256213" y="5424488"/>
          <p14:tracePt t="178111" x="5267325" y="5424488"/>
          <p14:tracePt t="178189" x="5278438" y="5424488"/>
          <p14:tracePt t="178239" x="5289550" y="5429250"/>
          <p14:tracePt t="178269" x="5305425" y="5429250"/>
          <p14:tracePt t="178286" x="5327650" y="5440363"/>
          <p14:tracePt t="178333" x="5345113" y="5440363"/>
          <p14:tracePt t="178381" x="5367338" y="5440363"/>
          <p14:tracePt t="178391" x="5383213" y="5440363"/>
          <p14:tracePt t="178429" x="5394325" y="5440363"/>
          <p14:tracePt t="178445" x="5422900" y="5440363"/>
          <p14:tracePt t="178479" x="5445125" y="5457825"/>
          <p14:tracePt t="178671" x="5462588" y="5484813"/>
          <p14:tracePt t="178705" x="5473700" y="5507038"/>
          <p14:tracePt t="178799" x="5500688" y="5502275"/>
          <p14:tracePt t="178836" x="5529263" y="5484813"/>
          <p14:tracePt t="178855" x="5540375" y="5446713"/>
          <p14:tracePt t="178879" x="5551488" y="5418138"/>
          <p14:tracePt t="178912" x="5578475" y="5395913"/>
          <p14:tracePt t="178945" x="5607050" y="5356225"/>
          <p14:tracePt t="179005" x="5607050" y="5322888"/>
          <p14:tracePt t="179039" x="5607050" y="5245100"/>
          <p14:tracePt t="179055" x="5607050" y="5218113"/>
          <p14:tracePt t="179079" x="5607050" y="5178425"/>
          <p14:tracePt t="179112" x="5607050" y="5127625"/>
          <p14:tracePt t="179198" x="5584825" y="5100638"/>
          <p14:tracePt t="179219" x="5556250" y="5089525"/>
          <p14:tracePt t="179222" x="5545138" y="5089525"/>
          <p14:tracePt t="179245" x="5478463" y="5089525"/>
          <p14:tracePt t="179282" x="5451475" y="5089525"/>
          <p14:tracePt t="179313" x="5411788" y="5089525"/>
          <p14:tracePt t="179346" x="5372100" y="5100638"/>
          <p14:tracePt t="179380" x="5345113" y="5122863"/>
          <p14:tracePt t="179412" x="5327650" y="5189538"/>
          <p14:tracePt t="179446" x="5327650" y="5322888"/>
          <p14:tracePt t="179479" x="5327650" y="5407025"/>
          <p14:tracePt t="179513" x="5338763" y="5446713"/>
          <p14:tracePt t="179569" x="5349875" y="5473700"/>
          <p14:tracePt t="179578" x="5349875" y="5484813"/>
          <p14:tracePt t="179612" x="5451475" y="5524500"/>
          <p14:tracePt t="179645" x="5534025" y="5586413"/>
          <p14:tracePt t="179679" x="5556250" y="5597525"/>
          <p14:tracePt t="179712" x="5573713" y="5597525"/>
          <p14:tracePt t="179745" x="5611813" y="5591175"/>
          <p14:tracePt t="179780" x="5707063" y="5535613"/>
          <p14:tracePt t="179814" x="5773738" y="5446713"/>
          <p14:tracePt t="179846" x="5784850" y="5380038"/>
          <p14:tracePt t="179883" x="5802313" y="5340350"/>
          <p14:tracePt t="179914" x="5802313" y="5300663"/>
          <p14:tracePt t="179946" x="5762625" y="5211763"/>
          <p14:tracePt t="179981" x="5707063" y="5172075"/>
          <p14:tracePt t="180013" x="5680075" y="5145088"/>
          <p14:tracePt t="180047" x="5629275" y="5116513"/>
          <p14:tracePt t="180079" x="5589588" y="5116513"/>
          <p14:tracePt t="180112" x="5522913" y="5116513"/>
          <p14:tracePt t="180113" x="5495925" y="5116513"/>
          <p14:tracePt t="180145" x="5456238" y="5116513"/>
          <p14:tracePt t="180184" x="5445125" y="5116513"/>
          <p14:tracePt t="180188" x="5416550" y="5116513"/>
          <p14:tracePt t="180218" x="5360988" y="5195888"/>
          <p14:tracePt t="180246" x="5345113" y="5284788"/>
          <p14:tracePt t="180283" x="5345113" y="5362575"/>
          <p14:tracePt t="180316" x="5345113" y="5418138"/>
          <p14:tracePt t="180353" x="5367338" y="5446713"/>
          <p14:tracePt t="180380" x="5394325" y="5495925"/>
          <p14:tracePt t="180412" x="5434013" y="5535613"/>
          <p14:tracePt t="180445" x="5445125" y="5546725"/>
          <p14:tracePt t="180479" x="5473700" y="5564188"/>
          <p14:tracePt t="180529" x="5500688" y="5564188"/>
          <p14:tracePt t="180546" x="5522913" y="5564188"/>
          <p14:tracePt t="180579" x="5611813" y="5468938"/>
          <p14:tracePt t="180612" x="5662613" y="5429250"/>
          <p14:tracePt t="180646" x="5673725" y="5413375"/>
          <p14:tracePt t="180679" x="5702300" y="5329238"/>
          <p14:tracePt t="180712" x="5702300" y="5262563"/>
          <p14:tracePt t="180753" x="5702300" y="5233988"/>
          <p14:tracePt t="180782" x="5684838" y="5178425"/>
          <p14:tracePt t="180787" x="5657850" y="5167313"/>
          <p14:tracePt t="180820" x="5618163" y="5127625"/>
          <p14:tracePt t="180845" x="5578475" y="5105400"/>
          <p14:tracePt t="180879" x="5567363" y="5105400"/>
          <p14:tracePt t="180913" x="5522913" y="5105400"/>
          <p14:tracePt t="180945" x="5334000" y="5067300"/>
          <p14:tracePt t="180979" x="5316538" y="5067300"/>
          <p14:tracePt t="181012" x="5294313" y="5067300"/>
          <p14:tracePt t="181046" x="5238750" y="5089525"/>
          <p14:tracePt t="181079" x="5227638" y="5240338"/>
          <p14:tracePt t="181080" x="5227638" y="5251450"/>
          <p14:tracePt t="181116" x="5227638" y="5367338"/>
          <p14:tracePt t="181148" x="5249863" y="5418138"/>
          <p14:tracePt t="181180" x="5294313" y="5524500"/>
          <p14:tracePt t="181212" x="5305425" y="5557838"/>
          <p14:tracePt t="181246" x="5305425" y="5575300"/>
          <p14:tracePt t="181279" x="5334000" y="5597525"/>
          <p14:tracePt t="181281" x="5345113" y="5597525"/>
          <p14:tracePt t="181312" x="5422900" y="5613400"/>
          <p14:tracePt t="181345" x="5451475" y="5624513"/>
          <p14:tracePt t="181379" x="5489575" y="5653088"/>
          <p14:tracePt t="181413" x="5500688" y="5653088"/>
          <p14:tracePt t="181446" x="5540375" y="5630863"/>
          <p14:tracePt t="181505" x="5551488" y="5619750"/>
          <p14:tracePt t="181521" x="5567363" y="5608638"/>
          <p14:tracePt t="181545" x="5578475" y="5591175"/>
          <p14:tracePt t="181715" x="5578475" y="5580063"/>
          <p14:tracePt t="181747" x="5573713" y="5568950"/>
          <p14:tracePt t="181780" x="5556250" y="5557838"/>
          <p14:tracePt t="181812" x="5545138" y="5557838"/>
          <p14:tracePt t="181845" x="5507038" y="5540375"/>
          <p14:tracePt t="181878" x="5495925" y="5529263"/>
          <p14:tracePt t="182567" x="5478463" y="5502275"/>
          <p14:tracePt t="182605" x="5478463" y="5491163"/>
          <p14:tracePt t="182759" x="5467350" y="5491163"/>
          <p14:tracePt t="182796" x="5456238" y="5491163"/>
          <p14:tracePt t="182837" x="5438775" y="5473700"/>
          <p14:tracePt t="182919" x="5438775" y="5462588"/>
          <p14:tracePt t="183415" x="5451475" y="5451475"/>
          <p14:tracePt t="183443" x="5462588" y="5440363"/>
          <p14:tracePt t="183575" x="5456238" y="5413375"/>
          <p14:tracePt t="183609" x="5372100" y="5384800"/>
          <p14:tracePt t="183629" x="5345113" y="5367338"/>
          <p14:tracePt t="183702" x="5349875" y="5356225"/>
          <p14:tracePt t="183729" x="5389563" y="5318125"/>
          <p14:tracePt t="183746" x="5416550" y="5295900"/>
          <p14:tracePt t="183959" x="5416550" y="5284788"/>
          <p14:tracePt t="183998" x="5405438" y="5240338"/>
          <p14:tracePt t="184037" x="5394325" y="5211763"/>
          <p14:tracePt t="184057" x="5394325" y="5200650"/>
          <p14:tracePt t="184133" x="5378450" y="5189538"/>
          <p14:tracePt t="185723" x="5378450" y="5172075"/>
          <p14:tracePt t="185771" x="5389563" y="5172075"/>
          <p14:tracePt t="185788" x="5400675" y="5172075"/>
          <p14:tracePt t="185812" x="5438775" y="5183188"/>
          <p14:tracePt t="185847" x="5556250" y="5240338"/>
          <p14:tracePt t="185849" x="5567363" y="5240338"/>
          <p14:tracePt t="185913" x="5629275" y="5240338"/>
          <p14:tracePt t="185951" x="5791200" y="5273675"/>
          <p14:tracePt t="185953" x="5818188" y="5273675"/>
          <p14:tracePt t="185979" x="5924550" y="5289550"/>
          <p14:tracePt t="186016" x="5997575" y="5289550"/>
          <p14:tracePt t="186021" x="6042025" y="5289550"/>
          <p14:tracePt t="186053" x="6276975" y="5262563"/>
          <p14:tracePt t="186079" x="6421438" y="5262563"/>
          <p14:tracePt t="186081" x="6465888" y="5262563"/>
          <p14:tracePt t="186113" x="6521450" y="5262563"/>
          <p14:tracePt t="186146" x="6543675" y="5262563"/>
          <p14:tracePt t="186179" x="6638925" y="5262563"/>
          <p14:tracePt t="186212" x="6678613" y="5262563"/>
          <p14:tracePt t="186245" x="6694488" y="5273675"/>
          <p14:tracePt t="186280" x="6705600" y="5284788"/>
          <p14:tracePt t="186312" x="6745288" y="5311775"/>
          <p14:tracePt t="186507" x="6772275" y="5322888"/>
          <p14:tracePt t="186547" x="6800850" y="5334000"/>
          <p14:tracePt t="186569" x="6811963" y="5334000"/>
          <p14:tracePt t="186649" x="6823075" y="5329238"/>
          <p14:tracePt t="186668" x="6834188" y="5318125"/>
          <p14:tracePt t="186687" x="6834188" y="5307013"/>
          <p14:tracePt t="186712" x="6834188" y="5267325"/>
          <p14:tracePt t="186713" x="6834188" y="5240338"/>
          <p14:tracePt t="186746" x="6834188" y="5211763"/>
          <p14:tracePt t="186782" x="6834188" y="5200650"/>
          <p14:tracePt t="186827" x="6829425" y="5189538"/>
          <p14:tracePt t="186857" x="6818313" y="5189538"/>
          <p14:tracePt t="186879" x="6778625" y="5189538"/>
          <p14:tracePt t="186913" x="6650038" y="5229225"/>
          <p14:tracePt t="186969" x="6638925" y="5240338"/>
          <p14:tracePt t="186985" x="6605588" y="5251450"/>
          <p14:tracePt t="187012" x="6594475" y="5289550"/>
          <p14:tracePt t="187045" x="6616700" y="5356225"/>
          <p14:tracePt t="187079" x="6627813" y="5395913"/>
          <p14:tracePt t="187117" x="6645275" y="5413375"/>
          <p14:tracePt t="187146" x="6645275" y="5424488"/>
          <p14:tracePt t="187180" x="6645275" y="5451475"/>
          <p14:tracePt t="187212" x="6656388" y="5502275"/>
          <p14:tracePt t="187246" x="6694488" y="5502275"/>
          <p14:tracePt t="187279" x="6756400" y="5480050"/>
          <p14:tracePt t="187313" x="6823075" y="5380038"/>
          <p14:tracePt t="187345" x="6823075" y="5356225"/>
          <p14:tracePt t="187382" x="6823075" y="5318125"/>
          <p14:tracePt t="187388" x="6823075" y="5307013"/>
          <p14:tracePt t="187419" x="6823075" y="5189538"/>
          <p14:tracePt t="187445" x="6789738" y="5138738"/>
          <p14:tracePt t="187479" x="6750050" y="5122863"/>
          <p14:tracePt t="187513" x="6683375" y="5111750"/>
          <p14:tracePt t="187545" x="6588125" y="5111750"/>
          <p14:tracePt t="187579" x="6532563" y="5111750"/>
          <p14:tracePt t="187612" x="6510338" y="5127625"/>
          <p14:tracePt t="187645" x="6465888" y="5183188"/>
          <p14:tracePt t="187679" x="6454775" y="5284788"/>
          <p14:tracePt t="187681" x="6454775" y="5307013"/>
          <p14:tracePt t="187712" x="6454775" y="5362575"/>
          <p14:tracePt t="187712" x="6461125" y="5380038"/>
          <p14:tracePt t="187745" x="6543675" y="5429250"/>
          <p14:tracePt t="187782" x="6627813" y="5491163"/>
          <p14:tracePt t="187814" x="6656388" y="5502275"/>
          <p14:tracePt t="187846" x="6694488" y="5502275"/>
          <p14:tracePt t="187879" x="6716713" y="5502275"/>
          <p14:tracePt t="187881" x="6734175" y="5502275"/>
          <p14:tracePt t="187961" x="6745288" y="5502275"/>
          <p14:tracePt t="187993" x="6756400" y="5502275"/>
          <p14:tracePt t="188009" x="6772275" y="5480050"/>
          <p14:tracePt t="188018" x="6772275" y="5468938"/>
          <p14:tracePt t="188045" x="6811963" y="5429250"/>
          <p14:tracePt t="188079" x="6823075" y="5402263"/>
          <p14:tracePt t="188112" x="6851650" y="5340350"/>
          <p14:tracePt t="188145" x="6851650" y="5322888"/>
          <p14:tracePt t="188179" x="6851650" y="5273675"/>
          <p14:tracePt t="188214" x="6811963" y="5222875"/>
          <p14:tracePt t="188218" x="6783388" y="5189538"/>
          <p14:tracePt t="188257" x="6645275" y="5160963"/>
          <p14:tracePt t="188281" x="6634163" y="5160963"/>
          <p14:tracePt t="188312" x="6616700" y="5160963"/>
          <p14:tracePt t="188313" x="6561138" y="5160963"/>
          <p14:tracePt t="188345" x="6532563" y="5167313"/>
          <p14:tracePt t="188379" x="6521450" y="5178425"/>
          <p14:tracePt t="188412" x="6505575" y="5251450"/>
          <p14:tracePt t="188446" x="6505575" y="5345113"/>
          <p14:tracePt t="188480" x="6516688" y="5407025"/>
          <p14:tracePt t="188480" x="6543675" y="5424488"/>
          <p14:tracePt t="188512" x="6572250" y="5484813"/>
          <p14:tracePt t="188546" x="6610350" y="5495925"/>
          <p14:tracePt t="188589" x="6623050" y="5495925"/>
          <p14:tracePt t="188621" x="6667500" y="5495925"/>
          <p14:tracePt t="188645" x="6716713" y="5495925"/>
          <p14:tracePt t="188679" x="6772275" y="5495925"/>
          <p14:tracePt t="188716" x="6794500" y="5451475"/>
          <p14:tracePt t="188721" x="6823075" y="5435600"/>
          <p14:tracePt t="188747" x="6840538" y="5424488"/>
          <p14:tracePt t="188779" x="6851650" y="5311775"/>
          <p14:tracePt t="188781" x="6851650" y="5278438"/>
          <p14:tracePt t="188813" x="6800850" y="5178425"/>
          <p14:tracePt t="188846" x="6745288" y="5138738"/>
          <p14:tracePt t="188879" x="6667500" y="5138738"/>
          <p14:tracePt t="188916" x="6610350" y="5138738"/>
          <p14:tracePt t="188921" x="6599238" y="5138738"/>
          <p14:tracePt t="188958" x="6499225" y="5218113"/>
          <p14:tracePt t="188981" x="6450013" y="5329238"/>
          <p14:tracePt t="189012" x="6450013" y="5380038"/>
          <p14:tracePt t="189045" x="6461125" y="5446713"/>
          <p14:tracePt t="189082" x="6521450" y="5513388"/>
          <p14:tracePt t="189999" x="6538913" y="5513388"/>
          <p14:tracePt t="190042" x="6550025" y="5491163"/>
          <p14:tracePt t="190061" x="6483350" y="5407025"/>
          <p14:tracePt t="190063" x="0" y="0"/>
        </p14:tracePtLst>
        <p14:tracePtLst>
          <p14:tracePt t="190567" x="5518150" y="5446713"/>
          <p14:tracePt t="190571" x="5518150" y="5435600"/>
          <p14:tracePt t="190607" x="5518150" y="5407025"/>
          <p14:tracePt t="190623" x="5518150" y="5367338"/>
          <p14:tracePt t="190645" x="5529263" y="5311775"/>
          <p14:tracePt t="190678" x="5556250" y="5233988"/>
          <p14:tracePt t="190712" x="5556250" y="5195888"/>
          <p14:tracePt t="190746" x="5556250" y="5116513"/>
          <p14:tracePt t="190846" x="5545138" y="5105400"/>
          <p14:tracePt t="190870" x="5534025" y="5167313"/>
          <p14:tracePt t="190890" x="5534025" y="5207000"/>
          <p14:tracePt t="190912" x="5534025" y="5229225"/>
          <p14:tracePt t="190991" x="5540375" y="5245100"/>
          <p14:tracePt t="191030" x="5556250" y="5183188"/>
          <p14:tracePt t="191048" x="5567363" y="5138738"/>
          <p14:tracePt t="191119" x="5567363" y="5127625"/>
          <p14:tracePt t="191181" x="5562600" y="5127625"/>
          <p14:tracePt t="191213" x="5545138" y="5149850"/>
          <p14:tracePt t="191224" x="5545138" y="5160963"/>
          <p14:tracePt t="191245" x="5567363" y="5218113"/>
          <p14:tracePt t="191278" x="5595938" y="5256213"/>
          <p14:tracePt t="191312" x="5611813" y="5295900"/>
          <p14:tracePt t="191345" x="5611813" y="5307013"/>
          <p14:tracePt t="191389" x="5611813" y="5322888"/>
          <p14:tracePt t="191422" x="5611813" y="5334000"/>
          <p14:tracePt t="191587" x="5600700" y="5334000"/>
          <p14:tracePt t="191634" x="5589588" y="5334000"/>
          <p14:tracePt t="191655" x="5551488" y="5322888"/>
          <p14:tracePt t="191658" x="5522913" y="5322888"/>
          <p14:tracePt t="191680" x="5507038" y="5311775"/>
          <p14:tracePt t="191794" x="5478463" y="5322888"/>
          <p14:tracePt t="191813" x="5456238" y="5334000"/>
          <p14:tracePt t="191846" x="5438775" y="5373688"/>
          <p14:tracePt t="191879" x="5438775" y="5413375"/>
          <p14:tracePt t="191881" x="5438775" y="5429250"/>
          <p14:tracePt t="191912" x="5427663" y="5440363"/>
          <p14:tracePt t="192115" x="5427663" y="5468938"/>
          <p14:tracePt t="192147" x="5427663" y="5491163"/>
          <p14:tracePt t="192179" x="5434013" y="5507038"/>
          <p14:tracePt t="192241" x="5462588" y="5507038"/>
          <p14:tracePt t="192250" x="5473700" y="5507038"/>
          <p14:tracePt t="192279" x="5489575" y="5507038"/>
          <p14:tracePt t="192312" x="5551488" y="5507038"/>
          <p14:tracePt t="192345" x="5589588" y="5507038"/>
          <p14:tracePt t="192385" x="5618163" y="5507038"/>
          <p14:tracePt t="192413" x="5634038" y="5507038"/>
          <p14:tracePt t="192449" x="5634038" y="5495925"/>
          <p14:tracePt t="192479" x="5634038" y="5473700"/>
          <p14:tracePt t="192512" x="5634038" y="5318125"/>
          <p14:tracePt t="192545" x="5595938" y="5278438"/>
          <p14:tracePt t="192579" x="5556250" y="5267325"/>
          <p14:tracePt t="192612" x="5534025" y="5267325"/>
          <p14:tracePt t="192645" x="5489575" y="5273675"/>
          <p14:tracePt t="192679" x="5451475" y="5329238"/>
          <p14:tracePt t="192713" x="5451475" y="5351463"/>
          <p14:tracePt t="192745" x="5456238" y="5380038"/>
          <p14:tracePt t="192785" x="5467350" y="5380038"/>
          <p14:tracePt t="192812" x="5478463" y="5380038"/>
          <p14:tracePt t="192897" x="5495925" y="5380038"/>
          <p14:tracePt t="192978" x="5473700" y="5380038"/>
          <p14:tracePt t="193004" x="5462588" y="5380038"/>
          <p14:tracePt t="193019" x="5400675" y="5429250"/>
          <p14:tracePt t="193045" x="5400675" y="5480050"/>
          <p14:tracePt t="193079" x="5400675" y="5495925"/>
          <p14:tracePt t="193113" x="5434013" y="5507038"/>
          <p14:tracePt t="193146" x="5456238" y="5484813"/>
          <p14:tracePt t="193218" x="5456238" y="5473700"/>
          <p14:tracePt t="193362" x="5473700" y="5473700"/>
          <p14:tracePt t="193392" x="5529263" y="5484813"/>
          <p14:tracePt t="193395" x="5573713" y="5484813"/>
          <p14:tracePt t="193418" x="5600700" y="5484813"/>
          <p14:tracePt t="193446" x="5611813" y="5484813"/>
          <p14:tracePt t="195319" x="5629275" y="5484813"/>
          <p14:tracePt t="195358" x="5773738" y="5484813"/>
          <p14:tracePt t="195384" x="6048375" y="5484813"/>
          <p14:tracePt t="195413" x="6159500" y="5484813"/>
          <p14:tracePt t="195445" x="6215063" y="5484813"/>
          <p14:tracePt t="195512" x="6226175" y="5484813"/>
          <p14:tracePt t="195546" x="6237288" y="5495925"/>
          <p14:tracePt t="195579" x="6265863" y="5495925"/>
          <p14:tracePt t="195612" x="6348413" y="5524500"/>
          <p14:tracePt t="195645" x="6365875" y="5524500"/>
          <p14:tracePt t="195685" x="6376988" y="5524500"/>
          <p14:tracePt t="195712" x="6415088" y="5524500"/>
          <p14:tracePt t="196008" x="6427788" y="5524500"/>
          <p14:tracePt t="196036" x="6516688" y="5513388"/>
          <p14:tracePt t="196117" x="6543675" y="5513388"/>
          <p14:tracePt t="196130" x="6554788" y="5513388"/>
          <p14:tracePt t="196146" x="6594475" y="5513388"/>
          <p14:tracePt t="196178" x="6650038" y="5513388"/>
          <p14:tracePt t="196212" x="6689725" y="5495925"/>
          <p14:tracePt t="196409" x="6694488" y="5367338"/>
          <p14:tracePt t="196427" x="6711950" y="5289550"/>
          <p14:tracePt t="196445" x="6738938" y="5218113"/>
          <p14:tracePt t="196534" x="6738938" y="5207000"/>
          <p14:tracePt t="196559" x="6734175" y="5207000"/>
          <p14:tracePt t="196579" x="6694488" y="5211763"/>
          <p14:tracePt t="196612" x="6678613" y="5229225"/>
          <p14:tracePt t="196651" x="6650038" y="5295900"/>
          <p14:tracePt t="196656" x="6650038" y="5307013"/>
          <p14:tracePt t="196696" x="6650038" y="5413375"/>
          <p14:tracePt t="196903" x="6650038" y="5407025"/>
          <p14:tracePt t="196941" x="6661150" y="5311775"/>
          <p14:tracePt t="196960" x="6661150" y="5267325"/>
          <p14:tracePt t="196979" x="6661150" y="5229225"/>
          <p14:tracePt t="197012" x="6661150" y="5218113"/>
          <p14:tracePt t="197045" x="6661150" y="5160963"/>
          <p14:tracePt t="197079" x="6650038" y="5160963"/>
          <p14:tracePt t="197112" x="6610350" y="5160963"/>
          <p14:tracePt t="197145" x="6510338" y="5229225"/>
          <p14:tracePt t="197181" x="6499225" y="5256213"/>
          <p14:tracePt t="197213" x="6499225" y="5295900"/>
          <p14:tracePt t="197246" x="6505575" y="5345113"/>
          <p14:tracePt t="197279" x="6532563" y="5373688"/>
          <p14:tracePt t="197312" x="6588125" y="5418138"/>
          <p14:tracePt t="197345" x="6610350" y="5429250"/>
          <p14:tracePt t="197381" x="6623050" y="5440363"/>
          <p14:tracePt t="197429" x="6650038" y="5440363"/>
          <p14:tracePt t="197449" x="6694488" y="5435600"/>
          <p14:tracePt t="197479" x="6716713" y="5334000"/>
          <p14:tracePt t="197512" x="6716713" y="5195888"/>
          <p14:tracePt t="197546" x="6700838" y="5133975"/>
          <p14:tracePt t="197579" x="6661150" y="5116513"/>
          <p14:tracePt t="197612" x="6623050" y="5116513"/>
          <p14:tracePt t="197613" x="6605588" y="5116513"/>
          <p14:tracePt t="197645" x="6465888" y="5195888"/>
          <p14:tracePt t="197679" x="6427788" y="5278438"/>
          <p14:tracePt t="197713" x="6415088" y="5345113"/>
          <p14:tracePt t="197745" x="6432550" y="5407025"/>
          <p14:tracePt t="197778" x="6494463" y="5468938"/>
          <p14:tracePt t="197865" x="6521450" y="5468938"/>
          <p14:tracePt t="197877" x="6532563" y="5468938"/>
          <p14:tracePt t="197887" x="6543675" y="5468938"/>
          <p14:tracePt t="197889" x="6554788" y="5468938"/>
          <p14:tracePt t="197912" x="6572250" y="5480050"/>
          <p14:tracePt t="198009" x="6583363" y="5480050"/>
          <p14:tracePt t="198030" x="6605588" y="5457825"/>
          <p14:tracePt t="198052" x="6650038" y="5418138"/>
          <p14:tracePt t="198078" x="6672263" y="5380038"/>
          <p14:tracePt t="198113" x="6689725" y="5300663"/>
          <p14:tracePt t="198145" x="6689725" y="5262563"/>
          <p14:tracePt t="198179" x="6689725" y="5251450"/>
          <p14:tracePt t="198212" x="6678613" y="5207000"/>
          <p14:tracePt t="198246" x="6599238" y="5156200"/>
          <p14:tracePt t="198297" x="6583363" y="5156200"/>
          <p14:tracePt t="198315" x="6572250" y="5156200"/>
          <p14:tracePt t="198345" x="6488113" y="5156200"/>
          <p14:tracePt t="198379" x="6450013" y="5229225"/>
          <p14:tracePt t="198413" x="6450013" y="5307013"/>
          <p14:tracePt t="198446" x="6454775" y="5373688"/>
          <p14:tracePt t="198479" x="6510338" y="5429250"/>
          <p14:tracePt t="198481" x="6527800" y="5457825"/>
          <p14:tracePt t="198512" x="6538913" y="5473700"/>
          <p14:tracePt t="198545" x="6565900" y="5484813"/>
          <p14:tracePt t="198578" x="6645275" y="5513388"/>
          <p14:tracePt t="198612" x="6672263" y="5513388"/>
          <p14:tracePt t="198699" x="6700838" y="5513388"/>
          <p14:tracePt t="198732" x="6794500" y="5491163"/>
          <p14:tracePt t="198760" x="6823075" y="5435600"/>
          <p14:tracePt t="198779" x="6823075" y="5413375"/>
          <p14:tracePt t="198812" x="6834188" y="5345113"/>
          <p14:tracePt t="198845" x="6834188" y="5289550"/>
          <p14:tracePt t="198884" x="6789738" y="5222875"/>
          <p14:tracePt t="198926" x="6694488" y="5167313"/>
          <p14:tracePt t="198947" x="6605588" y="5167313"/>
          <p14:tracePt t="198979" x="6577013" y="5167313"/>
          <p14:tracePt t="199012" x="6565900" y="5156200"/>
          <p14:tracePt t="199045" x="6554788" y="5156200"/>
          <p14:tracePt t="199078" x="6465888" y="5207000"/>
          <p14:tracePt t="199112" x="6454775" y="5267325"/>
          <p14:tracePt t="199145" x="6454775" y="5334000"/>
          <p14:tracePt t="199179" x="6454775" y="5384800"/>
          <p14:tracePt t="199212" x="6505575" y="5440363"/>
          <p14:tracePt t="199246" x="6554788" y="5480050"/>
          <p14:tracePt t="199282" x="6638925" y="5480050"/>
          <p14:tracePt t="199321" x="6656388" y="5480050"/>
          <p14:tracePt t="199346" x="6678613" y="5491163"/>
          <p14:tracePt t="199383" x="6689725" y="5491163"/>
          <p14:tracePt t="199433" x="6716713" y="5484813"/>
          <p14:tracePt t="199452" x="6750050" y="5468938"/>
          <p14:tracePt t="199479" x="6761163" y="5468938"/>
          <p14:tracePt t="199480" x="6778625" y="5440363"/>
          <p14:tracePt t="199512" x="6805613" y="5384800"/>
          <p14:tracePt t="199545" x="6829425" y="5318125"/>
          <p14:tracePt t="199582" x="6829425" y="5267325"/>
          <p14:tracePt t="199625" x="6829425" y="5229225"/>
          <p14:tracePt t="199645" x="6805613" y="5183188"/>
          <p14:tracePt t="199679" x="6683375" y="5122863"/>
          <p14:tracePt t="199681" x="6667500" y="5122863"/>
          <p14:tracePt t="199712" x="6645275" y="5100638"/>
          <p14:tracePt t="199753" x="6634163" y="5100638"/>
          <p14:tracePt t="199779" x="6561138" y="5116513"/>
          <p14:tracePt t="199812" x="6550025" y="5133975"/>
          <p14:tracePt t="199845" x="6521450" y="5183188"/>
          <p14:tracePt t="199881" x="6521450" y="5251450"/>
          <p14:tracePt t="199914" x="6532563" y="5300663"/>
          <p14:tracePt t="199946" x="6554788" y="5329238"/>
          <p14:tracePt t="199979" x="6610350" y="5356225"/>
          <p14:tracePt t="200012" x="6623050" y="5367338"/>
          <p14:tracePt t="200045" x="6650038" y="5367338"/>
          <p14:tracePt t="200079" x="6661150" y="5367338"/>
          <p14:tracePt t="200137" x="6689725" y="5367338"/>
          <p14:tracePt t="200158" x="6711950" y="5380038"/>
          <p14:tracePt t="200179" x="6750050" y="5380038"/>
          <p14:tracePt t="200250" x="6767513" y="5380038"/>
          <p14:tracePt t="200281" x="6789738" y="5380038"/>
          <p14:tracePt t="200313" x="6818313" y="5362575"/>
          <p14:tracePt t="200345" x="6818313" y="5318125"/>
          <p14:tracePt t="200409" x="6818313" y="5307013"/>
          <p14:tracePt t="200505" x="6818313" y="5295900"/>
          <p14:tracePt t="200524" x="6805613" y="5318125"/>
          <p14:tracePt t="200545" x="6794500" y="5329238"/>
          <p14:tracePt t="200579" x="6783388" y="5356225"/>
          <p14:tracePt t="200751" x="6756400" y="5356225"/>
          <p14:tracePt t="200778" x="6745288" y="5322888"/>
          <p14:tracePt t="200791" x="6745288" y="5278438"/>
          <p14:tracePt t="200812" x="6727825" y="5256213"/>
          <p14:tracePt t="200909" x="6727825" y="5295900"/>
          <p14:tracePt t="200931" x="6716713" y="5334000"/>
          <p14:tracePt t="200956" x="6716713" y="5457825"/>
          <p14:tracePt t="200957" x="6716713" y="5484813"/>
          <p14:tracePt t="200979" x="6716713" y="5513388"/>
          <p14:tracePt t="201167" x="6716713" y="5507038"/>
          <p14:tracePt t="201202" x="6716713" y="5424488"/>
          <p14:tracePt t="201220" x="6716713" y="5395913"/>
          <p14:tracePt t="201245" x="6716713" y="5384800"/>
          <p14:tracePt t="201279" x="6716713" y="5356225"/>
          <p14:tracePt t="201312" x="6716713" y="5345113"/>
          <p14:tracePt t="201390" x="6716713" y="5351463"/>
          <p14:tracePt t="201409" x="6716713" y="5380038"/>
          <p14:tracePt t="201423" x="6756400" y="5446713"/>
          <p14:tracePt t="201445" x="6756400" y="5457825"/>
          <p14:tracePt t="201534" x="6750050" y="5451475"/>
          <p14:tracePt t="201559" x="6750050" y="5435600"/>
          <p14:tracePt t="201579" x="6750050" y="5413375"/>
          <p14:tracePt t="201581" x="6750050" y="5402263"/>
          <p14:tracePt t="201612" x="6734175" y="5345113"/>
          <p14:tracePt t="201648" x="6734175" y="5334000"/>
          <p14:tracePt t="201757" x="6723063" y="5356225"/>
          <p14:tracePt t="201771" x="6723063" y="5367338"/>
          <p14:tracePt t="201785" x="6723063" y="5380038"/>
          <p14:tracePt t="201812" x="6723063" y="5395913"/>
          <p14:tracePt t="201885" x="6711950" y="5395913"/>
          <p14:tracePt t="201902" x="6711950" y="5384800"/>
          <p14:tracePt t="201912" x="6694488" y="5356225"/>
          <p14:tracePt t="201947" x="6650038" y="5256213"/>
          <p14:tracePt t="201949" x="6650038" y="5211763"/>
          <p14:tracePt t="201979" x="6650038" y="5200650"/>
          <p14:tracePt t="202061" x="6650038" y="5222875"/>
          <p14:tracePt t="202073" x="6599238" y="5256213"/>
          <p14:tracePt t="202085" x="6599238" y="5351463"/>
          <p14:tracePt t="202112" x="6599238" y="5451475"/>
          <p14:tracePt t="202145" x="6599238" y="5468938"/>
          <p14:tracePt t="202221" x="6588125" y="5480050"/>
          <p14:tracePt t="202244" x="6588125" y="5440363"/>
          <p14:tracePt t="202245" x="6588125" y="5429250"/>
          <p14:tracePt t="202256" x="6588125" y="5418138"/>
          <p14:tracePt t="202279" x="6588125" y="5334000"/>
          <p14:tracePt t="202312" x="6588125" y="5178425"/>
          <p14:tracePt t="202345" x="6588125" y="5167313"/>
          <p14:tracePt t="202412" x="6634163" y="5200650"/>
          <p14:tracePt t="202446" x="6678613" y="5300663"/>
          <p14:tracePt t="202479" x="6689725" y="5356225"/>
          <p14:tracePt t="202605" x="6705600" y="5334000"/>
          <p14:tracePt t="202633" x="6705600" y="5262563"/>
          <p14:tracePt t="202648" x="6705600" y="5251450"/>
          <p14:tracePt t="202717" x="6705600" y="5256213"/>
          <p14:tracePt t="202733" x="6705600" y="5284788"/>
          <p14:tracePt t="202745" x="6705600" y="5300663"/>
          <p14:tracePt t="202779" x="6705600" y="5351463"/>
          <p14:tracePt t="203199" x="6716713" y="5345113"/>
          <p14:tracePt t="203233" x="0" y="0"/>
        </p14:tracePtLst>
        <p14:tracePtLst>
          <p14:tracePt t="224419" x="6705600" y="5446713"/>
          <p14:tracePt t="224537" x="6723063" y="5446713"/>
          <p14:tracePt t="224557" x="6734175" y="5429250"/>
          <p14:tracePt t="224579" x="6734175" y="5380038"/>
          <p14:tracePt t="224612" x="6734175" y="5340350"/>
          <p14:tracePt t="224665" x="6734175" y="5329238"/>
          <p14:tracePt t="224681" x="6745288" y="5318125"/>
          <p14:tracePt t="224712" x="6745288" y="5300663"/>
          <p14:tracePt t="224779" x="6745288" y="5289550"/>
          <p14:tracePt t="224814" x="6756400" y="5207000"/>
          <p14:tracePt t="224845" x="6756400" y="5195888"/>
          <p14:tracePt t="224991" x="6756400" y="5200650"/>
          <p14:tracePt t="225030" x="6756400" y="5218113"/>
          <p14:tracePt t="225053" x="6756400" y="5240338"/>
          <p14:tracePt t="225079" x="6756400" y="5267325"/>
          <p14:tracePt t="225112" x="6772275" y="5289550"/>
          <p14:tracePt t="225229" x="6772275" y="5284788"/>
          <p14:tracePt t="225254" x="6772275" y="5245100"/>
          <p14:tracePt t="225375" x="6772275" y="5307013"/>
          <p14:tracePt t="225413" x="6772275" y="5435600"/>
          <p14:tracePt t="225566" x="6783388" y="5424488"/>
          <p14:tracePt t="225590" x="6783388" y="5402263"/>
          <p14:tracePt t="225613" x="6783388" y="5334000"/>
          <p14:tracePt t="225645" x="6783388" y="5251450"/>
          <p14:tracePt t="225679" x="6811963" y="5183188"/>
          <p14:tracePt t="225712" x="6823075" y="5105400"/>
          <p14:tracePt t="225745" x="6840538" y="5056188"/>
          <p14:tracePt t="225805" x="6829425" y="5056188"/>
          <p14:tracePt t="225826" x="6818313" y="5122863"/>
          <p14:tracePt t="225845" x="6818313" y="5229225"/>
          <p14:tracePt t="225879" x="6818313" y="5311775"/>
          <p14:tracePt t="226031" x="6818313" y="5307013"/>
          <p14:tracePt t="226073" x="6818313" y="5160963"/>
          <p14:tracePt t="226095" x="6783388" y="5033963"/>
          <p14:tracePt t="226112" x="6750050" y="4932363"/>
          <p14:tracePt t="226145" x="6723063" y="4849813"/>
          <p14:tracePt t="226179" x="6694488" y="4832350"/>
          <p14:tracePt t="226221" x="6667500" y="4832350"/>
          <p14:tracePt t="226245" x="6638925" y="4838700"/>
          <p14:tracePt t="226279" x="6583363" y="4927600"/>
          <p14:tracePt t="226312" x="6554788" y="5116513"/>
          <p14:tracePt t="226345" x="6554788" y="5311775"/>
          <p14:tracePt t="226379" x="6577013" y="5413375"/>
          <p14:tracePt t="226380" x="6577013" y="5424488"/>
          <p14:tracePt t="226412" x="6588125" y="5440363"/>
          <p14:tracePt t="226591" x="6605588" y="5451475"/>
          <p14:tracePt t="226621" x="6634163" y="5440363"/>
          <p14:tracePt t="226645" x="6656388" y="5384800"/>
          <p14:tracePt t="226679" x="6716713" y="5229225"/>
          <p14:tracePt t="226712" x="6716713" y="4999038"/>
          <p14:tracePt t="226745" x="6634163" y="4843463"/>
          <p14:tracePt t="226798" x="6623050" y="4827588"/>
          <p14:tracePt t="226833" x="6477000" y="4965700"/>
          <p14:tracePt t="226857" x="6381750" y="5049838"/>
          <p14:tracePt t="226879" x="6365875" y="5138738"/>
          <p14:tracePt t="226912" x="6365875" y="5273675"/>
          <p14:tracePt t="226950" x="6376988" y="5351463"/>
          <p14:tracePt t="226955" x="6403975" y="5367338"/>
          <p14:tracePt t="226959" x="6415088" y="5380038"/>
          <p14:tracePt t="226992" x="6538913" y="5518150"/>
          <p14:tracePt t="227012" x="6588125" y="5557838"/>
          <p14:tracePt t="227085" x="6623050" y="5546725"/>
          <p14:tracePt t="227109" x="6672263" y="5524500"/>
          <p14:tracePt t="227131" x="6705600" y="5462588"/>
          <p14:tracePt t="227133" x="6716713" y="5429250"/>
          <p14:tracePt t="227145" x="6716713" y="5418138"/>
          <p14:tracePt t="227178" x="6734175" y="5351463"/>
          <p14:tracePt t="227212" x="6761163" y="5149850"/>
          <p14:tracePt t="227246" x="6756400" y="5049838"/>
          <p14:tracePt t="227279" x="6683375" y="4965700"/>
          <p14:tracePt t="227312" x="6634163" y="4938713"/>
          <p14:tracePt t="227390" x="6605588" y="4938713"/>
          <p14:tracePt t="227414" x="6543675" y="5022850"/>
          <p14:tracePt t="227445" x="6532563" y="5178425"/>
          <p14:tracePt t="227479" x="6561138" y="5362575"/>
          <p14:tracePt t="227481" x="6577013" y="5391150"/>
          <p14:tracePt t="227512" x="6656388" y="5484813"/>
          <p14:tracePt t="227546" x="6694488" y="5529263"/>
          <p14:tracePt t="227870" x="0" y="0"/>
        </p14:tracePtLst>
        <p14:tracePtLst>
          <p14:tracePt t="229003" x="3838575" y="5730875"/>
          <p14:tracePt t="229057" x="3810000" y="5713413"/>
          <p14:tracePt t="229079" x="3794125" y="5713413"/>
          <p14:tracePt t="229113" x="3654425" y="5686425"/>
          <p14:tracePt t="229145" x="3521075" y="5686425"/>
          <p14:tracePt t="229179" x="3463925" y="5668963"/>
          <p14:tracePt t="229212" x="3452813" y="5668963"/>
          <p14:tracePt t="229246" x="3386138" y="5657850"/>
          <p14:tracePt t="229279" x="3325813" y="5657850"/>
          <p14:tracePt t="229393" x="3330575" y="5657850"/>
          <p14:tracePt t="229409" x="3359150" y="5657850"/>
          <p14:tracePt t="229420" x="3403600" y="5657850"/>
          <p14:tracePt t="229445" x="3475038" y="5657850"/>
          <p14:tracePt t="229479" x="3609975" y="5657850"/>
          <p14:tracePt t="229480" x="3621088" y="5657850"/>
          <p14:tracePt t="229512" x="3716338" y="5657850"/>
          <p14:tracePt t="229546" x="3832225" y="5657850"/>
          <p14:tracePt t="229579" x="3843338" y="5657850"/>
          <p14:tracePt t="229681" x="3838575" y="5657850"/>
          <p14:tracePt t="229697" x="3827463" y="5657850"/>
          <p14:tracePt t="229712" x="3783013" y="5657850"/>
          <p14:tracePt t="229712" x="3732213" y="5657850"/>
          <p14:tracePt t="229745" x="3503613" y="5657850"/>
          <p14:tracePt t="229779" x="3403600" y="5657850"/>
          <p14:tracePt t="229925" x="3403600" y="5664200"/>
          <p14:tracePt t="229959" x="3514725" y="5664200"/>
          <p14:tracePt t="229963" x="3543300" y="5664200"/>
          <p14:tracePt t="229992" x="3727450" y="5664200"/>
          <p14:tracePt t="229994" x="3760788" y="5664200"/>
          <p14:tracePt t="230020" x="3771900" y="5664200"/>
          <p14:tracePt t="230045" x="3810000" y="5664200"/>
          <p14:tracePt t="230545" x="0" y="0"/>
        </p14:tracePtLst>
        <p14:tracePtLst>
          <p14:tracePt t="232815" x="5272088" y="5741988"/>
          <p14:tracePt t="233097" x="5283200" y="5741988"/>
          <p14:tracePt t="233131" x="5383213" y="5724525"/>
          <p14:tracePt t="233155" x="5411788" y="5724525"/>
          <p14:tracePt t="233179" x="5434013" y="5713413"/>
          <p14:tracePt t="233212" x="5500688" y="5702300"/>
          <p14:tracePt t="233245" x="5567363" y="5702300"/>
          <p14:tracePt t="233282" x="5657850" y="5668963"/>
          <p14:tracePt t="233287" x="5684838" y="5653088"/>
          <p14:tracePt t="233325" x="5751513" y="5641975"/>
          <p14:tracePt t="233347" x="5762625" y="5641975"/>
          <p14:tracePt t="233379" x="5829300" y="5613400"/>
          <p14:tracePt t="233412" x="5930900" y="5586413"/>
          <p14:tracePt t="233445" x="6064250" y="5568950"/>
          <p14:tracePt t="233479" x="6299200" y="5568950"/>
          <p14:tracePt t="233512" x="6488113" y="5568950"/>
          <p14:tracePt t="233545" x="6527800" y="5568950"/>
          <p14:tracePt t="233605" x="6588125" y="5568950"/>
          <p14:tracePt t="233615" x="6616700" y="5580063"/>
          <p14:tracePt t="233645" x="6683375" y="5580063"/>
          <p14:tracePt t="233679" x="6738938" y="5591175"/>
          <p14:tracePt t="233879" x="6750050" y="5608638"/>
          <p14:tracePt t="233912" x="6716713" y="5630863"/>
          <p14:tracePt t="233933" x="6650038" y="5641975"/>
          <p14:tracePt t="233947" x="6605588" y="5641975"/>
          <p14:tracePt t="233979" x="6410325" y="5641975"/>
          <p14:tracePt t="233980" x="6343650" y="5641975"/>
          <p14:tracePt t="234012" x="6203950" y="5641975"/>
          <p14:tracePt t="234045" x="5930900" y="5641975"/>
          <p14:tracePt t="234079" x="5657850" y="5630863"/>
          <p14:tracePt t="234112" x="5511800" y="5602288"/>
          <p14:tracePt t="234145" x="5345113" y="5575300"/>
          <p14:tracePt t="234179" x="5322888" y="5575300"/>
          <p14:tracePt t="234314" x="5311775" y="5575300"/>
          <p14:tracePt t="234475" x="5316538" y="5580063"/>
          <p14:tracePt t="234513" x="5356225" y="5597525"/>
          <p14:tracePt t="234732" x="5367338" y="5608638"/>
          <p14:tracePt t="234769" x="5529263" y="5653088"/>
          <p14:tracePt t="234791" x="5556250" y="5664200"/>
          <p14:tracePt t="234812" x="5662613" y="5680075"/>
          <p14:tracePt t="234845" x="5762625" y="5680075"/>
          <p14:tracePt t="234879" x="5897563" y="5680075"/>
          <p14:tracePt t="234912" x="6024563" y="5641975"/>
          <p14:tracePt t="234945" x="6075363" y="5630863"/>
          <p14:tracePt t="234983" x="6192838" y="5602288"/>
          <p14:tracePt t="234987" x="6203950" y="5602288"/>
          <p14:tracePt t="235019" x="6270625" y="5535613"/>
          <p14:tracePt t="235047" x="6292850" y="5518150"/>
          <p14:tracePt t="235079" x="6337300" y="5507038"/>
          <p14:tracePt t="235112" x="6348413" y="5507038"/>
          <p14:tracePt t="235145" x="6399213" y="5507038"/>
          <p14:tracePt t="235179" x="6443663" y="5513388"/>
          <p14:tracePt t="235212" x="6454775" y="5513388"/>
          <p14:tracePt t="235246" x="6494463" y="5540375"/>
          <p14:tracePt t="235281" x="6577013" y="5568950"/>
          <p14:tracePt t="235284" x="6588125" y="5580063"/>
          <p14:tracePt t="235312" x="6599238" y="5591175"/>
          <p14:tracePt t="235467" x="6616700" y="5591175"/>
          <p14:tracePt t="235507" x="6627813" y="5575300"/>
          <p14:tracePt t="235527" x="6627813" y="5557838"/>
          <p14:tracePt t="235545" x="6605588" y="5546725"/>
          <p14:tracePt t="235581" x="6565900" y="5568950"/>
          <p14:tracePt t="235612" x="6538913" y="5619750"/>
          <p14:tracePt t="235646" x="6538913" y="5646738"/>
          <p14:tracePt t="235679" x="6543675" y="5657850"/>
          <p14:tracePt t="235712" x="6572250" y="5657850"/>
          <p14:tracePt t="235835" x="6550025" y="5686425"/>
          <p14:tracePt t="235879" x="6538913" y="5702300"/>
          <p14:tracePt t="235902" x="6521450" y="5713413"/>
          <p14:tracePt t="235918" x="6543675" y="5753100"/>
          <p14:tracePt t="235945" x="6599238" y="5781675"/>
          <p14:tracePt t="235978" x="6623050" y="5781675"/>
          <p14:tracePt t="236012" x="6638925" y="5781675"/>
          <p14:tracePt t="236985" x="0" y="0"/>
        </p14:tracePtLst>
        <p14:tracePtLst>
          <p14:tracePt t="245220" x="3543300" y="5708650"/>
          <p14:tracePt t="245289" x="3565525" y="5708650"/>
          <p14:tracePt t="245303" x="3592513" y="5708650"/>
          <p14:tracePt t="245318" x="3632200" y="5680075"/>
          <p14:tracePt t="245345" x="3743325" y="5664200"/>
          <p14:tracePt t="245379" x="3771900" y="5664200"/>
          <p14:tracePt t="245412" x="3821113" y="5664200"/>
          <p14:tracePt t="245446" x="3887788" y="5664200"/>
          <p14:tracePt t="245611" x="3887788" y="5653088"/>
          <p14:tracePt t="245646" x="3843338" y="5653088"/>
          <p14:tracePt t="245650" x="3816350" y="5653088"/>
          <p14:tracePt t="245665" x="3771900" y="5653088"/>
          <p14:tracePt t="245679" x="3760788" y="5653088"/>
          <p14:tracePt t="245712" x="3721100" y="5641975"/>
          <p14:tracePt t="245745" x="3670300" y="5624513"/>
          <p14:tracePt t="245778" x="3603625" y="5613400"/>
          <p14:tracePt t="245916" x="3592513" y="5613400"/>
          <p14:tracePt t="245951" x="3654425" y="5646738"/>
          <p14:tracePt t="245954" x="3698875" y="5646738"/>
          <p14:tracePt t="245979" x="3787775" y="5646738"/>
          <p14:tracePt t="246012" x="3978275" y="5664200"/>
          <p14:tracePt t="246045" x="4083050" y="5680075"/>
          <p14:tracePt t="246079" x="4206875" y="5680075"/>
          <p14:tracePt t="246080" x="4217988" y="5680075"/>
          <p14:tracePt t="246112" x="4273550" y="5697538"/>
          <p14:tracePt t="246169" x="4267200" y="5697538"/>
          <p14:tracePt t="246185" x="4240213" y="5697538"/>
          <p14:tracePt t="246212" x="4151313" y="5686425"/>
          <p14:tracePt t="246245" x="3978275" y="5686425"/>
          <p14:tracePt t="246279" x="3787775" y="5668963"/>
          <p14:tracePt t="246281" x="3776663" y="5668963"/>
          <p14:tracePt t="246312" x="3665538" y="5668963"/>
          <p14:tracePt t="246345" x="3625850" y="5657850"/>
          <p14:tracePt t="246506" x="3648075" y="5680075"/>
          <p14:tracePt t="246537" x="3783013" y="5708650"/>
          <p14:tracePt t="246555" x="3883025" y="5724525"/>
          <p14:tracePt t="246579" x="3949700" y="5724525"/>
          <p14:tracePt t="246612" x="3989388" y="5724525"/>
          <p14:tracePt t="246779" x="3971925" y="5724525"/>
          <p14:tracePt t="246816" x="3776663" y="5713413"/>
          <p14:tracePt t="246819" x="3687763" y="5697538"/>
          <p14:tracePt t="246845" x="3543300" y="5697538"/>
          <p14:tracePt t="246878" x="3514725" y="5697538"/>
          <p14:tracePt t="247385" x="0" y="0"/>
        </p14:tracePtLst>
        <p14:tracePtLst>
          <p14:tracePt t="248631" x="5305425" y="5708650"/>
          <p14:tracePt t="248718" x="5289550" y="5713413"/>
          <p14:tracePt t="248752" x="5300663" y="5713413"/>
          <p14:tracePt t="248779" x="5367338" y="5724525"/>
          <p14:tracePt t="248781" x="5394325" y="5724525"/>
          <p14:tracePt t="248813" x="5584825" y="5724525"/>
          <p14:tracePt t="248845" x="5857875" y="5724525"/>
          <p14:tracePt t="248879" x="6070600" y="5702300"/>
          <p14:tracePt t="248913" x="6175375" y="5686425"/>
          <p14:tracePt t="248945" x="6197600" y="5686425"/>
          <p14:tracePt t="248979" x="6254750" y="5686425"/>
          <p14:tracePt t="249013" x="6348413" y="5664200"/>
          <p14:tracePt t="249045" x="6365875" y="5664200"/>
          <p14:tracePt t="249079" x="6432550" y="5646738"/>
          <p14:tracePt t="249112" x="6516688" y="5646738"/>
          <p14:tracePt t="249145" x="6634163" y="5646738"/>
          <p14:tracePt t="249179" x="6645275" y="5646738"/>
          <p14:tracePt t="249279" x="6661150" y="5646738"/>
          <p14:tracePt t="249323" x="6683375" y="5646738"/>
          <p14:tracePt t="249346" x="6711950" y="5646738"/>
          <p14:tracePt t="249382" x="6723063" y="5646738"/>
          <p14:tracePt t="249422" x="6750050" y="5657850"/>
          <p14:tracePt t="249445" x="6767513" y="5657850"/>
          <p14:tracePt t="249517" x="6756400" y="5657850"/>
          <p14:tracePt t="249581" x="6745288" y="5646738"/>
          <p14:tracePt t="249597" x="6734175" y="5635625"/>
          <p14:tracePt t="249612" x="6723063" y="5635625"/>
          <p14:tracePt t="249645" x="6683375" y="5608638"/>
          <p14:tracePt t="249679" x="6494463" y="5608638"/>
          <p14:tracePt t="249712" x="6175375" y="5608638"/>
          <p14:tracePt t="249745" x="5864225" y="5608638"/>
          <p14:tracePt t="249782" x="5713413" y="5608638"/>
          <p14:tracePt t="249837" x="5668963" y="5608638"/>
          <p14:tracePt t="249847" x="5657850" y="5608638"/>
          <p14:tracePt t="249879" x="5600700" y="5608638"/>
          <p14:tracePt t="249912" x="5562600" y="5608638"/>
          <p14:tracePt t="249945" x="5522913" y="5608638"/>
          <p14:tracePt t="249979" x="5427663" y="5619750"/>
          <p14:tracePt t="249981" x="5394325" y="5630863"/>
          <p14:tracePt t="250012" x="5360988" y="5646738"/>
          <p14:tracePt t="250045" x="5334000" y="5668963"/>
          <p14:tracePt t="250157" x="5322888" y="5686425"/>
          <p14:tracePt t="250174" x="5322888" y="5708650"/>
          <p14:tracePt t="250186" x="5322888" y="5724525"/>
          <p14:tracePt t="250213" x="5322888" y="5759450"/>
          <p14:tracePt t="250246" x="5356225" y="5815013"/>
          <p14:tracePt t="250279" x="5478463" y="5848350"/>
          <p14:tracePt t="250312" x="5634038" y="5864225"/>
          <p14:tracePt t="250346" x="6002338" y="5881688"/>
          <p14:tracePt t="250379" x="6219825" y="5897563"/>
          <p14:tracePt t="250381" x="6248400" y="5897563"/>
          <p14:tracePt t="250413" x="6315075" y="5897563"/>
          <p14:tracePt t="250445" x="6410325" y="5892800"/>
          <p14:tracePt t="250479" x="6510338" y="5859463"/>
          <p14:tracePt t="250512" x="6577013" y="5859463"/>
          <p14:tracePt t="250557" x="6623050" y="5842000"/>
          <p14:tracePt t="250579" x="6645275" y="5842000"/>
          <p14:tracePt t="250613" x="6727825" y="5842000"/>
          <p14:tracePt t="250645" x="6778625" y="5842000"/>
          <p14:tracePt t="250685" x="6794500" y="5842000"/>
          <p14:tracePt t="250712" x="6845300" y="5830888"/>
          <p14:tracePt t="250745" x="6873875" y="5803900"/>
          <p14:tracePt t="250782" x="6923088" y="5753100"/>
          <p14:tracePt t="250862" x="6934200" y="5735638"/>
          <p14:tracePt t="250885" x="6951663" y="5697538"/>
          <p14:tracePt t="250975" x="6951663" y="5686425"/>
          <p14:tracePt t="251011" x="6911975" y="5586413"/>
          <p14:tracePt t="251013" x="6884988" y="5557838"/>
          <p14:tracePt t="251036" x="6800850" y="5491163"/>
          <p14:tracePt t="251051" x="6638925" y="5407025"/>
          <p14:tracePt t="251053" x="6588125" y="5391150"/>
          <p14:tracePt t="251079" x="6376988" y="5334000"/>
          <p14:tracePt t="251112" x="5919788" y="5318125"/>
          <p14:tracePt t="251145" x="5573713" y="5318125"/>
          <p14:tracePt t="251179" x="5534025" y="5318125"/>
          <p14:tracePt t="251213" x="5372100" y="5318125"/>
          <p14:tracePt t="251245" x="5116513" y="5345113"/>
          <p14:tracePt t="251279" x="4954588" y="5362575"/>
          <p14:tracePt t="251313" x="4837113" y="5391150"/>
          <p14:tracePt t="251345" x="4759325" y="5391150"/>
          <p14:tracePt t="251378" x="4681538" y="5402263"/>
          <p14:tracePt t="251424" x="4652963" y="5402263"/>
          <p14:tracePt t="251446" x="4635500" y="5418138"/>
          <p14:tracePt t="251505" x="4635500" y="5457825"/>
          <p14:tracePt t="251516" x="4635500" y="5473700"/>
          <p14:tracePt t="251545" x="4675188" y="5568950"/>
          <p14:tracePt t="251579" x="4814888" y="5697538"/>
          <p14:tracePt t="251613" x="4999038" y="5781675"/>
          <p14:tracePt t="251645" x="5205413" y="5859463"/>
          <p14:tracePt t="251679" x="5438775" y="5897563"/>
          <p14:tracePt t="251713" x="5578475" y="5908675"/>
          <p14:tracePt t="251750" x="5680075" y="5908675"/>
          <p14:tracePt t="251754" x="5691188" y="5908675"/>
          <p14:tracePt t="251789" x="5768975" y="5908675"/>
          <p14:tracePt t="251812" x="5868988" y="5886450"/>
          <p14:tracePt t="251845" x="5980113" y="5842000"/>
          <p14:tracePt t="251878" x="6002338" y="5842000"/>
          <p14:tracePt t="251912" x="6086475" y="5842000"/>
          <p14:tracePt t="251945" x="6203950" y="5842000"/>
          <p14:tracePt t="251978" x="6270625" y="5842000"/>
          <p14:tracePt t="252012" x="6403975" y="5797550"/>
          <p14:tracePt t="252045" x="6550025" y="5781675"/>
          <p14:tracePt t="252079" x="6645275" y="5748338"/>
          <p14:tracePt t="252112" x="6683375" y="5730875"/>
          <p14:tracePt t="252145" x="6694488" y="5730875"/>
          <p14:tracePt t="252323" x="6705600" y="5730875"/>
          <p14:tracePt t="252362" x="6778625" y="5730875"/>
          <p14:tracePt t="252386" x="6789738" y="5719763"/>
          <p14:tracePt t="252417" x="6783388" y="5708650"/>
          <p14:tracePt t="252446" x="6756400" y="5680075"/>
          <p14:tracePt t="252482" x="6477000" y="5568950"/>
          <p14:tracePt t="252525" x="6042025" y="5491163"/>
          <p14:tracePt t="252546" x="5868988" y="5502275"/>
          <p14:tracePt t="252578" x="5773738" y="5551488"/>
          <p14:tracePt t="252612" x="5735638" y="5568950"/>
          <p14:tracePt t="252645" x="5707063" y="5568950"/>
          <p14:tracePt t="252679" x="5578475" y="5568950"/>
          <p14:tracePt t="252681" x="5562600" y="5568950"/>
          <p14:tracePt t="252712" x="5467350" y="5580063"/>
          <p14:tracePt t="252745" x="5383213" y="5580063"/>
          <p14:tracePt t="252779" x="5238750" y="5597525"/>
          <p14:tracePt t="252812" x="5172075" y="5597525"/>
          <p14:tracePt t="252865" x="5160963" y="5608638"/>
          <p14:tracePt t="252888" x="5160963" y="5624513"/>
          <p14:tracePt t="252890" x="5160963" y="5635625"/>
          <p14:tracePt t="252912" x="5165725" y="5675313"/>
          <p14:tracePt t="252946" x="5176838" y="5686425"/>
          <p14:tracePt t="252979" x="5205413" y="5724525"/>
          <p14:tracePt t="253012" x="5316538" y="5764213"/>
          <p14:tracePt t="253045" x="5484813" y="5775325"/>
          <p14:tracePt t="253079" x="5578475" y="5775325"/>
          <p14:tracePt t="253081" x="5589588" y="5775325"/>
          <p14:tracePt t="253112" x="5751513" y="5730875"/>
          <p14:tracePt t="253146" x="5957888" y="5702300"/>
          <p14:tracePt t="253179" x="6097588" y="5686425"/>
          <p14:tracePt t="253212" x="6226175" y="5657850"/>
          <p14:tracePt t="253245" x="6399213" y="5624513"/>
          <p14:tracePt t="253279" x="6494463" y="5624513"/>
          <p14:tracePt t="253281" x="6510338" y="5624513"/>
          <p14:tracePt t="253329" x="6521450" y="5624513"/>
          <p14:tracePt t="253345" x="6543675" y="5624513"/>
          <p14:tracePt t="253379" x="6599238" y="5624513"/>
          <p14:tracePt t="253412" x="6627813" y="5624513"/>
          <p14:tracePt t="253446" x="6656388" y="5624513"/>
          <p14:tracePt t="253479" x="6734175" y="5624513"/>
          <p14:tracePt t="253512" x="6783388" y="5624513"/>
          <p14:tracePt t="253545" x="6840538" y="5624513"/>
          <p14:tracePt t="253579" x="6878638" y="5624513"/>
          <p14:tracePt t="253731" x="6878638" y="5613400"/>
          <p14:tracePt t="253774" x="6856413" y="5591175"/>
          <p14:tracePt t="253797" x="6805613" y="5575300"/>
          <p14:tracePt t="253812" x="6761163" y="5575300"/>
          <p14:tracePt t="253845" x="6465888" y="5575300"/>
          <p14:tracePt t="253879" x="6192838" y="5575300"/>
          <p14:tracePt t="253881" x="6164263" y="5575300"/>
          <p14:tracePt t="253913" x="6086475" y="5575300"/>
          <p14:tracePt t="253945" x="5935663" y="5575300"/>
          <p14:tracePt t="253979" x="5813425" y="5575300"/>
          <p14:tracePt t="253981" x="5762625" y="5575300"/>
          <p14:tracePt t="254013" x="5657850" y="5575300"/>
          <p14:tracePt t="254045" x="5573713" y="5575300"/>
          <p14:tracePt t="254079" x="5478463" y="5575300"/>
          <p14:tracePt t="254112" x="5411788" y="5575300"/>
          <p14:tracePt t="254177" x="5416550" y="5580063"/>
          <p14:tracePt t="254193" x="5495925" y="5646738"/>
          <p14:tracePt t="254212" x="5673725" y="5770563"/>
          <p14:tracePt t="254246" x="5913438" y="5808663"/>
          <p14:tracePt t="254279" x="6108700" y="5808663"/>
          <p14:tracePt t="254281" x="6137275" y="5808663"/>
          <p14:tracePt t="254312" x="6315075" y="5808663"/>
          <p14:tracePt t="254345" x="6572250" y="5826125"/>
          <p14:tracePt t="254379" x="6645275" y="5842000"/>
          <p14:tracePt t="254413" x="6667500" y="5842000"/>
          <p14:tracePt t="254445" x="6750050" y="5853113"/>
          <p14:tracePt t="254480" x="6800850" y="5853113"/>
          <p14:tracePt t="254523" x="6896100" y="5853113"/>
          <p14:tracePt t="254545" x="6929438" y="5853113"/>
          <p14:tracePt t="254579" x="7013575" y="5853113"/>
          <p14:tracePt t="254581" x="7035800" y="5853113"/>
          <p14:tracePt t="254612" x="7102475" y="5842000"/>
          <p14:tracePt t="254677" x="7102475" y="5830888"/>
          <p14:tracePt t="254688" x="7096125" y="5819775"/>
          <p14:tracePt t="254712" x="6989763" y="5730875"/>
          <p14:tracePt t="254745" x="6823075" y="5580063"/>
          <p14:tracePt t="254779" x="6488113" y="5462588"/>
          <p14:tracePt t="254781" x="6454775" y="5446713"/>
          <p14:tracePt t="254812" x="6303963" y="5429250"/>
          <p14:tracePt t="254813" x="6276975" y="5429250"/>
          <p14:tracePt t="254845" x="6175375" y="5418138"/>
          <p14:tracePt t="254879" x="6002338" y="5480050"/>
          <p14:tracePt t="254912" x="5807075" y="5529263"/>
          <p14:tracePt t="254945" x="5751513" y="5557838"/>
          <p14:tracePt t="254982" x="5735638" y="5557838"/>
          <p14:tracePt t="255191" x="5724525" y="5568950"/>
          <p14:tracePt t="25522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/>
              <a:t>Voda v hornině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894420"/>
            <a:ext cx="8229600" cy="5069160"/>
          </a:xfrm>
        </p:spPr>
        <p:txBody>
          <a:bodyPr>
            <a:normAutofit/>
          </a:bodyPr>
          <a:lstStyle/>
          <a:p>
            <a:pPr lv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nenasycená zóna 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dutiny v hornině – vzduch a vlhkost</a:t>
            </a:r>
          </a:p>
          <a:p>
            <a:pPr lv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kern="100" dirty="0">
                <a:solidFill>
                  <a:srgbClr val="0B15E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nasycená zóna 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dutiny vyplněny vodou</a:t>
            </a:r>
          </a:p>
          <a:p>
            <a:pPr lv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kern="100" dirty="0">
                <a:solidFill>
                  <a:srgbClr val="00B0F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hladina podzemních vod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rozhraní mezi nasycenou a nenasycenou zónou</a:t>
            </a:r>
            <a:endParaRPr lang="en-GB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nad nasycenou zónou je tzv. </a:t>
            </a:r>
            <a:r>
              <a:rPr lang="cs-CZ" sz="16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kapilární třáseň </a:t>
            </a:r>
          </a:p>
          <a:p>
            <a:pPr lvl="2">
              <a:lnSpc>
                <a:spcPct val="107000"/>
              </a:lnSpc>
            </a:pPr>
            <a:r>
              <a:rPr lang="cs-CZ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voda zde stoupá směrem nahoru nad hladinu podzemních vod</a:t>
            </a:r>
          </a:p>
          <a:p>
            <a:pPr lvl="2">
              <a:lnSpc>
                <a:spcPct val="107000"/>
              </a:lnSpc>
            </a:pPr>
            <a:r>
              <a:rPr lang="cs-CZ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kapilární sily vyvolané přilnavostí molekul vody k povrchu horninových částic</a:t>
            </a:r>
          </a:p>
          <a:p>
            <a:pPr lvl="2">
              <a:lnSpc>
                <a:spcPct val="107000"/>
              </a:lnSpc>
            </a:pPr>
            <a:r>
              <a:rPr lang="cs-CZ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podobné jako suchá molitanová houbička položená na mokrou desku – nasává vodu kapilárními silami</a:t>
            </a:r>
          </a:p>
          <a:p>
            <a:pPr marL="914400" lvl="2" indent="0">
              <a:lnSpc>
                <a:spcPct val="107000"/>
              </a:lnSpc>
              <a:buNone/>
            </a:pP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600" dirty="0"/>
          </a:p>
        </p:txBody>
      </p:sp>
      <p:pic>
        <p:nvPicPr>
          <p:cNvPr id="4" name="Obrázek 3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E6FC259B-AA8C-4955-1C80-97DF5289E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84587"/>
            <a:ext cx="5767548" cy="3816424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AD4FECF-18E2-D155-CBE8-8A274B042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8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43"/>
    </mc:Choice>
    <mc:Fallback xmlns="">
      <p:transition spd="slow" advTm="36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67" x="5691188" y="4497388"/>
          <p14:tracePt t="21072" x="5718175" y="4519613"/>
          <p14:tracePt t="21081" x="5718175" y="4552950"/>
          <p14:tracePt t="21115" x="5746750" y="4614863"/>
          <p14:tracePt t="21148" x="5813425" y="4687888"/>
          <p14:tracePt t="21152" x="5857875" y="4732338"/>
          <p14:tracePt t="21182" x="6097588" y="4932363"/>
          <p14:tracePt t="21186" x="6170613" y="4972050"/>
          <p14:tracePt t="21215" x="6565900" y="5167313"/>
          <p14:tracePt t="21220" x="6756400" y="5262563"/>
          <p14:tracePt t="21249" x="7531100" y="5495925"/>
          <p14:tracePt t="21283" x="8207375" y="5608638"/>
          <p14:tracePt t="21315" x="8289925" y="5624513"/>
          <p14:tracePt t="21346" x="8385175" y="5624513"/>
          <p14:tracePt t="21380" x="8502650" y="5502275"/>
          <p14:tracePt t="21383" x="8535988" y="5451475"/>
          <p14:tracePt t="21415" x="8569325" y="5345113"/>
          <p14:tracePt t="21418" x="8609013" y="5273675"/>
          <p14:tracePt t="21449" x="8680450" y="5172075"/>
          <p14:tracePt t="21457" x="8697913" y="5138738"/>
          <p14:tracePt t="21481" x="8782050" y="5011738"/>
          <p14:tracePt t="21515" x="8842375" y="4854575"/>
          <p14:tracePt t="21520" x="8842375" y="4827588"/>
          <p14:tracePt t="21548" x="8842375" y="4659313"/>
          <p14:tracePt t="21552" x="8842375" y="4630738"/>
          <p14:tracePt t="21581" x="8775700" y="4481513"/>
          <p14:tracePt t="21586" x="8759825" y="4430713"/>
          <p14:tracePt t="21615" x="8664575" y="4286250"/>
          <p14:tracePt t="21619" x="8564563" y="4224338"/>
          <p14:tracePt t="21649" x="8380413" y="4073525"/>
          <p14:tracePt t="21681" x="8161338" y="3989388"/>
          <p14:tracePt t="21715" x="7966075" y="3911600"/>
          <p14:tracePt t="21748" x="7777163" y="3911600"/>
          <p14:tracePt t="21754" x="7726363" y="3895725"/>
          <p14:tracePt t="21781" x="7559675" y="3860800"/>
          <p14:tracePt t="21787" x="7470775" y="3860800"/>
          <p14:tracePt t="21815" x="7302500" y="3844925"/>
          <p14:tracePt t="21818" x="7258050" y="3844925"/>
          <p14:tracePt t="21849" x="7007225" y="3827463"/>
          <p14:tracePt t="21881" x="6818313" y="3811588"/>
          <p14:tracePt t="21915" x="6645275" y="3811588"/>
          <p14:tracePt t="21948" x="6415088" y="3811588"/>
          <p14:tracePt t="21953" x="6370638" y="3822700"/>
          <p14:tracePt t="21982" x="6137275" y="3856038"/>
          <p14:tracePt t="21987" x="6086475" y="3889375"/>
          <p14:tracePt t="22015" x="5919788" y="3973513"/>
          <p14:tracePt t="22019" x="5842000" y="4033838"/>
          <p14:tracePt t="22051" x="5422900" y="4286250"/>
          <p14:tracePt t="22081" x="5003800" y="4530725"/>
          <p14:tracePt t="22115" x="4664075" y="4732338"/>
          <p14:tracePt t="22149" x="4502150" y="4983163"/>
          <p14:tracePt t="22154" x="4468813" y="5033963"/>
          <p14:tracePt t="22181" x="4402138" y="5200650"/>
          <p14:tracePt t="22185" x="4384675" y="5251450"/>
          <p14:tracePt t="22216" x="4368800" y="5435600"/>
          <p14:tracePt t="22220" x="4368800" y="5502275"/>
          <p14:tracePt t="22225" x="4368800" y="5568950"/>
          <p14:tracePt t="22249" x="4368800" y="5753100"/>
          <p14:tracePt t="22281" x="4368800" y="5970588"/>
          <p14:tracePt t="22315" x="4424363" y="6127750"/>
          <p14:tracePt t="22322" x="4457700" y="6176963"/>
          <p14:tracePt t="22347" x="4657725" y="6345238"/>
          <p14:tracePt t="22379" x="4903788" y="6445250"/>
          <p14:tracePt t="22413" x="5165725" y="6534150"/>
          <p14:tracePt t="22415" x="5238750" y="6573838"/>
          <p14:tracePt t="22446" x="5478463" y="6623050"/>
          <p14:tracePt t="22448" x="5600700" y="6645275"/>
          <p14:tracePt t="22481" x="6215063" y="6735763"/>
          <p14:tracePt t="22515" x="6934200" y="6735763"/>
          <p14:tracePt t="22520" x="7080250" y="6735763"/>
          <p14:tracePt t="22548" x="7531100" y="6735763"/>
          <p14:tracePt t="22552" x="7681913" y="6735763"/>
          <p14:tracePt t="22582" x="8218488" y="6735763"/>
          <p14:tracePt t="22586" x="8369300" y="6735763"/>
          <p14:tracePt t="22615" x="8680450" y="6735763"/>
          <p14:tracePt t="22620" x="8759825" y="6735763"/>
          <p14:tracePt t="22649" x="8893175" y="6724650"/>
          <p14:tracePt t="22681" x="8993188" y="6696075"/>
          <p14:tracePt t="22715" x="9066213" y="6600825"/>
          <p14:tracePt t="22721" x="9082088" y="6556375"/>
          <p14:tracePt t="22748" x="9082088" y="6372225"/>
          <p14:tracePt t="22752" x="9082088" y="6305550"/>
          <p14:tracePt t="22781" x="9082088" y="6081713"/>
          <p14:tracePt t="22785" x="9082088" y="6054725"/>
          <p14:tracePt t="22818" x="9132888" y="5919788"/>
          <p14:tracePt t="22849" x="9132888" y="5686425"/>
          <p14:tracePt t="22881" x="9121775" y="5613400"/>
          <p14:tracePt t="23087" x="0" y="0"/>
        </p14:tracePtLst>
        <p14:tracePtLst>
          <p14:tracePt t="24093" x="4049713" y="4503738"/>
          <p14:tracePt t="24101" x="4078288" y="4503738"/>
          <p14:tracePt t="24115" x="4095750" y="4503738"/>
          <p14:tracePt t="24119" x="4117975" y="4503738"/>
          <p14:tracePt t="24149" x="4200525" y="4503738"/>
          <p14:tracePt t="24183" x="4278313" y="4503738"/>
          <p14:tracePt t="24215" x="4391025" y="4508500"/>
          <p14:tracePt t="24248" x="4546600" y="4525963"/>
          <p14:tracePt t="24254" x="4557713" y="4525963"/>
          <p14:tracePt t="24281" x="4602163" y="4525963"/>
          <p14:tracePt t="24325" x="4613275" y="4525963"/>
          <p14:tracePt t="24346" x="4670425" y="4552950"/>
          <p14:tracePt t="24348" x="4681538" y="4552950"/>
          <p14:tracePt t="24380" x="4752975" y="4570413"/>
          <p14:tracePt t="24437" x="4764088" y="4581525"/>
          <p14:tracePt t="24454" x="4775200" y="4581525"/>
          <p14:tracePt t="24481" x="4841875" y="4608513"/>
          <p14:tracePt t="24485" x="4859338" y="4608513"/>
          <p14:tracePt t="24515" x="4921250" y="4659313"/>
          <p14:tracePt t="24519" x="4932363" y="4659313"/>
          <p14:tracePt t="24549" x="5048250" y="4732338"/>
          <p14:tracePt t="24582" x="5143500" y="4770438"/>
          <p14:tracePt t="24615" x="5210175" y="4827588"/>
          <p14:tracePt t="24648" x="5227638" y="4854575"/>
          <p14:tracePt t="24709" x="5227638" y="4865688"/>
          <p14:tracePt t="24717" x="5227638" y="4894263"/>
          <p14:tracePt t="24750" x="5238750" y="4916488"/>
          <p14:tracePt t="24781" x="5267325" y="4972050"/>
          <p14:tracePt t="24815" x="5334000" y="5056188"/>
          <p14:tracePt t="24850" x="5372100" y="5116513"/>
          <p14:tracePt t="24854" x="5405438" y="5167313"/>
          <p14:tracePt t="24882" x="5462588" y="5222875"/>
          <p14:tracePt t="24887" x="5462588" y="5240338"/>
          <p14:tracePt t="24915" x="5489575" y="5262563"/>
          <p14:tracePt t="24919" x="5518150" y="5289550"/>
          <p14:tracePt t="24950" x="5567363" y="5340350"/>
          <p14:tracePt t="24981" x="5622925" y="5367338"/>
          <p14:tracePt t="25015" x="5673725" y="5384800"/>
          <p14:tracePt t="25048" x="5773738" y="5440363"/>
          <p14:tracePt t="25052" x="5802313" y="5440363"/>
          <p14:tracePt t="25082" x="5908675" y="5484813"/>
          <p14:tracePt t="25086" x="5935663" y="5484813"/>
          <p14:tracePt t="25115" x="5986463" y="5513388"/>
          <p14:tracePt t="25120" x="6002338" y="5513388"/>
          <p14:tracePt t="25147" x="6075363" y="5540375"/>
          <p14:tracePt t="25149" x="6086475" y="5557838"/>
          <p14:tracePt t="25179" x="6276975" y="5602288"/>
          <p14:tracePt t="25213" x="6337300" y="5613400"/>
          <p14:tracePt t="25252" x="6354763" y="5613400"/>
          <p14:tracePt t="25284" x="6365875" y="5613400"/>
          <p14:tracePt t="25332" x="6392863" y="5613400"/>
          <p14:tracePt t="25348" x="6450013" y="5630863"/>
          <p14:tracePt t="25380" x="6543675" y="5646738"/>
          <p14:tracePt t="25413" x="6594475" y="5675313"/>
          <p14:tracePt t="25448" x="6678613" y="5686425"/>
          <p14:tracePt t="25480" x="6756400" y="5702300"/>
          <p14:tracePt t="25483" x="6772275" y="5713413"/>
          <p14:tracePt t="25669" x="6783388" y="5713413"/>
          <p14:tracePt t="25685" x="6811963" y="5724525"/>
          <p14:tracePt t="25693" x="6823075" y="5724525"/>
          <p14:tracePt t="26169" x="6818313" y="5724525"/>
          <p14:tracePt t="26249" x="6805613" y="5719763"/>
          <p14:tracePt t="26345" x="6778625" y="5708650"/>
          <p14:tracePt t="26353" x="6761163" y="5708650"/>
          <p14:tracePt t="26489" x="6761163" y="5713413"/>
          <p14:tracePt t="26497" x="6772275" y="5724525"/>
          <p14:tracePt t="26515" x="6783388" y="5735638"/>
          <p14:tracePt t="26548" x="6829425" y="5803900"/>
          <p14:tracePt t="26553" x="6829425" y="5819775"/>
          <p14:tracePt t="26583" x="6840538" y="5830888"/>
          <p14:tracePt t="26586" x="6840538" y="5842000"/>
          <p14:tracePt t="26615" x="6867525" y="5915025"/>
          <p14:tracePt t="26618" x="6878638" y="5932488"/>
          <p14:tracePt t="26649" x="6934200" y="5981700"/>
          <p14:tracePt t="26682" x="6967538" y="6003925"/>
          <p14:tracePt t="26715" x="7035800" y="6003925"/>
          <p14:tracePt t="26748" x="7135813" y="6048375"/>
          <p14:tracePt t="26753" x="7162800" y="6048375"/>
          <p14:tracePt t="26782" x="7291388" y="6081713"/>
          <p14:tracePt t="26786" x="7302500" y="6081713"/>
          <p14:tracePt t="26815" x="7369175" y="6092825"/>
          <p14:tracePt t="26818" x="7386638" y="6092825"/>
          <p14:tracePt t="26849" x="7437438" y="6092825"/>
          <p14:tracePt t="26882" x="7531100" y="6092825"/>
          <p14:tracePt t="26915" x="7599363" y="6092825"/>
          <p14:tracePt t="26921" x="7621588" y="6092825"/>
          <p14:tracePt t="26948" x="7637463" y="6092825"/>
          <p14:tracePt t="26985" x="7666038" y="6070600"/>
          <p14:tracePt t="27015" x="7677150" y="6048375"/>
          <p14:tracePt t="27018" x="7677150" y="6032500"/>
          <p14:tracePt t="27049" x="7677150" y="5999163"/>
          <p14:tracePt t="27097" x="7677150" y="5981700"/>
          <p14:tracePt t="27115" x="7670800" y="5970588"/>
          <p14:tracePt t="27149" x="7615238" y="5954713"/>
          <p14:tracePt t="27181" x="7593013" y="5915025"/>
          <p14:tracePt t="27241" x="7575550" y="5919788"/>
          <p14:tracePt t="27248" x="7564438" y="5937250"/>
          <p14:tracePt t="27281" x="7497763" y="5965825"/>
          <p14:tracePt t="27315" x="7459663" y="5999163"/>
          <p14:tracePt t="27348" x="7391400" y="6037263"/>
          <p14:tracePt t="27381" x="7353300" y="6054725"/>
          <p14:tracePt t="27386" x="7342188" y="6054725"/>
          <p14:tracePt t="27415" x="7291388" y="6054725"/>
          <p14:tracePt t="27419" x="7264400" y="6054725"/>
          <p14:tracePt t="27450" x="7062788" y="6010275"/>
          <p14:tracePt t="27481" x="7000875" y="5954713"/>
          <p14:tracePt t="27515" x="7000875" y="5875338"/>
          <p14:tracePt t="27549" x="7007225" y="5837238"/>
          <p14:tracePt t="27641" x="7024688" y="5892800"/>
          <p14:tracePt t="27649" x="7051675" y="5943600"/>
          <p14:tracePt t="27681" x="7180263" y="6032500"/>
          <p14:tracePt t="27715" x="7253288" y="6065838"/>
          <p14:tracePt t="27748" x="7386638" y="6076950"/>
          <p14:tracePt t="27753" x="7453313" y="6076950"/>
          <p14:tracePt t="27782" x="7570788" y="5988050"/>
          <p14:tracePt t="27786" x="7581900" y="5970588"/>
          <p14:tracePt t="27815" x="7654925" y="5948363"/>
          <p14:tracePt t="27819" x="7666038" y="5948363"/>
          <p14:tracePt t="27849" x="7805738" y="5853113"/>
          <p14:tracePt t="27881" x="7921625" y="5781675"/>
          <p14:tracePt t="27915" x="8023225" y="5680075"/>
          <p14:tracePt t="27949" x="8307388" y="5407025"/>
          <p14:tracePt t="27981" x="8513763" y="5240338"/>
          <p14:tracePt t="27986" x="8540750" y="5207000"/>
          <p14:tracePt t="28015" x="8653463" y="5160963"/>
          <p14:tracePt t="28020" x="8664575" y="5160963"/>
          <p14:tracePt t="28049" x="8804275" y="5145088"/>
          <p14:tracePt t="28081" x="8886825" y="5111750"/>
          <p14:tracePt t="28115" x="8970963" y="5056188"/>
          <p14:tracePt t="28120" x="8982075" y="5056188"/>
          <p14:tracePt t="28148" x="9055100" y="5016500"/>
          <p14:tracePt t="28152" x="9066213" y="5016500"/>
          <p14:tracePt t="28182" x="9132888" y="4960938"/>
          <p14:tracePt t="28297" x="9132888" y="4865688"/>
          <p14:tracePt t="28305" x="9104313" y="4849813"/>
          <p14:tracePt t="28315" x="9059863" y="4849813"/>
          <p14:tracePt t="28345" x="8926513" y="4849813"/>
          <p14:tracePt t="28379" x="8753475" y="4894263"/>
          <p14:tracePt t="28413" x="8569325" y="5011738"/>
          <p14:tracePt t="28417" x="8518525" y="5060950"/>
          <p14:tracePt t="28446" x="8458200" y="5105400"/>
          <p14:tracePt t="28449" x="8440738" y="5116513"/>
          <p14:tracePt t="28480" x="8418513" y="5183188"/>
          <p14:tracePt t="28513" x="8391525" y="5262563"/>
          <p14:tracePt t="28546" x="8285163" y="5367338"/>
          <p14:tracePt t="28580" x="8105775" y="5451475"/>
          <p14:tracePt t="28613" x="7950200" y="5495925"/>
          <p14:tracePt t="28617" x="7921625" y="5495925"/>
          <p14:tracePt t="28646" x="7905750" y="5495925"/>
          <p14:tracePt t="28777" x="7877175" y="5524500"/>
          <p14:tracePt t="28785" x="7866063" y="5535613"/>
          <p14:tracePt t="28814" x="7732713" y="5641975"/>
          <p14:tracePt t="28818" x="7681913" y="5675313"/>
          <p14:tracePt t="28849" x="7459663" y="5915025"/>
          <p14:tracePt t="28881" x="7353300" y="6015038"/>
          <p14:tracePt t="29097" x="7335838" y="6032500"/>
          <p14:tracePt t="29113" x="7308850" y="6043613"/>
          <p14:tracePt t="29121" x="7297738" y="6043613"/>
          <p14:tracePt t="29148" x="7275513" y="6043613"/>
          <p14:tracePt t="29152" x="7258050" y="6059488"/>
          <p14:tracePt t="29179" x="7219950" y="6059488"/>
          <p14:tracePt t="29260" x="7242175" y="6048375"/>
          <p14:tracePt t="29267" x="7258050" y="6037263"/>
          <p14:tracePt t="29279" x="7269163" y="6021388"/>
          <p14:tracePt t="29315" x="7308850" y="5988050"/>
          <p14:tracePt t="29357" x="7297738" y="5959475"/>
          <p14:tracePt t="29379" x="7196138" y="5892800"/>
          <p14:tracePt t="29415" x="7135813" y="5892800"/>
          <p14:tracePt t="29448" x="6996113" y="5903913"/>
          <p14:tracePt t="29452" x="6985000" y="5919788"/>
          <p14:tracePt t="29480" x="6896100" y="5981700"/>
          <p14:tracePt t="29513" x="6834188" y="6065838"/>
          <p14:tracePt t="29516" x="6834188" y="6092825"/>
          <p14:tracePt t="29546" x="6845300" y="6216650"/>
          <p14:tracePt t="29548" x="6862763" y="6249988"/>
          <p14:tracePt t="29580" x="6911975" y="6299200"/>
          <p14:tracePt t="29615" x="6956425" y="6316663"/>
          <p14:tracePt t="29650" x="6967538" y="6316663"/>
          <p14:tracePt t="29654" x="6978650" y="6327775"/>
          <p14:tracePt t="29681" x="7035800" y="6327775"/>
          <p14:tracePt t="29686" x="7080250" y="6323013"/>
          <p14:tracePt t="29715" x="7135813" y="6249988"/>
          <p14:tracePt t="29719" x="7135813" y="6232525"/>
          <p14:tracePt t="29749" x="7151688" y="6154738"/>
          <p14:tracePt t="29781" x="7151688" y="6138863"/>
          <p14:tracePt t="29813" x="7140575" y="6076950"/>
          <p14:tracePt t="29846" x="6967538" y="6015038"/>
          <p14:tracePt t="29880" x="6851650" y="5999163"/>
          <p14:tracePt t="29883" x="6834188" y="5999163"/>
          <p14:tracePt t="29913" x="6767513" y="5999163"/>
          <p14:tracePt t="29979" x="6756400" y="5999163"/>
          <p14:tracePt t="29995" x="6756400" y="6037263"/>
          <p14:tracePt t="30013" x="6756400" y="6076950"/>
          <p14:tracePt t="30046" x="6800850" y="6210300"/>
          <p14:tracePt t="30080" x="6878638" y="6294438"/>
          <p14:tracePt t="30083" x="6896100" y="6305550"/>
          <p14:tracePt t="30113" x="6934200" y="6305550"/>
          <p14:tracePt t="30116" x="6945313" y="6305550"/>
          <p14:tracePt t="30147" x="6956425" y="6305550"/>
          <p14:tracePt t="30150" x="6985000" y="6305550"/>
          <p14:tracePt t="30180" x="7113588" y="6183313"/>
          <p14:tracePt t="30214" x="7275513" y="6032500"/>
          <p14:tracePt t="30249" x="7331075" y="5948363"/>
          <p14:tracePt t="30254" x="7331075" y="5937250"/>
          <p14:tracePt t="30281" x="7331075" y="5853113"/>
          <p14:tracePt t="30286" x="7302500" y="5803900"/>
          <p14:tracePt t="30315" x="7219950" y="5759450"/>
          <p14:tracePt t="30318" x="7169150" y="5741988"/>
          <p14:tracePt t="30348" x="7080250" y="5697538"/>
          <p14:tracePt t="30379" x="7018338" y="5686425"/>
          <p14:tracePt t="30413" x="6896100" y="5724525"/>
          <p14:tracePt t="30448" x="6873875" y="5753100"/>
          <p14:tracePt t="30482" x="6862763" y="5764213"/>
          <p14:tracePt t="30515" x="6862763" y="5830888"/>
          <p14:tracePt t="30519" x="6889750" y="5881688"/>
          <p14:tracePt t="30548" x="6985000" y="6059488"/>
          <p14:tracePt t="30581" x="7024688" y="6115050"/>
          <p14:tracePt t="30615" x="7096125" y="6143625"/>
          <p14:tracePt t="30620" x="7107238" y="6143625"/>
          <p14:tracePt t="30653" x="7118350" y="6143625"/>
          <p14:tracePt t="30679" x="7185025" y="6143625"/>
          <p14:tracePt t="30713" x="7242175" y="6143625"/>
          <p14:tracePt t="30716" x="7253288" y="6143625"/>
          <p14:tracePt t="30746" x="7280275" y="6138863"/>
          <p14:tracePt t="30749" x="7291388" y="6127750"/>
          <p14:tracePt t="30780" x="7375525" y="6059488"/>
          <p14:tracePt t="30815" x="7386638" y="6032500"/>
          <p14:tracePt t="30848" x="7375525" y="5908675"/>
          <p14:tracePt t="30853" x="7375525" y="5897563"/>
          <p14:tracePt t="30882" x="7319963" y="5859463"/>
          <p14:tracePt t="30915" x="7286625" y="5859463"/>
          <p14:tracePt t="30920" x="7269163" y="5859463"/>
          <p14:tracePt t="30949" x="7135813" y="5881688"/>
          <p14:tracePt t="30982" x="7051675" y="5954713"/>
          <p14:tracePt t="31015" x="7013575" y="6003925"/>
          <p14:tracePt t="31020" x="7000875" y="6048375"/>
          <p14:tracePt t="31048" x="7000875" y="6103938"/>
          <p14:tracePt t="31052" x="7000875" y="6115050"/>
          <p14:tracePt t="31082" x="7000875" y="6172200"/>
          <p14:tracePt t="31085" x="7000875" y="6210300"/>
          <p14:tracePt t="31117" x="7062788" y="6283325"/>
          <p14:tracePt t="31149" x="7118350" y="6283325"/>
          <p14:tracePt t="31181" x="7158038" y="6283325"/>
          <p14:tracePt t="31216" x="7180263" y="6283325"/>
          <p14:tracePt t="31248" x="7208838" y="6272213"/>
          <p14:tracePt t="31253" x="7253288" y="6227763"/>
          <p14:tracePt t="31281" x="7331075" y="6115050"/>
          <p14:tracePt t="31285" x="7331075" y="6103938"/>
          <p14:tracePt t="31314" x="7346950" y="6021388"/>
          <p14:tracePt t="31317" x="7346950" y="5970588"/>
          <p14:tracePt t="31347" x="7346950" y="5903913"/>
          <p14:tracePt t="31349" x="7335838" y="5875338"/>
          <p14:tracePt t="31380" x="7297738" y="5848350"/>
          <p14:tracePt t="31415" x="7202488" y="5848350"/>
          <p14:tracePt t="31448" x="7085013" y="5848350"/>
          <p14:tracePt t="31453" x="7062788" y="5848350"/>
          <p14:tracePt t="31482" x="7029450" y="5859463"/>
          <p14:tracePt t="31533" x="6978650" y="5875338"/>
          <p14:tracePt t="31548" x="6967538" y="5875338"/>
          <p14:tracePt t="31583" x="6956425" y="5915025"/>
          <p14:tracePt t="31615" x="6956425" y="6015038"/>
          <p14:tracePt t="31648" x="7073900" y="6110288"/>
          <p14:tracePt t="31653" x="7085013" y="6110288"/>
          <p14:tracePt t="31681" x="7140575" y="6121400"/>
          <p14:tracePt t="31715" x="7158038" y="6121400"/>
          <p14:tracePt t="31749" x="7208838" y="6121400"/>
          <p14:tracePt t="31781" x="7308850" y="6103938"/>
          <p14:tracePt t="31815" x="7331075" y="6010275"/>
          <p14:tracePt t="31848" x="7386638" y="5965825"/>
          <p14:tracePt t="31885" x="7386638" y="5926138"/>
          <p14:tracePt t="31915" x="7353300" y="5886450"/>
          <p14:tracePt t="31918" x="7335838" y="5875338"/>
          <p14:tracePt t="31949" x="7269163" y="5875338"/>
          <p14:tracePt t="31982" x="7219950" y="5875338"/>
          <p14:tracePt t="32015" x="7129463" y="5903913"/>
          <p14:tracePt t="32048" x="7102475" y="5915025"/>
          <p14:tracePt t="32052" x="7073900" y="5943600"/>
          <p14:tracePt t="32083" x="7062788" y="5954713"/>
          <p14:tracePt t="32115" x="7051675" y="5970588"/>
          <p14:tracePt t="32149" x="7051675" y="6065838"/>
          <p14:tracePt t="32181" x="7051675" y="6115050"/>
          <p14:tracePt t="32213" x="7085013" y="6172200"/>
          <p14:tracePt t="32247" x="7185025" y="6199188"/>
          <p14:tracePt t="32288" x="7196138" y="6227763"/>
          <p14:tracePt t="32313" x="7196138" y="6238875"/>
          <p14:tracePt t="32352" x="7208838" y="6238875"/>
          <p14:tracePt t="32380" x="7242175" y="6149975"/>
          <p14:tracePt t="32384" x="7242175" y="6138863"/>
          <p14:tracePt t="32413" x="7242175" y="6121400"/>
          <p14:tracePt t="32416" x="7269163" y="6110288"/>
          <p14:tracePt t="32446" x="7280275" y="6081713"/>
          <p14:tracePt t="32449" x="7280275" y="6070600"/>
          <p14:tracePt t="32480" x="7246938" y="5992813"/>
          <p14:tracePt t="32513" x="7196138" y="5954713"/>
          <p14:tracePt t="32546" x="7102475" y="5954713"/>
          <p14:tracePt t="32581" x="7073900" y="5954713"/>
          <p14:tracePt t="32613" x="7062788" y="5954713"/>
          <p14:tracePt t="32656" x="7035800" y="5954713"/>
          <p14:tracePt t="32680" x="7013575" y="5999163"/>
          <p14:tracePt t="32713" x="7013575" y="6099175"/>
          <p14:tracePt t="32747" x="7013575" y="6232525"/>
          <p14:tracePt t="32753" x="7035800" y="6243638"/>
          <p14:tracePt t="32779" x="7073900" y="6299200"/>
          <p14:tracePt t="32812" x="7129463" y="6338888"/>
          <p14:tracePt t="32815" x="7140575" y="6350000"/>
          <p14:tracePt t="32879" x="7169150" y="6350000"/>
          <p14:tracePt t="32887" x="7180263" y="6350000"/>
          <p14:tracePt t="32912" x="7264400" y="6345238"/>
          <p14:tracePt t="32945" x="7346950" y="6165850"/>
          <p14:tracePt t="32979" x="7346950" y="6081713"/>
          <p14:tracePt t="33012" x="7346950" y="6043613"/>
          <p14:tracePt t="33045" x="7297738" y="5976938"/>
          <p14:tracePt t="33049" x="7269163" y="5948363"/>
          <p14:tracePt t="33079" x="7208838" y="5948363"/>
          <p14:tracePt t="33112" x="7180263" y="5948363"/>
          <p14:tracePt t="33146" x="7069138" y="5981700"/>
          <p14:tracePt t="33179" x="7029450" y="6048375"/>
          <p14:tracePt t="33214" x="7018338" y="6059488"/>
          <p14:tracePt t="33250" x="7018338" y="6070600"/>
          <p14:tracePt t="33281" x="7018338" y="6127750"/>
          <p14:tracePt t="33315" x="7058025" y="6210300"/>
          <p14:tracePt t="33321" x="7102475" y="6238875"/>
          <p14:tracePt t="33346" x="7169150" y="6265863"/>
          <p14:tracePt t="33380" x="7219950" y="6265863"/>
          <p14:tracePt t="33414" x="7246938" y="6265863"/>
          <p14:tracePt t="33416" x="7258050" y="6265863"/>
          <p14:tracePt t="33447" x="7331075" y="6227763"/>
          <p14:tracePt t="33450" x="7358063" y="6210300"/>
          <p14:tracePt t="33480" x="7375525" y="6132513"/>
          <p14:tracePt t="33514" x="7364413" y="6037263"/>
          <p14:tracePt t="33521" x="7353300" y="6003925"/>
          <p14:tracePt t="33548" x="7353300" y="5981700"/>
          <p14:tracePt t="33552" x="7353300" y="5954713"/>
          <p14:tracePt t="33581" x="7335838" y="5897563"/>
          <p14:tracePt t="33585" x="7324725" y="5886450"/>
          <p14:tracePt t="33615" x="7269163" y="5875338"/>
          <p14:tracePt t="33621" x="7242175" y="5859463"/>
          <p14:tracePt t="33626" x="7231063" y="5859463"/>
          <p14:tracePt t="33649" x="7191375" y="5859463"/>
          <p14:tracePt t="33681" x="7124700" y="5859463"/>
          <p14:tracePt t="33713" x="7069138" y="5859463"/>
          <p14:tracePt t="33746" x="7018338" y="5875338"/>
          <p14:tracePt t="33780" x="6978650" y="5903913"/>
          <p14:tracePt t="33783" x="6967538" y="5903913"/>
          <p14:tracePt t="33813" x="6967538" y="5919788"/>
          <p14:tracePt t="33847" x="7040563" y="6026150"/>
          <p14:tracePt t="33849" x="7051675" y="6037263"/>
          <p14:tracePt t="33880" x="7062788" y="6054725"/>
          <p14:tracePt t="33913" x="7118350" y="6054725"/>
          <p14:tracePt t="33952" x="7129463" y="6054725"/>
          <p14:tracePt t="33984" x="7140575" y="6054725"/>
          <p14:tracePt t="34014" x="7151688" y="6054725"/>
          <p14:tracePt t="34018" x="7169150" y="6043613"/>
          <p14:tracePt t="34047" x="7180263" y="6003925"/>
          <p14:tracePt t="34049" x="7196138" y="5992813"/>
          <p14:tracePt t="34080" x="7208838" y="5954713"/>
          <p14:tracePt t="34115" x="7208838" y="5943600"/>
          <p14:tracePt t="34148" x="7202488" y="5932488"/>
          <p14:tracePt t="34181" x="7113588" y="5932488"/>
          <p14:tracePt t="34185" x="7102475" y="5932488"/>
          <p14:tracePt t="34215" x="7051675" y="5965825"/>
          <p14:tracePt t="34250" x="7035800" y="5976938"/>
          <p14:tracePt t="34281" x="7035800" y="6070600"/>
          <p14:tracePt t="34317" x="7046913" y="6121400"/>
          <p14:tracePt t="34349" x="7058025" y="6138863"/>
          <p14:tracePt t="34383" x="7069138" y="6149975"/>
          <p14:tracePt t="34512" x="7080250" y="6149975"/>
          <p14:tracePt t="34529" x="7107238" y="6138863"/>
          <p14:tracePt t="34548" x="7124700" y="6115050"/>
          <p14:tracePt t="34581" x="7113588" y="6059488"/>
          <p14:tracePt t="34587" x="7113588" y="6048375"/>
          <p14:tracePt t="34615" x="7113588" y="5992813"/>
          <p14:tracePt t="34619" x="7113588" y="5981700"/>
          <p14:tracePt t="34649" x="7102475" y="5943600"/>
          <p14:tracePt t="34684" x="7102475" y="5932488"/>
          <p14:tracePt t="34785" x="7102475" y="5970588"/>
          <p14:tracePt t="34793" x="7102475" y="6037263"/>
          <p14:tracePt t="34815" x="7129463" y="6115050"/>
          <p14:tracePt t="34818" x="7140575" y="6143625"/>
          <p14:tracePt t="34848" x="7169150" y="6188075"/>
          <p14:tracePt t="34880" x="7264400" y="6172200"/>
          <p14:tracePt t="34913" x="7358063" y="6015038"/>
          <p14:tracePt t="34946" x="7375525" y="5932488"/>
          <p14:tracePt t="34980" x="7375525" y="5892800"/>
          <p14:tracePt t="35013" x="7353300" y="5864225"/>
          <p14:tracePt t="35017" x="7286625" y="5864225"/>
          <p14:tracePt t="35047" x="7113588" y="5864225"/>
          <p14:tracePt t="35080" x="7046913" y="5875338"/>
          <p14:tracePt t="35113" x="7007225" y="5886450"/>
          <p14:tracePt t="35183" x="6996113" y="5897563"/>
          <p14:tracePt t="35199" x="7000875" y="5943600"/>
          <p14:tracePt t="35212" x="7000875" y="5954713"/>
          <p14:tracePt t="35248" x="7058025" y="6037263"/>
          <p14:tracePt t="35280" x="7085013" y="6065838"/>
          <p14:tracePt t="35348" x="7096125" y="6065838"/>
          <p14:tracePt t="35356" x="7140575" y="6054725"/>
          <p14:tracePt t="35380" x="7180263" y="6003925"/>
          <p14:tracePt t="35414" x="7191375" y="5976938"/>
          <p14:tracePt t="35448" x="7191375" y="5965825"/>
          <p14:tracePt t="35454" x="7185025" y="5948363"/>
          <p14:tracePt t="35479" x="7124700" y="5908675"/>
          <p14:tracePt t="35513" x="7102475" y="5881688"/>
          <p14:tracePt t="35549" x="7018338" y="5892800"/>
          <p14:tracePt t="35581" x="7018338" y="5915025"/>
          <p14:tracePt t="35615" x="7018338" y="5999163"/>
          <p14:tracePt t="35648" x="7102475" y="6070600"/>
          <p14:tracePt t="35653" x="7113588" y="6081713"/>
          <p14:tracePt t="35717" x="7129463" y="6081713"/>
          <p14:tracePt t="35749" x="7129463" y="6076950"/>
          <p14:tracePt t="35765" x="7129463" y="6065838"/>
          <p14:tracePt t="35782" x="7129463" y="6021388"/>
          <p14:tracePt t="35815" x="7129463" y="5954713"/>
          <p14:tracePt t="35821" x="7129463" y="5943600"/>
          <p14:tracePt t="36371" x="0" y="0"/>
        </p14:tracePtLst>
        <p14:tracePtLst>
          <p14:tracePt t="41637" x="7202488" y="6037263"/>
          <p14:tracePt t="41773" x="7202488" y="6010275"/>
          <p14:tracePt t="41781" x="7202488" y="5999163"/>
          <p14:tracePt t="41789" x="7202488" y="5970588"/>
          <p14:tracePt t="41815" x="7202488" y="5959475"/>
          <p14:tracePt t="41822" x="7196138" y="5943600"/>
          <p14:tracePt t="41848" x="7185025" y="5932488"/>
          <p14:tracePt t="41852" x="7140575" y="5932488"/>
          <p14:tracePt t="41882" x="7035800" y="5915025"/>
          <p14:tracePt t="41885" x="7007225" y="5915025"/>
          <p14:tracePt t="41917" x="6978650" y="5915025"/>
          <p14:tracePt t="41997" x="6989763" y="5915025"/>
          <p14:tracePt t="42015" x="7000875" y="5937250"/>
          <p14:tracePt t="42048" x="7024688" y="5959475"/>
          <p14:tracePt t="42348" x="7018338" y="5959475"/>
          <p14:tracePt t="42381" x="6989763" y="5959475"/>
          <p14:tracePt t="42390" x="6978650" y="5959475"/>
          <p14:tracePt t="42415" x="6867525" y="5919788"/>
          <p14:tracePt t="42448" x="6727825" y="5886450"/>
          <p14:tracePt t="42453" x="6667500" y="5875338"/>
          <p14:tracePt t="42482" x="6627813" y="5875338"/>
          <p14:tracePt t="42515" x="6599238" y="5859463"/>
          <p14:tracePt t="42518" x="6554788" y="5848350"/>
          <p14:tracePt t="42548" x="6483350" y="5815013"/>
          <p14:tracePt t="42582" x="6472238" y="5775325"/>
          <p14:tracePt t="42621" x="6410325" y="5759450"/>
          <p14:tracePt t="42648" x="6381750" y="5748338"/>
          <p14:tracePt t="42652" x="6354763" y="5735638"/>
          <p14:tracePt t="42682" x="6343650" y="5735638"/>
          <p14:tracePt t="42733" x="6332538" y="5735638"/>
          <p14:tracePt t="42748" x="6315075" y="5735638"/>
          <p14:tracePt t="42782" x="6232525" y="5719763"/>
          <p14:tracePt t="42815" x="6219825" y="5708650"/>
          <p14:tracePt t="42893" x="6208713" y="5708650"/>
          <p14:tracePt t="42900" x="6192838" y="5691188"/>
          <p14:tracePt t="42915" x="6181725" y="5691188"/>
          <p14:tracePt t="43037" x="6186488" y="5691188"/>
          <p14:tracePt t="43053" x="6203950" y="5691188"/>
          <p14:tracePt t="43069" x="6243638" y="5691188"/>
          <p14:tracePt t="43082" x="6270625" y="5691188"/>
          <p14:tracePt t="43086" x="6288088" y="5691188"/>
          <p14:tracePt t="43115" x="6337300" y="5691188"/>
          <p14:tracePt t="43119" x="6399213" y="5691188"/>
          <p14:tracePt t="43148" x="6454775" y="5713413"/>
          <p14:tracePt t="43213" x="6443663" y="5713413"/>
          <p14:tracePt t="43229" x="6421438" y="5713413"/>
          <p14:tracePt t="43248" x="6359525" y="5708650"/>
          <p14:tracePt t="43282" x="6208713" y="5691188"/>
          <p14:tracePt t="43286" x="6159500" y="5675313"/>
          <p14:tracePt t="43315" x="6075363" y="5646738"/>
          <p14:tracePt t="43320" x="6059488" y="5646738"/>
          <p14:tracePt t="43349" x="5946775" y="5619750"/>
          <p14:tracePt t="43421" x="5935663" y="5619750"/>
          <p14:tracePt t="43549" x="5924550" y="5608638"/>
          <p14:tracePt t="43557" x="5897563" y="5608638"/>
          <p14:tracePt t="43582" x="5807075" y="5575300"/>
          <p14:tracePt t="43615" x="5718175" y="5502275"/>
          <p14:tracePt t="43648" x="5600700" y="5457825"/>
          <p14:tracePt t="43654" x="5529263" y="5418138"/>
          <p14:tracePt t="43682" x="5438775" y="5391150"/>
          <p14:tracePt t="43687" x="5427663" y="5391150"/>
          <p14:tracePt t="43715" x="5400675" y="5391150"/>
          <p14:tracePt t="43719" x="5383213" y="5380038"/>
          <p14:tracePt t="43749" x="5360988" y="5367338"/>
          <p14:tracePt t="43782" x="5260975" y="5334000"/>
          <p14:tracePt t="43815" x="5232400" y="5322888"/>
          <p14:tracePt t="43853" x="5221288" y="5311775"/>
          <p14:tracePt t="43882" x="5165725" y="5267325"/>
          <p14:tracePt t="43886" x="5138738" y="5256213"/>
          <p14:tracePt t="43915" x="5065713" y="5200650"/>
          <p14:tracePt t="43919" x="5037138" y="5200650"/>
          <p14:tracePt t="43950" x="4976813" y="5172075"/>
          <p14:tracePt t="43982" x="4870450" y="5172075"/>
          <p14:tracePt t="44015" x="4692650" y="5156200"/>
          <p14:tracePt t="44048" x="4541838" y="5122863"/>
          <p14:tracePt t="44052" x="4530725" y="5122863"/>
          <p14:tracePt t="44082" x="4491038" y="5122863"/>
          <p14:tracePt t="44086" x="4473575" y="5122863"/>
          <p14:tracePt t="44157" x="4435475" y="5122863"/>
          <p14:tracePt t="44165" x="4418013" y="5122863"/>
          <p14:tracePt t="44182" x="4379913" y="5111750"/>
          <p14:tracePt t="44215" x="4368800" y="5111750"/>
          <p14:tracePt t="44269" x="4357688" y="5111750"/>
          <p14:tracePt t="44281" x="4340225" y="5111750"/>
          <p14:tracePt t="44315" x="4244975" y="5111750"/>
          <p14:tracePt t="44318" x="4233863" y="5111750"/>
          <p14:tracePt t="44348" x="4178300" y="5100638"/>
          <p14:tracePt t="44495" x="4178300" y="5083175"/>
          <p14:tracePt t="44504" x="4184650" y="5072063"/>
          <p14:tracePt t="44528" x="4200525" y="5060950"/>
          <p14:tracePt t="44546" x="4240213" y="5060950"/>
          <p14:tracePt t="44580" x="4318000" y="5045075"/>
          <p14:tracePt t="44583" x="4335463" y="5016500"/>
          <p14:tracePt t="44613" x="4346575" y="5005388"/>
          <p14:tracePt t="44648" x="4429125" y="5005388"/>
          <p14:tracePt t="44680" x="4491038" y="5005388"/>
          <p14:tracePt t="44713" x="4546600" y="5011738"/>
          <p14:tracePt t="44746" x="4586288" y="5027613"/>
          <p14:tracePt t="44783" x="4619625" y="5060950"/>
          <p14:tracePt t="44814" x="4703763" y="5089525"/>
          <p14:tracePt t="44817" x="4714875" y="5100638"/>
          <p14:tracePt t="44846" x="4786313" y="5138738"/>
          <p14:tracePt t="44849" x="4814888" y="5156200"/>
          <p14:tracePt t="44880" x="4881563" y="5218113"/>
          <p14:tracePt t="44928" x="4892675" y="5218113"/>
          <p14:tracePt t="44946" x="4914900" y="5233988"/>
          <p14:tracePt t="44980" x="4981575" y="5262563"/>
          <p14:tracePt t="45013" x="5087938" y="5318125"/>
          <p14:tracePt t="45017" x="5099050" y="5329238"/>
          <p14:tracePt t="45046" x="5172075" y="5391150"/>
          <p14:tracePt t="45049" x="5221288" y="5402263"/>
          <p14:tracePt t="45080" x="5243513" y="5418138"/>
          <p14:tracePt t="45120" x="5260975" y="5429250"/>
          <p14:tracePt t="45146" x="5283200" y="5440363"/>
          <p14:tracePt t="45180" x="5367338" y="5468938"/>
          <p14:tracePt t="45213" x="5394325" y="5484813"/>
          <p14:tracePt t="45215" x="5405438" y="5484813"/>
          <p14:tracePt t="45246" x="5467350" y="5524500"/>
          <p14:tracePt t="45249" x="5495925" y="5524500"/>
          <p14:tracePt t="45280" x="5611813" y="5568950"/>
          <p14:tracePt t="45313" x="5651500" y="5597525"/>
          <p14:tracePt t="45346" x="5707063" y="5597525"/>
          <p14:tracePt t="45380" x="5835650" y="5630863"/>
          <p14:tracePt t="45413" x="6075363" y="5664200"/>
          <p14:tracePt t="45416" x="6119813" y="5680075"/>
          <p14:tracePt t="45446" x="6248400" y="5713413"/>
          <p14:tracePt t="45449" x="6259513" y="5713413"/>
          <p14:tracePt t="45504" x="6276975" y="5713413"/>
          <p14:tracePt t="45513" x="6315075" y="5713413"/>
          <p14:tracePt t="45546" x="6450013" y="5730875"/>
          <p14:tracePt t="45580" x="6588125" y="5775325"/>
          <p14:tracePt t="45583" x="6599238" y="5775325"/>
          <p14:tracePt t="45613" x="6656388" y="5775325"/>
          <p14:tracePt t="45616" x="6683375" y="5775325"/>
          <p14:tracePt t="45646" x="6734175" y="5792788"/>
          <p14:tracePt t="45649" x="6750050" y="5792788"/>
          <p14:tracePt t="45680" x="6772275" y="5792788"/>
          <p14:tracePt t="45713" x="6856413" y="5792788"/>
          <p14:tracePt t="45746" x="6884988" y="5803900"/>
          <p14:tracePt t="45780" x="6907213" y="5819775"/>
          <p14:tracePt t="45824" x="6923088" y="5819775"/>
          <p14:tracePt t="45920" x="6911975" y="5819775"/>
          <p14:tracePt t="45935" x="6900863" y="5808663"/>
          <p14:tracePt t="45951" x="6873875" y="5808663"/>
          <p14:tracePt t="45980" x="6723063" y="5735638"/>
          <p14:tracePt t="46013" x="6605588" y="5708650"/>
          <p14:tracePt t="46017" x="6594475" y="5697538"/>
          <p14:tracePt t="46047" x="6550025" y="5680075"/>
          <p14:tracePt t="46081" x="6483350" y="5668963"/>
          <p14:tracePt t="46113" x="6432550" y="5653088"/>
          <p14:tracePt t="46147" x="6376988" y="5630863"/>
          <p14:tracePt t="46180" x="6259513" y="5613400"/>
          <p14:tracePt t="46213" x="6148388" y="5568950"/>
          <p14:tracePt t="46217" x="6115050" y="5518150"/>
          <p14:tracePt t="46246" x="6075363" y="5507038"/>
          <p14:tracePt t="46249" x="6064250" y="5491163"/>
          <p14:tracePt t="46281" x="5857875" y="5418138"/>
          <p14:tracePt t="46313" x="5646738" y="5367338"/>
          <p14:tracePt t="46346" x="5489575" y="5367338"/>
          <p14:tracePt t="46380" x="5256213" y="5334000"/>
          <p14:tracePt t="46413" x="4999038" y="5262563"/>
          <p14:tracePt t="46417" x="4932363" y="5245100"/>
          <p14:tracePt t="46447" x="4859338" y="5218113"/>
          <p14:tracePt t="46480" x="4826000" y="5200650"/>
          <p14:tracePt t="46515" x="4748213" y="5178425"/>
          <p14:tracePt t="46521" x="4719638" y="5160963"/>
          <p14:tracePt t="46549" x="4630738" y="5145088"/>
          <p14:tracePt t="46553" x="4619625" y="5145088"/>
          <p14:tracePt t="46582" x="4591050" y="5133975"/>
          <p14:tracePt t="46615" x="4541838" y="5133975"/>
          <p14:tracePt t="46619" x="4524375" y="5122863"/>
          <p14:tracePt t="46652" x="4362450" y="5060950"/>
          <p14:tracePt t="46682" x="4306888" y="5049838"/>
          <p14:tracePt t="46865" x="4318000" y="5049838"/>
          <p14:tracePt t="46881" x="4340225" y="5049838"/>
          <p14:tracePt t="46888" x="4357688" y="5049838"/>
          <p14:tracePt t="46915" x="4424363" y="5011738"/>
          <p14:tracePt t="46948" x="4524375" y="4994275"/>
          <p14:tracePt t="46953" x="4575175" y="4994275"/>
          <p14:tracePt t="46982" x="4837113" y="5067300"/>
          <p14:tracePt t="46986" x="4937125" y="5105400"/>
          <p14:tracePt t="47015" x="5160963" y="5222875"/>
          <p14:tracePt t="47021" x="5232400" y="5256213"/>
          <p14:tracePt t="47026" x="5338763" y="5345113"/>
          <p14:tracePt t="47049" x="5416550" y="5391150"/>
          <p14:tracePt t="47233" x="5462588" y="5418138"/>
          <p14:tracePt t="47240" x="5489575" y="5451475"/>
          <p14:tracePt t="47250" x="5567363" y="5507038"/>
          <p14:tracePt t="47281" x="5818188" y="5635625"/>
          <p14:tracePt t="47316" x="6037263" y="5719763"/>
          <p14:tracePt t="47321" x="6048375" y="5730875"/>
          <p14:tracePt t="47349" x="6130925" y="5775325"/>
          <p14:tracePt t="47353" x="6148388" y="5775325"/>
          <p14:tracePt t="47382" x="6248400" y="5803900"/>
          <p14:tracePt t="47386" x="6292850" y="5819775"/>
          <p14:tracePt t="47418" x="6477000" y="5903913"/>
          <p14:tracePt t="47449" x="6588125" y="5937250"/>
          <p14:tracePt t="47453" x="6616700" y="5948363"/>
          <p14:tracePt t="47482" x="6638925" y="5959475"/>
          <p14:tracePt t="47486" x="6667500" y="5976938"/>
          <p14:tracePt t="47517" x="6678613" y="5976938"/>
          <p14:tracePt t="47573" x="6694488" y="5976938"/>
          <p14:tracePt t="47582" x="6705600" y="5976938"/>
          <p14:tracePt t="47616" x="6805613" y="5976938"/>
          <p14:tracePt t="47620" x="6834188" y="5965825"/>
          <p14:tracePt t="47648" x="6907213" y="5948363"/>
          <p14:tracePt t="47652" x="6934200" y="5948363"/>
          <p14:tracePt t="47682" x="6973888" y="5948363"/>
          <p14:tracePt t="47686" x="6985000" y="5937250"/>
          <p14:tracePt t="47716" x="7024688" y="5937250"/>
          <p14:tracePt t="47749" x="7062788" y="5937250"/>
          <p14:tracePt t="47782" x="7129463" y="5926138"/>
          <p14:tracePt t="47815" x="7196138" y="5926138"/>
          <p14:tracePt t="47848" x="7208838" y="5926138"/>
          <p14:tracePt t="47893" x="7219950" y="5926138"/>
          <p14:tracePt t="47916" x="7246938" y="5926138"/>
          <p14:tracePt t="47948" x="7286625" y="5908675"/>
          <p14:tracePt t="47982" x="7280275" y="5870575"/>
          <p14:tracePt t="48016" x="7151688" y="5853113"/>
          <p14:tracePt t="48048" x="7035800" y="5853113"/>
          <p14:tracePt t="48083" x="7024688" y="5859463"/>
          <p14:tracePt t="48087" x="7024688" y="5886450"/>
          <p14:tracePt t="48115" x="7024688" y="5943600"/>
          <p14:tracePt t="48118" x="7069138" y="5976938"/>
          <p14:tracePt t="48149" x="7158038" y="6065838"/>
          <p14:tracePt t="48182" x="7196138" y="6076950"/>
          <p14:tracePt t="48229" x="7208838" y="6076950"/>
          <p14:tracePt t="48249" x="7219950" y="6076950"/>
          <p14:tracePt t="48283" x="7280275" y="6026150"/>
          <p14:tracePt t="48287" x="7280275" y="5999163"/>
          <p14:tracePt t="48316" x="7280275" y="5970588"/>
          <p14:tracePt t="48347" x="7275513" y="5919788"/>
          <p14:tracePt t="48380" x="7235825" y="5864225"/>
          <p14:tracePt t="48413" x="7135813" y="5864225"/>
          <p14:tracePt t="48447" x="7029450" y="5937250"/>
          <p14:tracePt t="48480" x="7000875" y="6003925"/>
          <p14:tracePt t="48485" x="7000875" y="6021388"/>
          <p14:tracePt t="48513" x="7000875" y="6059488"/>
          <p14:tracePt t="48516" x="7000875" y="6070600"/>
          <p14:tracePt t="48546" x="7013575" y="6081713"/>
          <p14:tracePt t="48549" x="7040563" y="6081713"/>
          <p14:tracePt t="48581" x="7051675" y="6081713"/>
          <p14:tracePt t="48613" x="7091363" y="6081713"/>
          <p14:tracePt t="48646" x="7162800" y="6015038"/>
          <p14:tracePt t="48680" x="7162800" y="5981700"/>
          <p14:tracePt t="48713" x="7140575" y="5915025"/>
          <p14:tracePt t="48716" x="7129463" y="5915025"/>
          <p14:tracePt t="48746" x="7102475" y="5915025"/>
          <p14:tracePt t="48781" x="7046913" y="5915025"/>
          <p14:tracePt t="48813" x="7007225" y="5948363"/>
          <p14:tracePt t="48846" x="7018338" y="6043613"/>
          <p14:tracePt t="48880" x="7073900" y="6088063"/>
          <p14:tracePt t="48913" x="7129463" y="6088063"/>
          <p14:tracePt t="48916" x="7173913" y="6088063"/>
          <p14:tracePt t="48946" x="7208838" y="5988050"/>
          <p14:tracePt t="48949" x="7208838" y="5959475"/>
          <p14:tracePt t="48980" x="7118350" y="5803900"/>
          <p14:tracePt t="49013" x="7091363" y="5803900"/>
          <p14:tracePt t="49047" x="7024688" y="5803900"/>
          <p14:tracePt t="49080" x="6956425" y="5808663"/>
          <p14:tracePt t="49113" x="6907213" y="5859463"/>
          <p14:tracePt t="49117" x="6889750" y="5875338"/>
          <p14:tracePt t="49146" x="6889750" y="5926138"/>
          <p14:tracePt t="49181" x="6900863" y="5981700"/>
          <p14:tracePt t="49213" x="6940550" y="5981700"/>
          <p14:tracePt t="49247" x="6962775" y="5970588"/>
          <p14:tracePt t="49280" x="6989763" y="5919788"/>
          <p14:tracePt t="49313" x="6989763" y="5892800"/>
          <p14:tracePt t="49363" x="6989763" y="5881688"/>
          <p14:tracePt t="49412" x="6989763" y="5886450"/>
          <p14:tracePt t="49421" x="7018338" y="5915025"/>
          <p14:tracePt t="49449" x="7096125" y="5959475"/>
          <p14:tracePt t="49454" x="7124700" y="5992813"/>
          <p14:tracePt t="49493" x="7151688" y="5992813"/>
          <p14:tracePt t="49516" x="7208838" y="5970588"/>
          <p14:tracePt t="49549" x="7208838" y="5915025"/>
          <p14:tracePt t="49581" x="7219950" y="5875338"/>
          <p14:tracePt t="49637" x="7213600" y="5864225"/>
          <p14:tracePt t="49653" x="7196138" y="5864225"/>
          <p14:tracePt t="49681" x="7185025" y="5864225"/>
          <p14:tracePt t="49685" x="7173913" y="5864225"/>
          <p14:tracePt t="49717" x="7173913" y="5908675"/>
          <p14:tracePt t="49748" x="7173913" y="5932488"/>
          <p14:tracePt t="49781" x="7235825" y="5932488"/>
          <p14:tracePt t="49816" x="7246938" y="5932488"/>
          <p14:tracePt t="49848" x="7246938" y="5915025"/>
          <p14:tracePt t="49881" x="7202488" y="5897563"/>
          <p14:tracePt t="49885" x="7185025" y="5897563"/>
          <p14:tracePt t="49915" x="7162800" y="5897563"/>
          <p14:tracePt t="50005" x="7169150" y="5908675"/>
          <p14:tracePt t="50013" x="7180263" y="5919788"/>
          <p14:tracePt t="50022" x="7196138" y="5919788"/>
          <p14:tracePt t="50048" x="7269163" y="5937250"/>
          <p14:tracePt t="50118" x="7246938" y="5926138"/>
          <p14:tracePt t="50126" x="7231063" y="5926138"/>
          <p14:tracePt t="50148" x="7219950" y="5915025"/>
          <p14:tracePt t="50727" x="0" y="0"/>
        </p14:tracePtLst>
        <p14:tracePtLst>
          <p14:tracePt t="55231" x="4664075" y="4608513"/>
          <p14:tracePt t="55285" x="4652963" y="4608513"/>
          <p14:tracePt t="55301" x="4624388" y="4648200"/>
          <p14:tracePt t="55315" x="4613275" y="4665663"/>
          <p14:tracePt t="55318" x="4613275" y="4676775"/>
          <p14:tracePt t="55349" x="4597400" y="4810125"/>
          <p14:tracePt t="55381" x="4597400" y="4943475"/>
          <p14:tracePt t="55415" x="4579938" y="4976813"/>
          <p14:tracePt t="55448" x="4579938" y="5005388"/>
          <p14:tracePt t="55453" x="4579938" y="5033963"/>
          <p14:tracePt t="55482" x="4579938" y="5122863"/>
          <p14:tracePt t="55486" x="4579938" y="5160963"/>
          <p14:tracePt t="55515" x="4579938" y="5178425"/>
          <p14:tracePt t="55549" x="4591050" y="5218113"/>
          <p14:tracePt t="55581" x="4619625" y="5329238"/>
          <p14:tracePt t="55615" x="4675188" y="5451475"/>
          <p14:tracePt t="55620" x="4675188" y="5462588"/>
          <p14:tracePt t="55648" x="4708525" y="5535613"/>
          <p14:tracePt t="55652" x="4737100" y="5564188"/>
          <p14:tracePt t="55681" x="4775200" y="5630863"/>
          <p14:tracePt t="55686" x="4803775" y="5657850"/>
          <p14:tracePt t="55717" x="4830763" y="5748338"/>
          <p14:tracePt t="55749" x="4887913" y="5808663"/>
          <p14:tracePt t="55782" x="4959350" y="5870575"/>
          <p14:tracePt t="55817" x="5032375" y="5948363"/>
          <p14:tracePt t="55821" x="5083175" y="5948363"/>
          <p14:tracePt t="55848" x="5154613" y="5992813"/>
          <p14:tracePt t="55852" x="5227638" y="6048375"/>
          <p14:tracePt t="55882" x="5400675" y="6132513"/>
          <p14:tracePt t="55886" x="5467350" y="6149975"/>
          <p14:tracePt t="55917" x="5646738" y="6216650"/>
          <p14:tracePt t="55949" x="5762625" y="6232525"/>
          <p14:tracePt t="55982" x="5846763" y="6261100"/>
          <p14:tracePt t="56016" x="5908675" y="6261100"/>
          <p14:tracePt t="56069" x="5919788" y="6261100"/>
          <p14:tracePt t="56082" x="5946775" y="6261100"/>
          <p14:tracePt t="56085" x="5975350" y="6261100"/>
          <p14:tracePt t="56115" x="6081713" y="6261100"/>
          <p14:tracePt t="56148" x="6092825" y="6261100"/>
          <p14:tracePt t="56183" x="6119813" y="6261100"/>
          <p14:tracePt t="56215" x="6197600" y="6261100"/>
          <p14:tracePt t="56248" x="6215063" y="6261100"/>
          <p14:tracePt t="56281" x="6226175" y="6261100"/>
          <p14:tracePt t="56315" x="6237288" y="6261100"/>
          <p14:tracePt t="56347" x="6248400" y="6261100"/>
          <p14:tracePt t="56381" x="6321425" y="6249988"/>
          <p14:tracePt t="56473" x="6332538" y="6221413"/>
          <p14:tracePt t="56481" x="6332538" y="6210300"/>
          <p14:tracePt t="56537" x="6332538" y="6216650"/>
          <p14:tracePt t="56682" x="6326188" y="6216650"/>
          <p14:tracePt t="56689" x="6315075" y="6216650"/>
          <p14:tracePt t="56715" x="6265863" y="6216650"/>
          <p14:tracePt t="56748" x="6142038" y="6232525"/>
          <p14:tracePt t="56753" x="6130925" y="6232525"/>
          <p14:tracePt t="56782" x="5969000" y="6265863"/>
          <p14:tracePt t="56786" x="5902325" y="6265863"/>
          <p14:tracePt t="56815" x="5718175" y="6265863"/>
          <p14:tracePt t="56818" x="5691188" y="6265863"/>
          <p14:tracePt t="56849" x="5500688" y="6265863"/>
          <p14:tracePt t="56882" x="5405438" y="6254750"/>
          <p14:tracePt t="56915" x="5278438" y="6132513"/>
          <p14:tracePt t="56948" x="5132388" y="5965825"/>
          <p14:tracePt t="56952" x="5094288" y="5892800"/>
          <p14:tracePt t="56982" x="5026025" y="5764213"/>
          <p14:tracePt t="56986" x="5010150" y="5713413"/>
          <p14:tracePt t="57015" x="4992688" y="5546725"/>
          <p14:tracePt t="57019" x="4992688" y="5518150"/>
          <p14:tracePt t="57049" x="4914900" y="5395913"/>
          <p14:tracePt t="57081" x="4859338" y="5267325"/>
          <p14:tracePt t="57115" x="4841875" y="5089525"/>
          <p14:tracePt t="57120" x="4841875" y="5078413"/>
          <p14:tracePt t="57148" x="4841875" y="5067300"/>
          <p14:tracePt t="57225" x="4841875" y="5056188"/>
          <p14:tracePt t="57479" x="0" y="0"/>
        </p14:tracePtLst>
        <p14:tracePtLst>
          <p14:tracePt t="66205" x="4519613" y="4548188"/>
          <p14:tracePt t="66277" x="4519613" y="4586288"/>
          <p14:tracePt t="66285" x="4519613" y="4630738"/>
          <p14:tracePt t="66316" x="4530725" y="4865688"/>
          <p14:tracePt t="66346" x="4552950" y="5011738"/>
          <p14:tracePt t="66349" x="4579938" y="5060950"/>
          <p14:tracePt t="66382" x="4579938" y="5138738"/>
          <p14:tracePt t="66389" x="4579938" y="5156200"/>
          <p14:tracePt t="66415" x="4579938" y="5233988"/>
          <p14:tracePt t="66448" x="4579938" y="5334000"/>
          <p14:tracePt t="66453" x="4579938" y="5395913"/>
          <p14:tracePt t="66482" x="4597400" y="5480050"/>
          <p14:tracePt t="66486" x="4597400" y="5495925"/>
          <p14:tracePt t="66515" x="4597400" y="5524500"/>
          <p14:tracePt t="66518" x="4597400" y="5535613"/>
          <p14:tracePt t="66549" x="4597400" y="5575300"/>
          <p14:tracePt t="66582" x="4597400" y="5641975"/>
          <p14:tracePt t="66588" x="4597400" y="5675313"/>
          <p14:tracePt t="66615" x="4597400" y="5708650"/>
          <p14:tracePt t="66648" x="4597400" y="5759450"/>
          <p14:tracePt t="66653" x="4597400" y="5775325"/>
          <p14:tracePt t="66682" x="4597400" y="5842000"/>
          <p14:tracePt t="66686" x="4597400" y="5870575"/>
          <p14:tracePt t="66716" x="4597400" y="5937250"/>
          <p14:tracePt t="66720" x="4597400" y="5965825"/>
          <p14:tracePt t="66749" x="4597400" y="6032500"/>
          <p14:tracePt t="66782" x="4597400" y="6081713"/>
          <p14:tracePt t="66815" x="4597400" y="6092825"/>
          <p14:tracePt t="66884" x="4591050" y="6092825"/>
          <p14:tracePt t="66901" x="4575175" y="6092825"/>
          <p14:tracePt t="66915" x="4575175" y="6026150"/>
          <p14:tracePt t="66918" x="4575175" y="5976938"/>
          <p14:tracePt t="66949" x="4575175" y="5664200"/>
          <p14:tracePt t="66983" x="4575175" y="5451475"/>
          <p14:tracePt t="67015" x="4557713" y="5262563"/>
          <p14:tracePt t="67048" x="4557713" y="5122863"/>
          <p14:tracePt t="67053" x="4557713" y="5094288"/>
          <p14:tracePt t="67082" x="4557713" y="5045075"/>
          <p14:tracePt t="67116" x="4546600" y="5027613"/>
          <p14:tracePt t="67207" x="4546600" y="5049838"/>
          <p14:tracePt t="67214" x="4546600" y="5078413"/>
          <p14:tracePt t="67248" x="4546600" y="5395913"/>
          <p14:tracePt t="67252" x="4546600" y="5440363"/>
          <p14:tracePt t="67281" x="4546600" y="5686425"/>
          <p14:tracePt t="67286" x="4557713" y="5753100"/>
          <p14:tracePt t="67316" x="4591050" y="5864225"/>
          <p14:tracePt t="67320" x="4608513" y="5892800"/>
          <p14:tracePt t="67349" x="4608513" y="5976938"/>
          <p14:tracePt t="67591" x="0" y="0"/>
        </p14:tracePtLst>
        <p14:tracePtLst>
          <p14:tracePt t="70965" x="4943475" y="5011738"/>
          <p14:tracePt t="71005" x="4954588" y="5027613"/>
          <p14:tracePt t="71053" x="4954588" y="5038725"/>
          <p14:tracePt t="71071" x="4970463" y="5049838"/>
          <p14:tracePt t="71101" x="4981575" y="5067300"/>
          <p14:tracePt t="71117" x="5010150" y="5078413"/>
          <p14:tracePt t="71149" x="5083175" y="5167313"/>
          <p14:tracePt t="71181" x="5105400" y="5189538"/>
          <p14:tracePt t="71277" x="5132388" y="5207000"/>
          <p14:tracePt t="71285" x="5149850" y="5207000"/>
          <p14:tracePt t="71316" x="5172075" y="5218113"/>
          <p14:tracePt t="71346" x="5199063" y="5218113"/>
          <p14:tracePt t="71348" x="5227638" y="5218113"/>
          <p14:tracePt t="71380" x="5283200" y="5245100"/>
          <p14:tracePt t="71413" x="5294313" y="5245100"/>
          <p14:tracePt t="71448" x="5305425" y="5245100"/>
          <p14:tracePt t="71452" x="5316538" y="5245100"/>
          <p14:tracePt t="71482" x="5334000" y="5245100"/>
          <p14:tracePt t="71597" x="5345113" y="5245100"/>
          <p14:tracePt t="71605" x="5345113" y="5222875"/>
          <p14:tracePt t="71615" x="5345113" y="5195888"/>
          <p14:tracePt t="71648" x="5345113" y="5127625"/>
          <p14:tracePt t="71653" x="5345113" y="5116513"/>
          <p14:tracePt t="71682" x="5345113" y="5089525"/>
          <p14:tracePt t="71685" x="5345113" y="5078413"/>
          <p14:tracePt t="71715" x="5338763" y="5038725"/>
          <p14:tracePt t="71718" x="5338763" y="5027613"/>
          <p14:tracePt t="71749" x="5272088" y="4972050"/>
          <p14:tracePt t="71781" x="5199063" y="4838700"/>
          <p14:tracePt t="71816" x="5127625" y="4776788"/>
          <p14:tracePt t="71848" x="5116513" y="4765675"/>
          <p14:tracePt t="71882" x="5099050" y="4754563"/>
          <p14:tracePt t="71887" x="5072063" y="4737100"/>
          <p14:tracePt t="71915" x="5060950" y="4725988"/>
          <p14:tracePt t="71919" x="5048250" y="4725988"/>
          <p14:tracePt t="71949" x="4948238" y="4670425"/>
          <p14:tracePt t="71981" x="4848225" y="4625975"/>
          <p14:tracePt t="71989" x="4819650" y="4625975"/>
          <p14:tracePt t="72015" x="4764088" y="4608513"/>
          <p14:tracePt t="72048" x="4664075" y="4581525"/>
          <p14:tracePt t="72053" x="4635500" y="4581525"/>
          <p14:tracePt t="72082" x="4530725" y="4552950"/>
          <p14:tracePt t="72087" x="4519613" y="4552950"/>
          <p14:tracePt t="72115" x="4491038" y="4552950"/>
          <p14:tracePt t="72157" x="4462463" y="4552950"/>
          <p14:tracePt t="72181" x="4413250" y="4552950"/>
          <p14:tracePt t="72215" x="4284663" y="4552950"/>
          <p14:tracePt t="72221" x="4267200" y="4552950"/>
          <p14:tracePt t="72248" x="4244975" y="4552950"/>
          <p14:tracePt t="72286" x="4200525" y="4552950"/>
          <p14:tracePt t="72315" x="4189413" y="4552950"/>
          <p14:tracePt t="72318" x="4162425" y="4559300"/>
          <p14:tracePt t="72348" x="4133850" y="4614863"/>
          <p14:tracePt t="72382" x="4133850" y="4725988"/>
          <p14:tracePt t="72415" x="4184650" y="4792663"/>
          <p14:tracePt t="72420" x="4195763" y="4803775"/>
          <p14:tracePt t="72448" x="4222750" y="4827588"/>
          <p14:tracePt t="72452" x="4233863" y="4843463"/>
          <p14:tracePt t="72482" x="4262438" y="4872038"/>
          <p14:tracePt t="72486" x="4262438" y="4883150"/>
          <p14:tracePt t="72515" x="4329113" y="4910138"/>
          <p14:tracePt t="72518" x="4357688" y="4921250"/>
          <p14:tracePt t="72549" x="4440238" y="4954588"/>
          <p14:tracePt t="72582" x="4451350" y="4954588"/>
          <p14:tracePt t="72615" x="4468813" y="4954588"/>
          <p14:tracePt t="72648" x="4519613" y="4965700"/>
          <p14:tracePt t="72652" x="4568825" y="4983163"/>
          <p14:tracePt t="72682" x="4619625" y="4994275"/>
          <p14:tracePt t="72686" x="4635500" y="4994275"/>
          <p14:tracePt t="72715" x="4719638" y="4994275"/>
          <p14:tracePt t="72719" x="4730750" y="5005388"/>
          <p14:tracePt t="72750" x="4803775" y="5005388"/>
          <p14:tracePt t="72782" x="4903788" y="5005388"/>
          <p14:tracePt t="72815" x="4981575" y="5005388"/>
          <p14:tracePt t="72848" x="5021263" y="5022850"/>
          <p14:tracePt t="72854" x="5048250" y="5022850"/>
          <p14:tracePt t="72880" x="5087938" y="5022850"/>
          <p14:tracePt t="72913" x="5172075" y="5049838"/>
          <p14:tracePt t="72946" x="5227638" y="5060950"/>
          <p14:tracePt t="72980" x="5289550" y="5089525"/>
          <p14:tracePt t="73015" x="5378450" y="5172075"/>
          <p14:tracePt t="73019" x="5389563" y="5189538"/>
          <p14:tracePt t="73049" x="5427663" y="5256213"/>
          <p14:tracePt t="73082" x="5456238" y="5278438"/>
          <p14:tracePt t="73087" x="5467350" y="5278438"/>
          <p14:tracePt t="73116" x="5534025" y="5307013"/>
          <p14:tracePt t="73150" x="5618163" y="5334000"/>
          <p14:tracePt t="73182" x="5657850" y="5373688"/>
          <p14:tracePt t="73187" x="5668963" y="5384800"/>
          <p14:tracePt t="73216" x="5707063" y="5402263"/>
          <p14:tracePt t="73250" x="5791200" y="5440363"/>
          <p14:tracePt t="73282" x="5857875" y="5480050"/>
          <p14:tracePt t="73315" x="5891213" y="5491163"/>
          <p14:tracePt t="73347" x="5919788" y="5502275"/>
          <p14:tracePt t="73378" x="5942013" y="5502275"/>
          <p14:tracePt t="73411" x="5986463" y="5502275"/>
          <p14:tracePt t="73448" x="6008688" y="5502275"/>
          <p14:tracePt t="73482" x="6019800" y="5502275"/>
          <p14:tracePt t="73649" x="5986463" y="5502275"/>
          <p14:tracePt t="73657" x="5969000" y="5502275"/>
          <p14:tracePt t="73681" x="5880100" y="5473700"/>
          <p14:tracePt t="73715" x="5640388" y="5407025"/>
          <p14:tracePt t="73720" x="5611813" y="5395913"/>
          <p14:tracePt t="73748" x="5540375" y="5380038"/>
          <p14:tracePt t="73752" x="5522913" y="5345113"/>
          <p14:tracePt t="73782" x="5500688" y="5345113"/>
          <p14:tracePt t="73815" x="5400675" y="5307013"/>
          <p14:tracePt t="73820" x="5367338" y="5273675"/>
          <p14:tracePt t="73849" x="5238750" y="5160963"/>
          <p14:tracePt t="73882" x="5199063" y="5138738"/>
          <p14:tracePt t="73915" x="5132388" y="5072063"/>
          <p14:tracePt t="73921" x="5121275" y="5060950"/>
          <p14:tracePt t="73948" x="5099050" y="5033963"/>
          <p14:tracePt t="73953" x="5083175" y="5022850"/>
          <p14:tracePt t="73982" x="5043488" y="4994275"/>
          <p14:tracePt t="73986" x="5032375" y="4983163"/>
          <p14:tracePt t="74015" x="4937125" y="4905375"/>
          <p14:tracePt t="74019" x="4892675" y="4876800"/>
          <p14:tracePt t="74049" x="4852988" y="4838700"/>
          <p14:tracePt t="74079" x="4826000" y="4810125"/>
          <p14:tracePt t="74114" x="4725988" y="4737100"/>
          <p14:tracePt t="74146" x="4686300" y="4714875"/>
          <p14:tracePt t="74207" x="4675188" y="4714875"/>
          <p14:tracePt t="74224" x="4646613" y="4714875"/>
          <p14:tracePt t="74247" x="4608513" y="4714875"/>
          <p14:tracePt t="74279" x="4530725" y="4714875"/>
          <p14:tracePt t="74314" x="4491038" y="4721225"/>
          <p14:tracePt t="74346" x="4440238" y="4743450"/>
          <p14:tracePt t="74380" x="4395788" y="4759325"/>
          <p14:tracePt t="74413" x="4395788" y="4827588"/>
          <p14:tracePt t="74416" x="4395788" y="4849813"/>
          <p14:tracePt t="74446" x="4406900" y="4921250"/>
          <p14:tracePt t="74449" x="4440238" y="4954588"/>
          <p14:tracePt t="74480" x="4602163" y="5060950"/>
          <p14:tracePt t="74516" x="4686300" y="5089525"/>
          <p14:tracePt t="74548" x="4781550" y="5116513"/>
          <p14:tracePt t="74553" x="4826000" y="5116513"/>
          <p14:tracePt t="74582" x="4899025" y="5133975"/>
          <p14:tracePt t="74587" x="4943475" y="5149850"/>
          <p14:tracePt t="74615" x="4999038" y="5149850"/>
          <p14:tracePt t="74673" x="5010150" y="5149850"/>
          <p14:tracePt t="74689" x="5021263" y="5145088"/>
          <p14:tracePt t="74715" x="5048250" y="5100638"/>
          <p14:tracePt t="74748" x="5065713" y="5005388"/>
          <p14:tracePt t="74753" x="5065713" y="4987925"/>
          <p14:tracePt t="74783" x="5076825" y="4965700"/>
          <p14:tracePt t="74787" x="5105400" y="4949825"/>
          <p14:tracePt t="74815" x="5116513" y="4927600"/>
          <p14:tracePt t="74819" x="5116513" y="4916488"/>
          <p14:tracePt t="74849" x="5076825" y="4787900"/>
          <p14:tracePt t="74882" x="4976813" y="4721225"/>
          <p14:tracePt t="74915" x="4837113" y="4659313"/>
          <p14:tracePt t="74948" x="4725988" y="4630738"/>
          <p14:tracePt t="74952" x="4714875" y="4630738"/>
          <p14:tracePt t="74984" x="4697413" y="4630738"/>
          <p14:tracePt t="75041" x="4686300" y="4630738"/>
          <p14:tracePt t="75058" x="4675188" y="4637088"/>
          <p14:tracePt t="75083" x="4657725" y="4692650"/>
          <p14:tracePt t="75115" x="4646613" y="4827588"/>
          <p14:tracePt t="75120" x="4646613" y="4854575"/>
          <p14:tracePt t="75148" x="4646613" y="4905375"/>
          <p14:tracePt t="75152" x="4652963" y="4916488"/>
          <p14:tracePt t="75182" x="4681538" y="4943475"/>
          <p14:tracePt t="75186" x="4719638" y="4960938"/>
          <p14:tracePt t="75215" x="4808538" y="4987925"/>
          <p14:tracePt t="75219" x="4876800" y="4987925"/>
          <p14:tracePt t="75248" x="4914900" y="5016500"/>
          <p14:tracePt t="75282" x="4926013" y="5016500"/>
          <p14:tracePt t="75344" x="4943475" y="5016500"/>
          <p14:tracePt t="75361" x="4970463" y="5016500"/>
          <p14:tracePt t="75382" x="4981575" y="5016500"/>
          <p14:tracePt t="75425" x="5010150" y="5016500"/>
          <p14:tracePt t="75449" x="5037138" y="4949825"/>
          <p14:tracePt t="75481" x="5037138" y="4860925"/>
          <p14:tracePt t="75486" x="5037138" y="4849813"/>
          <p14:tracePt t="75515" x="4999038" y="4765675"/>
          <p14:tracePt t="75519" x="4987925" y="4754563"/>
          <p14:tracePt t="75548" x="4943475" y="4710113"/>
          <p14:tracePt t="75554" x="4932363" y="4699000"/>
          <p14:tracePt t="75855" x="0" y="0"/>
        </p14:tracePtLst>
        <p14:tracePtLst>
          <p14:tracePt t="76397" x="5205413" y="5513388"/>
          <p14:tracePt t="76401" x="5205413" y="5495925"/>
          <p14:tracePt t="76413" x="5194300" y="5484813"/>
          <p14:tracePt t="76437" x="5194300" y="5473700"/>
          <p14:tracePt t="76453" x="5176838" y="5446713"/>
          <p14:tracePt t="76481" x="5154613" y="5391150"/>
          <p14:tracePt t="76486" x="5127625" y="5380038"/>
          <p14:tracePt t="76515" x="5099050" y="5351463"/>
          <p14:tracePt t="76549" x="5072063" y="5340350"/>
          <p14:tracePt t="76581" x="5010150" y="5300663"/>
          <p14:tracePt t="76615" x="4921250" y="5284788"/>
          <p14:tracePt t="76661" x="4910138" y="5284788"/>
          <p14:tracePt t="76682" x="4899025" y="5284788"/>
          <p14:tracePt t="76686" x="4870450" y="5284788"/>
          <p14:tracePt t="76716" x="4803775" y="5284788"/>
          <p14:tracePt t="76748" x="4764088" y="5284788"/>
          <p14:tracePt t="76781" x="4681538" y="5322888"/>
          <p14:tracePt t="76815" x="4630738" y="5362575"/>
          <p14:tracePt t="76822" x="4586288" y="5391150"/>
          <p14:tracePt t="76848" x="4557713" y="5418138"/>
          <p14:tracePt t="76852" x="4546600" y="5429250"/>
          <p14:tracePt t="76881" x="4519613" y="5480050"/>
          <p14:tracePt t="76886" x="4508500" y="5513388"/>
          <p14:tracePt t="76918" x="4446588" y="5613400"/>
          <p14:tracePt t="76949" x="4413250" y="5735638"/>
          <p14:tracePt t="76979" x="4413250" y="5830888"/>
          <p14:tracePt t="77013" x="4413250" y="5926138"/>
          <p14:tracePt t="77045" x="4413250" y="6059488"/>
          <p14:tracePt t="77077" x="4468813" y="6161088"/>
          <p14:tracePt t="77111" x="4535488" y="6243638"/>
          <p14:tracePt t="77144" x="4652963" y="6350000"/>
          <p14:tracePt t="77178" x="4803775" y="6445250"/>
          <p14:tracePt t="77179" x="4814888" y="6445250"/>
          <p14:tracePt t="77211" x="4932363" y="6507163"/>
          <p14:tracePt t="77244" x="5026025" y="6523038"/>
          <p14:tracePt t="77277" x="5165725" y="6573838"/>
          <p14:tracePt t="77311" x="5249863" y="6600825"/>
          <p14:tracePt t="77345" x="5334000" y="6611938"/>
          <p14:tracePt t="77378" x="5511800" y="6645275"/>
          <p14:tracePt t="77411" x="5595938" y="6656388"/>
          <p14:tracePt t="77444" x="5713413" y="6673850"/>
          <p14:tracePt t="77478" x="5846763" y="6707188"/>
          <p14:tracePt t="77511" x="5857875" y="6718300"/>
          <p14:tracePt t="77544" x="5897563" y="6718300"/>
          <p14:tracePt t="77578" x="5935663" y="6718300"/>
          <p14:tracePt t="77612" x="6053138" y="6696075"/>
          <p14:tracePt t="77644" x="6142038" y="6651625"/>
          <p14:tracePt t="77677" x="6270625" y="6534150"/>
          <p14:tracePt t="77711" x="6303963" y="6496050"/>
          <p14:tracePt t="77744" x="6321425" y="6383338"/>
          <p14:tracePt t="77778" x="6337300" y="6238875"/>
          <p14:tracePt t="77811" x="6337300" y="6143625"/>
          <p14:tracePt t="77844" x="6337300" y="6043613"/>
          <p14:tracePt t="77881" x="6337300" y="5976938"/>
          <p14:tracePt t="77913" x="6315075" y="5937250"/>
          <p14:tracePt t="77918" x="6288088" y="5908675"/>
          <p14:tracePt t="77947" x="6197600" y="5853113"/>
          <p14:tracePt t="77950" x="6186488" y="5842000"/>
          <p14:tracePt t="77981" x="6086475" y="5797550"/>
          <p14:tracePt t="78013" x="6075363" y="5797550"/>
          <p14:tracePt t="78047" x="5957888" y="5770563"/>
          <p14:tracePt t="78080" x="5824538" y="5753100"/>
          <p14:tracePt t="78084" x="5795963" y="5753100"/>
          <p14:tracePt t="78113" x="5691188" y="5735638"/>
          <p14:tracePt t="78117" x="5657850" y="5724525"/>
          <p14:tracePt t="78147" x="5534025" y="5697538"/>
          <p14:tracePt t="78180" x="5484813" y="5697538"/>
          <p14:tracePt t="78214" x="5416550" y="5697538"/>
          <p14:tracePt t="78247" x="5256213" y="5630863"/>
          <p14:tracePt t="78280" x="5116513" y="5613400"/>
          <p14:tracePt t="78313" x="5072063" y="5597525"/>
          <p14:tracePt t="78347" x="4959350" y="5586413"/>
          <p14:tracePt t="78380" x="4819650" y="5535613"/>
          <p14:tracePt t="78413" x="4737100" y="5518150"/>
          <p14:tracePt t="78447" x="4657725" y="5507038"/>
          <p14:tracePt t="78452" x="4646613" y="5491163"/>
          <p14:tracePt t="78480" x="4557713" y="5491163"/>
          <p14:tracePt t="78483" x="4530725" y="5491163"/>
          <p14:tracePt t="78513" x="4502150" y="5480050"/>
          <p14:tracePt t="78548" x="4486275" y="5480050"/>
          <p14:tracePt t="78580" x="4418013" y="5484813"/>
          <p14:tracePt t="78613" x="4306888" y="5680075"/>
          <p14:tracePt t="78647" x="4291013" y="5759450"/>
          <p14:tracePt t="78651" x="4291013" y="5803900"/>
          <p14:tracePt t="78680" x="4291013" y="5859463"/>
          <p14:tracePt t="78683" x="4291013" y="5903913"/>
          <p14:tracePt t="78714" x="4318000" y="5992813"/>
          <p14:tracePt t="78717" x="4329113" y="6021388"/>
          <p14:tracePt t="78749" x="4479925" y="6210300"/>
          <p14:tracePt t="78780" x="4686300" y="6361113"/>
          <p14:tracePt t="78813" x="4870450" y="6405563"/>
          <p14:tracePt t="78847" x="5010150" y="6450013"/>
          <p14:tracePt t="78851" x="5054600" y="6450013"/>
          <p14:tracePt t="78880" x="5087938" y="6467475"/>
          <p14:tracePt t="78884" x="5116513" y="6478588"/>
          <p14:tracePt t="78914" x="5176838" y="6489700"/>
          <p14:tracePt t="78916" x="5194300" y="6489700"/>
          <p14:tracePt t="78949" x="5232400" y="6507163"/>
          <p14:tracePt t="78981" x="5389563" y="6534150"/>
          <p14:tracePt t="79013" x="5640388" y="6556375"/>
          <p14:tracePt t="79047" x="5818188" y="6600825"/>
          <p14:tracePt t="79080" x="5930900" y="6600825"/>
          <p14:tracePt t="79084" x="5942013" y="6600825"/>
          <p14:tracePt t="79114" x="6048375" y="6600825"/>
          <p14:tracePt t="79117" x="6059488" y="6600825"/>
          <p14:tracePt t="79147" x="6081713" y="6596063"/>
          <p14:tracePt t="79181" x="6108700" y="6584950"/>
          <p14:tracePt t="79213" x="6181725" y="6483350"/>
          <p14:tracePt t="79248" x="6181725" y="6338888"/>
          <p14:tracePt t="79280" x="6064250" y="6132513"/>
          <p14:tracePt t="79315" x="5864225" y="5937250"/>
          <p14:tracePt t="79321" x="5846763" y="5919788"/>
          <p14:tracePt t="79347" x="5807075" y="5897563"/>
          <p14:tracePt t="79380" x="5713413" y="5781675"/>
          <p14:tracePt t="79384" x="5680075" y="5770563"/>
          <p14:tracePt t="79414" x="5618163" y="5735638"/>
          <p14:tracePt t="79447" x="5578475" y="5735638"/>
          <p14:tracePt t="79449" x="5562600" y="5735638"/>
          <p14:tracePt t="79480" x="5445125" y="5719763"/>
          <p14:tracePt t="79514" x="5210175" y="5719763"/>
          <p14:tracePt t="79547" x="5138738" y="5719763"/>
          <p14:tracePt t="79580" x="5110163" y="5708650"/>
          <p14:tracePt t="79975" x="0" y="0"/>
        </p14:tracePtLst>
        <p14:tracePtLst>
          <p14:tracePt t="81072" x="6645275" y="5664200"/>
          <p14:tracePt t="81082" x="6638925" y="5664200"/>
          <p14:tracePt t="81115" x="6623050" y="5657850"/>
          <p14:tracePt t="81149" x="6583363" y="5646738"/>
          <p14:tracePt t="81208" x="6572250" y="5630863"/>
          <p14:tracePt t="81273" x="6554788" y="5630863"/>
          <p14:tracePt t="81289" x="6532563" y="5630863"/>
          <p14:tracePt t="81315" x="6505575" y="5630863"/>
          <p14:tracePt t="81348" x="6494463" y="5630863"/>
          <p14:tracePt t="81382" x="6438900" y="5630863"/>
          <p14:tracePt t="81387" x="6410325" y="5630863"/>
          <p14:tracePt t="81417" x="6343650" y="5619750"/>
          <p14:tracePt t="81497" x="6315075" y="5619750"/>
          <p14:tracePt t="81505" x="6303963" y="5619750"/>
          <p14:tracePt t="81515" x="6292850" y="5608638"/>
          <p14:tracePt t="81549" x="6265863" y="5608638"/>
          <p14:tracePt t="81609" x="6237288" y="5608638"/>
          <p14:tracePt t="81616" x="6226175" y="5608638"/>
          <p14:tracePt t="81649" x="6126163" y="5608638"/>
          <p14:tracePt t="81737" x="6097588" y="5608638"/>
          <p14:tracePt t="81745" x="6086475" y="5608638"/>
          <p14:tracePt t="81753" x="6059488" y="5608638"/>
          <p14:tracePt t="81781" x="6008688" y="5608638"/>
          <p14:tracePt t="81786" x="5980113" y="5591175"/>
          <p14:tracePt t="81815" x="5969000" y="5591175"/>
          <p14:tracePt t="81897" x="5953125" y="5591175"/>
          <p14:tracePt t="81913" x="5924550" y="5591175"/>
          <p14:tracePt t="81921" x="5897563" y="5575300"/>
          <p14:tracePt t="82009" x="5868988" y="5575300"/>
          <p14:tracePt t="82016" x="5857875" y="5575300"/>
          <p14:tracePt t="82049" x="5829300" y="5551488"/>
          <p14:tracePt t="82081" x="5807075" y="5551488"/>
          <p14:tracePt t="82115" x="5780088" y="5495925"/>
          <p14:tracePt t="82121" x="5751513" y="5484813"/>
          <p14:tracePt t="82148" x="5724525" y="5457825"/>
          <p14:tracePt t="82152" x="5713413" y="5446713"/>
          <p14:tracePt t="82201" x="5702300" y="5435600"/>
          <p14:tracePt t="82217" x="5684838" y="5435600"/>
          <p14:tracePt t="82248" x="5662613" y="5407025"/>
          <p14:tracePt t="82282" x="5634038" y="5407025"/>
          <p14:tracePt t="82315" x="5622925" y="5407025"/>
          <p14:tracePt t="82346" x="5584825" y="5407025"/>
          <p14:tracePt t="82348" x="5567363" y="5395913"/>
          <p14:tracePt t="82380" x="5545138" y="5384800"/>
          <p14:tracePt t="82415" x="5518150" y="5356225"/>
          <p14:tracePt t="82446" x="5478463" y="5356225"/>
          <p14:tracePt t="82480" x="5456238" y="5345113"/>
          <p14:tracePt t="82514" x="5411788" y="5329238"/>
          <p14:tracePt t="82546" x="5383213" y="5329238"/>
          <p14:tracePt t="82549" x="5372100" y="5329238"/>
          <p14:tracePt t="82580" x="5272088" y="5311775"/>
          <p14:tracePt t="82614" x="5216525" y="5273675"/>
          <p14:tracePt t="82647" x="5205413" y="5273675"/>
          <p14:tracePt t="82680" x="5149850" y="5273675"/>
          <p14:tracePt t="82713" x="5110163" y="5262563"/>
          <p14:tracePt t="82746" x="5060950" y="5262563"/>
          <p14:tracePt t="82749" x="5048250" y="5262563"/>
          <p14:tracePt t="82782" x="5021263" y="5245100"/>
          <p14:tracePt t="82816" x="4954588" y="5245100"/>
          <p14:tracePt t="82848" x="4903788" y="5233988"/>
          <p14:tracePt t="82909" x="4892675" y="5233988"/>
          <p14:tracePt t="82917" x="4876800" y="5222875"/>
          <p14:tracePt t="82949" x="4781550" y="5207000"/>
          <p14:tracePt t="82982" x="4624388" y="5178425"/>
          <p14:tracePt t="82990" x="4597400" y="5178425"/>
          <p14:tracePt t="83015" x="4586288" y="5178425"/>
          <p14:tracePt t="83048" x="4451350" y="5149850"/>
          <p14:tracePt t="83053" x="4379913" y="5133975"/>
          <p14:tracePt t="83082" x="4329113" y="5133975"/>
          <p14:tracePt t="83148" x="4318000" y="5133975"/>
          <p14:tracePt t="83157" x="4302125" y="5133975"/>
          <p14:tracePt t="83181" x="4233863" y="5133975"/>
          <p14:tracePt t="83325" x="4240213" y="5122863"/>
          <p14:tracePt t="83341" x="4256088" y="5105400"/>
          <p14:tracePt t="83389" x="4267200" y="5094288"/>
          <p14:tracePt t="83437" x="4278313" y="5094288"/>
          <p14:tracePt t="83501" x="4295775" y="5094288"/>
          <p14:tracePt t="83517" x="4306888" y="5094288"/>
          <p14:tracePt t="83532" x="4318000" y="5094288"/>
          <p14:tracePt t="83549" x="4357688" y="5094288"/>
          <p14:tracePt t="83582" x="4457700" y="5094288"/>
          <p14:tracePt t="83615" x="4535488" y="5094288"/>
          <p14:tracePt t="83648" x="4591050" y="5116513"/>
          <p14:tracePt t="83652" x="4635500" y="5127625"/>
          <p14:tracePt t="83681" x="4703763" y="5183188"/>
          <p14:tracePt t="83686" x="4719638" y="5200650"/>
          <p14:tracePt t="83715" x="4837113" y="5229225"/>
          <p14:tracePt t="83718" x="4870450" y="5245100"/>
          <p14:tracePt t="83749" x="4987925" y="5334000"/>
          <p14:tracePt t="83781" x="5065713" y="5373688"/>
          <p14:tracePt t="83815" x="5094288" y="5373688"/>
          <p14:tracePt t="83848" x="5160963" y="5402263"/>
          <p14:tracePt t="83854" x="5176838" y="5413375"/>
          <p14:tracePt t="83881" x="5294313" y="5446713"/>
          <p14:tracePt t="83886" x="5327650" y="5473700"/>
          <p14:tracePt t="83915" x="5338763" y="5473700"/>
          <p14:tracePt t="83965" x="5349875" y="5473700"/>
          <p14:tracePt t="83981" x="5378450" y="5484813"/>
          <p14:tracePt t="84015" x="5489575" y="5564188"/>
          <p14:tracePt t="84048" x="5518150" y="5564188"/>
          <p14:tracePt t="84081" x="5600700" y="5591175"/>
          <p14:tracePt t="84087" x="5611813" y="5591175"/>
          <p14:tracePt t="84115" x="5629275" y="5591175"/>
          <p14:tracePt t="84119" x="5640388" y="5602288"/>
          <p14:tracePt t="84150" x="5662613" y="5613400"/>
          <p14:tracePt t="84181" x="5780088" y="5630863"/>
          <p14:tracePt t="84215" x="5930900" y="5630863"/>
          <p14:tracePt t="84249" x="6019800" y="5630863"/>
          <p14:tracePt t="84281" x="6059488" y="5630863"/>
          <p14:tracePt t="84286" x="6070600" y="5630863"/>
          <p14:tracePt t="84316" x="6164263" y="5630863"/>
          <p14:tracePt t="84348" x="6232525" y="5630863"/>
          <p14:tracePt t="84380" x="6270625" y="5630863"/>
          <p14:tracePt t="84668" x="0" y="0"/>
        </p14:tracePtLst>
        <p14:tracePtLst>
          <p14:tracePt t="86435" x="4646613" y="4921250"/>
          <p14:tracePt t="86521" x="4657725" y="4905375"/>
          <p14:tracePt t="86537" x="4686300" y="4905375"/>
          <p14:tracePt t="86548" x="4714875" y="4905375"/>
          <p14:tracePt t="86582" x="4959350" y="5038725"/>
          <p14:tracePt t="86586" x="5010150" y="5056188"/>
          <p14:tracePt t="86615" x="5037138" y="5083175"/>
          <p14:tracePt t="86618" x="5048250" y="5094288"/>
          <p14:tracePt t="86665" x="5076825" y="5105400"/>
          <p14:tracePt t="86681" x="5154613" y="5138738"/>
          <p14:tracePt t="86715" x="5221288" y="5156200"/>
          <p14:tracePt t="86904" x="5232400" y="5156200"/>
          <p14:tracePt t="87017" x="5227638" y="5145088"/>
          <p14:tracePt t="87025" x="5216525" y="5133975"/>
          <p14:tracePt t="87049" x="5105400" y="5056188"/>
          <p14:tracePt t="87081" x="4937125" y="4943475"/>
          <p14:tracePt t="87115" x="4852988" y="4876800"/>
          <p14:tracePt t="87148" x="4803775" y="4821238"/>
          <p14:tracePt t="87153" x="4786313" y="4821238"/>
          <p14:tracePt t="87182" x="4759325" y="4810125"/>
          <p14:tracePt t="87186" x="4748213" y="4810125"/>
          <p14:tracePt t="87215" x="4681538" y="4765675"/>
          <p14:tracePt t="87218" x="4664075" y="4765675"/>
          <p14:tracePt t="87248" x="4652963" y="4754563"/>
          <p14:tracePt t="87283" x="4613275" y="4737100"/>
          <p14:tracePt t="87315" x="4557713" y="4737100"/>
          <p14:tracePt t="87417" x="4546600" y="4737100"/>
          <p14:tracePt t="87425" x="4546600" y="4776788"/>
          <p14:tracePt t="87449" x="4546600" y="4883150"/>
          <p14:tracePt t="87481" x="4546600" y="4932363"/>
          <p14:tracePt t="87515" x="4608513" y="5016500"/>
          <p14:tracePt t="87520" x="4641850" y="5027613"/>
          <p14:tracePt t="87547" x="4730750" y="5072063"/>
          <p14:tracePt t="87580" x="4770438" y="5111750"/>
          <p14:tracePt t="87613" x="4826000" y="5111750"/>
          <p14:tracePt t="87617" x="4837113" y="5111750"/>
          <p14:tracePt t="87646" x="4865688" y="5133975"/>
          <p14:tracePt t="87680" x="4887913" y="5133975"/>
          <p14:tracePt t="87720" x="4899025" y="5133975"/>
          <p14:tracePt t="87752" x="4914900" y="5133975"/>
          <p14:tracePt t="87780" x="4954588" y="5149850"/>
          <p14:tracePt t="87813" x="4976813" y="5149850"/>
          <p14:tracePt t="87817" x="4992688" y="5149850"/>
          <p14:tracePt t="87846" x="5032375" y="5149850"/>
          <p14:tracePt t="87849" x="5072063" y="5149850"/>
          <p14:tracePt t="87880" x="5099050" y="5149850"/>
          <p14:tracePt t="87944" x="5110163" y="5149850"/>
          <p14:tracePt t="87980" x="5165725" y="5160963"/>
          <p14:tracePt t="88089" x="5176838" y="5160963"/>
          <p14:tracePt t="88104" x="5205413" y="5160963"/>
          <p14:tracePt t="88113" x="5216525" y="5160963"/>
          <p14:tracePt t="88146" x="5300663" y="5207000"/>
          <p14:tracePt t="88180" x="5427663" y="5251450"/>
          <p14:tracePt t="88213" x="5500688" y="5278438"/>
          <p14:tracePt t="88246" x="5511800" y="5278438"/>
          <p14:tracePt t="88248" x="5522913" y="5289550"/>
          <p14:tracePt t="88281" x="5578475" y="5307013"/>
          <p14:tracePt t="88313" x="5589588" y="5318125"/>
          <p14:tracePt t="88349" x="5618163" y="5318125"/>
          <p14:tracePt t="88381" x="5680075" y="5318125"/>
          <p14:tracePt t="88387" x="5695950" y="5329238"/>
          <p14:tracePt t="88415" x="5707063" y="5329238"/>
          <p14:tracePt t="88462" x="5718175" y="5329238"/>
          <p14:tracePt t="88482" x="5735638" y="5329238"/>
          <p14:tracePt t="88515" x="5791200" y="5329238"/>
          <p14:tracePt t="88765" x="5780088" y="5322888"/>
          <p14:tracePt t="88773" x="5768975" y="5311775"/>
          <p14:tracePt t="88782" x="5757863" y="5295900"/>
          <p14:tracePt t="88815" x="5629275" y="5233988"/>
          <p14:tracePt t="88820" x="5595938" y="5218113"/>
          <p14:tracePt t="88848" x="5467350" y="5172075"/>
          <p14:tracePt t="88852" x="5456238" y="5156200"/>
          <p14:tracePt t="88882" x="5445125" y="5145088"/>
          <p14:tracePt t="88915" x="5378450" y="5116513"/>
          <p14:tracePt t="88919" x="5360988" y="5116513"/>
          <p14:tracePt t="88949" x="5267325" y="5060950"/>
          <p14:tracePt t="88983" x="5199063" y="4994275"/>
          <p14:tracePt t="89015" x="5183188" y="4983163"/>
          <p14:tracePt t="89048" x="5105400" y="4916488"/>
          <p14:tracePt t="89053" x="5094288" y="4899025"/>
          <p14:tracePt t="89082" x="5037138" y="4860925"/>
          <p14:tracePt t="89115" x="5010150" y="4838700"/>
          <p14:tracePt t="89118" x="4981575" y="4821238"/>
          <p14:tracePt t="89149" x="4903788" y="4765675"/>
          <p14:tracePt t="89181" x="4725988" y="4732338"/>
          <p14:tracePt t="89215" x="4635500" y="4732338"/>
          <p14:tracePt t="89293" x="4624388" y="4732338"/>
          <p14:tracePt t="89301" x="4613275" y="4732338"/>
          <p14:tracePt t="89315" x="4586288" y="4732338"/>
          <p14:tracePt t="89318" x="4513263" y="4765675"/>
          <p14:tracePt t="89349" x="4479925" y="4765675"/>
          <p14:tracePt t="89469" x="4462463" y="4776788"/>
          <p14:tracePt t="89478" x="4462463" y="4787900"/>
          <p14:tracePt t="89486" x="4462463" y="4814888"/>
          <p14:tracePt t="89515" x="4473575" y="4916488"/>
          <p14:tracePt t="89518" x="4508500" y="4949825"/>
          <p14:tracePt t="89549" x="4630738" y="5045075"/>
          <p14:tracePt t="89582" x="4692650" y="5056188"/>
          <p14:tracePt t="89615" x="4781550" y="5072063"/>
          <p14:tracePt t="89649" x="4937125" y="5133975"/>
          <p14:tracePt t="89654" x="4965700" y="5133975"/>
          <p14:tracePt t="89681" x="5037138" y="5160963"/>
          <p14:tracePt t="89715" x="5048250" y="5172075"/>
          <p14:tracePt t="89750" x="5132388" y="5240338"/>
          <p14:tracePt t="89781" x="5187950" y="5311775"/>
          <p14:tracePt t="89815" x="5238750" y="5322888"/>
          <p14:tracePt t="89849" x="5283200" y="5351463"/>
          <p14:tracePt t="89881" x="5334000" y="5380038"/>
          <p14:tracePt t="89915" x="5372100" y="5391150"/>
          <p14:tracePt t="89919" x="5416550" y="5391150"/>
          <p14:tracePt t="89949" x="5456238" y="5435600"/>
          <p14:tracePt t="89958" x="5473700" y="5446713"/>
          <p14:tracePt t="89982" x="5511800" y="5446713"/>
          <p14:tracePt t="90016" x="5551488" y="5446713"/>
          <p14:tracePt t="90049" x="5578475" y="5457825"/>
          <p14:tracePt t="90082" x="5589588" y="5457825"/>
          <p14:tracePt t="90115" x="5629275" y="5457825"/>
          <p14:tracePt t="90120" x="5640388" y="5457825"/>
          <p14:tracePt t="90149" x="5784850" y="5457825"/>
          <p14:tracePt t="90181" x="5868988" y="5457825"/>
          <p14:tracePt t="90215" x="5913438" y="5457825"/>
          <p14:tracePt t="90248" x="5969000" y="5457825"/>
          <p14:tracePt t="90380" x="5957888" y="5457825"/>
          <p14:tracePt t="90395" x="5946775" y="5451475"/>
          <p14:tracePt t="90413" x="5868988" y="5356225"/>
          <p14:tracePt t="90446" x="5751513" y="5189538"/>
          <p14:tracePt t="90480" x="5646738" y="5127625"/>
          <p14:tracePt t="90483" x="5634038" y="5116513"/>
          <p14:tracePt t="90513" x="5522913" y="5116513"/>
          <p14:tracePt t="90516" x="5489575" y="5100638"/>
          <p14:tracePt t="90546" x="5316538" y="5049838"/>
          <p14:tracePt t="90549" x="5243513" y="4994275"/>
          <p14:tracePt t="90580" x="5121275" y="4899025"/>
          <p14:tracePt t="90613" x="5065713" y="4883150"/>
          <p14:tracePt t="90651" x="5065713" y="4872038"/>
          <p14:tracePt t="90680" x="5048250" y="4832350"/>
          <p14:tracePt t="90714" x="5037138" y="4754563"/>
          <p14:tracePt t="90717" x="5026025" y="4743450"/>
          <p14:tracePt t="90746" x="4999038" y="4687888"/>
          <p14:tracePt t="90749" x="4954588" y="4659313"/>
          <p14:tracePt t="90780" x="4852988" y="4603750"/>
          <p14:tracePt t="90813" x="4624388" y="4530725"/>
          <p14:tracePt t="90846" x="4602163" y="4530725"/>
          <p14:tracePt t="90880" x="4575175" y="4530725"/>
          <p14:tracePt t="90914" x="4508500" y="4530725"/>
          <p14:tracePt t="90915" x="4479925" y="4530725"/>
          <p14:tracePt t="90946" x="4424363" y="4537075"/>
          <p14:tracePt t="90949" x="4402138" y="4537075"/>
          <p14:tracePt t="90980" x="4384675" y="4548188"/>
          <p14:tracePt t="91014" x="4357688" y="4592638"/>
          <p14:tracePt t="91046" x="4357688" y="4687888"/>
          <p14:tracePt t="91080" x="4435475" y="4832350"/>
          <p14:tracePt t="91113" x="4575175" y="4894263"/>
          <p14:tracePt t="91116" x="4602163" y="4910138"/>
          <p14:tracePt t="91146" x="4692650" y="4910138"/>
          <p14:tracePt t="91148" x="4708525" y="4910138"/>
          <p14:tracePt t="91180" x="4803775" y="4938713"/>
          <p14:tracePt t="91213" x="4887913" y="4954588"/>
          <p14:tracePt t="91246" x="5003800" y="4999038"/>
          <p14:tracePt t="91280" x="5272088" y="5049838"/>
          <p14:tracePt t="91283" x="5289550" y="5060950"/>
          <p14:tracePt t="91313" x="5311775" y="5060950"/>
          <p14:tracePt t="91316" x="5327650" y="5078413"/>
          <p14:tracePt t="91349" x="5422900" y="5105400"/>
          <p14:tracePt t="91381" x="5507038" y="5127625"/>
          <p14:tracePt t="91442" x="5534025" y="5145088"/>
          <p14:tracePt t="91452" x="5545138" y="5145088"/>
          <p14:tracePt t="91482" x="5611813" y="5160963"/>
          <p14:tracePt t="91514" x="5640388" y="5183188"/>
          <p14:tracePt t="91548" x="5651500" y="5183188"/>
          <p14:tracePt t="91601" x="5680075" y="5200650"/>
          <p14:tracePt t="91615" x="5713413" y="5229225"/>
          <p14:tracePt t="91619" x="5724525" y="5245100"/>
          <p14:tracePt t="91730" x="5735638" y="5245100"/>
          <p14:tracePt t="91738" x="5751513" y="5256213"/>
          <p14:tracePt t="91748" x="5780088" y="5267325"/>
          <p14:tracePt t="91781" x="5842000" y="5284788"/>
          <p14:tracePt t="91817" x="5857875" y="5295900"/>
          <p14:tracePt t="91849" x="5868988" y="5307013"/>
          <p14:tracePt t="91883" x="5908675" y="5351463"/>
          <p14:tracePt t="91915" x="5924550" y="5391150"/>
          <p14:tracePt t="92097" x="5935663" y="5402263"/>
          <p14:tracePt t="92161" x="5964238" y="5418138"/>
          <p14:tracePt t="92169" x="5975350" y="5418138"/>
          <p14:tracePt t="92529" x="5969000" y="5429250"/>
          <p14:tracePt t="92545" x="5957888" y="5440363"/>
          <p14:tracePt t="92641" x="5942013" y="5440363"/>
          <p14:tracePt t="92648" x="5930900" y="5440363"/>
          <p14:tracePt t="92681" x="5835650" y="5440363"/>
          <p14:tracePt t="92715" x="5757863" y="5440363"/>
          <p14:tracePt t="92748" x="5746750" y="5440363"/>
          <p14:tracePt t="92753" x="5718175" y="5440363"/>
          <p14:tracePt t="92781" x="5680075" y="5424488"/>
          <p14:tracePt t="92786" x="5651500" y="5424488"/>
          <p14:tracePt t="92815" x="5640388" y="5407025"/>
          <p14:tracePt t="92819" x="5629275" y="5407025"/>
          <p14:tracePt t="92849" x="5545138" y="5367338"/>
          <p14:tracePt t="92881" x="5400675" y="5289550"/>
          <p14:tracePt t="92915" x="5316538" y="5233988"/>
          <p14:tracePt t="92921" x="5305425" y="5222875"/>
          <p14:tracePt t="92948" x="5267325" y="5195888"/>
          <p14:tracePt t="92953" x="5249863" y="5195888"/>
          <p14:tracePt t="92981" x="5227638" y="5183188"/>
          <p14:tracePt t="92985" x="5199063" y="5172075"/>
          <p14:tracePt t="93015" x="5105400" y="5094288"/>
          <p14:tracePt t="93020" x="5054600" y="5078413"/>
          <p14:tracePt t="93048" x="5010150" y="5033963"/>
          <p14:tracePt t="93359" x="0" y="0"/>
        </p14:tracePtLst>
        <p14:tracePtLst>
          <p14:tracePt t="94473" x="4865688" y="4803775"/>
          <p14:tracePt t="94533" x="4887913" y="4814888"/>
          <p14:tracePt t="94541" x="4921250" y="4849813"/>
          <p14:tracePt t="94548" x="4954588" y="4876800"/>
          <p14:tracePt t="94580" x="5048250" y="5033963"/>
          <p14:tracePt t="94615" x="5060950" y="5060950"/>
          <p14:tracePt t="94725" x="5037138" y="5049838"/>
          <p14:tracePt t="94733" x="5026025" y="5038725"/>
          <p14:tracePt t="94749" x="4981575" y="4983163"/>
          <p14:tracePt t="94782" x="4954588" y="4916488"/>
          <p14:tracePt t="94869" x="4954588" y="4921250"/>
          <p14:tracePt t="94885" x="4954588" y="4965700"/>
          <p14:tracePt t="94893" x="4954588" y="5016500"/>
          <p14:tracePt t="94916" x="4954588" y="5116513"/>
          <p14:tracePt t="94948" x="4965700" y="5160963"/>
          <p14:tracePt t="95045" x="4976813" y="5160963"/>
          <p14:tracePt t="95053" x="4976813" y="5122863"/>
          <p14:tracePt t="95079" x="4976813" y="4976813"/>
          <p14:tracePt t="95113" x="4965700" y="4921250"/>
          <p14:tracePt t="95174" x="4954588" y="4910138"/>
          <p14:tracePt t="95189" x="4943475" y="4910138"/>
          <p14:tracePt t="95215" x="4943475" y="4987925"/>
          <p14:tracePt t="95248" x="4943475" y="5072063"/>
          <p14:tracePt t="95253" x="4943475" y="5083175"/>
          <p14:tracePt t="95301" x="4943475" y="5078413"/>
          <p14:tracePt t="95317" x="4943475" y="5060950"/>
          <p14:tracePt t="95346" x="4943475" y="5011738"/>
          <p14:tracePt t="95701" x="4948238" y="4999038"/>
          <p14:tracePt t="95709" x="4976813" y="4972050"/>
          <p14:tracePt t="95718" x="4976813" y="4943475"/>
          <p14:tracePt t="95749" x="4976813" y="4860925"/>
          <p14:tracePt t="95781" x="4859338" y="4748213"/>
          <p14:tracePt t="95815" x="4741863" y="4703763"/>
          <p14:tracePt t="95820" x="4692650" y="4703763"/>
          <p14:tracePt t="95848" x="4681538" y="4703763"/>
          <p14:tracePt t="95881" x="4670425" y="4703763"/>
          <p14:tracePt t="95917" x="4641850" y="4703763"/>
          <p14:tracePt t="95921" x="4641850" y="4725988"/>
          <p14:tracePt t="95949" x="4641850" y="4921250"/>
          <p14:tracePt t="95981" x="4803775" y="5078413"/>
          <p14:tracePt t="96017" x="4814888" y="5089525"/>
          <p14:tracePt t="96069" x="4826000" y="5089525"/>
          <p14:tracePt t="96082" x="4899025" y="5011738"/>
          <p14:tracePt t="96116" x="4959350" y="4910138"/>
          <p14:tracePt t="96149" x="4970463" y="4883150"/>
          <p14:tracePt t="96182" x="4970463" y="4814888"/>
          <p14:tracePt t="96216" x="4852988" y="4737100"/>
          <p14:tracePt t="96248" x="4764088" y="4721225"/>
          <p14:tracePt t="96281" x="4748213" y="4721225"/>
          <p14:tracePt t="96469" x="4719638" y="4721225"/>
          <p14:tracePt t="96477" x="4652963" y="4703763"/>
          <p14:tracePt t="96501" x="4641850" y="4703763"/>
          <p14:tracePt t="96533" x="4630738" y="4703763"/>
          <p14:tracePt t="96629" x="4613275" y="4703763"/>
          <p14:tracePt t="96645" x="4602163" y="4703763"/>
          <p14:tracePt t="96663" x="4602163" y="4714875"/>
          <p14:tracePt t="96682" x="4602163" y="4725988"/>
          <p14:tracePt t="96687" x="4602163" y="4770438"/>
          <p14:tracePt t="96715" x="4708525" y="4865688"/>
          <p14:tracePt t="96718" x="4741863" y="4899025"/>
          <p14:tracePt t="96749" x="4841875" y="4983163"/>
          <p14:tracePt t="96781" x="4899025" y="5049838"/>
          <p14:tracePt t="96815" x="4948238" y="5078413"/>
          <p14:tracePt t="96848" x="4976813" y="5156200"/>
          <p14:tracePt t="96852" x="4976813" y="5183188"/>
          <p14:tracePt t="96883" x="4992688" y="5289550"/>
          <p14:tracePt t="96887" x="5003800" y="5307013"/>
          <p14:tracePt t="96915" x="5032375" y="5356225"/>
          <p14:tracePt t="96919" x="5032375" y="5373688"/>
          <p14:tracePt t="97029" x="5026025" y="5384800"/>
          <p14:tracePt t="97038" x="4999038" y="5345113"/>
          <p14:tracePt t="97048" x="4981575" y="5278438"/>
          <p14:tracePt t="97082" x="4675188" y="4932363"/>
          <p14:tracePt t="97086" x="4657725" y="4883150"/>
          <p14:tracePt t="97115" x="4524375" y="4748213"/>
          <p14:tracePt t="97119" x="4473575" y="4692650"/>
          <p14:tracePt t="97149" x="4457700" y="4625975"/>
          <p14:tracePt t="97183" x="4457700" y="4608513"/>
          <p14:tracePt t="97333" x="4457700" y="4597400"/>
          <p14:tracePt t="97348" x="4479925" y="4597400"/>
          <p14:tracePt t="97355" x="4491038" y="4597400"/>
          <p14:tracePt t="97381" x="4546600" y="4597400"/>
          <p14:tracePt t="97445" x="4591050" y="4619625"/>
          <p14:tracePt t="97455" x="4602163" y="4637088"/>
          <p14:tracePt t="97482" x="4859338" y="4876800"/>
          <p14:tracePt t="97485" x="4937125" y="4954588"/>
          <p14:tracePt t="97515" x="5132388" y="5127625"/>
          <p14:tracePt t="97519" x="5160963" y="5138738"/>
          <p14:tracePt t="97549" x="5199063" y="5178425"/>
          <p14:tracePt t="97554" x="5210175" y="5207000"/>
          <p14:tracePt t="97582" x="5305425" y="5318125"/>
          <p14:tracePt t="97587" x="5316538" y="5329238"/>
          <p14:tracePt t="97615" x="5327650" y="5340350"/>
          <p14:tracePt t="97651" x="5356225" y="5367338"/>
          <p14:tracePt t="97768" x="5356225" y="5295900"/>
          <p14:tracePt t="97777" x="5356225" y="5200650"/>
          <p14:tracePt t="97785" x="5356225" y="5133975"/>
          <p14:tracePt t="97815" x="5356225" y="4949825"/>
          <p14:tracePt t="97819" x="5356225" y="4921250"/>
          <p14:tracePt t="97851" x="5383213" y="4872038"/>
          <p14:tracePt t="97881" x="5394325" y="4832350"/>
          <p14:tracePt t="97915" x="5394325" y="4776788"/>
          <p14:tracePt t="97949" x="5334000" y="4765675"/>
          <p14:tracePt t="97953" x="5289550" y="4765675"/>
          <p14:tracePt t="97983" x="5232400" y="4787900"/>
          <p14:tracePt t="97986" x="5205413" y="4814888"/>
          <p14:tracePt t="98015" x="5110163" y="4865688"/>
          <p14:tracePt t="98020" x="5076825" y="4894263"/>
          <p14:tracePt t="98025" x="5010150" y="4910138"/>
          <p14:tracePt t="98049" x="4954588" y="4954588"/>
          <p14:tracePt t="98082" x="4870450" y="5027613"/>
          <p14:tracePt t="98115" x="4841875" y="5038725"/>
          <p14:tracePt t="98148" x="4830763" y="5049838"/>
          <p14:tracePt t="98185" x="4870450" y="5011738"/>
          <p14:tracePt t="98215" x="4948238" y="4905375"/>
          <p14:tracePt t="98219" x="4948238" y="4854575"/>
          <p14:tracePt t="98248" x="4959350" y="4759325"/>
          <p14:tracePt t="98281" x="4976813" y="4732338"/>
          <p14:tracePt t="98329" x="4976813" y="4703763"/>
          <p14:tracePt t="98348" x="4914900" y="4721225"/>
          <p14:tracePt t="98351" x="4870450" y="4721225"/>
          <p14:tracePt t="98380" x="4697413" y="4803775"/>
          <p14:tracePt t="98384" x="4624388" y="4843463"/>
          <p14:tracePt t="98415" x="4513263" y="4954588"/>
          <p14:tracePt t="98420" x="4502150" y="4965700"/>
          <p14:tracePt t="98457" x="4508500" y="4976813"/>
          <p14:tracePt t="98482" x="4586288" y="4905375"/>
          <p14:tracePt t="98515" x="4686300" y="4843463"/>
          <p14:tracePt t="98570" x="4703763" y="4843463"/>
          <p14:tracePt t="98582" x="4759325" y="4843463"/>
          <p14:tracePt t="98585" x="4808538" y="4843463"/>
          <p14:tracePt t="98617" x="5037138" y="4843463"/>
          <p14:tracePt t="98649" x="5172075" y="4854575"/>
          <p14:tracePt t="98681" x="5238750" y="4921250"/>
          <p14:tracePt t="98716" x="5360988" y="5016500"/>
          <p14:tracePt t="98721" x="5389563" y="5045075"/>
          <p14:tracePt t="98748" x="5484813" y="5105400"/>
          <p14:tracePt t="98753" x="5495925" y="5116513"/>
          <p14:tracePt t="98782" x="5507038" y="5116513"/>
          <p14:tracePt t="98786" x="5522913" y="5133975"/>
          <p14:tracePt t="98817" x="5589588" y="5189538"/>
          <p14:tracePt t="98850" x="5607050" y="5200650"/>
          <p14:tracePt t="98881" x="5629275" y="5240338"/>
          <p14:tracePt t="98916" x="5646738" y="5256213"/>
          <p14:tracePt t="99097" x="5634038" y="5284788"/>
          <p14:tracePt t="99105" x="5634038" y="5295900"/>
          <p14:tracePt t="99116" x="5622925" y="5307013"/>
          <p14:tracePt t="99150" x="5622925" y="5318125"/>
          <p14:tracePt t="99153" x="5622925" y="5334000"/>
          <p14:tracePt t="99182" x="5629275" y="5345113"/>
          <p14:tracePt t="99216" x="5640388" y="5345113"/>
          <p14:tracePt t="99249" x="5713413" y="5362575"/>
          <p14:tracePt t="99386" x="5713413" y="5351463"/>
          <p14:tracePt t="99394" x="5673725" y="5340350"/>
          <p14:tracePt t="99415" x="5622925" y="5229225"/>
          <p14:tracePt t="99418" x="5611813" y="5218113"/>
          <p14:tracePt t="99448" x="5573713" y="5207000"/>
          <p14:tracePt t="99561" x="5595938" y="5211763"/>
          <p14:tracePt t="99569" x="5607050" y="5222875"/>
          <p14:tracePt t="99581" x="5651500" y="5256213"/>
          <p14:tracePt t="99585" x="5702300" y="5273675"/>
          <p14:tracePt t="99615" x="5746750" y="5318125"/>
          <p14:tracePt t="99648" x="5757863" y="5329238"/>
          <p14:tracePt t="99753" x="5757863" y="5340350"/>
          <p14:tracePt t="99769" x="5718175" y="5334000"/>
          <p14:tracePt t="99782" x="5707063" y="5318125"/>
          <p14:tracePt t="99786" x="5680075" y="5307013"/>
          <p14:tracePt t="99815" x="5651500" y="5295900"/>
          <p14:tracePt t="99849" x="5629275" y="5267325"/>
          <p14:tracePt t="99977" x="5634038" y="5267325"/>
          <p14:tracePt t="99986" x="5662613" y="5267325"/>
          <p14:tracePt t="100015" x="5773738" y="5340350"/>
          <p14:tracePt t="100018" x="5784850" y="5356225"/>
          <p14:tracePt t="100050" x="5795963" y="5380038"/>
          <p14:tracePt t="100081" x="5813425" y="5391150"/>
          <p14:tracePt t="100185" x="5802313" y="5391150"/>
          <p14:tracePt t="100201" x="5773738" y="5384800"/>
          <p14:tracePt t="100215" x="5707063" y="5351463"/>
          <p14:tracePt t="100218" x="5680075" y="5351463"/>
          <p14:tracePt t="100248" x="5600700" y="5318125"/>
          <p14:tracePt t="100297" x="5573713" y="5300663"/>
          <p14:tracePt t="100315" x="5562600" y="5300663"/>
          <p14:tracePt t="100377" x="5567363" y="5300663"/>
          <p14:tracePt t="100383" x="5584825" y="5311775"/>
          <p14:tracePt t="100415" x="5640388" y="5367338"/>
          <p14:tracePt t="100418" x="5651500" y="5384800"/>
          <p14:tracePt t="100448" x="5695950" y="5384800"/>
          <p14:tracePt t="100589" x="5673725" y="5373688"/>
          <p14:tracePt t="100597" x="5657850" y="5373688"/>
          <p14:tracePt t="100615" x="5618163" y="5334000"/>
          <p14:tracePt t="100649" x="5534025" y="5307013"/>
          <p14:tracePt t="100653" x="5522913" y="5295900"/>
          <p14:tracePt t="100765" x="5529263" y="5284788"/>
          <p14:tracePt t="100781" x="5573713" y="5289550"/>
          <p14:tracePt t="100788" x="5584825" y="5307013"/>
          <p14:tracePt t="100815" x="5684838" y="5345113"/>
          <p14:tracePt t="100848" x="5702300" y="5356225"/>
          <p14:tracePt t="100973" x="5662613" y="5318125"/>
          <p14:tracePt t="100981" x="5646738" y="5307013"/>
          <p14:tracePt t="100988" x="5634038" y="5295900"/>
          <p14:tracePt t="101015" x="5507038" y="5211763"/>
          <p14:tracePt t="101049" x="5489575" y="5200650"/>
          <p14:tracePt t="101133" x="5500688" y="5200650"/>
          <p14:tracePt t="101141" x="5529263" y="5207000"/>
          <p14:tracePt t="101150" x="5540375" y="5222875"/>
          <p14:tracePt t="101180" x="5695950" y="5329238"/>
          <p14:tracePt t="101213" x="5713413" y="5356225"/>
          <p14:tracePt t="101341" x="5702300" y="5356225"/>
          <p14:tracePt t="101356" x="5691188" y="5351463"/>
          <p14:tracePt t="101381" x="5584825" y="5284788"/>
          <p14:tracePt t="101415" x="5545138" y="5273675"/>
          <p14:tracePt t="101501" x="5534025" y="5256213"/>
          <p14:tracePt t="101518" x="5540375" y="5256213"/>
          <p14:tracePt t="101526" x="5584825" y="5267325"/>
          <p14:tracePt t="101549" x="5651500" y="5307013"/>
          <p14:tracePt t="101581" x="5673725" y="5334000"/>
          <p14:tracePt t="101773" x="5668963" y="5329238"/>
          <p14:tracePt t="102717" x="5629275" y="5329238"/>
          <p14:tracePt t="102725" x="5611813" y="5329238"/>
          <p14:tracePt t="102749" x="5467350" y="5273675"/>
          <p14:tracePt t="102782" x="5260975" y="5156200"/>
          <p14:tracePt t="102815" x="5043488" y="5027613"/>
          <p14:tracePt t="102849" x="5014913" y="4999038"/>
          <p14:tracePt t="102883" x="5003800" y="4987925"/>
          <p14:tracePt t="102886" x="5003800" y="4976813"/>
          <p14:tracePt t="102915" x="4926013" y="4899025"/>
          <p14:tracePt t="102918" x="4914900" y="4883150"/>
          <p14:tracePt t="102948" x="4870450" y="4843463"/>
          <p14:tracePt t="102981" x="4819650" y="4814888"/>
          <p14:tracePt t="103016" x="4792663" y="4792663"/>
          <p14:tracePt t="103048" x="4737100" y="4710113"/>
          <p14:tracePt t="103055" x="4692650" y="4681538"/>
          <p14:tracePt t="103081" x="4641850" y="4608513"/>
          <p14:tracePt t="103087" x="4613275" y="4608513"/>
          <p14:tracePt t="103115" x="4519613" y="4564063"/>
          <p14:tracePt t="103119" x="4508500" y="4552950"/>
          <p14:tracePt t="103151" x="4479925" y="4552950"/>
          <p14:tracePt t="103181" x="4351338" y="4537075"/>
          <p14:tracePt t="103215" x="4200525" y="4537075"/>
          <p14:tracePt t="103248" x="4106863" y="4537075"/>
          <p14:tracePt t="103253" x="4095750" y="4537075"/>
          <p14:tracePt t="103283" x="4049713" y="4548188"/>
          <p14:tracePt t="103286" x="4038600" y="4548188"/>
          <p14:tracePt t="103315" x="4011613" y="4575175"/>
          <p14:tracePt t="103348" x="4011613" y="4643438"/>
          <p14:tracePt t="103381" x="4011613" y="4776788"/>
          <p14:tracePt t="103415" x="4049713" y="4849813"/>
          <p14:tracePt t="103421" x="4049713" y="4876800"/>
          <p14:tracePt t="103448" x="4060825" y="4899025"/>
          <p14:tracePt t="103481" x="4133850" y="4954588"/>
          <p14:tracePt t="103486" x="4162425" y="4972050"/>
          <p14:tracePt t="103515" x="4291013" y="5022850"/>
          <p14:tracePt t="103518" x="4324350" y="5033963"/>
          <p14:tracePt t="103549" x="4335463" y="5033963"/>
          <p14:tracePt t="103581" x="4435475" y="5049838"/>
          <p14:tracePt t="103615" x="4568825" y="5083175"/>
          <p14:tracePt t="103649" x="4635500" y="5094288"/>
          <p14:tracePt t="103681" x="4752975" y="5138738"/>
          <p14:tracePt t="103715" x="4852988" y="5189538"/>
          <p14:tracePt t="103749" x="4903788" y="5211763"/>
          <p14:tracePt t="103782" x="4992688" y="5240338"/>
          <p14:tracePt t="103815" x="5116513" y="5273675"/>
          <p14:tracePt t="103820" x="5127625" y="5273675"/>
          <p14:tracePt t="103849" x="5165725" y="5311775"/>
          <p14:tracePt t="103881" x="5283200" y="5340350"/>
          <p14:tracePt t="103915" x="5305425" y="5367338"/>
          <p14:tracePt t="103921" x="5367338" y="5380038"/>
          <p14:tracePt t="103948" x="5422900" y="5407025"/>
          <p14:tracePt t="103952" x="5451475" y="5424488"/>
          <p14:tracePt t="103981" x="5518150" y="5440363"/>
          <p14:tracePt t="103986" x="5545138" y="5451475"/>
          <p14:tracePt t="104017" x="5600700" y="5468938"/>
          <p14:tracePt t="104049" x="5611813" y="5480050"/>
          <p14:tracePt t="104082" x="5640388" y="5480050"/>
          <p14:tracePt t="104115" x="5735638" y="5491163"/>
          <p14:tracePt t="104122" x="5746750" y="5491163"/>
          <p14:tracePt t="104148" x="5818188" y="5507038"/>
          <p14:tracePt t="104152" x="5846763" y="5507038"/>
          <p14:tracePt t="104181" x="5969000" y="5507038"/>
          <p14:tracePt t="104185" x="5980113" y="5507038"/>
          <p14:tracePt t="104215" x="6092825" y="5507038"/>
          <p14:tracePt t="104368" x="6092825" y="5480050"/>
          <p14:tracePt t="104376" x="6092825" y="5468938"/>
          <p14:tracePt t="104384" x="6086475" y="5440363"/>
          <p14:tracePt t="104414" x="6013450" y="5351463"/>
          <p14:tracePt t="104416" x="5997575" y="5318125"/>
          <p14:tracePt t="104446" x="5924550" y="5278438"/>
          <p14:tracePt t="104449" x="5897563" y="5262563"/>
          <p14:tracePt t="104480" x="5829300" y="5233988"/>
          <p14:tracePt t="104513" x="5762625" y="5222875"/>
          <p14:tracePt t="104546" x="5646738" y="5127625"/>
          <p14:tracePt t="104580" x="5507038" y="5049838"/>
          <p14:tracePt t="104613" x="5467350" y="5027613"/>
          <p14:tracePt t="104646" x="5394325" y="4999038"/>
          <p14:tracePt t="104649" x="5383213" y="4999038"/>
          <p14:tracePt t="104680" x="5311775" y="4899025"/>
          <p14:tracePt t="104715" x="5300663" y="4887913"/>
          <p14:tracePt t="104786" x="5256213" y="4894263"/>
          <p14:tracePt t="104794" x="5243513" y="4910138"/>
          <p14:tracePt t="104815" x="5205413" y="4921250"/>
          <p14:tracePt t="104818" x="5194300" y="4932363"/>
          <p14:tracePt t="104849" x="5072063" y="5022850"/>
          <p14:tracePt t="104881" x="4987925" y="5038725"/>
          <p14:tracePt t="104915" x="4887913" y="5038725"/>
          <p14:tracePt t="104948" x="4841875" y="5038725"/>
          <p14:tracePt t="105313" x="4830763" y="5049838"/>
          <p14:tracePt t="105320" x="4837113" y="5060950"/>
          <p14:tracePt t="105346" x="4981575" y="5156200"/>
          <p14:tracePt t="105380" x="5165725" y="5278438"/>
          <p14:tracePt t="105384" x="5176838" y="5289550"/>
          <p14:tracePt t="105458" x="5221288" y="5307013"/>
          <p14:tracePt t="105466" x="5249863" y="5307013"/>
          <p14:tracePt t="105481" x="5267325" y="5318125"/>
          <p14:tracePt t="105515" x="5305425" y="5318125"/>
          <p14:tracePt t="105548" x="5327650" y="5340350"/>
          <p14:tracePt t="105581" x="5427663" y="5391150"/>
          <p14:tracePt t="105586" x="5456238" y="5391150"/>
          <p14:tracePt t="105615" x="5484813" y="5391150"/>
          <p14:tracePt t="105650" x="5522913" y="5402263"/>
          <p14:tracePt t="105730" x="5534025" y="5402263"/>
          <p14:tracePt t="105737" x="5551488" y="5402263"/>
          <p14:tracePt t="105793" x="5562600" y="5402263"/>
          <p14:tracePt t="105802" x="5573713" y="5402263"/>
          <p14:tracePt t="105815" x="5600700" y="5402263"/>
          <p14:tracePt t="105818" x="5611813" y="5402263"/>
          <p14:tracePt t="105849" x="5668963" y="5402263"/>
          <p14:tracePt t="105881" x="5680075" y="5402263"/>
          <p14:tracePt t="106417" x="5680075" y="5395913"/>
          <p14:tracePt t="107717" x="5673725" y="5380038"/>
          <p14:tracePt t="109475" x="0" y="0"/>
        </p14:tracePtLst>
        <p14:tracePtLst>
          <p14:tracePt t="111971" x="5680075" y="5391150"/>
          <p14:tracePt t="112057" x="5657850" y="5384800"/>
          <p14:tracePt t="112064" x="5646738" y="5384800"/>
          <p14:tracePt t="112082" x="5567363" y="5322888"/>
          <p14:tracePt t="112116" x="5529263" y="5267325"/>
          <p14:tracePt t="112146" x="5518150" y="5256213"/>
          <p14:tracePt t="112180" x="5489575" y="5233988"/>
          <p14:tracePt t="112184" x="5478463" y="5218113"/>
          <p14:tracePt t="112214" x="5438775" y="5207000"/>
          <p14:tracePt t="112264" x="5422900" y="5195888"/>
          <p14:tracePt t="112280" x="5411788" y="5178425"/>
          <p14:tracePt t="112314" x="5372100" y="5138738"/>
          <p14:tracePt t="112347" x="5360988" y="5127625"/>
          <p14:tracePt t="112407" x="5345113" y="5100638"/>
          <p14:tracePt t="112416" x="5316538" y="5083175"/>
          <p14:tracePt t="112649" x="5283200" y="5056188"/>
          <p14:tracePt t="112657" x="5272088" y="5038725"/>
          <p14:tracePt t="112682" x="5165725" y="4949825"/>
          <p14:tracePt t="112717" x="5065713" y="4883150"/>
          <p14:tracePt t="112721" x="5037138" y="4865688"/>
          <p14:tracePt t="112748" x="5021263" y="4827588"/>
          <p14:tracePt t="112815" x="5010150" y="4810125"/>
          <p14:tracePt t="112823" x="4999038" y="4799013"/>
          <p14:tracePt t="112848" x="4943475" y="4787900"/>
          <p14:tracePt t="112852" x="4914900" y="4770438"/>
          <p14:tracePt t="112881" x="4865688" y="4770438"/>
          <p14:tracePt t="112915" x="4852988" y="4770438"/>
          <p14:tracePt t="112950" x="4837113" y="4770438"/>
          <p14:tracePt t="112981" x="4826000" y="4838700"/>
          <p14:tracePt t="112990" x="4826000" y="4865688"/>
          <p14:tracePt t="113015" x="4837113" y="4938713"/>
          <p14:tracePt t="113048" x="4959350" y="5045075"/>
          <p14:tracePt t="113053" x="4992688" y="5078413"/>
          <p14:tracePt t="113079" x="5060950" y="5105400"/>
          <p14:tracePt t="113114" x="5099050" y="5116513"/>
          <p14:tracePt t="113116" x="5127625" y="5133975"/>
          <p14:tracePt t="113146" x="5210175" y="5133975"/>
          <p14:tracePt t="113149" x="5260975" y="5133975"/>
          <p14:tracePt t="113180" x="5356225" y="5145088"/>
          <p14:tracePt t="113213" x="5434013" y="5145088"/>
          <p14:tracePt t="113246" x="5551488" y="5160963"/>
          <p14:tracePt t="113280" x="5640388" y="5189538"/>
          <p14:tracePt t="113313" x="5651500" y="5200650"/>
          <p14:tracePt t="113348" x="5662613" y="5200650"/>
          <p14:tracePt t="113382" x="5746750" y="5240338"/>
          <p14:tracePt t="113415" x="5813425" y="5267325"/>
          <p14:tracePt t="113448" x="5842000" y="5284788"/>
          <p14:tracePt t="113709" x="5835650" y="5284788"/>
          <p14:tracePt t="113717" x="5802313" y="5256213"/>
          <p14:tracePt t="113746" x="5735638" y="5256213"/>
          <p14:tracePt t="113749" x="5707063" y="5245100"/>
          <p14:tracePt t="113780" x="5584825" y="5229225"/>
          <p14:tracePt t="113813" x="5434013" y="5200650"/>
          <p14:tracePt t="113846" x="5316538" y="5172075"/>
          <p14:tracePt t="113880" x="5305425" y="5172075"/>
          <p14:tracePt t="113913" x="5267325" y="5156200"/>
          <p14:tracePt t="113916" x="5249863" y="5145088"/>
          <p14:tracePt t="113949" x="5210175" y="5105400"/>
          <p14:tracePt t="113982" x="5160963" y="5056188"/>
          <p14:tracePt t="114015" x="5121275" y="5016500"/>
          <p14:tracePt t="114048" x="5094288" y="4987925"/>
          <p14:tracePt t="114054" x="5072063" y="4987925"/>
          <p14:tracePt t="114081" x="5054600" y="4976813"/>
          <p14:tracePt t="114115" x="5003800" y="4965700"/>
          <p14:tracePt t="114148" x="4992688" y="4965700"/>
          <p14:tracePt t="114348" x="4992688" y="4972050"/>
          <p14:tracePt t="114355" x="5014913" y="4983163"/>
          <p14:tracePt t="114379" x="5132388" y="5100638"/>
          <p14:tracePt t="114411" x="5216525" y="5172075"/>
          <p14:tracePt t="114447" x="5289550" y="5200650"/>
          <p14:tracePt t="114480" x="5316538" y="5211763"/>
          <p14:tracePt t="114484" x="5345113" y="5229225"/>
          <p14:tracePt t="114513" x="5411788" y="5256213"/>
          <p14:tracePt t="114516" x="5427663" y="5256213"/>
          <p14:tracePt t="114550" x="5522913" y="5278438"/>
          <p14:tracePt t="114581" x="5534025" y="5278438"/>
          <p14:tracePt t="115565" x="5495925" y="5256213"/>
          <p14:tracePt t="115573" x="5445125" y="5240338"/>
          <p14:tracePt t="115581" x="5394325" y="5207000"/>
          <p14:tracePt t="115615" x="5121275" y="5060950"/>
          <p14:tracePt t="115648" x="5003800" y="4983163"/>
          <p14:tracePt t="115653" x="4992688" y="4983163"/>
          <p14:tracePt t="115682" x="4937125" y="4943475"/>
          <p14:tracePt t="115687" x="4926013" y="4932363"/>
          <p14:tracePt t="115715" x="4870450" y="4905375"/>
          <p14:tracePt t="115718" x="4859338" y="4905375"/>
          <p14:tracePt t="115749" x="4841875" y="4894263"/>
          <p14:tracePt t="115805" x="4830763" y="4894263"/>
          <p14:tracePt t="115815" x="4803775" y="4876800"/>
          <p14:tracePt t="115848" x="4792663" y="4865688"/>
          <p14:tracePt t="116065" x="4797425" y="4872038"/>
          <p14:tracePt t="116082" x="4808538" y="4887913"/>
          <p14:tracePt t="116097" x="4826000" y="4932363"/>
          <p14:tracePt t="116115" x="4910138" y="5011738"/>
          <p14:tracePt t="116148" x="5037138" y="5105400"/>
          <p14:tracePt t="116153" x="5048250" y="5105400"/>
          <p14:tracePt t="116182" x="5072063" y="5133975"/>
          <p14:tracePt t="116215" x="5099050" y="5156200"/>
          <p14:tracePt t="116249" x="5183188" y="5183188"/>
          <p14:tracePt t="116283" x="5221288" y="5195888"/>
          <p14:tracePt t="116315" x="5278438" y="5233988"/>
          <p14:tracePt t="116348" x="5316538" y="5278438"/>
          <p14:tracePt t="116382" x="5327650" y="5289550"/>
          <p14:tracePt t="116417" x="5356225" y="5318125"/>
          <p14:tracePt t="116449" x="5438775" y="5345113"/>
          <p14:tracePt t="116481" x="5495925" y="5362575"/>
          <p14:tracePt t="116515" x="5551488" y="5362575"/>
          <p14:tracePt t="116549" x="5611813" y="5373688"/>
          <p14:tracePt t="116582" x="5640388" y="5373688"/>
          <p14:tracePt t="116625" x="5668963" y="5373688"/>
          <p14:tracePt t="116649" x="5691188" y="5384800"/>
          <p14:tracePt t="116850" x="5668963" y="5384800"/>
          <p14:tracePt t="116858" x="5657850" y="5380038"/>
          <p14:tracePt t="116881" x="5595938" y="5289550"/>
          <p14:tracePt t="116915" x="5462588" y="5195888"/>
          <p14:tracePt t="116949" x="5294313" y="5094288"/>
          <p14:tracePt t="116953" x="5221288" y="5038725"/>
          <p14:tracePt t="116961" x="5187950" y="5022850"/>
          <p14:tracePt t="116980" x="5143500" y="4994275"/>
          <p14:tracePt t="117505" x="5121275" y="4994275"/>
          <p14:tracePt t="117513" x="5105400" y="4994275"/>
          <p14:tracePt t="117521" x="5076825" y="4976813"/>
          <p14:tracePt t="117549" x="5065713" y="4976813"/>
          <p14:tracePt t="118097" x="5054600" y="4965700"/>
          <p14:tracePt t="118114" x="5054600" y="4949825"/>
          <p14:tracePt t="118129" x="5043488" y="4938713"/>
          <p14:tracePt t="118149" x="5026025" y="4910138"/>
          <p14:tracePt t="118182" x="5014913" y="4887913"/>
          <p14:tracePt t="118225" x="5014913" y="4872038"/>
          <p14:tracePt t="118249" x="4959350" y="4849813"/>
          <p14:tracePt t="118282" x="4932363" y="4792663"/>
          <p14:tracePt t="118368" x="4932363" y="4781550"/>
          <p14:tracePt t="118375" x="4921250" y="4765675"/>
          <p14:tracePt t="118545" x="4921250" y="4776788"/>
          <p14:tracePt t="118562" x="4921250" y="4803775"/>
          <p14:tracePt t="118582" x="4921250" y="4827588"/>
          <p14:tracePt t="118657" x="4921250" y="4838700"/>
          <p14:tracePt t="118665" x="4921250" y="4854575"/>
          <p14:tracePt t="118682" x="4921250" y="4894263"/>
          <p14:tracePt t="118715" x="4926013" y="4960938"/>
          <p14:tracePt t="118720" x="4959350" y="5005388"/>
          <p14:tracePt t="118746" x="4999038" y="5056188"/>
          <p14:tracePt t="118780" x="5010150" y="5100638"/>
          <p14:tracePt t="118848" x="5026025" y="5111750"/>
          <p14:tracePt t="118884" x="5026025" y="5122863"/>
          <p14:tracePt t="118900" x="5037138" y="5138738"/>
          <p14:tracePt t="118964" x="5048250" y="5149850"/>
          <p14:tracePt t="118981" x="5065713" y="5149850"/>
          <p14:tracePt t="118996" x="5094288" y="5167313"/>
          <p14:tracePt t="119013" x="5105400" y="5167313"/>
          <p14:tracePt t="119076" x="5116513" y="5178425"/>
          <p14:tracePt t="119084" x="5127625" y="5189538"/>
          <p14:tracePt t="119113" x="5165725" y="5189538"/>
          <p14:tracePt t="119116" x="5183188" y="5189538"/>
          <p14:tracePt t="119146" x="5194300" y="5200650"/>
          <p14:tracePt t="119181" x="5232400" y="5200650"/>
          <p14:tracePt t="119268" x="5243513" y="5200650"/>
          <p14:tracePt t="119277" x="5256213" y="5200650"/>
          <p14:tracePt t="119283" x="5272088" y="5200650"/>
          <p14:tracePt t="119316" x="5300663" y="5200650"/>
          <p14:tracePt t="119345" x="5311775" y="5200650"/>
          <p14:tracePt t="119347" x="5322888" y="5200650"/>
          <p14:tracePt t="119379" x="5389563" y="5200650"/>
          <p14:tracePt t="119414" x="5484813" y="5229225"/>
          <p14:tracePt t="119447" x="5511800" y="5245100"/>
          <p14:tracePt t="119637" x="5489575" y="5245100"/>
          <p14:tracePt t="119645" x="5478463" y="5245100"/>
          <p14:tracePt t="119653" x="5451475" y="5245100"/>
          <p14:tracePt t="119682" x="5394325" y="5211763"/>
          <p14:tracePt t="119686" x="5383213" y="5195888"/>
          <p14:tracePt t="119715" x="5311775" y="5167313"/>
          <p14:tracePt t="119718" x="5267325" y="5138738"/>
          <p14:tracePt t="119751" x="5227638" y="5111750"/>
          <p14:tracePt t="119781" x="5205413" y="5111750"/>
          <p14:tracePt t="119829" x="5187950" y="5111750"/>
          <p14:tracePt t="120005" x="5199063" y="5122863"/>
          <p14:tracePt t="120023" x="5210175" y="5133975"/>
          <p14:tracePt t="120030" x="5221288" y="5145088"/>
          <p14:tracePt t="120046" x="5267325" y="5189538"/>
          <p14:tracePt t="120080" x="5334000" y="5229225"/>
          <p14:tracePt t="120083" x="5345113" y="5240338"/>
          <p14:tracePt t="120113" x="5356225" y="5251450"/>
          <p14:tracePt t="120116" x="5372100" y="5278438"/>
          <p14:tracePt t="120147" x="5411788" y="5307013"/>
          <p14:tracePt t="120149" x="5438775" y="5307013"/>
          <p14:tracePt t="120180" x="5462588" y="5318125"/>
          <p14:tracePt t="120214" x="5489575" y="5329238"/>
          <p14:tracePt t="120246" x="5500688" y="5356225"/>
          <p14:tracePt t="120280" x="5511800" y="5367338"/>
          <p14:tracePt t="120313" x="5556250" y="5384800"/>
          <p14:tracePt t="120316" x="5567363" y="5384800"/>
          <p14:tracePt t="120346" x="5578475" y="5384800"/>
          <p14:tracePt t="120380" x="5618163" y="5395913"/>
          <p14:tracePt t="120532" x="5634038" y="5395913"/>
          <p14:tracePt t="120564" x="5634038" y="5391150"/>
          <p14:tracePt t="120571" x="5622925" y="5380038"/>
          <p14:tracePt t="120580" x="5611813" y="5362575"/>
          <p14:tracePt t="120613" x="5529263" y="5295900"/>
          <p14:tracePt t="120646" x="5438775" y="5195888"/>
          <p14:tracePt t="120680" x="5427663" y="5160963"/>
          <p14:tracePt t="120715" x="5411788" y="5122863"/>
          <p14:tracePt t="120748" x="5400675" y="5105400"/>
          <p14:tracePt t="120780" x="5345113" y="5078413"/>
          <p14:tracePt t="120813" x="5300663" y="5067300"/>
          <p14:tracePt t="120848" x="5289550" y="5067300"/>
          <p14:tracePt t="120853" x="5260975" y="5049838"/>
          <p14:tracePt t="120882" x="5249863" y="5049838"/>
          <p14:tracePt t="120886" x="5232400" y="5038725"/>
          <p14:tracePt t="120915" x="5165725" y="5038725"/>
          <p14:tracePt t="121125" x="5149850" y="5038725"/>
          <p14:tracePt t="121133" x="5149850" y="5045075"/>
          <p14:tracePt t="121149" x="5194300" y="5138738"/>
          <p14:tracePt t="121182" x="5305425" y="5262563"/>
          <p14:tracePt t="121215" x="5316538" y="5273675"/>
          <p14:tracePt t="121248" x="5327650" y="5289550"/>
          <p14:tracePt t="121253" x="5338763" y="5300663"/>
          <p14:tracePt t="121282" x="5427663" y="5329238"/>
          <p14:tracePt t="121287" x="5462588" y="5345113"/>
          <p14:tracePt t="121315" x="5489575" y="5362575"/>
          <p14:tracePt t="121319" x="5518150" y="5362575"/>
          <p14:tracePt t="121348" x="5529263" y="5362575"/>
          <p14:tracePt t="121684" x="5545138" y="5373688"/>
          <p14:tracePt t="122154" x="5534025" y="5367338"/>
          <p14:tracePt t="122233" x="5489575" y="5322888"/>
          <p14:tracePt t="122241" x="5478463" y="5307013"/>
          <p14:tracePt t="122248" x="5467350" y="5295900"/>
          <p14:tracePt t="122281" x="5411788" y="5284788"/>
          <p14:tracePt t="122313" x="5345113" y="5229225"/>
          <p14:tracePt t="122346" x="5227638" y="5138738"/>
          <p14:tracePt t="122352" x="5199063" y="5138738"/>
          <p14:tracePt t="122380" x="5110163" y="5094288"/>
          <p14:tracePt t="122413" x="5054600" y="5067300"/>
          <p14:tracePt t="122416" x="5043488" y="5067300"/>
          <p14:tracePt t="122448" x="4948238" y="5027613"/>
          <p14:tracePt t="122480" x="4892675" y="5011738"/>
          <p14:tracePt t="122601" x="4865688" y="5011738"/>
          <p14:tracePt t="122608" x="4852988" y="5011738"/>
          <p14:tracePt t="122616" x="4876800" y="5033963"/>
          <p14:tracePt t="122649" x="5003800" y="5178425"/>
          <p14:tracePt t="122682" x="5072063" y="5245100"/>
          <p14:tracePt t="122716" x="5143500" y="5262563"/>
          <p14:tracePt t="122748" x="5205413" y="5273675"/>
          <p14:tracePt t="122752" x="5278438" y="5289550"/>
          <p14:tracePt t="122781" x="5349875" y="5318125"/>
          <p14:tracePt t="122785" x="5360988" y="5318125"/>
          <p14:tracePt t="122815" x="5434013" y="5329238"/>
          <p14:tracePt t="122821" x="5445125" y="5329238"/>
          <p14:tracePt t="122825" x="5489575" y="5345113"/>
          <p14:tracePt t="122849" x="5556250" y="5345113"/>
          <p14:tracePt t="122881" x="5600700" y="5362575"/>
          <p14:tracePt t="122915" x="5611813" y="5362575"/>
          <p14:tracePt t="122950" x="5651500" y="5384800"/>
          <p14:tracePt t="123113" x="5680075" y="5402263"/>
          <p14:tracePt t="123121" x="5691188" y="5402263"/>
          <p14:tracePt t="123161" x="5684838" y="5402263"/>
          <p14:tracePt t="123182" x="5668963" y="5395913"/>
          <p14:tracePt t="123218" x="5551488" y="5318125"/>
          <p14:tracePt t="123249" x="5349875" y="5229225"/>
          <p14:tracePt t="123281" x="5205413" y="5167313"/>
          <p14:tracePt t="123352" x="5194300" y="5156200"/>
          <p14:tracePt t="123359" x="5183188" y="5145088"/>
          <p14:tracePt t="123380" x="5127625" y="5127625"/>
          <p14:tracePt t="123416" x="5099050" y="5089525"/>
          <p14:tracePt t="123448" x="5087938" y="5078413"/>
          <p14:tracePt t="123545" x="5087938" y="5067300"/>
          <p14:tracePt t="123561" x="5094288" y="5067300"/>
          <p14:tracePt t="123581" x="5132388" y="5089525"/>
          <p14:tracePt t="123615" x="5232400" y="5127625"/>
          <p14:tracePt t="123618" x="5267325" y="5145088"/>
          <p14:tracePt t="123648" x="5322888" y="5172075"/>
          <p14:tracePt t="123681" x="5422900" y="5240338"/>
          <p14:tracePt t="123716" x="5507038" y="5284788"/>
          <p14:tracePt t="123748" x="5562600" y="5295900"/>
          <p14:tracePt t="123781" x="5573713" y="5295900"/>
          <p14:tracePt t="123816" x="5589588" y="5295900"/>
          <p14:tracePt t="123849" x="5640388" y="5322888"/>
          <p14:tracePt t="123881" x="5751513" y="5367338"/>
          <p14:tracePt t="123889" x="5768975" y="5367338"/>
          <p14:tracePt t="124010" x="5780088" y="5367338"/>
          <p14:tracePt t="124024" x="5780088" y="5356225"/>
          <p14:tracePt t="124049" x="5780088" y="5334000"/>
          <p14:tracePt t="124081" x="5757863" y="5222875"/>
          <p14:tracePt t="124115" x="5740400" y="5083175"/>
          <p14:tracePt t="124148" x="5707063" y="4927600"/>
          <p14:tracePt t="124152" x="5691188" y="4910138"/>
          <p14:tracePt t="124183" x="5691188" y="4899025"/>
          <p14:tracePt t="124215" x="5680075" y="4843463"/>
          <p14:tracePt t="124219" x="5662613" y="4832350"/>
          <p14:tracePt t="124265" x="5651500" y="4832350"/>
          <p14:tracePt t="124283" x="5640388" y="4838700"/>
          <p14:tracePt t="124315" x="5611813" y="4860925"/>
          <p14:tracePt t="124346" x="5584825" y="4876800"/>
          <p14:tracePt t="124380" x="5562600" y="4916488"/>
          <p14:tracePt t="124384" x="5562600" y="4927600"/>
          <p14:tracePt t="124413" x="5562600" y="5045075"/>
          <p14:tracePt t="124415" x="5562600" y="5072063"/>
          <p14:tracePt t="124446" x="5634038" y="5183188"/>
          <p14:tracePt t="124448" x="5684838" y="5233988"/>
          <p14:tracePt t="124480" x="5942013" y="5362575"/>
          <p14:tracePt t="124513" x="6019800" y="5391150"/>
          <p14:tracePt t="124553" x="6037263" y="5391150"/>
          <p14:tracePt t="124681" x="6048375" y="5391150"/>
          <p14:tracePt t="124730" x="6059488" y="5391150"/>
          <p14:tracePt t="124737" x="6059488" y="5351463"/>
          <p14:tracePt t="124748" x="6059488" y="5284788"/>
          <p14:tracePt t="124782" x="6059488" y="5149850"/>
          <p14:tracePt t="124785" x="6059488" y="5122863"/>
          <p14:tracePt t="124815" x="5975350" y="5049838"/>
          <p14:tracePt t="124818" x="5964238" y="5033963"/>
          <p14:tracePt t="124849" x="5802313" y="4943475"/>
          <p14:tracePt t="124881" x="5668963" y="4865688"/>
          <p14:tracePt t="124915" x="5618163" y="4865688"/>
          <p14:tracePt t="124949" x="5534025" y="4854575"/>
          <p14:tracePt t="124981" x="5456238" y="4854575"/>
          <p14:tracePt t="125069" x="5427663" y="4838700"/>
          <p14:tracePt t="125078" x="5411788" y="4838700"/>
          <p14:tracePt t="125102" x="5372100" y="4838700"/>
          <p14:tracePt t="125115" x="5356225" y="4838700"/>
          <p14:tracePt t="125150" x="5345113" y="4899025"/>
          <p14:tracePt t="125181" x="5345113" y="5049838"/>
          <p14:tracePt t="125215" x="5556250" y="5189538"/>
          <p14:tracePt t="125249" x="5818188" y="5295900"/>
          <p14:tracePt t="125253" x="5891213" y="5334000"/>
          <p14:tracePt t="125282" x="6013450" y="5362575"/>
          <p14:tracePt t="125286" x="6064250" y="5380038"/>
          <p14:tracePt t="125316" x="6081713" y="5380038"/>
          <p14:tracePt t="125349" x="6159500" y="5395913"/>
          <p14:tracePt t="125381" x="6197600" y="5395913"/>
          <p14:tracePt t="125415" x="6219825" y="5395913"/>
          <p14:tracePt t="125448" x="6248400" y="5395913"/>
          <p14:tracePt t="125452" x="6276975" y="5395913"/>
          <p14:tracePt t="125481" x="6343650" y="5356225"/>
          <p14:tracePt t="125485" x="6343650" y="5329238"/>
          <p14:tracePt t="125515" x="6343650" y="5211763"/>
          <p14:tracePt t="125519" x="6343650" y="5195888"/>
          <p14:tracePt t="125549" x="6299200" y="4987925"/>
          <p14:tracePt t="125581" x="6008688" y="4843463"/>
          <p14:tracePt t="125615" x="5891213" y="4814888"/>
          <p14:tracePt t="125620" x="5880100" y="4814888"/>
          <p14:tracePt t="125648" x="5813425" y="4814888"/>
          <p14:tracePt t="125652" x="5802313" y="4814888"/>
          <p14:tracePt t="125681" x="5735638" y="4799013"/>
          <p14:tracePt t="125685" x="5718175" y="4799013"/>
          <p14:tracePt t="125715" x="5640388" y="4799013"/>
          <p14:tracePt t="125720" x="5622925" y="4799013"/>
          <p14:tracePt t="125749" x="5573713" y="4799013"/>
          <p14:tracePt t="125805" x="5562600" y="4799013"/>
          <p14:tracePt t="125821" x="5529263" y="4838700"/>
          <p14:tracePt t="125848" x="5529263" y="4910138"/>
          <p14:tracePt t="125852" x="5529263" y="4999038"/>
          <p14:tracePt t="125880" x="5529263" y="5122863"/>
          <p14:tracePt t="125913" x="5695950" y="5273675"/>
          <p14:tracePt t="125917" x="5746750" y="5322888"/>
          <p14:tracePt t="125946" x="5853113" y="5351463"/>
          <p14:tracePt t="125949" x="5880100" y="5367338"/>
          <p14:tracePt t="125980" x="6013450" y="5395913"/>
          <p14:tracePt t="126013" x="6126163" y="5440363"/>
          <p14:tracePt t="126048" x="6175375" y="5457825"/>
          <p14:tracePt t="126082" x="6186488" y="5457825"/>
          <p14:tracePt t="126142" x="6232525" y="5457825"/>
          <p14:tracePt t="126149" x="6243638" y="5457825"/>
          <p14:tracePt t="126205" x="6259513" y="5457825"/>
          <p14:tracePt t="126215" x="6299200" y="5468938"/>
          <p14:tracePt t="126248" x="6381750" y="5484813"/>
          <p14:tracePt t="126253" x="6392863" y="5484813"/>
          <p14:tracePt t="126301" x="6388100" y="5484813"/>
          <p14:tracePt t="126315" x="6359525" y="5473700"/>
          <p14:tracePt t="126319" x="6348413" y="5473700"/>
          <p14:tracePt t="126349" x="6192838" y="5429250"/>
          <p14:tracePt t="126382" x="6097588" y="5413375"/>
          <p14:tracePt t="126417" x="5975350" y="5367338"/>
          <p14:tracePt t="126448" x="5773738" y="5251450"/>
          <p14:tracePt t="126452" x="5762625" y="5240338"/>
          <p14:tracePt t="126480" x="5662613" y="5211763"/>
          <p14:tracePt t="126513" x="5578475" y="5172075"/>
          <p14:tracePt t="126516" x="5534025" y="5156200"/>
          <p14:tracePt t="126546" x="5378450" y="5067300"/>
          <p14:tracePt t="126549" x="5367338" y="5056188"/>
          <p14:tracePt t="126579" x="5294313" y="4972050"/>
          <p14:tracePt t="126616" x="5199063" y="4899025"/>
          <p14:tracePt t="126648" x="5094288" y="4810125"/>
          <p14:tracePt t="126653" x="5083175" y="4792663"/>
          <p14:tracePt t="126682" x="5065713" y="4781550"/>
          <p14:tracePt t="126715" x="5054600" y="4743450"/>
          <p14:tracePt t="126718" x="5043488" y="4732338"/>
          <p14:tracePt t="126749" x="4959350" y="4676775"/>
          <p14:tracePt t="126781" x="4803775" y="4630738"/>
          <p14:tracePt t="126815" x="4591050" y="4581525"/>
          <p14:tracePt t="126848" x="4524375" y="4564063"/>
          <p14:tracePt t="126884" x="4508500" y="4564063"/>
          <p14:tracePt t="126915" x="4457700" y="4564063"/>
          <p14:tracePt t="126920" x="4446588" y="4564063"/>
          <p14:tracePt t="126949" x="4391025" y="4548188"/>
          <p14:tracePt t="127005" x="4395788" y="4548188"/>
          <p14:tracePt t="127015" x="4424363" y="4548188"/>
          <p14:tracePt t="127048" x="4579938" y="4575175"/>
          <p14:tracePt t="127052" x="4613275" y="4592638"/>
          <p14:tracePt t="127081" x="4830763" y="4681538"/>
          <p14:tracePt t="127113" x="5116513" y="4781550"/>
          <p14:tracePt t="127116" x="5194300" y="4799013"/>
          <p14:tracePt t="127146" x="5445125" y="4910138"/>
          <p14:tracePt t="127148" x="5473700" y="4927600"/>
          <p14:tracePt t="127181" x="5713413" y="5011738"/>
          <p14:tracePt t="127215" x="5751513" y="5078413"/>
          <p14:tracePt t="127248" x="5824538" y="5133975"/>
          <p14:tracePt t="127253" x="5842000" y="5160963"/>
          <p14:tracePt t="127282" x="5913438" y="5240338"/>
          <p14:tracePt t="127315" x="5957888" y="5256213"/>
          <p14:tracePt t="127355" x="5969000" y="5256213"/>
          <p14:tracePt t="127387" x="5980113" y="5256213"/>
          <p14:tracePt t="127420" x="5991225" y="5267325"/>
          <p14:tracePt t="127500" x="6008688" y="5278438"/>
          <p14:tracePt t="127515" x="6019800" y="5278438"/>
          <p14:tracePt t="127532" x="6030913" y="5307013"/>
          <p14:tracePt t="127546" x="6030913" y="5318125"/>
          <p14:tracePt t="128175" x="0" y="0"/>
        </p14:tracePtLst>
        <p14:tracePtLst>
          <p14:tracePt t="130373" x="5702300" y="5229225"/>
          <p14:tracePt t="130433" x="5724525" y="5229225"/>
          <p14:tracePt t="130441" x="5740400" y="5229225"/>
          <p14:tracePt t="130449" x="5780088" y="5229225"/>
          <p14:tracePt t="130481" x="5957888" y="5311775"/>
          <p14:tracePt t="130515" x="6070600" y="5356225"/>
          <p14:tracePt t="130626" x="6048375" y="5356225"/>
          <p14:tracePt t="130633" x="6030913" y="5356225"/>
          <p14:tracePt t="130649" x="5975350" y="5351463"/>
          <p14:tracePt t="130682" x="5908675" y="5289550"/>
          <p14:tracePt t="130715" x="5853113" y="5251450"/>
          <p14:tracePt t="130748" x="5757863" y="5200650"/>
          <p14:tracePt t="130753" x="5729288" y="5172075"/>
          <p14:tracePt t="130782" x="5651500" y="5111750"/>
          <p14:tracePt t="130786" x="5634038" y="5067300"/>
          <p14:tracePt t="130815" x="5595938" y="4976813"/>
          <p14:tracePt t="130820" x="5578475" y="4932363"/>
          <p14:tracePt t="130849" x="5489575" y="4843463"/>
          <p14:tracePt t="130882" x="5383213" y="4754563"/>
          <p14:tracePt t="130915" x="5294313" y="4676775"/>
          <p14:tracePt t="130920" x="5243513" y="4665663"/>
          <p14:tracePt t="130949" x="5110163" y="4619625"/>
          <p14:tracePt t="130982" x="5060950" y="4592638"/>
          <p14:tracePt t="131015" x="5032375" y="4564063"/>
          <p14:tracePt t="131077" x="4937125" y="4548188"/>
          <p14:tracePt t="131085" x="4926013" y="4537075"/>
          <p14:tracePt t="131115" x="4841875" y="4537075"/>
          <p14:tracePt t="131120" x="4830763" y="4519613"/>
          <p14:tracePt t="131173" x="4819650" y="4519613"/>
          <p14:tracePt t="131189" x="4792663" y="4508500"/>
          <p14:tracePt t="131216" x="4737100" y="4508500"/>
          <p14:tracePt t="131301" x="4741863" y="4514850"/>
          <p14:tracePt t="131318" x="4775200" y="4559300"/>
          <p14:tracePt t="131326" x="4841875" y="4592638"/>
          <p14:tracePt t="131347" x="5021263" y="4703763"/>
          <p14:tracePt t="131380" x="5221288" y="4803775"/>
          <p14:tracePt t="131413" x="5345113" y="4894263"/>
          <p14:tracePt t="131446" x="5462588" y="4965700"/>
          <p14:tracePt t="131480" x="5562600" y="5067300"/>
          <p14:tracePt t="131513" x="5640388" y="5160963"/>
          <p14:tracePt t="131516" x="5651500" y="5172075"/>
          <p14:tracePt t="131546" x="5724525" y="5273675"/>
          <p14:tracePt t="131549" x="5757863" y="5289550"/>
          <p14:tracePt t="131580" x="5780088" y="5318125"/>
          <p14:tracePt t="131620" x="5795963" y="5345113"/>
          <p14:tracePt t="131646" x="5795963" y="5367338"/>
          <p14:tracePt t="131680" x="5824538" y="5384800"/>
          <p14:tracePt t="131713" x="5902325" y="5413375"/>
          <p14:tracePt t="131716" x="5919788" y="5424488"/>
          <p14:tracePt t="131746" x="6037263" y="5440363"/>
          <p14:tracePt t="131750" x="6086475" y="5457825"/>
          <p14:tracePt t="131780" x="6175375" y="5473700"/>
          <p14:tracePt t="131925" x="6170613" y="5473700"/>
          <p14:tracePt t="131934" x="6153150" y="5473700"/>
          <p14:tracePt t="131957" x="6142038" y="5473700"/>
          <p14:tracePt t="131982" x="6115050" y="5473700"/>
          <p14:tracePt t="132016" x="6037263" y="5473700"/>
          <p14:tracePt t="132048" x="5880100" y="5395913"/>
          <p14:tracePt t="132052" x="5868988" y="5395913"/>
          <p14:tracePt t="132082" x="5813425" y="5380038"/>
          <p14:tracePt t="132087" x="5802313" y="5380038"/>
          <p14:tracePt t="132115" x="5702300" y="5351463"/>
          <p14:tracePt t="132119" x="5691188" y="5351463"/>
          <p14:tracePt t="132149" x="5478463" y="5300663"/>
          <p14:tracePt t="132182" x="5394325" y="5262563"/>
          <p14:tracePt t="132419" x="0" y="0"/>
        </p14:tracePtLst>
        <p14:tracePtLst>
          <p14:tracePt t="139498" x="4921250" y="4710113"/>
          <p14:tracePt t="139541" x="4903788" y="4710113"/>
          <p14:tracePt t="139557" x="4903788" y="4714875"/>
          <p14:tracePt t="139582" x="4976813" y="4776788"/>
          <p14:tracePt t="139615" x="5087938" y="4843463"/>
          <p14:tracePt t="139621" x="5105400" y="4876800"/>
          <p14:tracePt t="139648" x="5132388" y="4916488"/>
          <p14:tracePt t="139652" x="5143500" y="4927600"/>
          <p14:tracePt t="139683" x="5205413" y="4972050"/>
          <p14:tracePt t="139687" x="5216525" y="4983163"/>
          <p14:tracePt t="139717" x="5238750" y="5005388"/>
          <p14:tracePt t="139748" x="5238750" y="5022850"/>
          <p14:tracePt t="139782" x="5238750" y="5033963"/>
          <p14:tracePt t="139817" x="5278438" y="5060950"/>
          <p14:tracePt t="139848" x="5316538" y="5072063"/>
          <p14:tracePt t="139893" x="5345113" y="5072063"/>
          <p14:tracePt t="139915" x="5372100" y="5111750"/>
          <p14:tracePt t="139918" x="5372100" y="5122863"/>
          <p14:tracePt t="139948" x="5456238" y="5149850"/>
          <p14:tracePt t="139990" x="5495925" y="5167313"/>
          <p14:tracePt t="140015" x="5534025" y="5178425"/>
          <p14:tracePt t="140048" x="5607050" y="5207000"/>
          <p14:tracePt t="140083" x="5629275" y="5218113"/>
          <p14:tracePt t="140165" x="5622925" y="5218113"/>
          <p14:tracePt t="140181" x="5595938" y="5211763"/>
          <p14:tracePt t="140189" x="5584825" y="5211763"/>
          <p14:tracePt t="140215" x="5567363" y="5211763"/>
          <p14:tracePt t="140248" x="5545138" y="5211763"/>
          <p14:tracePt t="140252" x="5500688" y="5195888"/>
          <p14:tracePt t="140282" x="5422900" y="5122863"/>
          <p14:tracePt t="140287" x="5372100" y="5089525"/>
          <p14:tracePt t="140316" x="5305425" y="5049838"/>
          <p14:tracePt t="140350" x="5238750" y="5011738"/>
          <p14:tracePt t="140382" x="5138738" y="4927600"/>
          <p14:tracePt t="140415" x="5021263" y="4849813"/>
          <p14:tracePt t="140448" x="4965700" y="4792663"/>
          <p14:tracePt t="140452" x="4954588" y="4781550"/>
          <p14:tracePt t="140482" x="4943475" y="4765675"/>
          <p14:tracePt t="140677" x="4943475" y="4776788"/>
          <p14:tracePt t="140685" x="4981575" y="4838700"/>
          <p14:tracePt t="140715" x="5143500" y="4983163"/>
          <p14:tracePt t="140719" x="5221288" y="5045075"/>
          <p14:tracePt t="140749" x="5294313" y="5100638"/>
          <p14:tracePt t="140806" x="5322888" y="5127625"/>
          <p14:tracePt t="140815" x="5349875" y="5127625"/>
          <p14:tracePt t="140848" x="5473700" y="5172075"/>
          <p14:tracePt t="140852" x="5500688" y="5172075"/>
          <p14:tracePt t="140880" x="5522913" y="5200650"/>
          <p14:tracePt t="140948" x="5551488" y="5200650"/>
          <p14:tracePt t="140956" x="5562600" y="5200650"/>
          <p14:tracePt t="141348" x="0" y="0"/>
        </p14:tracePtLst>
        <p14:tracePtLst>
          <p14:tracePt t="143350" x="4892675" y="4559300"/>
          <p14:tracePt t="143441" x="4881563" y="4548188"/>
          <p14:tracePt t="143459" x="4870450" y="4552950"/>
          <p14:tracePt t="143481" x="4870450" y="4564063"/>
          <p14:tracePt t="143515" x="4870450" y="4619625"/>
          <p14:tracePt t="143548" x="4870450" y="4630738"/>
          <p14:tracePt t="143552" x="4870450" y="4659313"/>
          <p14:tracePt t="143581" x="4876800" y="4681538"/>
          <p14:tracePt t="143586" x="4876800" y="4692650"/>
          <p14:tracePt t="143615" x="4876800" y="4710113"/>
          <p14:tracePt t="143777" x="4887913" y="4737100"/>
          <p14:tracePt t="143785" x="4887913" y="4748213"/>
          <p14:tracePt t="143815" x="4887913" y="4759325"/>
          <p14:tracePt t="143848" x="4887913" y="4787900"/>
          <p14:tracePt t="143881" x="4887913" y="4799013"/>
          <p14:tracePt t="143916" x="4903788" y="4854575"/>
          <p14:tracePt t="144033" x="4903788" y="4865688"/>
          <p14:tracePt t="144041" x="4903788" y="4876800"/>
          <p14:tracePt t="144048" x="4903788" y="4905375"/>
          <p14:tracePt t="144081" x="4914900" y="4927600"/>
          <p14:tracePt t="144289" x="4914900" y="4943475"/>
          <p14:tracePt t="144385" x="4914900" y="4954588"/>
          <p14:tracePt t="144481" x="4914900" y="4965700"/>
          <p14:tracePt t="144499" x="4914900" y="4983163"/>
          <p14:tracePt t="144529" x="4914900" y="4994275"/>
          <p14:tracePt t="144607" x="4914900" y="5005388"/>
          <p14:tracePt t="144625" x="4914900" y="5016500"/>
          <p14:tracePt t="144641" x="4926013" y="5045075"/>
          <p14:tracePt t="144649" x="4926013" y="5060950"/>
          <p14:tracePt t="145042" x="4926013" y="5072063"/>
          <p14:tracePt t="145393" x="4926013" y="5083175"/>
          <p14:tracePt t="145401" x="4926013" y="5094288"/>
          <p14:tracePt t="146005" x="4926013" y="5122863"/>
          <p14:tracePt t="146014" x="4926013" y="5138738"/>
          <p14:tracePt t="146048" x="4926013" y="5178425"/>
          <p14:tracePt t="146082" x="4926013" y="5189538"/>
          <p14:tracePt t="146086" x="4926013" y="5200650"/>
          <p14:tracePt t="146115" x="4926013" y="5240338"/>
          <p14:tracePt t="146119" x="4954588" y="5256213"/>
          <p14:tracePt t="146149" x="4970463" y="5267325"/>
          <p14:tracePt t="146183" x="4970463" y="5278438"/>
          <p14:tracePt t="146215" x="4981575" y="5307013"/>
          <p14:tracePt t="146277" x="4981575" y="5318125"/>
          <p14:tracePt t="146293" x="4981575" y="5334000"/>
          <p14:tracePt t="146325" x="4992688" y="5345113"/>
          <p14:tracePt t="146346" x="4992688" y="5356225"/>
          <p14:tracePt t="146381" x="5010150" y="5367338"/>
          <p14:tracePt t="146413" x="5021263" y="5384800"/>
          <p14:tracePt t="146447" x="5021263" y="5424488"/>
          <p14:tracePt t="146480" x="5021263" y="5446713"/>
          <p14:tracePt t="146513" x="5032375" y="5513388"/>
          <p14:tracePt t="146517" x="5032375" y="5540375"/>
          <p14:tracePt t="146547" x="5032375" y="5597525"/>
          <p14:tracePt t="146549" x="5032375" y="5608638"/>
          <p14:tracePt t="146581" x="5032375" y="5619750"/>
          <p14:tracePt t="146613" x="5032375" y="5675313"/>
          <p14:tracePt t="146647" x="5032375" y="5713413"/>
          <p14:tracePt t="146680" x="5032375" y="5741988"/>
          <p14:tracePt t="146713" x="5032375" y="5764213"/>
          <p14:tracePt t="147123" x="0" y="0"/>
        </p14:tracePtLst>
        <p14:tracePtLst>
          <p14:tracePt t="147790" x="4808538" y="5122863"/>
          <p14:tracePt t="147861" x="4808538" y="5111750"/>
          <p14:tracePt t="147894" x="4814888" y="5111750"/>
          <p14:tracePt t="147909" x="4859338" y="5122863"/>
          <p14:tracePt t="147916" x="4892675" y="5138738"/>
          <p14:tracePt t="147949" x="5026025" y="5167313"/>
          <p14:tracePt t="147982" x="5110163" y="5195888"/>
          <p14:tracePt t="148037" x="5138738" y="5207000"/>
          <p14:tracePt t="148048" x="5154613" y="5207000"/>
          <p14:tracePt t="148081" x="5205413" y="5233988"/>
          <p14:tracePt t="148085" x="5221288" y="5233988"/>
          <p14:tracePt t="148115" x="5243513" y="5262563"/>
          <p14:tracePt t="148119" x="5272088" y="5262563"/>
          <p14:tracePt t="148148" x="5327650" y="5300663"/>
          <p14:tracePt t="148181" x="5422900" y="5329238"/>
          <p14:tracePt t="148216" x="5507038" y="5384800"/>
          <p14:tracePt t="148248" x="5545138" y="5395913"/>
          <p14:tracePt t="148252" x="5556250" y="5395913"/>
          <p14:tracePt t="148281" x="5611813" y="5413375"/>
          <p14:tracePt t="148285" x="5640388" y="5424488"/>
          <p14:tracePt t="148315" x="5651500" y="5440363"/>
          <p14:tracePt t="148350" x="5691188" y="5451475"/>
          <p14:tracePt t="148382" x="5746750" y="5480050"/>
          <p14:tracePt t="148390" x="5762625" y="5491163"/>
          <p14:tracePt t="148415" x="5773738" y="5491163"/>
          <p14:tracePt t="148501" x="5802313" y="5491163"/>
          <p14:tracePt t="148509" x="5813425" y="5491163"/>
          <p14:tracePt t="148517" x="5824538" y="5502275"/>
          <p14:tracePt t="148549" x="5864225" y="5502275"/>
          <p14:tracePt t="148582" x="5946775" y="5502275"/>
          <p14:tracePt t="148615" x="6024563" y="5518150"/>
          <p14:tracePt t="148649" x="6081713" y="5529263"/>
          <p14:tracePt t="148684" x="6092825" y="5529263"/>
          <p14:tracePt t="149130" x="6086475" y="5529263"/>
          <p14:tracePt t="149145" x="6059488" y="5529263"/>
          <p14:tracePt t="149152" x="6048375" y="5529263"/>
          <p14:tracePt t="149181" x="5964238" y="5546725"/>
          <p14:tracePt t="149185" x="5946775" y="5546725"/>
          <p14:tracePt t="149215" x="5846763" y="5564188"/>
          <p14:tracePt t="149218" x="5835650" y="5564188"/>
          <p14:tracePt t="149249" x="5757863" y="5564188"/>
          <p14:tracePt t="149281" x="5718175" y="5564188"/>
          <p14:tracePt t="149315" x="5600700" y="5564188"/>
          <p14:tracePt t="149348" x="5551488" y="5564188"/>
          <p14:tracePt t="149753" x="5522913" y="5564188"/>
          <p14:tracePt t="149761" x="5451475" y="5529263"/>
          <p14:tracePt t="149781" x="5372100" y="5495925"/>
          <p14:tracePt t="149785" x="5338763" y="5468938"/>
          <p14:tracePt t="149813" x="5154613" y="5413375"/>
          <p14:tracePt t="149817" x="5121275" y="5402263"/>
          <p14:tracePt t="149848" x="4914900" y="5245100"/>
          <p14:tracePt t="149881" x="4887913" y="5218113"/>
          <p14:tracePt t="149915" x="4819650" y="5218113"/>
          <p14:tracePt t="149948" x="4686300" y="5218113"/>
          <p14:tracePt t="149953" x="4670425" y="5218113"/>
          <p14:tracePt t="149982" x="4564063" y="5229225"/>
          <p14:tracePt t="149985" x="4524375" y="5240338"/>
          <p14:tracePt t="150015" x="4508500" y="5256213"/>
          <p14:tracePt t="150057" x="4497388" y="5295900"/>
          <p14:tracePt t="150081" x="4479925" y="5351463"/>
          <p14:tracePt t="150115" x="4479925" y="5502275"/>
          <p14:tracePt t="150120" x="4479925" y="5529263"/>
          <p14:tracePt t="150148" x="4491038" y="5619750"/>
          <p14:tracePt t="150153" x="4524375" y="5653088"/>
          <p14:tracePt t="150182" x="4635500" y="5748338"/>
          <p14:tracePt t="150186" x="4664075" y="5764213"/>
          <p14:tracePt t="150215" x="4865688" y="5875338"/>
          <p14:tracePt t="150220" x="4937125" y="5908675"/>
          <p14:tracePt t="150248" x="5094288" y="5976938"/>
          <p14:tracePt t="150281" x="5267325" y="6021388"/>
          <p14:tracePt t="150315" x="5445125" y="6088063"/>
          <p14:tracePt t="150321" x="5495925" y="6099175"/>
          <p14:tracePt t="150346" x="5573713" y="6099175"/>
          <p14:tracePt t="150383" x="5584825" y="6099175"/>
          <p14:tracePt t="150415" x="5634038" y="6115050"/>
          <p14:tracePt t="150419" x="5695950" y="6115050"/>
          <p14:tracePt t="150449" x="5780088" y="6132513"/>
          <p14:tracePt t="150481" x="5807075" y="6132513"/>
          <p14:tracePt t="150515" x="5857875" y="6132513"/>
          <p14:tracePt t="150569" x="5902325" y="6103938"/>
          <p14:tracePt t="150582" x="5919788" y="6092825"/>
          <p14:tracePt t="150616" x="5997575" y="5908675"/>
          <p14:tracePt t="150648" x="5997575" y="5770563"/>
          <p14:tracePt t="150682" x="5913438" y="5653088"/>
          <p14:tracePt t="150715" x="5718175" y="5484813"/>
          <p14:tracePt t="150720" x="5646738" y="5446713"/>
          <p14:tracePt t="150748" x="5434013" y="5373688"/>
          <p14:tracePt t="150753" x="5422900" y="5373688"/>
          <p14:tracePt t="150781" x="5372100" y="5373688"/>
          <p14:tracePt t="150786" x="5356225" y="5373688"/>
          <p14:tracePt t="150815" x="5305425" y="5373688"/>
          <p14:tracePt t="150818" x="5278438" y="5373688"/>
          <p14:tracePt t="150849" x="5165725" y="5373688"/>
          <p14:tracePt t="150881" x="5127625" y="5373688"/>
          <p14:tracePt t="151369" x="5110163" y="5373688"/>
          <p14:tracePt t="151377" x="5083175" y="5384800"/>
          <p14:tracePt t="151384" x="5072063" y="5435600"/>
          <p14:tracePt t="151415" x="5026025" y="5502275"/>
          <p14:tracePt t="151419" x="5026025" y="5529263"/>
          <p14:tracePt t="151448" x="5010150" y="5619750"/>
          <p14:tracePt t="151545" x="5010150" y="5630863"/>
          <p14:tracePt t="151561" x="5010150" y="5646738"/>
          <p14:tracePt t="151625" x="5010150" y="5657850"/>
          <p14:tracePt t="151741" x="5021263" y="5702300"/>
          <p14:tracePt t="151748" x="5032375" y="5713413"/>
          <p14:tracePt t="151782" x="5043488" y="5753100"/>
          <p14:tracePt t="151815" x="5060950" y="5770563"/>
          <p14:tracePt t="152413" x="5072063" y="5770563"/>
          <p14:tracePt t="152461" x="5099050" y="5781675"/>
          <p14:tracePt t="152469" x="5110163" y="5781675"/>
          <p14:tracePt t="152482" x="5176838" y="5848350"/>
          <p14:tracePt t="152486" x="5187950" y="5859463"/>
          <p14:tracePt t="152513" x="5243513" y="5915025"/>
          <p14:tracePt t="152516" x="5256213" y="5926138"/>
          <p14:tracePt t="152549" x="5311775" y="5937250"/>
          <p14:tracePt t="152581" x="5349875" y="5954713"/>
          <p14:tracePt t="152621" x="5360988" y="5954713"/>
          <p14:tracePt t="152648" x="5394325" y="5781675"/>
          <p14:tracePt t="152652" x="5394325" y="5753100"/>
          <p14:tracePt t="152681" x="5316538" y="5580063"/>
          <p14:tracePt t="152686" x="5283200" y="5546725"/>
          <p14:tracePt t="152715" x="5260975" y="5524500"/>
          <p14:tracePt t="152749" x="5221288" y="5507038"/>
          <p14:tracePt t="152780" x="4999038" y="5630863"/>
          <p14:tracePt t="152813" x="4892675" y="5719763"/>
          <p14:tracePt t="152847" x="4892675" y="5748338"/>
          <p14:tracePt t="152881" x="4899025" y="5826125"/>
          <p14:tracePt t="152886" x="4932363" y="5859463"/>
          <p14:tracePt t="152915" x="5065713" y="5926138"/>
          <p14:tracePt t="152920" x="5116513" y="5943600"/>
          <p14:tracePt t="152948" x="5154613" y="5954713"/>
          <p14:tracePt t="153005" x="5172075" y="5915025"/>
          <p14:tracePt t="153015" x="5172075" y="5870575"/>
          <p14:tracePt t="153048" x="5127625" y="5748338"/>
          <p14:tracePt t="153080" x="5116513" y="5735638"/>
          <p14:tracePt t="153132" x="5121275" y="5724525"/>
          <p14:tracePt t="153146" x="5138738" y="5730875"/>
          <p14:tracePt t="153148" x="5183188" y="5759450"/>
          <p14:tracePt t="153182" x="5451475" y="5837238"/>
          <p14:tracePt t="153215" x="5607050" y="5837238"/>
          <p14:tracePt t="153248" x="5646738" y="5837238"/>
          <p14:tracePt t="153253" x="5713413" y="5837238"/>
          <p14:tracePt t="153281" x="5740400" y="5837238"/>
          <p14:tracePt t="153318" x="5791200" y="5837238"/>
          <p14:tracePt t="153346" x="5842000" y="5830888"/>
          <p14:tracePt t="153388" x="5857875" y="5830888"/>
          <p14:tracePt t="153414" x="5908675" y="5819775"/>
          <p14:tracePt t="153446" x="5975350" y="5792788"/>
          <p14:tracePt t="153482" x="6013450" y="5792788"/>
          <p14:tracePt t="153567" x="6059488" y="5803900"/>
          <p14:tracePt t="153574" x="6092825" y="5853113"/>
          <p14:tracePt t="153581" x="6119813" y="5881688"/>
          <p14:tracePt t="153615" x="6348413" y="6021388"/>
          <p14:tracePt t="153648" x="6516688" y="6048375"/>
          <p14:tracePt t="153653" x="6532563" y="6048375"/>
          <p14:tracePt t="153682" x="6599238" y="6065838"/>
          <p14:tracePt t="153685" x="6610350" y="6065838"/>
          <p14:tracePt t="153716" x="6683375" y="6065838"/>
          <p14:tracePt t="153719" x="6694488" y="6065838"/>
          <p14:tracePt t="153748" x="6705600" y="6065838"/>
          <p14:tracePt t="153789" x="6716713" y="6065838"/>
          <p14:tracePt t="153815" x="6811963" y="5992813"/>
          <p14:tracePt t="153848" x="6811963" y="5915025"/>
          <p14:tracePt t="153853" x="6811963" y="5886450"/>
          <p14:tracePt t="153882" x="6767513" y="5735638"/>
          <p14:tracePt t="153887" x="6689725" y="5680075"/>
          <p14:tracePt t="153915" x="6488113" y="5564188"/>
          <p14:tracePt t="153918" x="6438900" y="5551488"/>
          <p14:tracePt t="153949" x="6326188" y="5551488"/>
          <p14:tracePt t="153982" x="6192838" y="5557838"/>
          <p14:tracePt t="153988" x="6181725" y="5575300"/>
          <p14:tracePt t="154015" x="6137275" y="5619750"/>
          <p14:tracePt t="154093" x="6126163" y="5630863"/>
          <p14:tracePt t="154112" x="6126163" y="5657850"/>
          <p14:tracePt t="154120" x="6126163" y="5686425"/>
          <p14:tracePt t="154149" x="6164263" y="5842000"/>
          <p14:tracePt t="154183" x="6292850" y="5926138"/>
          <p14:tracePt t="154190" x="6303963" y="5926138"/>
          <p14:tracePt t="154215" x="6332538" y="5937250"/>
          <p14:tracePt t="154248" x="6427788" y="5965825"/>
          <p14:tracePt t="154253" x="6461125" y="5981700"/>
          <p14:tracePt t="154279" x="6565900" y="6010275"/>
          <p14:tracePt t="154313" x="6599238" y="6032500"/>
          <p14:tracePt t="154315" x="6616700" y="6032500"/>
          <p14:tracePt t="154346" x="6656388" y="6032500"/>
          <p14:tracePt t="154348" x="6667500" y="6048375"/>
          <p14:tracePt t="154493" x="6678613" y="6048375"/>
          <p14:tracePt t="154501" x="6678613" y="6026150"/>
          <p14:tracePt t="154515" x="6678613" y="5959475"/>
          <p14:tracePt t="154519" x="6678613" y="5932488"/>
          <p14:tracePt t="154549" x="6672263" y="5848350"/>
          <p14:tracePt t="154580" x="6588125" y="5819775"/>
          <p14:tracePt t="154613" x="6461125" y="5792788"/>
          <p14:tracePt t="154646" x="6303963" y="5775325"/>
          <p14:tracePt t="154681" x="6265863" y="5775325"/>
          <p14:tracePt t="154769" x="6248400" y="5775325"/>
          <p14:tracePt t="154784" x="6248400" y="5797550"/>
          <p14:tracePt t="154793" x="6248400" y="5808663"/>
          <p14:tracePt t="154815" x="6248400" y="5864225"/>
          <p14:tracePt t="154818" x="6276975" y="5892800"/>
          <p14:tracePt t="154848" x="6359525" y="5999163"/>
          <p14:tracePt t="154880" x="6399213" y="6010275"/>
          <p14:tracePt t="154913" x="6415088" y="6021388"/>
          <p14:tracePt t="155455" x="0" y="0"/>
        </p14:tracePtLst>
        <p14:tracePtLst>
          <p14:tracePt t="158348" x="931863" y="1562100"/>
          <p14:tracePt t="158350" x="920750" y="1550988"/>
          <p14:tracePt t="158363" x="909638" y="1550988"/>
          <p14:tracePt t="158382" x="892175" y="1524000"/>
          <p14:tracePt t="158437" x="881063" y="1524000"/>
          <p14:tracePt t="158517" x="887413" y="1495425"/>
          <p14:tracePt t="158525" x="887413" y="1484313"/>
          <p14:tracePt t="158549" x="987425" y="1428750"/>
          <p14:tracePt t="158581" x="1282700" y="1300163"/>
          <p14:tracePt t="158615" x="1595438" y="1300163"/>
          <p14:tracePt t="158622" x="1639888" y="1300163"/>
          <p14:tracePt t="158648" x="1812925" y="1362075"/>
          <p14:tracePt t="158652" x="1863725" y="1411288"/>
          <p14:tracePt t="158681" x="1908175" y="1439863"/>
          <p14:tracePt t="158853" x="1885950" y="1455738"/>
          <p14:tracePt t="158860" x="1868488" y="1455738"/>
          <p14:tracePt t="158882" x="1808163" y="1484313"/>
          <p14:tracePt t="158886" x="1757363" y="1501775"/>
          <p14:tracePt t="158917" x="1462088" y="1517650"/>
          <p14:tracePt t="158949" x="1065213" y="1517650"/>
          <p14:tracePt t="158982" x="892175" y="1517650"/>
          <p14:tracePt t="159015" x="798513" y="1462088"/>
          <p14:tracePt t="159048" x="747713" y="1439863"/>
          <p14:tracePt t="159053" x="719138" y="1422400"/>
          <p14:tracePt t="159125" x="725488" y="1428750"/>
          <p14:tracePt t="159141" x="769938" y="1444625"/>
          <p14:tracePt t="159148" x="865188" y="1484313"/>
          <p14:tracePt t="159181" x="1160463" y="1484313"/>
          <p14:tracePt t="159217" x="1477963" y="1484313"/>
          <p14:tracePt t="159248" x="1868488" y="1484313"/>
          <p14:tracePt t="159252" x="1885950" y="1484313"/>
          <p14:tracePt t="159281" x="1935163" y="1484313"/>
          <p14:tracePt t="159286" x="1947863" y="1484313"/>
          <p14:tracePt t="159349" x="1963738" y="1512888"/>
          <p14:tracePt t="159356" x="1935163" y="1528763"/>
          <p14:tracePt t="159380" x="1830388" y="1573213"/>
          <p14:tracePt t="159416" x="1579563" y="1573213"/>
          <p14:tracePt t="159448" x="1366838" y="1573213"/>
          <p14:tracePt t="159452" x="1322388" y="1573213"/>
          <p14:tracePt t="159482" x="1304925" y="1573213"/>
          <p14:tracePt t="159525" x="1304925" y="1568450"/>
          <p14:tracePt t="159549" x="1344613" y="1528763"/>
          <p14:tracePt t="159581" x="1395413" y="1512888"/>
          <p14:tracePt t="159615" x="1646238" y="1512888"/>
          <p14:tracePt t="159648" x="1919288" y="1512888"/>
          <p14:tracePt t="159653" x="2014538" y="1512888"/>
          <p14:tracePt t="159683" x="2103438" y="1512888"/>
          <p14:tracePt t="159765" x="2081213" y="1512888"/>
          <p14:tracePt t="159773" x="2030413" y="1512888"/>
          <p14:tracePt t="159783" x="1935163" y="1477963"/>
          <p14:tracePt t="159815" x="1684338" y="1455738"/>
          <p14:tracePt t="159848" x="1489075" y="1455738"/>
          <p14:tracePt t="159852" x="1462088" y="1455738"/>
          <p14:tracePt t="159882" x="1355725" y="1455738"/>
          <p14:tracePt t="159887" x="1344613" y="1455738"/>
          <p14:tracePt t="159915" x="1277938" y="1455738"/>
          <p14:tracePt t="159919" x="1260475" y="1455738"/>
          <p14:tracePt t="159950" x="1249363" y="1444625"/>
          <p14:tracePt t="160037" x="1249363" y="1433513"/>
          <p14:tracePt t="160052" x="1289050" y="1433513"/>
          <p14:tracePt t="160060" x="1355725" y="1433513"/>
          <p14:tracePt t="160082" x="1466850" y="1433513"/>
          <p14:tracePt t="160086" x="1533525" y="1433513"/>
          <p14:tracePt t="160115" x="1868488" y="1433513"/>
          <p14:tracePt t="160119" x="1958975" y="1433513"/>
          <p14:tracePt t="160148" x="1985963" y="1433513"/>
          <p14:tracePt t="160213" x="1947863" y="1444625"/>
          <p14:tracePt t="160221" x="1935163" y="1444625"/>
          <p14:tracePt t="160248" x="1701800" y="1444625"/>
          <p14:tracePt t="160283" x="1450975" y="1444625"/>
          <p14:tracePt t="160286" x="1360488" y="1444625"/>
          <p14:tracePt t="160315" x="1216025" y="1444625"/>
          <p14:tracePt t="160319" x="1204913" y="1444625"/>
          <p14:tracePt t="160453" x="1193800" y="1455738"/>
          <p14:tracePt t="160461" x="1193800" y="1466850"/>
          <p14:tracePt t="160481" x="1211263" y="1477963"/>
          <p14:tracePt t="160486" x="1238250" y="1477963"/>
          <p14:tracePt t="160515" x="1400175" y="1477963"/>
          <p14:tracePt t="160519" x="1489075" y="1477963"/>
          <p14:tracePt t="160549" x="1890713" y="1501775"/>
          <p14:tracePt t="160581" x="2220913" y="1501775"/>
          <p14:tracePt t="160629" x="2198688" y="1517650"/>
          <p14:tracePt t="160649" x="2136775" y="1517650"/>
          <p14:tracePt t="160654" x="2108200" y="1535113"/>
          <p14:tracePt t="160681" x="2025650" y="1557338"/>
          <p14:tracePt t="160685" x="1997075" y="1557338"/>
          <p14:tracePt t="160715" x="1812925" y="1557338"/>
          <p14:tracePt t="160719" x="1717675" y="1557338"/>
          <p14:tracePt t="160750" x="1444625" y="1557338"/>
          <p14:tracePt t="160781" x="1433513" y="1557338"/>
          <p14:tracePt t="161416" x="0" y="0"/>
        </p14:tracePtLst>
        <p14:tracePtLst>
          <p14:tracePt t="163593" x="4657725" y="4832350"/>
          <p14:tracePt t="163649" x="4670425" y="4838700"/>
          <p14:tracePt t="163665" x="4686300" y="4854575"/>
          <p14:tracePt t="163682" x="4741863" y="4865688"/>
          <p14:tracePt t="163715" x="4926013" y="4976813"/>
          <p14:tracePt t="163745" x="4992688" y="4994275"/>
          <p14:tracePt t="163891" x="5043488" y="4983163"/>
          <p14:tracePt t="163899" x="5054600" y="4983163"/>
          <p14:tracePt t="163912" x="5054600" y="4965700"/>
          <p14:tracePt t="163945" x="5099050" y="4854575"/>
          <p14:tracePt t="163947" x="5099050" y="4838700"/>
          <p14:tracePt t="163979" x="5099050" y="4787900"/>
          <p14:tracePt t="164015" x="5048250" y="4687888"/>
          <p14:tracePt t="164020" x="4999038" y="4670425"/>
          <p14:tracePt t="164048" x="4926013" y="4659313"/>
          <p14:tracePt t="164052" x="4914900" y="4659313"/>
          <p14:tracePt t="164081" x="4848225" y="4681538"/>
          <p14:tracePt t="164085" x="4814888" y="4692650"/>
          <p14:tracePt t="164115" x="4792663" y="4732338"/>
          <p14:tracePt t="164119" x="4792663" y="4759325"/>
          <p14:tracePt t="164149" x="4792663" y="4876800"/>
          <p14:tracePt t="164181" x="5014913" y="5072063"/>
          <p14:tracePt t="164215" x="5210175" y="5149850"/>
          <p14:tracePt t="164222" x="5256213" y="5167313"/>
          <p14:tracePt t="164248" x="5345113" y="5200650"/>
          <p14:tracePt t="164252" x="5360988" y="5200650"/>
          <p14:tracePt t="164281" x="5372100" y="5240338"/>
          <p14:tracePt t="164373" x="5383213" y="5233988"/>
          <p14:tracePt t="164390" x="5400675" y="5207000"/>
          <p14:tracePt t="164398" x="5400675" y="5172075"/>
          <p14:tracePt t="164415" x="5400675" y="5133975"/>
          <p14:tracePt t="164448" x="5349875" y="5083175"/>
          <p14:tracePt t="164453" x="5338763" y="5072063"/>
          <p14:tracePt t="164482" x="5316538" y="5056188"/>
          <p14:tracePt t="164595" x="0" y="0"/>
        </p14:tracePtLst>
        <p14:tracePtLst>
          <p14:tracePt t="164972" x="5349875" y="5932488"/>
          <p14:tracePt t="165013" x="5349875" y="5892800"/>
          <p14:tracePt t="165021" x="5349875" y="5881688"/>
          <p14:tracePt t="165048" x="5322888" y="5759450"/>
          <p14:tracePt t="165052" x="5294313" y="5713413"/>
          <p14:tracePt t="165082" x="5227638" y="5564188"/>
          <p14:tracePt t="165086" x="5172075" y="5484813"/>
          <p14:tracePt t="165115" x="5003800" y="5322888"/>
          <p14:tracePt t="165119" x="4976813" y="5322888"/>
          <p14:tracePt t="165149" x="4830763" y="5251450"/>
          <p14:tracePt t="165183" x="4764088" y="5251450"/>
          <p14:tracePt t="165190" x="4741863" y="5251450"/>
          <p14:tracePt t="165215" x="4686300" y="5289550"/>
          <p14:tracePt t="165248" x="4586288" y="5429250"/>
          <p14:tracePt t="165253" x="4586288" y="5473700"/>
          <p14:tracePt t="165283" x="4586288" y="5557838"/>
          <p14:tracePt t="165287" x="4586288" y="5586413"/>
          <p14:tracePt t="165315" x="4675188" y="5691188"/>
          <p14:tracePt t="165318" x="4708525" y="5741988"/>
          <p14:tracePt t="165346" x="4837113" y="5808663"/>
          <p14:tracePt t="165349" x="4881563" y="5837238"/>
          <p14:tracePt t="165380" x="5021263" y="5881688"/>
          <p14:tracePt t="165413" x="5072063" y="5892800"/>
          <p14:tracePt t="165446" x="5127625" y="5892800"/>
          <p14:tracePt t="165481" x="5172075" y="5886450"/>
          <p14:tracePt t="165515" x="5183188" y="5691188"/>
          <p14:tracePt t="165518" x="5183188" y="5664200"/>
          <p14:tracePt t="165549" x="4932363" y="5351463"/>
          <p14:tracePt t="165581" x="4719638" y="5240338"/>
          <p14:tracePt t="165621" x="4703763" y="5240338"/>
          <p14:tracePt t="165649" x="4692650" y="5391150"/>
          <p14:tracePt t="165682" x="4697413" y="5491163"/>
          <p14:tracePt t="165715" x="4737100" y="5502275"/>
          <p14:tracePt t="165747" x="4808538" y="5495925"/>
          <p14:tracePt t="165748" x="0" y="0"/>
        </p14:tracePtLst>
        <p14:tracePtLst>
          <p14:tracePt t="167210" x="4324350" y="4960938"/>
          <p14:tracePt t="167266" x="4335463" y="4960938"/>
          <p14:tracePt t="167281" x="4346575" y="4949825"/>
          <p14:tracePt t="167297" x="4373563" y="4949825"/>
          <p14:tracePt t="167316" x="4451350" y="4949825"/>
          <p14:tracePt t="167320" x="4502150" y="4949825"/>
          <p14:tracePt t="167348" x="4602163" y="4949825"/>
          <p14:tracePt t="167352" x="4635500" y="4954588"/>
          <p14:tracePt t="167381" x="4646613" y="4954588"/>
          <p14:tracePt t="167417" x="4714875" y="4972050"/>
          <p14:tracePt t="167449" x="4797425" y="4999038"/>
          <p14:tracePt t="167481" x="4892675" y="5011738"/>
          <p14:tracePt t="167490" x="4910138" y="5011738"/>
          <p14:tracePt t="167515" x="4932363" y="5038725"/>
          <p14:tracePt t="167548" x="4987925" y="5038725"/>
          <p14:tracePt t="167582" x="4999038" y="5049838"/>
          <p14:tracePt t="167615" x="5010150" y="5078413"/>
          <p14:tracePt t="167646" x="5037138" y="5105400"/>
          <p14:tracePt t="167649" x="5048250" y="5116513"/>
          <p14:tracePt t="167680" x="5105400" y="5145088"/>
          <p14:tracePt t="167713" x="5116513" y="5145088"/>
          <p14:tracePt t="167749" x="5127625" y="5156200"/>
          <p14:tracePt t="167784" x="5143500" y="5156200"/>
          <p14:tracePt t="167817" x="5154613" y="5167313"/>
          <p14:tracePt t="167848" x="5165725" y="5183188"/>
          <p14:tracePt t="167884" x="5183188" y="5183188"/>
          <p14:tracePt t="167915" x="5194300" y="5195888"/>
          <p14:tracePt t="167949" x="5205413" y="5207000"/>
          <p14:tracePt t="167982" x="5243513" y="5222875"/>
          <p14:tracePt t="167987" x="5260975" y="5233988"/>
          <p14:tracePt t="168015" x="5300663" y="5251450"/>
          <p14:tracePt t="168049" x="5311775" y="5262563"/>
          <p14:tracePt t="168082" x="5338763" y="5273675"/>
          <p14:tracePt t="168115" x="5378450" y="5284788"/>
          <p14:tracePt t="168148" x="5416550" y="5340350"/>
          <p14:tracePt t="168183" x="5427663" y="5351463"/>
          <p14:tracePt t="168215" x="5511800" y="5351463"/>
          <p14:tracePt t="168218" x="5522913" y="5362575"/>
          <p14:tracePt t="168248" x="5578475" y="5391150"/>
          <p14:tracePt t="168281" x="5646738" y="5407025"/>
          <p14:tracePt t="168315" x="5657850" y="5418138"/>
          <p14:tracePt t="168346" x="5673725" y="5418138"/>
          <p14:tracePt t="168379" x="5751513" y="5435600"/>
          <p14:tracePt t="168412" x="5835650" y="5446713"/>
          <p14:tracePt t="168416" x="5857875" y="5446713"/>
          <p14:tracePt t="168449" x="5942013" y="5457825"/>
          <p14:tracePt t="168480" x="5980113" y="5457825"/>
          <p14:tracePt t="168514" x="6059488" y="5457825"/>
          <p14:tracePt t="168547" x="6232525" y="5457825"/>
          <p14:tracePt t="168552" x="6281738" y="5473700"/>
          <p14:tracePt t="168580" x="6354763" y="5491163"/>
          <p14:tracePt t="168613" x="6381750" y="5491163"/>
          <p14:tracePt t="168647" x="6494463" y="5518150"/>
          <p14:tracePt t="168650" x="6527800" y="5535613"/>
          <p14:tracePt t="168680" x="6594475" y="5575300"/>
          <p14:tracePt t="168713" x="6667500" y="5602288"/>
          <p14:tracePt t="168747" x="6689725" y="5619750"/>
          <p14:tracePt t="168782" x="6727825" y="5630863"/>
          <p14:tracePt t="168786" x="6745288" y="5630863"/>
          <p14:tracePt t="168815" x="6767513" y="5641975"/>
          <p14:tracePt t="168819" x="6778625" y="5641975"/>
          <p14:tracePt t="168850" x="6834188" y="5653088"/>
          <p14:tracePt t="168881" x="6851650" y="5668963"/>
          <p14:tracePt t="169105" x="6840538" y="5668963"/>
          <p14:tracePt t="169122" x="6800850" y="5668963"/>
          <p14:tracePt t="169129" x="6750050" y="5668963"/>
          <p14:tracePt t="169148" x="6561138" y="5613400"/>
          <p14:tracePt t="169152" x="6510338" y="5613400"/>
          <p14:tracePt t="169181" x="6348413" y="5597525"/>
          <p14:tracePt t="169185" x="6254750" y="5597525"/>
          <p14:tracePt t="169215" x="6024563" y="5580063"/>
          <p14:tracePt t="169219" x="5997575" y="5580063"/>
          <p14:tracePt t="169249" x="5846763" y="5564188"/>
          <p14:tracePt t="169282" x="5829300" y="5564188"/>
          <p14:tracePt t="169599" x="0" y="0"/>
        </p14:tracePtLst>
        <p14:tracePtLst>
          <p14:tracePt t="177757" x="663575" y="2092325"/>
          <p14:tracePt t="177797" x="669925" y="2092325"/>
          <p14:tracePt t="177814" x="714375" y="2092325"/>
          <p14:tracePt t="177821" x="763588" y="2109788"/>
          <p14:tracePt t="177848" x="903288" y="2125663"/>
          <p14:tracePt t="177852" x="998538" y="2147888"/>
          <p14:tracePt t="177882" x="1255713" y="2181225"/>
          <p14:tracePt t="177887" x="1282700" y="2181225"/>
          <p14:tracePt t="177915" x="1360488" y="2181225"/>
          <p14:tracePt t="177949" x="1406525" y="2181225"/>
          <p14:tracePt t="177982" x="1500188" y="2181225"/>
          <p14:tracePt t="178015" x="1562100" y="2181225"/>
          <p14:tracePt t="178021" x="1612900" y="2181225"/>
          <p14:tracePt t="178048" x="1662113" y="2181225"/>
          <p14:tracePt t="178052" x="1690688" y="2181225"/>
          <p14:tracePt t="178083" x="1701800" y="2181225"/>
          <p14:tracePt t="178087" x="1717675" y="2181225"/>
          <p14:tracePt t="178115" x="1819275" y="2176463"/>
          <p14:tracePt t="178119" x="1835150" y="2176463"/>
          <p14:tracePt t="178149" x="1963738" y="2176463"/>
          <p14:tracePt t="178183" x="2081213" y="2159000"/>
          <p14:tracePt t="178215" x="2136775" y="2143125"/>
          <p14:tracePt t="178248" x="2259013" y="2103438"/>
          <p14:tracePt t="178253" x="2303463" y="2103438"/>
          <p14:tracePt t="178282" x="2393950" y="2103438"/>
          <p14:tracePt t="178286" x="2443163" y="2087563"/>
          <p14:tracePt t="178315" x="2509838" y="2070100"/>
          <p14:tracePt t="178318" x="2538413" y="2070100"/>
          <p14:tracePt t="178349" x="2744788" y="2070100"/>
          <p14:tracePt t="178382" x="2968625" y="2036763"/>
          <p14:tracePt t="178415" x="3068638" y="1992313"/>
          <p14:tracePt t="178449" x="3113088" y="1992313"/>
          <p14:tracePt t="178481" x="3190875" y="1992313"/>
          <p14:tracePt t="178486" x="3219450" y="1992313"/>
          <p14:tracePt t="178515" x="3268663" y="1981200"/>
          <p14:tracePt t="178519" x="3297238" y="1981200"/>
          <p14:tracePt t="178548" x="3381375" y="1981200"/>
          <p14:tracePt t="178582" x="3514725" y="1981200"/>
          <p14:tracePt t="178616" x="3648075" y="1981200"/>
          <p14:tracePt t="178648" x="3727450" y="1981200"/>
          <p14:tracePt t="178654" x="3754438" y="1981200"/>
          <p14:tracePt t="178681" x="3821113" y="1970088"/>
          <p14:tracePt t="178686" x="3838575" y="1970088"/>
          <p14:tracePt t="178715" x="3971925" y="1970088"/>
          <p14:tracePt t="178719" x="4038600" y="1970088"/>
          <p14:tracePt t="178749" x="4273550" y="1981200"/>
          <p14:tracePt t="178781" x="4313238" y="1981200"/>
          <p14:tracePt t="178815" x="4324350" y="1981200"/>
          <p14:tracePt t="178849" x="4424363" y="1992313"/>
          <p14:tracePt t="178889" x="4451350" y="1992313"/>
          <p14:tracePt t="178915" x="4468813" y="1992313"/>
          <p14:tracePt t="178985" x="4468813" y="2008188"/>
          <p14:tracePt t="179003" x="4457700" y="2019300"/>
          <p14:tracePt t="179016" x="4446588" y="2019300"/>
          <p14:tracePt t="179050" x="4140200" y="2036763"/>
          <p14:tracePt t="179081" x="3967163" y="2036763"/>
          <p14:tracePt t="179115" x="3832225" y="2025650"/>
          <p14:tracePt t="179149" x="3754438" y="2025650"/>
          <p14:tracePt t="179154" x="3738563" y="2025650"/>
          <p14:tracePt t="179181" x="3716338" y="2025650"/>
          <p14:tracePt t="179305" x="3698875" y="2030413"/>
          <p14:tracePt t="179313" x="3738563" y="2047875"/>
          <p14:tracePt t="179323" x="3810000" y="2081213"/>
          <p14:tracePt t="179347" x="4056063" y="2203450"/>
          <p14:tracePt t="179382" x="4244975" y="2220913"/>
          <p14:tracePt t="179416" x="4262438" y="2220913"/>
          <p14:tracePt t="179498" x="4262438" y="2214563"/>
          <p14:tracePt t="179513" x="4251325" y="2203450"/>
          <p14:tracePt t="179521" x="4211638" y="2187575"/>
          <p14:tracePt t="179548" x="3956050" y="2132013"/>
          <p14:tracePt t="179553" x="3905250" y="2132013"/>
          <p14:tracePt t="179581" x="3760788" y="2114550"/>
          <p14:tracePt t="179586" x="3749675" y="2114550"/>
          <p14:tracePt t="179615" x="3709988" y="2114550"/>
          <p14:tracePt t="179801" x="3732213" y="2125663"/>
          <p14:tracePt t="179809" x="3776663" y="2125663"/>
          <p14:tracePt t="179818" x="3827463" y="2159000"/>
          <p14:tracePt t="179849" x="3971925" y="2187575"/>
          <p14:tracePt t="179882" x="4071938" y="2203450"/>
          <p14:tracePt t="180090" x="4060825" y="2203450"/>
          <p14:tracePt t="180105" x="4022725" y="2203450"/>
          <p14:tracePt t="180115" x="3956050" y="2203450"/>
          <p14:tracePt t="180148" x="3705225" y="2203450"/>
          <p14:tracePt t="180153" x="3636963" y="2203450"/>
          <p14:tracePt t="180181" x="3592513" y="2203450"/>
          <p14:tracePt t="180343" x="3632200" y="2203450"/>
          <p14:tracePt t="180351" x="3643313" y="2203450"/>
          <p14:tracePt t="180379" x="3749675" y="2220913"/>
          <p14:tracePt t="180415" x="3816350" y="2220913"/>
          <p14:tracePt t="180419" x="3827463" y="2220913"/>
          <p14:tracePt t="180449" x="3865563" y="2220913"/>
          <p14:tracePt t="180482" x="3922713" y="2220913"/>
          <p14:tracePt t="180521" x="3933825" y="2220913"/>
          <p14:tracePt t="180549" x="3971925" y="2220913"/>
          <p14:tracePt t="180617" x="3971925" y="2209800"/>
          <p14:tracePt t="180633" x="3967163" y="2198688"/>
          <p14:tracePt t="180648" x="3887788" y="2165350"/>
          <p14:tracePt t="180682" x="3698875" y="2132013"/>
          <p14:tracePt t="180715" x="3643313" y="2120900"/>
          <p14:tracePt t="180858" x="3632200" y="2103438"/>
          <p14:tracePt t="180873" x="3636963" y="2103438"/>
          <p14:tracePt t="180953" x="3648075" y="2092325"/>
          <p14:tracePt t="180967" x="0" y="0"/>
        </p14:tracePtLst>
        <p14:tracePtLst>
          <p14:tracePt t="181665" x="7353300" y="4195763"/>
          <p14:tracePt t="181669" x="7380288" y="4257675"/>
          <p14:tracePt t="181677" x="7415213" y="4330700"/>
          <p14:tracePt t="181682" x="7448550" y="4364038"/>
          <p14:tracePt t="181692" x="7464425" y="4391025"/>
          <p14:tracePt t="181712" x="7537450" y="4464050"/>
          <p14:tracePt t="181744" x="7715250" y="4597400"/>
          <p14:tracePt t="181778" x="7932738" y="4659313"/>
          <p14:tracePt t="181811" x="8150225" y="4714875"/>
          <p14:tracePt t="181846" x="8278813" y="4714875"/>
          <p14:tracePt t="181848" x="8289925" y="4714875"/>
          <p14:tracePt t="181879" x="8480425" y="4714875"/>
          <p14:tracePt t="181913" x="8742363" y="4687888"/>
          <p14:tracePt t="181947" x="8826500" y="4670425"/>
          <p14:tracePt t="181952" x="8853488" y="4654550"/>
          <p14:tracePt t="181980" x="8909050" y="4625975"/>
          <p14:tracePt t="182013" x="8966200" y="4541838"/>
          <p14:tracePt t="182046" x="9055100" y="4430713"/>
          <p14:tracePt t="182079" x="9115425" y="4286250"/>
          <p14:tracePt t="182275" x="9110663" y="3343275"/>
          <p14:tracePt t="182283" x="9093200" y="3314700"/>
          <p14:tracePt t="182313" x="8977313" y="3175000"/>
          <p14:tracePt t="182315" x="8926513" y="3124200"/>
          <p14:tracePt t="182346" x="8809038" y="3030538"/>
          <p14:tracePt t="182348" x="8713788" y="2951163"/>
          <p14:tracePt t="182379" x="8529638" y="2835275"/>
          <p14:tracePt t="182412" x="8491538" y="2835275"/>
          <p14:tracePt t="182446" x="8396288" y="2790825"/>
          <p14:tracePt t="182479" x="8278813" y="2733675"/>
          <p14:tracePt t="182515" x="8083550" y="2673350"/>
          <p14:tracePt t="182519" x="8034338" y="2640013"/>
          <p14:tracePt t="182549" x="7899400" y="2640013"/>
          <p14:tracePt t="182581" x="7693025" y="2651125"/>
          <p14:tracePt t="182615" x="7375525" y="2740025"/>
          <p14:tracePt t="182622" x="7324725" y="2773363"/>
          <p14:tracePt t="182648" x="7118350" y="2828925"/>
          <p14:tracePt t="182652" x="7024688" y="2846388"/>
          <p14:tracePt t="182682" x="6929438" y="2879725"/>
          <p14:tracePt t="182686" x="6884988" y="2906713"/>
          <p14:tracePt t="182717" x="6800850" y="3008313"/>
          <p14:tracePt t="182749" x="6661150" y="3208338"/>
          <p14:tracePt t="182782" x="6572250" y="3514725"/>
          <p14:tracePt t="182815" x="6554788" y="3705225"/>
          <p14:tracePt t="182820" x="6538913" y="3756025"/>
          <p14:tracePt t="182848" x="6538913" y="3860800"/>
          <p14:tracePt t="182853" x="6538913" y="3871913"/>
          <p14:tracePt t="182882" x="6561138" y="3956050"/>
          <p14:tracePt t="182886" x="6561138" y="3984625"/>
          <p14:tracePt t="182915" x="6627813" y="4173538"/>
          <p14:tracePt t="182918" x="6645275" y="4224338"/>
          <p14:tracePt t="182949" x="6705600" y="4308475"/>
          <p14:tracePt t="182982" x="6811963" y="4446588"/>
          <p14:tracePt t="183016" x="7040563" y="4603750"/>
          <p14:tracePt t="183048" x="7169150" y="4754563"/>
          <p14:tracePt t="183052" x="7202488" y="4765675"/>
          <p14:tracePt t="183082" x="7269163" y="4810125"/>
          <p14:tracePt t="183085" x="7302500" y="4827588"/>
          <p14:tracePt t="183115" x="7470775" y="4910138"/>
          <p14:tracePt t="183118" x="7504113" y="4943475"/>
          <p14:tracePt t="183149" x="7743825" y="4976813"/>
          <p14:tracePt t="183182" x="7883525" y="4976813"/>
          <p14:tracePt t="183190" x="7910513" y="4976813"/>
          <p14:tracePt t="183215" x="8145463" y="4994275"/>
          <p14:tracePt t="183248" x="8485188" y="4994275"/>
          <p14:tracePt t="183253" x="8496300" y="4994275"/>
          <p14:tracePt t="183282" x="8580438" y="4994275"/>
          <p14:tracePt t="183287" x="8591550" y="4987925"/>
          <p14:tracePt t="183315" x="8747125" y="4860925"/>
          <p14:tracePt t="183319" x="8782050" y="4832350"/>
          <p14:tracePt t="183348" x="8966200" y="4659313"/>
          <p14:tracePt t="183380" x="9055100" y="4419600"/>
          <p14:tracePt t="183413" x="9137650" y="4257675"/>
          <p14:tracePt t="183446" x="9137650" y="4124325"/>
          <p14:tracePt t="183480" x="9099550" y="3967163"/>
          <p14:tracePt t="183484" x="9082088" y="3922713"/>
          <p14:tracePt t="183513" x="8982075" y="3767138"/>
          <p14:tracePt t="183516" x="8966200" y="3716338"/>
          <p14:tracePt t="183546" x="8826500" y="3576638"/>
          <p14:tracePt t="183549" x="8793163" y="3527425"/>
          <p14:tracePt t="183580" x="8620125" y="3343275"/>
          <p14:tracePt t="183613" x="8485188" y="3175000"/>
          <p14:tracePt t="183646" x="8385175" y="3057525"/>
          <p14:tracePt t="183680" x="8262938" y="2997200"/>
          <p14:tracePt t="183684" x="8178800" y="2997200"/>
          <p14:tracePt t="183713" x="8089900" y="2979738"/>
          <p14:tracePt t="183716" x="8039100" y="2979738"/>
          <p14:tracePt t="183746" x="7894638" y="2990850"/>
          <p14:tracePt t="183749" x="7850188" y="3008313"/>
          <p14:tracePt t="183781" x="7464425" y="3230563"/>
          <p14:tracePt t="183813" x="7029450" y="3414713"/>
          <p14:tracePt t="183847" x="6929438" y="3470275"/>
          <p14:tracePt t="183880" x="6845300" y="3571875"/>
          <p14:tracePt t="183913" x="6745288" y="3789363"/>
          <p14:tracePt t="183916" x="6745288" y="3856038"/>
          <p14:tracePt t="183946" x="6727825" y="4017963"/>
          <p14:tracePt t="183949" x="6727825" y="4067175"/>
          <p14:tracePt t="183980" x="6727825" y="4257675"/>
          <p14:tracePt t="184013" x="6856413" y="4459288"/>
          <p14:tracePt t="184048" x="7007225" y="4643438"/>
          <p14:tracePt t="184054" x="7102475" y="4699000"/>
          <p14:tracePt t="184080" x="7235825" y="4799013"/>
          <p14:tracePt t="184113" x="7419975" y="4865688"/>
          <p14:tracePt t="184116" x="7448550" y="4876800"/>
          <p14:tracePt t="184146" x="7610475" y="4899025"/>
          <p14:tracePt t="184150" x="7643813" y="4899025"/>
          <p14:tracePt t="184180" x="7777163" y="4899025"/>
          <p14:tracePt t="184213" x="7861300" y="4887913"/>
          <p14:tracePt t="184247" x="7888288" y="4865688"/>
          <p14:tracePt t="184363" x="7888288" y="4849813"/>
          <p14:tracePt t="184373" x="7888288" y="4838700"/>
          <p14:tracePt t="184413" x="7888288" y="4827588"/>
          <p14:tracePt t="184429" x="7877175" y="4799013"/>
          <p14:tracePt t="184448" x="7877175" y="4759325"/>
          <p14:tracePt t="184482" x="7866063" y="4692650"/>
          <p14:tracePt t="184515" x="7866063" y="4654550"/>
          <p14:tracePt t="184518" x="7872413" y="4643438"/>
          <p14:tracePt t="184550" x="7954963" y="4570413"/>
          <p14:tracePt t="184581" x="8005763" y="4424363"/>
          <p14:tracePt t="184615" x="8016875" y="4413250"/>
          <p14:tracePt t="184749" x="8027988" y="4402138"/>
          <p14:tracePt t="184764" x="8056563" y="4402138"/>
          <p14:tracePt t="184780" x="8094663" y="4386263"/>
          <p14:tracePt t="184813" x="8150225" y="4346575"/>
          <p14:tracePt t="184846" x="8178800" y="4291013"/>
          <p14:tracePt t="184880" x="8196263" y="4079875"/>
          <p14:tracePt t="184913" x="8207375" y="3889375"/>
          <p14:tracePt t="184947" x="8296275" y="3727450"/>
          <p14:tracePt t="184980" x="8296275" y="3514725"/>
          <p14:tracePt t="185013" x="8218488" y="3297238"/>
          <p14:tracePt t="185017" x="8201025" y="3281363"/>
          <p14:tracePt t="185046" x="8145463" y="3163888"/>
          <p14:tracePt t="185049" x="8145463" y="3152775"/>
          <p14:tracePt t="185080" x="8105775" y="3097213"/>
          <p14:tracePt t="185113" x="8089900" y="3074988"/>
          <p14:tracePt t="185146" x="8067675" y="3019425"/>
          <p14:tracePt t="185180" x="8012113" y="2997200"/>
          <p14:tracePt t="185183" x="7950200" y="2979738"/>
          <p14:tracePt t="185213" x="7827963" y="2979738"/>
          <p14:tracePt t="185217" x="7759700" y="2979738"/>
          <p14:tracePt t="185246" x="7721600" y="2979738"/>
          <p14:tracePt t="185249" x="7693025" y="3001963"/>
          <p14:tracePt t="185280" x="7586663" y="3152775"/>
          <p14:tracePt t="185313" x="7570788" y="3365500"/>
          <p14:tracePt t="185345" x="7637463" y="3632200"/>
          <p14:tracePt t="185380" x="7770813" y="3778250"/>
          <p14:tracePt t="185413" x="7799388" y="3789363"/>
          <p14:tracePt t="185456" x="7810500" y="3789363"/>
          <p14:tracePt t="185480" x="7821613" y="3789363"/>
          <p14:tracePt t="185536" x="7832725" y="3800475"/>
          <p14:tracePt t="185546" x="7850188" y="3844925"/>
          <p14:tracePt t="185580" x="7861300" y="3944938"/>
          <p14:tracePt t="185665" x="7894638" y="3978275"/>
          <p14:tracePt t="185672" x="7905750" y="3989388"/>
          <p14:tracePt t="185680" x="7916863" y="4000500"/>
          <p14:tracePt t="185713" x="7932738" y="4017963"/>
          <p14:tracePt t="185746" x="7972425" y="4017963"/>
          <p14:tracePt t="185780" x="8067675" y="3895725"/>
          <p14:tracePt t="185813" x="8083550" y="3722688"/>
          <p14:tracePt t="185816" x="8101013" y="3671888"/>
          <p14:tracePt t="185846" x="8101013" y="3632200"/>
          <p14:tracePt t="185879" x="8101013" y="3582988"/>
          <p14:tracePt t="185911" x="8034338" y="3514725"/>
          <p14:tracePt t="185944" x="7943850" y="3387725"/>
          <p14:tracePt t="185978" x="7827963" y="3325813"/>
          <p14:tracePt t="186011" x="7799388" y="3325813"/>
          <p14:tracePt t="186044" x="7704138" y="3376613"/>
          <p14:tracePt t="186078" x="7599363" y="3660775"/>
          <p14:tracePt t="186079" x="7599363" y="3711575"/>
          <p14:tracePt t="186113" x="7599363" y="3900488"/>
          <p14:tracePt t="186146" x="7659688" y="4095750"/>
          <p14:tracePt t="186180" x="7748588" y="4195763"/>
          <p14:tracePt t="186183" x="7759700" y="4213225"/>
          <p14:tracePt t="186213" x="7850188" y="4275138"/>
          <p14:tracePt t="186216" x="7866063" y="4275138"/>
          <p14:tracePt t="186246" x="7921625" y="4286250"/>
          <p14:tracePt t="186280" x="8001000" y="4251325"/>
          <p14:tracePt t="186313" x="8139113" y="4044950"/>
          <p14:tracePt t="186346" x="8218488" y="3794125"/>
          <p14:tracePt t="186383" x="8207375" y="3576638"/>
          <p14:tracePt t="186387" x="8174038" y="3565525"/>
          <p14:tracePt t="186415" x="8112125" y="3532188"/>
          <p14:tracePt t="186419" x="8083550" y="3514725"/>
          <p14:tracePt t="186449" x="8061325" y="3514725"/>
          <p14:tracePt t="186483" x="7972425" y="3554413"/>
          <p14:tracePt t="186515" x="7894638" y="3733800"/>
          <p14:tracePt t="186548" x="7877175" y="3883025"/>
          <p14:tracePt t="186553" x="7877175" y="3951288"/>
          <p14:tracePt t="186582" x="7877175" y="4056063"/>
          <p14:tracePt t="186586" x="7883525" y="4067175"/>
          <p14:tracePt t="186615" x="7939088" y="4095750"/>
          <p14:tracePt t="186618" x="7950200" y="4095750"/>
          <p14:tracePt t="186649" x="8050213" y="4073525"/>
          <p14:tracePt t="186682" x="8083550" y="3883025"/>
          <p14:tracePt t="186715" x="8112125" y="3800475"/>
          <p14:tracePt t="186748" x="8112125" y="3665538"/>
          <p14:tracePt t="186754" x="8112125" y="3638550"/>
          <p14:tracePt t="186779" x="8039100" y="3543300"/>
          <p14:tracePt t="186813" x="7950200" y="3470275"/>
          <p14:tracePt t="186815" x="7921625" y="3470275"/>
          <p14:tracePt t="186845" x="7759700" y="3470275"/>
          <p14:tracePt t="186848" x="7666038" y="3481388"/>
          <p14:tracePt t="186883" x="7504113" y="3749675"/>
          <p14:tracePt t="186915" x="7464425" y="4033838"/>
          <p14:tracePt t="186948" x="7537450" y="4251325"/>
          <p14:tracePt t="186954" x="7621588" y="4357688"/>
          <p14:tracePt t="186962" x="7726363" y="4419600"/>
          <p14:tracePt t="186981" x="7877175" y="4514850"/>
          <p14:tracePt t="186986" x="7927975" y="4530725"/>
          <p14:tracePt t="187015" x="7950200" y="4541838"/>
          <p14:tracePt t="187019" x="7978775" y="4541838"/>
          <p14:tracePt t="187049" x="8083550" y="4308475"/>
          <p14:tracePt t="187081" x="8083550" y="4191000"/>
          <p14:tracePt t="187135" x="8083550" y="4195763"/>
          <p14:tracePt t="187145" x="8072438" y="4257675"/>
          <p14:tracePt t="187178" x="8089900" y="4552950"/>
          <p14:tracePt t="187212" x="8212138" y="4803775"/>
          <p14:tracePt t="187249" x="8323263" y="4960938"/>
          <p14:tracePt t="187282" x="8323263" y="5045075"/>
          <p14:tracePt t="187315" x="8323263" y="5138738"/>
          <p14:tracePt t="187349" x="8351838" y="5195888"/>
          <p14:tracePt t="187353" x="8351838" y="5207000"/>
          <p14:tracePt t="187381" x="8351838" y="5218113"/>
          <p14:tracePt t="187601" x="8351838" y="5229225"/>
          <p14:tracePt t="187609" x="8351838" y="5245100"/>
          <p14:tracePt t="187616" x="8351838" y="5256213"/>
          <p14:tracePt t="187649" x="8340725" y="5295900"/>
          <p14:tracePt t="187729" x="8340725" y="5307013"/>
          <p14:tracePt t="187748" x="8340725" y="5351463"/>
          <p14:tracePt t="187756" x="8340725" y="5362575"/>
          <p14:tracePt t="187781" x="8362950" y="5362575"/>
          <p14:tracePt t="187815" x="8385175" y="5362575"/>
          <p14:tracePt t="187820" x="8413750" y="5362575"/>
          <p14:tracePt t="187857" x="8429625" y="5362575"/>
          <p14:tracePt t="187889" x="8440738" y="5362575"/>
          <p14:tracePt t="187915" x="8451850" y="5356225"/>
          <p14:tracePt t="187948" x="8480425" y="5329238"/>
          <p14:tracePt t="187989" x="8491538" y="5329238"/>
          <p14:tracePt t="188015" x="8502650" y="5318125"/>
          <p14:tracePt t="188048" x="8558213" y="5289550"/>
          <p14:tracePt t="188052" x="8558213" y="5278438"/>
          <p14:tracePt t="188081" x="8558213" y="5251450"/>
          <p14:tracePt t="188086" x="8551863" y="5240338"/>
          <p14:tracePt t="188118" x="8496300" y="5183188"/>
          <p14:tracePt t="188149" x="8458200" y="5133975"/>
          <p14:tracePt t="188181" x="8402638" y="5105400"/>
          <p14:tracePt t="188261" x="8385175" y="5105400"/>
          <p14:tracePt t="188269" x="8374063" y="5105400"/>
          <p14:tracePt t="188293" x="8362950" y="5105400"/>
          <p14:tracePt t="188316" x="8323263" y="5111750"/>
          <p14:tracePt t="188350" x="8285163" y="5127625"/>
          <p14:tracePt t="188382" x="8256588" y="5178425"/>
          <p14:tracePt t="188416" x="8256588" y="5262563"/>
          <p14:tracePt t="188448" x="8256588" y="5273675"/>
          <p14:tracePt t="188453" x="8256588" y="5284788"/>
          <p14:tracePt t="188482" x="8323263" y="5300663"/>
          <p14:tracePt t="188486" x="8334375" y="5311775"/>
          <p14:tracePt t="188515" x="8362950" y="5329238"/>
          <p14:tracePt t="188565" x="8374063" y="5329238"/>
          <p14:tracePt t="188582" x="8385175" y="5329238"/>
          <p14:tracePt t="188615" x="8458200" y="5329238"/>
          <p14:tracePt t="188677" x="8469313" y="5329238"/>
          <p14:tracePt t="188693" x="8496300" y="5300663"/>
          <p14:tracePt t="188715" x="8524875" y="5278438"/>
          <p14:tracePt t="188749" x="8535988" y="5240338"/>
          <p14:tracePt t="188782" x="8535988" y="5200650"/>
          <p14:tracePt t="188815" x="8535988" y="5122863"/>
          <p14:tracePt t="188820" x="8535988" y="5094288"/>
          <p14:tracePt t="188848" x="8513763" y="5072063"/>
          <p14:tracePt t="188852" x="8502650" y="5056188"/>
          <p14:tracePt t="188934" x="8491538" y="5045075"/>
          <p14:tracePt t="188949" x="8447088" y="5045075"/>
          <p14:tracePt t="188957" x="8435975" y="5045075"/>
          <p14:tracePt t="188982" x="8396288" y="5045075"/>
          <p14:tracePt t="189015" x="8356600" y="5045075"/>
          <p14:tracePt t="189048" x="8340725" y="5045075"/>
          <p14:tracePt t="189110" x="8340725" y="5049838"/>
          <p14:tracePt t="189117" x="8340725" y="5067300"/>
          <p14:tracePt t="189149" x="8329613" y="5160963"/>
          <p14:tracePt t="189184" x="8329613" y="5200650"/>
          <p14:tracePt t="189215" x="8329613" y="5240338"/>
          <p14:tracePt t="189248" x="8329613" y="5262563"/>
          <p14:tracePt t="189285" x="8334375" y="5273675"/>
          <p14:tracePt t="189316" x="8374063" y="5329238"/>
          <p14:tracePt t="189348" x="8413750" y="5329238"/>
          <p14:tracePt t="189381" x="8440738" y="5329238"/>
          <p14:tracePt t="189415" x="8469313" y="5367338"/>
          <p14:tracePt t="189461" x="8480425" y="5367338"/>
          <p14:tracePt t="189481" x="8491538" y="5367338"/>
          <p14:tracePt t="189525" x="8518525" y="5362575"/>
          <p14:tracePt t="189549" x="8547100" y="5322888"/>
          <p14:tracePt t="189581" x="8575675" y="5256213"/>
          <p14:tracePt t="189615" x="8586788" y="5218113"/>
          <p14:tracePt t="189648" x="8586788" y="5195888"/>
          <p14:tracePt t="189685" x="8586788" y="5178425"/>
          <p14:tracePt t="189715" x="8551863" y="5138738"/>
          <p14:tracePt t="189718" x="8507413" y="5122863"/>
          <p14:tracePt t="189749" x="8418513" y="5094288"/>
          <p14:tracePt t="189783" x="8407400" y="5094288"/>
          <p14:tracePt t="189973" x="8413750" y="5067300"/>
          <p14:tracePt t="189981" x="8413750" y="5056188"/>
          <p14:tracePt t="190015" x="8413750" y="5038725"/>
          <p14:tracePt t="190150" x="8413750" y="5049838"/>
          <p14:tracePt t="190157" x="8413750" y="5060950"/>
          <p14:tracePt t="190181" x="8413750" y="5072063"/>
          <p14:tracePt t="190261" x="8429625" y="5072063"/>
          <p14:tracePt t="190269" x="8440738" y="5072063"/>
          <p14:tracePt t="190282" x="8451850" y="5067300"/>
          <p14:tracePt t="190316" x="8507413" y="5056188"/>
          <p14:tracePt t="190423" x="8496300" y="5056188"/>
          <p14:tracePt t="190430" x="8485188" y="5056188"/>
          <p14:tracePt t="190773" x="8458200" y="5056188"/>
          <p14:tracePt t="190781" x="8447088" y="5060950"/>
          <p14:tracePt t="190789" x="8435975" y="5072063"/>
          <p14:tracePt t="190813" x="8334375" y="5207000"/>
          <p14:tracePt t="190846" x="8334375" y="5256213"/>
          <p14:tracePt t="190880" x="8334375" y="5267325"/>
          <p14:tracePt t="190915" x="8334375" y="5284788"/>
          <p14:tracePt t="190981" x="8334375" y="5307013"/>
          <p14:tracePt t="190990" x="8334375" y="5322888"/>
          <p14:tracePt t="191015" x="8374063" y="5362575"/>
          <p14:tracePt t="191067" x="8385175" y="5373688"/>
          <p14:tracePt t="191082" x="8385175" y="5402263"/>
          <p14:tracePt t="191115" x="8396288" y="5429250"/>
          <p14:tracePt t="191177" x="8413750" y="5418138"/>
          <p14:tracePt t="191193" x="8424863" y="5407025"/>
          <p14:tracePt t="191215" x="8435975" y="5395913"/>
          <p14:tracePt t="191218" x="8447088" y="5384800"/>
          <p14:tracePt t="191249" x="8491538" y="5356225"/>
          <p14:tracePt t="191338" x="8480425" y="5345113"/>
          <p14:tracePt t="191347" x="8469313" y="5345113"/>
          <p14:tracePt t="191354" x="8458200" y="5345113"/>
          <p14:tracePt t="191449" x="8462963" y="5351463"/>
          <p14:tracePt t="191465" x="8491538" y="5351463"/>
          <p14:tracePt t="191482" x="8518525" y="5351463"/>
          <p14:tracePt t="191577" x="8507413" y="5351463"/>
          <p14:tracePt t="192169" x="8507413" y="5345113"/>
          <p14:tracePt t="192185" x="8507413" y="5318125"/>
          <p14:tracePt t="192193" x="8491538" y="5267325"/>
          <p14:tracePt t="192213" x="8474075" y="5172075"/>
          <p14:tracePt t="192216" x="8440738" y="5100638"/>
          <p14:tracePt t="192246" x="8267700" y="4865688"/>
          <p14:tracePt t="192250" x="8189913" y="4810125"/>
          <p14:tracePt t="192280" x="7861300" y="4525963"/>
          <p14:tracePt t="192313" x="7759700" y="4257675"/>
          <p14:tracePt t="192347" x="7681913" y="4135438"/>
          <p14:tracePt t="192473" x="7654925" y="4135438"/>
          <p14:tracePt t="192481" x="7637463" y="4135438"/>
          <p14:tracePt t="192515" x="7615238" y="4184650"/>
          <p14:tracePt t="192521" x="7615238" y="4229100"/>
          <p14:tracePt t="192549" x="7599363" y="4257675"/>
          <p14:tracePt t="192554" x="7599363" y="4297363"/>
          <p14:tracePt t="192581" x="7599363" y="4368800"/>
          <p14:tracePt t="192586" x="7599363" y="4379913"/>
          <p14:tracePt t="192615" x="7637463" y="4435475"/>
          <p14:tracePt t="192619" x="7710488" y="4492625"/>
          <p14:tracePt t="192650" x="7943850" y="4492625"/>
          <p14:tracePt t="192681" x="8001000" y="4492625"/>
          <p14:tracePt t="192715" x="8050213" y="4492625"/>
          <p14:tracePt t="192749" x="8156575" y="4419600"/>
          <p14:tracePt t="192754" x="8167688" y="4408488"/>
          <p14:tracePt t="192781" x="8251825" y="4319588"/>
          <p14:tracePt t="192786" x="8267700" y="4291013"/>
          <p14:tracePt t="192815" x="8301038" y="4179888"/>
          <p14:tracePt t="192818" x="8301038" y="4135438"/>
          <p14:tracePt t="192850" x="8329613" y="4017963"/>
          <p14:tracePt t="192881" x="8356600" y="3883025"/>
          <p14:tracePt t="192916" x="8396288" y="3727450"/>
          <p14:tracePt t="192920" x="8396288" y="3660775"/>
          <p14:tracePt t="192948" x="8396288" y="3514725"/>
          <p14:tracePt t="192953" x="8396288" y="3503613"/>
          <p14:tracePt t="192981" x="8323263" y="3376613"/>
          <p14:tracePt t="192986" x="8307388" y="3348038"/>
          <p14:tracePt t="193015" x="8256588" y="3230563"/>
          <p14:tracePt t="193019" x="8245475" y="3219450"/>
          <p14:tracePt t="193048" x="8245475" y="3208338"/>
          <p14:tracePt t="193082" x="8218488" y="3181350"/>
          <p14:tracePt t="193115" x="8094663" y="3124200"/>
          <p14:tracePt t="193121" x="8050213" y="3124200"/>
          <p14:tracePt t="193148" x="7943850" y="3108325"/>
          <p14:tracePt t="193181" x="7843838" y="3108325"/>
          <p14:tracePt t="193187" x="7832725" y="3108325"/>
          <p14:tracePt t="193215" x="7766050" y="3119438"/>
          <p14:tracePt t="193219" x="7693025" y="3152775"/>
          <p14:tracePt t="193249" x="7570788" y="3292475"/>
          <p14:tracePt t="193282" x="7475538" y="3436938"/>
          <p14:tracePt t="193316" x="7415213" y="3509963"/>
          <p14:tracePt t="193344" x="7404100" y="3576638"/>
          <p14:tracePt t="193381" x="7404100" y="3727450"/>
          <p14:tracePt t="193384" x="7404100" y="3760788"/>
          <p14:tracePt t="193414" x="7404100" y="3944938"/>
          <p14:tracePt t="193418" x="7404100" y="3973513"/>
          <p14:tracePt t="193447" x="7426325" y="4073525"/>
          <p14:tracePt t="193450" x="7459663" y="4106863"/>
          <p14:tracePt t="193481" x="7526338" y="4173538"/>
          <p14:tracePt t="193514" x="7599363" y="4279900"/>
          <p14:tracePt t="193520" x="7615238" y="4308475"/>
          <p14:tracePt t="193547" x="7670800" y="4375150"/>
          <p14:tracePt t="193580" x="7827963" y="4564063"/>
          <p14:tracePt t="193585" x="7899400" y="4597400"/>
          <p14:tracePt t="193616" x="8034338" y="4665663"/>
          <p14:tracePt t="193647" x="8083550" y="4665663"/>
          <p14:tracePt t="193681" x="8201025" y="4665663"/>
          <p14:tracePt t="193714" x="8301038" y="4665663"/>
          <p14:tracePt t="193747" x="8362950" y="4665663"/>
          <p14:tracePt t="193779" x="8429625" y="4643438"/>
          <p14:tracePt t="193813" x="8513763" y="4537075"/>
          <p14:tracePt t="193816" x="8524875" y="4508500"/>
          <p14:tracePt t="193845" x="8564563" y="4319588"/>
          <p14:tracePt t="193848" x="8575675" y="4268788"/>
          <p14:tracePt t="193879" x="8613775" y="4056063"/>
          <p14:tracePt t="193912" x="8575675" y="3956050"/>
          <p14:tracePt t="193948" x="8435975" y="3749675"/>
          <p14:tracePt t="193953" x="8418513" y="3698875"/>
          <p14:tracePt t="193981" x="8285163" y="3582988"/>
          <p14:tracePt t="193986" x="8251825" y="3532188"/>
          <p14:tracePt t="194015" x="8229600" y="3521075"/>
          <p14:tracePt t="194018" x="8185150" y="3492500"/>
          <p14:tracePt t="194048" x="8128000" y="3465513"/>
          <p14:tracePt t="194053" x="8116888" y="3448050"/>
          <p14:tracePt t="194081" x="8045450" y="3409950"/>
          <p14:tracePt t="194087" x="8016875" y="3376613"/>
          <p14:tracePt t="194115" x="7989888" y="3354388"/>
          <p14:tracePt t="194150" x="7978775" y="3354388"/>
          <p14:tracePt t="194181" x="7810500" y="3336925"/>
          <p14:tracePt t="194190" x="7766050" y="3336925"/>
          <p14:tracePt t="194215" x="7677150" y="3348038"/>
          <p14:tracePt t="194248" x="7575550" y="3421063"/>
          <p14:tracePt t="194253" x="7564438" y="3432175"/>
          <p14:tracePt t="194282" x="7453313" y="3560763"/>
          <p14:tracePt t="194287" x="7442200" y="3571875"/>
          <p14:tracePt t="194315" x="7380288" y="3660775"/>
          <p14:tracePt t="194319" x="7346950" y="3694113"/>
          <p14:tracePt t="194346" x="7319963" y="3860800"/>
          <p14:tracePt t="194348" x="7319963" y="3929063"/>
          <p14:tracePt t="194379" x="7342188" y="4179888"/>
          <p14:tracePt t="194412" x="7442200" y="4364038"/>
          <p14:tracePt t="194446" x="7553325" y="4508500"/>
          <p14:tracePt t="194481" x="7677150" y="4614863"/>
          <p14:tracePt t="194486" x="7710488" y="4630738"/>
          <p14:tracePt t="194515" x="7843838" y="4699000"/>
          <p14:tracePt t="194519" x="7854950" y="4710113"/>
          <p14:tracePt t="194549" x="7972425" y="4725988"/>
          <p14:tracePt t="194583" x="8089900" y="4754563"/>
          <p14:tracePt t="194590" x="8116888" y="4754563"/>
          <p14:tracePt t="194615" x="8207375" y="4754563"/>
          <p14:tracePt t="194648" x="8285163" y="4748213"/>
          <p14:tracePt t="194653" x="8301038" y="4737100"/>
          <p14:tracePt t="194682" x="8340725" y="4721225"/>
          <p14:tracePt t="194686" x="8356600" y="4676775"/>
          <p14:tracePt t="194715" x="8356600" y="4570413"/>
          <p14:tracePt t="194718" x="8356600" y="4525963"/>
          <p14:tracePt t="194749" x="8356600" y="4313238"/>
          <p14:tracePt t="194782" x="8329613" y="4213225"/>
          <p14:tracePt t="194815" x="8278813" y="4113213"/>
          <p14:tracePt t="194848" x="8134350" y="3967163"/>
          <p14:tracePt t="194852" x="8116888" y="3922713"/>
          <p14:tracePt t="194882" x="7939088" y="3744913"/>
          <p14:tracePt t="194886" x="7888288" y="3711575"/>
          <p14:tracePt t="194915" x="7794625" y="3627438"/>
          <p14:tracePt t="194918" x="7766050" y="3627438"/>
          <p14:tracePt t="194948" x="7743825" y="3627438"/>
          <p14:tracePt t="194989" x="7726363" y="3627438"/>
          <p14:tracePt t="195563" x="0" y="0"/>
        </p14:tracePtLst>
        <p14:tracePtLst>
          <p14:tracePt t="196598" x="8285163" y="5380038"/>
          <p14:tracePt t="196733" x="8296275" y="5373688"/>
          <p14:tracePt t="196797" x="8323263" y="5373688"/>
          <p14:tracePt t="196805" x="8334375" y="5373688"/>
          <p14:tracePt t="196815" x="8351838" y="5373688"/>
          <p14:tracePt t="196846" x="8391525" y="5373688"/>
          <p14:tracePt t="196880" x="8413750" y="5345113"/>
          <p14:tracePt t="196914" x="8496300" y="5334000"/>
          <p14:tracePt t="196917" x="8507413" y="5334000"/>
          <p14:tracePt t="196946" x="8547100" y="5334000"/>
          <p14:tracePt t="196980" x="8586788" y="5318125"/>
          <p14:tracePt t="197013" x="8631238" y="5278438"/>
          <p14:tracePt t="197046" x="8647113" y="5262563"/>
          <p14:tracePt t="197104" x="8658225" y="5251450"/>
          <p14:tracePt t="197120" x="8669338" y="5240338"/>
          <p14:tracePt t="197146" x="8686800" y="5167313"/>
          <p14:tracePt t="197180" x="8686800" y="5056188"/>
          <p14:tracePt t="197184" x="8686800" y="5038725"/>
          <p14:tracePt t="197213" x="8686800" y="5016500"/>
          <p14:tracePt t="197216" x="8686800" y="4983163"/>
          <p14:tracePt t="197246" x="8686800" y="4960938"/>
          <p14:tracePt t="197249" x="8680450" y="4949825"/>
          <p14:tracePt t="197280" x="8624888" y="4932363"/>
          <p14:tracePt t="197313" x="8547100" y="4932363"/>
          <p14:tracePt t="197345" x="8491538" y="4932363"/>
          <p14:tracePt t="197391" x="8480425" y="4932363"/>
          <p14:tracePt t="197411" x="8451850" y="4943475"/>
          <p14:tracePt t="197448" x="8424863" y="4943475"/>
          <p14:tracePt t="197482" x="8402638" y="4965700"/>
          <p14:tracePt t="197515" x="8391525" y="4983163"/>
          <p14:tracePt t="197548" x="8345488" y="5005388"/>
          <p14:tracePt t="197552" x="8345488" y="5033963"/>
          <p14:tracePt t="197581" x="8345488" y="5072063"/>
          <p14:tracePt t="197586" x="8345488" y="5083175"/>
          <p14:tracePt t="197615" x="8345488" y="5138738"/>
          <p14:tracePt t="197619" x="8345488" y="5149850"/>
          <p14:tracePt t="197650" x="8345488" y="5178425"/>
          <p14:tracePt t="197682" x="8345488" y="5211763"/>
          <p14:tracePt t="197715" x="8345488" y="5251450"/>
          <p14:tracePt t="197721" x="8345488" y="5267325"/>
          <p14:tracePt t="197749" x="8356600" y="5295900"/>
          <p14:tracePt t="197782" x="8369300" y="5329238"/>
          <p14:tracePt t="197815" x="8413750" y="5418138"/>
          <p14:tracePt t="197818" x="8424863" y="5429250"/>
          <p14:tracePt t="197850" x="8435975" y="5440363"/>
          <p14:tracePt t="197882" x="8451850" y="5451475"/>
          <p14:tracePt t="197915" x="8491538" y="5451475"/>
          <p14:tracePt t="197948" x="8529638" y="5451475"/>
          <p14:tracePt t="198003" x="8540750" y="5451475"/>
          <p14:tracePt t="198033" x="8551863" y="5446713"/>
          <p14:tracePt t="198048" x="8564563" y="5435600"/>
          <p14:tracePt t="198082" x="8580438" y="5395913"/>
          <p14:tracePt t="198115" x="8624888" y="5367338"/>
          <p14:tracePt t="198150" x="8624888" y="5351463"/>
          <p14:tracePt t="198155" x="8624888" y="5340350"/>
          <p14:tracePt t="198181" x="8624888" y="5256213"/>
          <p14:tracePt t="198186" x="8624888" y="5245100"/>
          <p14:tracePt t="198215" x="8624888" y="5207000"/>
          <p14:tracePt t="198219" x="8624888" y="5195888"/>
          <p14:tracePt t="198246" x="8602663" y="5122863"/>
          <p14:tracePt t="198280" x="8535988" y="5083175"/>
          <p14:tracePt t="198312" x="8524875" y="5072063"/>
          <p14:tracePt t="198384" x="8496300" y="5056188"/>
          <p14:tracePt t="198392" x="8480425" y="5056188"/>
          <p14:tracePt t="198416" x="8458200" y="5078413"/>
          <p14:tracePt t="198449" x="8429625" y="5149850"/>
          <p14:tracePt t="198482" x="8429625" y="5172075"/>
          <p14:tracePt t="198515" x="8429625" y="5240338"/>
          <p14:tracePt t="198548" x="8451850" y="5307013"/>
          <p14:tracePt t="198552" x="8451850" y="5318125"/>
          <p14:tracePt t="198581" x="8502650" y="5345113"/>
          <p14:tracePt t="198625" x="8513763" y="5356225"/>
          <p14:tracePt t="198672" x="8529638" y="5356225"/>
          <p14:tracePt t="198682" x="8558213" y="5334000"/>
          <p14:tracePt t="198715" x="8580438" y="5295900"/>
          <p14:tracePt t="198720" x="8624888" y="5267325"/>
          <p14:tracePt t="198748" x="8653463" y="5245100"/>
          <p14:tracePt t="198752" x="8653463" y="5229225"/>
          <p14:tracePt t="198782" x="8653463" y="5133975"/>
          <p14:tracePt t="198786" x="8653463" y="5116513"/>
          <p14:tracePt t="198815" x="8613775" y="5078413"/>
          <p14:tracePt t="198847" x="8586788" y="5078413"/>
          <p14:tracePt t="198880" x="8491538" y="5100638"/>
          <p14:tracePt t="198913" x="8345488" y="5229225"/>
          <p14:tracePt t="198948" x="8312150" y="5262563"/>
          <p14:tracePt t="198981" x="8296275" y="5318125"/>
          <p14:tracePt t="199018" x="8296275" y="5356225"/>
          <p14:tracePt t="199049" x="8296275" y="5418138"/>
          <p14:tracePt t="199081" x="8345488" y="5484813"/>
          <p14:tracePt t="199115" x="8429625" y="5529263"/>
          <p14:tracePt t="199146" x="8491538" y="5540375"/>
          <p14:tracePt t="199249" x="8518525" y="5535613"/>
          <p14:tracePt t="199257" x="8535988" y="5518150"/>
          <p14:tracePt t="199282" x="8551863" y="5362575"/>
          <p14:tracePt t="199315" x="8564563" y="5278438"/>
          <p14:tracePt t="199346" x="8564563" y="5262563"/>
          <p14:tracePt t="199380" x="8564563" y="5240338"/>
          <p14:tracePt t="199413" x="8564563" y="5200650"/>
          <p14:tracePt t="199416" x="8558213" y="5189538"/>
          <p14:tracePt t="199446" x="8474075" y="5145088"/>
          <p14:tracePt t="199449" x="8462963" y="5145088"/>
          <p14:tracePt t="199480" x="8435975" y="5145088"/>
          <p14:tracePt t="199514" x="8340725" y="5127625"/>
          <p14:tracePt t="199547" x="8329613" y="5127625"/>
          <p14:tracePt t="199581" x="8312150" y="5127625"/>
          <p14:tracePt t="199613" x="8274050" y="5189538"/>
          <p14:tracePt t="199616" x="8274050" y="5207000"/>
          <p14:tracePt t="199647" x="8274050" y="5300663"/>
          <p14:tracePt t="199680" x="8274050" y="5351463"/>
          <p14:tracePt t="199713" x="8285163" y="5367338"/>
          <p14:tracePt t="199748" x="8351838" y="5395913"/>
          <p14:tracePt t="199753" x="8362950" y="5395913"/>
          <p14:tracePt t="199782" x="8391525" y="5407025"/>
          <p14:tracePt t="199815" x="8418513" y="5395913"/>
          <p14:tracePt t="199818" x="8429625" y="5395913"/>
          <p14:tracePt t="199849" x="8491538" y="5262563"/>
          <p14:tracePt t="199881" x="8491538" y="5207000"/>
          <p14:tracePt t="199915" x="8491538" y="5178425"/>
          <p14:tracePt t="199948" x="8491538" y="5116513"/>
          <p14:tracePt t="199952" x="8469313" y="5089525"/>
          <p14:tracePt t="199983" x="8447088" y="5060950"/>
          <p14:tracePt t="200017" x="8418513" y="5060950"/>
          <p14:tracePt t="200047" x="8380413" y="5083175"/>
          <p14:tracePt t="200049" x="8351838" y="5094288"/>
          <p14:tracePt t="200080" x="8323263" y="5167313"/>
          <p14:tracePt t="200133" x="8323263" y="5183188"/>
          <p14:tracePt t="200147" x="8323263" y="5195888"/>
          <p14:tracePt t="200181" x="8356600" y="5222875"/>
          <p14:tracePt t="200213" x="8380413" y="5245100"/>
          <p14:tracePt t="200276" x="8396288" y="5245100"/>
          <p14:tracePt t="200292" x="8407400" y="5240338"/>
          <p14:tracePt t="200387" x="8418513" y="5229225"/>
          <p14:tracePt t="200436" x="8418513" y="5211763"/>
          <p14:tracePt t="200453" x="8418513" y="5200650"/>
          <p14:tracePt t="200460" x="8418513" y="5172075"/>
          <p14:tracePt t="200478" x="0" y="0"/>
        </p14:tracePtLst>
        <p14:tracePtLst>
          <p14:tracePt t="200959" x="7954963" y="3487738"/>
          <p14:tracePt t="200967" x="7954963" y="3498850"/>
          <p14:tracePt t="201109" x="7954963" y="3509963"/>
          <p14:tracePt t="201411" x="0" y="0"/>
        </p14:tracePtLst>
        <p14:tracePtLst>
          <p14:tracePt t="202102" x="7883525" y="3259138"/>
          <p14:tracePt t="202349" x="7872413" y="3248025"/>
          <p14:tracePt t="202380" x="7843838" y="3248025"/>
          <p14:tracePt t="202387" x="7832725" y="3248025"/>
          <p14:tracePt t="202907" x="0" y="0"/>
        </p14:tracePtLst>
        <p14:tracePtLst>
          <p14:tracePt t="204481" x="8174038" y="4079875"/>
          <p14:tracePt t="204537" x="8174038" y="4062413"/>
          <p14:tracePt t="204569" x="8167688" y="4062413"/>
          <p14:tracePt t="204576" x="8139113" y="4062413"/>
          <p14:tracePt t="204583" x="8128000" y="4062413"/>
          <p14:tracePt t="204617" x="7899400" y="4062413"/>
          <p14:tracePt t="204649" x="7688263" y="4062413"/>
          <p14:tracePt t="204682" x="7677150" y="4062413"/>
          <p14:tracePt t="204793" x="7715250" y="4073525"/>
          <p14:tracePt t="204801" x="7759700" y="4073525"/>
          <p14:tracePt t="204815" x="7854950" y="4090988"/>
          <p14:tracePt t="204819" x="7899400" y="4090988"/>
          <p14:tracePt t="204848" x="7927975" y="4090988"/>
          <p14:tracePt t="204890" x="7939088" y="4090988"/>
          <p14:tracePt t="204953" x="7932738" y="4090988"/>
          <p14:tracePt t="204961" x="7905750" y="4090988"/>
          <p14:tracePt t="204980" x="7827963" y="4090988"/>
          <p14:tracePt t="205014" x="7766050" y="4090988"/>
          <p14:tracePt t="205080" x="7766050" y="4084638"/>
          <p14:tracePt t="205095" x="7788275" y="4056063"/>
          <p14:tracePt t="205111" x="7799388" y="4044950"/>
          <p14:tracePt t="205113" x="0" y="0"/>
        </p14:tracePtLst>
        <p14:tracePtLst>
          <p14:tracePt t="205490" x="7788275" y="3587750"/>
          <p14:tracePt t="205514" x="7770813" y="3587750"/>
          <p14:tracePt t="205529" x="7783513" y="3594100"/>
          <p14:tracePt t="205548" x="7839075" y="3627438"/>
          <p14:tracePt t="205582" x="7932738" y="3627438"/>
          <p14:tracePt t="205585" x="7978775" y="3627438"/>
          <p14:tracePt t="205615" x="8101013" y="3627438"/>
          <p14:tracePt t="205619" x="8116888" y="3627438"/>
          <p14:tracePt t="205649" x="8185150" y="3627438"/>
          <p14:tracePt t="205683" x="8223250" y="3627438"/>
          <p14:tracePt t="205716" x="8274050" y="3605213"/>
          <p14:tracePt t="205785" x="8274050" y="3594100"/>
          <p14:tracePt t="205801" x="8274050" y="3565525"/>
          <p14:tracePt t="205815" x="8274050" y="3554413"/>
          <p14:tracePt t="205819" x="8274050" y="3527425"/>
          <p14:tracePt t="205848" x="8274050" y="3470275"/>
          <p14:tracePt t="205883" x="8274050" y="3448050"/>
          <p14:tracePt t="205915" x="8274050" y="3359150"/>
          <p14:tracePt t="205948" x="8212138" y="3292475"/>
          <p14:tracePt t="205954" x="8201025" y="3281363"/>
          <p14:tracePt t="205983" x="8145463" y="3236913"/>
          <p14:tracePt t="205987" x="8134350" y="3225800"/>
          <p14:tracePt t="206015" x="8078788" y="3197225"/>
          <p14:tracePt t="206049" x="7966075" y="3170238"/>
          <p14:tracePt t="206081" x="7954963" y="3170238"/>
          <p14:tracePt t="206121" x="7927975" y="3170238"/>
          <p14:tracePt t="206148" x="7821613" y="3170238"/>
          <p14:tracePt t="206154" x="7810500" y="3170238"/>
          <p14:tracePt t="206180" x="7770813" y="3170238"/>
          <p14:tracePt t="206213" x="7688263" y="3170238"/>
          <p14:tracePt t="206247" x="7610475" y="3170238"/>
          <p14:tracePt t="206252" x="7559675" y="3170238"/>
          <p14:tracePt t="206280" x="7415213" y="3197225"/>
          <p14:tracePt t="206283" x="7364413" y="3230563"/>
          <p14:tracePt t="206314" x="7308850" y="3241675"/>
          <p14:tracePt t="206316" x="7297738" y="3259138"/>
          <p14:tracePt t="206348" x="7286625" y="3270250"/>
          <p14:tracePt t="206380" x="7286625" y="3297238"/>
          <p14:tracePt t="206415" x="7286625" y="3308350"/>
          <p14:tracePt t="206449" x="7286625" y="3359150"/>
          <p14:tracePt t="206454" x="7286625" y="3370263"/>
          <p14:tracePt t="206481" x="7308850" y="3425825"/>
          <p14:tracePt t="206486" x="7319963" y="3425825"/>
          <p14:tracePt t="206515" x="7335838" y="3492500"/>
          <p14:tracePt t="206519" x="7369175" y="3527425"/>
          <p14:tracePt t="206549" x="7470775" y="3582988"/>
          <p14:tracePt t="206581" x="7497763" y="3609975"/>
          <p14:tracePt t="206615" x="7564438" y="3609975"/>
          <p14:tracePt t="206620" x="7632700" y="3609975"/>
          <p14:tracePt t="206648" x="7754938" y="3609975"/>
          <p14:tracePt t="206653" x="7783513" y="3609975"/>
          <p14:tracePt t="206682" x="7810500" y="3609975"/>
          <p14:tracePt t="206717" x="7916863" y="3609975"/>
          <p14:tracePt t="206749" x="8045450" y="3609975"/>
          <p14:tracePt t="206782" x="8061325" y="3609975"/>
          <p14:tracePt t="206816" x="8089900" y="3609975"/>
          <p14:tracePt t="206848" x="8139113" y="3587750"/>
          <p14:tracePt t="206882" x="8150225" y="3565525"/>
          <p14:tracePt t="206886" x="8178800" y="3538538"/>
          <p14:tracePt t="206957" x="8178800" y="3503613"/>
          <p14:tracePt t="206965" x="8189913" y="3492500"/>
          <p14:tracePt t="206982" x="8189913" y="3436938"/>
          <p14:tracePt t="207016" x="8174038" y="3370263"/>
          <p14:tracePt t="207021" x="8156575" y="3359150"/>
          <p14:tracePt t="207048" x="8116888" y="3319463"/>
          <p14:tracePt t="207053" x="8089900" y="3292475"/>
          <p14:tracePt t="207082" x="8034338" y="3263900"/>
          <p14:tracePt t="207086" x="8005763" y="3219450"/>
          <p14:tracePt t="207118" x="7905750" y="3192463"/>
          <p14:tracePt t="207149" x="7839075" y="3175000"/>
          <p14:tracePt t="207182" x="7743825" y="3175000"/>
          <p14:tracePt t="207216" x="7648575" y="3175000"/>
          <p14:tracePt t="207220" x="7632700" y="3175000"/>
          <p14:tracePt t="207277" x="7586663" y="3186113"/>
          <p14:tracePt t="207284" x="7575550" y="3186113"/>
          <p14:tracePt t="207317" x="7537450" y="3241675"/>
          <p14:tracePt t="207346" x="7519988" y="3263900"/>
          <p14:tracePt t="207383" x="7508875" y="3308350"/>
          <p14:tracePt t="207415" x="7508875" y="3370263"/>
          <p14:tracePt t="207448" x="7548563" y="3509963"/>
          <p14:tracePt t="207453" x="7559675" y="3527425"/>
          <p14:tracePt t="207481" x="7604125" y="3576638"/>
          <p14:tracePt t="207516" x="7626350" y="3605213"/>
          <p14:tracePt t="207549" x="7748588" y="3660775"/>
          <p14:tracePt t="207582" x="7770813" y="3660775"/>
          <p14:tracePt t="207629" x="7799388" y="3660775"/>
          <p14:tracePt t="207648" x="7877175" y="3660775"/>
          <p14:tracePt t="207652" x="7905750" y="3660775"/>
          <p14:tracePt t="207680" x="7943850" y="3660775"/>
          <p14:tracePt t="207714" x="7972425" y="3660775"/>
          <p14:tracePt t="207747" x="8012113" y="3660775"/>
          <p14:tracePt t="207780" x="8034338" y="3632200"/>
          <p14:tracePt t="207814" x="8050213" y="3565525"/>
          <p14:tracePt t="207848" x="8050213" y="3554413"/>
          <p14:tracePt t="207882" x="8050213" y="3481388"/>
          <p14:tracePt t="207915" x="8039100" y="3443288"/>
          <p14:tracePt t="207949" x="7989888" y="3414713"/>
          <p14:tracePt t="207982" x="7921625" y="3392488"/>
          <p14:tracePt t="207989" x="7910513" y="3392488"/>
          <p14:tracePt t="208015" x="7854950" y="3392488"/>
          <p14:tracePt t="208141" x="7839075" y="3392488"/>
          <p14:tracePt t="208364" x="7827963" y="3376613"/>
          <p14:tracePt t="208444" x="7827963" y="3365500"/>
          <p14:tracePt t="208475" x="7850188" y="3365500"/>
          <p14:tracePt t="208484" x="7861300" y="3365500"/>
          <p14:tracePt t="208513" x="7961313" y="3365500"/>
          <p14:tracePt t="208516" x="7972425" y="3365500"/>
          <p14:tracePt t="208989" x="7972425" y="3370263"/>
          <p14:tracePt t="209069" x="7966075" y="3387725"/>
          <p14:tracePt t="209078" x="7954963" y="3398838"/>
          <p14:tracePt t="209601" x="7943850" y="3409950"/>
          <p14:tracePt t="209617" x="7927975" y="3421063"/>
          <p14:tracePt t="209665" x="7899400" y="3436938"/>
          <p14:tracePt t="209673" x="7888288" y="3436938"/>
          <p14:tracePt t="209713" x="7894638" y="3465513"/>
          <p14:tracePt t="209721" x="7894638" y="3476625"/>
          <p14:tracePt t="209748" x="7921625" y="3487738"/>
          <p14:tracePt t="209781" x="7932738" y="3487738"/>
          <p14:tracePt t="209818" x="7972425" y="3503613"/>
          <p14:tracePt t="209849" x="8016875" y="3527425"/>
          <p14:tracePt t="210129" x="8027988" y="3527425"/>
          <p14:tracePt t="210161" x="8039100" y="3527425"/>
          <p14:tracePt t="210177" x="8056563" y="3527425"/>
          <p14:tracePt t="210193" x="8067675" y="3527425"/>
          <p14:tracePt t="210215" x="8078788" y="3521075"/>
          <p14:tracePt t="210218" x="8089900" y="3521075"/>
          <p14:tracePt t="210248" x="8134350" y="3509963"/>
          <p14:tracePt t="210352" x="8145463" y="3509963"/>
          <p14:tracePt t="210481" x="8156575" y="3509963"/>
          <p14:tracePt t="210497" x="8167688" y="3509963"/>
          <p14:tracePt t="210545" x="8185150" y="3509963"/>
          <p14:tracePt t="210577" x="8196263" y="3481388"/>
          <p14:tracePt t="210584" x="8196263" y="3465513"/>
          <p14:tracePt t="210615" x="8212138" y="3443288"/>
          <p14:tracePt t="210673" x="8201025" y="3443288"/>
          <p14:tracePt t="210689" x="8189913" y="3443288"/>
          <p14:tracePt t="210715" x="8161338" y="3476625"/>
          <p14:tracePt t="210786" x="8161338" y="3470275"/>
          <p14:tracePt t="210801" x="8167688" y="3459163"/>
          <p14:tracePt t="210817" x="8167688" y="3443288"/>
          <p14:tracePt t="210848" x="8185150" y="3432175"/>
          <p14:tracePt t="210913" x="8174038" y="3432175"/>
          <p14:tracePt t="210921" x="8161338" y="3436938"/>
          <p14:tracePt t="210948" x="8112125" y="3436938"/>
          <p14:tracePt t="210983" x="8083550" y="3436938"/>
          <p14:tracePt t="211013" x="8027988" y="3432175"/>
          <p14:tracePt t="211016" x="8016875" y="3432175"/>
          <p14:tracePt t="211046" x="8016875" y="3403600"/>
          <p14:tracePt t="211313" x="7989888" y="3392488"/>
          <p14:tracePt t="211321" x="7978775" y="3392488"/>
          <p14:tracePt t="211348" x="7910513" y="3392488"/>
          <p14:tracePt t="211381" x="7854950" y="3392488"/>
          <p14:tracePt t="211415" x="7810500" y="3398838"/>
          <p14:tracePt t="211419" x="7799388" y="3398838"/>
          <p14:tracePt t="211449" x="7748588" y="3436938"/>
          <p14:tracePt t="211481" x="7666038" y="3492500"/>
          <p14:tracePt t="211516" x="7593013" y="3538538"/>
          <p14:tracePt t="211548" x="7531100" y="3582988"/>
          <p14:tracePt t="211777" x="7519988" y="3594100"/>
          <p14:tracePt t="211793" x="7504113" y="3594100"/>
          <p14:tracePt t="211815" x="7493000" y="3594100"/>
          <p14:tracePt t="211818" x="7481888" y="3594100"/>
          <p14:tracePt t="211850" x="7442200" y="3609975"/>
          <p14:tracePt t="211921" x="7448550" y="3598863"/>
          <p14:tracePt t="211929" x="7464425" y="3587750"/>
          <p14:tracePt t="211949" x="7475538" y="3576638"/>
          <p14:tracePt t="212064" x="7475538" y="3560763"/>
          <p14:tracePt t="212177" x="7475538" y="3549650"/>
          <p14:tracePt t="212470" x="7475538" y="3538538"/>
          <p14:tracePt t="212485" x="7486650" y="3538538"/>
          <p14:tracePt t="212500" x="7497763" y="3543300"/>
          <p14:tracePt t="212516" x="7526338" y="3560763"/>
          <p14:tracePt t="212546" x="7553325" y="3571875"/>
          <p14:tracePt t="212661" x="7564438" y="3571875"/>
          <p14:tracePt t="212669" x="7593013" y="3582988"/>
          <p14:tracePt t="212681" x="7610475" y="3582988"/>
          <p14:tracePt t="212757" x="7666038" y="3582988"/>
          <p14:tracePt t="212766" x="7677150" y="3582988"/>
          <p14:tracePt t="212782" x="7693025" y="3549650"/>
          <p14:tracePt t="212816" x="7704138" y="3538538"/>
          <p14:tracePt t="212869" x="7715250" y="3527425"/>
          <p14:tracePt t="213014" x="7715250" y="3481388"/>
          <p14:tracePt t="213022" x="7715250" y="3470275"/>
          <p14:tracePt t="213205" x="7715250" y="3454400"/>
          <p14:tracePt t="213221" x="7710488" y="3454400"/>
          <p14:tracePt t="213239" x="7681913" y="3476625"/>
          <p14:tracePt t="213248" x="7681913" y="3492500"/>
          <p14:tracePt t="213301" x="7688263" y="3503613"/>
          <p14:tracePt t="213731" x="0" y="0"/>
        </p14:tracePtLst>
        <p14:tracePtLst>
          <p14:tracePt t="214157" x="8112125" y="3241675"/>
          <p14:tracePt t="214167" x="8105775" y="3214688"/>
          <p14:tracePt t="214182" x="8105775" y="3203575"/>
          <p14:tracePt t="214290" x="8094663" y="3192463"/>
          <p14:tracePt t="214299" x="8094663" y="3163888"/>
          <p14:tracePt t="214311" x="8094663" y="3152775"/>
          <p14:tracePt t="214354" x="8078788" y="3152775"/>
          <p14:tracePt t="214377" x="8067675" y="3159125"/>
          <p14:tracePt t="214378" x="8056563" y="3170238"/>
          <p14:tracePt t="214411" x="8045450" y="3219450"/>
          <p14:tracePt t="214501" x="8050213" y="3219450"/>
          <p14:tracePt t="214507" x="8061325" y="3197225"/>
          <p14:tracePt t="214835" x="0" y="0"/>
        </p14:tracePtLst>
        <p14:tracePtLst>
          <p14:tracePt t="215377" x="7637463" y="3192463"/>
          <p14:tracePt t="215449" x="7632700" y="3175000"/>
          <p14:tracePt t="215457" x="7632700" y="3163888"/>
          <p14:tracePt t="215482" x="7632700" y="3135313"/>
          <p14:tracePt t="215577" x="7604125" y="3146425"/>
          <p14:tracePt t="215585" x="7586663" y="3146425"/>
          <p14:tracePt t="215616" x="7586663" y="3230563"/>
          <p14:tracePt t="215619" x="7586663" y="3241675"/>
          <p14:tracePt t="215912" x="0" y="0"/>
        </p14:tracePtLst>
        <p14:tracePtLst>
          <p14:tracePt t="216593" x="7983538" y="3632200"/>
          <p14:tracePt t="216601" x="7978775" y="3621088"/>
          <p14:tracePt t="216841" x="7966075" y="3621088"/>
          <p14:tracePt t="217479" x="0" y="0"/>
        </p14:tracePtLst>
        <p14:tracePtLst>
          <p14:tracePt t="219765" x="7821613" y="4117975"/>
          <p14:tracePt t="219821" x="7821613" y="4124325"/>
          <p14:tracePt t="219837" x="7821613" y="4135438"/>
          <p14:tracePt t="219848" x="7821613" y="4162425"/>
          <p14:tracePt t="219881" x="7832725" y="4213225"/>
          <p14:tracePt t="219915" x="7832725" y="4229100"/>
          <p14:tracePt t="220029" x="7843838" y="4240213"/>
          <p14:tracePt t="220045" x="7854950" y="4240213"/>
          <p14:tracePt t="220110" x="7872413" y="4240213"/>
          <p14:tracePt t="220117" x="7899400" y="4240213"/>
          <p14:tracePt t="220149" x="7983538" y="4257675"/>
          <p14:tracePt t="220221" x="7994650" y="4257675"/>
          <p14:tracePt t="220237" x="8012113" y="4257675"/>
          <p14:tracePt t="220333" x="8023225" y="4286250"/>
          <p14:tracePt t="220341" x="8056563" y="4302125"/>
          <p14:tracePt t="220350" x="8105775" y="4319588"/>
          <p14:tracePt t="220382" x="8128000" y="4341813"/>
          <p14:tracePt t="220416" x="8139113" y="4368800"/>
          <p14:tracePt t="220449" x="8139113" y="4419600"/>
          <p14:tracePt t="220481" x="8139113" y="4430713"/>
          <p14:tracePt t="220653" x="8139113" y="4408488"/>
          <p14:tracePt t="220661" x="8139113" y="4397375"/>
          <p14:tracePt t="220682" x="8134350" y="4341813"/>
          <p14:tracePt t="220686" x="8101013" y="4324350"/>
          <p14:tracePt t="220715" x="8101013" y="4275138"/>
          <p14:tracePt t="220719" x="8101013" y="4257675"/>
          <p14:tracePt t="220748" x="8101013" y="4235450"/>
          <p14:tracePt t="220781" x="8101013" y="4224338"/>
          <p14:tracePt t="220829" x="8089900" y="4224338"/>
          <p14:tracePt t="220849" x="8078788" y="4224338"/>
          <p14:tracePt t="220881" x="7939088" y="4291013"/>
          <p14:tracePt t="220887" x="7910513" y="4291013"/>
          <p14:tracePt t="220917" x="7794625" y="4291013"/>
          <p14:tracePt t="220989" x="7783513" y="4291013"/>
          <p14:tracePt t="220997" x="7770813" y="4291013"/>
          <p14:tracePt t="221016" x="7754938" y="4291013"/>
          <p14:tracePt t="221069" x="7715250" y="4291013"/>
          <p14:tracePt t="221082" x="7699375" y="4291013"/>
          <p14:tracePt t="221115" x="7621588" y="4291013"/>
          <p14:tracePt t="221118" x="7593013" y="4291013"/>
          <p14:tracePt t="221149" x="7515225" y="4302125"/>
          <p14:tracePt t="221181" x="7497763" y="4302125"/>
          <p14:tracePt t="221216" x="7475538" y="4302125"/>
          <p14:tracePt t="221249" x="7464425" y="4302125"/>
          <p14:tracePt t="221292" x="7448550" y="4279900"/>
          <p14:tracePt t="221312" x="7448550" y="4268788"/>
          <p14:tracePt t="221405" x="7448550" y="4291013"/>
          <p14:tracePt t="221414" x="7448550" y="4302125"/>
          <p14:tracePt t="221425" x="7459663" y="4330700"/>
          <p14:tracePt t="221449" x="7481888" y="4368800"/>
          <p14:tracePt t="221482" x="7581900" y="4424363"/>
          <p14:tracePt t="221521" x="7593013" y="4424363"/>
          <p14:tracePt t="221549" x="7610475" y="4424363"/>
          <p14:tracePt t="221581" x="7693025" y="4441825"/>
          <p14:tracePt t="221588" x="7704138" y="4452938"/>
          <p14:tracePt t="221616" x="7721600" y="4464050"/>
          <p14:tracePt t="221649" x="7732713" y="4537075"/>
          <p14:tracePt t="221682" x="7743825" y="4548188"/>
          <p14:tracePt t="221810" x="7743825" y="4508500"/>
          <p14:tracePt t="221817" x="7743825" y="4481513"/>
          <p14:tracePt t="221849" x="7688263" y="4341813"/>
          <p14:tracePt t="221882" x="7632700" y="4246563"/>
          <p14:tracePt t="221969" x="7648575" y="4246563"/>
          <p14:tracePt t="221977" x="7666038" y="4246563"/>
          <p14:tracePt t="221984" x="7677150" y="4251325"/>
          <p14:tracePt t="222015" x="7783513" y="4264025"/>
          <p14:tracePt t="222019" x="7805738" y="4264025"/>
          <p14:tracePt t="222049" x="7854950" y="4264025"/>
          <p14:tracePt t="222083" x="7921625" y="4264025"/>
          <p14:tracePt t="222115" x="7966075" y="4264025"/>
          <p14:tracePt t="222626" x="7978775" y="4264025"/>
          <p14:tracePt t="222641" x="7978775" y="4291013"/>
          <p14:tracePt t="222648" x="7978775" y="4308475"/>
          <p14:tracePt t="222681" x="7978775" y="4386263"/>
          <p14:tracePt t="222687" x="7978775" y="4402138"/>
          <p14:tracePt t="222713" x="8034338" y="4459288"/>
          <p14:tracePt t="222716" x="8050213" y="4459288"/>
          <p14:tracePt t="222749" x="8072438" y="4508500"/>
          <p14:tracePt t="222780" x="8101013" y="4508500"/>
          <p14:tracePt t="222783" x="8112125" y="4508500"/>
          <p14:tracePt t="222813" x="8174038" y="4486275"/>
          <p14:tracePt t="222816" x="8185150" y="4475163"/>
          <p14:tracePt t="222848" x="8201025" y="4391025"/>
          <p14:tracePt t="222880" x="8201025" y="4297363"/>
          <p14:tracePt t="222913" x="8178800" y="4213225"/>
          <p14:tracePt t="222947" x="8094663" y="4157663"/>
          <p14:tracePt t="222980" x="7961313" y="4113213"/>
          <p14:tracePt t="222983" x="7932738" y="4113213"/>
          <p14:tracePt t="223013" x="7866063" y="4113213"/>
          <p14:tracePt t="223048" x="7783513" y="4151313"/>
          <p14:tracePt t="223080" x="7770813" y="4162425"/>
          <p14:tracePt t="223122" x="7770813" y="4173538"/>
          <p14:tracePt t="223147" x="7770813" y="4229100"/>
          <p14:tracePt t="223180" x="7888288" y="4324350"/>
          <p14:tracePt t="223183" x="7916863" y="4324350"/>
          <p14:tracePt t="223213" x="7943850" y="4335463"/>
          <p14:tracePt t="223248" x="7954963" y="4335463"/>
          <p14:tracePt t="223280" x="7966075" y="4275138"/>
          <p14:tracePt t="223313" x="7966075" y="4102100"/>
          <p14:tracePt t="223347" x="7927975" y="4033838"/>
          <p14:tracePt t="223380" x="7905750" y="4033838"/>
          <p14:tracePt t="223413" x="7777163" y="4062413"/>
          <p14:tracePt t="223417" x="7766050" y="4079875"/>
          <p14:tracePt t="223447" x="7704138" y="4146550"/>
          <p14:tracePt t="223481" x="7715250" y="4235450"/>
          <p14:tracePt t="223515" x="7839075" y="4302125"/>
          <p14:tracePt t="223548" x="7910513" y="4319588"/>
          <p14:tracePt t="223585" x="7943850" y="4313238"/>
          <p14:tracePt t="223617" x="7954963" y="4195763"/>
          <p14:tracePt t="223648" x="7954963" y="4173538"/>
          <p14:tracePt t="223682" x="7950200" y="4146550"/>
          <p14:tracePt t="223716" x="7872413" y="4146550"/>
          <p14:tracePt t="223720" x="7861300" y="4146550"/>
          <p14:tracePt t="223873" x="7861300" y="4135438"/>
          <p14:tracePt t="224225" x="7861300" y="4124325"/>
          <p14:tracePt t="224351" x="0" y="0"/>
        </p14:tracePtLst>
        <p14:tracePtLst>
          <p14:tracePt t="225311" x="7202488" y="4006850"/>
          <p14:tracePt t="225445" x="7235825" y="4006850"/>
          <p14:tracePt t="225453" x="7253288" y="4006850"/>
          <p14:tracePt t="225482" x="7335838" y="4006850"/>
          <p14:tracePt t="225487" x="7364413" y="4006850"/>
          <p14:tracePt t="225515" x="7391400" y="4006850"/>
          <p14:tracePt t="225551" x="7431088" y="4006850"/>
          <p14:tracePt t="225581" x="7508875" y="4006850"/>
          <p14:tracePt t="225615" x="7564438" y="4006850"/>
          <p14:tracePt t="225685" x="7593013" y="4006850"/>
          <p14:tracePt t="225693" x="7604125" y="4006850"/>
          <p14:tracePt t="225715" x="7659688" y="4006850"/>
          <p14:tracePt t="225719" x="7688263" y="4006850"/>
          <p14:tracePt t="225749" x="7737475" y="4006850"/>
          <p14:tracePt t="225813" x="7754938" y="4006850"/>
          <p14:tracePt t="225822" x="7777163" y="4006850"/>
          <p14:tracePt t="225848" x="7866063" y="4006850"/>
          <p14:tracePt t="225852" x="7877175" y="4006850"/>
          <p14:tracePt t="225882" x="7888288" y="4006850"/>
          <p14:tracePt t="225925" x="7916863" y="4006850"/>
          <p14:tracePt t="225948" x="7966075" y="3978275"/>
          <p14:tracePt t="225982" x="7978775" y="3978275"/>
          <p14:tracePt t="226022" x="7989888" y="3978275"/>
          <p14:tracePt t="226048" x="8016875" y="3978275"/>
          <p14:tracePt t="226083" x="8056563" y="3978275"/>
          <p14:tracePt t="226116" x="8112125" y="3978275"/>
          <p14:tracePt t="226120" x="8123238" y="3978275"/>
          <p14:tracePt t="226149" x="8189913" y="3978275"/>
          <p14:tracePt t="226181" x="8207375" y="3978275"/>
          <p14:tracePt t="227528" x="0" y="0"/>
        </p14:tracePtLst>
        <p14:tracePtLst>
          <p14:tracePt t="228626" x="8580438" y="3756025"/>
          <p14:tracePt t="228649" x="8580438" y="3767138"/>
          <p14:tracePt t="228698" x="8575675" y="3783013"/>
          <p14:tracePt t="228713" x="8558213" y="3794125"/>
          <p14:tracePt t="228729" x="8547100" y="3794125"/>
          <p14:tracePt t="228749" x="8535988" y="3794125"/>
          <p14:tracePt t="228782" x="8480425" y="3805238"/>
          <p14:tracePt t="228786" x="8458200" y="3805238"/>
          <p14:tracePt t="228815" x="8369300" y="3805238"/>
          <p14:tracePt t="228820" x="8356600" y="3805238"/>
          <p14:tracePt t="228848" x="8312150" y="3805238"/>
          <p14:tracePt t="228882" x="8289925" y="3805238"/>
          <p14:tracePt t="228915" x="8207375" y="3800475"/>
          <p14:tracePt t="228953" x="8196263" y="3800475"/>
          <p14:tracePt t="228982" x="8156575" y="3800475"/>
          <p14:tracePt t="228986" x="8139113" y="3800475"/>
          <p14:tracePt t="229015" x="8039100" y="3800475"/>
          <p14:tracePt t="229019" x="8027988" y="3800475"/>
          <p14:tracePt t="229049" x="7966075" y="3800475"/>
          <p14:tracePt t="229081" x="7950200" y="3800475"/>
          <p14:tracePt t="229118" x="7910513" y="3800475"/>
          <p14:tracePt t="229122" x="7899400" y="3783013"/>
          <p14:tracePt t="229148" x="7810500" y="3771900"/>
          <p14:tracePt t="229181" x="7726363" y="3771900"/>
          <p14:tracePt t="229216" x="7670800" y="3771900"/>
          <p14:tracePt t="229249" x="7604125" y="3727450"/>
          <p14:tracePt t="229321" x="7593013" y="3727450"/>
          <p14:tracePt t="229328" x="7581900" y="3727450"/>
          <p14:tracePt t="229346" x="7553325" y="3711575"/>
          <p14:tracePt t="229382" x="7486650" y="3711575"/>
          <p14:tracePt t="229387" x="7475538" y="3711575"/>
          <p14:tracePt t="229417" x="7448550" y="3711575"/>
          <p14:tracePt t="229449" x="7380288" y="3711575"/>
          <p14:tracePt t="229497" x="7353300" y="3711575"/>
          <p14:tracePt t="229517" x="7331075" y="3698875"/>
          <p14:tracePt t="229522" x="7313613" y="3698875"/>
          <p14:tracePt t="229546" x="7291388" y="3698875"/>
          <p14:tracePt t="229592" x="7264400" y="3698875"/>
          <p14:tracePt t="229613" x="7224713" y="3698875"/>
          <p14:tracePt t="229615" x="7213600" y="3698875"/>
          <p14:tracePt t="229688" x="7185025" y="3698875"/>
          <p14:tracePt t="229696" x="7169150" y="3698875"/>
          <p14:tracePt t="229714" x="7158038" y="3698875"/>
          <p14:tracePt t="229747" x="7135813" y="3705225"/>
          <p14:tracePt t="230407" x="0" y="0"/>
        </p14:tracePtLst>
        <p14:tracePtLst>
          <p14:tracePt t="232814" x="7710488" y="3929063"/>
          <p14:tracePt t="232853" x="7699375" y="3929063"/>
          <p14:tracePt t="232949" x="7688263" y="3911600"/>
          <p14:tracePt t="232965" x="7659688" y="3883025"/>
          <p14:tracePt t="232981" x="7648575" y="3871913"/>
          <p14:tracePt t="233077" x="7648575" y="3860800"/>
          <p14:tracePt t="233269" x="7648575" y="3867150"/>
          <p14:tracePt t="233284" x="7648575" y="3878263"/>
          <p14:tracePt t="233293" x="7648575" y="3895725"/>
          <p14:tracePt t="233315" x="7654925" y="3951288"/>
          <p14:tracePt t="233445" x="7648575" y="3940175"/>
          <p14:tracePt t="233461" x="7637463" y="3929063"/>
          <p14:tracePt t="233482" x="7610475" y="3917950"/>
          <p14:tracePt t="233486" x="7610475" y="3900488"/>
          <p14:tracePt t="233515" x="7593013" y="3849688"/>
          <p14:tracePt t="233641" x="7593013" y="3856038"/>
          <p14:tracePt t="233657" x="7593013" y="3883025"/>
          <p14:tracePt t="233681" x="7593013" y="3940175"/>
          <p14:tracePt t="233715" x="7593013" y="3951288"/>
          <p14:tracePt t="233801" x="7604125" y="3962400"/>
          <p14:tracePt t="233816" x="7615238" y="3956050"/>
          <p14:tracePt t="233833" x="7615238" y="3944938"/>
          <p14:tracePt t="233849" x="7615238" y="3889375"/>
          <p14:tracePt t="233881" x="7615238" y="3860800"/>
          <p14:tracePt t="233977" x="7615238" y="3867150"/>
          <p14:tracePt t="233985" x="7626350" y="3895725"/>
          <p14:tracePt t="234015" x="7626350" y="3922713"/>
          <p14:tracePt t="234123" x="7626350" y="3933825"/>
          <p14:tracePt t="234201" x="7610475" y="3933825"/>
          <p14:tracePt t="234209" x="7575550" y="3951288"/>
          <p14:tracePt t="234216" x="7559675" y="3984625"/>
          <p14:tracePt t="234249" x="7537450" y="3995738"/>
          <p14:tracePt t="234281" x="7453313" y="3995738"/>
          <p14:tracePt t="234316" x="7369175" y="3973513"/>
          <p14:tracePt t="234347" x="7358063" y="3962400"/>
          <p14:tracePt t="234395" x="7358063" y="3944938"/>
          <p14:tracePt t="234415" x="7358063" y="3922713"/>
          <p14:tracePt t="234418" x="7358063" y="3906838"/>
          <p14:tracePt t="234448" x="7346950" y="3883025"/>
          <p14:tracePt t="234521" x="7346950" y="3867150"/>
          <p14:tracePt t="234529" x="7346950" y="3856038"/>
          <p14:tracePt t="234664" x="7319963" y="3867150"/>
          <p14:tracePt t="234671" x="7308850" y="3867150"/>
          <p14:tracePt t="234682" x="7308850" y="3889375"/>
          <p14:tracePt t="234715" x="7291388" y="3906838"/>
          <p14:tracePt t="234825" x="7302500" y="3933825"/>
          <p14:tracePt t="234833" x="7302500" y="3944938"/>
          <p14:tracePt t="234849" x="7313613" y="3956050"/>
          <p14:tracePt t="234890" x="7324725" y="3973513"/>
          <p14:tracePt t="234915" x="7353300" y="4000500"/>
          <p14:tracePt t="234921" x="7364413" y="4000500"/>
          <p14:tracePt t="234948" x="7380288" y="4011613"/>
          <p14:tracePt t="234985" x="7391400" y="4011613"/>
          <p14:tracePt t="235015" x="7419975" y="4011613"/>
          <p14:tracePt t="235046" x="7442200" y="4011613"/>
          <p14:tracePt t="235048" x="7459663" y="4011613"/>
          <p14:tracePt t="235081" x="7481888" y="4011613"/>
          <p14:tracePt t="235114" x="7497763" y="4011613"/>
          <p14:tracePt t="235148" x="7508875" y="4011613"/>
          <p14:tracePt t="235182" x="7519988" y="4011613"/>
          <p14:tracePt t="235215" x="7559675" y="4000500"/>
          <p14:tracePt t="235257" x="7575550" y="3989388"/>
          <p14:tracePt t="235282" x="7615238" y="3951288"/>
          <p14:tracePt t="235315" x="7670800" y="3895725"/>
          <p14:tracePt t="235321" x="7670800" y="3883025"/>
          <p14:tracePt t="235353" x="7699375" y="3867150"/>
          <p14:tracePt t="235382" x="7710488" y="3867150"/>
          <p14:tracePt t="235386" x="7710488" y="3856038"/>
          <p14:tracePt t="235416" x="7710488" y="3844925"/>
          <p14:tracePt t="235513" x="7704138" y="3844925"/>
          <p14:tracePt t="235529" x="7688263" y="3849688"/>
          <p14:tracePt t="235548" x="7688263" y="3878263"/>
          <p14:tracePt t="235582" x="7688263" y="3906838"/>
          <p14:tracePt t="235673" x="7688263" y="3933825"/>
          <p14:tracePt t="235682" x="7715250" y="3951288"/>
          <p14:tracePt t="235691" x="7726363" y="3951288"/>
          <p14:tracePt t="235714" x="7766050" y="3962400"/>
          <p14:tracePt t="235746" x="7810500" y="3989388"/>
          <p14:tracePt t="235780" x="7872413" y="3989388"/>
          <p14:tracePt t="235813" x="7910513" y="3989388"/>
          <p14:tracePt t="235816" x="7921625" y="3989388"/>
          <p14:tracePt t="235846" x="7978775" y="4006850"/>
          <p14:tracePt t="235849" x="7994650" y="4006850"/>
          <p14:tracePt t="235880" x="8005763" y="4006850"/>
          <p14:tracePt t="235913" x="8045450" y="4006850"/>
          <p14:tracePt t="235947" x="8056563" y="4006850"/>
          <p14:tracePt t="236008" x="8083550" y="4006850"/>
          <p14:tracePt t="236015" x="8094663" y="4006850"/>
          <p14:tracePt t="236046" x="8123238" y="3973513"/>
          <p14:tracePt t="236049" x="8123238" y="3956050"/>
          <p14:tracePt t="236080" x="8123238" y="3906838"/>
          <p14:tracePt t="236152" x="8123238" y="3895725"/>
          <p14:tracePt t="236160" x="8123238" y="3867150"/>
          <p14:tracePt t="236180" x="8123238" y="3856038"/>
          <p14:tracePt t="236213" x="8123238" y="3816350"/>
          <p14:tracePt t="236361" x="8123238" y="3833813"/>
          <p14:tracePt t="236369" x="8123238" y="3849688"/>
          <p14:tracePt t="236382" x="8123238" y="3860800"/>
          <p14:tracePt t="236385" x="8123238" y="3889375"/>
          <p14:tracePt t="236415" x="8123238" y="3940175"/>
          <p14:tracePt t="236585" x="8123238" y="3951288"/>
          <p14:tracePt t="236649" x="8101013" y="3951288"/>
          <p14:tracePt t="236657" x="8089900" y="3944938"/>
          <p14:tracePt t="236681" x="8089900" y="3906838"/>
          <p14:tracePt t="236685" x="8072438" y="3878263"/>
          <p14:tracePt t="236715" x="8072438" y="3860800"/>
          <p14:tracePt t="236765" x="8056563" y="3833813"/>
          <p14:tracePt t="236782" x="8056563" y="3822700"/>
          <p14:tracePt t="236893" x="8056563" y="3844925"/>
          <p14:tracePt t="236901" x="8056563" y="3856038"/>
          <p14:tracePt t="236915" x="8056563" y="3867150"/>
          <p14:tracePt t="236957" x="8056563" y="3883025"/>
          <p14:tracePt t="237005" x="8056563" y="3895725"/>
          <p14:tracePt t="237149" x="8056563" y="3922713"/>
          <p14:tracePt t="237157" x="8056563" y="3933825"/>
          <p14:tracePt t="237181" x="8139113" y="4006850"/>
          <p14:tracePt t="237215" x="8189913" y="4044950"/>
          <p14:tracePt t="237309" x="8207375" y="4062413"/>
          <p14:tracePt t="237324" x="8218488" y="4062413"/>
          <p14:tracePt t="237347" x="8229600" y="4073525"/>
          <p14:tracePt t="237709" x="8223250" y="4067175"/>
          <p14:tracePt t="237720" x="8196263" y="4067175"/>
          <p14:tracePt t="237749" x="8039100" y="4000500"/>
          <p14:tracePt t="237782" x="7843838" y="3967163"/>
          <p14:tracePt t="237789" x="7794625" y="3967163"/>
          <p14:tracePt t="237815" x="7710488" y="3956050"/>
          <p14:tracePt t="237848" x="7575550" y="3956050"/>
          <p14:tracePt t="237853" x="7526338" y="3956050"/>
          <p14:tracePt t="237882" x="7380288" y="3956050"/>
          <p14:tracePt t="237887" x="7353300" y="3940175"/>
          <p14:tracePt t="237915" x="7324725" y="3940175"/>
          <p14:tracePt t="237965" x="7280275" y="3940175"/>
          <p14:tracePt t="237982" x="7258050" y="3940175"/>
          <p14:tracePt t="238015" x="7246938" y="3940175"/>
          <p14:tracePt t="238237" x="7246938" y="3944938"/>
          <p14:tracePt t="238253" x="7253288" y="3956050"/>
          <p14:tracePt t="238261" x="7264400" y="3984625"/>
          <p14:tracePt t="238280" x="7308850" y="4011613"/>
          <p14:tracePt t="238313" x="7364413" y="4029075"/>
          <p14:tracePt t="238316" x="7375525" y="4029075"/>
          <p14:tracePt t="238346" x="7419975" y="4029075"/>
          <p14:tracePt t="238349" x="7431088" y="4029075"/>
          <p14:tracePt t="238380" x="7442200" y="4029075"/>
          <p14:tracePt t="238414" x="7453313" y="4029075"/>
          <p14:tracePt t="238447" x="7497763" y="4029075"/>
          <p14:tracePt t="238480" x="7559675" y="4029075"/>
          <p14:tracePt t="238483" x="7570788" y="4029075"/>
          <p14:tracePt t="238524" x="7586663" y="4029075"/>
          <p14:tracePt t="238546" x="7615238" y="4040188"/>
          <p14:tracePt t="238549" x="7626350" y="4040188"/>
          <p14:tracePt t="238580" x="7704138" y="4040188"/>
          <p14:tracePt t="238613" x="7732713" y="4056063"/>
          <p14:tracePt t="238647" x="7743825" y="4056063"/>
          <p14:tracePt t="238680" x="7754938" y="4056063"/>
          <p14:tracePt t="238713" x="7770813" y="4044950"/>
          <p14:tracePt t="238796" x="7783513" y="4033838"/>
          <p14:tracePt t="238804" x="7783513" y="4022725"/>
          <p14:tracePt t="238813" x="7770813" y="3978275"/>
          <p14:tracePt t="238846" x="7743825" y="3900488"/>
          <p14:tracePt t="238881" x="7732713" y="3844925"/>
          <p14:tracePt t="238956" x="7732713" y="3833813"/>
          <p14:tracePt t="239133" x="7704138" y="3833813"/>
          <p14:tracePt t="239141" x="7693025" y="3833813"/>
          <p14:tracePt t="239149" x="7677150" y="3838575"/>
          <p14:tracePt t="239181" x="7677150" y="3889375"/>
          <p14:tracePt t="239215" x="7677150" y="3917950"/>
          <p14:tracePt t="239453" x="7677150" y="3911600"/>
          <p14:tracePt t="239469" x="7688263" y="3883025"/>
          <p14:tracePt t="239481" x="7688263" y="3867150"/>
          <p14:tracePt t="239515" x="7704138" y="3811588"/>
          <p14:tracePt t="239647" x="7693025" y="3811588"/>
          <p14:tracePt t="239661" x="7681913" y="3811588"/>
          <p14:tracePt t="239682" x="7681913" y="3822700"/>
          <p14:tracePt t="239716" x="7681913" y="3833813"/>
          <p14:tracePt t="239748" x="7681913" y="3844925"/>
          <p14:tracePt t="239889" x="7670800" y="3844925"/>
          <p14:tracePt t="239898" x="7654925" y="3838575"/>
          <p14:tracePt t="239915" x="7643813" y="3827463"/>
          <p14:tracePt t="239948" x="7632700" y="3811588"/>
          <p14:tracePt t="240129" x="7632700" y="3822700"/>
          <p14:tracePt t="240136" x="7637463" y="3849688"/>
          <p14:tracePt t="240148" x="7670800" y="3900488"/>
          <p14:tracePt t="240182" x="7770813" y="4062413"/>
          <p14:tracePt t="240273" x="7783513" y="4073525"/>
          <p14:tracePt t="240305" x="7783513" y="4067175"/>
          <p14:tracePt t="240367" x="7783513" y="4040188"/>
          <p14:tracePt t="240375" x="7770813" y="4006850"/>
          <p14:tracePt t="240385" x="7770813" y="3995738"/>
          <p14:tracePt t="240415" x="7770813" y="3944938"/>
          <p14:tracePt t="240609" x="7759700" y="3951288"/>
          <p14:tracePt t="240617" x="7748588" y="3962400"/>
          <p14:tracePt t="240649" x="7693025" y="4017963"/>
          <p14:tracePt t="240721" x="7681913" y="4017963"/>
          <p14:tracePt t="240737" x="7666038" y="4017963"/>
          <p14:tracePt t="240748" x="7654925" y="4029075"/>
          <p14:tracePt t="240781" x="7586663" y="4029075"/>
          <p14:tracePt t="240786" x="7575550" y="4029075"/>
          <p14:tracePt t="240865" x="7548563" y="4056063"/>
          <p14:tracePt t="240872" x="7537450" y="4067175"/>
          <p14:tracePt t="240881" x="7537450" y="4084638"/>
          <p14:tracePt t="240915" x="7537450" y="4146550"/>
          <p14:tracePt t="240948" x="7537450" y="4162425"/>
          <p14:tracePt t="241009" x="7537450" y="4173538"/>
          <p14:tracePt t="241025" x="7575550" y="4202113"/>
          <p14:tracePt t="241049" x="7643813" y="4235450"/>
          <p14:tracePt t="241082" x="7710488" y="4257675"/>
          <p14:tracePt t="241185" x="7726363" y="4257675"/>
          <p14:tracePt t="241193" x="7754938" y="4235450"/>
          <p14:tracePt t="241215" x="7754938" y="4162425"/>
          <p14:tracePt t="241219" x="7770813" y="4129088"/>
          <p14:tracePt t="241249" x="7770813" y="4062413"/>
          <p14:tracePt t="241257" x="7770813" y="4051300"/>
          <p14:tracePt t="241282" x="7770813" y="4040188"/>
          <p14:tracePt t="241344" x="7759700" y="4044950"/>
          <p14:tracePt t="241354" x="7748588" y="4056063"/>
          <p14:tracePt t="241381" x="7737475" y="4113213"/>
          <p14:tracePt t="241415" x="7737475" y="4124325"/>
          <p14:tracePt t="241489" x="7743825" y="4117975"/>
          <p14:tracePt t="241665" x="7754938" y="4106863"/>
          <p14:tracePt t="241742" x="7770813" y="4090988"/>
          <p14:tracePt t="241937" x="7783513" y="4079875"/>
          <p14:tracePt t="242113" x="7783513" y="4067175"/>
          <p14:tracePt t="242305" x="7777163" y="4073525"/>
          <p14:tracePt t="242323" x="7777163" y="4084638"/>
          <p14:tracePt t="242330" x="7777163" y="4102100"/>
          <p14:tracePt t="242348" x="7777163" y="4113213"/>
          <p14:tracePt t="242352" x="7777163" y="4124325"/>
          <p14:tracePt t="242382" x="7777163" y="4135438"/>
          <p14:tracePt t="242529" x="7783513" y="4135438"/>
          <p14:tracePt t="242537" x="7783513" y="4129088"/>
          <p14:tracePt t="242657" x="7783513" y="4117975"/>
          <p14:tracePt t="242673" x="7783513" y="4106863"/>
          <p14:tracePt t="242742" x="7770813" y="4079875"/>
          <p14:tracePt t="242750" x="7770813" y="4062413"/>
          <p14:tracePt t="242781" x="7759700" y="3995738"/>
          <p14:tracePt t="242815" x="7748588" y="3933825"/>
          <p14:tracePt t="242820" x="7748588" y="3922713"/>
          <p14:tracePt t="242848" x="7732713" y="3906838"/>
          <p14:tracePt t="242852" x="7704138" y="3895725"/>
          <p14:tracePt t="242881" x="7693025" y="3867150"/>
          <p14:tracePt t="242886" x="7693025" y="3856038"/>
          <p14:tracePt t="242916" x="7681913" y="3844925"/>
          <p14:tracePt t="242949" x="7681913" y="3827463"/>
          <p14:tracePt t="242982" x="7681913" y="3805238"/>
          <p14:tracePt t="243016" x="7681913" y="3778250"/>
          <p14:tracePt t="243126" x="7654925" y="3789363"/>
          <p14:tracePt t="243133" x="7637463" y="3789363"/>
          <p14:tracePt t="243149" x="7621588" y="3860800"/>
          <p14:tracePt t="243181" x="7610475" y="4056063"/>
          <p14:tracePt t="243216" x="7610475" y="4079875"/>
          <p14:tracePt t="243253" x="7610475" y="4095750"/>
          <p14:tracePt t="243282" x="7615238" y="4095750"/>
          <p14:tracePt t="243364" x="7643813" y="4095750"/>
          <p14:tracePt t="243371" x="7654925" y="4095750"/>
          <p14:tracePt t="243380" x="7654925" y="4084638"/>
          <p14:tracePt t="243413" x="7654925" y="3967163"/>
          <p14:tracePt t="243446" x="7654925" y="3929063"/>
          <p14:tracePt t="243480" x="7654925" y="3906838"/>
          <p14:tracePt t="243514" x="7654925" y="3838575"/>
          <p14:tracePt t="243653" x="7654925" y="3827463"/>
          <p14:tracePt t="243669" x="7654925" y="3849688"/>
          <p14:tracePt t="243683" x="7654925" y="3878263"/>
          <p14:tracePt t="243686" x="7654925" y="3906838"/>
          <p14:tracePt t="243715" x="7654925" y="3973513"/>
          <p14:tracePt t="243719" x="7654925" y="3984625"/>
          <p14:tracePt t="243748" x="7654925" y="4000500"/>
          <p14:tracePt t="243829" x="7654925" y="3978275"/>
          <p14:tracePt t="243837" x="7654925" y="3962400"/>
          <p14:tracePt t="243848" x="7654925" y="3951288"/>
          <p14:tracePt t="243880" x="7654925" y="3911600"/>
          <p14:tracePt t="243915" x="7654925" y="3878263"/>
          <p14:tracePt t="243919" x="7654925" y="3860800"/>
          <p14:tracePt t="243948" x="7654925" y="3849688"/>
          <p14:tracePt t="244037" x="7648575" y="3838575"/>
          <p14:tracePt t="244054" x="7648575" y="3844925"/>
          <p14:tracePt t="244069" x="7648575" y="3856038"/>
          <p14:tracePt t="244081" x="7648575" y="3871913"/>
          <p14:tracePt t="244085" x="7648575" y="3883025"/>
          <p14:tracePt t="244115" x="7648575" y="3906838"/>
          <p14:tracePt t="244261" x="7648575" y="3900488"/>
          <p14:tracePt t="244269" x="7648575" y="3889375"/>
          <p14:tracePt t="244282" x="7648575" y="3860800"/>
          <p14:tracePt t="244285" x="7648575" y="3833813"/>
          <p14:tracePt t="244315" x="7648575" y="3778250"/>
          <p14:tracePt t="244318" x="7648575" y="3749675"/>
          <p14:tracePt t="244346" x="7648575" y="3738563"/>
          <p14:tracePt t="244436" x="7632700" y="3744913"/>
          <p14:tracePt t="244444" x="7632700" y="3760788"/>
          <p14:tracePt t="244452" x="7632700" y="3800475"/>
          <p14:tracePt t="244482" x="7621588" y="3871913"/>
          <p14:tracePt t="244486" x="7621588" y="3900488"/>
          <p14:tracePt t="244515" x="7621588" y="3940175"/>
          <p14:tracePt t="244550" x="7621588" y="3951288"/>
          <p14:tracePt t="244629" x="7621588" y="3962400"/>
          <p14:tracePt t="244661" x="7621588" y="3944938"/>
          <p14:tracePt t="244669" x="7621588" y="3895725"/>
          <p14:tracePt t="244682" x="7621588" y="3867150"/>
          <p14:tracePt t="244686" x="7621588" y="3856038"/>
          <p14:tracePt t="244713" x="7621588" y="3783013"/>
          <p14:tracePt t="244716" x="7621588" y="3771900"/>
          <p14:tracePt t="244748" x="7621588" y="3733800"/>
          <p14:tracePt t="244822" x="7604125" y="3771900"/>
          <p14:tracePt t="244830" x="7604125" y="3783013"/>
          <p14:tracePt t="244848" x="7586663" y="3856038"/>
          <p14:tracePt t="244852" x="7586663" y="3906838"/>
          <p14:tracePt t="244881" x="7586663" y="4006850"/>
          <p14:tracePt t="244886" x="7586663" y="4022725"/>
          <p14:tracePt t="244914" x="7586663" y="4033838"/>
          <p14:tracePt t="244979" x="7626350" y="3984625"/>
          <p14:tracePt t="245013" x="7626350" y="3973513"/>
          <p14:tracePt t="245047" x="7626350" y="3929063"/>
          <p14:tracePt t="245081" x="7626350" y="3833813"/>
          <p14:tracePt t="245085" x="7626350" y="3800475"/>
          <p14:tracePt t="245115" x="7615238" y="3733800"/>
          <p14:tracePt t="245173" x="7604125" y="3738563"/>
          <p14:tracePt t="245189" x="7593013" y="3749675"/>
          <p14:tracePt t="245215" x="7593013" y="3794125"/>
          <p14:tracePt t="245221" x="7564438" y="3822700"/>
          <p14:tracePt t="245248" x="7564438" y="3844925"/>
          <p14:tracePt t="245301" x="7564438" y="3860800"/>
          <p14:tracePt t="245491" x="0" y="0"/>
        </p14:tracePtLst>
        <p14:tracePtLst>
          <p14:tracePt t="249037" x="1165225" y="2549525"/>
          <p14:tracePt t="249158" x="1177925" y="2549525"/>
          <p14:tracePt t="249166" x="1204913" y="2549525"/>
          <p14:tracePt t="249183" x="1344613" y="2549525"/>
          <p14:tracePt t="249215" x="1550988" y="2549525"/>
          <p14:tracePt t="249248" x="1646238" y="2549525"/>
          <p14:tracePt t="249283" x="1657350" y="2549525"/>
          <p14:tracePt t="249286" x="1668463" y="2549525"/>
          <p14:tracePt t="249315" x="1735138" y="2549525"/>
          <p14:tracePt t="249318" x="1763713" y="2549525"/>
          <p14:tracePt t="249347" x="1819275" y="2549525"/>
          <p14:tracePt t="249380" x="1885950" y="2549525"/>
          <p14:tracePt t="249413" x="1935163" y="2549525"/>
          <p14:tracePt t="249717" x="1947863" y="2549525"/>
          <p14:tracePt t="249749" x="1974850" y="2549525"/>
          <p14:tracePt t="249757" x="1985963" y="2549525"/>
          <p14:tracePt t="250372" x="0" y="0"/>
        </p14:tracePtLst>
        <p14:tracePtLst>
          <p14:tracePt t="251166" x="2063750" y="2655888"/>
          <p14:tracePt t="251269" x="2108200" y="2655888"/>
          <p14:tracePt t="251277" x="2136775" y="2655888"/>
          <p14:tracePt t="251284" x="2203450" y="2673350"/>
          <p14:tracePt t="251315" x="2332038" y="2684463"/>
          <p14:tracePt t="251319" x="2360613" y="2684463"/>
          <p14:tracePt t="251347" x="2387600" y="2684463"/>
          <p14:tracePt t="251396" x="2416175" y="2684463"/>
          <p14:tracePt t="251414" x="2438400" y="2684463"/>
          <p14:tracePt t="251446" x="2465388" y="2684463"/>
          <p14:tracePt t="251480" x="2505075" y="2684463"/>
          <p14:tracePt t="251483" x="2516188" y="2684463"/>
          <p14:tracePt t="251513" x="2533650" y="2684463"/>
          <p14:tracePt t="251572" x="2560638" y="2684463"/>
          <p14:tracePt t="251580" x="2571750" y="2684463"/>
          <p14:tracePt t="251614" x="2593975" y="2684463"/>
          <p14:tracePt t="251653" x="2611438" y="2684463"/>
          <p14:tracePt t="251682" x="2667000" y="2678113"/>
          <p14:tracePt t="251686" x="2693988" y="2651125"/>
          <p14:tracePt t="251715" x="2705100" y="2651125"/>
          <p14:tracePt t="251719" x="2716213" y="2651125"/>
          <p14:tracePt t="251749" x="2733675" y="2633663"/>
          <p14:tracePt t="251784" x="2773363" y="2633663"/>
          <p14:tracePt t="251815" x="2795588" y="2633663"/>
          <p14:tracePt t="251865" x="2822575" y="2633663"/>
          <p14:tracePt t="251883" x="2878138" y="2622550"/>
          <p14:tracePt t="251915" x="2962275" y="2622550"/>
          <p14:tracePt t="251948" x="2984500" y="2622550"/>
          <p14:tracePt t="252025" x="3028950" y="2622550"/>
          <p14:tracePt t="252033" x="3057525" y="2622550"/>
          <p14:tracePt t="252049" x="3084513" y="2622550"/>
          <p14:tracePt t="252082" x="3119438" y="2622550"/>
          <p14:tracePt t="252121" x="3146425" y="2622550"/>
          <p14:tracePt t="252148" x="3175000" y="2622550"/>
          <p14:tracePt t="252152" x="3201988" y="2622550"/>
          <p14:tracePt t="252181" x="3241675" y="2622550"/>
          <p14:tracePt t="252378" x="3252788" y="2622550"/>
          <p14:tracePt t="252386" x="3297238" y="2622550"/>
          <p14:tracePt t="252415" x="3381375" y="2622550"/>
          <p14:tracePt t="252419" x="3425825" y="2622550"/>
          <p14:tracePt t="252449" x="3463925" y="2622550"/>
          <p14:tracePt t="252521" x="3475038" y="2622550"/>
          <p14:tracePt t="252529" x="3492500" y="2622550"/>
          <p14:tracePt t="252549" x="3503613" y="2622550"/>
          <p14:tracePt t="252554" x="3532188" y="2622550"/>
          <p14:tracePt t="252581" x="3581400" y="2622550"/>
          <p14:tracePt t="252617" x="3621088" y="2622550"/>
          <p14:tracePt t="252650" x="3743325" y="2644775"/>
          <p14:tracePt t="252681" x="3832225" y="2662238"/>
          <p14:tracePt t="252715" x="3860800" y="2662238"/>
          <p14:tracePt t="252750" x="3883025" y="2662238"/>
          <p14:tracePt t="252754" x="3927475" y="2673350"/>
          <p14:tracePt t="252841" x="3956050" y="2673350"/>
          <p14:tracePt t="252849" x="3967163" y="2673350"/>
          <p14:tracePt t="252881" x="4067175" y="2717800"/>
          <p14:tracePt t="252915" x="4078288" y="2717800"/>
          <p14:tracePt t="252985" x="4106863" y="2717800"/>
          <p14:tracePt t="252993" x="4117975" y="2717800"/>
          <p14:tracePt t="253015" x="4156075" y="2717800"/>
          <p14:tracePt t="253019" x="4184650" y="2717800"/>
          <p14:tracePt t="253026" x="4200525" y="2717800"/>
          <p14:tracePt t="253049" x="4267200" y="2717800"/>
          <p14:tracePt t="253082" x="4379913" y="2717800"/>
          <p14:tracePt t="253116" x="4575175" y="2744788"/>
          <p14:tracePt t="253148" x="4630738" y="2744788"/>
          <p14:tracePt t="253753" x="4652963" y="2744788"/>
          <p14:tracePt t="253761" x="4670425" y="2744788"/>
          <p14:tracePt t="253782" x="4708525" y="2744788"/>
          <p14:tracePt t="253786" x="4719638" y="2744788"/>
          <p14:tracePt t="253816" x="4981575" y="2744788"/>
          <p14:tracePt t="253849" x="5360988" y="2744788"/>
          <p14:tracePt t="253881" x="5780088" y="2744788"/>
          <p14:tracePt t="253915" x="5880100" y="2744788"/>
          <p14:tracePt t="253948" x="6070600" y="2778125"/>
          <p14:tracePt t="253953" x="6142038" y="2795588"/>
          <p14:tracePt t="253980" x="6265863" y="2813050"/>
          <p14:tracePt t="254013" x="6403975" y="2828925"/>
          <p14:tracePt t="254016" x="6432550" y="2828925"/>
          <p14:tracePt t="254048" x="6565900" y="2846388"/>
          <p14:tracePt t="254080" x="6738938" y="2862263"/>
          <p14:tracePt t="254113" x="6840538" y="2862263"/>
          <p14:tracePt t="254146" x="6896100" y="2862263"/>
          <p14:tracePt t="254248" x="6956425" y="2862263"/>
          <p14:tracePt t="254256" x="6967538" y="2862263"/>
          <p14:tracePt t="254489" x="6967538" y="2840038"/>
          <p14:tracePt t="254497" x="6962775" y="2824163"/>
          <p14:tracePt t="254515" x="6962775" y="2813050"/>
          <p14:tracePt t="254585" x="6962775" y="2784475"/>
          <p14:tracePt t="254593" x="6962775" y="2773363"/>
          <p14:tracePt t="254615" x="6934200" y="2751138"/>
          <p14:tracePt t="254729" x="6934200" y="2733675"/>
          <p14:tracePt t="255082" x="6945313" y="2706688"/>
          <p14:tracePt t="255090" x="6945313" y="2695575"/>
          <p14:tracePt t="255111" x="6985000" y="2678113"/>
          <p14:tracePt t="255691" x="0" y="0"/>
        </p14:tracePtLst>
        <p14:tracePtLst>
          <p14:tracePt t="267150" x="7415213" y="3856038"/>
          <p14:tracePt t="267205" x="7415213" y="3883025"/>
          <p14:tracePt t="267213" x="7415213" y="3895725"/>
          <p14:tracePt t="267222" x="7426325" y="3911600"/>
          <p14:tracePt t="267349" x="7453313" y="3911600"/>
          <p14:tracePt t="267355" x="7464425" y="3911600"/>
          <p14:tracePt t="267380" x="7493000" y="3900488"/>
          <p14:tracePt t="267428" x="7504113" y="3889375"/>
          <p14:tracePt t="267460" x="7515225" y="3878263"/>
          <p14:tracePt t="267509" x="7531100" y="3867150"/>
          <p14:tracePt t="267525" x="7542213" y="3849688"/>
          <p14:tracePt t="267549" x="7553325" y="3827463"/>
          <p14:tracePt t="267581" x="7599363" y="3783013"/>
          <p14:tracePt t="267616" x="7599363" y="3744913"/>
          <p14:tracePt t="267648" x="7610475" y="3722688"/>
          <p14:tracePt t="267653" x="7610475" y="3705225"/>
          <p14:tracePt t="267681" x="7610475" y="3694113"/>
          <p14:tracePt t="267753" x="7604125" y="3683000"/>
          <p14:tracePt t="267769" x="7586663" y="3683000"/>
          <p14:tracePt t="267782" x="7575550" y="3683000"/>
          <p14:tracePt t="267815" x="7470775" y="3789363"/>
          <p14:tracePt t="267818" x="7470775" y="3816350"/>
          <p14:tracePt t="267848" x="7453313" y="3838575"/>
          <p14:tracePt t="267897" x="7464425" y="3856038"/>
          <p14:tracePt t="267929" x="7475538" y="3856038"/>
          <p14:tracePt t="267948" x="7486650" y="3844925"/>
          <p14:tracePt t="267983" x="7515225" y="3833813"/>
          <p14:tracePt t="267987" x="7526338" y="3822700"/>
          <p14:tracePt t="268015" x="7586663" y="3733800"/>
          <p14:tracePt t="268018" x="7586663" y="3722688"/>
          <p14:tracePt t="268049" x="7586663" y="3654425"/>
          <p14:tracePt t="268105" x="7575550" y="3654425"/>
          <p14:tracePt t="268121" x="7564438" y="3660775"/>
          <p14:tracePt t="268148" x="7519988" y="3789363"/>
          <p14:tracePt t="268153" x="7519988" y="3800475"/>
          <p14:tracePt t="268183" x="7519988" y="3856038"/>
          <p14:tracePt t="268282" x="7519988" y="3844925"/>
          <p14:tracePt t="268313" x="7519988" y="3822700"/>
          <p14:tracePt t="268320" x="7519988" y="3805238"/>
          <p14:tracePt t="268409" x="7504113" y="3805238"/>
          <p14:tracePt t="268417" x="7493000" y="3816350"/>
          <p14:tracePt t="268449" x="7464425" y="3867150"/>
          <p14:tracePt t="268759" x="0" y="0"/>
        </p14:tracePtLst>
        <p14:tracePtLst>
          <p14:tracePt t="274426" x="7426325" y="3922713"/>
          <p14:tracePt t="274513" x="7426325" y="3917950"/>
          <p14:tracePt t="274521" x="7448550" y="3889375"/>
          <p14:tracePt t="274550" x="7504113" y="3849688"/>
          <p14:tracePt t="274554" x="7519988" y="3833813"/>
          <p14:tracePt t="274581" x="7553325" y="3794125"/>
          <p14:tracePt t="274615" x="7599363" y="3756025"/>
          <p14:tracePt t="274618" x="7610475" y="3744913"/>
          <p14:tracePt t="274651" x="7648575" y="3705225"/>
          <p14:tracePt t="274737" x="7604125" y="3760788"/>
          <p14:tracePt t="274745" x="7593013" y="3778250"/>
          <p14:tracePt t="274755" x="7575550" y="3816350"/>
          <p14:tracePt t="274782" x="7564438" y="3962400"/>
          <p14:tracePt t="274785" x="7564438" y="3989388"/>
          <p14:tracePt t="274815" x="7548563" y="4051300"/>
          <p14:tracePt t="274819" x="7548563" y="4067175"/>
          <p14:tracePt t="274931" x="7548563" y="4029075"/>
          <p14:tracePt t="274938" x="7559675" y="4017963"/>
          <p14:tracePt t="274948" x="7559675" y="3989388"/>
          <p14:tracePt t="274953" x="7559675" y="3962400"/>
          <p14:tracePt t="274982" x="7586663" y="3833813"/>
          <p14:tracePt t="274986" x="7604125" y="3805238"/>
          <p14:tracePt t="275015" x="7621588" y="3733800"/>
          <p14:tracePt t="275020" x="7621588" y="3722688"/>
          <p14:tracePt t="275049" x="7659688" y="3683000"/>
          <p14:tracePt t="275122" x="7659688" y="3687763"/>
          <p14:tracePt t="275130" x="7659688" y="3733800"/>
          <p14:tracePt t="275148" x="7643813" y="3871913"/>
          <p14:tracePt t="275180" x="7632700" y="4062413"/>
          <p14:tracePt t="275215" x="7586663" y="4079875"/>
          <p14:tracePt t="275297" x="7593013" y="4079875"/>
          <p14:tracePt t="275305" x="7604125" y="4073525"/>
          <p14:tracePt t="275316" x="7604125" y="4029075"/>
          <p14:tracePt t="275346" x="7604125" y="3883025"/>
          <p14:tracePt t="275382" x="7604125" y="3783013"/>
          <p14:tracePt t="275386" x="7621588" y="3756025"/>
          <p14:tracePt t="275418" x="7632700" y="3687763"/>
          <p14:tracePt t="275448" x="7648575" y="3676650"/>
          <p14:tracePt t="275505" x="7637463" y="3683000"/>
          <p14:tracePt t="275516" x="7626350" y="3694113"/>
          <p14:tracePt t="275548" x="7515225" y="3911600"/>
          <p14:tracePt t="275553" x="7497763" y="3962400"/>
          <p14:tracePt t="275582" x="7481888" y="4029075"/>
          <p14:tracePt t="275586" x="7481888" y="4056063"/>
          <p14:tracePt t="275617" x="7470775" y="4067175"/>
          <p14:tracePt t="275667" x="7470775" y="4051300"/>
          <p14:tracePt t="275682" x="7475538" y="4006850"/>
          <p14:tracePt t="275715" x="7475538" y="3878263"/>
          <p14:tracePt t="275748" x="7504113" y="3794125"/>
          <p14:tracePt t="275753" x="7519988" y="3744913"/>
          <p14:tracePt t="275782" x="7615238" y="3654425"/>
          <p14:tracePt t="275786" x="7626350" y="3638550"/>
          <p14:tracePt t="275815" x="7654925" y="3582988"/>
          <p14:tracePt t="275873" x="7654925" y="3571875"/>
          <p14:tracePt t="275881" x="7648575" y="3576638"/>
          <p14:tracePt t="275915" x="7564438" y="3838575"/>
          <p14:tracePt t="275948" x="7531100" y="3978275"/>
          <p14:tracePt t="275953" x="7519988" y="3989388"/>
          <p14:tracePt t="275984" x="7519988" y="4000500"/>
          <p14:tracePt t="276049" x="7519988" y="4017963"/>
          <p14:tracePt t="276057" x="7526338" y="4006850"/>
          <p14:tracePt t="276082" x="7526338" y="3956050"/>
          <p14:tracePt t="276115" x="7526338" y="3906838"/>
          <p14:tracePt t="276148" x="7553325" y="3827463"/>
          <p14:tracePt t="276153" x="7553325" y="3811588"/>
          <p14:tracePt t="276182" x="7581900" y="3783013"/>
          <p14:tracePt t="276241" x="7570788" y="3783013"/>
          <p14:tracePt t="276257" x="7559675" y="3805238"/>
          <p14:tracePt t="276282" x="7542213" y="3895725"/>
          <p14:tracePt t="276316" x="7515225" y="3933825"/>
          <p14:tracePt t="276369" x="7504113" y="3944938"/>
          <p14:tracePt t="276529" x="7493000" y="3944938"/>
          <p14:tracePt t="276545" x="7493000" y="3940175"/>
          <p14:tracePt t="277028" x="0" y="0"/>
        </p14:tracePtLst>
        <p14:tracePtLst>
          <p14:tracePt t="278918" x="7508875" y="3944938"/>
          <p14:tracePt t="279037" x="7537450" y="3940175"/>
          <p14:tracePt t="279045" x="7548563" y="3940175"/>
          <p14:tracePt t="279053" x="7575550" y="3922713"/>
          <p14:tracePt t="279080" x="7604125" y="3883025"/>
          <p14:tracePt t="279085" x="7615238" y="3867150"/>
          <p14:tracePt t="279113" x="7632700" y="3800475"/>
          <p14:tracePt t="279116" x="7643813" y="3771900"/>
          <p14:tracePt t="279147" x="7670800" y="3716338"/>
          <p14:tracePt t="279149" x="7670800" y="3705225"/>
          <p14:tracePt t="279180" x="7688263" y="3587750"/>
          <p14:tracePt t="279213" x="7715250" y="3503613"/>
          <p14:tracePt t="279246" x="7726363" y="3503613"/>
          <p14:tracePt t="279281" x="7726363" y="3492500"/>
          <p14:tracePt t="279341" x="7721600" y="3492500"/>
          <p14:tracePt t="279358" x="7710488" y="3514725"/>
          <p14:tracePt t="279382" x="7643813" y="3683000"/>
          <p14:tracePt t="279415" x="7593013" y="3771900"/>
          <p14:tracePt t="279420" x="7593013" y="3783013"/>
          <p14:tracePt t="279449" x="7593013" y="3811588"/>
          <p14:tracePt t="279481" x="7593013" y="3889375"/>
          <p14:tracePt t="279486" x="7593013" y="3906838"/>
          <p14:tracePt t="279565" x="7593013" y="3867150"/>
          <p14:tracePt t="279573" x="7593013" y="3856038"/>
          <p14:tracePt t="279582" x="7593013" y="3844925"/>
          <p14:tracePt t="279615" x="7593013" y="3760788"/>
          <p14:tracePt t="279648" x="7615238" y="3711575"/>
          <p14:tracePt t="279745" x="7615238" y="3760788"/>
          <p14:tracePt t="279754" x="7615238" y="3778250"/>
          <p14:tracePt t="279781" x="7615238" y="3989388"/>
          <p14:tracePt t="279786" x="7615238" y="4056063"/>
          <p14:tracePt t="279815" x="7586663" y="4184650"/>
          <p14:tracePt t="279819" x="7575550" y="4195763"/>
          <p14:tracePt t="279873" x="7581900" y="4206875"/>
          <p14:tracePt t="279889" x="7593013" y="4202113"/>
          <p14:tracePt t="279916" x="7593013" y="4162425"/>
          <p14:tracePt t="279948" x="7604125" y="4135438"/>
          <p14:tracePt t="279953" x="7604125" y="4124325"/>
          <p14:tracePt t="279981" x="7604125" y="4073525"/>
          <p14:tracePt t="279985" x="7604125" y="4044950"/>
          <p14:tracePt t="280015" x="7637463" y="3956050"/>
          <p14:tracePt t="280019" x="7637463" y="3922713"/>
          <p14:tracePt t="280050" x="7637463" y="3871913"/>
          <p14:tracePt t="280145" x="7637463" y="3878263"/>
          <p14:tracePt t="280154" x="7637463" y="3940175"/>
          <p14:tracePt t="280181" x="7637463" y="4022725"/>
          <p14:tracePt t="280185" x="7637463" y="4033838"/>
          <p14:tracePt t="280213" x="7637463" y="4051300"/>
          <p14:tracePt t="280256" x="7637463" y="3995738"/>
          <p14:tracePt t="280280" x="7637463" y="3833813"/>
          <p14:tracePt t="280313" x="7637463" y="3749675"/>
          <p14:tracePt t="280348" x="7648575" y="3722688"/>
          <p14:tracePt t="280449" x="7626350" y="3778250"/>
          <p14:tracePt t="280457" x="7610475" y="3827463"/>
          <p14:tracePt t="280481" x="7519988" y="4000500"/>
          <p14:tracePt t="280515" x="7493000" y="4029075"/>
          <p14:tracePt t="280561" x="7519988" y="3989388"/>
          <p14:tracePt t="280581" x="7548563" y="3917950"/>
          <p14:tracePt t="280585" x="7599363" y="3867150"/>
          <p14:tracePt t="280615" x="7666038" y="3771900"/>
          <p14:tracePt t="280620" x="7677150" y="3744913"/>
          <p14:tracePt t="280648" x="7693025" y="3660775"/>
          <p14:tracePt t="280681" x="7721600" y="3560763"/>
          <p14:tracePt t="280715" x="7788275" y="3403600"/>
          <p14:tracePt t="280721" x="7788275" y="3376613"/>
          <p14:tracePt t="280748" x="7788275" y="3359150"/>
          <p14:tracePt t="280849" x="7732713" y="3403600"/>
          <p14:tracePt t="280857" x="7715250" y="3414713"/>
          <p14:tracePt t="280882" x="7632700" y="3609975"/>
          <p14:tracePt t="280916" x="7564438" y="3805238"/>
          <p14:tracePt t="280921" x="7553325" y="3856038"/>
          <p14:tracePt t="280948" x="7537450" y="3906838"/>
          <p14:tracePt t="280953" x="7537450" y="3917950"/>
          <p14:tracePt t="281009" x="7537450" y="3933825"/>
          <p14:tracePt t="281025" x="7559675" y="3933825"/>
          <p14:tracePt t="281049" x="7586663" y="3922713"/>
          <p14:tracePt t="281081" x="7610475" y="3844925"/>
          <p14:tracePt t="281115" x="7626350" y="3694113"/>
          <p14:tracePt t="281148" x="7659688" y="3560763"/>
          <p14:tracePt t="281153" x="7659688" y="3543300"/>
          <p14:tracePt t="281233" x="7659688" y="3565525"/>
          <p14:tracePt t="281242" x="7659688" y="3576638"/>
          <p14:tracePt t="281249" x="7659688" y="3621088"/>
          <p14:tracePt t="281281" x="7648575" y="3856038"/>
          <p14:tracePt t="281317" x="7615238" y="4011613"/>
          <p14:tracePt t="281391" x="7637463" y="4006850"/>
          <p14:tracePt t="281401" x="7648575" y="4006850"/>
          <p14:tracePt t="281415" x="7648575" y="3978275"/>
          <p14:tracePt t="281418" x="7648575" y="3967163"/>
          <p14:tracePt t="281446" x="7666038" y="3906838"/>
          <p14:tracePt t="281480" x="7721600" y="3867150"/>
          <p14:tracePt t="281516" x="7759700" y="3827463"/>
          <p14:tracePt t="281569" x="7759700" y="3816350"/>
          <p14:tracePt t="281586" x="7754938" y="3816350"/>
          <p14:tracePt t="281615" x="7710488" y="3827463"/>
          <p14:tracePt t="281618" x="7699375" y="3838575"/>
          <p14:tracePt t="281649" x="7688263" y="3849688"/>
          <p14:tracePt t="281697" x="7688263" y="3827463"/>
          <p14:tracePt t="281715" x="7688263" y="3771900"/>
          <p14:tracePt t="281748" x="7715250" y="3654425"/>
          <p14:tracePt t="281753" x="7715250" y="3643313"/>
          <p14:tracePt t="281784" x="7715250" y="3632200"/>
          <p14:tracePt t="281873" x="7715250" y="3683000"/>
          <p14:tracePt t="281881" x="7715250" y="3771900"/>
          <p14:tracePt t="281889" x="7704138" y="3805238"/>
          <p14:tracePt t="281915" x="7666038" y="3940175"/>
          <p14:tracePt t="281948" x="7654925" y="3951288"/>
          <p14:tracePt t="282083" x="7654925" y="3929063"/>
          <p14:tracePt t="282090" x="7666038" y="3895725"/>
          <p14:tracePt t="282115" x="7704138" y="3827463"/>
          <p14:tracePt t="282148" x="7704138" y="3733800"/>
          <p14:tracePt t="282153" x="7704138" y="3716338"/>
          <p14:tracePt t="282182" x="7715250" y="3705225"/>
          <p14:tracePt t="282289" x="7710488" y="3705225"/>
          <p14:tracePt t="282297" x="7699375" y="3711575"/>
          <p14:tracePt t="282315" x="7670800" y="3783013"/>
          <p14:tracePt t="282348" x="7632700" y="3856038"/>
          <p14:tracePt t="283141" x="7615238" y="3867150"/>
          <p14:tracePt t="283189" x="7586663" y="3878263"/>
          <p14:tracePt t="283215" x="7575550" y="3878263"/>
          <p14:tracePt t="283249" x="7553325" y="3906838"/>
          <p14:tracePt t="283281" x="7537450" y="3917950"/>
          <p14:tracePt t="283413" x="7526338" y="3917950"/>
          <p14:tracePt t="283422" x="7526338" y="3911600"/>
          <p14:tracePt t="283446" x="7548563" y="3871913"/>
          <p14:tracePt t="283479" x="7586663" y="3805238"/>
          <p14:tracePt t="283513" x="7586663" y="3676650"/>
          <p14:tracePt t="283516" x="7586663" y="3665538"/>
          <p14:tracePt t="283546" x="7586663" y="3627438"/>
          <p14:tracePt t="283580" x="7599363" y="3616325"/>
          <p14:tracePt t="283669" x="7593013" y="3616325"/>
          <p14:tracePt t="283685" x="7581900" y="3621088"/>
          <p14:tracePt t="283693" x="7553325" y="3649663"/>
          <p14:tracePt t="283717" x="7526338" y="3687763"/>
          <p14:tracePt t="283749" x="7453313" y="3783013"/>
          <p14:tracePt t="283781" x="7453313" y="3822700"/>
          <p14:tracePt t="283877" x="7475538" y="3822700"/>
          <p14:tracePt t="283884" x="7486650" y="3822700"/>
          <p14:tracePt t="283915" x="7515225" y="3789363"/>
          <p14:tracePt t="283919" x="7515225" y="3778250"/>
          <p14:tracePt t="283948" x="7515225" y="3722688"/>
          <p14:tracePt t="283982" x="7531100" y="3660775"/>
          <p14:tracePt t="283990" x="7531100" y="3643313"/>
          <p14:tracePt t="284069" x="7519988" y="3683000"/>
          <p14:tracePt t="284077" x="7519988" y="3694113"/>
          <p14:tracePt t="284085" x="7519988" y="3738563"/>
          <p14:tracePt t="284113" x="7448550" y="3911600"/>
          <p14:tracePt t="284116" x="7448550" y="3940175"/>
          <p14:tracePt t="284147" x="7448550" y="3978275"/>
          <p14:tracePt t="284228" x="7453313" y="3978275"/>
          <p14:tracePt t="284237" x="7464425" y="3973513"/>
          <p14:tracePt t="284403" x="0" y="0"/>
        </p14:tracePtLst>
        <p14:tracePtLst>
          <p14:tracePt t="287674" x="7453313" y="3906838"/>
          <p14:tracePt t="287745" x="7470775" y="3900488"/>
          <p14:tracePt t="287761" x="7481888" y="3889375"/>
          <p14:tracePt t="287781" x="7508875" y="3849688"/>
          <p14:tracePt t="287815" x="7548563" y="3833813"/>
          <p14:tracePt t="287849" x="7548563" y="3822700"/>
          <p14:tracePt t="287883" x="7559675" y="3783013"/>
          <p14:tracePt t="287915" x="7559675" y="3744913"/>
          <p14:tracePt t="287950" x="7559675" y="3733800"/>
          <p14:tracePt t="287981" x="7553325" y="3705225"/>
          <p14:tracePt t="288015" x="7542213" y="3705225"/>
          <p14:tracePt t="288081" x="7526338" y="3705225"/>
          <p14:tracePt t="288089" x="7515225" y="3716338"/>
          <p14:tracePt t="288116" x="7493000" y="3738563"/>
          <p14:tracePt t="288151" x="7493000" y="3794125"/>
          <p14:tracePt t="288155" x="7493000" y="3805238"/>
          <p14:tracePt t="288181" x="7493000" y="3816350"/>
          <p14:tracePt t="288336" x="7497763" y="3816350"/>
          <p14:tracePt t="288368" x="7526338" y="3794125"/>
          <p14:tracePt t="288376" x="7537450" y="3783013"/>
          <p14:tracePt t="288384" x="7537450" y="3767138"/>
          <p14:tracePt t="288413" x="7537450" y="3756025"/>
          <p14:tracePt t="288464" x="7537450" y="3744913"/>
          <p14:tracePt t="288480" x="7531100" y="3744913"/>
          <p14:tracePt t="288514" x="7519988" y="3749675"/>
          <p14:tracePt t="288546" x="7519988" y="3760788"/>
          <p14:tracePt t="288581" x="7519988" y="3789363"/>
          <p14:tracePt t="288587" x="7519988" y="3800475"/>
          <p14:tracePt t="288837" x="7504113" y="3800475"/>
          <p14:tracePt t="289333" x="7493000" y="3800475"/>
          <p14:tracePt t="289414" x="7493000" y="3794125"/>
          <p14:tracePt t="289427" x="0" y="0"/>
        </p14:tracePtLst>
        <p14:tracePtLst>
          <p14:tracePt t="289768" x="7404100" y="3582988"/>
          <p14:tracePt t="289875" x="7404100" y="3571875"/>
          <p14:tracePt t="289891" x="7408863" y="3554413"/>
          <p14:tracePt t="289924" x="7453313" y="3527425"/>
          <p14:tracePt t="289945" x="7464425" y="3514725"/>
          <p14:tracePt t="289989" x="7442200" y="3487738"/>
          <p14:tracePt t="290015" x="7404100" y="3470275"/>
          <p14:tracePt t="290048" x="7380288" y="3470275"/>
          <p14:tracePt t="290499" x="0" y="0"/>
        </p14:tracePtLst>
        <p14:tracePtLst>
          <p14:tracePt t="290797" x="7481888" y="3325813"/>
          <p14:tracePt t="290821" x="7481888" y="3314700"/>
          <p14:tracePt t="290837" x="7481888" y="3297238"/>
          <p14:tracePt t="290853" x="7459663" y="3286125"/>
          <p14:tracePt t="290880" x="7448550" y="3286125"/>
          <p14:tracePt t="290914" x="7431088" y="3248025"/>
          <p14:tracePt t="290916" x="7431088" y="3230563"/>
          <p14:tracePt t="290947" x="7419975" y="3219450"/>
          <p14:tracePt t="291045" x="7408863" y="3208338"/>
          <p14:tracePt t="291235" x="0" y="0"/>
        </p14:tracePtLst>
        <p14:tracePtLst>
          <p14:tracePt t="293617" x="7586663" y="3995738"/>
          <p14:tracePt t="293913" x="7593013" y="4006850"/>
          <p14:tracePt t="293930" x="7604125" y="4000500"/>
          <p14:tracePt t="294009" x="7604125" y="3989388"/>
          <p14:tracePt t="294025" x="7621588" y="3962400"/>
          <p14:tracePt t="294049" x="7621588" y="3906838"/>
          <p14:tracePt t="294081" x="7621588" y="3827463"/>
          <p14:tracePt t="294115" x="7621588" y="3771900"/>
          <p14:tracePt t="294149" x="7621588" y="3760788"/>
          <p14:tracePt t="294153" x="7599363" y="3749675"/>
          <p14:tracePt t="294180" x="7581900" y="3722688"/>
          <p14:tracePt t="294213" x="7570788" y="3722688"/>
          <p14:tracePt t="294216" x="7559675" y="3722688"/>
          <p14:tracePt t="294246" x="7519988" y="3722688"/>
          <p14:tracePt t="294280" x="7437438" y="3727450"/>
          <p14:tracePt t="294313" x="7391400" y="3811588"/>
          <p14:tracePt t="294346" x="7391400" y="3889375"/>
          <p14:tracePt t="294380" x="7391400" y="3929063"/>
          <p14:tracePt t="294441" x="7391400" y="3944938"/>
          <p14:tracePt t="294456" x="7404100" y="3944938"/>
          <p14:tracePt t="294480" x="7415213" y="3933825"/>
          <p14:tracePt t="294513" x="7481888" y="3895725"/>
          <p14:tracePt t="294546" x="7493000" y="3856038"/>
          <p14:tracePt t="294578" x="7493000" y="3789363"/>
          <p14:tracePt t="294617" x="7493000" y="3698875"/>
          <p14:tracePt t="294649" x="7437438" y="3683000"/>
          <p14:tracePt t="294682" x="7419975" y="3683000"/>
          <p14:tracePt t="294686" x="7391400" y="3683000"/>
          <p14:tracePt t="294716" x="7313613" y="3722688"/>
          <p14:tracePt t="294749" x="7297738" y="3783013"/>
          <p14:tracePt t="294783" x="7297738" y="3827463"/>
          <p14:tracePt t="294815" x="7369175" y="3900488"/>
          <p14:tracePt t="294848" x="7397750" y="3900488"/>
          <p14:tracePt t="294881" x="7408863" y="3900488"/>
          <p14:tracePt t="294917" x="7475538" y="3889375"/>
          <p14:tracePt t="294949" x="7493000" y="3794125"/>
          <p14:tracePt t="294981" x="7493000" y="3771900"/>
          <p14:tracePt t="295036" x="0" y="0"/>
        </p14:tracePtLst>
        <p14:tracePtLst>
          <p14:tracePt t="298224" x="8150225" y="3871913"/>
          <p14:tracePt t="298265" x="8139113" y="3867150"/>
          <p14:tracePt t="298297" x="8128000" y="3867150"/>
          <p14:tracePt t="298313" x="8083550" y="3867150"/>
          <p14:tracePt t="298321" x="8072438" y="3867150"/>
          <p14:tracePt t="298349" x="8005763" y="3867150"/>
          <p14:tracePt t="298353" x="7994650" y="3867150"/>
          <p14:tracePt t="298382" x="7966075" y="3867150"/>
          <p14:tracePt t="298415" x="7927975" y="3867150"/>
          <p14:tracePt t="298449" x="7899400" y="3867150"/>
          <p14:tracePt t="298482" x="7877175" y="3867150"/>
          <p14:tracePt t="298521" x="7866063" y="3867150"/>
          <p14:tracePt t="298549" x="7850188" y="3867150"/>
          <p14:tracePt t="298581" x="7754938" y="3867150"/>
          <p14:tracePt t="298586" x="7715250" y="3867150"/>
          <p14:tracePt t="298617" x="7610475" y="3867150"/>
          <p14:tracePt t="298648" x="7586663" y="3856038"/>
          <p14:tracePt t="298697" x="7575550" y="3856038"/>
          <p14:tracePt t="298716" x="7531100" y="3856038"/>
          <p14:tracePt t="298748" x="7431088" y="3838575"/>
          <p14:tracePt t="298754" x="7404100" y="3822700"/>
          <p14:tracePt t="298825" x="7391400" y="3822700"/>
          <p14:tracePt t="298841" x="7375525" y="3822700"/>
          <p14:tracePt t="298848" x="7353300" y="3822700"/>
          <p14:tracePt t="298881" x="7308850" y="3822700"/>
          <p14:tracePt t="298915" x="7297738" y="3811588"/>
          <p14:tracePt t="298985" x="7302500" y="3811588"/>
          <p14:tracePt t="298993" x="7313613" y="3816350"/>
          <p14:tracePt t="299015" x="7358063" y="3816350"/>
          <p14:tracePt t="299019" x="7369175" y="3833813"/>
          <p14:tracePt t="299050" x="7419975" y="3833813"/>
          <p14:tracePt t="299081" x="7570788" y="3867150"/>
          <p14:tracePt t="299115" x="7688263" y="3895725"/>
          <p14:tracePt t="299149" x="7715250" y="3895725"/>
          <p14:tracePt t="299181" x="7754938" y="3895725"/>
          <p14:tracePt t="299186" x="7766050" y="3895725"/>
          <p14:tracePt t="299215" x="7816850" y="3895725"/>
          <p14:tracePt t="299250" x="7866063" y="3895725"/>
          <p14:tracePt t="299281" x="7921625" y="3895725"/>
          <p14:tracePt t="299315" x="8001000" y="3895725"/>
          <p14:tracePt t="299320" x="8027988" y="3895725"/>
          <p14:tracePt t="299347" x="8078788" y="3895725"/>
          <p14:tracePt t="299380" x="8145463" y="3895725"/>
          <p14:tracePt t="299414" x="8185150" y="3895725"/>
          <p14:tracePt t="299641" x="8178800" y="3895725"/>
          <p14:tracePt t="299649" x="8150225" y="3895725"/>
          <p14:tracePt t="299681" x="8056563" y="3895725"/>
          <p14:tracePt t="299715" x="7989888" y="3895725"/>
          <p14:tracePt t="299720" x="7961313" y="3895725"/>
          <p14:tracePt t="299749" x="7932738" y="3895725"/>
          <p14:tracePt t="299753" x="7921625" y="3895725"/>
          <p14:tracePt t="299781" x="7872413" y="3895725"/>
          <p14:tracePt t="299785" x="7805738" y="3895725"/>
          <p14:tracePt t="299815" x="7732713" y="3871913"/>
          <p14:tracePt t="299820" x="7688263" y="3871913"/>
          <p14:tracePt t="299849" x="7666038" y="3871913"/>
          <p14:tracePt t="299882" x="7621588" y="3871913"/>
          <p14:tracePt t="299915" x="7542213" y="3856038"/>
          <p14:tracePt t="299920" x="7531100" y="3856038"/>
          <p14:tracePt t="299948" x="7504113" y="3856038"/>
          <p14:tracePt t="299981" x="7464425" y="3856038"/>
          <p14:tracePt t="299986" x="7453313" y="3856038"/>
          <p14:tracePt t="300017" x="7437438" y="3856038"/>
          <p14:tracePt t="300169" x="7437438" y="3878263"/>
          <p14:tracePt t="300177" x="7437438" y="3889375"/>
          <p14:tracePt t="300184" x="7448550" y="3906838"/>
          <p14:tracePt t="300216" x="7564438" y="3962400"/>
          <p14:tracePt t="300249" x="7626350" y="3973513"/>
          <p14:tracePt t="300281" x="7693025" y="3973513"/>
          <p14:tracePt t="300316" x="7748588" y="3973513"/>
          <p14:tracePt t="300347" x="7788275" y="3973513"/>
          <p14:tracePt t="300381" x="7827963" y="3973513"/>
          <p14:tracePt t="300386" x="7839075" y="3973513"/>
          <p14:tracePt t="300415" x="7894638" y="3973513"/>
          <p14:tracePt t="300418" x="7905750" y="3973513"/>
          <p14:tracePt t="300449" x="8001000" y="3973513"/>
          <p14:tracePt t="300481" x="8023225" y="3973513"/>
          <p14:tracePt t="300516" x="8094663" y="3973513"/>
          <p14:tracePt t="300569" x="8105775" y="3973513"/>
          <p14:tracePt t="300633" x="8116888" y="3973513"/>
          <p14:tracePt t="300641" x="8134350" y="3967163"/>
          <p14:tracePt t="300648" x="8145463" y="3956050"/>
          <p14:tracePt t="300682" x="8156575" y="3940175"/>
          <p14:tracePt t="300715" x="8156575" y="3929063"/>
          <p14:tracePt t="300762" x="8156575" y="3917950"/>
          <p14:tracePt t="300782" x="8156575" y="3878263"/>
          <p14:tracePt t="300815" x="8156575" y="3860800"/>
          <p14:tracePt t="300848" x="8156575" y="3849688"/>
          <p14:tracePt t="300884" x="8061325" y="3838575"/>
          <p14:tracePt t="300915" x="7894638" y="3805238"/>
          <p14:tracePt t="300919" x="7850188" y="3805238"/>
          <p14:tracePt t="300948" x="7766050" y="3789363"/>
          <p14:tracePt t="300983" x="7715250" y="3789363"/>
          <p14:tracePt t="301015" x="7599363" y="3789363"/>
          <p14:tracePt t="301021" x="7581900" y="3789363"/>
          <p14:tracePt t="301048" x="7570788" y="3789363"/>
          <p14:tracePt t="301101" x="7559675" y="3789363"/>
          <p14:tracePt t="301117" x="7497763" y="3789363"/>
          <p14:tracePt t="301149" x="7419975" y="3789363"/>
          <p14:tracePt t="301183" x="7391400" y="3789363"/>
          <p14:tracePt t="301293" x="7380288" y="3789363"/>
          <p14:tracePt t="301309" x="7380288" y="3794125"/>
          <p14:tracePt t="301317" x="7380288" y="3811588"/>
          <p14:tracePt t="301349" x="7459663" y="3895725"/>
          <p14:tracePt t="301381" x="7599363" y="3956050"/>
          <p14:tracePt t="301416" x="7681913" y="3967163"/>
          <p14:tracePt t="301421" x="7693025" y="3967163"/>
          <p14:tracePt t="301449" x="7715250" y="3967163"/>
          <p14:tracePt t="301483" x="7788275" y="3967163"/>
          <p14:tracePt t="301486" x="7799388" y="3967163"/>
          <p14:tracePt t="301515" x="7839075" y="3967163"/>
          <p14:tracePt t="301518" x="7850188" y="3967163"/>
          <p14:tracePt t="301548" x="7877175" y="3967163"/>
          <p14:tracePt t="301582" x="7932738" y="3967163"/>
          <p14:tracePt t="301615" x="7989888" y="3967163"/>
          <p14:tracePt t="301649" x="8012113" y="3967163"/>
          <p14:tracePt t="301681" x="8067675" y="3967163"/>
          <p14:tracePt t="301712" x="8078788" y="3967163"/>
          <p14:tracePt t="301744" x="8101013" y="3967163"/>
          <p14:tracePt t="301778" x="8128000" y="3962400"/>
          <p14:tracePt t="301885" x="8128000" y="3933825"/>
          <p14:tracePt t="301893" x="8128000" y="3922713"/>
          <p14:tracePt t="301918" x="8128000" y="3911600"/>
          <p14:tracePt t="301950" x="8105775" y="3856038"/>
          <p14:tracePt t="301981" x="7954963" y="3794125"/>
          <p14:tracePt t="302015" x="7743825" y="3778250"/>
          <p14:tracePt t="302048" x="7493000" y="3778250"/>
          <p14:tracePt t="302053" x="7448550" y="3778250"/>
          <p14:tracePt t="302082" x="7408863" y="3783013"/>
          <p14:tracePt t="302141" x="7397750" y="3794125"/>
          <p14:tracePt t="302157" x="7369175" y="3811588"/>
          <p14:tracePt t="302181" x="7353300" y="3811588"/>
          <p14:tracePt t="302525" x="7353300" y="3822700"/>
          <p14:tracePt t="302533" x="7353300" y="3833813"/>
          <p14:tracePt t="302549" x="7364413" y="3895725"/>
          <p14:tracePt t="302581" x="7419975" y="3933825"/>
          <p14:tracePt t="302615" x="7459663" y="3933825"/>
          <p14:tracePt t="302669" x="7470775" y="3933825"/>
          <p14:tracePt t="302684" x="7486650" y="3933825"/>
          <p14:tracePt t="302717" x="7548563" y="3962400"/>
          <p14:tracePt t="302748" x="7564438" y="3973513"/>
          <p14:tracePt t="302925" x="7593013" y="3973513"/>
          <p14:tracePt t="302933" x="7604125" y="3973513"/>
          <p14:tracePt t="302949" x="7643813" y="3967163"/>
          <p14:tracePt t="303053" x="7654925" y="3951288"/>
          <p14:tracePt t="303061" x="7670800" y="3940175"/>
          <p14:tracePt t="303081" x="7670800" y="3929063"/>
          <p14:tracePt t="303115" x="7681913" y="3833813"/>
          <p14:tracePt t="303118" x="7681913" y="3816350"/>
          <p14:tracePt t="303245" x="7677150" y="3816350"/>
          <p14:tracePt t="303262" x="7677150" y="3838575"/>
          <p14:tracePt t="303281" x="7659688" y="3900488"/>
          <p14:tracePt t="303315" x="7659688" y="3911600"/>
          <p14:tracePt t="303372" x="7659688" y="3906838"/>
          <p14:tracePt t="303382" x="7659688" y="3889375"/>
          <p14:tracePt t="303415" x="7659688" y="3794125"/>
          <p14:tracePt t="303517" x="7648575" y="3833813"/>
          <p14:tracePt t="303525" x="7648575" y="3844925"/>
          <p14:tracePt t="303549" x="7648575" y="3917950"/>
          <p14:tracePt t="303581" x="7648575" y="3940175"/>
          <p14:tracePt t="303629" x="7648575" y="3900488"/>
          <p14:tracePt t="303649" x="7648575" y="3860800"/>
          <p14:tracePt t="303683" x="7648575" y="3833813"/>
          <p14:tracePt t="303758" x="7615238" y="3844925"/>
          <p14:tracePt t="303766" x="7604125" y="3844925"/>
          <p14:tracePt t="303782" x="7593013" y="3856038"/>
          <p14:tracePt t="303873" x="7599363" y="3856038"/>
          <p14:tracePt t="304001" x="7593013" y="3856038"/>
          <p14:tracePt t="304017" x="7575550" y="3871913"/>
          <p14:tracePt t="304033" x="7564438" y="3911600"/>
          <p14:tracePt t="304049" x="7548563" y="3967163"/>
          <p14:tracePt t="304082" x="7548563" y="3984625"/>
          <p14:tracePt t="304116" x="7548563" y="3973513"/>
          <p14:tracePt t="304149" x="7548563" y="3871913"/>
          <p14:tracePt t="304182" x="7553325" y="3833813"/>
          <p14:tracePt t="304273" x="7553325" y="3838575"/>
          <p14:tracePt t="304281" x="7553325" y="3856038"/>
          <p14:tracePt t="304289" x="7548563" y="3883025"/>
          <p14:tracePt t="304315" x="7548563" y="3951288"/>
          <p14:tracePt t="304348" x="7548563" y="3962400"/>
          <p14:tracePt t="304385" x="7553325" y="3956050"/>
          <p14:tracePt t="304415" x="7570788" y="3849688"/>
          <p14:tracePt t="304418" x="7570788" y="3822700"/>
          <p14:tracePt t="304448" x="7570788" y="3783013"/>
          <p14:tracePt t="304497" x="7564438" y="3789363"/>
          <p14:tracePt t="304516" x="7564438" y="3800475"/>
          <p14:tracePt t="304548" x="7564438" y="3838575"/>
          <p14:tracePt t="304593" x="7621588" y="3811588"/>
          <p14:tracePt t="304615" x="7677150" y="3771900"/>
          <p14:tracePt t="304619" x="7688263" y="3760788"/>
          <p14:tracePt t="304650" x="7715250" y="3733800"/>
          <p14:tracePt t="304689" x="7777163" y="3760788"/>
          <p14:tracePt t="304715" x="7816850" y="3811588"/>
          <p14:tracePt t="304748" x="7905750" y="3889375"/>
          <p14:tracePt t="304850" x="7905750" y="3883025"/>
          <p14:tracePt t="304865" x="7905750" y="3856038"/>
          <p14:tracePt t="304882" x="7905750" y="3816350"/>
          <p14:tracePt t="304915" x="7888288" y="3789363"/>
          <p14:tracePt t="304961" x="7877175" y="3789363"/>
          <p14:tracePt t="304982" x="7877175" y="3800475"/>
          <p14:tracePt t="305015" x="7877175" y="3849688"/>
          <p14:tracePt t="305020" x="7877175" y="3860800"/>
          <p14:tracePt t="305137" x="7877175" y="3856038"/>
          <p14:tracePt t="305153" x="7877175" y="3844925"/>
          <p14:tracePt t="305161" x="7877175" y="3827463"/>
          <p14:tracePt t="305248" x="7861300" y="3827463"/>
          <p14:tracePt t="305256" x="7861300" y="3838575"/>
          <p14:tracePt t="305280" x="7910513" y="3878263"/>
          <p14:tracePt t="305313" x="7939088" y="3929063"/>
          <p14:tracePt t="305409" x="7939088" y="3922713"/>
          <p14:tracePt t="305425" x="7916863" y="3895725"/>
          <p14:tracePt t="305449" x="7888288" y="3867150"/>
          <p14:tracePt t="305537" x="7888288" y="3878263"/>
          <p14:tracePt t="305553" x="7888288" y="3889375"/>
          <p14:tracePt t="305561" x="7888288" y="3900488"/>
          <p14:tracePt t="305582" x="7888288" y="3940175"/>
          <p14:tracePt t="305586" x="7910513" y="3956050"/>
          <p14:tracePt t="305616" x="7921625" y="3956050"/>
          <p14:tracePt t="305666" x="7921625" y="3951288"/>
          <p14:tracePt t="305681" x="7866063" y="3889375"/>
          <p14:tracePt t="305715" x="7748588" y="3800475"/>
          <p14:tracePt t="305748" x="7721600" y="3771900"/>
          <p14:tracePt t="305825" x="7743825" y="3794125"/>
          <p14:tracePt t="305833" x="7777163" y="3811588"/>
          <p14:tracePt t="305849" x="7839075" y="3871913"/>
          <p14:tracePt t="305881" x="7927975" y="3951288"/>
          <p14:tracePt t="305938" x="7939088" y="3944938"/>
          <p14:tracePt t="305948" x="7939088" y="3917950"/>
          <p14:tracePt t="305982" x="7932738" y="3800475"/>
          <p14:tracePt t="305987" x="7916863" y="3789363"/>
          <p14:tracePt t="306097" x="7905750" y="3789363"/>
          <p14:tracePt t="306721" x="7894638" y="3794125"/>
          <p14:tracePt t="306963" x="0" y="0"/>
        </p14:tracePtLst>
        <p14:tracePtLst>
          <p14:tracePt t="307598" x="7932738" y="4279900"/>
          <p14:tracePt t="307637" x="7927975" y="4279900"/>
          <p14:tracePt t="307645" x="7927975" y="4275138"/>
          <p14:tracePt t="307653" x="7910513" y="4257675"/>
          <p14:tracePt t="307685" x="7910513" y="4246563"/>
          <p14:tracePt t="307715" x="7888288" y="4224338"/>
          <p14:tracePt t="307718" x="7872413" y="4179888"/>
          <p14:tracePt t="307749" x="7748588" y="4102100"/>
          <p14:tracePt t="307781" x="7704138" y="4073525"/>
          <p14:tracePt t="307815" x="7637463" y="4073525"/>
          <p14:tracePt t="307850" x="7626350" y="4073525"/>
          <p14:tracePt t="307882" x="7599363" y="4079875"/>
          <p14:tracePt t="307886" x="7586663" y="4079875"/>
          <p14:tracePt t="307915" x="7559675" y="4106863"/>
          <p14:tracePt t="307948" x="7531100" y="4135438"/>
          <p14:tracePt t="307981" x="7504113" y="4202113"/>
          <p14:tracePt t="308015" x="7493000" y="4229100"/>
          <p14:tracePt t="308021" x="7493000" y="4240213"/>
          <p14:tracePt t="308048" x="7493000" y="4297363"/>
          <p14:tracePt t="308052" x="7493000" y="4308475"/>
          <p14:tracePt t="308081" x="7493000" y="4330700"/>
          <p14:tracePt t="308085" x="7493000" y="4346575"/>
          <p14:tracePt t="308118" x="7542213" y="4413250"/>
          <p14:tracePt t="308148" x="7570788" y="4441825"/>
          <p14:tracePt t="308181" x="7610475" y="4464050"/>
          <p14:tracePt t="308216" x="7677150" y="4492625"/>
          <p14:tracePt t="308248" x="7737475" y="4508500"/>
          <p14:tracePt t="308293" x="7748588" y="4508500"/>
          <p14:tracePt t="308317" x="7883525" y="4541838"/>
          <p14:tracePt t="308349" x="8001000" y="4552950"/>
          <p14:tracePt t="308382" x="8039100" y="4592638"/>
          <p14:tracePt t="308416" x="8050213" y="4592638"/>
          <p14:tracePt t="308448" x="8101013" y="4592638"/>
          <p14:tracePt t="308483" x="8116888" y="4592638"/>
          <p14:tracePt t="308515" x="8128000" y="4592638"/>
          <p14:tracePt t="308519" x="8139113" y="4586288"/>
          <p14:tracePt t="308549" x="8167688" y="4548188"/>
          <p14:tracePt t="308583" x="8167688" y="4497388"/>
          <p14:tracePt t="308615" x="8167688" y="4446588"/>
          <p14:tracePt t="308648" x="8167688" y="4375150"/>
          <p14:tracePt t="308681" x="8134350" y="4335463"/>
          <p14:tracePt t="308687" x="8123238" y="4335463"/>
          <p14:tracePt t="308715" x="8067675" y="4313238"/>
          <p14:tracePt t="308718" x="8056563" y="4313238"/>
          <p14:tracePt t="308748" x="8027988" y="4297363"/>
          <p14:tracePt t="308781" x="7961313" y="4275138"/>
          <p14:tracePt t="308815" x="7888288" y="4257675"/>
          <p14:tracePt t="308820" x="7877175" y="4257675"/>
          <p14:tracePt t="308849" x="7839075" y="4257675"/>
          <p14:tracePt t="308881" x="7770813" y="4257675"/>
          <p14:tracePt t="308887" x="7759700" y="4257675"/>
          <p14:tracePt t="308915" x="7748588" y="4257675"/>
          <p14:tracePt t="308949" x="7677150" y="4279900"/>
          <p14:tracePt t="308984" x="7654925" y="4302125"/>
          <p14:tracePt t="309015" x="7626350" y="4330700"/>
          <p14:tracePt t="309048" x="7626350" y="4424363"/>
          <p14:tracePt t="309052" x="7626350" y="4435475"/>
          <p14:tracePt t="309083" x="7637463" y="4481513"/>
          <p14:tracePt t="309087" x="7666038" y="4508500"/>
          <p14:tracePt t="309115" x="7777163" y="4559300"/>
          <p14:tracePt t="309119" x="7805738" y="4570413"/>
          <p14:tracePt t="309149" x="7961313" y="4586288"/>
          <p14:tracePt t="309183" x="8027988" y="4603750"/>
          <p14:tracePt t="309215" x="8045450" y="4603750"/>
          <p14:tracePt t="309253" x="8072438" y="4597400"/>
          <p14:tracePt t="309282" x="8139113" y="4552950"/>
          <p14:tracePt t="309286" x="8150225" y="4541838"/>
          <p14:tracePt t="309315" x="8178800" y="4459288"/>
          <p14:tracePt t="309319" x="8212138" y="4408488"/>
          <p14:tracePt t="309347" x="8212138" y="4291013"/>
          <p14:tracePt t="309382" x="8150225" y="4224338"/>
          <p14:tracePt t="309415" x="8094663" y="4184650"/>
          <p14:tracePt t="309448" x="7989888" y="4157663"/>
          <p14:tracePt t="309452" x="7943850" y="4157663"/>
          <p14:tracePt t="309481" x="7799388" y="4140200"/>
          <p14:tracePt t="309486" x="7788275" y="4140200"/>
          <p14:tracePt t="309515" x="7688263" y="4140200"/>
          <p14:tracePt t="309519" x="7677150" y="4140200"/>
          <p14:tracePt t="309548" x="7659688" y="4140200"/>
          <p14:tracePt t="309582" x="7648575" y="4140200"/>
          <p14:tracePt t="309615" x="7637463" y="4140200"/>
          <p14:tracePt t="309649" x="7599363" y="4140200"/>
          <p14:tracePt t="309683" x="7610475" y="4268788"/>
          <p14:tracePt t="309686" x="7637463" y="4297363"/>
          <p14:tracePt t="309715" x="7654925" y="4313238"/>
          <p14:tracePt t="309718" x="7666038" y="4324350"/>
          <p14:tracePt t="310375" x="0" y="0"/>
        </p14:tracePtLst>
        <p14:tracePtLst>
          <p14:tracePt t="311265" x="7575550" y="3967163"/>
          <p14:tracePt t="311351" x="7581900" y="3967163"/>
          <p14:tracePt t="311368" x="7599363" y="3967163"/>
          <p14:tracePt t="311380" x="7626350" y="3967163"/>
          <p14:tracePt t="311415" x="7721600" y="3967163"/>
          <p14:tracePt t="311418" x="7732713" y="3967163"/>
          <p14:tracePt t="311449" x="7843838" y="4000500"/>
          <p14:tracePt t="311481" x="7927975" y="4029075"/>
          <p14:tracePt t="311515" x="8001000" y="4029075"/>
          <p14:tracePt t="311548" x="8034338" y="4029075"/>
          <p14:tracePt t="311582" x="8072438" y="4029075"/>
          <p14:tracePt t="311615" x="8128000" y="4029075"/>
          <p14:tracePt t="311650" x="8139113" y="4029075"/>
          <p14:tracePt t="311682" x="8150225" y="4022725"/>
          <p14:tracePt t="311715" x="8167688" y="4022725"/>
          <p14:tracePt t="311753" x="8178800" y="4006850"/>
          <p14:tracePt t="311782" x="8178800" y="3967163"/>
          <p14:tracePt t="311786" x="8178800" y="3956050"/>
          <p14:tracePt t="311815" x="8167688" y="3883025"/>
          <p14:tracePt t="311819" x="8139113" y="3856038"/>
          <p14:tracePt t="311849" x="8072438" y="3816350"/>
          <p14:tracePt t="311884" x="8061325" y="3816350"/>
          <p14:tracePt t="311915" x="8012113" y="3816350"/>
          <p14:tracePt t="311948" x="7910513" y="3805238"/>
          <p14:tracePt t="311983" x="7899400" y="3805238"/>
          <p14:tracePt t="312015" x="7794625" y="3805238"/>
          <p14:tracePt t="312019" x="7783513" y="3805238"/>
          <p14:tracePt t="312049" x="7732713" y="3805238"/>
          <p14:tracePt t="312083" x="7693025" y="3805238"/>
          <p14:tracePt t="312115" x="7621588" y="3827463"/>
          <p14:tracePt t="312148" x="7593013" y="3856038"/>
          <p14:tracePt t="312153" x="7570788" y="3856038"/>
          <p14:tracePt t="312182" x="7531100" y="3856038"/>
          <p14:tracePt t="312186" x="7515225" y="3867150"/>
          <p14:tracePt t="312215" x="7493000" y="3867150"/>
          <p14:tracePt t="312250" x="7419975" y="3911600"/>
          <p14:tracePt t="312282" x="7397750" y="3911600"/>
          <p14:tracePt t="312315" x="7369175" y="3911600"/>
          <p14:tracePt t="312391" x="7369175" y="3922713"/>
          <p14:tracePt t="312409" x="7391400" y="3951288"/>
          <p14:tracePt t="312416" x="7404100" y="3967163"/>
          <p14:tracePt t="312449" x="7493000" y="4011613"/>
          <p14:tracePt t="312482" x="7621588" y="4033838"/>
          <p14:tracePt t="312515" x="7721600" y="4033838"/>
          <p14:tracePt t="312548" x="7788275" y="4033838"/>
          <p14:tracePt t="312554" x="7799388" y="4033838"/>
          <p14:tracePt t="312581" x="7866063" y="4033838"/>
          <p14:tracePt t="312587" x="7894638" y="4033838"/>
          <p14:tracePt t="312615" x="8001000" y="4033838"/>
          <p14:tracePt t="312619" x="8012113" y="4033838"/>
          <p14:tracePt t="312903" x="0" y="0"/>
        </p14:tracePtLst>
        <p14:tracePtLst>
          <p14:tracePt t="322222" x="8340725" y="4860925"/>
          <p14:tracePt t="322245" x="8329613" y="4843463"/>
          <p14:tracePt t="322293" x="8318500" y="4854575"/>
          <p14:tracePt t="322309" x="8301038" y="4910138"/>
          <p14:tracePt t="322318" x="8301038" y="4943475"/>
          <p14:tracePt t="322348" x="8312150" y="5149850"/>
          <p14:tracePt t="322380" x="8312150" y="5195888"/>
          <p14:tracePt t="322452" x="8329613" y="5222875"/>
          <p14:tracePt t="322461" x="8329613" y="5233988"/>
          <p14:tracePt t="322480" x="8329613" y="5273675"/>
          <p14:tracePt t="322513" x="8329613" y="5340350"/>
          <p14:tracePt t="322517" x="8329613" y="5356225"/>
          <p14:tracePt t="322547" x="8351838" y="5380038"/>
          <p14:tracePt t="322580" x="8424863" y="5435600"/>
          <p14:tracePt t="322615" x="8491538" y="5473700"/>
          <p14:tracePt t="322648" x="8529638" y="5473700"/>
          <p14:tracePt t="322789" x="8540750" y="5473700"/>
          <p14:tracePt t="322797" x="8569325" y="5468938"/>
          <p14:tracePt t="322815" x="8602663" y="5391150"/>
          <p14:tracePt t="322848" x="8613775" y="5334000"/>
          <p14:tracePt t="322853" x="8624888" y="5307013"/>
          <p14:tracePt t="322883" x="8669338" y="5278438"/>
          <p14:tracePt t="322887" x="8669338" y="5267325"/>
          <p14:tracePt t="322915" x="8669338" y="5211763"/>
          <p14:tracePt t="322919" x="8669338" y="5189538"/>
          <p14:tracePt t="322949" x="8669338" y="5056188"/>
          <p14:tracePt t="322982" x="8647113" y="4972050"/>
          <p14:tracePt t="323015" x="8602663" y="4876800"/>
          <p14:tracePt t="323048" x="8547100" y="4787900"/>
          <p14:tracePt t="323052" x="8535988" y="4787900"/>
          <p14:tracePt t="323130" x="8535988" y="4776788"/>
          <p14:tracePt t="323138" x="8518525" y="4765675"/>
          <p14:tracePt t="323148" x="8507413" y="4765675"/>
          <p14:tracePt t="323182" x="8440738" y="4799013"/>
          <p14:tracePt t="323186" x="8424863" y="4814888"/>
          <p14:tracePt t="323215" x="8351838" y="4860925"/>
          <p14:tracePt t="323257" x="8340725" y="4872038"/>
          <p14:tracePt t="323281" x="8296275" y="4938713"/>
          <p14:tracePt t="323315" x="8285163" y="5116513"/>
          <p14:tracePt t="323321" x="8289925" y="5156200"/>
          <p14:tracePt t="323346" x="8356600" y="5295900"/>
          <p14:tracePt t="323380" x="8396288" y="5334000"/>
          <p14:tracePt t="323412" x="8407400" y="5351463"/>
          <p14:tracePt t="323448" x="8435975" y="5362575"/>
          <p14:tracePt t="323483" x="8462963" y="5373688"/>
          <p14:tracePt t="323515" x="8474075" y="5373688"/>
          <p14:tracePt t="323551" x="8518525" y="5373688"/>
          <p14:tracePt t="323554" x="8529638" y="5373688"/>
          <p14:tracePt t="323582" x="8558213" y="5356225"/>
          <p14:tracePt t="323617" x="8569325" y="5345113"/>
          <p14:tracePt t="323650" x="8597900" y="5278438"/>
          <p14:tracePt t="323682" x="8597900" y="5183188"/>
          <p14:tracePt t="323715" x="8597900" y="5127625"/>
          <p14:tracePt t="323749" x="8586788" y="5089525"/>
          <p14:tracePt t="323754" x="8575675" y="5078413"/>
          <p14:tracePt t="323782" x="8535988" y="5038725"/>
          <p14:tracePt t="323817" x="8518525" y="5022850"/>
          <p14:tracePt t="323849" x="8496300" y="5022850"/>
          <p14:tracePt t="323882" x="8413750" y="5022850"/>
          <p14:tracePt t="323915" x="8296275" y="5049838"/>
          <p14:tracePt t="323948" x="8274050" y="5060950"/>
          <p14:tracePt t="323982" x="8274050" y="5100638"/>
          <p14:tracePt t="323986" x="8256588" y="5133975"/>
          <p14:tracePt t="324015" x="8256588" y="5233988"/>
          <p14:tracePt t="324019" x="8267700" y="5284788"/>
          <p14:tracePt t="324049" x="8396288" y="5373688"/>
          <p14:tracePt t="324082" x="8458200" y="5384800"/>
          <p14:tracePt t="324115" x="8474075" y="5402263"/>
          <p14:tracePt t="324148" x="8513763" y="5402263"/>
          <p14:tracePt t="324182" x="8551863" y="5380038"/>
          <p14:tracePt t="324186" x="8551863" y="5367338"/>
          <p14:tracePt t="324215" x="8580438" y="5311775"/>
          <p14:tracePt t="324220" x="8580438" y="5284788"/>
          <p14:tracePt t="324249" x="8580438" y="5167313"/>
          <p14:tracePt t="324282" x="8569325" y="5083175"/>
          <p14:tracePt t="324315" x="8507413" y="5045075"/>
          <p14:tracePt t="324348" x="8480425" y="5045075"/>
          <p14:tracePt t="324382" x="8451850" y="5045075"/>
          <p14:tracePt t="324418" x="8440738" y="5045075"/>
          <p14:tracePt t="324473" x="8440738" y="5056188"/>
          <p14:tracePt t="325193" x="8440738" y="5067300"/>
          <p14:tracePt t="325305" x="8447088" y="5067300"/>
          <p14:tracePt t="325337" x="8462963" y="5067300"/>
          <p14:tracePt t="325351" x="8474075" y="5067300"/>
          <p14:tracePt t="325367" x="8485188" y="5067300"/>
          <p14:tracePt t="325384" x="8513763" y="5056188"/>
          <p14:tracePt t="325412" x="8540750" y="5056188"/>
          <p14:tracePt t="325446" x="8564563" y="5056188"/>
          <p14:tracePt t="325497" x="8580438" y="5045075"/>
          <p14:tracePt t="325529" x="8591550" y="5033963"/>
          <p14:tracePt t="325549" x="8602663" y="5022850"/>
          <p14:tracePt t="325769" x="8597900" y="5027613"/>
          <p14:tracePt t="325777" x="8569325" y="5056188"/>
          <p14:tracePt t="325786" x="8496300" y="5089525"/>
          <p14:tracePt t="325815" x="8469313" y="5160963"/>
          <p14:tracePt t="325961" x="8469313" y="5172075"/>
          <p14:tracePt t="325969" x="8491538" y="5183188"/>
          <p14:tracePt t="325982" x="8502650" y="5183188"/>
          <p14:tracePt t="325985" x="8529638" y="5183188"/>
          <p14:tracePt t="326015" x="8636000" y="5183188"/>
          <p14:tracePt t="326019" x="8647113" y="5183188"/>
          <p14:tracePt t="326049" x="8753475" y="5105400"/>
          <p14:tracePt t="326082" x="8782050" y="5060950"/>
          <p14:tracePt t="326085" x="8793163" y="5049838"/>
          <p14:tracePt t="326125" x="8786813" y="5049838"/>
          <p14:tracePt t="326149" x="8775700" y="5038725"/>
          <p14:tracePt t="326182" x="8747125" y="5038725"/>
          <p14:tracePt t="326215" x="8686800" y="5038725"/>
          <p14:tracePt t="326248" x="8647113" y="5045075"/>
          <p14:tracePt t="326254" x="8631238" y="5045075"/>
          <p14:tracePt t="326282" x="8620125" y="5045075"/>
          <p14:tracePt t="326429" x="8624888" y="5045075"/>
          <p14:tracePt t="326437" x="8642350" y="5045075"/>
          <p14:tracePt t="326448" x="8680450" y="5045075"/>
          <p14:tracePt t="326482" x="8709025" y="5022850"/>
          <p14:tracePt t="326637" x="8720138" y="5022850"/>
          <p14:tracePt t="326653" x="8713788" y="5033963"/>
          <p14:tracePt t="326669" x="8669338" y="5045075"/>
          <p14:tracePt t="326682" x="8658225" y="5045075"/>
          <p14:tracePt t="326686" x="8647113" y="5060950"/>
          <p14:tracePt t="326715" x="8620125" y="5083175"/>
          <p14:tracePt t="326750" x="8597900" y="5094288"/>
          <p14:tracePt t="326893" x="8620125" y="5072063"/>
          <p14:tracePt t="326901" x="8631238" y="5060950"/>
          <p14:tracePt t="326915" x="8642350" y="5060950"/>
          <p14:tracePt t="326918" x="8702675" y="5027613"/>
          <p14:tracePt t="326949" x="8731250" y="5005388"/>
          <p14:tracePt t="326982" x="8759825" y="4949825"/>
          <p14:tracePt t="327133" x="8736013" y="4949825"/>
          <p14:tracePt t="327141" x="8724900" y="4949825"/>
          <p14:tracePt t="327149" x="8709025" y="4949825"/>
          <p14:tracePt t="327182" x="8642350" y="4960938"/>
          <p14:tracePt t="327215" x="8620125" y="4972050"/>
          <p14:tracePt t="327901" x="8620125" y="4965700"/>
          <p14:tracePt t="327917" x="8624888" y="4954588"/>
          <p14:tracePt t="327933" x="8653463" y="4938713"/>
          <p14:tracePt t="327948" x="8664575" y="4938713"/>
          <p14:tracePt t="328062" x="8642350" y="4938713"/>
          <p14:tracePt t="328070" x="8631238" y="4938713"/>
          <p14:tracePt t="328082" x="8602663" y="4960938"/>
          <p14:tracePt t="328087" x="8591550" y="4972050"/>
          <p14:tracePt t="328115" x="8535988" y="4999038"/>
          <p14:tracePt t="328118" x="8507413" y="5016500"/>
          <p14:tracePt t="328150" x="8485188" y="5038725"/>
          <p14:tracePt t="328335" x="8502650" y="5038725"/>
          <p14:tracePt t="328343" x="8518525" y="5033963"/>
          <p14:tracePt t="328349" x="8529638" y="5022850"/>
          <p14:tracePt t="328380" x="8540750" y="5022850"/>
          <p14:tracePt t="328443" x="8551863" y="5022850"/>
          <p14:tracePt t="328459" x="8569325" y="5022850"/>
          <p14:tracePt t="328509" x="8580438" y="5022850"/>
          <p14:tracePt t="328606" x="8642350" y="5022850"/>
          <p14:tracePt t="328613" x="8653463" y="5022850"/>
          <p14:tracePt t="328637" x="8664575" y="5022850"/>
          <p14:tracePt t="328648" x="8675688" y="5005388"/>
          <p14:tracePt t="328813" x="8669338" y="5016500"/>
          <p14:tracePt t="328821" x="8642350" y="5027613"/>
          <p14:tracePt t="328849" x="8620125" y="5056188"/>
          <p14:tracePt t="328855" x="8602663" y="5067300"/>
          <p14:tracePt t="328882" x="8564563" y="5094288"/>
          <p14:tracePt t="328885" x="8551863" y="5094288"/>
          <p14:tracePt t="328915" x="8535988" y="5105400"/>
          <p14:tracePt t="329054" x="8547100" y="5100638"/>
          <p14:tracePt t="329069" x="8558213" y="5089525"/>
          <p14:tracePt t="329082" x="8569325" y="5072063"/>
          <p14:tracePt t="329086" x="8597900" y="5060950"/>
          <p14:tracePt t="329115" x="8613775" y="5060950"/>
          <p14:tracePt t="329118" x="8653463" y="5045075"/>
          <p14:tracePt t="329151" x="8669338" y="5045075"/>
          <p14:tracePt t="329155" x="8669338" y="5033963"/>
          <p14:tracePt t="329182" x="8680450" y="5022850"/>
          <p14:tracePt t="329216" x="8691563" y="5005388"/>
          <p14:tracePt t="329441" x="8642350" y="5005388"/>
          <p14:tracePt t="329448" x="8624888" y="5005388"/>
          <p14:tracePt t="329489" x="8613775" y="5016500"/>
          <p14:tracePt t="329515" x="8591550" y="5038725"/>
          <p14:tracePt t="329548" x="8535988" y="5067300"/>
          <p14:tracePt t="329665" x="8540750" y="5067300"/>
          <p14:tracePt t="329673" x="8558213" y="5060950"/>
          <p14:tracePt t="329681" x="8569325" y="5045075"/>
          <p14:tracePt t="329715" x="8580438" y="5033963"/>
          <p14:tracePt t="329761" x="8591550" y="5033963"/>
          <p14:tracePt t="329782" x="8620125" y="5022850"/>
          <p14:tracePt t="329815" x="8636000" y="5005388"/>
          <p14:tracePt t="329985" x="8613775" y="5005388"/>
          <p14:tracePt t="329994" x="8602663" y="5005388"/>
          <p14:tracePt t="330033" x="8586788" y="5005388"/>
          <p14:tracePt t="330048" x="8575675" y="5016500"/>
          <p14:tracePt t="330225" x="8575675" y="5027613"/>
          <p14:tracePt t="330433" x="8580438" y="5027613"/>
          <p14:tracePt t="330449" x="8609013" y="5016500"/>
          <p14:tracePt t="330457" x="8624888" y="5016500"/>
          <p14:tracePt t="330482" x="8636000" y="5005388"/>
          <p14:tracePt t="330516" x="8664575" y="4954588"/>
          <p14:tracePt t="330548" x="8675688" y="4938713"/>
          <p14:tracePt t="330641" x="8664575" y="4960938"/>
          <p14:tracePt t="330649" x="8653463" y="4976813"/>
          <p14:tracePt t="330682" x="8602663" y="4999038"/>
          <p14:tracePt t="330833" x="8624888" y="4999038"/>
          <p14:tracePt t="330841" x="8636000" y="4999038"/>
          <p14:tracePt t="330848" x="8647113" y="4999038"/>
          <p14:tracePt t="330882" x="8686800" y="4999038"/>
          <p14:tracePt t="331025" x="8680450" y="5011738"/>
          <p14:tracePt t="331058" x="8664575" y="5011738"/>
          <p14:tracePt t="331065" x="8636000" y="5027613"/>
          <p14:tracePt t="331297" x="8624888" y="5038725"/>
          <p14:tracePt t="331330" x="8624888" y="5049838"/>
          <p14:tracePt t="331343" x="8624888" y="5067300"/>
          <p14:tracePt t="331359" x="8624888" y="5094288"/>
          <p14:tracePt t="331382" x="8624888" y="5116513"/>
          <p14:tracePt t="331633" x="8613775" y="5127625"/>
          <p14:tracePt t="331649" x="8602663" y="5127625"/>
          <p14:tracePt t="331681" x="8586788" y="5127625"/>
          <p14:tracePt t="331697" x="8575675" y="5127625"/>
          <p14:tracePt t="331713" x="8547100" y="5127625"/>
          <p14:tracePt t="331746" x="8496300" y="5145088"/>
          <p14:tracePt t="331781" x="8496300" y="5156200"/>
          <p14:tracePt t="331813" x="8496300" y="5211763"/>
          <p14:tracePt t="331846" x="8502650" y="5222875"/>
          <p14:tracePt t="331920" x="8513763" y="5222875"/>
          <p14:tracePt t="331936" x="8524875" y="5222875"/>
          <p14:tracePt t="331952" x="8540750" y="5200650"/>
          <p14:tracePt t="331980" x="8564563" y="5172075"/>
          <p14:tracePt t="332013" x="8564563" y="5149850"/>
          <p14:tracePt t="332016" x="8564563" y="5133975"/>
          <p14:tracePt t="332080" x="8564563" y="5122863"/>
          <p14:tracePt t="332088" x="8558213" y="5111750"/>
          <p14:tracePt t="332113" x="8547100" y="5111750"/>
          <p14:tracePt t="332147" x="8507413" y="5094288"/>
          <p14:tracePt t="332341" x="8507413" y="5083175"/>
          <p14:tracePt t="332355" x="8513763" y="5072063"/>
          <p14:tracePt t="332452" x="8513763" y="5060950"/>
          <p14:tracePt t="332470" x="8507413" y="5060950"/>
          <p14:tracePt t="332485" x="8480425" y="5060950"/>
          <p14:tracePt t="332515" x="8451850" y="5060950"/>
          <p14:tracePt t="332613" x="8440738" y="5060950"/>
          <p14:tracePt t="332622" x="8440738" y="5067300"/>
          <p14:tracePt t="332648" x="8491538" y="5094288"/>
          <p14:tracePt t="332681" x="8529638" y="5105400"/>
          <p14:tracePt t="332725" x="8540750" y="5105400"/>
          <p14:tracePt t="332853" x="8535988" y="5083175"/>
          <p14:tracePt t="332861" x="8535988" y="5072063"/>
          <p14:tracePt t="332882" x="8491538" y="5027613"/>
          <p14:tracePt t="332886" x="8474075" y="5016500"/>
          <p14:tracePt t="332917" x="8440738" y="4987925"/>
          <p14:tracePt t="332967" x="8413750" y="4987925"/>
          <p14:tracePt t="332982" x="8334375" y="4987925"/>
          <p14:tracePt t="333015" x="8285163" y="4987925"/>
          <p14:tracePt t="333049" x="8267700" y="4987925"/>
          <p14:tracePt t="333082" x="8174038" y="5067300"/>
          <p14:tracePt t="333086" x="8161338" y="5078413"/>
          <p14:tracePt t="333115" x="8161338" y="5127625"/>
          <p14:tracePt t="333118" x="8196263" y="5145088"/>
          <p14:tracePt t="333148" x="8267700" y="5200650"/>
          <p14:tracePt t="333182" x="8334375" y="5245100"/>
          <p14:tracePt t="333217" x="8345488" y="5245100"/>
          <p14:tracePt t="333248" x="8374063" y="5233988"/>
          <p14:tracePt t="333252" x="8385175" y="5233988"/>
          <p14:tracePt t="333282" x="8396288" y="5222875"/>
          <p14:tracePt t="333286" x="8407400" y="5211763"/>
          <p14:tracePt t="333315" x="8451850" y="5195888"/>
          <p14:tracePt t="333348" x="8462963" y="5172075"/>
          <p14:tracePt t="333380" x="8440738" y="5100638"/>
          <p14:tracePt t="333414" x="8385175" y="5072063"/>
          <p14:tracePt t="333447" x="8356600" y="5072063"/>
          <p14:tracePt t="333480" x="8301038" y="5100638"/>
          <p14:tracePt t="333513" x="8267700" y="5156200"/>
          <p14:tracePt t="333516" x="8267700" y="5167313"/>
          <p14:tracePt t="333546" x="8267700" y="5256213"/>
          <p14:tracePt t="333549" x="8267700" y="5273675"/>
          <p14:tracePt t="333580" x="8345488" y="5311775"/>
          <p14:tracePt t="333613" x="8374063" y="5322888"/>
          <p14:tracePt t="333668" x="8385175" y="5322888"/>
          <p14:tracePt t="333683" x="8396288" y="5322888"/>
          <p14:tracePt t="333713" x="8396288" y="5307013"/>
          <p14:tracePt t="333716" x="8396288" y="5289550"/>
          <p14:tracePt t="333797" x="8396288" y="5278438"/>
          <p14:tracePt t="333813" x="8391525" y="5278438"/>
          <p14:tracePt t="333829" x="8380413" y="5284788"/>
          <p14:tracePt t="334629" x="8380413" y="5278438"/>
          <p14:tracePt t="334637" x="8380413" y="5267325"/>
          <p14:tracePt t="334648" x="8380413" y="5240338"/>
          <p14:tracePt t="334682" x="8380413" y="5105400"/>
          <p14:tracePt t="334686" x="8362950" y="5056188"/>
          <p14:tracePt t="334715" x="8229600" y="4832350"/>
          <p14:tracePt t="334719" x="8196263" y="4781550"/>
          <p14:tracePt t="334751" x="8016875" y="4514850"/>
          <p14:tracePt t="334781" x="7805738" y="4279900"/>
          <p14:tracePt t="334815" x="7643813" y="4135438"/>
          <p14:tracePt t="334848" x="7553325" y="4044950"/>
          <p14:tracePt t="334853" x="7519988" y="4017963"/>
          <p14:tracePt t="334882" x="7453313" y="3962400"/>
          <p14:tracePt t="334886" x="7419975" y="3933825"/>
          <p14:tracePt t="334915" x="7397750" y="3849688"/>
          <p14:tracePt t="334919" x="7386638" y="3833813"/>
          <p14:tracePt t="334949" x="7308850" y="3733800"/>
          <p14:tracePt t="334982" x="7297738" y="3722688"/>
          <p14:tracePt t="335173" x="7297738" y="3727450"/>
          <p14:tracePt t="335188" x="7319963" y="3771900"/>
          <p14:tracePt t="335196" x="7331075" y="3783013"/>
          <p14:tracePt t="335240" x="7346950" y="3783013"/>
          <p14:tracePt t="335255" x="7375525" y="3783013"/>
          <p14:tracePt t="335280" x="7408863" y="3800475"/>
          <p14:tracePt t="335313" x="7581900" y="3833813"/>
          <p14:tracePt t="335346" x="7854950" y="3929063"/>
          <p14:tracePt t="335380" x="7932738" y="3940175"/>
          <p14:tracePt t="335414" x="7943850" y="3940175"/>
          <p14:tracePt t="335417" x="7954963" y="3940175"/>
          <p14:tracePt t="335446" x="7994650" y="3940175"/>
          <p14:tracePt t="335449" x="8023225" y="3933825"/>
          <p14:tracePt t="335480" x="8045450" y="3933825"/>
          <p14:tracePt t="335514" x="8072438" y="3878263"/>
          <p14:tracePt t="335546" x="8101013" y="3856038"/>
          <p14:tracePt t="335624" x="8094663" y="3860800"/>
          <p14:tracePt t="335641" x="8061325" y="3889375"/>
          <p14:tracePt t="335647" x="8034338" y="3906838"/>
          <p14:tracePt t="335680" x="7877175" y="3956050"/>
          <p14:tracePt t="335714" x="7794625" y="3967163"/>
          <p14:tracePt t="335747" x="7699375" y="3967163"/>
          <p14:tracePt t="335929" x="7704138" y="3995738"/>
          <p14:tracePt t="335939" x="7770813" y="3995738"/>
          <p14:tracePt t="335948" x="7788275" y="3995738"/>
          <p14:tracePt t="335982" x="7916863" y="3995738"/>
          <p14:tracePt t="336015" x="7927975" y="3995738"/>
          <p14:tracePt t="336121" x="7894638" y="3995738"/>
          <p14:tracePt t="336129" x="7866063" y="3995738"/>
          <p14:tracePt t="336149" x="7839075" y="3995738"/>
          <p14:tracePt t="336181" x="7699375" y="3995738"/>
          <p14:tracePt t="336187" x="7670800" y="3995738"/>
          <p14:tracePt t="336215" x="7637463" y="4011613"/>
          <p14:tracePt t="336313" x="7666038" y="4011613"/>
          <p14:tracePt t="336320" x="7677150" y="4011613"/>
          <p14:tracePt t="336349" x="7688263" y="4006850"/>
          <p14:tracePt t="336379" x="7788275" y="3951288"/>
          <p14:tracePt t="336384" x="7799388" y="3951288"/>
          <p14:tracePt t="336413" x="7810500" y="3940175"/>
          <p14:tracePt t="336537" x="7805738" y="3940175"/>
          <p14:tracePt t="336545" x="7794625" y="3922713"/>
          <p14:tracePt t="336585" x="7777163" y="3922713"/>
          <p14:tracePt t="336601" x="7748588" y="3922713"/>
          <p14:tracePt t="336616" x="7726363" y="3922713"/>
          <p14:tracePt t="336649" x="7610475" y="3895725"/>
          <p14:tracePt t="336683" x="7599363" y="3883025"/>
          <p14:tracePt t="337513" x="7586663" y="3889375"/>
          <p14:tracePt t="337529" x="7586663" y="3917950"/>
          <p14:tracePt t="337549" x="7586663" y="3944938"/>
          <p14:tracePt t="337554" x="7586663" y="3967163"/>
          <p14:tracePt t="337582" x="7586663" y="4040188"/>
          <p14:tracePt t="337586" x="7586663" y="4051300"/>
          <p14:tracePt t="337615" x="7586663" y="4140200"/>
          <p14:tracePt t="337620" x="7586663" y="4151313"/>
          <p14:tracePt t="337648" x="7586663" y="4206875"/>
          <p14:tracePt t="337965" x="7586663" y="4217988"/>
          <p14:tracePt t="337994" x="7570788" y="4217988"/>
          <p14:tracePt t="338025" x="7559675" y="4217988"/>
          <p14:tracePt t="338033" x="7548563" y="4229100"/>
          <p14:tracePt t="338049" x="7504113" y="4246563"/>
          <p14:tracePt t="338081" x="7504113" y="4341813"/>
          <p14:tracePt t="338115" x="7504113" y="4503738"/>
          <p14:tracePt t="338121" x="7515225" y="4537075"/>
          <p14:tracePt t="338149" x="7526338" y="4548188"/>
          <p14:tracePt t="338185" x="7542213" y="4575175"/>
          <p14:tracePt t="338215" x="7564438" y="4614863"/>
          <p14:tracePt t="338219" x="7599363" y="4659313"/>
          <p14:tracePt t="338248" x="7670800" y="4703763"/>
          <p14:tracePt t="338253" x="7699375" y="4714875"/>
          <p14:tracePt t="338282" x="7737475" y="4725988"/>
          <p14:tracePt t="338285" x="7748588" y="4725988"/>
          <p14:tracePt t="338314" x="7799388" y="4743450"/>
          <p14:tracePt t="338317" x="7816850" y="4743450"/>
          <p14:tracePt t="338346" x="7899400" y="4754563"/>
          <p14:tracePt t="338349" x="7916863" y="4754563"/>
          <p14:tracePt t="338380" x="7966075" y="4754563"/>
          <p14:tracePt t="338414" x="8023225" y="4754563"/>
          <p14:tracePt t="338447" x="8072438" y="4710113"/>
          <p14:tracePt t="338480" x="8089900" y="4659313"/>
          <p14:tracePt t="338483" x="8089900" y="4643438"/>
          <p14:tracePt t="338514" x="8089900" y="4592638"/>
          <p14:tracePt t="338517" x="8089900" y="4581525"/>
          <p14:tracePt t="338547" x="8101013" y="4525963"/>
          <p14:tracePt t="338581" x="8101013" y="4475163"/>
          <p14:tracePt t="338615" x="8056563" y="4408488"/>
          <p14:tracePt t="338648" x="7966075" y="4352925"/>
          <p14:tracePt t="338653" x="7939088" y="4324350"/>
          <p14:tracePt t="338682" x="7866063" y="4268788"/>
          <p14:tracePt t="338686" x="7854950" y="4257675"/>
          <p14:tracePt t="338715" x="7832725" y="4240213"/>
          <p14:tracePt t="338718" x="7816850" y="4240213"/>
          <p14:tracePt t="338749" x="7688263" y="4213225"/>
          <p14:tracePt t="338782" x="7548563" y="4162425"/>
          <p14:tracePt t="338789" x="7531100" y="4162425"/>
          <p14:tracePt t="338815" x="7519988" y="4162425"/>
          <p14:tracePt t="338848" x="7453313" y="4195763"/>
          <p14:tracePt t="338853" x="7437438" y="4206875"/>
          <p14:tracePt t="338882" x="7404100" y="4246563"/>
          <p14:tracePt t="338915" x="7375525" y="4302125"/>
          <p14:tracePt t="338918" x="7375525" y="4313238"/>
          <p14:tracePt t="338949" x="7375525" y="4364038"/>
          <p14:tracePt t="338982" x="7375525" y="4446588"/>
          <p14:tracePt t="339015" x="7442200" y="4581525"/>
          <p14:tracePt t="339048" x="7515225" y="4643438"/>
          <p14:tracePt t="339053" x="7526338" y="4643438"/>
          <p14:tracePt t="339082" x="7564438" y="4643438"/>
          <p14:tracePt t="339086" x="7637463" y="4676775"/>
          <p14:tracePt t="339115" x="7805738" y="4676775"/>
          <p14:tracePt t="339119" x="7816850" y="4676775"/>
          <p14:tracePt t="339149" x="7894638" y="4676775"/>
          <p14:tracePt t="339182" x="7943850" y="4659313"/>
          <p14:tracePt t="339215" x="7983538" y="4619625"/>
          <p14:tracePt t="339221" x="8001000" y="4608513"/>
          <p14:tracePt t="339248" x="8072438" y="4503738"/>
          <p14:tracePt t="339252" x="8089900" y="4470400"/>
          <p14:tracePt t="339282" x="8089900" y="4419600"/>
          <p14:tracePt t="339286" x="8089900" y="4402138"/>
          <p14:tracePt t="339315" x="8089900" y="4364038"/>
          <p14:tracePt t="339319" x="8089900" y="4335463"/>
          <p14:tracePt t="339346" x="8078788" y="4268788"/>
          <p14:tracePt t="339348" x="8067675" y="4251325"/>
          <p14:tracePt t="339383" x="7932738" y="4173538"/>
          <p14:tracePt t="339415" x="7832725" y="4162425"/>
          <p14:tracePt t="339450" x="7821613" y="4162425"/>
          <p14:tracePt t="339453" x="7810500" y="4162425"/>
          <p14:tracePt t="339481" x="7748588" y="4184650"/>
          <p14:tracePt t="339486" x="7721600" y="4202113"/>
          <p14:tracePt t="339515" x="7693025" y="4213225"/>
          <p14:tracePt t="339518" x="7666038" y="4240213"/>
          <p14:tracePt t="339549" x="7610475" y="4279900"/>
          <p14:tracePt t="339581" x="7599363" y="4335463"/>
          <p14:tracePt t="339615" x="7570788" y="4379913"/>
          <p14:tracePt t="339650" x="7570788" y="4391025"/>
          <p14:tracePt t="339681" x="7581900" y="4497388"/>
          <p14:tracePt t="339685" x="7581900" y="4508500"/>
          <p14:tracePt t="339715" x="7648575" y="4575175"/>
          <p14:tracePt t="339719" x="7681913" y="4608513"/>
          <p14:tracePt t="339749" x="7748588" y="4665663"/>
          <p14:tracePt t="339781" x="7788275" y="4714875"/>
          <p14:tracePt t="339815" x="7872413" y="4732338"/>
          <p14:tracePt t="339848" x="7939088" y="4692650"/>
          <p14:tracePt t="339854" x="7954963" y="4681538"/>
          <p14:tracePt t="339882" x="8039100" y="4643438"/>
          <p14:tracePt t="339887" x="8050213" y="4630738"/>
          <p14:tracePt t="339915" x="8094663" y="4586288"/>
          <p14:tracePt t="339918" x="8094663" y="4559300"/>
          <p14:tracePt t="339946" x="8105775" y="4475163"/>
          <p14:tracePt t="339950" x="8105775" y="4446588"/>
          <p14:tracePt t="339980" x="8105775" y="4391025"/>
          <p14:tracePt t="340014" x="8101013" y="4341813"/>
          <p14:tracePt t="340048" x="7950200" y="4251325"/>
          <p14:tracePt t="340053" x="7916863" y="4235450"/>
          <p14:tracePt t="340082" x="7827963" y="4217988"/>
          <p14:tracePt t="340086" x="7816850" y="4206875"/>
          <p14:tracePt t="340115" x="7788275" y="4206875"/>
          <p14:tracePt t="340150" x="7693025" y="4206875"/>
          <p14:tracePt t="340181" x="7643813" y="4206875"/>
          <p14:tracePt t="340221" x="7615238" y="4213225"/>
          <p14:tracePt t="340247" x="7575550" y="4268788"/>
          <p14:tracePt t="340280" x="7559675" y="4291013"/>
          <p14:tracePt t="340283" x="7559675" y="4302125"/>
          <p14:tracePt t="340314" x="7559675" y="4402138"/>
          <p14:tracePt t="340348" x="7626350" y="4492625"/>
          <p14:tracePt t="340380" x="7732713" y="4541838"/>
          <p14:tracePt t="340413" x="7821613" y="4581525"/>
          <p14:tracePt t="340447" x="7832725" y="4581525"/>
          <p14:tracePt t="340480" x="7854950" y="4581525"/>
          <p14:tracePt t="340484" x="7883525" y="4575175"/>
          <p14:tracePt t="340513" x="7943850" y="4486275"/>
          <p14:tracePt t="340516" x="7943850" y="4470400"/>
          <p14:tracePt t="340548" x="7961313" y="4352925"/>
          <p14:tracePt t="340580" x="7961313" y="4275138"/>
          <p14:tracePt t="340614" x="7894638" y="4157663"/>
          <p14:tracePt t="340649" x="7877175" y="4146550"/>
          <p14:tracePt t="340681" x="7866063" y="4146550"/>
          <p14:tracePt t="340686" x="7854950" y="4146550"/>
          <p14:tracePt t="340715" x="7816850" y="4146550"/>
          <p14:tracePt t="340720" x="7799388" y="4146550"/>
          <p14:tracePt t="340748" x="7743825" y="4146550"/>
          <p14:tracePt t="340829" x="7732713" y="4151313"/>
          <p14:tracePt t="341197" x="7721600" y="4162425"/>
          <p14:tracePt t="341213" x="7710488" y="4162425"/>
          <p14:tracePt t="341221" x="7693025" y="4157663"/>
          <p14:tracePt t="341248" x="7610475" y="4102100"/>
          <p14:tracePt t="341252" x="7593013" y="4102100"/>
          <p14:tracePt t="341281" x="7581900" y="4084638"/>
          <p14:tracePt t="341473" x="7581900" y="4073525"/>
          <p14:tracePt t="341586" x="7570788" y="4062413"/>
          <p14:tracePt t="341616" x="7570788" y="4084638"/>
          <p14:tracePt t="341625" x="7570788" y="4129088"/>
          <p14:tracePt t="341649" x="7570788" y="4235450"/>
          <p14:tracePt t="341681" x="7570788" y="4408488"/>
          <p14:tracePt t="341690" x="7581900" y="4435475"/>
          <p14:tracePt t="341713" x="7659688" y="4530725"/>
          <p14:tracePt t="341746" x="7688263" y="4559300"/>
          <p14:tracePt t="341780" x="7699375" y="4570413"/>
          <p14:tracePt t="341814" x="7754938" y="4581525"/>
          <p14:tracePt t="341816" x="7766050" y="4581525"/>
          <p14:tracePt t="341849" x="7805738" y="4581525"/>
          <p14:tracePt t="341883" x="7883525" y="4564063"/>
          <p14:tracePt t="341915" x="8005763" y="4470400"/>
          <p14:tracePt t="341969" x="8023225" y="4459288"/>
          <p14:tracePt t="341985" x="8023225" y="4430713"/>
          <p14:tracePt t="342013" x="8023225" y="4341813"/>
          <p14:tracePt t="342016" x="8023225" y="4313238"/>
          <p14:tracePt t="342047" x="7994650" y="4206875"/>
          <p14:tracePt t="342050" x="7983538" y="4191000"/>
          <p14:tracePt t="342081" x="7927975" y="4106863"/>
          <p14:tracePt t="342113" x="7916863" y="4095750"/>
          <p14:tracePt t="342148" x="7899400" y="4095750"/>
          <p14:tracePt t="342183" x="7866063" y="4095750"/>
          <p14:tracePt t="342215" x="7794625" y="4117975"/>
          <p14:tracePt t="342218" x="7783513" y="4129088"/>
          <p14:tracePt t="342249" x="7726363" y="4184650"/>
          <p14:tracePt t="342281" x="7715250" y="4195763"/>
          <p14:tracePt t="342337" x="7715250" y="4206875"/>
          <p14:tracePt t="342348" x="7715250" y="4224338"/>
          <p14:tracePt t="342382" x="7721600" y="4286250"/>
          <p14:tracePt t="342386" x="7748588" y="4286250"/>
          <p14:tracePt t="342415" x="7810500" y="4319588"/>
          <p14:tracePt t="342418" x="7827963" y="4335463"/>
          <p14:tracePt t="342465" x="7850188" y="4335463"/>
          <p14:tracePt t="342482" x="7877175" y="4324350"/>
          <p14:tracePt t="342515" x="7899400" y="4275138"/>
          <p14:tracePt t="342520" x="7899400" y="4264025"/>
          <p14:tracePt t="342549" x="7932738" y="4173538"/>
          <p14:tracePt t="342554" x="7932738" y="4162425"/>
          <p14:tracePt t="342580" x="7910513" y="4090988"/>
          <p14:tracePt t="342613" x="7872413" y="4079875"/>
          <p14:tracePt t="342647" x="7770813" y="4079875"/>
          <p14:tracePt t="342651" x="7743825" y="4079875"/>
          <p14:tracePt t="342680" x="7610475" y="4079875"/>
          <p14:tracePt t="342713" x="7599363" y="4084638"/>
          <p14:tracePt t="342746" x="7542213" y="4140200"/>
          <p14:tracePt t="342751" x="7542213" y="4168775"/>
          <p14:tracePt t="342780" x="7542213" y="4191000"/>
          <p14:tracePt t="342813" x="7575550" y="4257675"/>
          <p14:tracePt t="342817" x="7604125" y="4275138"/>
          <p14:tracePt t="342848" x="7699375" y="4302125"/>
          <p14:tracePt t="343553" x="7699375" y="4291013"/>
          <p14:tracePt t="343570" x="7693025" y="4264025"/>
          <p14:tracePt t="343581" x="7659688" y="4251325"/>
          <p14:tracePt t="343615" x="7637463" y="4151313"/>
          <p14:tracePt t="343619" x="7621588" y="4124325"/>
          <p14:tracePt t="343648" x="7610475" y="4095750"/>
          <p14:tracePt t="343682" x="7593013" y="4084638"/>
          <p14:tracePt t="343890" x="7593013" y="4073525"/>
          <p14:tracePt t="343905" x="7593013" y="4062413"/>
          <p14:tracePt t="343921" x="7593013" y="4044950"/>
          <p14:tracePt t="344241" x="7593013" y="4022725"/>
          <p14:tracePt t="344248" x="7593013" y="4006850"/>
          <p14:tracePt t="344282" x="7570788" y="3911600"/>
          <p14:tracePt t="344289" x="7570788" y="3883025"/>
          <p14:tracePt t="344315" x="7570788" y="3871913"/>
          <p14:tracePt t="344469" x="7542213" y="3871913"/>
          <p14:tracePt t="344477" x="7531100" y="3871913"/>
          <p14:tracePt t="344486" x="7531100" y="3906838"/>
          <p14:tracePt t="344513" x="7531100" y="3978275"/>
          <p14:tracePt t="344516" x="7531100" y="4022725"/>
          <p14:tracePt t="344548" x="7537450" y="4079875"/>
          <p14:tracePt t="344661" x="7548563" y="4079875"/>
          <p14:tracePt t="344669" x="7564438" y="4067175"/>
          <p14:tracePt t="344683" x="7564438" y="4044950"/>
          <p14:tracePt t="344686" x="7564438" y="4029075"/>
          <p14:tracePt t="344715" x="7564438" y="3962400"/>
          <p14:tracePt t="344720" x="7564438" y="3917950"/>
          <p14:tracePt t="344748" x="7564438" y="3889375"/>
          <p14:tracePt t="344869" x="7564438" y="3878263"/>
          <p14:tracePt t="344901" x="7553325" y="3883025"/>
          <p14:tracePt t="344917" x="7553325" y="3929063"/>
          <p14:tracePt t="344925" x="7553325" y="3940175"/>
          <p14:tracePt t="344949" x="7553325" y="4006850"/>
          <p14:tracePt t="344982" x="7553325" y="4022725"/>
          <p14:tracePt t="345061" x="7553325" y="4011613"/>
          <p14:tracePt t="345077" x="7553325" y="3989388"/>
          <p14:tracePt t="345086" x="7553325" y="3973513"/>
          <p14:tracePt t="345115" x="7553325" y="3922713"/>
          <p14:tracePt t="345148" x="7553325" y="3883025"/>
          <p14:tracePt t="345285" x="7553325" y="3889375"/>
          <p14:tracePt t="345302" x="7553325" y="3917950"/>
          <p14:tracePt t="345316" x="7553325" y="3956050"/>
          <p14:tracePt t="345349" x="7553325" y="3967163"/>
          <p14:tracePt t="345527" x="7553325" y="3944938"/>
          <p14:tracePt t="345535" x="7553325" y="3933825"/>
          <p14:tracePt t="345549" x="7553325" y="3911600"/>
          <p14:tracePt t="345582" x="7564438" y="3838575"/>
          <p14:tracePt t="345653" x="7559675" y="3860800"/>
          <p14:tracePt t="345661" x="7559675" y="3871913"/>
          <p14:tracePt t="345682" x="7559675" y="3929063"/>
          <p14:tracePt t="345686" x="7559675" y="3940175"/>
          <p14:tracePt t="345715" x="7559675" y="3978275"/>
          <p14:tracePt t="345845" x="7559675" y="3995738"/>
          <p14:tracePt t="345861" x="7559675" y="3984625"/>
          <p14:tracePt t="345882" x="7559675" y="3944938"/>
          <p14:tracePt t="345886" x="7559675" y="3933825"/>
          <p14:tracePt t="345915" x="7559675" y="3867150"/>
          <p14:tracePt t="346005" x="7559675" y="3871913"/>
          <p14:tracePt t="346013" x="7559675" y="3883025"/>
          <p14:tracePt t="346021" x="7559675" y="3911600"/>
          <p14:tracePt t="346048" x="7559675" y="4017963"/>
          <p14:tracePt t="346053" x="7559675" y="4029075"/>
          <p14:tracePt t="346082" x="7559675" y="4056063"/>
          <p14:tracePt t="346296" x="7559675" y="4044950"/>
          <p14:tracePt t="346303" x="7559675" y="4033838"/>
          <p14:tracePt t="346324" x="7559675" y="4022725"/>
          <p14:tracePt t="346346" x="7559675" y="4011613"/>
          <p14:tracePt t="346380" x="7559675" y="3984625"/>
          <p14:tracePt t="346415" x="7559675" y="3973513"/>
          <p14:tracePt t="346501" x="7531100" y="3973513"/>
          <p14:tracePt t="346509" x="7515225" y="3973513"/>
          <p14:tracePt t="346517" x="7515225" y="3978275"/>
          <p14:tracePt t="346546" x="7504113" y="4006850"/>
          <p14:tracePt t="346548" x="7504113" y="4017963"/>
          <p14:tracePt t="346709" x="7504113" y="4011613"/>
          <p14:tracePt t="346718" x="7504113" y="3984625"/>
          <p14:tracePt t="346749" x="7504113" y="3917950"/>
          <p14:tracePt t="346917" x="7493000" y="3917950"/>
          <p14:tracePt t="346925" x="7481888" y="3922713"/>
          <p14:tracePt t="346949" x="7481888" y="3962400"/>
          <p14:tracePt t="346982" x="7481888" y="4000500"/>
          <p14:tracePt t="347093" x="7486650" y="3978275"/>
          <p14:tracePt t="347101" x="7486650" y="3967163"/>
          <p14:tracePt t="347115" x="7486650" y="3956050"/>
          <p14:tracePt t="347118" x="7486650" y="3929063"/>
          <p14:tracePt t="347149" x="7486650" y="3844925"/>
          <p14:tracePt t="347301" x="7481888" y="3867150"/>
          <p14:tracePt t="347311" x="7481888" y="3883025"/>
          <p14:tracePt t="347319" x="7481888" y="3895725"/>
          <p14:tracePt t="347346" x="7481888" y="3917950"/>
          <p14:tracePt t="347545" x="7486650" y="3911600"/>
          <p14:tracePt t="347561" x="7515225" y="3883025"/>
          <p14:tracePt t="347582" x="7542213" y="3856038"/>
          <p14:tracePt t="347673" x="7531100" y="3844925"/>
          <p14:tracePt t="347689" x="7519988" y="3844925"/>
          <p14:tracePt t="347707" x="7504113" y="3883025"/>
          <p14:tracePt t="347715" x="7504113" y="3895725"/>
          <p14:tracePt t="347748" x="7504113" y="3951288"/>
          <p14:tracePt t="347961" x="7526338" y="3951288"/>
          <p14:tracePt t="347968" x="7542213" y="3951288"/>
          <p14:tracePt t="347981" x="7553325" y="3929063"/>
          <p14:tracePt t="347985" x="7553325" y="3911600"/>
          <p14:tracePt t="348073" x="7548563" y="3900488"/>
          <p14:tracePt t="348082" x="7531100" y="3900488"/>
          <p14:tracePt t="348115" x="7508875" y="3951288"/>
          <p14:tracePt t="348121" x="7508875" y="3978275"/>
          <p14:tracePt t="348148" x="7508875" y="4006850"/>
          <p14:tracePt t="348203" x="7508875" y="4017963"/>
          <p14:tracePt t="348217" x="7515225" y="4017963"/>
          <p14:tracePt t="348250" x="7542213" y="3967163"/>
          <p14:tracePt t="348281" x="7553325" y="3900488"/>
          <p14:tracePt t="348316" x="7553325" y="3889375"/>
          <p14:tracePt t="348393" x="7531100" y="3900488"/>
          <p14:tracePt t="348401" x="7519988" y="3900488"/>
          <p14:tracePt t="348415" x="7519988" y="3911600"/>
          <p14:tracePt t="348449" x="7519988" y="3940175"/>
          <p14:tracePt t="348505" x="7526338" y="3940175"/>
          <p14:tracePt t="349018" x="7542213" y="3940175"/>
          <p14:tracePt t="349033" x="7553325" y="3951288"/>
          <p14:tracePt t="349048" x="7564438" y="3962400"/>
          <p14:tracePt t="349194" x="7581900" y="3973513"/>
          <p14:tracePt t="349384" x="7610475" y="4000500"/>
          <p14:tracePt t="349393" x="7621588" y="4017963"/>
          <p14:tracePt t="349416" x="7632700" y="4029075"/>
          <p14:tracePt t="349689" x="7632700" y="4006850"/>
          <p14:tracePt t="349697" x="7632700" y="3995738"/>
          <p14:tracePt t="349715" x="7632700" y="3956050"/>
          <p14:tracePt t="349748" x="7632700" y="3860800"/>
          <p14:tracePt t="349753" x="7632700" y="3844925"/>
          <p14:tracePt t="349782" x="7632700" y="3778250"/>
          <p14:tracePt t="349787" x="7632700" y="3738563"/>
          <p14:tracePt t="349815" x="7626350" y="3683000"/>
          <p14:tracePt t="349819" x="7615238" y="3671888"/>
          <p14:tracePt t="349913" x="7599363" y="3676650"/>
          <p14:tracePt t="349921" x="7599363" y="3687763"/>
          <p14:tracePt t="349948" x="7599363" y="3771900"/>
          <p14:tracePt t="349953" x="7599363" y="3849688"/>
          <p14:tracePt t="349962" x="7599363" y="3878263"/>
          <p14:tracePt t="349982" x="7599363" y="3940175"/>
          <p14:tracePt t="349986" x="7599363" y="3951288"/>
          <p14:tracePt t="350015" x="7599363" y="3973513"/>
          <p14:tracePt t="350048" x="7599363" y="3989388"/>
          <p14:tracePt t="350121" x="7599363" y="3967163"/>
          <p14:tracePt t="350129" x="7599363" y="3956050"/>
          <p14:tracePt t="350149" x="7599363" y="3911600"/>
          <p14:tracePt t="350183" x="7599363" y="3844925"/>
          <p14:tracePt t="350187" x="7599363" y="3833813"/>
          <p14:tracePt t="350215" x="7599363" y="3794125"/>
          <p14:tracePt t="350219" x="7599363" y="3783013"/>
          <p14:tracePt t="350313" x="7599363" y="3816350"/>
          <p14:tracePt t="350321" x="7599363" y="3867150"/>
          <p14:tracePt t="350346" x="7599363" y="3951288"/>
          <p14:tracePt t="350379" x="7599363" y="3973513"/>
          <p14:tracePt t="350460" x="7610475" y="3973513"/>
          <p14:tracePt t="350476" x="7610475" y="3967163"/>
          <p14:tracePt t="350484" x="7610475" y="3940175"/>
          <p14:tracePt t="350513" x="7610475" y="3833813"/>
          <p14:tracePt t="350515" x="7610475" y="3789363"/>
          <p14:tracePt t="350546" x="7610475" y="3733800"/>
          <p14:tracePt t="350656" x="7610475" y="3756025"/>
          <p14:tracePt t="350663" x="7610475" y="3767138"/>
          <p14:tracePt t="350682" x="7610475" y="3871913"/>
          <p14:tracePt t="350686" x="7610475" y="3906838"/>
          <p14:tracePt t="350715" x="7610475" y="3956050"/>
          <p14:tracePt t="350719" x="7610475" y="3967163"/>
          <p14:tracePt t="350845" x="7610475" y="3944938"/>
          <p14:tracePt t="350853" x="7610475" y="3917950"/>
          <p14:tracePt t="350881" x="7610475" y="3849688"/>
          <p14:tracePt t="350886" x="7610475" y="3822700"/>
          <p14:tracePt t="350915" x="7621588" y="3767138"/>
          <p14:tracePt t="350919" x="7621588" y="3756025"/>
          <p14:tracePt t="350948" x="7621588" y="3744913"/>
          <p14:tracePt t="351021" x="7615238" y="3744913"/>
          <p14:tracePt t="351030" x="7615238" y="3749675"/>
          <p14:tracePt t="351049" x="7615238" y="3856038"/>
          <p14:tracePt t="351054" x="7615238" y="3883025"/>
          <p14:tracePt t="351082" x="7615238" y="3929063"/>
          <p14:tracePt t="351085" x="7615238" y="3940175"/>
          <p14:tracePt t="351198" x="7615238" y="3933825"/>
          <p14:tracePt t="351205" x="7621588" y="3917950"/>
          <p14:tracePt t="351215" x="7621588" y="3878263"/>
          <p14:tracePt t="351248" x="7621588" y="3722688"/>
          <p14:tracePt t="351252" x="7621588" y="3694113"/>
          <p14:tracePt t="351281" x="7621588" y="3683000"/>
          <p14:tracePt t="351339" x="7615238" y="3722688"/>
          <p14:tracePt t="351347" x="7615238" y="3733800"/>
          <p14:tracePt t="351379" x="7615238" y="3962400"/>
          <p14:tracePt t="351413" x="7615238" y="4033838"/>
          <p14:tracePt t="351485" x="7621588" y="4033838"/>
          <p14:tracePt t="351517" x="7632700" y="4029075"/>
          <p14:tracePt t="352093" x="7659688" y="4000500"/>
          <p14:tracePt t="352101" x="7677150" y="3989388"/>
          <p14:tracePt t="352115" x="7677150" y="3973513"/>
          <p14:tracePt t="352149" x="7699375" y="3940175"/>
          <p14:tracePt t="352238" x="7710488" y="3922713"/>
          <p14:tracePt t="352246" x="7743825" y="3962400"/>
          <p14:tracePt t="352254" x="7754938" y="3978275"/>
          <p14:tracePt t="352282" x="7794625" y="4017963"/>
          <p14:tracePt t="352365" x="7843838" y="4017963"/>
          <p14:tracePt t="352373" x="7854950" y="4017963"/>
          <p14:tracePt t="352382" x="7883525" y="4017963"/>
          <p14:tracePt t="352415" x="7961313" y="4017963"/>
          <p14:tracePt t="352589" x="7939088" y="4006850"/>
          <p14:tracePt t="352597" x="7927975" y="4006850"/>
          <p14:tracePt t="352615" x="7905750" y="3995738"/>
          <p14:tracePt t="352646" x="7821613" y="3967163"/>
          <p14:tracePt t="352682" x="7710488" y="3929063"/>
          <p14:tracePt t="352686" x="7699375" y="3929063"/>
          <p14:tracePt t="352715" x="7654925" y="3929063"/>
          <p14:tracePt t="352749" x="7643813" y="3929063"/>
          <p14:tracePt t="352781" x="7593013" y="3929063"/>
          <p14:tracePt t="352815" x="7575550" y="3929063"/>
          <p14:tracePt t="352893" x="7548563" y="3911600"/>
          <p14:tracePt t="352901" x="7559675" y="3900488"/>
          <p14:tracePt t="352915" x="7570788" y="3900488"/>
          <p14:tracePt t="352946" x="7610475" y="3900488"/>
          <p14:tracePt t="352950" x="7637463" y="3900488"/>
          <p14:tracePt t="352982" x="7770813" y="3900488"/>
          <p14:tracePt t="353015" x="7854950" y="3900488"/>
          <p14:tracePt t="353182" x="7850188" y="3889375"/>
          <p14:tracePt t="353189" x="7821613" y="3889375"/>
          <p14:tracePt t="353215" x="7783513" y="3856038"/>
          <p14:tracePt t="353248" x="7670800" y="3856038"/>
          <p14:tracePt t="353254" x="7659688" y="3856038"/>
          <p14:tracePt t="353282" x="7648575" y="3856038"/>
          <p14:tracePt t="354656" x="7632700" y="3856038"/>
          <p14:tracePt t="354689" x="7621588" y="3860800"/>
          <p14:tracePt t="354705" x="7610475" y="3878263"/>
          <p14:tracePt t="354753" x="7593013" y="3889375"/>
          <p14:tracePt t="354801" x="7581900" y="3900488"/>
          <p14:tracePt t="354833" x="7553325" y="3917950"/>
          <p14:tracePt t="354841" x="7542213" y="3917950"/>
          <p14:tracePt t="355090" x="7542213" y="3929063"/>
          <p14:tracePt t="355105" x="7542213" y="3940175"/>
          <p14:tracePt t="355217" x="7548563" y="3956050"/>
          <p14:tracePt t="355233" x="7559675" y="3967163"/>
          <p14:tracePt t="355248" x="7575550" y="3967163"/>
          <p14:tracePt t="355282" x="7615238" y="3967163"/>
          <p14:tracePt t="355329" x="7626350" y="3967163"/>
          <p14:tracePt t="355346" x="7666038" y="3956050"/>
          <p14:tracePt t="355380" x="7681913" y="3889375"/>
          <p14:tracePt t="355384" x="7681913" y="3878263"/>
          <p14:tracePt t="355413" x="7681913" y="3811588"/>
          <p14:tracePt t="355415" x="7681913" y="3800475"/>
          <p14:tracePt t="355446" x="7681913" y="3771900"/>
          <p14:tracePt t="355449" x="7681913" y="3760788"/>
          <p14:tracePt t="355479" x="7681913" y="3749675"/>
          <p14:tracePt t="355520" x="7681913" y="3733800"/>
          <p14:tracePt t="355547" x="7670800" y="3722688"/>
          <p14:tracePt t="355600" x="7659688" y="3711575"/>
          <p14:tracePt t="355615" x="7648575" y="3694113"/>
          <p14:tracePt t="355646" x="7637463" y="3683000"/>
          <p14:tracePt t="355649" x="7621588" y="3671888"/>
          <p14:tracePt t="355728" x="7610475" y="3671888"/>
          <p14:tracePt t="355743" x="7599363" y="3676650"/>
          <p14:tracePt t="355776" x="7570788" y="3705225"/>
          <p14:tracePt t="355783" x="7553325" y="3722688"/>
          <p14:tracePt t="355813" x="7504113" y="3760788"/>
          <p14:tracePt t="355816" x="7486650" y="3771900"/>
          <p14:tracePt t="355846" x="7475538" y="3783013"/>
          <p14:tracePt t="355849" x="7475538" y="3794125"/>
          <p14:tracePt t="355880" x="7437438" y="3860800"/>
          <p14:tracePt t="355915" x="7437438" y="3900488"/>
          <p14:tracePt t="355948" x="7437438" y="3929063"/>
          <p14:tracePt t="355983" x="7437438" y="3940175"/>
          <p14:tracePt t="355986" x="7437438" y="3951288"/>
          <p14:tracePt t="356015" x="7437438" y="3978275"/>
          <p14:tracePt t="356018" x="7437438" y="3989388"/>
          <p14:tracePt t="356048" x="7470775" y="4029075"/>
          <p14:tracePt t="356082" x="7481888" y="4067175"/>
          <p14:tracePt t="356209" x="7493000" y="4062413"/>
          <p14:tracePt t="356225" x="7508875" y="4044950"/>
          <p14:tracePt t="356249" x="7519988" y="4033838"/>
          <p14:tracePt t="356282" x="7559675" y="3967163"/>
          <p14:tracePt t="356316" x="7604125" y="3889375"/>
          <p14:tracePt t="356348" x="7615238" y="3789363"/>
          <p14:tracePt t="356353" x="7615238" y="3778250"/>
          <p14:tracePt t="356382" x="7615238" y="3738563"/>
          <p14:tracePt t="356386" x="7615238" y="3727450"/>
          <p14:tracePt t="356415" x="7615238" y="3698875"/>
          <p14:tracePt t="356419" x="7615238" y="3687763"/>
          <p14:tracePt t="356465" x="7615238" y="3676650"/>
          <p14:tracePt t="356482" x="7615238" y="3665538"/>
          <p14:tracePt t="356515" x="7615238" y="3649663"/>
          <p14:tracePt t="356519" x="7615238" y="3638550"/>
          <p14:tracePt t="356550" x="7615238" y="3609975"/>
          <p14:tracePt t="356582" x="7615238" y="3571875"/>
          <p14:tracePt t="356661" x="7610475" y="3582988"/>
          <p14:tracePt t="356677" x="7593013" y="3582988"/>
          <p14:tracePt t="356692" x="7564438" y="3594100"/>
          <p14:tracePt t="356713" x="7542213" y="3632200"/>
          <p14:tracePt t="356716" x="7526338" y="3649663"/>
          <p14:tracePt t="356747" x="7486650" y="3705225"/>
          <p14:tracePt t="356749" x="7475538" y="3716338"/>
          <p14:tracePt t="356780" x="7475538" y="3727450"/>
          <p14:tracePt t="356813" x="7475538" y="3827463"/>
          <p14:tracePt t="356846" x="7475538" y="3911600"/>
          <p14:tracePt t="356880" x="7481888" y="3962400"/>
          <p14:tracePt t="356913" x="7508875" y="4006850"/>
          <p14:tracePt t="356916" x="7519988" y="4017963"/>
          <p14:tracePt t="356949" x="7548563" y="4044950"/>
          <p14:tracePt t="356980" x="7564438" y="4056063"/>
          <p14:tracePt t="357124" x="7575550" y="4056063"/>
          <p14:tracePt t="357140" x="7586663" y="4056063"/>
          <p14:tracePt t="357147" x="7599363" y="4056063"/>
          <p14:tracePt t="357180" x="7654925" y="3967163"/>
          <p14:tracePt t="357213" x="7688263" y="3911600"/>
          <p14:tracePt t="357246" x="7688263" y="3889375"/>
          <p14:tracePt t="357280" x="7688263" y="3800475"/>
          <p14:tracePt t="357283" x="7681913" y="3789363"/>
          <p14:tracePt t="357314" x="7654925" y="3716338"/>
          <p14:tracePt t="357317" x="7637463" y="3705225"/>
          <p14:tracePt t="357346" x="7626350" y="3694113"/>
          <p14:tracePt t="357349" x="7615238" y="3683000"/>
          <p14:tracePt t="357380" x="7615238" y="3665538"/>
          <p14:tracePt t="357461" x="7604125" y="3665538"/>
          <p14:tracePt t="357477" x="7559675" y="3676650"/>
          <p14:tracePt t="357485" x="7548563" y="3676650"/>
          <p14:tracePt t="357517" x="7493000" y="3716338"/>
          <p14:tracePt t="357549" x="7470775" y="3778250"/>
          <p14:tracePt t="357582" x="7442200" y="3911600"/>
          <p14:tracePt t="357616" x="7442200" y="3989388"/>
          <p14:tracePt t="357648" x="7442200" y="4073525"/>
          <p14:tracePt t="357682" x="7459663" y="4095750"/>
          <p14:tracePt t="357797" x="7470775" y="4095750"/>
          <p14:tracePt t="357815" x="7486650" y="4095750"/>
          <p14:tracePt t="357821" x="7515225" y="4056063"/>
          <p14:tracePt t="357848" x="7586663" y="4000500"/>
          <p14:tracePt t="357852" x="7604125" y="3951288"/>
          <p14:tracePt t="357882" x="7615238" y="3922713"/>
          <p14:tracePt t="357915" x="7615238" y="3900488"/>
          <p14:tracePt t="357918" x="7615238" y="3889375"/>
          <p14:tracePt t="357949" x="7615238" y="3771900"/>
          <p14:tracePt t="357982" x="7615238" y="3705225"/>
          <p14:tracePt t="358015" x="7615238" y="3665538"/>
          <p14:tracePt t="358049" x="7610475" y="3654425"/>
          <p14:tracePt t="358082" x="7599363" y="3638550"/>
          <p14:tracePt t="358133" x="7570788" y="3638550"/>
          <p14:tracePt t="358148" x="7553325" y="3638550"/>
          <p14:tracePt t="358182" x="7519988" y="3660775"/>
          <p14:tracePt t="358215" x="7493000" y="3683000"/>
          <p14:tracePt t="358248" x="7481888" y="3738563"/>
          <p14:tracePt t="358283" x="7481888" y="3844925"/>
          <p14:tracePt t="358287" x="7481888" y="3856038"/>
          <p14:tracePt t="358316" x="7486650" y="3911600"/>
          <p14:tracePt t="358320" x="7497763" y="3940175"/>
          <p14:tracePt t="358349" x="7604125" y="4056063"/>
          <p14:tracePt t="358453" x="7615238" y="4056063"/>
          <p14:tracePt t="358469" x="7632700" y="4056063"/>
          <p14:tracePt t="358485" x="7643813" y="4056063"/>
          <p14:tracePt t="358515" x="7710488" y="4033838"/>
          <p14:tracePt t="358519" x="7721600" y="4022725"/>
          <p14:tracePt t="358549" x="7748588" y="3929063"/>
          <p14:tracePt t="358582" x="7748588" y="3827463"/>
          <p14:tracePt t="358615" x="7699375" y="3771900"/>
          <p14:tracePt t="358648" x="7648575" y="3733800"/>
          <p14:tracePt t="358652" x="7637463" y="3722688"/>
          <p14:tracePt t="358681" x="7626350" y="3722688"/>
          <p14:tracePt t="358716" x="7610475" y="3722688"/>
          <p14:tracePt t="358719" x="7581900" y="3722688"/>
          <p14:tracePt t="358749" x="7548563" y="3722688"/>
          <p14:tracePt t="358782" x="7519988" y="3744913"/>
          <p14:tracePt t="358815" x="7508875" y="3767138"/>
          <p14:tracePt t="358848" x="7493000" y="3822700"/>
          <p14:tracePt t="358853" x="7493000" y="3833813"/>
          <p14:tracePt t="358880" x="7493000" y="3900488"/>
          <p14:tracePt t="358914" x="7493000" y="3967163"/>
          <p14:tracePt t="358916" x="7493000" y="3978275"/>
          <p14:tracePt t="358946" x="7504113" y="4017963"/>
          <p14:tracePt t="358951" x="7515225" y="4044950"/>
          <p14:tracePt t="358980" x="7553325" y="4113213"/>
          <p14:tracePt t="359028" x="7581900" y="4106863"/>
          <p14:tracePt t="359047" x="7626350" y="4062413"/>
          <p14:tracePt t="359080" x="7659688" y="4011613"/>
          <p14:tracePt t="359113" x="7677150" y="3973513"/>
          <p14:tracePt t="359117" x="7677150" y="3962400"/>
          <p14:tracePt t="359146" x="7677150" y="3895725"/>
          <p14:tracePt t="359150" x="7677150" y="3844925"/>
          <p14:tracePt t="359180" x="7648575" y="3705225"/>
          <p14:tracePt t="359302" x="7637463" y="3705225"/>
          <p14:tracePt t="359308" x="7626350" y="3705225"/>
          <p14:tracePt t="359317" x="7599363" y="3716338"/>
          <p14:tracePt t="359348" x="7559675" y="3771900"/>
          <p14:tracePt t="359380" x="7531100" y="3849688"/>
          <p14:tracePt t="359413" x="7531100" y="3889375"/>
          <p14:tracePt t="359460" x="7531100" y="3900488"/>
          <p14:tracePt t="359593" x="7553325" y="3929063"/>
          <p14:tracePt t="359602" x="7564438" y="3944938"/>
          <p14:tracePt t="359615" x="7599363" y="3989388"/>
          <p14:tracePt t="359618" x="7610475" y="4000500"/>
          <p14:tracePt t="359737" x="7621588" y="4011613"/>
          <p14:tracePt t="359753" x="7632700" y="4011613"/>
          <p14:tracePt t="359801" x="7648575" y="4006850"/>
          <p14:tracePt t="359817" x="7659688" y="3995738"/>
          <p14:tracePt t="359825" x="7659688" y="3978275"/>
          <p14:tracePt t="359849" x="7677150" y="3911600"/>
          <p14:tracePt t="359881" x="7677150" y="3822700"/>
          <p14:tracePt t="359915" x="7677150" y="3811588"/>
          <p14:tracePt t="359948" x="7677150" y="3771900"/>
          <p14:tracePt t="359952" x="7677150" y="3760788"/>
          <p14:tracePt t="359982" x="7637463" y="3716338"/>
          <p14:tracePt t="359986" x="7626350" y="3705225"/>
          <p14:tracePt t="360017" x="7626350" y="3694113"/>
          <p14:tracePt t="360185" x="7626350" y="3716338"/>
          <p14:tracePt t="360193" x="7626350" y="3744913"/>
          <p14:tracePt t="360217" x="7626350" y="3867150"/>
          <p14:tracePt t="360249" x="7637463" y="3967163"/>
          <p14:tracePt t="360282" x="7637463" y="3995738"/>
          <p14:tracePt t="360473" x="7637463" y="3973513"/>
          <p14:tracePt t="360481" x="7637463" y="3962400"/>
          <p14:tracePt t="360490" x="7637463" y="3944938"/>
          <p14:tracePt t="360515" x="7637463" y="3833813"/>
          <p14:tracePt t="360548" x="7637463" y="3749675"/>
          <p14:tracePt t="360553" x="7637463" y="3738563"/>
          <p14:tracePt t="360582" x="7637463" y="3727450"/>
          <p14:tracePt t="360745" x="7637463" y="3749675"/>
          <p14:tracePt t="360753" x="7637463" y="3778250"/>
          <p14:tracePt t="360782" x="7637463" y="3844925"/>
          <p14:tracePt t="360787" x="7637463" y="3856038"/>
          <p14:tracePt t="360815" x="7637463" y="3911600"/>
          <p14:tracePt t="360819" x="7637463" y="3922713"/>
          <p14:tracePt t="360849" x="7637463" y="3973513"/>
          <p14:tracePt t="360881" x="7632700" y="3989388"/>
          <p14:tracePt t="360986" x="7637463" y="3951288"/>
          <p14:tracePt t="360993" x="7637463" y="3940175"/>
          <p14:tracePt t="361015" x="7637463" y="3911600"/>
          <p14:tracePt t="361018" x="7637463" y="3883025"/>
          <p14:tracePt t="361049" x="7637463" y="3771900"/>
          <p14:tracePt t="361083" x="7637463" y="3687763"/>
          <p14:tracePt t="361115" x="7637463" y="3676650"/>
          <p14:tracePt t="361225" x="7637463" y="3683000"/>
          <p14:tracePt t="361241" x="7637463" y="3694113"/>
          <p14:tracePt t="361248" x="7637463" y="3722688"/>
          <p14:tracePt t="361282" x="7637463" y="3856038"/>
          <p14:tracePt t="361315" x="7637463" y="3933825"/>
          <p14:tracePt t="361349" x="7637463" y="3944938"/>
          <p14:tracePt t="361531" x="7637463" y="3940175"/>
          <p14:tracePt t="361538" x="7637463" y="3929063"/>
          <p14:tracePt t="361548" x="7637463" y="3900488"/>
          <p14:tracePt t="361582" x="7637463" y="3778250"/>
          <p14:tracePt t="361586" x="7637463" y="3767138"/>
          <p14:tracePt t="361615" x="7637463" y="3756025"/>
          <p14:tracePt t="361719" x="7637463" y="3760788"/>
          <p14:tracePt t="361727" x="7637463" y="3805238"/>
          <p14:tracePt t="361744" x="7637463" y="3860800"/>
          <p14:tracePt t="361778" x="7637463" y="3900488"/>
          <p14:tracePt t="361811" x="7637463" y="3911600"/>
          <p14:tracePt t="36211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Cyklus (oběh) podzemních vod</a:t>
            </a:r>
            <a:endParaRPr lang="en-GB" sz="3600" dirty="0"/>
          </a:p>
        </p:txBody>
      </p:sp>
      <p:pic>
        <p:nvPicPr>
          <p:cNvPr id="4" name="Obrázek 3" descr="Obsah obrázku text, mapa, snímek obrazovky, voda&#10;&#10;Popis byl vytvořen automaticky">
            <a:extLst>
              <a:ext uri="{FF2B5EF4-FFF2-40B4-BE49-F238E27FC236}">
                <a16:creationId xmlns:a16="http://schemas.microsoft.com/office/drawing/2014/main" id="{305F354C-0F3F-52F8-D7B7-7942BA23D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337702"/>
            <a:ext cx="7558551" cy="524566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A93B236-2258-73F4-DF21-2DC30B0F2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540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69"/>
    </mc:Choice>
    <mc:Fallback xmlns="">
      <p:transition spd="slow" advTm="3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77" x="3448050" y="5300663"/>
          <p14:tracePt t="27154" x="3448050" y="5329238"/>
          <p14:tracePt t="27161" x="3448050" y="5356225"/>
          <p14:tracePt t="27176" x="3452813" y="5384800"/>
          <p14:tracePt t="27177" x="3486150" y="5418138"/>
          <p14:tracePt t="27209" x="3716338" y="5557838"/>
          <p14:tracePt t="27243" x="4000500" y="5630863"/>
          <p14:tracePt t="27276" x="4302125" y="5686425"/>
          <p14:tracePt t="27282" x="4391025" y="5686425"/>
          <p14:tracePt t="27309" x="4759325" y="5702300"/>
          <p14:tracePt t="27314" x="4937125" y="5702300"/>
          <p14:tracePt t="27343" x="5478463" y="5702300"/>
          <p14:tracePt t="27345" x="5629275" y="5686425"/>
          <p14:tracePt t="27379" x="5897563" y="5613400"/>
          <p14:tracePt t="27411" x="5969000" y="5551488"/>
          <p14:tracePt t="27445" x="6159500" y="5207000"/>
          <p14:tracePt t="27450" x="6192838" y="5156200"/>
          <p14:tracePt t="27478" x="6270625" y="4810125"/>
          <p14:tracePt t="27483" x="6270625" y="4659313"/>
          <p14:tracePt t="27511" x="6270625" y="4268788"/>
          <p14:tracePt t="27515" x="6270625" y="4173538"/>
          <p14:tracePt t="27545" x="6270625" y="3951288"/>
          <p14:tracePt t="27549" x="6270625" y="3860800"/>
          <p14:tracePt t="27555" x="6270625" y="3767138"/>
          <p14:tracePt t="27579" x="6270625" y="3492500"/>
          <p14:tracePt t="27611" x="6008688" y="2913063"/>
          <p14:tracePt t="27645" x="5356225" y="2493963"/>
          <p14:tracePt t="27678" x="4819650" y="2365375"/>
          <p14:tracePt t="27683" x="4725988" y="2365375"/>
          <p14:tracePt t="27711" x="4440238" y="2398713"/>
          <p14:tracePt t="27715" x="4335463" y="2460625"/>
          <p14:tracePt t="27745" x="3911600" y="2706688"/>
          <p14:tracePt t="27748" x="3827463" y="2790825"/>
          <p14:tracePt t="27778" x="3636963" y="3013075"/>
          <p14:tracePt t="27811" x="3636963" y="3024188"/>
          <p14:tracePt t="27859" x="3636963" y="3052763"/>
          <p14:tracePt t="27878" x="3636963" y="3063875"/>
          <p14:tracePt t="27924" x="3659188" y="3041650"/>
          <p14:tracePt t="27945" x="3648075" y="2924175"/>
          <p14:tracePt t="27949" x="3592513" y="2846388"/>
          <p14:tracePt t="27978" x="3235325" y="2673350"/>
          <p14:tracePt t="28011" x="2427288" y="2365375"/>
          <p14:tracePt t="28044" x="1930400" y="2214563"/>
          <p14:tracePt t="28051" x="1897063" y="2198688"/>
          <p14:tracePt t="28078" x="1801813" y="2120900"/>
          <p14:tracePt t="28082" x="1785938" y="2087563"/>
          <p14:tracePt t="28111" x="1763713" y="2065338"/>
          <p14:tracePt t="28147" x="1746250" y="2054225"/>
          <p14:tracePt t="28178" x="1701800" y="1941513"/>
          <p14:tracePt t="28211" x="1612900" y="1724025"/>
          <p14:tracePt t="28245" x="1544638" y="1639888"/>
          <p14:tracePt t="28251" x="1533525" y="1612900"/>
          <p14:tracePt t="28277" x="1506538" y="1584325"/>
          <p14:tracePt t="28311" x="1422400" y="1584325"/>
          <p14:tracePt t="28316" x="1395413" y="1584325"/>
          <p14:tracePt t="28346" x="1327150" y="1584325"/>
          <p14:tracePt t="28376" x="1282700" y="1584325"/>
          <p14:tracePt t="28379" x="1271588" y="1612900"/>
          <p14:tracePt t="28410" x="1244600" y="1635125"/>
          <p14:tracePt t="28645" x="1244600" y="1697038"/>
          <p14:tracePt t="28652" x="1244600" y="1708150"/>
          <p14:tracePt t="28678" x="1266825" y="1779588"/>
          <p14:tracePt t="28682" x="1300163" y="1808163"/>
          <p14:tracePt t="28711" x="1311275" y="1824038"/>
          <p14:tracePt t="28746" x="1322388" y="1824038"/>
          <p14:tracePt t="28778" x="1349375" y="1824038"/>
          <p14:tracePt t="28851" x="1360488" y="1824038"/>
          <p14:tracePt t="28868" x="1377950" y="1812925"/>
          <p14:tracePt t="28898" x="1389063" y="1801813"/>
          <p14:tracePt t="28963" x="1417638" y="1785938"/>
          <p14:tracePt t="28971" x="1428750" y="1785938"/>
          <p14:tracePt t="29010" x="1428750" y="1774825"/>
          <p14:tracePt t="29019" x="1428750" y="1746250"/>
          <p14:tracePt t="29044" x="1455738" y="1712913"/>
          <p14:tracePt t="29155" x="1466850" y="1697038"/>
          <p14:tracePt t="29382" x="1477963" y="1697038"/>
          <p14:tracePt t="29399" x="1489075" y="1697038"/>
          <p14:tracePt t="29559" x="1506538" y="1697038"/>
          <p14:tracePt t="29590" x="1517650" y="1697038"/>
          <p14:tracePt t="29607" x="1544638" y="1697038"/>
          <p14:tracePt t="29615" x="1557338" y="1697038"/>
          <p14:tracePt t="29670" x="1568450" y="1708150"/>
          <p14:tracePt t="29677" x="1584325" y="1719263"/>
          <p14:tracePt t="29750" x="1612900" y="1730375"/>
          <p14:tracePt t="29758" x="1639888" y="1746250"/>
          <p14:tracePt t="29776" x="1739900" y="1779588"/>
          <p14:tracePt t="29810" x="1763713" y="1790700"/>
          <p14:tracePt t="29909" x="1779588" y="1790700"/>
          <p14:tracePt t="29918" x="1790700" y="1790700"/>
          <p14:tracePt t="30022" x="1819275" y="1790700"/>
          <p14:tracePt t="30030" x="1830388" y="1790700"/>
          <p14:tracePt t="30043" x="1857375" y="1790700"/>
          <p14:tracePt t="30078" x="1912938" y="1835150"/>
          <p14:tracePt t="30839" x="1924050" y="1835150"/>
          <p14:tracePt t="30965" x="0" y="0"/>
        </p14:tracePtLst>
        <p14:tracePtLst>
          <p14:tracePt t="31727" x="2740025" y="4079875"/>
          <p14:tracePt t="31731" x="2728913" y="4095750"/>
          <p14:tracePt t="31743" x="2728913" y="4106863"/>
          <p14:tracePt t="31758" x="2728913" y="4135438"/>
          <p14:tracePt t="31778" x="2728913" y="4251325"/>
          <p14:tracePt t="31811" x="2822575" y="4564063"/>
          <p14:tracePt t="31816" x="2884488" y="4699000"/>
          <p14:tracePt t="31844" x="3157538" y="4972050"/>
          <p14:tracePt t="31849" x="3263900" y="5056188"/>
          <p14:tracePt t="31879" x="3994150" y="5435600"/>
          <p14:tracePt t="31913" x="4803775" y="5741988"/>
          <p14:tracePt t="31919" x="5021263" y="5792788"/>
          <p14:tracePt t="31944" x="5657850" y="5908675"/>
          <p14:tracePt t="31978" x="6226175" y="6026150"/>
          <p14:tracePt t="31983" x="6243638" y="6059488"/>
          <p14:tracePt t="32012" x="6403975" y="6032500"/>
          <p14:tracePt t="32016" x="6499225" y="6010275"/>
          <p14:tracePt t="32044" x="6656388" y="5943600"/>
          <p14:tracePt t="32049" x="6656388" y="5932488"/>
          <p14:tracePt t="32081" x="6745288" y="5826125"/>
          <p14:tracePt t="32112" x="7085013" y="5668963"/>
          <p14:tracePt t="32145" x="7335838" y="5580063"/>
          <p14:tracePt t="32150" x="7415213" y="5518150"/>
          <p14:tracePt t="32175" x="7604125" y="5334000"/>
          <p14:tracePt t="32211" x="7872413" y="4938713"/>
          <p14:tracePt t="32216" x="7927975" y="4860925"/>
          <p14:tracePt t="32245" x="8156575" y="4597400"/>
          <p14:tracePt t="32248" x="8185150" y="4564063"/>
          <p14:tracePt t="32278" x="8323263" y="4341813"/>
          <p14:tracePt t="32311" x="8340725" y="4146550"/>
          <p14:tracePt t="32345" x="8116888" y="3867150"/>
          <p14:tracePt t="32377" x="7961313" y="3711575"/>
          <p14:tracePt t="32411" x="7805738" y="3571875"/>
          <p14:tracePt t="32415" x="7732713" y="3509963"/>
          <p14:tracePt t="32444" x="7470775" y="3325813"/>
          <p14:tracePt t="32449" x="7346950" y="3270250"/>
          <p14:tracePt t="32479" x="6381750" y="3074988"/>
          <p14:tracePt t="32511" x="5946775" y="3030538"/>
          <p14:tracePt t="32544" x="5713413" y="3041650"/>
          <p14:tracePt t="32578" x="4848225" y="3354388"/>
          <p14:tracePt t="32584" x="4602163" y="3476625"/>
          <p14:tracePt t="32611" x="3883025" y="3900488"/>
          <p14:tracePt t="32614" x="3721100" y="4017963"/>
          <p14:tracePt t="32643" x="3336925" y="4379913"/>
          <p14:tracePt t="32646" x="3252788" y="4459288"/>
          <p14:tracePt t="32676" x="3040063" y="4676775"/>
          <p14:tracePt t="32680" x="2957513" y="4759325"/>
          <p14:tracePt t="32710" x="2840038" y="4983163"/>
          <p14:tracePt t="32743" x="2789238" y="5256213"/>
          <p14:tracePt t="32777" x="2789238" y="5646738"/>
          <p14:tracePt t="32782" x="2800350" y="5748338"/>
          <p14:tracePt t="32809" x="2900363" y="6043613"/>
          <p14:tracePt t="32843" x="3090863" y="6227763"/>
          <p14:tracePt t="32847" x="3119438" y="6243638"/>
          <p14:tracePt t="32876" x="3279775" y="6405563"/>
          <p14:tracePt t="32879" x="3386138" y="6467475"/>
          <p14:tracePt t="32910" x="3754438" y="6556375"/>
          <p14:tracePt t="32943" x="4708525" y="6578600"/>
          <p14:tracePt t="32977" x="5680075" y="6345238"/>
          <p14:tracePt t="33010" x="6192838" y="5965825"/>
          <p14:tracePt t="33013" x="6248400" y="5886450"/>
          <p14:tracePt t="33043" x="6510338" y="5568950"/>
          <p14:tracePt t="33046" x="6645275" y="5451475"/>
          <p14:tracePt t="33077" x="7397750" y="4799013"/>
          <p14:tracePt t="33110" x="7905750" y="4275138"/>
          <p14:tracePt t="33143" x="8001000" y="3962400"/>
          <p14:tracePt t="33176" x="8001000" y="3649663"/>
          <p14:tracePt t="33210" x="7759700" y="3286125"/>
          <p14:tracePt t="33214" x="7599363" y="3197225"/>
          <p14:tracePt t="33243" x="6783388" y="2817813"/>
          <p14:tracePt t="33246" x="6472238" y="2711450"/>
          <p14:tracePt t="33276" x="5227638" y="2444750"/>
          <p14:tracePt t="33279" x="4887913" y="2393950"/>
          <p14:tracePt t="33310" x="4038600" y="2276475"/>
          <p14:tracePt t="33343" x="3408363" y="2276475"/>
          <p14:tracePt t="33376" x="2578100" y="2555875"/>
          <p14:tracePt t="33409" x="1808163" y="3086100"/>
          <p14:tracePt t="33413" x="1662113" y="3252788"/>
          <p14:tracePt t="33443" x="1439863" y="3649663"/>
          <p14:tracePt t="33447" x="1377950" y="3783013"/>
          <p14:tracePt t="33476" x="1289050" y="4191000"/>
          <p14:tracePt t="33479" x="1266825" y="4341813"/>
          <p14:tracePt t="33509" x="1266825" y="4883150"/>
          <p14:tracePt t="33542" x="1327150" y="5380038"/>
          <p14:tracePt t="33578" x="1477963" y="5664200"/>
          <p14:tracePt t="33610" x="1724025" y="5937250"/>
          <p14:tracePt t="33614" x="1797050" y="5970588"/>
          <p14:tracePt t="33644" x="2041525" y="6081713"/>
          <p14:tracePt t="33648" x="2143125" y="6103938"/>
          <p14:tracePt t="33677" x="2471738" y="6161088"/>
          <p14:tracePt t="33710" x="2520950" y="6161088"/>
          <p14:tracePt t="33744" x="2589213" y="6172200"/>
          <p14:tracePt t="34153" x="0" y="0"/>
        </p14:tracePtLst>
        <p14:tracePtLst>
          <p14:tracePt t="36240" x="7954963" y="4910138"/>
          <p14:tracePt t="36373" x="7966075" y="4910138"/>
          <p14:tracePt t="36383" x="8012113" y="4894263"/>
          <p14:tracePt t="36411" x="8139113" y="4865688"/>
          <p14:tracePt t="36416" x="8189913" y="4849813"/>
          <p14:tracePt t="36447" x="8201025" y="4832350"/>
          <p14:tracePt t="36551" x="8229600" y="4803775"/>
          <p14:tracePt t="36558" x="8245475" y="4792663"/>
          <p14:tracePt t="36578" x="8301038" y="4748213"/>
          <p14:tracePt t="36612" x="8345488" y="4703763"/>
          <p14:tracePt t="36645" x="8356600" y="4692650"/>
          <p14:tracePt t="36676" x="8385175" y="4654550"/>
          <p14:tracePt t="36679" x="8396288" y="4625975"/>
          <p14:tracePt t="36709" x="8396288" y="4614863"/>
          <p14:tracePt t="36745" x="8424863" y="4570413"/>
          <p14:tracePt t="36778" x="8507413" y="4430713"/>
          <p14:tracePt t="36783" x="8524875" y="4379913"/>
          <p14:tracePt t="36811" x="8524875" y="4279900"/>
          <p14:tracePt t="36815" x="8524875" y="4229100"/>
          <p14:tracePt t="36845" x="8524875" y="4084638"/>
          <p14:tracePt t="36848" x="8524875" y="4056063"/>
          <p14:tracePt t="36878" x="8524875" y="4006850"/>
          <p14:tracePt t="36911" x="8524875" y="3967163"/>
          <p14:tracePt t="36919" x="8524875" y="3911600"/>
          <p14:tracePt t="36945" x="8513763" y="3838575"/>
          <p14:tracePt t="36978" x="8469313" y="3716338"/>
          <p14:tracePt t="36983" x="8435975" y="3705225"/>
          <p14:tracePt t="37012" x="8396288" y="3649663"/>
          <p14:tracePt t="37017" x="8380413" y="3605213"/>
          <p14:tracePt t="37045" x="8285163" y="3509963"/>
          <p14:tracePt t="37048" x="8267700" y="3498850"/>
          <p14:tracePt t="37079" x="8234363" y="3459163"/>
          <p14:tracePt t="37111" x="8196263" y="3409950"/>
          <p14:tracePt t="37145" x="8101013" y="3314700"/>
          <p14:tracePt t="37150" x="8067675" y="3281363"/>
          <p14:tracePt t="37176" x="7978775" y="3236913"/>
          <p14:tracePt t="37209" x="7877175" y="3192463"/>
          <p14:tracePt t="37214" x="7850188" y="3175000"/>
          <p14:tracePt t="37243" x="7821613" y="3163888"/>
          <p14:tracePt t="37246" x="7810500" y="3152775"/>
          <p14:tracePt t="37276" x="7737475" y="3074988"/>
          <p14:tracePt t="37279" x="7710488" y="3057525"/>
          <p14:tracePt t="37309" x="7693025" y="3019425"/>
          <p14:tracePt t="37350" x="7681913" y="3008313"/>
          <p14:tracePt t="37376" x="7610475" y="2990850"/>
          <p14:tracePt t="37409" x="7553325" y="2979738"/>
          <p14:tracePt t="37543" x="7553325" y="2997200"/>
          <p14:tracePt t="37550" x="7553325" y="3013075"/>
          <p14:tracePt t="37578" x="7821613" y="3248025"/>
          <p14:tracePt t="37582" x="7905750" y="3325813"/>
          <p14:tracePt t="37611" x="8078788" y="3448050"/>
          <p14:tracePt t="37616" x="8128000" y="3498850"/>
          <p14:tracePt t="37645" x="8156575" y="3527425"/>
          <p14:tracePt t="37678" x="8185150" y="3594100"/>
          <p14:tracePt t="37712" x="8201025" y="3789363"/>
          <p14:tracePt t="37744" x="8251825" y="4062413"/>
          <p14:tracePt t="37778" x="8267700" y="4275138"/>
          <p14:tracePt t="37782" x="8267700" y="4302125"/>
          <p14:tracePt t="37812" x="8267700" y="4357688"/>
          <p14:tracePt t="37816" x="8267700" y="4368800"/>
          <p14:tracePt t="37844" x="8267700" y="4408488"/>
          <p14:tracePt t="37848" x="8267700" y="4419600"/>
          <p14:tracePt t="37878" x="8267700" y="4552950"/>
          <p14:tracePt t="37888" x="8267700" y="4581525"/>
          <p14:tracePt t="37911" x="8267700" y="4665663"/>
          <p14:tracePt t="37945" x="8196263" y="4803775"/>
          <p14:tracePt t="37978" x="8123238" y="4887913"/>
          <p14:tracePt t="37983" x="8123238" y="4916488"/>
          <p14:tracePt t="38011" x="8061325" y="5049838"/>
          <p14:tracePt t="38016" x="8061325" y="5060950"/>
          <p14:tracePt t="38044" x="8034338" y="5133975"/>
          <p14:tracePt t="38087" x="8023225" y="5145088"/>
          <p14:tracePt t="38199" x="8005763" y="5172075"/>
          <p14:tracePt t="38208" x="8005763" y="5183188"/>
          <p14:tracePt t="38343" x="8005763" y="5167313"/>
          <p14:tracePt t="38350" x="8005763" y="5149850"/>
          <p14:tracePt t="38375" x="8012113" y="5083175"/>
          <p14:tracePt t="38411" x="8045450" y="4999038"/>
          <p14:tracePt t="38416" x="8056563" y="4987925"/>
          <p14:tracePt t="38444" x="8112125" y="4932363"/>
          <p14:tracePt t="38448" x="8139113" y="4905375"/>
          <p14:tracePt t="38479" x="8167688" y="4849813"/>
          <p14:tracePt t="38483" x="8196263" y="4803775"/>
          <p14:tracePt t="38511" x="8312150" y="4670425"/>
          <p14:tracePt t="38515" x="8345488" y="4637088"/>
          <p14:tracePt t="38544" x="8413750" y="4508500"/>
          <p14:tracePt t="38549" x="8451850" y="4408488"/>
          <p14:tracePt t="38578" x="8529638" y="4229100"/>
          <p14:tracePt t="38611" x="8580438" y="4090988"/>
          <p14:tracePt t="38645" x="8580438" y="3895725"/>
          <p14:tracePt t="38651" x="8580438" y="3867150"/>
          <p14:tracePt t="38678" x="8580438" y="3722688"/>
          <p14:tracePt t="38682" x="8580438" y="3694113"/>
          <p14:tracePt t="38711" x="8502650" y="3560763"/>
          <p14:tracePt t="38715" x="8469313" y="3514725"/>
          <p14:tracePt t="38745" x="8440738" y="3443288"/>
          <p14:tracePt t="38750" x="8369300" y="3409950"/>
          <p14:tracePt t="38755" x="8369300" y="3381375"/>
          <p14:tracePt t="38778" x="8340725" y="3343275"/>
          <p14:tracePt t="38809" x="8285163" y="3281363"/>
          <p14:tracePt t="38843" x="8185150" y="3101975"/>
          <p14:tracePt t="38877" x="8116888" y="3052763"/>
          <p14:tracePt t="38910" x="8089900" y="3024188"/>
          <p14:tracePt t="38943" x="8034338" y="2986088"/>
          <p14:tracePt t="38947" x="8023225" y="2974975"/>
          <p14:tracePt t="38976" x="7950200" y="2917825"/>
          <p14:tracePt t="38979" x="7939088" y="2917825"/>
          <p14:tracePt t="39010" x="7854950" y="2901950"/>
          <p14:tracePt t="39043" x="7821613" y="2901950"/>
          <p14:tracePt t="39081" x="7777163" y="2890838"/>
          <p14:tracePt t="39108" x="7721600" y="2862263"/>
          <p14:tracePt t="39141" x="7681913" y="2862263"/>
          <p14:tracePt t="39176" x="7637463" y="2846388"/>
          <p14:tracePt t="39208" x="7586663" y="2824163"/>
          <p14:tracePt t="39305" x="7575550" y="2806700"/>
          <p14:tracePt t="39337" x="7581900" y="2817813"/>
          <p14:tracePt t="39352" x="7615238" y="2879725"/>
          <p14:tracePt t="39375" x="7737475" y="3057525"/>
          <p14:tracePt t="39377" x="7788275" y="3113088"/>
          <p14:tracePt t="39409" x="8134350" y="3414713"/>
          <p14:tracePt t="39442" x="8274050" y="3605213"/>
          <p14:tracePt t="39477" x="8323263" y="3744913"/>
          <p14:tracePt t="39510" x="8385175" y="3906838"/>
          <p14:tracePt t="39514" x="8385175" y="3933825"/>
          <p14:tracePt t="39545" x="8385175" y="4017963"/>
          <p14:tracePt t="39548" x="8385175" y="4044950"/>
          <p14:tracePt t="39578" x="8385175" y="4162425"/>
          <p14:tracePt t="39613" x="8385175" y="4229100"/>
          <p14:tracePt t="39646" x="8385175" y="4313238"/>
          <p14:tracePt t="39678" x="8396288" y="4424363"/>
          <p14:tracePt t="39683" x="8413750" y="4470400"/>
          <p14:tracePt t="39711" x="8413750" y="4519613"/>
          <p14:tracePt t="39717" x="8424863" y="4530725"/>
          <p14:tracePt t="39745" x="8424863" y="4586288"/>
          <p14:tracePt t="39748" x="8424863" y="4603750"/>
          <p14:tracePt t="39778" x="8374063" y="4681538"/>
          <p14:tracePt t="39811" x="8318500" y="4737100"/>
          <p14:tracePt t="39845" x="8278813" y="4781550"/>
          <p14:tracePt t="39878" x="8240713" y="4821238"/>
          <p14:tracePt t="39911" x="8016875" y="4960938"/>
          <p14:tracePt t="39917" x="7966075" y="5011738"/>
          <p14:tracePt t="39945" x="7832725" y="5078413"/>
          <p14:tracePt t="39948" x="7821613" y="5078413"/>
          <p14:tracePt t="39979" x="7643813" y="5178425"/>
          <p14:tracePt t="40011" x="7481888" y="5311775"/>
          <p14:tracePt t="40045" x="7386638" y="5468938"/>
          <p14:tracePt t="40078" x="7386638" y="5564188"/>
          <p14:tracePt t="40082" x="7386638" y="5575300"/>
          <p14:tracePt t="40113" x="7391400" y="5630863"/>
          <p14:tracePt t="40145" x="7564438" y="5602288"/>
          <p14:tracePt t="40148" x="7643813" y="5564188"/>
          <p14:tracePt t="40179" x="7961313" y="5267325"/>
          <p14:tracePt t="40213" x="8067675" y="5027613"/>
          <p14:tracePt t="40244" x="8174038" y="4765675"/>
          <p14:tracePt t="40250" x="8212138" y="4670425"/>
          <p14:tracePt t="40278" x="8345488" y="4168775"/>
          <p14:tracePt t="40282" x="8345488" y="4140200"/>
          <p14:tracePt t="40311" x="8289925" y="4044950"/>
          <p14:tracePt t="40315" x="8278813" y="4033838"/>
          <p14:tracePt t="40345" x="8207375" y="3962400"/>
          <p14:tracePt t="40349" x="8189913" y="3951288"/>
          <p14:tracePt t="40380" x="8072438" y="3933825"/>
          <p14:tracePt t="40412" x="7921625" y="3933825"/>
          <p14:tracePt t="40444" x="7710488" y="4124325"/>
          <p14:tracePt t="40478" x="7419975" y="4519613"/>
          <p14:tracePt t="40482" x="7358063" y="4597400"/>
          <p14:tracePt t="40511" x="7269163" y="4792663"/>
          <p14:tracePt t="40516" x="7235825" y="4865688"/>
          <p14:tracePt t="40543" x="7185025" y="5016500"/>
          <p14:tracePt t="40546" x="7185025" y="5083175"/>
          <p14:tracePt t="40576" x="7185025" y="5262563"/>
          <p14:tracePt t="40579" x="7196138" y="5329238"/>
          <p14:tracePt t="40610" x="7313613" y="5529263"/>
          <p14:tracePt t="40645" x="7497763" y="5653088"/>
          <p14:tracePt t="40678" x="7599363" y="5691188"/>
          <p14:tracePt t="40684" x="7610475" y="5691188"/>
          <p14:tracePt t="40711" x="7715250" y="5691188"/>
          <p14:tracePt t="40715" x="7759700" y="5691188"/>
          <p14:tracePt t="40745" x="8005763" y="5602288"/>
          <p14:tracePt t="40748" x="8016875" y="5568950"/>
          <p14:tracePt t="40779" x="8301038" y="5229225"/>
          <p14:tracePt t="40811" x="8374063" y="4921250"/>
          <p14:tracePt t="40844" x="8429625" y="4508500"/>
          <p14:tracePt t="40878" x="8429625" y="4079875"/>
          <p14:tracePt t="40883" x="8396288" y="3978275"/>
          <p14:tracePt t="40909" x="8240713" y="3895725"/>
          <p14:tracePt t="40942" x="8105775" y="3878263"/>
          <p14:tracePt t="40945" x="8078788" y="3878263"/>
          <p14:tracePt t="40976" x="7972425" y="3889375"/>
          <p14:tracePt t="40979" x="7921625" y="3906838"/>
          <p14:tracePt t="41009" x="7564438" y="4124325"/>
          <p14:tracePt t="41042" x="7358063" y="4379913"/>
          <p14:tracePt t="41075" x="7291388" y="4619625"/>
          <p14:tracePt t="41109" x="7308850" y="4960938"/>
          <p14:tracePt t="41142" x="7442200" y="5145088"/>
          <p14:tracePt t="41145" x="7475538" y="5195888"/>
          <p14:tracePt t="41177" x="7581900" y="5334000"/>
          <p14:tracePt t="41209" x="7621588" y="5362575"/>
          <p14:tracePt t="41242" x="7659688" y="5362575"/>
          <p14:tracePt t="41276" x="7699375" y="5362575"/>
          <p14:tracePt t="41309" x="7777163" y="5322888"/>
          <p14:tracePt t="41342" x="7850188" y="5189538"/>
          <p14:tracePt t="41345" x="7888288" y="5116513"/>
          <p14:tracePt t="41376" x="7972425" y="4965700"/>
          <p14:tracePt t="41378" x="7989888" y="4916488"/>
          <p14:tracePt t="41409" x="8016875" y="4721225"/>
          <p14:tracePt t="41442" x="8016875" y="4548188"/>
          <p14:tracePt t="41476" x="7989888" y="4335463"/>
          <p14:tracePt t="41509" x="7978775" y="4286250"/>
          <p14:tracePt t="41549" x="7966075" y="4286250"/>
          <p14:tracePt t="41576" x="7832725" y="4397375"/>
          <p14:tracePt t="41609" x="7726363" y="4665663"/>
          <p14:tracePt t="41642" x="7766050" y="4781550"/>
          <p14:tracePt t="41644" x="7799388" y="4814888"/>
          <p14:tracePt t="41675" x="7821613" y="4827588"/>
          <p14:tracePt t="41757" x="7883525" y="4827588"/>
          <p14:tracePt t="41765" x="7894638" y="4827588"/>
          <p14:tracePt t="41789" x="7910513" y="4821238"/>
          <p14:tracePt t="41809" x="7921625" y="4810125"/>
          <p14:tracePt t="41843" x="7943850" y="4792663"/>
          <p14:tracePt t="41875" x="7961313" y="4781550"/>
          <p14:tracePt t="41935" x="7989888" y="4770438"/>
          <p14:tracePt t="41946" x="8001000" y="4770438"/>
          <p14:tracePt t="41978" x="8050213" y="4703763"/>
          <p14:tracePt t="41983" x="8050213" y="4692650"/>
          <p14:tracePt t="42012" x="8123238" y="4603750"/>
          <p14:tracePt t="42015" x="8139113" y="4552950"/>
          <p14:tracePt t="42047" x="8196263" y="4435475"/>
          <p14:tracePt t="42080" x="8229600" y="4240213"/>
          <p14:tracePt t="42111" x="8262938" y="4124325"/>
          <p14:tracePt t="42145" x="8278813" y="3989388"/>
          <p14:tracePt t="42178" x="8278813" y="3849688"/>
          <p14:tracePt t="42183" x="8278813" y="3822700"/>
          <p14:tracePt t="42212" x="8201025" y="3687763"/>
          <p14:tracePt t="42215" x="8185150" y="3660775"/>
          <p14:tracePt t="42244" x="8105775" y="3554413"/>
          <p14:tracePt t="42248" x="8094663" y="3521075"/>
          <p14:tracePt t="42278" x="7961313" y="3359150"/>
          <p14:tracePt t="42311" x="7888288" y="3252788"/>
          <p14:tracePt t="42346" x="7666038" y="3135313"/>
          <p14:tracePt t="42378" x="7581900" y="3086100"/>
          <p14:tracePt t="42410" x="7526338" y="3030538"/>
          <p14:tracePt t="42414" x="7515225" y="3013075"/>
          <p14:tracePt t="42444" x="7437438" y="2935288"/>
          <p14:tracePt t="42448" x="7408863" y="2935288"/>
          <p14:tracePt t="42479" x="7335838" y="2917825"/>
          <p14:tracePt t="42513" x="7313613" y="2917825"/>
          <p14:tracePt t="42544" x="7231063" y="2906713"/>
          <p14:tracePt t="42550" x="7219950" y="2906713"/>
          <p14:tracePt t="42578" x="7129463" y="2862263"/>
          <p14:tracePt t="42613" x="7069138" y="2806700"/>
          <p14:tracePt t="42617" x="7058025" y="2790825"/>
          <p14:tracePt t="42644" x="7046913" y="2778125"/>
          <p14:tracePt t="42816" x="7069138" y="2778125"/>
          <p14:tracePt t="42823" x="7118350" y="2790825"/>
          <p14:tracePt t="42844" x="7235825" y="2824163"/>
          <p14:tracePt t="42848" x="7302500" y="2840038"/>
          <p14:tracePt t="42879" x="7504113" y="2924175"/>
          <p14:tracePt t="42913" x="7637463" y="3001963"/>
          <p14:tracePt t="42944" x="7943850" y="3348038"/>
          <p14:tracePt t="42978" x="8123238" y="3565525"/>
          <p14:tracePt t="42982" x="8139113" y="3598863"/>
          <p14:tracePt t="43012" x="8174038" y="3705225"/>
          <p14:tracePt t="43016" x="8174038" y="3733800"/>
          <p14:tracePt t="43045" x="8262938" y="3827463"/>
          <p14:tracePt t="43048" x="8274050" y="3838575"/>
          <p14:tracePt t="43078" x="8318500" y="3878263"/>
          <p14:tracePt t="43112" x="8345488" y="3978275"/>
          <p14:tracePt t="43144" x="8345488" y="4079875"/>
          <p14:tracePt t="43178" x="8345488" y="4206875"/>
          <p14:tracePt t="43182" x="8345488" y="4235450"/>
          <p14:tracePt t="43211" x="8345488" y="4257675"/>
          <p14:tracePt t="43216" x="8345488" y="4302125"/>
          <p14:tracePt t="43244" x="8345488" y="4446588"/>
          <p14:tracePt t="43248" x="8345488" y="4475163"/>
          <p14:tracePt t="43278" x="8312150" y="4732338"/>
          <p14:tracePt t="43311" x="8201025" y="4872038"/>
          <p14:tracePt t="43344" x="8105775" y="5005388"/>
          <p14:tracePt t="43375" x="8016875" y="5111750"/>
          <p14:tracePt t="43408" x="7983538" y="5189538"/>
          <p14:tracePt t="43442" x="7954963" y="5218113"/>
          <p14:tracePt t="44479" x="7910513" y="5218113"/>
          <p14:tracePt t="44486" x="7894638" y="5218113"/>
          <p14:tracePt t="44707" x="7883525" y="5218113"/>
          <p14:tracePt t="44723" x="7883525" y="5178425"/>
          <p14:tracePt t="44746" x="7905750" y="5122863"/>
          <p14:tracePt t="44778" x="7905750" y="5083175"/>
          <p14:tracePt t="44811" x="7916863" y="5060950"/>
          <p14:tracePt t="44844" x="7943850" y="5005388"/>
          <p14:tracePt t="44878" x="7961313" y="4954588"/>
          <p14:tracePt t="44914" x="7972425" y="4927600"/>
          <p14:tracePt t="44945" x="8001000" y="4827588"/>
          <p14:tracePt t="44978" x="8001000" y="4814888"/>
          <p14:tracePt t="45170" x="8027988" y="4799013"/>
          <p14:tracePt t="45178" x="8045450" y="4787900"/>
          <p14:tracePt t="45209" x="8067675" y="4765675"/>
          <p14:tracePt t="45268" x="8078788" y="4748213"/>
          <p14:tracePt t="45283" x="8094663" y="4737100"/>
          <p14:tracePt t="45311" x="8105775" y="4725988"/>
          <p14:tracePt t="45474" x="8116888" y="4699000"/>
          <p14:tracePt t="45482" x="8116888" y="4687888"/>
          <p14:tracePt t="45511" x="8145463" y="4670425"/>
          <p14:tracePt t="45516" x="8161338" y="4670425"/>
          <p14:tracePt t="45555" x="8161338" y="4643438"/>
          <p14:tracePt t="45579" x="8161338" y="4619625"/>
          <p14:tracePt t="45612" x="8174038" y="4603750"/>
          <p14:tracePt t="45644" x="8201025" y="4570413"/>
          <p14:tracePt t="45678" x="8240713" y="4508500"/>
          <p14:tracePt t="45712" x="8240713" y="4475163"/>
          <p14:tracePt t="45716" x="8240713" y="4446588"/>
          <p14:tracePt t="45744" x="8240713" y="4430713"/>
          <p14:tracePt t="45747" x="8251825" y="4419600"/>
          <p14:tracePt t="45779" x="8267700" y="4408488"/>
          <p14:tracePt t="45812" x="8296275" y="4319588"/>
          <p14:tracePt t="45844" x="8312150" y="4297363"/>
          <p14:tracePt t="45913" x="8312150" y="4224338"/>
          <p14:tracePt t="45916" x="8312150" y="4213225"/>
          <p14:tracePt t="45944" x="8340725" y="4090988"/>
          <p14:tracePt t="45948" x="8340725" y="4062413"/>
          <p14:tracePt t="45978" x="8340725" y="3962400"/>
          <p14:tracePt t="46011" x="8340725" y="3771900"/>
          <p14:tracePt t="46044" x="8340725" y="3676650"/>
          <p14:tracePt t="46078" x="8340725" y="3527425"/>
          <p14:tracePt t="46084" x="8329613" y="3476625"/>
          <p14:tracePt t="46112" x="8285163" y="3403600"/>
          <p14:tracePt t="46116" x="8267700" y="3370263"/>
          <p14:tracePt t="46142" x="8240713" y="3319463"/>
          <p14:tracePt t="46174" x="8174038" y="3263900"/>
          <p14:tracePt t="46207" x="8067675" y="3170238"/>
          <p14:tracePt t="46209" x="8005763" y="3152775"/>
          <p14:tracePt t="46241" x="7843838" y="3074988"/>
          <p14:tracePt t="46274" x="7704138" y="3013075"/>
          <p14:tracePt t="46308" x="7593013" y="2968625"/>
          <p14:tracePt t="46341" x="7553325" y="2928938"/>
          <p14:tracePt t="46378" x="7470775" y="2862263"/>
          <p14:tracePt t="46411" x="7459663" y="2851150"/>
          <p14:tracePt t="47538" x="7448550" y="2851150"/>
          <p14:tracePt t="47894" x="7431088" y="2851150"/>
          <p14:tracePt t="47910" x="7419975" y="2857500"/>
          <p14:tracePt t="48727" x="7342188" y="2846388"/>
          <p14:tracePt t="48736" x="7324725" y="2846388"/>
          <p14:tracePt t="48744" x="7297738" y="2828925"/>
          <p14:tracePt t="48778" x="7196138" y="2790825"/>
          <p14:tracePt t="48783" x="7185025" y="2773363"/>
          <p14:tracePt t="48887" x="7173913" y="2773363"/>
          <p14:tracePt t="48894" x="7146925" y="2762250"/>
          <p14:tracePt t="48911" x="7046913" y="2728913"/>
          <p14:tracePt t="48943" x="6985000" y="2695575"/>
          <p14:tracePt t="48982" x="6973888" y="2684463"/>
          <p14:tracePt t="49010" x="6929438" y="2673350"/>
          <p14:tracePt t="49079" x="6929438" y="2655888"/>
          <p14:tracePt t="49095" x="6918325" y="2644775"/>
          <p14:tracePt t="49111" x="6889750" y="2606675"/>
          <p14:tracePt t="49145" x="6805613" y="2549525"/>
          <p14:tracePt t="49150" x="6794500" y="2538413"/>
          <p14:tracePt t="49180" x="6723063" y="2505075"/>
          <p14:tracePt t="49184" x="6711950" y="2505075"/>
          <p14:tracePt t="49211" x="6672263" y="2505075"/>
          <p14:tracePt t="49216" x="6638925" y="2493963"/>
          <p14:tracePt t="49244" x="6572250" y="2460625"/>
          <p14:tracePt t="49248" x="6521450" y="2460625"/>
          <p14:tracePt t="49281" x="6343650" y="2427288"/>
          <p14:tracePt t="49311" x="6070600" y="2411413"/>
          <p14:tracePt t="49345" x="5784850" y="2354263"/>
          <p14:tracePt t="49377" x="5611813" y="2354263"/>
          <p14:tracePt t="49409" x="5511800" y="2354263"/>
          <p14:tracePt t="49493" x="5467350" y="2365375"/>
          <p14:tracePt t="49503" x="5378450" y="2382838"/>
          <p14:tracePt t="49509" x="5349875" y="2382838"/>
          <p14:tracePt t="49543" x="5021263" y="2433638"/>
          <p14:tracePt t="49576" x="4770438" y="2433638"/>
          <p14:tracePt t="49609" x="4346575" y="2455863"/>
          <p14:tracePt t="49644" x="4251325" y="2489200"/>
          <p14:tracePt t="49678" x="4167188" y="2733675"/>
          <p14:tracePt t="49711" x="4167188" y="3124200"/>
          <p14:tracePt t="49744" x="4206875" y="3308350"/>
          <p14:tracePt t="49750" x="4233863" y="3325813"/>
          <p14:tracePt t="49776" x="4262438" y="3370263"/>
          <p14:tracePt t="49809" x="4368800" y="3398838"/>
          <p14:tracePt t="49813" x="4418013" y="3398838"/>
          <p14:tracePt t="49843" x="4630738" y="3432175"/>
          <p14:tracePt t="49846" x="4752975" y="3454400"/>
          <p14:tracePt t="49876" x="5183188" y="3498850"/>
          <p14:tracePt t="49879" x="5311775" y="3521075"/>
          <p14:tracePt t="49910" x="5618163" y="3521075"/>
          <p14:tracePt t="49943" x="5657850" y="3521075"/>
          <p14:tracePt t="49978" x="5842000" y="3521075"/>
          <p14:tracePt t="49983" x="5908675" y="3521075"/>
          <p14:tracePt t="50011" x="6153150" y="3521075"/>
          <p14:tracePt t="50015" x="6281738" y="3503613"/>
          <p14:tracePt t="50047" x="6645275" y="3409950"/>
          <p14:tracePt t="50079" x="6738938" y="3286125"/>
          <p14:tracePt t="50111" x="6783388" y="3170238"/>
          <p14:tracePt t="50146" x="6783388" y="3074988"/>
          <p14:tracePt t="50178" x="6783388" y="2879725"/>
          <p14:tracePt t="50211" x="6638925" y="2751138"/>
          <p14:tracePt t="50245" x="6403975" y="2684463"/>
          <p14:tracePt t="50250" x="6337300" y="2667000"/>
          <p14:tracePt t="50278" x="5997575" y="2644775"/>
          <p14:tracePt t="50282" x="5880100" y="2644775"/>
          <p14:tracePt t="50311" x="5680075" y="2644775"/>
          <p14:tracePt t="50315" x="5651500" y="2644775"/>
          <p14:tracePt t="50346" x="5556250" y="2684463"/>
          <p14:tracePt t="50375" x="5478463" y="2773363"/>
          <p14:tracePt t="50377" x="5467350" y="2784475"/>
          <p14:tracePt t="50408" x="5438775" y="2813050"/>
          <p14:tracePt t="50442" x="5438775" y="2857500"/>
          <p14:tracePt t="50475" x="5507038" y="2957513"/>
          <p14:tracePt t="50478" x="5556250" y="2990850"/>
          <p14:tracePt t="50509" x="5584825" y="3001963"/>
          <p14:tracePt t="50542" x="5595938" y="3001963"/>
          <p14:tracePt t="50575" x="5634038" y="2997200"/>
          <p14:tracePt t="50609" x="5691188" y="2928938"/>
          <p14:tracePt t="50643" x="5691188" y="2773363"/>
          <p14:tracePt t="50678" x="5556250" y="2600325"/>
          <p14:tracePt t="50682" x="5462588" y="2560638"/>
          <p14:tracePt t="50711" x="5311775" y="2505075"/>
          <p14:tracePt t="50716" x="5283200" y="2493963"/>
          <p14:tracePt t="50744" x="5094288" y="2478088"/>
          <p14:tracePt t="50749" x="5010150" y="2478088"/>
          <p14:tracePt t="50778" x="4752975" y="2444750"/>
          <p14:tracePt t="50812" x="4541838" y="2444750"/>
          <p14:tracePt t="50817" x="4530725" y="2444750"/>
          <p14:tracePt t="50845" x="4462463" y="2444750"/>
          <p14:tracePt t="50878" x="4329113" y="2466975"/>
          <p14:tracePt t="50883" x="4262438" y="2466975"/>
          <p14:tracePt t="50912" x="4140200" y="2466975"/>
          <p14:tracePt t="50916" x="4129088" y="2478088"/>
          <p14:tracePt t="50944" x="4111625" y="2493963"/>
          <p14:tracePt t="51194" x="4100513" y="2493963"/>
          <p14:tracePt t="51202" x="4056063" y="2493963"/>
          <p14:tracePt t="51212" x="4027488" y="2493963"/>
          <p14:tracePt t="51243" x="3971925" y="2471738"/>
          <p14:tracePt t="51307" x="3944938" y="2444750"/>
          <p14:tracePt t="51316" x="3933825" y="2427288"/>
          <p14:tracePt t="51344" x="3916363" y="2416175"/>
          <p14:tracePt t="51499" x="3916363" y="2405063"/>
          <p14:tracePt t="51514" x="3916363" y="2387600"/>
          <p14:tracePt t="51531" x="3916363" y="2365375"/>
          <p14:tracePt t="51545" x="3916363" y="2349500"/>
          <p14:tracePt t="51548" x="3905250" y="2338388"/>
          <p14:tracePt t="51834" x="3894138" y="2327275"/>
          <p14:tracePt t="52139" x="3883025" y="2327275"/>
          <p14:tracePt t="52187" x="3865563" y="2327275"/>
          <p14:tracePt t="52203" x="3854450" y="2327275"/>
          <p14:tracePt t="52250" x="3843338" y="2327275"/>
          <p14:tracePt t="52257" x="3816350" y="2327275"/>
          <p14:tracePt t="53759" x="3805238" y="2327275"/>
          <p14:tracePt t="53791" x="3787775" y="2332038"/>
          <p14:tracePt t="53902" x="3787775" y="2327275"/>
          <p14:tracePt t="53951" x="3776663" y="2327275"/>
          <p14:tracePt t="53958" x="3765550" y="2332038"/>
          <p14:tracePt t="54014" x="3754438" y="2343150"/>
          <p14:tracePt t="54046" x="3738563" y="2343150"/>
          <p14:tracePt t="54175" x="3727450" y="2360613"/>
          <p14:tracePt t="54719" x="3698875" y="2360613"/>
          <p14:tracePt t="54726" x="3687763" y="2360613"/>
          <p14:tracePt t="54783" x="3659188" y="2360613"/>
          <p14:tracePt t="54791" x="3648075" y="2360613"/>
          <p14:tracePt t="54830" x="3636963" y="2360613"/>
          <p14:tracePt t="54845" x="3603625" y="2387600"/>
          <p14:tracePt t="54850" x="3576638" y="2387600"/>
          <p14:tracePt t="54855" x="3565525" y="2387600"/>
          <p14:tracePt t="54878" x="3492500" y="2455863"/>
          <p14:tracePt t="54911" x="3441700" y="2511425"/>
          <p14:tracePt t="54944" x="3375025" y="2593975"/>
          <p14:tracePt t="54978" x="3359150" y="2644775"/>
          <p14:tracePt t="55011" x="3341688" y="2706688"/>
          <p14:tracePt t="55044" x="3341688" y="2773363"/>
          <p14:tracePt t="55048" x="3341688" y="2790825"/>
          <p14:tracePt t="55078" x="3341688" y="2828925"/>
          <p14:tracePt t="55113" x="3341688" y="2851150"/>
          <p14:tracePt t="55144" x="3341688" y="2890838"/>
          <p14:tracePt t="55179" x="3341688" y="2928938"/>
          <p14:tracePt t="55214" x="3330575" y="2957513"/>
          <p14:tracePt t="55245" x="3330575" y="2968625"/>
          <p14:tracePt t="55278" x="3330575" y="2986088"/>
          <p14:tracePt t="55311" x="3330575" y="3008313"/>
          <p14:tracePt t="55518" x="3330575" y="2986088"/>
          <p14:tracePt t="55526" x="3330575" y="2974975"/>
          <p14:tracePt t="55543" x="3330575" y="2868613"/>
          <p14:tracePt t="55576" x="3425825" y="2684463"/>
          <p14:tracePt t="55610" x="3436938" y="2566988"/>
          <p14:tracePt t="55613" x="3452813" y="2538413"/>
          <p14:tracePt t="55643" x="3463925" y="2471738"/>
          <p14:tracePt t="55646" x="3475038" y="2455863"/>
          <p14:tracePt t="55676" x="3614738" y="2305050"/>
          <p14:tracePt t="55679" x="3648075" y="2227263"/>
          <p14:tracePt t="55711" x="3738563" y="2170113"/>
          <p14:tracePt t="55746" x="3765550" y="2132013"/>
          <p14:tracePt t="55778" x="3805238" y="2081213"/>
          <p14:tracePt t="55782" x="3805238" y="2054225"/>
          <p14:tracePt t="55811" x="3805238" y="2014538"/>
          <p14:tracePt t="55847" x="3794125" y="1970088"/>
          <p14:tracePt t="55920" x="3783013" y="1970088"/>
          <p14:tracePt t="55934" x="3771900" y="1970088"/>
          <p14:tracePt t="55950" x="3754438" y="1970088"/>
          <p14:tracePt t="55998" x="3716338" y="1970088"/>
          <p14:tracePt t="56010" x="3698875" y="1970088"/>
          <p14:tracePt t="56045" x="3687763" y="1981200"/>
          <p14:tracePt t="56078" x="3659188" y="2008188"/>
          <p14:tracePt t="56110" x="3643313" y="2103438"/>
          <p14:tracePt t="56144" x="3614738" y="2243138"/>
          <p14:tracePt t="56176" x="3598863" y="2293938"/>
          <p14:tracePt t="56210" x="3559175" y="2376488"/>
          <p14:tracePt t="56214" x="3559175" y="2387600"/>
          <p14:tracePt t="56243" x="3532188" y="2444750"/>
          <p14:tracePt t="56246" x="3532188" y="2455863"/>
          <p14:tracePt t="56276" x="3514725" y="2471738"/>
          <p14:tracePt t="56309" x="3514725" y="2493963"/>
          <p14:tracePt t="56343" x="3492500" y="2522538"/>
          <p14:tracePt t="56382" x="3492500" y="2549525"/>
          <p14:tracePt t="56411" x="3492500" y="2571750"/>
          <p14:tracePt t="56416" x="3492500" y="2600325"/>
          <p14:tracePt t="56445" x="3475038" y="2651125"/>
          <p14:tracePt t="56543" x="3475038" y="2667000"/>
          <p14:tracePt t="56558" x="3486150" y="2667000"/>
          <p14:tracePt t="56578" x="3525838" y="2644775"/>
          <p14:tracePt t="56612" x="3609975" y="2560638"/>
          <p14:tracePt t="56616" x="3625850" y="2527300"/>
          <p14:tracePt t="56644" x="3654425" y="2471738"/>
          <p14:tracePt t="56648" x="3665538" y="2433638"/>
          <p14:tracePt t="56679" x="3692525" y="2376488"/>
          <p14:tracePt t="56712" x="3732213" y="2349500"/>
          <p14:tracePt t="56819" x="3709988" y="2338388"/>
          <p14:tracePt t="56826" x="3698875" y="2338388"/>
          <p14:tracePt t="56845" x="3659188" y="2338388"/>
          <p14:tracePt t="56878" x="3559175" y="2382838"/>
          <p14:tracePt t="56882" x="3509963" y="2433638"/>
          <p14:tracePt t="56911" x="3397250" y="2505075"/>
          <p14:tracePt t="56915" x="3370263" y="2538413"/>
          <p14:tracePt t="56944" x="3246438" y="2673350"/>
          <p14:tracePt t="56948" x="3213100" y="2706688"/>
          <p14:tracePt t="56978" x="3006725" y="2857500"/>
          <p14:tracePt t="57011" x="2878138" y="2962275"/>
          <p14:tracePt t="57044" x="2755900" y="3074988"/>
          <p14:tracePt t="57077" x="2667000" y="3113088"/>
          <p14:tracePt t="57083" x="2655888" y="3124200"/>
          <p14:tracePt t="57111" x="2627313" y="3181350"/>
          <p14:tracePt t="57115" x="2616200" y="3241675"/>
          <p14:tracePt t="57142" x="2600325" y="3281363"/>
          <p14:tracePt t="57332" x="2600325" y="3275013"/>
          <p14:tracePt t="57346" x="2600325" y="3230563"/>
          <p14:tracePt t="57356" x="2611438" y="3186113"/>
          <p14:tracePt t="57375" x="2622550" y="3159125"/>
          <p14:tracePt t="57411" x="2682875" y="2979738"/>
          <p14:tracePt t="57444" x="2700338" y="2935288"/>
          <p14:tracePt t="57556" x="2728913" y="2906713"/>
          <p14:tracePt t="57563" x="2740025" y="2890838"/>
          <p14:tracePt t="57578" x="2751138" y="2879725"/>
          <p14:tracePt t="57611" x="2795588" y="2795588"/>
          <p14:tracePt t="57644" x="2878138" y="2695575"/>
          <p14:tracePt t="57678" x="2906713" y="2667000"/>
          <p14:tracePt t="57683" x="2917825" y="2655888"/>
          <p14:tracePt t="57710" x="2935288" y="2644775"/>
          <p14:tracePt t="57743" x="3006725" y="2600325"/>
          <p14:tracePt t="57843" x="3017838" y="2589213"/>
          <p14:tracePt t="57853" x="3035300" y="2571750"/>
          <p14:tracePt t="57878" x="3073400" y="2533650"/>
          <p14:tracePt t="57882" x="3101975" y="2516188"/>
          <p14:tracePt t="57911" x="3130550" y="2505075"/>
          <p14:tracePt t="57944" x="3168650" y="2449513"/>
          <p14:tracePt t="57950" x="3241675" y="2433638"/>
          <p14:tracePt t="57977" x="3314700" y="2327275"/>
          <p14:tracePt t="58050" x="3341688" y="2327275"/>
          <p14:tracePt t="58058" x="3392488" y="2293938"/>
          <p14:tracePt t="58077" x="3414713" y="2293938"/>
          <p14:tracePt t="58109" x="3470275" y="2265363"/>
          <p14:tracePt t="58147" x="3481388" y="2254250"/>
          <p14:tracePt t="58177" x="3570288" y="2214563"/>
          <p14:tracePt t="58210" x="3609975" y="2181225"/>
          <p14:tracePt t="58498" x="3609975" y="2187575"/>
          <p14:tracePt t="58531" x="3603625" y="2203450"/>
          <p14:tracePt t="58546" x="3587750" y="2203450"/>
          <p14:tracePt t="58562" x="3576638" y="2214563"/>
          <p14:tracePt t="58579" x="3565525" y="2227263"/>
          <p14:tracePt t="58611" x="3509963" y="2282825"/>
          <p14:tracePt t="58646" x="3481388" y="2349500"/>
          <p14:tracePt t="58678" x="3436938" y="2471738"/>
          <p14:tracePt t="58682" x="3436938" y="2500313"/>
          <p14:tracePt t="58712" x="3397250" y="2555875"/>
          <p14:tracePt t="58716" x="3381375" y="2566988"/>
          <p14:tracePt t="58803" x="3381375" y="2578100"/>
          <p14:tracePt t="58810" x="3370263" y="2606675"/>
          <p14:tracePt t="58835" x="3370263" y="2622550"/>
          <p14:tracePt t="58851" x="3370263" y="2633663"/>
          <p14:tracePt t="58878" x="3370263" y="2644775"/>
          <p14:tracePt t="58883" x="3370263" y="2673350"/>
          <p14:tracePt t="58912" x="3370263" y="2722563"/>
          <p14:tracePt t="58917" x="3370263" y="2751138"/>
          <p14:tracePt t="58944" x="3352800" y="2790825"/>
          <p14:tracePt t="58948" x="3352800" y="2801938"/>
          <p14:tracePt t="58979" x="3352800" y="2895600"/>
          <p14:tracePt t="59011" x="3352800" y="2997200"/>
          <p14:tracePt t="59045" x="3352800" y="3008313"/>
          <p14:tracePt t="59251" x="3375025" y="3008313"/>
          <p14:tracePt t="59258" x="3392488" y="3008313"/>
          <p14:tracePt t="59278" x="3392488" y="2957513"/>
          <p14:tracePt t="59312" x="3436938" y="2744788"/>
          <p14:tracePt t="59317" x="3436938" y="2717800"/>
          <p14:tracePt t="59345" x="3470275" y="2611438"/>
          <p14:tracePt t="59348" x="3486150" y="2578100"/>
          <p14:tracePt t="59379" x="3565525" y="2438400"/>
          <p14:tracePt t="59413" x="3681413" y="2254250"/>
          <p14:tracePt t="59444" x="3727450" y="2209800"/>
          <p14:tracePt t="59491" x="3738563" y="2198688"/>
          <p14:tracePt t="59539" x="3738563" y="2187575"/>
          <p14:tracePt t="59570" x="3687763" y="2187575"/>
          <p14:tracePt t="59578" x="3676650" y="2187575"/>
          <p14:tracePt t="59612" x="3609975" y="2249488"/>
          <p14:tracePt t="59644" x="3475038" y="2416175"/>
          <p14:tracePt t="59678" x="3363913" y="2544763"/>
          <p14:tracePt t="59683" x="3363913" y="2571750"/>
          <p14:tracePt t="59711" x="3336925" y="2678113"/>
          <p14:tracePt t="59715" x="3336925" y="2706688"/>
          <p14:tracePt t="59744" x="3336925" y="2755900"/>
          <p14:tracePt t="59748" x="3336925" y="2773363"/>
          <p14:tracePt t="59778" x="3336925" y="2784475"/>
          <p14:tracePt t="59814" x="3336925" y="2813050"/>
          <p14:tracePt t="59844" x="3341688" y="2824163"/>
          <p14:tracePt t="59848" x="3352800" y="2851150"/>
          <p14:tracePt t="59879" x="3408363" y="2890838"/>
          <p14:tracePt t="59912" x="3419475" y="2946400"/>
          <p14:tracePt t="60056" x="3436938" y="2946400"/>
          <p14:tracePt t="60070" x="3436938" y="2940050"/>
          <p14:tracePt t="60078" x="3436938" y="2913063"/>
          <p14:tracePt t="60111" x="3436938" y="2755900"/>
          <p14:tracePt t="60145" x="3486150" y="2544763"/>
          <p14:tracePt t="60179" x="3603625" y="2338388"/>
          <p14:tracePt t="60184" x="3603625" y="2309813"/>
          <p14:tracePt t="60211" x="3621088" y="2282825"/>
          <p14:tracePt t="60374" x="3621088" y="2293938"/>
          <p14:tracePt t="60383" x="3609975" y="2305050"/>
          <p14:tracePt t="60412" x="3554413" y="2343150"/>
          <p14:tracePt t="60416" x="3543300" y="2360613"/>
          <p14:tracePt t="60444" x="3503613" y="2393950"/>
          <p14:tracePt t="60449" x="3492500" y="2422525"/>
          <p14:tracePt t="60479" x="3448050" y="2578100"/>
          <p14:tracePt t="60511" x="3414713" y="2684463"/>
          <p14:tracePt t="60545" x="3414713" y="2695575"/>
          <p14:tracePt t="61031" x="3419475" y="2695575"/>
          <p14:tracePt t="61048" x="3430588" y="2689225"/>
          <p14:tracePt t="61062" x="3430588" y="2662238"/>
          <p14:tracePt t="61077" x="3448050" y="2600325"/>
          <p14:tracePt t="61110" x="3475038" y="2500313"/>
          <p14:tracePt t="61144" x="3503613" y="2449513"/>
          <p14:tracePt t="61176" x="3543300" y="2433638"/>
          <p14:tracePt t="61350" x="3521075" y="2433638"/>
          <p14:tracePt t="61358" x="3509963" y="2433638"/>
          <p14:tracePt t="61378" x="3497263" y="2438400"/>
          <p14:tracePt t="61381" x="3497263" y="2466975"/>
          <p14:tracePt t="61409" x="3497263" y="2611438"/>
          <p14:tracePt t="61442" x="3497263" y="2762250"/>
          <p14:tracePt t="61446" x="3497263" y="2828925"/>
          <p14:tracePt t="61476" x="3497263" y="3013075"/>
          <p14:tracePt t="61478" x="3497263" y="3024188"/>
          <p14:tracePt t="61511" x="3509963" y="3175000"/>
          <p14:tracePt t="61519" x="3509963" y="3186113"/>
          <p14:tracePt t="61544" x="3536950" y="3241675"/>
          <p14:tracePt t="61578" x="3548063" y="3270250"/>
          <p14:tracePt t="61975" x="3559175" y="3270250"/>
          <p14:tracePt t="61983" x="3559175" y="3248025"/>
          <p14:tracePt t="62012" x="3648075" y="3046413"/>
          <p14:tracePt t="62017" x="3681413" y="3019425"/>
          <p14:tracePt t="62023" x="3783013" y="2917825"/>
          <p14:tracePt t="62045" x="3894138" y="2790825"/>
          <p14:tracePt t="62049" x="3971925" y="2706688"/>
          <p14:tracePt t="62078" x="4106863" y="2611438"/>
          <p14:tracePt t="62118" x="4133850" y="2622550"/>
          <p14:tracePt t="62145" x="4144963" y="2622550"/>
          <p14:tracePt t="62178" x="4144963" y="2684463"/>
          <p14:tracePt t="62312" x="4144963" y="2717800"/>
          <p14:tracePt t="62319" x="4144963" y="2728913"/>
          <p14:tracePt t="62344" x="4144963" y="2828925"/>
          <p14:tracePt t="62376" x="4162425" y="2884488"/>
          <p14:tracePt t="62439" x="4189413" y="2873375"/>
          <p14:tracePt t="62446" x="4217988" y="2840038"/>
          <p14:tracePt t="62478" x="4244975" y="2784475"/>
          <p14:tracePt t="62585" x="4222750" y="2755900"/>
          <p14:tracePt t="62593" x="4178300" y="2755900"/>
          <p14:tracePt t="62611" x="4038600" y="2740025"/>
          <p14:tracePt t="62615" x="3949700" y="2740025"/>
          <p14:tracePt t="62645" x="3876675" y="2740025"/>
          <p14:tracePt t="62649" x="3849688" y="2740025"/>
          <p14:tracePt t="62678" x="3827463" y="2740025"/>
          <p14:tracePt t="62711" x="3854450" y="2917825"/>
          <p14:tracePt t="62744" x="3971925" y="3159125"/>
          <p14:tracePt t="62778" x="4089400" y="3303588"/>
          <p14:tracePt t="62783" x="4100513" y="3314700"/>
          <p14:tracePt t="62811" x="4140200" y="3387725"/>
          <p14:tracePt t="62844" x="4156075" y="3387725"/>
          <p14:tracePt t="62906" x="4167188" y="3387725"/>
          <p14:tracePt t="63019" x="4195763" y="3387725"/>
          <p14:tracePt t="63028" x="4206875" y="3387725"/>
          <p14:tracePt t="63044" x="4318000" y="3421063"/>
          <p14:tracePt t="63078" x="4641850" y="3476625"/>
          <p14:tracePt t="63082" x="4737100" y="3476625"/>
          <p14:tracePt t="63111" x="4841875" y="3476625"/>
          <p14:tracePt t="63115" x="4852988" y="3476625"/>
          <p14:tracePt t="63144" x="4881563" y="3476625"/>
          <p14:tracePt t="63148" x="4932363" y="3465513"/>
          <p14:tracePt t="63155" x="4965700" y="3432175"/>
          <p14:tracePt t="63179" x="4992688" y="3376613"/>
          <p14:tracePt t="63211" x="4992688" y="3365500"/>
          <p14:tracePt t="63245" x="5003800" y="3348038"/>
          <p14:tracePt t="63280" x="4999038" y="3325813"/>
          <p14:tracePt t="63283" x="4932363" y="3292475"/>
          <p14:tracePt t="63311" x="4848225" y="3292475"/>
          <p14:tracePt t="63315" x="4781550" y="3292475"/>
          <p14:tracePt t="63345" x="4557713" y="3292475"/>
          <p14:tracePt t="63350" x="4491038" y="3292475"/>
          <p14:tracePt t="63356" x="4462463" y="3292475"/>
          <p14:tracePt t="63378" x="4451350" y="3292475"/>
          <p14:tracePt t="63412" x="4440238" y="3292475"/>
          <p14:tracePt t="63444" x="4413250" y="3297238"/>
          <p14:tracePt t="63452" x="4368800" y="3330575"/>
          <p14:tracePt t="63478" x="4357688" y="3343275"/>
          <p14:tracePt t="63514" x="4340225" y="3370263"/>
          <p14:tracePt t="63543" x="4340225" y="3398838"/>
          <p14:tracePt t="63546" x="4340225" y="3421063"/>
          <p14:tracePt t="63578" x="4497388" y="3487738"/>
          <p14:tracePt t="63611" x="4597400" y="3487738"/>
          <p14:tracePt t="63644" x="4675188" y="3481388"/>
          <p14:tracePt t="63650" x="4686300" y="3465513"/>
          <p14:tracePt t="63678" x="4775200" y="3381375"/>
          <p14:tracePt t="63682" x="4786313" y="3370263"/>
          <p14:tracePt t="63711" x="4797425" y="3354388"/>
          <p14:tracePt t="63747" x="4764088" y="3297238"/>
          <p14:tracePt t="63779" x="4519613" y="3197225"/>
          <p14:tracePt t="63811" x="4284663" y="3181350"/>
          <p14:tracePt t="63846" x="4206875" y="3181350"/>
          <p14:tracePt t="63850" x="4178300" y="3181350"/>
          <p14:tracePt t="63878" x="4151313" y="3181350"/>
          <p14:tracePt t="63911" x="4111625" y="3141663"/>
          <p14:tracePt t="63916" x="4095750" y="3141663"/>
          <p14:tracePt t="63945" x="4071938" y="3146425"/>
          <p14:tracePt t="63949" x="4044950" y="3175000"/>
          <p14:tracePt t="63979" x="4027488" y="3214688"/>
          <p14:tracePt t="64011" x="4027488" y="3281363"/>
          <p14:tracePt t="64045" x="4122738" y="3409950"/>
          <p14:tracePt t="64078" x="4295775" y="3454400"/>
          <p14:tracePt t="64083" x="4324350" y="3454400"/>
          <p14:tracePt t="64111" x="4379913" y="3454400"/>
          <p14:tracePt t="64115" x="4391025" y="3454400"/>
          <p14:tracePt t="64144" x="4557713" y="3443288"/>
          <p14:tracePt t="64149" x="4624388" y="3425825"/>
          <p14:tracePt t="64179" x="4725988" y="3387725"/>
          <p14:tracePt t="64211" x="4770438" y="3343275"/>
          <p14:tracePt t="64220" x="4770438" y="3330575"/>
          <p14:tracePt t="64244" x="4781550" y="3303588"/>
          <p14:tracePt t="64278" x="4770438" y="3236913"/>
          <p14:tracePt t="64283" x="4741863" y="3225800"/>
          <p14:tracePt t="64311" x="4619625" y="3159125"/>
          <p14:tracePt t="64317" x="4586288" y="3141663"/>
          <p14:tracePt t="64345" x="4440238" y="3108325"/>
          <p14:tracePt t="64349" x="4429125" y="3108325"/>
          <p14:tracePt t="64376" x="4306888" y="3074988"/>
          <p14:tracePt t="64379" x="4278313" y="3074988"/>
          <p14:tracePt t="64409" x="4178300" y="3068638"/>
          <p14:tracePt t="64443" x="4129088" y="3108325"/>
          <p14:tracePt t="64478" x="4056063" y="3146425"/>
          <p14:tracePt t="64512" x="4022725" y="3186113"/>
          <p14:tracePt t="64516" x="4005263" y="3230563"/>
          <p14:tracePt t="64544" x="4005263" y="3314700"/>
          <p14:tracePt t="64548" x="4005263" y="3343275"/>
          <p14:tracePt t="64578" x="4027488" y="3421063"/>
          <p14:tracePt t="64611" x="4217988" y="3448050"/>
          <p14:tracePt t="64644" x="4391025" y="3465513"/>
          <p14:tracePt t="64678" x="4546600" y="3465513"/>
          <p14:tracePt t="64714" x="4597400" y="3459163"/>
          <p14:tracePt t="64744" x="4675188" y="3414713"/>
          <p14:tracePt t="64748" x="4703763" y="3387725"/>
          <p14:tracePt t="64778" x="4741863" y="3348038"/>
          <p14:tracePt t="64812" x="4752975" y="3336925"/>
          <p14:tracePt t="64844" x="4792663" y="3281363"/>
          <p14:tracePt t="64851" x="4792663" y="3252788"/>
          <p14:tracePt t="64878" x="4770438" y="3186113"/>
          <p14:tracePt t="64882" x="4759325" y="3175000"/>
          <p14:tracePt t="64892" x="4748213" y="3175000"/>
          <p14:tracePt t="64911" x="4675188" y="3159125"/>
          <p14:tracePt t="64915" x="4641850" y="3159125"/>
          <p14:tracePt t="64944" x="4575175" y="3159125"/>
          <p14:tracePt t="64949" x="4530725" y="3159125"/>
          <p14:tracePt t="64979" x="4295775" y="3159125"/>
          <p14:tracePt t="65013" x="4144963" y="3159125"/>
          <p14:tracePt t="65044" x="4044950" y="3192463"/>
          <p14:tracePt t="65078" x="3938588" y="3263900"/>
          <p14:tracePt t="65084" x="3927475" y="3292475"/>
          <p14:tracePt t="65111" x="3916363" y="3303588"/>
          <p14:tracePt t="65146" x="3916363" y="3330575"/>
          <p14:tracePt t="65179" x="3944938" y="3487738"/>
          <p14:tracePt t="65211" x="4100513" y="3576638"/>
          <p14:tracePt t="65244" x="4306888" y="3616325"/>
          <p14:tracePt t="65249" x="4324350" y="3616325"/>
          <p14:tracePt t="65278" x="4418013" y="3616325"/>
          <p14:tracePt t="65312" x="4552950" y="3616325"/>
          <p14:tracePt t="65316" x="4579938" y="3616325"/>
          <p14:tracePt t="65345" x="4675188" y="3527425"/>
          <p14:tracePt t="65348" x="4686300" y="3514725"/>
          <p14:tracePt t="65376" x="4697413" y="3503613"/>
          <p14:tracePt t="65412" x="4714875" y="3465513"/>
          <p14:tracePt t="65444" x="4730750" y="3348038"/>
          <p14:tracePt t="65478" x="4719638" y="3248025"/>
          <p14:tracePt t="65482" x="4692650" y="3230563"/>
          <p14:tracePt t="65511" x="4624388" y="3219450"/>
          <p14:tracePt t="65515" x="4591050" y="3203575"/>
          <p14:tracePt t="65544" x="4429125" y="3203575"/>
          <p14:tracePt t="65549" x="4340225" y="3203575"/>
          <p14:tracePt t="65580" x="4206875" y="3203575"/>
          <p14:tracePt t="65611" x="4095750" y="3225800"/>
          <p14:tracePt t="65644" x="4038600" y="3236913"/>
          <p14:tracePt t="65721" x="0" y="0"/>
        </p14:tracePtLst>
        <p14:tracePtLst>
          <p14:tracePt t="76092" x="1981200" y="4113213"/>
          <p14:tracePt t="76096" x="1970088" y="4106863"/>
          <p14:tracePt t="76226" x="1974850" y="4095750"/>
          <p14:tracePt t="76243" x="1985963" y="4095750"/>
          <p14:tracePt t="76323" x="1997075" y="4095750"/>
          <p14:tracePt t="76332" x="2014538" y="4095750"/>
          <p14:tracePt t="76344" x="2052638" y="4095750"/>
          <p14:tracePt t="76347" x="2070100" y="4095750"/>
          <p14:tracePt t="76375" x="2092325" y="4095750"/>
          <p14:tracePt t="76497" x="2092325" y="4084638"/>
          <p14:tracePt t="76593" x="2058988" y="4084638"/>
          <p14:tracePt t="76602" x="2041525" y="4084638"/>
          <p14:tracePt t="76609" x="2014538" y="4067175"/>
          <p14:tracePt t="76643" x="1963738" y="4067175"/>
          <p14:tracePt t="76722" x="1970088" y="4067175"/>
          <p14:tracePt t="76737" x="2014538" y="4067175"/>
          <p14:tracePt t="76745" x="2041525" y="4067175"/>
          <p14:tracePt t="76777" x="2136775" y="4067175"/>
          <p14:tracePt t="76812" x="2165350" y="4067175"/>
          <p14:tracePt t="76844" x="2281238" y="4067175"/>
          <p14:tracePt t="76878" x="2438400" y="4067175"/>
          <p14:tracePt t="76882" x="2449513" y="4067175"/>
          <p14:tracePt t="76911" x="2465388" y="4067175"/>
          <p14:tracePt t="77059" x="2454275" y="4067175"/>
          <p14:tracePt t="77066" x="2416175" y="4067175"/>
          <p14:tracePt t="77078" x="2387600" y="4067175"/>
          <p14:tracePt t="77111" x="2114550" y="4067175"/>
          <p14:tracePt t="77116" x="2097088" y="4067175"/>
          <p14:tracePt t="77144" x="2058988" y="4067175"/>
          <p14:tracePt t="77251" x="2114550" y="4067175"/>
          <p14:tracePt t="77258" x="2125663" y="4067175"/>
          <p14:tracePt t="77278" x="2214563" y="4079875"/>
          <p14:tracePt t="77282" x="2281238" y="4079875"/>
          <p14:tracePt t="77312" x="2354263" y="4079875"/>
          <p14:tracePt t="77496" x="2349500" y="4079875"/>
          <p14:tracePt t="77511" x="2332038" y="4090988"/>
          <p14:tracePt t="77520" x="2303463" y="4090988"/>
          <p14:tracePt t="77545" x="2247900" y="4102100"/>
          <p14:tracePt t="77721" x="2281238" y="4102100"/>
          <p14:tracePt t="77728" x="2298700" y="4102100"/>
          <p14:tracePt t="77744" x="2338388" y="4102100"/>
          <p14:tracePt t="77778" x="2349500" y="4102100"/>
          <p14:tracePt t="77910" x="2325688" y="4102100"/>
          <p14:tracePt t="77919" x="2314575" y="4102100"/>
          <p14:tracePt t="77944" x="2119313" y="4102100"/>
          <p14:tracePt t="77978" x="1930400" y="4102100"/>
          <p14:tracePt t="77983" x="1912938" y="4102100"/>
          <p14:tracePt t="78103" x="1935163" y="4117975"/>
          <p14:tracePt t="78110" x="1985963" y="4117975"/>
          <p14:tracePt t="78120" x="2036763" y="4117975"/>
          <p14:tracePt t="78145" x="2143125" y="4117975"/>
          <p14:tracePt t="78178" x="2209800" y="4117975"/>
          <p14:tracePt t="78327" x="2187575" y="4117975"/>
          <p14:tracePt t="78335" x="2159000" y="4117975"/>
          <p14:tracePt t="78345" x="2108200" y="4117975"/>
          <p14:tracePt t="78378" x="2081213" y="4117975"/>
          <p14:tracePt t="78455" x="2103438" y="4117975"/>
          <p14:tracePt t="78463" x="2119313" y="4117975"/>
          <p14:tracePt t="78479" x="2159000" y="4117975"/>
          <p14:tracePt t="78512" x="2198688" y="4117975"/>
          <p14:tracePt t="78727" x="2225675" y="4117975"/>
          <p14:tracePt t="78736" x="2270125" y="4117975"/>
          <p14:tracePt t="78744" x="2320925" y="4117975"/>
          <p14:tracePt t="78778" x="2387600" y="4135438"/>
          <p14:tracePt t="79032" x="2416175" y="4135438"/>
          <p14:tracePt t="79039" x="2432050" y="4135438"/>
          <p14:tracePt t="79044" x="2443163" y="4124325"/>
          <p14:tracePt t="79046" x="0" y="0"/>
        </p14:tracePtLst>
        <p14:tracePtLst>
          <p14:tracePt t="79536" x="2906713" y="3308350"/>
          <p14:tracePt t="79639" x="2906713" y="3297238"/>
          <p14:tracePt t="79655" x="2917825" y="3297238"/>
          <p14:tracePt t="79679" x="3113088" y="3297238"/>
          <p14:tracePt t="79711" x="3375025" y="3297238"/>
          <p14:tracePt t="79745" x="3392488" y="3297238"/>
          <p14:tracePt t="79927" x="3381375" y="3297238"/>
          <p14:tracePt t="79943" x="3370263" y="3297238"/>
          <p14:tracePt t="79952" x="3359150" y="3297238"/>
          <p14:tracePt t="79978" x="3330575" y="3297238"/>
          <p14:tracePt t="80011" x="3252788" y="3297238"/>
          <p14:tracePt t="80015" x="3201988" y="3297238"/>
          <p14:tracePt t="80046" x="3079750" y="3297238"/>
          <p14:tracePt t="80050" x="3013075" y="3297238"/>
          <p14:tracePt t="80079" x="2878138" y="3297238"/>
          <p14:tracePt t="80111" x="2840038" y="3297238"/>
          <p14:tracePt t="80475" x="2884488" y="3297238"/>
          <p14:tracePt t="80482" x="2895600" y="3297238"/>
          <p14:tracePt t="80511" x="2995613" y="3297238"/>
          <p14:tracePt t="80515" x="3046413" y="3297238"/>
          <p14:tracePt t="80544" x="3135313" y="3297238"/>
          <p14:tracePt t="80548" x="3179763" y="3297238"/>
          <p14:tracePt t="80578" x="3263900" y="3297238"/>
          <p14:tracePt t="80611" x="3341688" y="3281363"/>
          <p14:tracePt t="80646" x="3359150" y="3281363"/>
          <p14:tracePt t="80794" x="3348038" y="3281363"/>
          <p14:tracePt t="80802" x="3319463" y="3281363"/>
          <p14:tracePt t="80811" x="3290888" y="3281363"/>
          <p14:tracePt t="80845" x="3175000" y="3281363"/>
          <p14:tracePt t="80878" x="3095625" y="3281363"/>
          <p14:tracePt t="80883" x="3068638" y="3281363"/>
          <p14:tracePt t="80912" x="3001963" y="3281363"/>
          <p14:tracePt t="80917" x="2973388" y="3281363"/>
          <p14:tracePt t="80944" x="2900363" y="3281363"/>
          <p14:tracePt t="80978" x="2862263" y="3281363"/>
          <p14:tracePt t="81014" x="2833688" y="3292475"/>
          <p14:tracePt t="81044" x="2767013" y="3303588"/>
          <p14:tracePt t="81078" x="2755900" y="3303588"/>
          <p14:tracePt t="81355" x="2762250" y="3303588"/>
          <p14:tracePt t="81363" x="2789238" y="3303588"/>
          <p14:tracePt t="81378" x="2800350" y="3303588"/>
          <p14:tracePt t="81466" x="2828925" y="3303588"/>
          <p14:tracePt t="81474" x="2840038" y="3303588"/>
          <p14:tracePt t="82218" x="2867025" y="3303588"/>
          <p14:tracePt t="82229" x="2878138" y="3303588"/>
          <p14:tracePt t="82244" x="2940050" y="3297238"/>
          <p14:tracePt t="82278" x="3168650" y="3297238"/>
          <p14:tracePt t="82282" x="3197225" y="3297238"/>
          <p14:tracePt t="82311" x="3286125" y="3252788"/>
          <p14:tracePt t="82477" x="3263900" y="3252788"/>
          <p14:tracePt t="82485" x="3235325" y="3252788"/>
          <p14:tracePt t="82511" x="3106738" y="3252788"/>
          <p14:tracePt t="82515" x="3062288" y="3252788"/>
          <p14:tracePt t="82544" x="2968625" y="3275013"/>
          <p14:tracePt t="82650" x="2957513" y="3303588"/>
          <p14:tracePt t="82658" x="2957513" y="3319463"/>
          <p14:tracePt t="82678" x="3024188" y="3365500"/>
          <p14:tracePt t="82682" x="3057525" y="3376613"/>
          <p14:tracePt t="82711" x="3186113" y="3376613"/>
          <p14:tracePt t="82715" x="3197225" y="3376613"/>
          <p14:tracePt t="82794" x="3213100" y="3392488"/>
          <p14:tracePt t="82811" x="3224213" y="3421063"/>
          <p14:tracePt t="82819" x="3224213" y="3432175"/>
          <p14:tracePt t="82844" x="3302000" y="3521075"/>
          <p14:tracePt t="82878" x="3359150" y="3587750"/>
          <p14:tracePt t="82911" x="3370263" y="3605213"/>
          <p14:tracePt t="82955" x="3381375" y="3594100"/>
          <p14:tracePt t="82979" x="3408363" y="3543300"/>
          <p14:tracePt t="83011" x="3408363" y="3459163"/>
          <p14:tracePt t="83045" x="3363913" y="3392488"/>
          <p14:tracePt t="83078" x="3246438" y="3319463"/>
          <p14:tracePt t="83083" x="3235325" y="3308350"/>
          <p14:tracePt t="83112" x="3168650" y="3281363"/>
          <p14:tracePt t="83116" x="3135313" y="3263900"/>
          <p14:tracePt t="83144" x="3124200" y="3263900"/>
          <p14:tracePt t="83196" x="3124200" y="3275013"/>
          <p14:tracePt t="83211" x="3124200" y="3297238"/>
          <p14:tracePt t="83245" x="3186113" y="3370263"/>
          <p14:tracePt t="83278" x="3197225" y="3370263"/>
          <p14:tracePt t="83311" x="3213100" y="3370263"/>
          <p14:tracePt t="83468" x="3201988" y="3370263"/>
          <p14:tracePt t="83482" x="3146425" y="3370263"/>
          <p14:tracePt t="83493" x="3119438" y="3370263"/>
          <p14:tracePt t="83510" x="3073400" y="3370263"/>
          <p14:tracePt t="83543" x="2911475" y="3359150"/>
          <p14:tracePt t="83545" x="2878138" y="3343275"/>
          <p14:tracePt t="83576" x="2867025" y="3343275"/>
          <p14:tracePt t="83642" x="2855913" y="3343275"/>
          <p14:tracePt t="83658" x="2855913" y="3348038"/>
          <p14:tracePt t="83676" x="2855913" y="3376613"/>
          <p14:tracePt t="83711" x="2889250" y="3414713"/>
          <p14:tracePt t="83714" x="2924175" y="3432175"/>
          <p14:tracePt t="83743" x="2946400" y="3432175"/>
          <p14:tracePt t="83776" x="3001963" y="3432175"/>
          <p14:tracePt t="83810" x="3057525" y="3392488"/>
          <p14:tracePt t="83843" x="3068638" y="3381375"/>
          <p14:tracePt t="83878" x="3079750" y="3381375"/>
          <p14:tracePt t="83911" x="3079750" y="3354388"/>
          <p14:tracePt t="83943" x="3079750" y="3330575"/>
          <p14:tracePt t="83976" x="3073400" y="3319463"/>
          <p14:tracePt t="84014" x="3046413" y="3319463"/>
          <p14:tracePt t="84043" x="2995613" y="3319463"/>
          <p14:tracePt t="84223" x="3035300" y="3303588"/>
          <p14:tracePt t="84231" x="3046413" y="3303588"/>
          <p14:tracePt t="84286" x="3046413" y="3275013"/>
          <p14:tracePt t="84294" x="3057525" y="3263900"/>
          <p14:tracePt t="84310" x="3057525" y="3225800"/>
          <p14:tracePt t="84343" x="3101975" y="3141663"/>
          <p14:tracePt t="84376" x="3113088" y="3101975"/>
          <p14:tracePt t="84411" x="3141663" y="3063875"/>
          <p14:tracePt t="84443" x="3152775" y="3008313"/>
          <p14:tracePt t="84509" x="3152775" y="2997200"/>
          <p14:tracePt t="84525" x="3152775" y="2968625"/>
          <p14:tracePt t="84543" x="3152775" y="2940050"/>
          <p14:tracePt t="84577" x="3152775" y="2917825"/>
          <p14:tracePt t="84911" x="3152775" y="2906713"/>
          <p14:tracePt t="85039" x="3146425" y="2906713"/>
          <p14:tracePt t="85054" x="3135313" y="2906713"/>
          <p14:tracePt t="85103" x="3124200" y="2906713"/>
          <p14:tracePt t="85111" x="3106738" y="2906713"/>
          <p14:tracePt t="85144" x="3024188" y="2990850"/>
          <p14:tracePt t="85179" x="2968625" y="3057525"/>
          <p14:tracePt t="85183" x="2940050" y="3068638"/>
          <p14:tracePt t="85211" x="2884488" y="3124200"/>
          <p14:tracePt t="85215" x="2855913" y="3141663"/>
          <p14:tracePt t="85244" x="2740025" y="3219450"/>
          <p14:tracePt t="85250" x="2689225" y="3252788"/>
          <p14:tracePt t="85278" x="2544763" y="3365500"/>
          <p14:tracePt t="85311" x="2393950" y="3554413"/>
          <p14:tracePt t="85344" x="2338388" y="3609975"/>
          <p14:tracePt t="85486" x="2338388" y="3621088"/>
          <p14:tracePt t="85679" x="2349500" y="3649663"/>
          <p14:tracePt t="85686" x="2349500" y="3665538"/>
          <p14:tracePt t="85711" x="2432050" y="3665538"/>
          <p14:tracePt t="85745" x="2527300" y="3665538"/>
          <p14:tracePt t="85750" x="2538413" y="3654425"/>
          <p14:tracePt t="85778" x="2627313" y="3587750"/>
          <p14:tracePt t="85782" x="2655888" y="3554413"/>
          <p14:tracePt t="85811" x="2705100" y="3443288"/>
          <p14:tracePt t="85815" x="2722563" y="3414713"/>
          <p14:tracePt t="85846" x="2778125" y="3370263"/>
          <p14:tracePt t="85886" x="2789238" y="3359150"/>
          <p14:tracePt t="85912" x="2811463" y="3330575"/>
          <p14:tracePt t="85946" x="2828925" y="3308350"/>
          <p14:tracePt t="85999" x="2828925" y="3281363"/>
          <p14:tracePt t="86011" x="2840038" y="3252788"/>
          <p14:tracePt t="86046" x="2935288" y="3113088"/>
          <p14:tracePt t="86049" x="2946400" y="3101975"/>
          <p14:tracePt t="86287" x="2946400" y="3108325"/>
          <p14:tracePt t="86295" x="2946400" y="3119438"/>
          <p14:tracePt t="86311" x="2946400" y="3197225"/>
          <p14:tracePt t="86344" x="3090863" y="3325813"/>
          <p14:tracePt t="86378" x="3130550" y="3365500"/>
          <p14:tracePt t="86495" x="3157538" y="3376613"/>
          <p14:tracePt t="86503" x="3168650" y="3392488"/>
          <p14:tracePt t="86511" x="3197225" y="3403600"/>
          <p14:tracePt t="86544" x="3235325" y="3432175"/>
          <p14:tracePt t="86578" x="3263900" y="3443288"/>
          <p14:tracePt t="86899" x="3263900" y="3421063"/>
          <p14:tracePt t="86907" x="3263900" y="3409950"/>
          <p14:tracePt t="86914" x="3263900" y="3381375"/>
          <p14:tracePt t="86942" x="3263900" y="3319463"/>
          <p14:tracePt t="86975" x="3252788" y="3281363"/>
          <p14:tracePt t="86979" x="3252788" y="3241675"/>
          <p14:tracePt t="87011" x="3241675" y="3141663"/>
          <p14:tracePt t="87044" x="3241675" y="3108325"/>
          <p14:tracePt t="87078" x="3224213" y="3090863"/>
          <p14:tracePt t="87111" x="3224213" y="3063875"/>
          <p14:tracePt t="87115" x="3224213" y="3052763"/>
          <p14:tracePt t="87146" x="3224213" y="3013075"/>
          <p14:tracePt t="87179" x="3235325" y="2957513"/>
          <p14:tracePt t="87234" x="3246438" y="2946400"/>
          <p14:tracePt t="87267" x="3246438" y="2935288"/>
          <p14:tracePt t="87378" x="3241675" y="2935288"/>
          <p14:tracePt t="87393" x="3230563" y="2940050"/>
          <p14:tracePt t="87410" x="3197225" y="3019425"/>
          <p14:tracePt t="87442" x="3197225" y="3130550"/>
          <p14:tracePt t="87476" x="3152775" y="3197225"/>
          <p14:tracePt t="87509" x="3152775" y="3263900"/>
          <p14:tracePt t="87513" x="3152775" y="3281363"/>
          <p14:tracePt t="87543" x="3152775" y="3314700"/>
          <p14:tracePt t="87578" x="3163888" y="3381375"/>
          <p14:tracePt t="87611" x="3190875" y="3409950"/>
          <p14:tracePt t="87645" x="3219450" y="3465513"/>
          <p14:tracePt t="87678" x="3319463" y="3554413"/>
          <p14:tracePt t="87683" x="3319463" y="3565525"/>
          <p14:tracePt t="87711" x="3359150" y="3605213"/>
          <p14:tracePt t="87746" x="3397250" y="3643313"/>
          <p14:tracePt t="87779" x="3492500" y="3671888"/>
          <p14:tracePt t="87811" x="3648075" y="3749675"/>
          <p14:tracePt t="87844" x="3705225" y="3778250"/>
          <p14:tracePt t="87971" x="3705225" y="3789363"/>
          <p14:tracePt t="87986" x="3681413" y="3805238"/>
          <p14:tracePt t="88011" x="3514725" y="3805238"/>
          <p14:tracePt t="88044" x="3263900" y="3822700"/>
          <p14:tracePt t="88050" x="3201988" y="3822700"/>
          <p14:tracePt t="88078" x="3175000" y="3844925"/>
          <p14:tracePt t="88083" x="3130550" y="3878263"/>
          <p14:tracePt t="88112" x="3040063" y="3951288"/>
          <p14:tracePt t="88115" x="3040063" y="3962400"/>
          <p14:tracePt t="88147" x="3028950" y="4067175"/>
          <p14:tracePt t="88178" x="3028950" y="4140200"/>
          <p14:tracePt t="88211" x="3028950" y="4151313"/>
          <p14:tracePt t="88259" x="3051175" y="4179888"/>
          <p14:tracePt t="88278" x="3062288" y="4191000"/>
          <p14:tracePt t="88339" x="3073400" y="4206875"/>
          <p14:tracePt t="88370" x="3084513" y="4217988"/>
          <p14:tracePt t="88449" x="3101975" y="4217988"/>
          <p14:tracePt t="88459" x="3130550" y="4217988"/>
          <p14:tracePt t="88478" x="3208338" y="4217988"/>
          <p14:tracePt t="88482" x="3208338" y="4213225"/>
          <p14:tracePt t="88511" x="3219450" y="4184650"/>
          <p14:tracePt t="88515" x="3219450" y="4173538"/>
          <p14:tracePt t="88546" x="3219450" y="4146550"/>
          <p14:tracePt t="88579" x="3213100" y="4135438"/>
          <p14:tracePt t="88612" x="3141663" y="4106863"/>
          <p14:tracePt t="88646" x="3073400" y="4106863"/>
          <p14:tracePt t="88690" x="3062288" y="4106863"/>
          <p14:tracePt t="88711" x="3046413" y="4106863"/>
          <p14:tracePt t="88745" x="3035300" y="4106863"/>
          <p14:tracePt t="88780" x="2995613" y="4117975"/>
          <p14:tracePt t="88811" x="2984500" y="4140200"/>
          <p14:tracePt t="88846" x="3028950" y="4195763"/>
          <p14:tracePt t="88878" x="3113088" y="4213225"/>
          <p14:tracePt t="88911" x="3135313" y="4213225"/>
          <p14:tracePt t="88918" x="3146425" y="4213225"/>
          <p14:tracePt t="88945" x="3241675" y="4168775"/>
          <p14:tracePt t="88948" x="3241675" y="4157663"/>
          <p14:tracePt t="88978" x="3297238" y="4090988"/>
          <p14:tracePt t="89011" x="3308350" y="4006850"/>
          <p14:tracePt t="89019" x="3308350" y="3995738"/>
          <p14:tracePt t="89044" x="3286125" y="3929063"/>
          <p14:tracePt t="89078" x="3157538" y="3929063"/>
          <p14:tracePt t="89083" x="3090863" y="3929063"/>
          <p14:tracePt t="89112" x="2940050" y="3951288"/>
          <p14:tracePt t="89116" x="2895600" y="3978275"/>
          <p14:tracePt t="89144" x="2822575" y="4051300"/>
          <p14:tracePt t="89148" x="2822575" y="4067175"/>
          <p14:tracePt t="89178" x="2822575" y="4102100"/>
          <p14:tracePt t="89211" x="2957513" y="4162425"/>
          <p14:tracePt t="89244" x="3130550" y="4151313"/>
          <p14:tracePt t="89299" x="3146425" y="4140200"/>
          <p14:tracePt t="89314" x="3146425" y="4113213"/>
          <p14:tracePt t="89345" x="3146425" y="4084638"/>
          <p14:tracePt t="89348" x="3146425" y="4073525"/>
          <p14:tracePt t="89380" x="3146425" y="4062413"/>
          <p14:tracePt t="89412" x="3146425" y="3984625"/>
          <p14:tracePt t="89444" x="3079750" y="3900488"/>
          <p14:tracePt t="89478" x="2946400" y="3698875"/>
          <p14:tracePt t="89482" x="2935288" y="3649663"/>
          <p14:tracePt t="89511" x="2878138" y="3481388"/>
          <p14:tracePt t="89515" x="2878138" y="3414713"/>
          <p14:tracePt t="89544" x="2878138" y="3141663"/>
          <p14:tracePt t="89548" x="2878138" y="3113088"/>
          <p14:tracePt t="89579" x="2878138" y="3030538"/>
          <p14:tracePt t="89611" x="2878138" y="3019425"/>
          <p14:tracePt t="89645" x="2878138" y="2962275"/>
          <p14:tracePt t="89678" x="2917825" y="2924175"/>
          <p14:tracePt t="89730" x="2917825" y="2895600"/>
          <p14:tracePt t="89744" x="2928938" y="2884488"/>
          <p14:tracePt t="89747" x="2940050" y="2868613"/>
          <p14:tracePt t="89778" x="2940050" y="2846388"/>
          <p14:tracePt t="89830" x="2940050" y="2835275"/>
          <p14:tracePt t="89844" x="2935288" y="2835275"/>
          <p14:tracePt t="89847" x="2906713" y="2835275"/>
          <p14:tracePt t="89878" x="2689225" y="2862263"/>
          <p14:tracePt t="89911" x="2509838" y="2974975"/>
          <p14:tracePt t="89944" x="2332038" y="3074988"/>
          <p14:tracePt t="89978" x="2220913" y="3130550"/>
          <p14:tracePt t="89983" x="2203450" y="3141663"/>
          <p14:tracePt t="90011" x="2097088" y="3186113"/>
          <p14:tracePt t="90016" x="2085975" y="3186113"/>
          <p14:tracePt t="90044" x="2074863" y="3203575"/>
          <p14:tracePt t="90080" x="2047875" y="3270250"/>
          <p14:tracePt t="90111" x="2019300" y="3319463"/>
          <p14:tracePt t="90145" x="1970088" y="3370263"/>
          <p14:tracePt t="90179" x="1885950" y="3470275"/>
          <p14:tracePt t="90184" x="1885950" y="3481388"/>
          <p14:tracePt t="90211" x="1812925" y="3554413"/>
          <p14:tracePt t="90216" x="1785938" y="3582988"/>
          <p14:tracePt t="90245" x="1735138" y="3654425"/>
          <p14:tracePt t="90248" x="1695450" y="3687763"/>
          <p14:tracePt t="90280" x="1657350" y="3749675"/>
          <p14:tracePt t="90311" x="1639888" y="3767138"/>
          <p14:tracePt t="90358" x="1628775" y="3794125"/>
          <p14:tracePt t="90377" x="1617663" y="3816350"/>
          <p14:tracePt t="90411" x="1573213" y="3883025"/>
          <p14:tracePt t="90519" x="1573213" y="3911600"/>
          <p14:tracePt t="90528" x="1557338" y="3962400"/>
          <p14:tracePt t="90567" x="1544638" y="3973513"/>
          <p14:tracePt t="90630" x="1544638" y="4000500"/>
          <p14:tracePt t="90638" x="1544638" y="4011613"/>
          <p14:tracePt t="90646" x="1533525" y="4040188"/>
          <p14:tracePt t="90678" x="1500188" y="4113213"/>
          <p14:tracePt t="90711" x="1489075" y="4162425"/>
          <p14:tracePt t="90746" x="1489075" y="4202113"/>
          <p14:tracePt t="90751" x="1462088" y="4217988"/>
          <p14:tracePt t="90778" x="1444625" y="4229100"/>
          <p14:tracePt t="90811" x="1417638" y="4330700"/>
          <p14:tracePt t="90816" x="1417638" y="4357688"/>
          <p14:tracePt t="90845" x="1400175" y="4503738"/>
          <p14:tracePt t="90849" x="1400175" y="4530725"/>
          <p14:tracePt t="90878" x="1400175" y="4570413"/>
          <p14:tracePt t="90911" x="1411288" y="4592638"/>
          <p14:tracePt t="90944" x="1495425" y="4648200"/>
          <p14:tracePt t="90978" x="1606550" y="4659313"/>
          <p14:tracePt t="90983" x="1657350" y="4692650"/>
          <p14:tracePt t="91011" x="1724025" y="4692650"/>
          <p14:tracePt t="91015" x="1735138" y="4692650"/>
          <p14:tracePt t="91063" x="1763713" y="4692650"/>
          <p14:tracePt t="91079" x="1819275" y="4692650"/>
          <p14:tracePt t="91111" x="1935163" y="4676775"/>
          <p14:tracePt t="91146" x="2063750" y="4676775"/>
          <p14:tracePt t="91206" x="2125663" y="4643438"/>
          <p14:tracePt t="91214" x="2143125" y="4614863"/>
          <p14:tracePt t="91245" x="2159000" y="4497388"/>
          <p14:tracePt t="91278" x="2063750" y="4319588"/>
          <p14:tracePt t="91311" x="1941513" y="4240213"/>
          <p14:tracePt t="91345" x="1830388" y="4229100"/>
          <p14:tracePt t="91378" x="1595438" y="4229100"/>
          <p14:tracePt t="91383" x="1528763" y="4229100"/>
          <p14:tracePt t="91412" x="1344613" y="4240213"/>
          <p14:tracePt t="91415" x="1311275" y="4251325"/>
          <p14:tracePt t="91444" x="1200150" y="4308475"/>
          <p14:tracePt t="91448" x="1154113" y="4319588"/>
          <p14:tracePt t="91478" x="1049338" y="4364038"/>
          <p14:tracePt t="91512" x="1027113" y="4375150"/>
          <p14:tracePt t="91545" x="958850" y="4441825"/>
          <p14:tracePt t="91578" x="914400" y="4525963"/>
          <p14:tracePt t="91582" x="914400" y="4552950"/>
          <p14:tracePt t="91611" x="914400" y="4643438"/>
          <p14:tracePt t="91617" x="982663" y="4692650"/>
          <p14:tracePt t="91644" x="1131888" y="4759325"/>
          <p14:tracePt t="91647" x="1227138" y="4776788"/>
          <p14:tracePt t="91678" x="1573213" y="4814888"/>
          <p14:tracePt t="91711" x="1897063" y="4832350"/>
          <p14:tracePt t="91744" x="2125663" y="4832350"/>
          <p14:tracePt t="91778" x="2281238" y="4803775"/>
          <p14:tracePt t="91782" x="2332038" y="4770438"/>
          <p14:tracePt t="91812" x="2354263" y="4748213"/>
          <p14:tracePt t="91816" x="2371725" y="4703763"/>
          <p14:tracePt t="91844" x="2382838" y="4648200"/>
          <p14:tracePt t="91849" x="2382838" y="4608513"/>
          <p14:tracePt t="91879" x="2338388" y="4391025"/>
          <p14:tracePt t="91911" x="2085975" y="4213225"/>
          <p14:tracePt t="91945" x="1635125" y="4090988"/>
          <p14:tracePt t="91950" x="1539875" y="4073525"/>
          <p14:tracePt t="91978" x="1495425" y="4073525"/>
          <p14:tracePt t="91982" x="1466850" y="4073525"/>
          <p14:tracePt t="92013" x="1322388" y="4084638"/>
          <p14:tracePt t="92016" x="1271588" y="4117975"/>
          <p14:tracePt t="92044" x="1120775" y="4235450"/>
          <p14:tracePt t="92048" x="1087438" y="4268788"/>
          <p14:tracePt t="92079" x="1027113" y="4408488"/>
          <p14:tracePt t="92113" x="998538" y="4475163"/>
          <p14:tracePt t="92144" x="998538" y="4525963"/>
          <p14:tracePt t="92178" x="1049338" y="4670425"/>
          <p14:tracePt t="92183" x="1098550" y="4721225"/>
          <p14:tracePt t="92211" x="1289050" y="4787900"/>
          <p14:tracePt t="92216" x="1360488" y="4803775"/>
          <p14:tracePt t="92245" x="1612900" y="4843463"/>
          <p14:tracePt t="92248" x="1701800" y="4843463"/>
          <p14:tracePt t="92278" x="1863725" y="4843463"/>
          <p14:tracePt t="92312" x="1901825" y="4821238"/>
          <p14:tracePt t="92345" x="1930400" y="4725988"/>
          <p14:tracePt t="92350" x="1930400" y="4699000"/>
          <p14:tracePt t="92378" x="1941513" y="4608513"/>
          <p14:tracePt t="92382" x="1974850" y="4559300"/>
          <p14:tracePt t="92411" x="1947863" y="4397375"/>
          <p14:tracePt t="92416" x="1897063" y="4324350"/>
          <p14:tracePt t="92445" x="1712913" y="4162425"/>
          <p14:tracePt t="92448" x="1639888" y="4124325"/>
          <p14:tracePt t="92478" x="1528763" y="4084638"/>
          <p14:tracePt t="92511" x="1316038" y="4067175"/>
          <p14:tracePt t="92545" x="1143000" y="4106863"/>
          <p14:tracePt t="92577" x="958850" y="4364038"/>
          <p14:tracePt t="92583" x="925513" y="4413250"/>
          <p14:tracePt t="92612" x="854075" y="4586288"/>
          <p14:tracePt t="92615" x="854075" y="4614863"/>
          <p14:tracePt t="92642" x="854075" y="4699000"/>
          <p14:tracePt t="92645" x="854075" y="4748213"/>
          <p14:tracePt t="92674" x="1042988" y="4821238"/>
          <p14:tracePt t="92707" x="1333500" y="4838700"/>
          <p14:tracePt t="92708" x="1400175" y="4838700"/>
          <p14:tracePt t="92741" x="1522413" y="4838700"/>
          <p14:tracePt t="92804" x="1550988" y="4838700"/>
          <p14:tracePt t="92812" x="1562100" y="4838700"/>
          <p14:tracePt t="92841" x="1601788" y="4838700"/>
          <p14:tracePt t="92875" x="1579563" y="4814888"/>
          <p14:tracePt t="92908" x="1568450" y="4776788"/>
          <p14:tracePt t="92909" x="0" y="0"/>
        </p14:tracePtLst>
        <p14:tracePtLst>
          <p14:tracePt t="94131" x="2616200" y="3838575"/>
          <p14:tracePt t="94203" x="2611438" y="3827463"/>
          <p14:tracePt t="94220" x="2593975" y="3827463"/>
          <p14:tracePt t="94235" x="2582863" y="3827463"/>
          <p14:tracePt t="94245" x="2555875" y="3827463"/>
          <p14:tracePt t="94278" x="2416175" y="3860800"/>
          <p14:tracePt t="94283" x="2405063" y="3878263"/>
          <p14:tracePt t="94311" x="2376488" y="3917950"/>
          <p14:tracePt t="94379" x="2376488" y="3944938"/>
          <p14:tracePt t="94386" x="2376488" y="3956050"/>
          <p14:tracePt t="94412" x="2376488" y="4022725"/>
          <p14:tracePt t="94445" x="2405063" y="4106863"/>
          <p14:tracePt t="94450" x="2416175" y="4117975"/>
          <p14:tracePt t="94479" x="2443163" y="4117975"/>
          <p14:tracePt t="94513" x="2482850" y="4135438"/>
          <p14:tracePt t="94544" x="2520950" y="4162425"/>
          <p14:tracePt t="94548" x="2538413" y="4173538"/>
          <p14:tracePt t="94578" x="2589213" y="4191000"/>
          <p14:tracePt t="94619" x="2633663" y="4191000"/>
          <p14:tracePt t="94644" x="2682875" y="4202113"/>
          <p14:tracePt t="94678" x="2895600" y="4235450"/>
          <p14:tracePt t="94683" x="2946400" y="4235450"/>
          <p14:tracePt t="94713" x="3001963" y="4235450"/>
          <p14:tracePt t="94717" x="3013075" y="4235450"/>
          <p14:tracePt t="94744" x="3068638" y="4235450"/>
          <p14:tracePt t="94749" x="3095625" y="4235450"/>
          <p14:tracePt t="94779" x="3224213" y="4235450"/>
          <p14:tracePt t="94812" x="3325813" y="4235450"/>
          <p14:tracePt t="94845" x="3419475" y="4235450"/>
          <p14:tracePt t="94878" x="3554413" y="4224338"/>
          <p14:tracePt t="94883" x="3570288" y="4224338"/>
          <p14:tracePt t="94891" x="3598863" y="4213225"/>
          <p14:tracePt t="94911" x="3625850" y="4179888"/>
          <p14:tracePt t="94955" x="3659188" y="4146550"/>
          <p14:tracePt t="94979" x="3698875" y="4113213"/>
          <p14:tracePt t="95011" x="3754438" y="4029075"/>
          <p14:tracePt t="95044" x="3754438" y="3973513"/>
          <p14:tracePt t="95078" x="3754438" y="3917950"/>
          <p14:tracePt t="95113" x="3727450" y="3856038"/>
          <p14:tracePt t="95116" x="3676650" y="3805238"/>
          <p14:tracePt t="95144" x="3503613" y="3722688"/>
          <p14:tracePt t="95148" x="3459163" y="3722688"/>
          <p14:tracePt t="95178" x="3186113" y="3705225"/>
          <p14:tracePt t="95211" x="2995613" y="3705225"/>
          <p14:tracePt t="95245" x="2911475" y="3705225"/>
          <p14:tracePt t="95278" x="2733675" y="3767138"/>
          <p14:tracePt t="95284" x="2682875" y="3800475"/>
          <p14:tracePt t="95311" x="2611438" y="3844925"/>
          <p14:tracePt t="95315" x="2593975" y="3856038"/>
          <p14:tracePt t="95346" x="2555875" y="3940175"/>
          <p14:tracePt t="95379" x="2544763" y="3989388"/>
          <p14:tracePt t="95411" x="2544763" y="4029075"/>
          <p14:tracePt t="95445" x="2544763" y="4040188"/>
          <p14:tracePt t="95691" x="2544763" y="4056063"/>
          <p14:tracePt t="95756" x="2549525" y="4056063"/>
          <p14:tracePt t="95769" x="2560638" y="4044950"/>
          <p14:tracePt t="95770" x="0" y="0"/>
        </p14:tracePtLst>
        <p14:tracePtLst>
          <p14:tracePt t="96359" x="1819275" y="4687888"/>
          <p14:tracePt t="96398" x="1830388" y="4687888"/>
          <p14:tracePt t="96406" x="1841500" y="4676775"/>
          <p14:tracePt t="96414" x="1868488" y="4659313"/>
          <p14:tracePt t="96443" x="1908175" y="4659313"/>
          <p14:tracePt t="96448" x="1952625" y="4643438"/>
          <p14:tracePt t="96476" x="2081213" y="4614863"/>
          <p14:tracePt t="96479" x="2092325" y="4597400"/>
          <p14:tracePt t="96510" x="2136775" y="4570413"/>
          <p14:tracePt t="96575" x="2147888" y="4559300"/>
          <p14:tracePt t="96582" x="2159000" y="4548188"/>
          <p14:tracePt t="96611" x="2154238" y="4481513"/>
          <p14:tracePt t="96615" x="2136775" y="4446588"/>
          <p14:tracePt t="96646" x="2030413" y="4352925"/>
          <p14:tracePt t="96679" x="2003425" y="4341813"/>
          <p14:tracePt t="96708" x="1790700" y="4308475"/>
          <p14:tracePt t="96742" x="1617663" y="4275138"/>
          <p14:tracePt t="96778" x="1495425" y="4257675"/>
          <p14:tracePt t="96783" x="1484313" y="4257675"/>
          <p14:tracePt t="96812" x="1444625" y="4257675"/>
          <p14:tracePt t="96816" x="1417638" y="4257675"/>
          <p14:tracePt t="96845" x="1311275" y="4257675"/>
          <p14:tracePt t="96848" x="1300163" y="4257675"/>
          <p14:tracePt t="96878" x="1271588" y="4268788"/>
          <p14:tracePt t="96927" x="1222375" y="4302125"/>
          <p14:tracePt t="96944" x="1193800" y="4324350"/>
          <p14:tracePt t="96978" x="1138238" y="4397375"/>
          <p14:tracePt t="96982" x="1127125" y="4408488"/>
          <p14:tracePt t="97010" x="1042988" y="4492625"/>
          <p14:tracePt t="97043" x="1016000" y="4559300"/>
          <p14:tracePt t="97077" x="1016000" y="4692650"/>
          <p14:tracePt t="97110" x="1016000" y="4781550"/>
          <p14:tracePt t="97143" x="1104900" y="4849813"/>
          <p14:tracePt t="97176" x="1304925" y="4899025"/>
          <p14:tracePt t="97210" x="1557338" y="4916488"/>
          <p14:tracePt t="97213" x="1584325" y="4916488"/>
          <p14:tracePt t="97243" x="1690688" y="4916488"/>
          <p14:tracePt t="97246" x="1701800" y="4916488"/>
          <p14:tracePt t="97277" x="1779588" y="4916488"/>
          <p14:tracePt t="97310" x="1830388" y="4916488"/>
          <p14:tracePt t="97343" x="1868488" y="4916488"/>
          <p14:tracePt t="97377" x="1941513" y="4916488"/>
          <p14:tracePt t="97412" x="1992313" y="4894263"/>
          <p14:tracePt t="97415" x="2003425" y="4883150"/>
          <p14:tracePt t="97443" x="2041525" y="4883150"/>
          <p14:tracePt t="97476" x="2070100" y="4854575"/>
          <p14:tracePt t="97480" x="2114550" y="4843463"/>
          <p14:tracePt t="97511" x="2176463" y="4799013"/>
          <p14:tracePt t="97566" x="2176463" y="4781550"/>
          <p14:tracePt t="97581" x="2176463" y="4770438"/>
          <p14:tracePt t="97611" x="2192338" y="4681538"/>
          <p14:tracePt t="97643" x="2192338" y="4659313"/>
          <p14:tracePt t="97965" x="0" y="0"/>
        </p14:tracePtLst>
        <p14:tracePtLst>
          <p14:tracePt t="101932" x="1808163" y="4597400"/>
          <p14:tracePt t="102019" x="1846263" y="4597400"/>
          <p14:tracePt t="102027" x="1857375" y="4597400"/>
          <p14:tracePt t="102047" x="1952625" y="4597400"/>
          <p14:tracePt t="102078" x="2125663" y="4586288"/>
          <p14:tracePt t="102111" x="2136775" y="4586288"/>
          <p14:tracePt t="102146" x="2147888" y="4586288"/>
          <p14:tracePt t="102178" x="2203450" y="4541838"/>
          <p14:tracePt t="102182" x="2192338" y="4514850"/>
          <p14:tracePt t="102211" x="2041525" y="4413250"/>
          <p14:tracePt t="102215" x="1992313" y="4379913"/>
          <p14:tracePt t="102245" x="1819275" y="4324350"/>
          <p14:tracePt t="102248" x="1790700" y="4324350"/>
          <p14:tracePt t="102279" x="1579563" y="4324350"/>
          <p14:tracePt t="102311" x="1338263" y="4368800"/>
          <p14:tracePt t="102346" x="1138238" y="4475163"/>
          <p14:tracePt t="102376" x="998538" y="4537075"/>
          <p14:tracePt t="102409" x="976313" y="4548188"/>
          <p14:tracePt t="102443" x="976313" y="4559300"/>
          <p14:tracePt t="102476" x="976313" y="4603750"/>
          <p14:tracePt t="102509" x="993775" y="4654550"/>
          <p14:tracePt t="102543" x="1131888" y="4732338"/>
          <p14:tracePt t="102578" x="1373188" y="4781550"/>
          <p14:tracePt t="102582" x="1400175" y="4781550"/>
          <p14:tracePt t="102612" x="1439863" y="4781550"/>
          <p14:tracePt t="102617" x="1450975" y="4781550"/>
          <p14:tracePt t="102645" x="1533525" y="4781550"/>
          <p14:tracePt t="102648" x="1584325" y="4781550"/>
          <p14:tracePt t="102679" x="1812925" y="4781550"/>
          <p14:tracePt t="102711" x="1890713" y="4781550"/>
          <p14:tracePt t="102744" x="1930400" y="4770438"/>
          <p14:tracePt t="102778" x="2003425" y="4699000"/>
          <p14:tracePt t="102782" x="2014538" y="4687888"/>
          <p14:tracePt t="102811" x="2052638" y="4676775"/>
          <p14:tracePt t="103031" x="2063750" y="4676775"/>
          <p14:tracePt t="103093" x="0" y="0"/>
        </p14:tracePtLst>
        <p14:tracePtLst>
          <p14:tracePt t="103712" x="1439863" y="4184650"/>
          <p14:tracePt t="103796" x="1439863" y="4202113"/>
          <p14:tracePt t="103806" x="1439863" y="4217988"/>
          <p14:tracePt t="103814" x="1439863" y="4246563"/>
          <p14:tracePt t="103844" x="1439863" y="4297363"/>
          <p14:tracePt t="103846" x="1439863" y="4324350"/>
          <p14:tracePt t="103879" x="1462088" y="4419600"/>
          <p14:tracePt t="103911" x="1495425" y="4503738"/>
          <p14:tracePt t="103944" x="1495425" y="4519613"/>
          <p14:tracePt t="103978" x="1495425" y="4530725"/>
          <p14:tracePt t="104010" x="1495425" y="4541838"/>
          <p14:tracePt t="104054" x="1466850" y="4570413"/>
          <p14:tracePt t="104077" x="1455738" y="4625975"/>
          <p14:tracePt t="104110" x="1455738" y="4676775"/>
          <p14:tracePt t="104144" x="1455738" y="4714875"/>
          <p14:tracePt t="104178" x="1455738" y="4776788"/>
          <p14:tracePt t="104183" x="1455738" y="4787900"/>
          <p14:tracePt t="104211" x="1500188" y="4876800"/>
          <p14:tracePt t="104215" x="1517650" y="4910138"/>
          <p14:tracePt t="104245" x="1557338" y="4949825"/>
          <p14:tracePt t="104278" x="1568450" y="4987925"/>
          <p14:tracePt t="104311" x="1584325" y="5056188"/>
          <p14:tracePt t="104345" x="1624013" y="5094288"/>
          <p14:tracePt t="104375" x="1635125" y="5116513"/>
          <p14:tracePt t="104411" x="1662113" y="5183188"/>
          <p14:tracePt t="104415" x="1673225" y="5200650"/>
          <p14:tracePt t="104445" x="1690688" y="5284788"/>
          <p14:tracePt t="104478" x="1701800" y="5295900"/>
          <p14:tracePt t="104511" x="1717675" y="5334000"/>
          <p14:tracePt t="104545" x="1746250" y="5373688"/>
          <p14:tracePt t="104550" x="1757363" y="5391150"/>
          <p14:tracePt t="104578" x="1797050" y="5440363"/>
          <p14:tracePt t="104611" x="1824038" y="5495925"/>
          <p14:tracePt t="104645" x="1874838" y="5524500"/>
          <p14:tracePt t="104652" x="1890713" y="5551488"/>
          <p14:tracePt t="104679" x="1901825" y="5564188"/>
          <p14:tracePt t="104711" x="1941513" y="5602288"/>
          <p14:tracePt t="104746" x="1970088" y="5624513"/>
          <p14:tracePt t="104778" x="2008188" y="5653088"/>
          <p14:tracePt t="104811" x="2058988" y="5664200"/>
          <p14:tracePt t="104816" x="2074863" y="5680075"/>
          <p14:tracePt t="104846" x="2085975" y="5691188"/>
          <p14:tracePt t="104879" x="2154238" y="5741988"/>
          <p14:tracePt t="104911" x="2203450" y="5781675"/>
          <p14:tracePt t="104945" x="2287588" y="5797550"/>
          <p14:tracePt t="105114" x="2259013" y="5759450"/>
          <p14:tracePt t="105123" x="2225675" y="5708650"/>
          <p14:tracePt t="105143" x="2147888" y="5641975"/>
          <p14:tracePt t="105146" x="2074863" y="5608638"/>
          <p14:tracePt t="105177" x="1857375" y="5507038"/>
          <p14:tracePt t="105210" x="1728788" y="5362575"/>
          <p14:tracePt t="105243" x="1617663" y="5233988"/>
          <p14:tracePt t="105275" x="1517650" y="5133975"/>
          <p14:tracePt t="105311" x="1473200" y="5033963"/>
          <p14:tracePt t="105316" x="1473200" y="5005388"/>
          <p14:tracePt t="105344" x="1473200" y="4838700"/>
          <p14:tracePt t="105348" x="1473200" y="4827588"/>
          <p14:tracePt t="105377" x="1455738" y="4754563"/>
          <p14:tracePt t="105498" x="1455738" y="4743450"/>
          <p14:tracePt t="105515" x="1455738" y="4765675"/>
          <p14:tracePt t="105522" x="1455738" y="4776788"/>
          <p14:tracePt t="105544" x="1455738" y="4910138"/>
          <p14:tracePt t="105547" x="1484313" y="4960938"/>
          <p14:tracePt t="105578" x="1595438" y="5105400"/>
          <p14:tracePt t="105611" x="1717675" y="5149850"/>
          <p14:tracePt t="105644" x="1768475" y="5200650"/>
          <p14:tracePt t="105677" x="1879600" y="5273675"/>
          <p14:tracePt t="105712" x="1970088" y="5356225"/>
          <p14:tracePt t="105716" x="1970088" y="5373688"/>
          <p14:tracePt t="105744" x="1997075" y="5395913"/>
          <p14:tracePt t="105779" x="2036763" y="5440363"/>
          <p14:tracePt t="105811" x="2103438" y="5462588"/>
          <p14:tracePt t="105844" x="2198688" y="5480050"/>
          <p14:tracePt t="105877" x="2209800" y="5491163"/>
          <p14:tracePt t="106042" x="2203450" y="5491163"/>
          <p14:tracePt t="106050" x="2176463" y="5468938"/>
          <p14:tracePt t="106078" x="2025650" y="5384800"/>
          <p14:tracePt t="106110" x="1812925" y="5245100"/>
          <p14:tracePt t="106115" x="1785938" y="5233988"/>
          <p14:tracePt t="106144" x="1690688" y="5172075"/>
          <p14:tracePt t="106147" x="1662113" y="5127625"/>
          <p14:tracePt t="106178" x="1606550" y="5072063"/>
          <p14:tracePt t="106211" x="1579563" y="5005388"/>
          <p14:tracePt t="106245" x="1550988" y="4854575"/>
          <p14:tracePt t="106277" x="1522413" y="4803775"/>
          <p14:tracePt t="106283" x="1522413" y="4792663"/>
          <p14:tracePt t="106311" x="1522413" y="4754563"/>
          <p14:tracePt t="106315" x="1522413" y="4737100"/>
          <p14:tracePt t="106344" x="1477963" y="4654550"/>
          <p14:tracePt t="106379" x="1477963" y="4637088"/>
          <p14:tracePt t="106412" x="1477963" y="4625975"/>
          <p14:tracePt t="106444" x="1477963" y="4586288"/>
          <p14:tracePt t="107723" x="1489075" y="4586288"/>
          <p14:tracePt t="107738" x="1489075" y="4608513"/>
          <p14:tracePt t="107746" x="1489075" y="4676775"/>
          <p14:tracePt t="107778" x="1522413" y="4972050"/>
          <p14:tracePt t="107811" x="1590675" y="5178425"/>
          <p14:tracePt t="107845" x="1679575" y="5295900"/>
          <p14:tracePt t="107878" x="1819275" y="5356225"/>
          <p14:tracePt t="107883" x="1846263" y="5384800"/>
          <p14:tracePt t="107911" x="1958975" y="5418138"/>
          <p14:tracePt t="107917" x="1985963" y="5451475"/>
          <p14:tracePt t="107944" x="2041525" y="5491163"/>
          <p14:tracePt t="107948" x="2070100" y="5502275"/>
          <p14:tracePt t="107978" x="2154238" y="5568950"/>
          <p14:tracePt t="108011" x="2176463" y="5568950"/>
          <p14:tracePt t="108045" x="2209800" y="5568950"/>
          <p14:tracePt t="108078" x="2243138" y="5564188"/>
          <p14:tracePt t="108112" x="2243138" y="5407025"/>
          <p14:tracePt t="108144" x="2114550" y="5105400"/>
          <p14:tracePt t="108178" x="1985963" y="4960938"/>
          <p14:tracePt t="108183" x="1985963" y="4949825"/>
          <p14:tracePt t="108212" x="1912938" y="4876800"/>
          <p14:tracePt t="108216" x="1879600" y="4843463"/>
          <p14:tracePt t="108244" x="1763713" y="4748213"/>
          <p14:tracePt t="108249" x="1735138" y="4714875"/>
          <p14:tracePt t="108279" x="1668463" y="4676775"/>
          <p14:tracePt t="108311" x="1584325" y="4637088"/>
          <p14:tracePt t="108344" x="1500188" y="4608513"/>
          <p14:tracePt t="108376" x="1489075" y="4608513"/>
          <p14:tracePt t="108416" x="1477963" y="4608513"/>
          <p14:tracePt t="108444" x="1450975" y="4614863"/>
          <p14:tracePt t="108448" x="1450975" y="4659313"/>
          <p14:tracePt t="108479" x="1433513" y="4832350"/>
          <p14:tracePt t="108512" x="1539875" y="5056188"/>
          <p14:tracePt t="108544" x="1752600" y="5245100"/>
          <p14:tracePt t="108578" x="1935163" y="5362575"/>
          <p14:tracePt t="108581" x="1970088" y="5373688"/>
          <p14:tracePt t="108609" x="2074863" y="5424488"/>
          <p14:tracePt t="108645" x="2125663" y="5435600"/>
          <p14:tracePt t="108648" x="2143125" y="5435600"/>
          <p14:tracePt t="108678" x="2181225" y="5446713"/>
          <p14:tracePt t="108712" x="2192338" y="5462588"/>
          <p14:tracePt t="109151" x="2192338" y="5451475"/>
          <p14:tracePt t="109166" x="2187575" y="5440363"/>
          <p14:tracePt t="109182" x="2170113" y="5413375"/>
          <p14:tracePt t="109211" x="2125663" y="5356225"/>
          <p14:tracePt t="109215" x="2114550" y="5345113"/>
          <p14:tracePt t="109244" x="2085975" y="5307013"/>
          <p14:tracePt t="109249" x="2074863" y="5289550"/>
          <p14:tracePt t="109280" x="2047875" y="5233988"/>
          <p14:tracePt t="109311" x="1919288" y="5089525"/>
          <p14:tracePt t="109345" x="1801813" y="4927600"/>
          <p14:tracePt t="109379" x="1774825" y="4792663"/>
          <p14:tracePt t="109384" x="1757363" y="4748213"/>
          <p14:tracePt t="109411" x="1724025" y="4619625"/>
          <p14:tracePt t="109415" x="1706563" y="4586288"/>
          <p14:tracePt t="109444" x="1706563" y="4575175"/>
          <p14:tracePt t="109504" x="1706563" y="4530725"/>
          <p14:tracePt t="109511" x="1706563" y="4519613"/>
          <p14:tracePt t="109544" x="1706563" y="4424363"/>
          <p14:tracePt t="109578" x="1695450" y="4375150"/>
          <p14:tracePt t="109583" x="1695450" y="4357688"/>
          <p14:tracePt t="109612" x="1684338" y="4308475"/>
          <p14:tracePt t="109646" x="1684338" y="4268788"/>
          <p14:tracePt t="109758" x="1668463" y="4275138"/>
          <p14:tracePt t="109778" x="1657350" y="4286250"/>
          <p14:tracePt t="109791" x="1646238" y="4297363"/>
          <p14:tracePt t="109811" x="1646238" y="4324350"/>
          <p14:tracePt t="109816" x="1646238" y="4341813"/>
          <p14:tracePt t="109844" x="1646238" y="4364038"/>
          <p14:tracePt t="109903" x="1646238" y="4375150"/>
          <p14:tracePt t="109918" x="1646238" y="4391025"/>
          <p14:tracePt t="109945" x="1646238" y="4402138"/>
          <p14:tracePt t="109978" x="1646238" y="4413250"/>
          <p14:tracePt t="110011" x="1646238" y="4441825"/>
          <p14:tracePt t="110095" x="1635125" y="4452938"/>
          <p14:tracePt t="110127" x="1635125" y="4464050"/>
          <p14:tracePt t="110622" x="1635125" y="4508500"/>
          <p14:tracePt t="110631" x="1635125" y="4537075"/>
          <p14:tracePt t="110644" x="1635125" y="4548188"/>
          <p14:tracePt t="110647" x="1635125" y="4608513"/>
          <p14:tracePt t="110678" x="1684338" y="4703763"/>
          <p14:tracePt t="110711" x="1724025" y="4776788"/>
          <p14:tracePt t="110744" x="1752600" y="4799013"/>
          <p14:tracePt t="110782" x="1763713" y="4814888"/>
          <p14:tracePt t="110811" x="1819275" y="4854575"/>
          <p14:tracePt t="110817" x="1846263" y="4865688"/>
          <p14:tracePt t="110844" x="1868488" y="4883150"/>
          <p14:tracePt t="110895" x="1885950" y="4894263"/>
          <p14:tracePt t="110926" x="1897063" y="4905375"/>
          <p14:tracePt t="111587" x="1908175" y="4905375"/>
          <p14:tracePt t="111603" x="1919288" y="4899025"/>
          <p14:tracePt t="111684" x="1935163" y="4887913"/>
          <p14:tracePt t="111732" x="1947863" y="4872038"/>
          <p14:tracePt t="111779" x="1992313" y="4899025"/>
          <p14:tracePt t="111787" x="2003425" y="4910138"/>
          <p14:tracePt t="111811" x="2058988" y="4965700"/>
          <p14:tracePt t="111844" x="2147888" y="5045075"/>
          <p14:tracePt t="111878" x="2187575" y="5056188"/>
          <p14:tracePt t="111883" x="2198688" y="5067300"/>
          <p14:tracePt t="111911" x="2281238" y="5094288"/>
          <p14:tracePt t="111916" x="2332038" y="5111750"/>
          <p14:tracePt t="111944" x="2460625" y="5127625"/>
          <p14:tracePt t="111949" x="2471738" y="5145088"/>
          <p14:tracePt t="111980" x="2555875" y="5156200"/>
          <p14:tracePt t="112011" x="2633663" y="5183188"/>
          <p14:tracePt t="112044" x="2773363" y="5245100"/>
          <p14:tracePt t="112079" x="2957513" y="5334000"/>
          <p14:tracePt t="112083" x="2995613" y="5334000"/>
          <p14:tracePt t="112111" x="3084513" y="5345113"/>
          <p14:tracePt t="112116" x="3135313" y="5362575"/>
          <p14:tracePt t="112144" x="3208338" y="5424488"/>
          <p14:tracePt t="112148" x="3268663" y="5440363"/>
          <p14:tracePt t="112180" x="3441700" y="5491163"/>
          <p14:tracePt t="112211" x="3536950" y="5491163"/>
          <p14:tracePt t="112245" x="3643313" y="5535613"/>
          <p14:tracePt t="112278" x="3816350" y="5557838"/>
          <p14:tracePt t="112282" x="3883025" y="5575300"/>
          <p14:tracePt t="112311" x="3960813" y="5602288"/>
          <p14:tracePt t="112315" x="3989388" y="5630863"/>
          <p14:tracePt t="112344" x="4060825" y="5646738"/>
          <p14:tracePt t="112375" x="4100513" y="5657850"/>
          <p14:tracePt t="112409" x="4122738" y="5686425"/>
          <p14:tracePt t="112442" x="4206875" y="5708650"/>
          <p14:tracePt t="112479" x="4324350" y="5781675"/>
          <p14:tracePt t="112483" x="4357688" y="5797550"/>
          <p14:tracePt t="112511" x="4429125" y="5848350"/>
          <p14:tracePt t="112578" x="4446588" y="5859463"/>
          <p14:tracePt t="112676" x="4446588" y="5853113"/>
          <p14:tracePt t="112707" x="4446588" y="5826125"/>
          <p14:tracePt t="112714" x="4446588" y="5808663"/>
          <p14:tracePt t="112745" x="4406900" y="5724525"/>
          <p14:tracePt t="112749" x="4379913" y="5713413"/>
          <p14:tracePt t="112778" x="4302125" y="5608638"/>
          <p14:tracePt t="112811" x="4291013" y="5591175"/>
          <p14:tracePt t="112845" x="4251325" y="5591175"/>
          <p14:tracePt t="112850" x="4206875" y="5580063"/>
          <p14:tracePt t="112878" x="4060825" y="5580063"/>
          <p14:tracePt t="112882" x="3971925" y="5580063"/>
          <p14:tracePt t="112911" x="3871913" y="5580063"/>
          <p14:tracePt t="112915" x="3843338" y="5580063"/>
          <p14:tracePt t="112948" x="3760788" y="5580063"/>
          <p14:tracePt t="112978" x="3609975" y="5580063"/>
          <p14:tracePt t="113011" x="3497263" y="5580063"/>
          <p14:tracePt t="113045" x="3486150" y="5580063"/>
          <p14:tracePt t="113078" x="3397250" y="5580063"/>
          <p14:tracePt t="113082" x="3352800" y="5580063"/>
          <p14:tracePt t="113111" x="3175000" y="5580063"/>
          <p14:tracePt t="113115" x="3106738" y="5580063"/>
          <p14:tracePt t="113144" x="2862263" y="5580063"/>
          <p14:tracePt t="113148" x="2833688" y="5580063"/>
          <p14:tracePt t="113179" x="2671763" y="5495925"/>
          <p14:tracePt t="113211" x="2533650" y="5435600"/>
          <p14:tracePt t="113245" x="2460625" y="5373688"/>
          <p14:tracePt t="113278" x="2432050" y="5273675"/>
          <p14:tracePt t="113283" x="2398713" y="5222875"/>
          <p14:tracePt t="113311" x="2309813" y="5027613"/>
          <p14:tracePt t="113315" x="2276475" y="4976813"/>
          <p14:tracePt t="113345" x="2192338" y="4865688"/>
          <p14:tracePt t="113348" x="2154238" y="4838700"/>
          <p14:tracePt t="113379" x="2114550" y="4799013"/>
          <p14:tracePt t="113411" x="2081213" y="4754563"/>
          <p14:tracePt t="113446" x="2058988" y="4743450"/>
          <p14:tracePt t="113478" x="2003425" y="4687888"/>
          <p14:tracePt t="113515" x="1981200" y="4687888"/>
          <p14:tracePt t="113544" x="1963738" y="4676775"/>
          <p14:tracePt t="113548" x="1952625" y="4665663"/>
          <p14:tracePt t="113579" x="1924050" y="4608513"/>
          <p14:tracePt t="113611" x="1912938" y="4586288"/>
          <p14:tracePt t="114083" x="1885950" y="4586288"/>
          <p14:tracePt t="114091" x="1874838" y="4586288"/>
          <p14:tracePt t="114111" x="1863725" y="4592638"/>
          <p14:tracePt t="114162" x="1863725" y="4603750"/>
          <p14:tracePt t="114695" x="1846263" y="4581525"/>
          <p14:tracePt t="114702" x="1846263" y="4570413"/>
          <p14:tracePt t="114711" x="1835150" y="4559300"/>
          <p14:tracePt t="114745" x="1824038" y="4486275"/>
          <p14:tracePt t="114780" x="1824038" y="4464050"/>
          <p14:tracePt t="114811" x="1808163" y="4424363"/>
          <p14:tracePt t="115015" x="1797050" y="4408488"/>
          <p14:tracePt t="115046" x="1797050" y="4419600"/>
          <p14:tracePt t="115062" x="1797050" y="4430713"/>
          <p14:tracePt t="115079" x="1797050" y="4441825"/>
          <p14:tracePt t="115112" x="1797050" y="4492625"/>
          <p14:tracePt t="115144" x="1797050" y="4592638"/>
          <p14:tracePt t="115178" x="1797050" y="4703763"/>
          <p14:tracePt t="115211" x="1797050" y="4759325"/>
          <p14:tracePt t="115271" x="1797050" y="4770438"/>
          <p14:tracePt t="115286" x="1801813" y="4781550"/>
          <p14:tracePt t="115311" x="1812925" y="4810125"/>
          <p14:tracePt t="115344" x="1830388" y="4821238"/>
          <p14:tracePt t="115751" x="1874838" y="4838700"/>
          <p14:tracePt t="115759" x="1885950" y="4838700"/>
          <p14:tracePt t="115778" x="1897063" y="4849813"/>
          <p14:tracePt t="115811" x="1908175" y="4849813"/>
          <p14:tracePt t="115991" x="1908175" y="4843463"/>
          <p14:tracePt t="116007" x="1885950" y="4827588"/>
          <p14:tracePt t="116014" x="1874838" y="4827588"/>
          <p14:tracePt t="116664" x="1897063" y="4827588"/>
          <p14:tracePt t="116671" x="1908175" y="4827588"/>
          <p14:tracePt t="116677" x="1919288" y="4832350"/>
          <p14:tracePt t="116712" x="1992313" y="4860925"/>
          <p14:tracePt t="116744" x="2003425" y="4860925"/>
          <p14:tracePt t="116778" x="2014538" y="4860925"/>
          <p14:tracePt t="117195" x="2041525" y="4894263"/>
          <p14:tracePt t="117203" x="2058988" y="4905375"/>
          <p14:tracePt t="117212" x="2070100" y="4916488"/>
          <p14:tracePt t="117244" x="2108200" y="4954588"/>
          <p14:tracePt t="117278" x="2147888" y="4954588"/>
          <p14:tracePt t="117312" x="2192338" y="5022850"/>
          <p14:tracePt t="117315" x="2203450" y="5038725"/>
          <p14:tracePt t="117344" x="2320925" y="5083175"/>
          <p14:tracePt t="117349" x="2332038" y="5094288"/>
          <p14:tracePt t="117403" x="2360613" y="5094288"/>
          <p14:tracePt t="117412" x="2387600" y="5094288"/>
          <p14:tracePt t="117444" x="2689225" y="5127625"/>
          <p14:tracePt t="117479" x="2990850" y="5218113"/>
          <p14:tracePt t="117484" x="3079750" y="5218113"/>
          <p14:tracePt t="117512" x="3448050" y="5218113"/>
          <p14:tracePt t="117517" x="3592513" y="5218113"/>
          <p14:tracePt t="117545" x="3905250" y="5233988"/>
          <p14:tracePt t="117548" x="3933825" y="5251450"/>
          <p14:tracePt t="117580" x="3949700" y="5251450"/>
          <p14:tracePt t="117611" x="4033838" y="5322888"/>
          <p14:tracePt t="117644" x="4133850" y="5351463"/>
          <p14:tracePt t="117678" x="4184650" y="5362575"/>
          <p14:tracePt t="117712" x="4195763" y="5362575"/>
          <p14:tracePt t="117755" x="4222750" y="5362575"/>
          <p14:tracePt t="117779" x="4278313" y="5356225"/>
          <p14:tracePt t="117811" x="4291013" y="5356225"/>
          <p14:tracePt t="117844" x="4340225" y="5345113"/>
          <p14:tracePt t="117879" x="4468813" y="5345113"/>
          <p14:tracePt t="117883" x="4519613" y="5345113"/>
          <p14:tracePt t="117911" x="4719638" y="5373688"/>
          <p14:tracePt t="117916" x="4719638" y="5402263"/>
          <p14:tracePt t="117945" x="4797425" y="5457825"/>
          <p14:tracePt t="118155" x="4826000" y="5446713"/>
          <p14:tracePt t="118162" x="4859338" y="5418138"/>
          <p14:tracePt t="118179" x="4899025" y="5391150"/>
          <p14:tracePt t="118213" x="4959350" y="5373688"/>
          <p14:tracePt t="118245" x="4987925" y="5345113"/>
          <p14:tracePt t="118278" x="4999038" y="5284788"/>
          <p14:tracePt t="118283" x="5010150" y="5240338"/>
          <p14:tracePt t="118312" x="5026025" y="5183188"/>
          <p14:tracePt t="118315" x="5026025" y="5172075"/>
          <p14:tracePt t="118347" x="5026025" y="5105400"/>
          <p14:tracePt t="118375" x="4937125" y="5011738"/>
          <p14:tracePt t="118377" x="4921250" y="4999038"/>
          <p14:tracePt t="118409" x="4881563" y="4972050"/>
          <p14:tracePt t="118442" x="4741863" y="4921250"/>
          <p14:tracePt t="118477" x="4641850" y="4921250"/>
          <p14:tracePt t="118482" x="4624388" y="4921250"/>
          <p14:tracePt t="118511" x="4546600" y="4921250"/>
          <p14:tracePt t="118514" x="4497388" y="4921250"/>
          <p14:tracePt t="118545" x="4440238" y="4943475"/>
          <p14:tracePt t="118586" x="4429125" y="4954588"/>
          <p14:tracePt t="118611" x="4402138" y="4994275"/>
          <p14:tracePt t="118646" x="4368800" y="5094288"/>
          <p14:tracePt t="118678" x="4368800" y="5195888"/>
          <p14:tracePt t="118682" x="4368800" y="5211763"/>
          <p14:tracePt t="118712" x="4379913" y="5222875"/>
          <p14:tracePt t="118716" x="4418013" y="5222875"/>
          <p14:tracePt t="118745" x="4530725" y="5240338"/>
          <p14:tracePt t="118749" x="4541838" y="5251450"/>
          <p14:tracePt t="118779" x="4568825" y="5278438"/>
          <p14:tracePt t="118813" x="4624388" y="5362575"/>
          <p14:tracePt t="118845" x="4692650" y="5384800"/>
          <p14:tracePt t="118878" x="4752975" y="5384800"/>
          <p14:tracePt t="118883" x="4781550" y="5384800"/>
          <p14:tracePt t="118912" x="4870450" y="5429250"/>
          <p14:tracePt t="118917" x="4881563" y="5462588"/>
          <p14:tracePt t="118944" x="4899025" y="5462588"/>
          <p14:tracePt t="119003" x="4910138" y="5462588"/>
          <p14:tracePt t="119018" x="4921250" y="5451475"/>
          <p14:tracePt t="119045" x="4937125" y="5440363"/>
          <p14:tracePt t="119078" x="4937125" y="5373688"/>
          <p14:tracePt t="119083" x="4948238" y="5322888"/>
          <p14:tracePt t="119112" x="4948238" y="5222875"/>
          <p14:tracePt t="119116" x="4948238" y="5211763"/>
          <p14:tracePt t="119144" x="4943475" y="5138738"/>
          <p14:tracePt t="119149" x="4926013" y="5138738"/>
          <p14:tracePt t="119179" x="4848225" y="5089525"/>
          <p14:tracePt t="119211" x="4719638" y="5072063"/>
          <p14:tracePt t="119244" x="4530725" y="5056188"/>
          <p14:tracePt t="119249" x="4502150" y="5056188"/>
          <p14:tracePt t="119279" x="4368800" y="5056188"/>
          <p14:tracePt t="119313" x="4302125" y="5056188"/>
          <p14:tracePt t="119319" x="4278313" y="5056188"/>
          <p14:tracePt t="119345" x="4262438" y="5060950"/>
          <p14:tracePt t="119378" x="4184650" y="5116513"/>
          <p14:tracePt t="119412" x="4151313" y="5195888"/>
          <p14:tracePt t="119444" x="4151313" y="5278438"/>
          <p14:tracePt t="119478" x="4200525" y="5289550"/>
          <p14:tracePt t="119482" x="4256088" y="5340350"/>
          <p14:tracePt t="119511" x="4267200" y="5451475"/>
          <p14:tracePt t="119515" x="4267200" y="5480050"/>
          <p14:tracePt t="119544" x="4357688" y="5480050"/>
          <p14:tracePt t="119548" x="4384675" y="5480050"/>
          <p14:tracePt t="119578" x="4486275" y="5491163"/>
          <p14:tracePt t="119612" x="4541838" y="5491163"/>
          <p14:tracePt t="119644" x="4624388" y="5524500"/>
          <p14:tracePt t="119678" x="4686300" y="5535613"/>
          <p14:tracePt t="119682" x="4697413" y="5535613"/>
          <p14:tracePt t="119712" x="4752975" y="5535613"/>
          <p14:tracePt t="119716" x="4764088" y="5535613"/>
          <p14:tracePt t="119745" x="4775200" y="5535613"/>
          <p14:tracePt t="119780" x="4819650" y="5513388"/>
          <p14:tracePt t="119811" x="4892675" y="5429250"/>
          <p14:tracePt t="119845" x="4937125" y="5362575"/>
          <p14:tracePt t="119878" x="4948238" y="5207000"/>
          <p14:tracePt t="119883" x="4948238" y="5178425"/>
          <p14:tracePt t="119912" x="4948238" y="5111750"/>
          <p14:tracePt t="119916" x="4937125" y="5067300"/>
          <p14:tracePt t="119944" x="4914900" y="5027613"/>
          <p14:tracePt t="119948" x="4887913" y="4999038"/>
          <p14:tracePt t="119979" x="4803775" y="4943475"/>
          <p14:tracePt t="120012" x="4703763" y="4916488"/>
          <p14:tracePt t="120044" x="4675188" y="4887913"/>
          <p14:tracePt t="120091" x="4635500" y="4887913"/>
          <p14:tracePt t="120111" x="4575175" y="4899025"/>
          <p14:tracePt t="120115" x="4546600" y="4916488"/>
          <p14:tracePt t="120145" x="4395788" y="4999038"/>
          <p14:tracePt t="120150" x="4379913" y="5011738"/>
          <p14:tracePt t="120179" x="4340225" y="5049838"/>
          <p14:tracePt t="120183" x="4291013" y="5105400"/>
          <p14:tracePt t="120211" x="4273550" y="5167313"/>
          <p14:tracePt t="120245" x="4273550" y="5267325"/>
          <p14:tracePt t="120279" x="4273550" y="5351463"/>
          <p14:tracePt t="120286" x="4273550" y="5380038"/>
          <p14:tracePt t="120311" x="4368800" y="5529263"/>
          <p14:tracePt t="120345" x="4519613" y="5591175"/>
          <p14:tracePt t="120378" x="4530725" y="5602288"/>
          <p14:tracePt t="120411" x="4630738" y="5668963"/>
          <p14:tracePt t="120416" x="4641850" y="5680075"/>
          <p14:tracePt t="120444" x="4686300" y="5724525"/>
          <p14:tracePt t="120448" x="4737100" y="5724525"/>
          <p14:tracePt t="120479" x="4775200" y="5770563"/>
          <p14:tracePt t="120511" x="4876800" y="5781675"/>
          <p14:tracePt t="120545" x="4992688" y="5781675"/>
          <p14:tracePt t="120578" x="5014913" y="5781675"/>
          <p14:tracePt t="120611" x="5072063" y="5730875"/>
          <p14:tracePt t="120615" x="5083175" y="5719763"/>
          <p14:tracePt t="120644" x="5121275" y="5664200"/>
          <p14:tracePt t="120678" x="5116513" y="5513388"/>
          <p14:tracePt t="120712" x="5003800" y="5384800"/>
          <p14:tracePt t="120745" x="4948238" y="5334000"/>
          <p14:tracePt t="120750" x="4921250" y="5300663"/>
          <p14:tracePt t="120778" x="4837113" y="5262563"/>
          <p14:tracePt t="120782" x="4786313" y="5229225"/>
          <p14:tracePt t="120811" x="4597400" y="5195888"/>
          <p14:tracePt t="120815" x="4524375" y="5178425"/>
          <p14:tracePt t="120845" x="4457700" y="5178425"/>
          <p14:tracePt t="120912" x="4429125" y="5178425"/>
          <p14:tracePt t="120944" x="4251325" y="5183188"/>
          <p14:tracePt t="120950" x="4206875" y="5211763"/>
          <p14:tracePt t="120978" x="4111625" y="5289550"/>
          <p14:tracePt t="120982" x="4111625" y="5300663"/>
          <p14:tracePt t="121011" x="4067175" y="5373688"/>
          <p14:tracePt t="121015" x="4056063" y="5384800"/>
          <p14:tracePt t="121046" x="4067175" y="5468938"/>
          <p14:tracePt t="121050" x="4067175" y="5480050"/>
          <p14:tracePt t="121078" x="4284663" y="5697538"/>
          <p14:tracePt t="121112" x="4568825" y="5764213"/>
          <p14:tracePt t="121146" x="4708525" y="5781675"/>
          <p14:tracePt t="121151" x="4719638" y="5781675"/>
          <p14:tracePt t="121178" x="4775200" y="5781675"/>
          <p14:tracePt t="121183" x="4792663" y="5781675"/>
          <p14:tracePt t="121209" x="4803775" y="5781675"/>
          <p14:tracePt t="121243" x="4914900" y="5713413"/>
          <p14:tracePt t="121247" x="4954588" y="5641975"/>
          <p14:tracePt t="121276" x="4976813" y="5602288"/>
          <p14:tracePt t="121279" x="4976813" y="5575300"/>
          <p14:tracePt t="121309" x="4992688" y="5535613"/>
          <p14:tracePt t="121343" x="5003800" y="5457825"/>
          <p14:tracePt t="121376" x="5003800" y="5322888"/>
          <p14:tracePt t="121409" x="4992688" y="5207000"/>
          <p14:tracePt t="121443" x="4870450" y="5083175"/>
          <p14:tracePt t="121445" x="4841875" y="5083175"/>
          <p14:tracePt t="121476" x="4803775" y="5060950"/>
          <p14:tracePt t="121509" x="4737100" y="5005388"/>
          <p14:tracePt t="121545" x="4681538" y="4976813"/>
          <p14:tracePt t="121579" x="4624388" y="4976813"/>
          <p14:tracePt t="121583" x="4613275" y="4976813"/>
          <p14:tracePt t="121611" x="4486275" y="5011738"/>
          <p14:tracePt t="121616" x="4457700" y="5022850"/>
          <p14:tracePt t="121644" x="4368800" y="5078413"/>
          <p14:tracePt t="121648" x="4357688" y="5078413"/>
          <p14:tracePt t="121679" x="4346575" y="5094288"/>
          <p14:tracePt t="121712" x="4302125" y="5160963"/>
          <p14:tracePt t="121745" x="4291013" y="5278438"/>
          <p14:tracePt t="121778" x="4291013" y="5413375"/>
          <p14:tracePt t="121783" x="4291013" y="5462588"/>
          <p14:tracePt t="121809" x="4340225" y="5540375"/>
          <p14:tracePt t="121843" x="4451350" y="5586413"/>
          <p14:tracePt t="121845" x="4462463" y="5597525"/>
          <p14:tracePt t="121876" x="4568825" y="5630863"/>
          <p14:tracePt t="121878" x="4597400" y="5630863"/>
          <p14:tracePt t="121909" x="4714875" y="5675313"/>
          <p14:tracePt t="121942" x="4848225" y="5675313"/>
          <p14:tracePt t="121976" x="4937125" y="5675313"/>
          <p14:tracePt t="122012" x="4976813" y="5675313"/>
          <p14:tracePt t="122046" x="4992688" y="5675313"/>
          <p14:tracePt t="122079" x="5083175" y="5591175"/>
          <p14:tracePt t="122112" x="5127625" y="5507038"/>
          <p14:tracePt t="122144" x="5154613" y="5407025"/>
          <p14:tracePt t="122179" x="5187950" y="5218113"/>
          <p14:tracePt t="122183" x="5187950" y="5149850"/>
          <p14:tracePt t="122191" x="5187950" y="5122863"/>
          <p14:tracePt t="122212" x="5187950" y="5060950"/>
          <p14:tracePt t="122217" x="5187950" y="5049838"/>
          <p14:tracePt t="122243" x="5183188" y="5022850"/>
          <p14:tracePt t="122246" x="5183188" y="5011738"/>
          <p14:tracePt t="122276" x="5143500" y="4954588"/>
          <p14:tracePt t="122278" x="5110163" y="4938713"/>
          <p14:tracePt t="122310" x="4976813" y="4910138"/>
          <p14:tracePt t="122345" x="4876800" y="4860925"/>
          <p14:tracePt t="122375" x="4808538" y="4849813"/>
          <p14:tracePt t="122409" x="4675188" y="4832350"/>
          <p14:tracePt t="122442" x="4575175" y="4832350"/>
          <p14:tracePt t="122445" x="4564063" y="4832350"/>
          <p14:tracePt t="122476" x="4486275" y="4887913"/>
          <p14:tracePt t="122478" x="4473575" y="4899025"/>
          <p14:tracePt t="122509" x="4435475" y="4994275"/>
          <p14:tracePt t="122542" x="4335463" y="5160963"/>
          <p14:tracePt t="122578" x="4335463" y="5240338"/>
          <p14:tracePt t="122584" x="4335463" y="5284788"/>
          <p14:tracePt t="122611" x="4335463" y="5334000"/>
          <p14:tracePt t="122616" x="4346575" y="5380038"/>
          <p14:tracePt t="122645" x="4391025" y="5468938"/>
          <p14:tracePt t="122648" x="4402138" y="5468938"/>
          <p14:tracePt t="122679" x="4552950" y="5502275"/>
          <p14:tracePt t="122711" x="4675188" y="5564188"/>
          <p14:tracePt t="122745" x="4730750" y="5586413"/>
          <p14:tracePt t="122778" x="4848225" y="5602288"/>
          <p14:tracePt t="122783" x="4910138" y="5602288"/>
          <p14:tracePt t="122812" x="4932363" y="5602288"/>
          <p14:tracePt t="122847" x="4948238" y="5602288"/>
          <p14:tracePt t="122880" x="4970463" y="5580063"/>
          <p14:tracePt t="122912" x="5032375" y="5468938"/>
          <p14:tracePt t="122944" x="5048250" y="5251450"/>
          <p14:tracePt t="122979" x="5048250" y="5172075"/>
          <p14:tracePt t="122984" x="5048250" y="5127625"/>
          <p14:tracePt t="123011" x="5003800" y="5049838"/>
          <p14:tracePt t="123016" x="4976813" y="5022850"/>
          <p14:tracePt t="123045" x="4814888" y="4972050"/>
          <p14:tracePt t="123048" x="4764088" y="4954588"/>
          <p14:tracePt t="123080" x="4591050" y="4954588"/>
          <p14:tracePt t="123112" x="4473575" y="4954588"/>
          <p14:tracePt t="123144" x="4406900" y="5005388"/>
          <p14:tracePt t="123178" x="4351338" y="5072063"/>
          <p14:tracePt t="123182" x="4351338" y="5089525"/>
          <p14:tracePt t="123212" x="4351338" y="5138738"/>
          <p14:tracePt t="123215" x="4362450" y="5167313"/>
          <p14:tracePt t="123244" x="4402138" y="5207000"/>
          <p14:tracePt t="123249" x="4413250" y="5218113"/>
          <p14:tracePt t="123278" x="4451350" y="5233988"/>
          <p14:tracePt t="123379" x="4479925" y="5233988"/>
          <p14:tracePt t="123386" x="4491038" y="5233988"/>
          <p14:tracePt t="123441" x="4508500" y="5233988"/>
          <p14:tracePt t="123450" x="4519613" y="5222875"/>
          <p14:tracePt t="123476" x="4519613" y="5156200"/>
          <p14:tracePt t="123510" x="4519613" y="5072063"/>
          <p14:tracePt t="123513" x="4519613" y="5049838"/>
          <p14:tracePt t="123543" x="4497388" y="4976813"/>
          <p14:tracePt t="123545" x="4479925" y="4965700"/>
          <p14:tracePt t="123576" x="4479925" y="4954588"/>
          <p14:tracePt t="123649" x="4451350" y="4938713"/>
          <p14:tracePt t="123657" x="4440238" y="4938713"/>
          <p14:tracePt t="123676" x="4429125" y="4960938"/>
          <p14:tracePt t="123710" x="4429125" y="5011738"/>
          <p14:tracePt t="123777" x="4435475" y="5005388"/>
          <p14:tracePt t="123794" x="4479925" y="4972050"/>
          <p14:tracePt t="123809" x="4508500" y="4949825"/>
          <p14:tracePt t="123843" x="4519613" y="4938713"/>
          <p14:tracePt t="123876" x="4519613" y="4899025"/>
          <p14:tracePt t="123910" x="4519613" y="4799013"/>
          <p14:tracePt t="123943" x="4519613" y="4748213"/>
          <p14:tracePt t="123946" x="4508500" y="4721225"/>
          <p14:tracePt t="123976" x="4402138" y="4659313"/>
          <p14:tracePt t="123979" x="4373563" y="4625975"/>
          <p14:tracePt t="124010" x="4195763" y="4575175"/>
          <p14:tracePt t="124043" x="4151313" y="4530725"/>
          <p14:tracePt t="124081" x="4122738" y="4541838"/>
          <p14:tracePt t="124110" x="4011613" y="4637088"/>
          <p14:tracePt t="124143" x="3927475" y="4799013"/>
          <p14:tracePt t="124146" x="3927475" y="4810125"/>
          <p14:tracePt t="124176" x="3900488" y="4932363"/>
          <p14:tracePt t="124179" x="3900488" y="4949825"/>
          <p14:tracePt t="124210" x="3938588" y="5045075"/>
          <p14:tracePt t="124243" x="4056063" y="5122863"/>
          <p14:tracePt t="124278" x="4173538" y="5195888"/>
          <p14:tracePt t="124283" x="4200525" y="5195888"/>
          <p14:tracePt t="124311" x="4217988" y="5284788"/>
          <p14:tracePt t="124317" x="4217988" y="5311775"/>
          <p14:tracePt t="124345" x="4273550" y="5340350"/>
          <p14:tracePt t="124348" x="4306888" y="5340350"/>
          <p14:tracePt t="124378" x="4406900" y="5395913"/>
          <p14:tracePt t="124433" x="4435475" y="5395913"/>
          <p14:tracePt t="124443" x="4446588" y="5395913"/>
          <p14:tracePt t="124497" x="4473575" y="5391150"/>
          <p14:tracePt t="124510" x="4491038" y="5391150"/>
          <p14:tracePt t="124543" x="4519613" y="5307013"/>
          <p14:tracePt t="124545" x="4519613" y="5284788"/>
          <p14:tracePt t="124576" x="4579938" y="5156200"/>
          <p14:tracePt t="124579" x="4579938" y="5145088"/>
          <p14:tracePt t="124609" x="4597400" y="5045075"/>
          <p14:tracePt t="124644" x="4597400" y="4965700"/>
          <p14:tracePt t="124678" x="4597400" y="4899025"/>
          <p14:tracePt t="124682" x="4575175" y="4872038"/>
          <p14:tracePt t="124713" x="4519613" y="4832350"/>
          <p14:tracePt t="124717" x="4446588" y="4799013"/>
          <p14:tracePt t="124744" x="4373563" y="4737100"/>
          <p14:tracePt t="124749" x="4357688" y="4737100"/>
          <p14:tracePt t="124819" x="4335463" y="4737100"/>
          <p14:tracePt t="124826" x="4284663" y="4737100"/>
          <p14:tracePt t="124845" x="4273550" y="4743450"/>
          <p14:tracePt t="124878" x="4229100" y="4810125"/>
          <p14:tracePt t="124883" x="4195763" y="4860925"/>
          <p14:tracePt t="124912" x="4140200" y="4987925"/>
          <p14:tracePt t="124916" x="4122738" y="5016500"/>
          <p14:tracePt t="124944" x="4122738" y="5100638"/>
          <p14:tracePt t="124949" x="4122738" y="5133975"/>
          <p14:tracePt t="124979" x="4122738" y="5245100"/>
          <p14:tracePt t="125012" x="4295775" y="5311775"/>
          <p14:tracePt t="125044" x="4306888" y="5311775"/>
          <p14:tracePt t="125079" x="4324350" y="5311775"/>
          <p14:tracePt t="125123" x="4351338" y="5307013"/>
          <p14:tracePt t="125145" x="4413250" y="5240338"/>
          <p14:tracePt t="125148" x="4451350" y="5149850"/>
          <p14:tracePt t="125180" x="4451350" y="5105400"/>
          <p14:tracePt t="125211" x="4362450" y="5005388"/>
          <p14:tracePt t="125244" x="4111625" y="4883150"/>
          <p14:tracePt t="125278" x="3994150" y="4872038"/>
          <p14:tracePt t="125284" x="3983038" y="4872038"/>
          <p14:tracePt t="125311" x="3944938" y="4872038"/>
          <p14:tracePt t="125316" x="3865563" y="4872038"/>
          <p14:tracePt t="125344" x="3676650" y="4899025"/>
          <p14:tracePt t="125348" x="3603625" y="4938713"/>
          <p14:tracePt t="125375" x="3397250" y="5027613"/>
          <p14:tracePt t="125378" x="3330575" y="5045075"/>
          <p14:tracePt t="125409" x="3241675" y="5116513"/>
          <p14:tracePt t="125473" x="3213100" y="5145088"/>
          <p14:tracePt t="125481" x="3201988" y="5156200"/>
          <p14:tracePt t="125509" x="3141663" y="5207000"/>
          <p14:tracePt t="125542" x="3119438" y="5233988"/>
          <p14:tracePt t="125576" x="3101975" y="5245100"/>
          <p14:tracePt t="125610" x="3101975" y="5262563"/>
          <p14:tracePt t="125642" x="3101975" y="5284788"/>
          <p14:tracePt t="125675" x="3113088" y="5311775"/>
          <p14:tracePt t="125781" x="3113088" y="5322888"/>
          <p14:tracePt t="125787" x="3101975" y="5322888"/>
          <p14:tracePt t="125812" x="2957513" y="5229225"/>
          <p14:tracePt t="125845" x="2667000" y="5160963"/>
          <p14:tracePt t="125850" x="2638425" y="5145088"/>
          <p14:tracePt t="125878" x="2471738" y="5127625"/>
          <p14:tracePt t="125882" x="2420938" y="5094288"/>
          <p14:tracePt t="125912" x="2332038" y="5005388"/>
          <p14:tracePt t="125915" x="2320925" y="4994275"/>
          <p14:tracePt t="125944" x="2209800" y="4899025"/>
          <p14:tracePt t="125949" x="2198688" y="4887913"/>
          <p14:tracePt t="125978" x="2092325" y="4827588"/>
          <p14:tracePt t="126011" x="1981200" y="4743450"/>
          <p14:tracePt t="126053" x="1981200" y="4732338"/>
          <p14:tracePt t="126078" x="1981200" y="4703763"/>
          <p14:tracePt t="126147" x="1981200" y="4710113"/>
          <p14:tracePt t="126163" x="1981200" y="4737100"/>
          <p14:tracePt t="126179" x="2008188" y="4854575"/>
          <p14:tracePt t="126211" x="2214563" y="5116513"/>
          <p14:tracePt t="126244" x="2409825" y="5200650"/>
          <p14:tracePt t="126250" x="2420938" y="5211763"/>
          <p14:tracePt t="126306" x="2465388" y="5229225"/>
          <p14:tracePt t="126313" x="2482850" y="5240338"/>
          <p14:tracePt t="126344" x="2516188" y="5256213"/>
          <p14:tracePt t="126439" x="2516188" y="5245100"/>
          <p14:tracePt t="126448" x="2516188" y="5233988"/>
          <p14:tracePt t="126478" x="2332038" y="5011738"/>
          <p14:tracePt t="126511" x="2114550" y="4849813"/>
          <p14:tracePt t="126544" x="2052638" y="4765675"/>
          <p14:tracePt t="126551" x="2052638" y="4754563"/>
          <p14:tracePt t="126577" x="2025650" y="4710113"/>
          <p14:tracePt t="126663" x="2025650" y="4721225"/>
          <p14:tracePt t="126671" x="2025650" y="4776788"/>
          <p14:tracePt t="126678" x="2036763" y="4810125"/>
          <p14:tracePt t="126709" x="2170113" y="4972050"/>
          <p14:tracePt t="126741" x="2309813" y="5049838"/>
          <p14:tracePt t="126774" x="2320925" y="5049838"/>
          <p14:tracePt t="126873" x="2349500" y="5049838"/>
          <p14:tracePt t="126880" x="2360613" y="5049838"/>
          <p14:tracePt t="126911" x="2270125" y="4887913"/>
          <p14:tracePt t="126946" x="2030413" y="4643438"/>
          <p14:tracePt t="126978" x="2003425" y="4586288"/>
          <p14:tracePt t="127079" x="2003425" y="4597400"/>
          <p14:tracePt t="127094" x="2047875" y="4681538"/>
          <p14:tracePt t="127112" x="2130425" y="4781550"/>
          <p14:tracePt t="127145" x="2314575" y="4899025"/>
          <p14:tracePt t="127178" x="2365375" y="4916488"/>
          <p14:tracePt t="127943" x="2354263" y="4905375"/>
          <p14:tracePt t="127960" x="2354263" y="4894263"/>
          <p14:tracePt t="127978" x="2343150" y="4865688"/>
          <p14:tracePt t="128012" x="2343150" y="4827588"/>
          <p14:tracePt t="128044" x="2343150" y="4814888"/>
          <p14:tracePt t="128743" x="2332038" y="4787900"/>
          <p14:tracePt t="128752" x="2332038" y="4776788"/>
          <p14:tracePt t="128823" x="2332038" y="4759325"/>
          <p14:tracePt t="128887" x="2332038" y="4737100"/>
          <p14:tracePt t="128894" x="2332038" y="4721225"/>
          <p14:tracePt t="128912" x="2287588" y="4710113"/>
          <p14:tracePt t="128944" x="2287588" y="4699000"/>
          <p14:tracePt t="129303" x="2276475" y="4681538"/>
          <p14:tracePt t="129449" x="0" y="0"/>
        </p14:tracePtLst>
        <p14:tracePtLst>
          <p14:tracePt t="130915" x="4635500" y="5480050"/>
          <p14:tracePt t="131019" x="4646613" y="5457825"/>
          <p14:tracePt t="131026" x="4681538" y="5424488"/>
          <p14:tracePt t="131045" x="4741863" y="5380038"/>
          <p14:tracePt t="131078" x="4797425" y="5322888"/>
          <p14:tracePt t="131114" x="4808538" y="5295900"/>
          <p14:tracePt t="131145" x="4808538" y="5284788"/>
          <p14:tracePt t="131148" x="4808538" y="5256213"/>
          <p14:tracePt t="131181" x="4808538" y="5178425"/>
          <p14:tracePt t="131211" x="4808538" y="5094288"/>
          <p14:tracePt t="131244" x="4803775" y="5045075"/>
          <p14:tracePt t="131250" x="4803775" y="5033963"/>
          <p14:tracePt t="131278" x="4748213" y="5016500"/>
          <p14:tracePt t="131311" x="4737100" y="5016500"/>
          <p14:tracePt t="131345" x="4725988" y="5016500"/>
          <p14:tracePt t="131379" x="4624388" y="5038725"/>
          <p14:tracePt t="131411" x="4564063" y="5089525"/>
          <p14:tracePt t="131443" x="4552950" y="5100638"/>
          <p14:tracePt t="131477" x="4552950" y="5138738"/>
          <p14:tracePt t="131510" x="4608513" y="5240338"/>
          <p14:tracePt t="131513" x="4652963" y="5256213"/>
          <p14:tracePt t="131543" x="4752975" y="5284788"/>
          <p14:tracePt t="131546" x="4786313" y="5284788"/>
          <p14:tracePt t="131579" x="4797425" y="5295900"/>
          <p14:tracePt t="131643" x="4808538" y="5295900"/>
          <p14:tracePt t="131659" x="4852988" y="5273675"/>
          <p14:tracePt t="131678" x="4865688" y="5262563"/>
          <p14:tracePt t="131711" x="4910138" y="5172075"/>
          <p14:tracePt t="131745" x="4926013" y="5133975"/>
          <p14:tracePt t="131749" x="4937125" y="5100638"/>
          <p14:tracePt t="131787" x="4937125" y="5089525"/>
          <p14:tracePt t="131812" x="4887913" y="5078413"/>
          <p14:tracePt t="131844" x="4752975" y="5045075"/>
          <p14:tracePt t="131851" x="4725988" y="5045075"/>
          <p14:tracePt t="131878" x="4652963" y="5045075"/>
          <p14:tracePt t="131882" x="4613275" y="5045075"/>
          <p14:tracePt t="131911" x="4586288" y="5056188"/>
          <p14:tracePt t="131978" x="4557713" y="5094288"/>
          <p14:tracePt t="131987" x="4546600" y="5111750"/>
          <p14:tracePt t="132009" x="4552950" y="5229225"/>
          <p14:tracePt t="132042" x="4719638" y="5345113"/>
          <p14:tracePt t="132076" x="4814888" y="5395913"/>
          <p14:tracePt t="132077" x="4841875" y="5413375"/>
          <p14:tracePt t="132109" x="4852988" y="5413375"/>
          <p14:tracePt t="132144" x="4932363" y="5356225"/>
          <p14:tracePt t="132146" x="4943475" y="5340350"/>
          <p14:tracePt t="132266" x="4943475" y="5318125"/>
          <p14:tracePt t="132275" x="4943475" y="5300663"/>
          <p14:tracePt t="132283" x="4943475" y="5289550"/>
          <p14:tracePt t="132311" x="4910138" y="5233988"/>
          <p14:tracePt t="132315" x="4881563" y="5207000"/>
          <p14:tracePt t="132344" x="4865688" y="5195888"/>
          <p14:tracePt t="132348" x="4852988" y="5195888"/>
          <p14:tracePt t="132379" x="4841875" y="5195888"/>
          <p14:tracePt t="132411" x="4770438" y="5195888"/>
          <p14:tracePt t="132415" x="4748213" y="5195888"/>
          <p14:tracePt t="132444" x="4730750" y="5183188"/>
          <p14:tracePt t="132479" x="4692650" y="5183188"/>
          <p14:tracePt t="132511" x="4652963" y="5229225"/>
          <p14:tracePt t="132545" x="4652963" y="5295900"/>
          <p14:tracePt t="132578" x="4652963" y="5351463"/>
          <p14:tracePt t="132611" x="4652963" y="5391150"/>
          <p14:tracePt t="132644" x="4714875" y="5407025"/>
          <p14:tracePt t="132648" x="4725988" y="5407025"/>
          <p14:tracePt t="132679" x="4737100" y="5407025"/>
          <p14:tracePt t="132713" x="4752975" y="5407025"/>
          <p14:tracePt t="132744" x="4837113" y="5395913"/>
          <p14:tracePt t="132778" x="4848225" y="5267325"/>
          <p14:tracePt t="132782" x="4848225" y="5251450"/>
          <p14:tracePt t="132812" x="4848225" y="5229225"/>
          <p14:tracePt t="132844" x="4848225" y="5218113"/>
          <p14:tracePt t="132848" x="4826000" y="5200650"/>
          <p14:tracePt t="132878" x="4748213" y="5189538"/>
          <p14:tracePt t="132913" x="4664075" y="5189538"/>
          <p14:tracePt t="132944" x="4630738" y="5245100"/>
          <p14:tracePt t="132978" x="4586288" y="5311775"/>
          <p14:tracePt t="132982" x="4586288" y="5329238"/>
          <p14:tracePt t="133012" x="4586288" y="5367338"/>
          <p14:tracePt t="133016" x="4586288" y="5380038"/>
          <p14:tracePt t="133045" x="4652963" y="5418138"/>
          <p14:tracePt t="133049" x="4719638" y="5435600"/>
          <p14:tracePt t="133079" x="4870450" y="5435600"/>
          <p14:tracePt t="133113" x="4914900" y="5435600"/>
          <p14:tracePt t="133151" x="4959350" y="5413375"/>
          <p14:tracePt t="133178" x="4981575" y="5345113"/>
          <p14:tracePt t="133182" x="4981575" y="5318125"/>
          <p14:tracePt t="133211" x="4981575" y="5267325"/>
          <p14:tracePt t="133216" x="4976813" y="5251450"/>
          <p14:tracePt t="133245" x="4948238" y="5211763"/>
          <p14:tracePt t="133248" x="4937125" y="5200650"/>
          <p14:tracePt t="133279" x="4814888" y="5122863"/>
          <p14:tracePt t="133311" x="4730750" y="5105400"/>
          <p14:tracePt t="133345" x="4692650" y="5116513"/>
          <p14:tracePt t="133378" x="4670425" y="5156200"/>
          <p14:tracePt t="133411" x="4670425" y="5233988"/>
          <p14:tracePt t="133415" x="4675188" y="5251450"/>
          <p14:tracePt t="133445" x="4741863" y="5273675"/>
          <p14:tracePt t="133448" x="4759325" y="5273675"/>
          <p14:tracePt t="133479" x="4865688" y="5273675"/>
          <p14:tracePt t="133511" x="4881563" y="5273675"/>
          <p14:tracePt t="133544" x="4932363" y="5267325"/>
          <p14:tracePt t="133578" x="4932363" y="5200650"/>
          <p14:tracePt t="133584" x="4932363" y="5178425"/>
          <p14:tracePt t="133611" x="4870450" y="5149850"/>
          <p14:tracePt t="133644" x="4830763" y="5149850"/>
          <p14:tracePt t="133648" x="4786313" y="5149850"/>
          <p14:tracePt t="133679" x="4714875" y="5156200"/>
          <p14:tracePt t="133711" x="4686300" y="5207000"/>
          <p14:tracePt t="133745" x="4748213" y="5307013"/>
          <p14:tracePt t="133778" x="4948238" y="5340350"/>
          <p14:tracePt t="133783" x="4959350" y="5340350"/>
          <p14:tracePt t="133823" x="4970463" y="5334000"/>
          <p14:tracePt t="133845" x="4970463" y="5307013"/>
          <p14:tracePt t="133849" x="4970463" y="5278438"/>
          <p14:tracePt t="133880" x="4937125" y="5211763"/>
          <p14:tracePt t="133912" x="4899025" y="5211763"/>
          <p14:tracePt t="133946" x="4859338" y="5233988"/>
          <p14:tracePt t="133979" x="4841875" y="5318125"/>
          <p14:tracePt t="133983" x="4841875" y="5362575"/>
          <p14:tracePt t="134011" x="4881563" y="5435600"/>
          <p14:tracePt t="134015" x="4921250" y="5435600"/>
          <p14:tracePt t="134044" x="4992688" y="5435600"/>
          <p14:tracePt t="134079" x="5003800" y="5435600"/>
          <p14:tracePt t="134319" x="5003800" y="5424488"/>
          <p14:tracePt t="134365" x="4999038" y="5395913"/>
          <p14:tracePt t="134375" x="4970463" y="5395913"/>
          <p14:tracePt t="134381" x="4921250" y="5380038"/>
          <p14:tracePt t="134412" x="4730750" y="5311775"/>
          <p14:tracePt t="134416" x="4681538" y="5278438"/>
          <p14:tracePt t="134444" x="4535488" y="5262563"/>
          <p14:tracePt t="134449" x="4468813" y="5245100"/>
          <p14:tracePt t="134479" x="4233863" y="5195888"/>
          <p14:tracePt t="134511" x="4016375" y="5160963"/>
          <p14:tracePt t="134545" x="3838575" y="5100638"/>
          <p14:tracePt t="134551" x="3749675" y="5078413"/>
          <p14:tracePt t="134578" x="3565525" y="5078413"/>
          <p14:tracePt t="134583" x="3554413" y="5078413"/>
          <p14:tracePt t="134611" x="3543300" y="5078413"/>
          <p14:tracePt t="134647" x="3514725" y="5078413"/>
          <p14:tracePt t="134678" x="3503613" y="5078413"/>
          <p14:tracePt t="134767" x="3486150" y="5049838"/>
          <p14:tracePt t="134775" x="3486150" y="5038725"/>
          <p14:tracePt t="134783" x="3486150" y="5011738"/>
          <p14:tracePt t="134811" x="3414713" y="4954588"/>
          <p14:tracePt t="134815" x="3403600" y="4954588"/>
          <p14:tracePt t="134847" x="3286125" y="4943475"/>
          <p14:tracePt t="134879" x="3190875" y="4943475"/>
          <p14:tracePt t="134911" x="3057525" y="4943475"/>
          <p14:tracePt t="134945" x="3035300" y="4943475"/>
          <p14:tracePt t="135120" x="3017838" y="4943475"/>
          <p14:tracePt t="135127" x="3017838" y="4949825"/>
          <p14:tracePt t="135145" x="3028950" y="4976813"/>
          <p14:tracePt t="135178" x="3028950" y="4999038"/>
          <p14:tracePt t="135231" x="3028950" y="5016500"/>
          <p14:tracePt t="135247" x="3017838" y="5016500"/>
          <p14:tracePt t="135278" x="2973388" y="4849813"/>
          <p14:tracePt t="135311" x="2973388" y="4821238"/>
          <p14:tracePt t="135359" x="2928938" y="4832350"/>
          <p14:tracePt t="135378" x="2855913" y="4954588"/>
          <p14:tracePt t="135409" x="2806700" y="5094288"/>
          <p14:tracePt t="135414" x="2778125" y="5111750"/>
          <p14:tracePt t="135454" x="2806700" y="5083175"/>
          <p14:tracePt t="135476" x="2862263" y="5005388"/>
          <p14:tracePt t="135510" x="3001963" y="4799013"/>
          <p14:tracePt t="135514" x="3013075" y="4787900"/>
          <p14:tracePt t="135545" x="3013075" y="4770438"/>
          <p14:tracePt t="135587" x="3006725" y="4781550"/>
          <p14:tracePt t="135611" x="2962275" y="4872038"/>
          <p14:tracePt t="135644" x="2928938" y="4976813"/>
          <p14:tracePt t="135699" x="2940050" y="4965700"/>
          <p14:tracePt t="135712" x="2940050" y="4954588"/>
          <p14:tracePt t="135716" x="2940050" y="4943475"/>
          <p14:tracePt t="135744" x="2979738" y="4916488"/>
          <p14:tracePt t="135875" x="2990850" y="4921250"/>
          <p14:tracePt t="135882" x="3006725" y="4949825"/>
          <p14:tracePt t="135911" x="3017838" y="4987925"/>
          <p14:tracePt t="135915" x="3028950" y="4999038"/>
          <p14:tracePt t="135944" x="3146425" y="5116513"/>
          <p14:tracePt t="135948" x="3179763" y="5133975"/>
          <p14:tracePt t="135978" x="3297238" y="5189538"/>
          <p14:tracePt t="136012" x="3308350" y="5200650"/>
          <p14:tracePt t="136046" x="3386138" y="5245100"/>
          <p14:tracePt t="136078" x="3486150" y="5318125"/>
          <p14:tracePt t="136081" x="3536950" y="5318125"/>
          <p14:tracePt t="136111" x="3665538" y="5351463"/>
          <p14:tracePt t="136116" x="3692525" y="5351463"/>
          <p14:tracePt t="136144" x="3760788" y="5351463"/>
          <p14:tracePt t="136148" x="3787775" y="5351463"/>
          <p14:tracePt t="136178" x="3905250" y="5384800"/>
          <p14:tracePt t="136211" x="3933825" y="5395913"/>
          <p14:tracePt t="136275" x="3944938" y="5413375"/>
          <p14:tracePt t="136284" x="3956050" y="5424488"/>
          <p14:tracePt t="136311" x="3967163" y="5435600"/>
          <p14:tracePt t="136344" x="4005263" y="5473700"/>
          <p14:tracePt t="136947" x="4033838" y="5491163"/>
          <p14:tracePt t="136955" x="4083050" y="5491163"/>
          <p14:tracePt t="136978" x="4151313" y="5491163"/>
          <p14:tracePt t="137012" x="4324350" y="5491163"/>
          <p14:tracePt t="137044" x="4335463" y="5480050"/>
          <p14:tracePt t="137091" x="4362450" y="5480050"/>
          <p14:tracePt t="137111" x="4391025" y="5491163"/>
          <p14:tracePt t="137116" x="4418013" y="5491163"/>
          <p14:tracePt t="137144" x="4468813" y="5502275"/>
          <p14:tracePt t="137250" x="4497388" y="5491163"/>
          <p14:tracePt t="137258" x="4508500" y="5491163"/>
          <p14:tracePt t="137282" x="4524375" y="5480050"/>
          <p14:tracePt t="137312" x="4535488" y="5468938"/>
          <p14:tracePt t="137393" x="4546600" y="5468938"/>
          <p14:tracePt t="138384" x="4546600" y="5473700"/>
          <p14:tracePt t="138417" x="4546600" y="5502275"/>
          <p14:tracePt t="138425" x="4546600" y="5513388"/>
          <p14:tracePt t="138442" x="4591050" y="5529263"/>
          <p14:tracePt t="138475" x="4613275" y="5551488"/>
          <p14:tracePt t="138509" x="4624388" y="5568950"/>
          <p14:tracePt t="138565" x="4641850" y="5597525"/>
          <p14:tracePt t="138575" x="4641850" y="5608638"/>
          <p14:tracePt t="141143" x="4635500" y="5608638"/>
          <p14:tracePt t="141159" x="4557713" y="5608638"/>
          <p14:tracePt t="141178" x="4440238" y="5608638"/>
          <p14:tracePt t="141213" x="3933825" y="5568950"/>
          <p14:tracePt t="141217" x="3776663" y="5546725"/>
          <p14:tracePt t="141244" x="3168650" y="5429250"/>
          <p14:tracePt t="141248" x="2895600" y="5356225"/>
          <p14:tracePt t="141279" x="1941513" y="5011738"/>
          <p14:tracePt t="141313" x="1774825" y="4932363"/>
          <p14:tracePt t="141344" x="1757363" y="4894263"/>
          <p14:tracePt t="141378" x="1757363" y="4799013"/>
          <p14:tracePt t="141383" x="1757363" y="4781550"/>
          <p14:tracePt t="141412" x="1757363" y="4759325"/>
          <p14:tracePt t="141416" x="1757363" y="4748213"/>
          <p14:tracePt t="141444" x="1757363" y="4643438"/>
          <p14:tracePt t="141448" x="1757363" y="4614863"/>
          <p14:tracePt t="141478" x="1757363" y="4564063"/>
          <p14:tracePt t="141543" x="1728788" y="4530725"/>
          <p14:tracePt t="141550" x="1717675" y="4519613"/>
          <p14:tracePt t="141579" x="1662113" y="4492625"/>
          <p14:tracePt t="141611" x="1651000" y="4492625"/>
          <p14:tracePt t="141644" x="1728788" y="4530725"/>
          <p14:tracePt t="141678" x="1992313" y="4637088"/>
          <p14:tracePt t="141684" x="2092325" y="4654550"/>
          <p14:tracePt t="141711" x="2147888" y="4687888"/>
          <p14:tracePt t="141746" x="2165350" y="4681538"/>
          <p14:tracePt t="141779" x="2136775" y="4525963"/>
          <p14:tracePt t="141811" x="1912938" y="4408488"/>
          <p14:tracePt t="141845" x="1830388" y="4352925"/>
          <p14:tracePt t="141932" x="1812925" y="4375150"/>
          <p14:tracePt t="141940" x="1812925" y="4402138"/>
          <p14:tracePt t="141948" x="1846263" y="4497388"/>
          <p14:tracePt t="141980" x="2003425" y="4721225"/>
          <p14:tracePt t="142011" x="2058988" y="4787900"/>
          <p14:tracePt t="142075" x="2058988" y="4765675"/>
          <p14:tracePt t="142083" x="2058988" y="4737100"/>
          <p14:tracePt t="142111" x="2058988" y="4714875"/>
          <p14:tracePt t="142144" x="2058988" y="4699000"/>
          <p14:tracePt t="142282" x="2058988" y="4676775"/>
          <p14:tracePt t="142290" x="2058988" y="4659313"/>
          <p14:tracePt t="142308" x="0" y="0"/>
        </p14:tracePtLst>
        <p14:tracePtLst>
          <p14:tracePt t="149335" x="1601788" y="4435475"/>
          <p14:tracePt t="149453" x="1601788" y="4408488"/>
          <p14:tracePt t="149461" x="1601788" y="4397375"/>
          <p14:tracePt t="149479" x="1601788" y="4341813"/>
          <p14:tracePt t="149511" x="1590675" y="4224338"/>
          <p14:tracePt t="149544" x="1573213" y="4213225"/>
          <p14:tracePt t="149549" x="1573213" y="4202113"/>
          <p14:tracePt t="149578" x="1533525" y="4184650"/>
          <p14:tracePt t="149582" x="1522413" y="4184650"/>
          <p14:tracePt t="149612" x="1484313" y="4184650"/>
          <p14:tracePt t="149616" x="1466850" y="4191000"/>
          <p14:tracePt t="149645" x="1373188" y="4357688"/>
          <p14:tracePt t="149649" x="1373188" y="4386263"/>
          <p14:tracePt t="149678" x="1373188" y="4537075"/>
          <p14:tracePt t="149711" x="1373188" y="4603750"/>
          <p14:tracePt t="149744" x="1455738" y="4692650"/>
          <p14:tracePt t="149751" x="1466850" y="4703763"/>
          <p14:tracePt t="149778" x="1539875" y="4765675"/>
          <p14:tracePt t="149782" x="1550988" y="4765675"/>
          <p14:tracePt t="149811" x="1606550" y="4803775"/>
          <p14:tracePt t="149815" x="1617663" y="4814888"/>
          <p14:tracePt t="149847" x="1646238" y="4832350"/>
          <p14:tracePt t="149879" x="1724025" y="4832350"/>
          <p14:tracePt t="149887" x="1735138" y="4832350"/>
          <p14:tracePt t="149910" x="1763713" y="4832350"/>
          <p14:tracePt t="149944" x="1852613" y="4765675"/>
          <p14:tracePt t="149976" x="1863725" y="4592638"/>
          <p14:tracePt t="150009" x="1757363" y="4446588"/>
          <p14:tracePt t="150044" x="1701800" y="4402138"/>
          <p14:tracePt t="150049" x="1673225" y="4402138"/>
          <p14:tracePt t="150079" x="1562100" y="4402138"/>
          <p14:tracePt t="150111" x="1422400" y="4446588"/>
          <p14:tracePt t="150145" x="1355725" y="4497388"/>
          <p14:tracePt t="150178" x="1311275" y="4581525"/>
          <p14:tracePt t="150183" x="1311275" y="4597400"/>
          <p14:tracePt t="150212" x="1311275" y="4681538"/>
          <p14:tracePt t="150216" x="1311275" y="4710113"/>
          <p14:tracePt t="150244" x="1389063" y="4827588"/>
          <p14:tracePt t="150248" x="1444625" y="4838700"/>
          <p14:tracePt t="150278" x="1624013" y="4887913"/>
          <p14:tracePt t="150312" x="1646238" y="4899025"/>
          <p14:tracePt t="150350" x="1662113" y="4899025"/>
          <p14:tracePt t="150376" x="1701800" y="4865688"/>
          <p14:tracePt t="150411" x="1763713" y="4648200"/>
          <p14:tracePt t="150417" x="1779588" y="4614863"/>
          <p14:tracePt t="150444" x="1779588" y="4530725"/>
          <p14:tracePt t="150448" x="1768475" y="4503738"/>
          <p14:tracePt t="150479" x="1668463" y="4446588"/>
          <p14:tracePt t="150512" x="1568450" y="4430713"/>
          <p14:tracePt t="150544" x="1466850" y="4441825"/>
          <p14:tracePt t="150578" x="1373188" y="4564063"/>
          <p14:tracePt t="150583" x="1344613" y="4581525"/>
          <p14:tracePt t="150612" x="1300163" y="4619625"/>
          <p14:tracePt t="150644" x="1300163" y="4630738"/>
          <p14:tracePt t="150678" x="1311275" y="4714875"/>
          <p14:tracePt t="150712" x="1455738" y="4827588"/>
          <p14:tracePt t="150744" x="1717675" y="4849813"/>
          <p14:tracePt t="150778" x="1830388" y="4849813"/>
          <p14:tracePt t="150814" x="1841500" y="4849813"/>
          <p14:tracePt t="150845" x="1868488" y="4827588"/>
          <p14:tracePt t="150848" x="1868488" y="4799013"/>
          <p14:tracePt t="150878" x="1868488" y="4665663"/>
          <p14:tracePt t="150913" x="1728788" y="4435475"/>
          <p14:tracePt t="150945" x="1657350" y="4375150"/>
          <p14:tracePt t="150991" x="1628775" y="4375150"/>
          <p14:tracePt t="151012" x="1590675" y="4386263"/>
          <p14:tracePt t="151016" x="1579563" y="4397375"/>
          <p14:tracePt t="151044" x="1506538" y="4452938"/>
          <p14:tracePt t="151049" x="1489075" y="4503738"/>
          <p14:tracePt t="151079" x="1444625" y="4637088"/>
          <p14:tracePt t="151112" x="1444625" y="4721225"/>
          <p14:tracePt t="151145" x="1533525" y="4792663"/>
          <p14:tracePt t="151178" x="1612900" y="4792663"/>
          <p14:tracePt t="151247" x="1639888" y="4787900"/>
          <p14:tracePt t="151255" x="1657350" y="4787900"/>
          <p14:tracePt t="151278" x="1668463" y="4703763"/>
          <p14:tracePt t="151312" x="1668463" y="4592638"/>
          <p14:tracePt t="151345" x="1635125" y="4537075"/>
          <p14:tracePt t="151350" x="1617663" y="4525963"/>
          <p14:tracePt t="151376" x="1584325" y="4525963"/>
          <p14:tracePt t="151412" x="1489075" y="4525963"/>
          <p14:tracePt t="151416" x="1473200" y="4530725"/>
          <p14:tracePt t="151445" x="1444625" y="4570413"/>
          <p14:tracePt t="151448" x="1433513" y="4586288"/>
          <p14:tracePt t="151478" x="1433513" y="4681538"/>
          <p14:tracePt t="151511" x="1433513" y="4759325"/>
          <p14:tracePt t="151567" x="1433513" y="4770438"/>
          <p14:tracePt t="151632" x="1439863" y="4770438"/>
          <p14:tracePt t="152259" x="1439863" y="4765675"/>
          <p14:tracePt t="152266" x="1439863" y="4754563"/>
          <p14:tracePt t="152278" x="1439863" y="4725988"/>
          <p14:tracePt t="152311" x="1439863" y="4687888"/>
          <p14:tracePt t="152316" x="1439863" y="4676775"/>
          <p14:tracePt t="152346" x="1433513" y="4648200"/>
          <p14:tracePt t="152379" x="1406525" y="4608513"/>
          <p14:tracePt t="152411" x="1406525" y="4597400"/>
          <p14:tracePt t="153218" x="1395413" y="4586288"/>
          <p14:tracePt t="153250" x="1395413" y="4575175"/>
          <p14:tracePt t="153266" x="1384300" y="4559300"/>
          <p14:tracePt t="153362" x="1355725" y="4548188"/>
          <p14:tracePt t="153370" x="1338263" y="4548188"/>
          <p14:tracePt t="153377" x="1338263" y="4570413"/>
          <p14:tracePt t="153410" x="1327150" y="4665663"/>
          <p14:tracePt t="153442" x="1327150" y="4703763"/>
          <p14:tracePt t="153731" x="1327150" y="4743450"/>
          <p14:tracePt t="153740" x="1327150" y="4759325"/>
          <p14:tracePt t="153747" x="1327150" y="4787900"/>
          <p14:tracePt t="153779" x="1349375" y="4849813"/>
          <p14:tracePt t="153813" x="1422400" y="4949825"/>
          <p14:tracePt t="153845" x="1444625" y="5005388"/>
          <p14:tracePt t="153955" x="1462088" y="5005388"/>
          <p14:tracePt t="154084" x="1473200" y="4999038"/>
          <p14:tracePt t="154307" x="1484313" y="4983163"/>
          <p14:tracePt t="154323" x="1484313" y="4972050"/>
          <p14:tracePt t="154345" x="1484313" y="4960938"/>
          <p14:tracePt t="154707" x="1484313" y="4943475"/>
          <p14:tracePt t="154715" x="1484313" y="4932363"/>
          <p14:tracePt t="154744" x="1484313" y="4849813"/>
          <p14:tracePt t="154748" x="1484313" y="4838700"/>
          <p14:tracePt t="154778" x="1462088" y="4737100"/>
          <p14:tracePt t="154782" x="1450975" y="4725988"/>
          <p14:tracePt t="154811" x="1439863" y="4670425"/>
          <p14:tracePt t="154816" x="1422400" y="4630738"/>
          <p14:tracePt t="154844" x="1422400" y="4559300"/>
          <p14:tracePt t="154850" x="1422400" y="4530725"/>
          <p14:tracePt t="154855" x="1422400" y="4519613"/>
          <p14:tracePt t="154951" x="1422400" y="4508500"/>
          <p14:tracePt t="154966" x="1422400" y="4497388"/>
          <p14:tracePt t="154979" x="1422400" y="4452938"/>
          <p14:tracePt t="155011" x="1422400" y="4402138"/>
          <p14:tracePt t="155016" x="1422400" y="4375150"/>
          <p14:tracePt t="155045" x="1422400" y="4357688"/>
          <p14:tracePt t="155191" x="1422400" y="4346575"/>
          <p14:tracePt t="155224" x="1395413" y="4346575"/>
          <p14:tracePt t="155230" x="1384300" y="4346575"/>
          <p14:tracePt t="155254" x="1373188" y="4346575"/>
          <p14:tracePt t="155276" x="1344613" y="4368800"/>
          <p14:tracePt t="155279" x="1333500" y="4379913"/>
          <p14:tracePt t="155309" x="1304925" y="4435475"/>
          <p14:tracePt t="155343" x="1289050" y="4503738"/>
          <p14:tracePt t="155376" x="1289050" y="4559300"/>
          <p14:tracePt t="155410" x="1260475" y="4586288"/>
          <p14:tracePt t="155479" x="1260475" y="4597400"/>
          <p14:tracePt t="155559" x="1271588" y="4597400"/>
          <p14:tracePt t="155566" x="1282700" y="4592638"/>
          <p14:tracePt t="155578" x="1300163" y="4530725"/>
          <p14:tracePt t="155611" x="1360488" y="4352925"/>
          <p14:tracePt t="155615" x="1395413" y="4324350"/>
          <p14:tracePt t="155646" x="1406525" y="4268788"/>
          <p14:tracePt t="155879" x="1406525" y="4257675"/>
          <p14:tracePt t="155886" x="1422400" y="4240213"/>
          <p14:tracePt t="155912" x="1422400" y="4217988"/>
          <p14:tracePt t="155992" x="1400175" y="4217988"/>
          <p14:tracePt t="156000" x="1384300" y="4217988"/>
          <p14:tracePt t="156011" x="1373188" y="4224338"/>
          <p14:tracePt t="156044" x="1344613" y="4264025"/>
          <p14:tracePt t="156049" x="1344613" y="4279900"/>
          <p14:tracePt t="156079" x="1322388" y="4330700"/>
          <p14:tracePt t="156111" x="1322388" y="4357688"/>
          <p14:tracePt t="156144" x="1322388" y="4435475"/>
          <p14:tracePt t="156178" x="1322388" y="4548188"/>
          <p14:tracePt t="156182" x="1327150" y="4575175"/>
          <p14:tracePt t="156212" x="1355725" y="4630738"/>
          <p14:tracePt t="156244" x="1366838" y="4670425"/>
          <p14:tracePt t="156249" x="1400175" y="4687888"/>
          <p14:tracePt t="156279" x="1444625" y="4792663"/>
          <p14:tracePt t="156313" x="1495425" y="4843463"/>
          <p14:tracePt t="156345" x="1579563" y="4899025"/>
          <p14:tracePt t="156376" x="1606550" y="4938713"/>
          <p14:tracePt t="156409" x="1646238" y="4965700"/>
          <p14:tracePt t="156442" x="1684338" y="5049838"/>
          <p14:tracePt t="156446" x="1701800" y="5078413"/>
          <p14:tracePt t="156476" x="1728788" y="5149850"/>
          <p14:tracePt t="156478" x="1728788" y="5160963"/>
          <p14:tracePt t="156510" x="1728788" y="5240338"/>
          <p14:tracePt t="156543" x="1728788" y="5295900"/>
          <p14:tracePt t="156576" x="1728788" y="5380038"/>
          <p14:tracePt t="156609" x="1728788" y="5480050"/>
          <p14:tracePt t="156643" x="1757363" y="5575300"/>
          <p14:tracePt t="156646" x="1785938" y="5586413"/>
          <p14:tracePt t="156676" x="1819275" y="5613400"/>
          <p14:tracePt t="156678" x="1835150" y="5624513"/>
          <p14:tracePt t="156708" x="1992313" y="5702300"/>
          <p14:tracePt t="156745" x="2130425" y="5770563"/>
          <p14:tracePt t="156778" x="2270125" y="5781675"/>
          <p14:tracePt t="156784" x="2360613" y="5803900"/>
          <p14:tracePt t="156811" x="2432050" y="5830888"/>
          <p14:tracePt t="156816" x="2443163" y="5830888"/>
          <p14:tracePt t="156844" x="2493963" y="5853113"/>
          <p14:tracePt t="156878" x="2533650" y="5853113"/>
          <p14:tracePt t="156912" x="2627313" y="5864225"/>
          <p14:tracePt t="156945" x="2711450" y="5881688"/>
          <p14:tracePt t="156978" x="2778125" y="5892800"/>
          <p14:tracePt t="156982" x="2806700" y="5908675"/>
          <p14:tracePt t="157011" x="2862263" y="5908675"/>
          <p14:tracePt t="157015" x="2873375" y="5908675"/>
          <p14:tracePt t="157044" x="2884488" y="5919788"/>
          <p14:tracePt t="157080" x="2924175" y="5919788"/>
          <p14:tracePt t="157143" x="2940050" y="5919788"/>
          <p14:tracePt t="157151" x="2900363" y="5881688"/>
          <p14:tracePt t="157179" x="2800350" y="5748338"/>
          <p14:tracePt t="157184" x="2767013" y="5713413"/>
          <p14:tracePt t="157211" x="2616200" y="5646738"/>
          <p14:tracePt t="157215" x="2549525" y="5630863"/>
          <p14:tracePt t="157244" x="2416175" y="5513388"/>
          <p14:tracePt t="157249" x="2405063" y="5502275"/>
          <p14:tracePt t="157279" x="2309813" y="5318125"/>
          <p14:tracePt t="157311" x="2143125" y="5133975"/>
          <p14:tracePt t="157344" x="1992313" y="4976813"/>
          <p14:tracePt t="157376" x="1963738" y="4927600"/>
          <p14:tracePt t="157409" x="1885950" y="4776788"/>
          <p14:tracePt t="157443" x="1790700" y="4614863"/>
          <p14:tracePt t="157446" x="1790700" y="4603750"/>
          <p14:tracePt t="157476" x="1763713" y="4592638"/>
          <p14:tracePt t="157510" x="1768475" y="4575175"/>
          <p14:tracePt t="157639" x="1763713" y="4564063"/>
          <p14:tracePt t="157655" x="1752600" y="4586288"/>
          <p14:tracePt t="157679" x="1695450" y="4803775"/>
          <p14:tracePt t="157711" x="1679575" y="5056188"/>
          <p14:tracePt t="157745" x="1724025" y="5211763"/>
          <p14:tracePt t="157750" x="1797050" y="5267325"/>
          <p14:tracePt t="157778" x="2014538" y="5457825"/>
          <p14:tracePt t="157783" x="2030413" y="5457825"/>
          <p14:tracePt t="157811" x="2236788" y="5540375"/>
          <p14:tracePt t="157815" x="2287588" y="5557838"/>
          <p14:tracePt t="157847" x="2360613" y="5624513"/>
          <p14:tracePt t="157852" x="2371725" y="5624513"/>
          <p14:tracePt t="157878" x="2454275" y="5664200"/>
          <p14:tracePt t="157882" x="2465388" y="5680075"/>
          <p14:tracePt t="157911" x="2571750" y="5708650"/>
          <p14:tracePt t="157915" x="2605088" y="5708650"/>
          <p14:tracePt t="157947" x="2728913" y="5770563"/>
          <p14:tracePt t="157978" x="2806700" y="5797550"/>
          <p14:tracePt t="158011" x="2867025" y="5826125"/>
          <p14:tracePt t="158046" x="2962275" y="5853113"/>
          <p14:tracePt t="158050" x="3013075" y="5886450"/>
          <p14:tracePt t="158078" x="3051175" y="5886450"/>
          <p14:tracePt t="158267" x="3028950" y="5886450"/>
          <p14:tracePt t="158275" x="2984500" y="5886450"/>
          <p14:tracePt t="158282" x="2917825" y="5886450"/>
          <p14:tracePt t="158311" x="2705100" y="5826125"/>
          <p14:tracePt t="158315" x="2605088" y="5781675"/>
          <p14:tracePt t="158345" x="2332038" y="5686425"/>
          <p14:tracePt t="158348" x="2320925" y="5686425"/>
          <p14:tracePt t="158378" x="2309813" y="5686425"/>
          <p14:tracePt t="158412" x="2265363" y="5613400"/>
          <p14:tracePt t="158446" x="2014538" y="5351463"/>
          <p14:tracePt t="158478" x="1746250" y="5145088"/>
          <p14:tracePt t="158482" x="1717675" y="5133975"/>
          <p14:tracePt t="158511" x="1646238" y="5089525"/>
          <p14:tracePt t="158516" x="1595438" y="5056188"/>
          <p14:tracePt t="158544" x="1495425" y="4921250"/>
          <p14:tracePt t="158548" x="1484313" y="4887913"/>
          <p14:tracePt t="158579" x="1373188" y="4743450"/>
          <p14:tracePt t="158611" x="1355725" y="4725988"/>
          <p14:tracePt t="158644" x="1327150" y="4687888"/>
          <p14:tracePt t="158678" x="1244600" y="4586288"/>
          <p14:tracePt t="158682" x="1233488" y="4570413"/>
          <p14:tracePt t="158712" x="1216025" y="4541838"/>
          <p14:tracePt t="158745" x="1204913" y="4530725"/>
          <p14:tracePt t="158748" x="1204913" y="4503738"/>
          <p14:tracePt t="158778" x="1120775" y="4364038"/>
          <p14:tracePt t="158811" x="1087438" y="4308475"/>
          <p14:tracePt t="158844" x="1087438" y="4291013"/>
          <p14:tracePt t="158878" x="1138238" y="4195763"/>
          <p14:tracePt t="158882" x="1138238" y="4168775"/>
          <p14:tracePt t="158913" x="1149350" y="4117975"/>
          <p14:tracePt t="158945" x="1165225" y="4102100"/>
          <p14:tracePt t="158948" x="1165225" y="4090988"/>
          <p14:tracePt t="158980" x="1204913" y="4033838"/>
          <p14:tracePt t="159012" x="1222375" y="4006850"/>
          <p14:tracePt t="159123" x="1266825" y="3989388"/>
          <p14:tracePt t="159130" x="1282700" y="3989388"/>
          <p14:tracePt t="159188" x="1293813" y="4000500"/>
          <p14:tracePt t="159203" x="1304925" y="4011613"/>
          <p14:tracePt t="159219" x="1322388" y="4022725"/>
          <p14:tracePt t="159245" x="1333500" y="4051300"/>
          <p14:tracePt t="159394" x="1344613" y="4062413"/>
          <p14:tracePt t="159401" x="1360488" y="4090988"/>
          <p14:tracePt t="159410" x="1373188" y="4102100"/>
          <p14:tracePt t="159445" x="1455738" y="4146550"/>
          <p14:tracePt t="159478" x="1511300" y="4229100"/>
          <p14:tracePt t="159513" x="1539875" y="4246563"/>
          <p14:tracePt t="159667" x="1557338" y="4246563"/>
          <p14:tracePt t="159747" x="1544638" y="4235450"/>
          <p14:tracePt t="159763" x="1533525" y="4224338"/>
          <p14:tracePt t="159778" x="1522413" y="4179888"/>
          <p14:tracePt t="159811" x="1522413" y="4168775"/>
          <p14:tracePt t="159971" x="1506538" y="4168775"/>
          <p14:tracePt t="160083" x="1495425" y="4173538"/>
          <p14:tracePt t="160091" x="1495425" y="4191000"/>
          <p14:tracePt t="160111" x="1495425" y="4213225"/>
          <p14:tracePt t="160115" x="1495425" y="4224338"/>
          <p14:tracePt t="160144" x="1500188" y="4279900"/>
          <p14:tracePt t="160243" x="1500188" y="4275138"/>
          <p14:tracePt t="160290" x="1500188" y="4257675"/>
          <p14:tracePt t="160323" x="1495425" y="4257675"/>
          <p14:tracePt t="160330" x="1484313" y="4257675"/>
          <p14:tracePt t="160354" x="1466850" y="4257675"/>
          <p14:tracePt t="160376" x="1455738" y="4257675"/>
          <p14:tracePt t="160413" x="1455738" y="4268788"/>
          <p14:tracePt t="160451" x="1455738" y="4279900"/>
          <p14:tracePt t="160483" x="1462088" y="4279900"/>
          <p14:tracePt t="160512" x="1477963" y="4257675"/>
          <p14:tracePt t="160516" x="1477963" y="4246563"/>
          <p14:tracePt t="160627" x="1477963" y="4235450"/>
          <p14:tracePt t="161927" x="1477963" y="4217988"/>
          <p14:tracePt t="161960" x="1477963" y="4206875"/>
          <p14:tracePt t="161975" x="1477963" y="4195763"/>
          <p14:tracePt t="161990" x="1489075" y="4168775"/>
          <p14:tracePt t="162011" x="1489075" y="4157663"/>
          <p14:tracePt t="162103" x="1489075" y="4140200"/>
          <p14:tracePt t="162167" x="1484313" y="4140200"/>
          <p14:tracePt t="162215" x="1473200" y="4129088"/>
          <p14:tracePt t="163079" x="1455738" y="4129088"/>
          <p14:tracePt t="163126" x="1455738" y="4151313"/>
          <p14:tracePt t="163135" x="1455738" y="4162425"/>
          <p14:tracePt t="163350" x="1455738" y="4173538"/>
          <p14:tracePt t="163358" x="1455738" y="4191000"/>
          <p14:tracePt t="163379" x="1466850" y="4213225"/>
          <p14:tracePt t="163383" x="1466850" y="4229100"/>
          <p14:tracePt t="163575" x="1466850" y="4240213"/>
          <p14:tracePt t="163672" x="1455738" y="4240213"/>
          <p14:tracePt t="163687" x="1428750" y="4251325"/>
          <p14:tracePt t="163712" x="1417638" y="4251325"/>
          <p14:tracePt t="163830" x="1422400" y="4268788"/>
          <p14:tracePt t="163846" x="1439863" y="4279900"/>
          <p14:tracePt t="163878" x="1450975" y="4291013"/>
          <p14:tracePt t="163898" x="1462088" y="4302125"/>
          <p14:tracePt t="164123" x="1462088" y="4319588"/>
          <p14:tracePt t="164140" x="1455738" y="4330700"/>
          <p14:tracePt t="164154" x="1444625" y="4341813"/>
          <p14:tracePt t="164179" x="1444625" y="4357688"/>
          <p14:tracePt t="164211" x="1444625" y="4452938"/>
          <p14:tracePt t="164244" x="1495425" y="4519613"/>
          <p14:tracePt t="164395" x="1489075" y="4537075"/>
          <p14:tracePt t="164411" x="1473200" y="4537075"/>
          <p14:tracePt t="164419" x="1450975" y="4537075"/>
          <p14:tracePt t="164445" x="1395413" y="4564063"/>
          <p14:tracePt t="164523" x="1400175" y="4575175"/>
          <p14:tracePt t="164531" x="1411288" y="4586288"/>
          <p14:tracePt t="164545" x="1422400" y="4603750"/>
          <p14:tracePt t="164578" x="1450975" y="4630738"/>
          <p14:tracePt t="164683" x="1450975" y="4643438"/>
          <p14:tracePt t="164714" x="1444625" y="4654550"/>
          <p14:tracePt t="164746" x="1444625" y="4665663"/>
          <p14:tracePt t="164763" x="1444625" y="4692650"/>
          <p14:tracePt t="164779" x="1444625" y="4732338"/>
          <p14:tracePt t="164812" x="1517650" y="4770438"/>
          <p14:tracePt t="164845" x="1533525" y="4770438"/>
          <p14:tracePt t="165051" x="1544638" y="4770438"/>
          <p14:tracePt t="165059" x="1573213" y="4770438"/>
          <p14:tracePt t="165078" x="1617663" y="4814888"/>
          <p14:tracePt t="165084" x="1646238" y="4814888"/>
          <p14:tracePt t="165112" x="1684338" y="4832350"/>
          <p14:tracePt t="165211" x="1662113" y="4832350"/>
          <p14:tracePt t="165218" x="1651000" y="4832350"/>
          <p14:tracePt t="165244" x="1568450" y="4821238"/>
          <p14:tracePt t="165279" x="1517650" y="4821238"/>
          <p14:tracePt t="165418" x="1506538" y="4821238"/>
          <p14:tracePt t="165428" x="1506538" y="4832350"/>
          <p14:tracePt t="165444" x="1539875" y="4832350"/>
          <p14:tracePt t="165478" x="1568450" y="4854575"/>
          <p14:tracePt t="165563" x="1528763" y="4854575"/>
          <p14:tracePt t="165571" x="1517650" y="4854575"/>
          <p14:tracePt t="165595" x="1500188" y="4854575"/>
          <p14:tracePt t="165691" x="1500188" y="4883150"/>
          <p14:tracePt t="165698" x="1528763" y="4899025"/>
          <p14:tracePt t="165723" x="1539875" y="4910138"/>
          <p14:tracePt t="165771" x="1533525" y="4910138"/>
          <p14:tracePt t="165779" x="1506538" y="4910138"/>
          <p14:tracePt t="165811" x="1366838" y="4872038"/>
          <p14:tracePt t="165845" x="1293813" y="4838700"/>
          <p14:tracePt t="165914" x="1282700" y="4849813"/>
          <p14:tracePt t="165943" x="1333500" y="4876800"/>
          <p14:tracePt t="165976" x="1422400" y="4894263"/>
          <p14:tracePt t="167215" x="1450975" y="4894263"/>
          <p14:tracePt t="167223" x="1462088" y="4905375"/>
          <p14:tracePt t="167244" x="1517650" y="4916488"/>
          <p14:tracePt t="167248" x="1528763" y="4932363"/>
          <p14:tracePt t="167278" x="1544638" y="4943475"/>
          <p14:tracePt t="167312" x="1595438" y="4983163"/>
          <p14:tracePt t="167345" x="1662113" y="4994275"/>
          <p14:tracePt t="167453" x="1657350" y="4994275"/>
          <p14:tracePt t="167462" x="1639888" y="4987925"/>
          <p14:tracePt t="167477" x="1612900" y="4960938"/>
          <p14:tracePt t="167478" x="1601788" y="4949825"/>
          <p14:tracePt t="167511" x="1466850" y="4916488"/>
          <p14:tracePt t="167544" x="1311275" y="4849813"/>
          <p14:tracePt t="167578" x="1076325" y="4781550"/>
          <p14:tracePt t="167583" x="1027113" y="4748213"/>
          <p14:tracePt t="167611" x="982663" y="4732338"/>
          <p14:tracePt t="167695" x="969963" y="4732338"/>
          <p14:tracePt t="167711" x="969963" y="4743450"/>
          <p14:tracePt t="167727" x="969963" y="4754563"/>
          <p14:tracePt t="167745" x="982663" y="4792663"/>
          <p14:tracePt t="167778" x="1116013" y="4865688"/>
          <p14:tracePt t="167784" x="1165225" y="4883150"/>
          <p14:tracePt t="167811" x="1289050" y="4899025"/>
          <p14:tracePt t="167816" x="1322388" y="4899025"/>
          <p14:tracePt t="167846" x="1477963" y="4965700"/>
          <p14:tracePt t="167878" x="1706563" y="5016500"/>
          <p14:tracePt t="167887" x="1735138" y="5016500"/>
          <p14:tracePt t="167911" x="1763713" y="5027613"/>
          <p14:tracePt t="167950" x="1797050" y="5027613"/>
          <p14:tracePt t="167979" x="1819275" y="5056188"/>
          <p14:tracePt t="167984" x="1830388" y="5056188"/>
          <p14:tracePt t="168111" x="1824038" y="5016500"/>
          <p14:tracePt t="168119" x="1824038" y="5005388"/>
          <p14:tracePt t="168145" x="1712913" y="4887913"/>
          <p14:tracePt t="168178" x="1517650" y="4838700"/>
          <p14:tracePt t="168183" x="1450975" y="4821238"/>
          <p14:tracePt t="168211" x="1304925" y="4792663"/>
          <p14:tracePt t="168216" x="1289050" y="4792663"/>
          <p14:tracePt t="168351" x="1277938" y="4792663"/>
          <p14:tracePt t="168366" x="1277938" y="4799013"/>
          <p14:tracePt t="168375" x="1277938" y="4810125"/>
          <p14:tracePt t="168478" x="1289050" y="4854575"/>
          <p14:tracePt t="168485" x="1289050" y="4865688"/>
          <p14:tracePt t="168509" x="1428750" y="4916488"/>
          <p14:tracePt t="168543" x="1624013" y="4949825"/>
          <p14:tracePt t="168576" x="1808163" y="5022850"/>
          <p14:tracePt t="168609" x="1924050" y="5060950"/>
          <p14:tracePt t="168645" x="1941513" y="5060950"/>
          <p14:tracePt t="168848" x="1941513" y="5056188"/>
          <p14:tracePt t="168878" x="1901825" y="5016500"/>
          <p14:tracePt t="168911" x="1841500" y="4987925"/>
          <p14:tracePt t="168945" x="1624013" y="4887913"/>
          <p14:tracePt t="168950" x="1573213" y="4872038"/>
          <p14:tracePt t="168978" x="1422400" y="4838700"/>
          <p14:tracePt t="168983" x="1355725" y="4838700"/>
          <p14:tracePt t="169011" x="1338263" y="4821238"/>
          <p14:tracePt t="169327" x="1349375" y="4821238"/>
          <p14:tracePt t="169345" x="1377950" y="4832350"/>
          <p14:tracePt t="169353" x="1389063" y="4832350"/>
          <p14:tracePt t="169376" x="1455738" y="4872038"/>
          <p14:tracePt t="169411" x="1579563" y="4921250"/>
          <p14:tracePt t="169417" x="1646238" y="4938713"/>
          <p14:tracePt t="169444" x="1701800" y="4949825"/>
          <p14:tracePt t="169448" x="1712913" y="4949825"/>
          <p14:tracePt t="169478" x="1785938" y="4976813"/>
          <p14:tracePt t="169511" x="1819275" y="4999038"/>
          <p14:tracePt t="169517" x="1835150" y="4999038"/>
          <p14:tracePt t="169545" x="1846263" y="5016500"/>
          <p14:tracePt t="169790" x="1841500" y="5005388"/>
          <p14:tracePt t="169797" x="1824038" y="4994275"/>
          <p14:tracePt t="169810" x="1797050" y="4983163"/>
          <p14:tracePt t="169843" x="1601788" y="4932363"/>
          <p14:tracePt t="169848" x="1533525" y="4916488"/>
          <p14:tracePt t="169879" x="1277938" y="4899025"/>
          <p14:tracePt t="169913" x="1222375" y="4854575"/>
          <p14:tracePt t="169945" x="1204913" y="4838700"/>
          <p14:tracePt t="170291" x="1204913" y="4849813"/>
          <p14:tracePt t="170298" x="1216025" y="4860925"/>
          <p14:tracePt t="170311" x="1260475" y="4876800"/>
          <p14:tracePt t="170315" x="1289050" y="4887913"/>
          <p14:tracePt t="170342" x="1477963" y="4943475"/>
          <p14:tracePt t="170345" x="1511300" y="4960938"/>
          <p14:tracePt t="170379" x="1651000" y="4987925"/>
          <p14:tracePt t="170411" x="1746250" y="5033963"/>
          <p14:tracePt t="170445" x="1757363" y="5033963"/>
          <p14:tracePt t="170478" x="1812925" y="5060950"/>
          <p14:tracePt t="170484" x="1824038" y="5072063"/>
          <p14:tracePt t="170562" x="1841500" y="5100638"/>
          <p14:tracePt t="170570" x="1841500" y="5111750"/>
          <p14:tracePt t="170675" x="1830388" y="5089525"/>
          <p14:tracePt t="170683" x="1830388" y="5078413"/>
          <p14:tracePt t="170711" x="1790700" y="5022850"/>
          <p14:tracePt t="170716" x="1790700" y="5011738"/>
          <p14:tracePt t="170745" x="1739900" y="4999038"/>
          <p14:tracePt t="170748" x="1695450" y="4965700"/>
          <p14:tracePt t="170781" x="1511300" y="4899025"/>
          <p14:tracePt t="170811" x="1355725" y="4883150"/>
          <p14:tracePt t="170845" x="1316038" y="4838700"/>
          <p14:tracePt t="171139" x="1316038" y="4849813"/>
          <p14:tracePt t="171146" x="1316038" y="4860925"/>
          <p14:tracePt t="171179" x="1439863" y="4887913"/>
          <p14:tracePt t="171211" x="1690688" y="4954588"/>
          <p14:tracePt t="171244" x="1901825" y="5038725"/>
          <p14:tracePt t="171250" x="1935163" y="5056188"/>
          <p14:tracePt t="171278" x="1947863" y="5056188"/>
          <p14:tracePt t="171378" x="1941513" y="5045075"/>
          <p14:tracePt t="171395" x="1897063" y="5016500"/>
          <p14:tracePt t="171411" x="1835150" y="4965700"/>
          <p14:tracePt t="171444" x="1612900" y="4860925"/>
          <p14:tracePt t="171451" x="1562100" y="4810125"/>
          <p14:tracePt t="171478" x="1522413" y="4799013"/>
          <p14:tracePt t="171511" x="1466850" y="4787900"/>
          <p14:tracePt t="171516" x="1455738" y="4787900"/>
          <p14:tracePt t="171545" x="1400175" y="4787900"/>
          <p14:tracePt t="171549" x="1389063" y="4787900"/>
          <p14:tracePt t="171779" x="1360488" y="4787900"/>
          <p14:tracePt t="171787" x="1349375" y="4787900"/>
          <p14:tracePt t="171811" x="1355725" y="4849813"/>
          <p14:tracePt t="171845" x="1355725" y="4860925"/>
          <p14:tracePt t="172163" x="1373188" y="4860925"/>
          <p14:tracePt t="172178" x="1373188" y="4838700"/>
          <p14:tracePt t="172187" x="1373188" y="4827588"/>
          <p14:tracePt t="172210" x="1373188" y="4787900"/>
          <p14:tracePt t="172244" x="1373188" y="4687888"/>
          <p14:tracePt t="172278" x="1373188" y="4519613"/>
          <p14:tracePt t="172283" x="1373188" y="4470400"/>
          <p14:tracePt t="172312" x="1373188" y="4419600"/>
          <p14:tracePt t="172317" x="1373188" y="4402138"/>
          <p14:tracePt t="172345" x="1373188" y="4368800"/>
          <p14:tracePt t="172349" x="1373188" y="4324350"/>
          <p14:tracePt t="172378" x="1373188" y="4257675"/>
          <p14:tracePt t="172411" x="1373188" y="4206875"/>
          <p14:tracePt t="172444" x="1373188" y="4184650"/>
          <p14:tracePt t="172478" x="1373188" y="4146550"/>
          <p14:tracePt t="172511" x="1373188" y="4062413"/>
          <p14:tracePt t="172516" x="1373188" y="4051300"/>
          <p14:tracePt t="172723" x="1344613" y="4056063"/>
          <p14:tracePt t="172730" x="1333500" y="4056063"/>
          <p14:tracePt t="172745" x="1333500" y="4084638"/>
          <p14:tracePt t="172749" x="1333500" y="4095750"/>
          <p14:tracePt t="172779" x="1333500" y="4191000"/>
          <p14:tracePt t="172813" x="1333500" y="4257675"/>
          <p14:tracePt t="172844" x="1333500" y="4275138"/>
          <p14:tracePt t="172878" x="1333500" y="4335463"/>
          <p14:tracePt t="172883" x="1344613" y="4386263"/>
          <p14:tracePt t="172912" x="1373188" y="4475163"/>
          <p14:tracePt t="172916" x="1389063" y="4503738"/>
          <p14:tracePt t="172944" x="1406525" y="4548188"/>
          <p14:tracePt t="172948" x="1406525" y="4559300"/>
          <p14:tracePt t="172979" x="1406525" y="4586288"/>
          <p14:tracePt t="173011" x="1417638" y="4643438"/>
          <p14:tracePt t="173015" x="1417638" y="4654550"/>
          <p14:tracePt t="173044" x="1462088" y="4754563"/>
          <p14:tracePt t="173049" x="1462088" y="4765675"/>
          <p14:tracePt t="173078" x="1477963" y="4905375"/>
          <p14:tracePt t="173111" x="1495425" y="5022850"/>
          <p14:tracePt t="173144" x="1511300" y="5138738"/>
          <p14:tracePt t="173178" x="1539875" y="5189538"/>
          <p14:tracePt t="173211" x="1550988" y="5211763"/>
          <p14:tracePt t="173255" x="1550988" y="5178425"/>
          <p14:tracePt t="173279" x="1450975" y="5016500"/>
          <p14:tracePt t="173311" x="1322388" y="4787900"/>
          <p14:tracePt t="173344" x="1277938" y="4630738"/>
          <p14:tracePt t="173378" x="1277938" y="4419600"/>
          <p14:tracePt t="173381" x="1277938" y="4375150"/>
          <p14:tracePt t="173410" x="1277938" y="4268788"/>
          <p14:tracePt t="173414" x="1277938" y="4257675"/>
          <p14:tracePt t="174535" x="1260475" y="4229100"/>
          <p14:tracePt t="174545" x="1260475" y="4217988"/>
          <p14:tracePt t="174599" x="1249363" y="4202113"/>
          <p14:tracePt t="174615" x="1238250" y="4191000"/>
          <p14:tracePt t="175047" x="1222375" y="4191000"/>
          <p14:tracePt t="175063" x="1211263" y="4213225"/>
          <p14:tracePt t="175079" x="1211263" y="4240213"/>
          <p14:tracePt t="175112" x="1154113" y="4308475"/>
          <p14:tracePt t="175413" x="1143000" y="4346575"/>
          <p14:tracePt t="175421" x="1143000" y="4364038"/>
          <p14:tracePt t="175444" x="1127125" y="4375150"/>
          <p14:tracePt t="175448" x="1116013" y="4402138"/>
          <p14:tracePt t="175478" x="1087438" y="4441825"/>
          <p14:tracePt t="175639" x="1087438" y="4452938"/>
          <p14:tracePt t="175654" x="1087438" y="4464050"/>
          <p14:tracePt t="175679" x="1087438" y="4530725"/>
          <p14:tracePt t="175712" x="1087438" y="4559300"/>
          <p14:tracePt t="175785" x="1087438" y="4570413"/>
          <p14:tracePt t="175791" x="1087438" y="4581525"/>
          <p14:tracePt t="175814" x="1087438" y="4608513"/>
          <p14:tracePt t="175844" x="1087438" y="4619625"/>
          <p14:tracePt t="175848" x="1087438" y="4665663"/>
          <p14:tracePt t="175878" x="1109663" y="4692650"/>
          <p14:tracePt t="175887" x="1127125" y="4692650"/>
          <p14:tracePt t="175911" x="1138238" y="4703763"/>
          <p14:tracePt t="175958" x="1165225" y="4721225"/>
          <p14:tracePt t="175978" x="1177925" y="4721225"/>
          <p14:tracePt t="176011" x="1193800" y="4759325"/>
          <p14:tracePt t="176075" x="1204913" y="4759325"/>
          <p14:tracePt t="176091" x="1216025" y="4759325"/>
          <p14:tracePt t="176111" x="1227138" y="4759325"/>
          <p14:tracePt t="176186" x="1255713" y="4759325"/>
          <p14:tracePt t="176195" x="1271588" y="4759325"/>
          <p14:tracePt t="176211" x="1311275" y="4737100"/>
          <p14:tracePt t="176244" x="1411288" y="4710113"/>
          <p14:tracePt t="176279" x="1422400" y="4699000"/>
          <p14:tracePt t="176347" x="1500188" y="4699000"/>
          <p14:tracePt t="176353" x="1517650" y="4699000"/>
          <p14:tracePt t="176376" x="1539875" y="4699000"/>
          <p14:tracePt t="176457" x="1550988" y="4699000"/>
          <p14:tracePt t="176507" x="1579563" y="4699000"/>
          <p14:tracePt t="176515" x="1595438" y="4699000"/>
          <p14:tracePt t="176545" x="1606550" y="4699000"/>
          <p14:tracePt t="176579" x="1617663" y="4699000"/>
          <p14:tracePt t="176611" x="1628775" y="4703763"/>
          <p14:tracePt t="176683" x="1646238" y="4714875"/>
          <p14:tracePt t="176731" x="1657350" y="4725988"/>
          <p14:tracePt t="176746" x="1668463" y="4754563"/>
          <p14:tracePt t="176755" x="1668463" y="4770438"/>
          <p14:tracePt t="176779" x="1712913" y="4781550"/>
          <p14:tracePt t="176811" x="1724025" y="4781550"/>
          <p14:tracePt t="176906" x="1735138" y="4781550"/>
          <p14:tracePt t="176925" x="1752600" y="4781550"/>
          <p14:tracePt t="176944" x="1763713" y="4781550"/>
          <p14:tracePt t="176978" x="1774825" y="4781550"/>
          <p14:tracePt t="177011" x="1812925" y="4765675"/>
          <p14:tracePt t="177045" x="1868488" y="4710113"/>
          <p14:tracePt t="177052" x="1879600" y="4699000"/>
          <p14:tracePt t="177078" x="1890713" y="4681538"/>
          <p14:tracePt t="177163" x="1890713" y="4659313"/>
          <p14:tracePt t="177173" x="1901825" y="4643438"/>
          <p14:tracePt t="177180" x="1901825" y="4614863"/>
          <p14:tracePt t="177210" x="1901825" y="4564063"/>
          <p14:tracePt t="177246" x="1901825" y="4552950"/>
          <p14:tracePt t="177278" x="1901825" y="4503738"/>
          <p14:tracePt t="177339" x="1901825" y="4475163"/>
          <p14:tracePt t="177347" x="1901825" y="4446588"/>
          <p14:tracePt t="177375" x="1797050" y="4346575"/>
          <p14:tracePt t="177377" x="1768475" y="4335463"/>
          <p14:tracePt t="177409" x="1590675" y="4302125"/>
          <p14:tracePt t="177443" x="1477963" y="4302125"/>
          <p14:tracePt t="177476" x="1355725" y="4302125"/>
          <p14:tracePt t="177509" x="1266825" y="4302125"/>
          <p14:tracePt t="177544" x="1244600" y="4308475"/>
          <p14:tracePt t="177548" x="1227138" y="4308475"/>
          <p14:tracePt t="177578" x="1154113" y="4352925"/>
          <p14:tracePt t="177611" x="1071563" y="4391025"/>
          <p14:tracePt t="177645" x="1031875" y="4419600"/>
          <p14:tracePt t="177678" x="993775" y="4446588"/>
          <p14:tracePt t="177712" x="954088" y="4459288"/>
          <p14:tracePt t="177771" x="936625" y="4486275"/>
          <p14:tracePt t="177778" x="936625" y="4497388"/>
          <p14:tracePt t="177812" x="936625" y="4597400"/>
          <p14:tracePt t="177844" x="1027113" y="4703763"/>
          <p14:tracePt t="177878" x="1216025" y="4810125"/>
          <p14:tracePt t="177882" x="1227138" y="4827588"/>
          <p14:tracePt t="177911" x="1238250" y="4827588"/>
          <p14:tracePt t="177915" x="1266825" y="4838700"/>
          <p14:tracePt t="177944" x="1349375" y="4838700"/>
          <p14:tracePt t="177949" x="1377950" y="4838700"/>
          <p14:tracePt t="177977" x="1450975" y="4849813"/>
          <p14:tracePt t="177979" x="1495425" y="4849813"/>
          <p14:tracePt t="178010" x="1657350" y="4849813"/>
          <p14:tracePt t="178043" x="1695450" y="4849813"/>
          <p14:tracePt t="178076" x="1763713" y="4849813"/>
          <p14:tracePt t="178111" x="1824038" y="4849813"/>
          <p14:tracePt t="178114" x="1857375" y="4849813"/>
          <p14:tracePt t="178143" x="1908175" y="4849813"/>
          <p14:tracePt t="178146" x="1924050" y="4849813"/>
          <p14:tracePt t="178177" x="2003425" y="4849813"/>
          <p14:tracePt t="178211" x="2030413" y="4849813"/>
          <p14:tracePt t="178243" x="2070100" y="4843463"/>
          <p14:tracePt t="178277" x="2081213" y="4832350"/>
          <p14:tracePt t="178310" x="2187575" y="4721225"/>
          <p14:tracePt t="178343" x="2220913" y="4541838"/>
          <p14:tracePt t="178347" x="2220913" y="4497388"/>
          <p14:tracePt t="178376" x="2220913" y="4441825"/>
          <p14:tracePt t="178410" x="2220913" y="4430713"/>
          <p14:tracePt t="178443" x="2187575" y="4375150"/>
          <p14:tracePt t="178476" x="2052638" y="4302125"/>
          <p14:tracePt t="178510" x="1874838" y="4251325"/>
          <p14:tracePt t="178513" x="1863725" y="4251325"/>
          <p14:tracePt t="178586" x="1835150" y="4251325"/>
          <p14:tracePt t="178594" x="1768475" y="4251325"/>
          <p14:tracePt t="178611" x="1673225" y="4251325"/>
          <p14:tracePt t="178643" x="1562100" y="4264025"/>
          <p14:tracePt t="178676" x="1522413" y="4291013"/>
          <p14:tracePt t="178714" x="1495425" y="4291013"/>
          <p14:tracePt t="178745" x="1444625" y="4319588"/>
          <p14:tracePt t="178748" x="1433513" y="4319588"/>
          <p14:tracePt t="178778" x="1360488" y="4357688"/>
          <p14:tracePt t="178811" x="1316038" y="4357688"/>
          <p14:tracePt t="178846" x="1289050" y="4375150"/>
          <p14:tracePt t="178878" x="1277938" y="4375150"/>
          <p14:tracePt t="178913" x="1266825" y="4386263"/>
          <p14:tracePt t="178945" x="1255713" y="4397375"/>
          <p14:tracePt t="179019" x="1238250" y="4408488"/>
          <p14:tracePt t="179035" x="1238250" y="4424363"/>
          <p14:tracePt t="179045" x="1238250" y="4435475"/>
          <p14:tracePt t="179078" x="1238250" y="4530725"/>
          <p14:tracePt t="179082" x="1238250" y="4559300"/>
          <p14:tracePt t="179111" x="1249363" y="4614863"/>
          <p14:tracePt t="179144" x="1400175" y="4659313"/>
          <p14:tracePt t="179178" x="1646238" y="4776788"/>
          <p14:tracePt t="179182" x="1739900" y="4799013"/>
          <p14:tracePt t="179211" x="1930400" y="4849813"/>
          <p14:tracePt t="179215" x="1941513" y="4849813"/>
          <p14:tracePt t="179245" x="2008188" y="4865688"/>
          <p14:tracePt t="179249" x="2025650" y="4865688"/>
          <p14:tracePt t="179279" x="2092325" y="4865688"/>
          <p14:tracePt t="179311" x="2103438" y="4865688"/>
          <p14:tracePt t="179346" x="2130425" y="4865688"/>
          <p14:tracePt t="179378" x="2187575" y="4854575"/>
          <p14:tracePt t="179411" x="2254250" y="4827588"/>
          <p14:tracePt t="179487" x="2254250" y="4787900"/>
          <p14:tracePt t="179495" x="2254250" y="4770438"/>
          <p14:tracePt t="179512" x="2254250" y="4699000"/>
          <p14:tracePt t="179545" x="2119313" y="4570413"/>
          <p14:tracePt t="179551" x="2041525" y="4514850"/>
          <p14:tracePt t="179578" x="1935163" y="4435475"/>
          <p14:tracePt t="179582" x="1863725" y="4402138"/>
          <p14:tracePt t="179611" x="1717675" y="4368800"/>
          <p14:tracePt t="179615" x="1701800" y="4368800"/>
          <p14:tracePt t="179647" x="1568450" y="4352925"/>
          <p14:tracePt t="179679" x="1377950" y="4352925"/>
          <p14:tracePt t="179711" x="1216025" y="4408488"/>
          <p14:tracePt t="179744" x="1160463" y="4419600"/>
          <p14:tracePt t="179779" x="1149350" y="4435475"/>
          <p14:tracePt t="179783" x="1138238" y="4446588"/>
          <p14:tracePt t="179812" x="1127125" y="4459288"/>
          <p14:tracePt t="179887" x="1109663" y="4486275"/>
          <p14:tracePt t="179895" x="1109663" y="4503738"/>
          <p14:tracePt t="179911" x="1109663" y="4514850"/>
          <p14:tracePt t="179945" x="1109663" y="4659313"/>
          <p14:tracePt t="179949" x="1138238" y="4710113"/>
          <p14:tracePt t="179978" x="1249363" y="4787900"/>
          <p14:tracePt t="179982" x="1260475" y="4799013"/>
          <p14:tracePt t="180011" x="1473200" y="4849813"/>
          <p14:tracePt t="180015" x="1573213" y="4887913"/>
          <p14:tracePt t="180044" x="1757363" y="4943475"/>
          <p14:tracePt t="180048" x="1824038" y="4943475"/>
          <p14:tracePt t="180079" x="2019300" y="4943475"/>
          <p14:tracePt t="180111" x="2085975" y="4921250"/>
          <p14:tracePt t="180145" x="2097088" y="4910138"/>
          <p14:tracePt t="180178" x="2136775" y="4894263"/>
          <p14:tracePt t="180212" x="2147888" y="4883150"/>
          <p14:tracePt t="180246" x="2192338" y="4743450"/>
          <p14:tracePt t="180278" x="2192338" y="4570413"/>
          <p14:tracePt t="180311" x="2181225" y="4492625"/>
          <p14:tracePt t="180319" x="2181225" y="4475163"/>
          <p14:tracePt t="180345" x="2159000" y="4435475"/>
          <p14:tracePt t="180375" x="1985963" y="4357688"/>
          <p14:tracePt t="180409" x="1712913" y="4324350"/>
          <p14:tracePt t="180442" x="1601788" y="4324350"/>
          <p14:tracePt t="180445" x="1590675" y="4324350"/>
          <p14:tracePt t="180479" x="1533525" y="4324350"/>
          <p14:tracePt t="180511" x="1455738" y="4324350"/>
          <p14:tracePt t="180520" x="1411288" y="4335463"/>
          <p14:tracePt t="180545" x="1322388" y="4364038"/>
          <p14:tracePt t="180578" x="1266825" y="4391025"/>
          <p14:tracePt t="180611" x="1255713" y="4402138"/>
          <p14:tracePt t="180670" x="1255713" y="4413250"/>
          <p14:tracePt t="180678" x="1238250" y="4424363"/>
          <p14:tracePt t="180713" x="1227138" y="4441825"/>
          <p14:tracePt t="180745" x="1216025" y="4475163"/>
          <p14:tracePt t="180778" x="1216025" y="4530725"/>
          <p14:tracePt t="180783" x="1216025" y="4541838"/>
          <p14:tracePt t="180812" x="1216025" y="4570413"/>
          <p14:tracePt t="180815" x="1222375" y="4581525"/>
          <p14:tracePt t="180844" x="1311275" y="4614863"/>
          <p14:tracePt t="180849" x="1355725" y="4630738"/>
          <p14:tracePt t="180879" x="1557338" y="4714875"/>
          <p14:tracePt t="180913" x="1752600" y="4743450"/>
          <p14:tracePt t="180945" x="1908175" y="4787900"/>
          <p14:tracePt t="180978" x="2041525" y="4803775"/>
          <p14:tracePt t="180983" x="2070100" y="4803775"/>
          <p14:tracePt t="181011" x="2143125" y="4803775"/>
          <p14:tracePt t="181016" x="2170113" y="4803775"/>
          <p14:tracePt t="181044" x="2209800" y="4765675"/>
          <p14:tracePt t="181048" x="2225675" y="4754563"/>
          <p14:tracePt t="181078" x="2298700" y="4737100"/>
          <p14:tracePt t="181112" x="2309813" y="4725988"/>
          <p14:tracePt t="181146" x="2365375" y="4687888"/>
          <p14:tracePt t="181178" x="2405063" y="4648200"/>
          <p14:tracePt t="181183" x="2405063" y="4637088"/>
          <p14:tracePt t="181211" x="2405063" y="4581525"/>
          <p14:tracePt t="181215" x="2405063" y="4552950"/>
          <p14:tracePt t="181244" x="2376488" y="4430713"/>
          <p14:tracePt t="181248" x="2343150" y="4413250"/>
          <p14:tracePt t="181278" x="2203450" y="4324350"/>
          <p14:tracePt t="181311" x="1863725" y="4217988"/>
          <p14:tracePt t="181344" x="1573213" y="4217988"/>
          <p14:tracePt t="181378" x="1517650" y="4217988"/>
          <p14:tracePt t="181411" x="1477963" y="4257675"/>
          <p14:tracePt t="181415" x="1450975" y="4257675"/>
          <p14:tracePt t="181444" x="1395413" y="4286250"/>
          <p14:tracePt t="181448" x="1366838" y="4297363"/>
          <p14:tracePt t="181486" x="1355725" y="4297363"/>
          <p14:tracePt t="181519" x="1344613" y="4297363"/>
          <p14:tracePt t="181544" x="1316038" y="4297363"/>
          <p14:tracePt t="181578" x="1304925" y="4308475"/>
          <p14:tracePt t="181611" x="1293813" y="4324350"/>
          <p14:tracePt t="181679" x="1277938" y="4335463"/>
          <p14:tracePt t="181687" x="1266825" y="4364038"/>
          <p14:tracePt t="181711" x="1249363" y="4430713"/>
          <p14:tracePt t="181744" x="1249363" y="4530725"/>
          <p14:tracePt t="181778" x="1277938" y="4648200"/>
          <p14:tracePt t="181782" x="1327150" y="4699000"/>
          <p14:tracePt t="181811" x="1439863" y="4765675"/>
          <p14:tracePt t="181815" x="1511300" y="4799013"/>
          <p14:tracePt t="181844" x="1579563" y="4814888"/>
          <p14:tracePt t="181848" x="1628775" y="4814888"/>
          <p14:tracePt t="181880" x="1774825" y="4827588"/>
          <p14:tracePt t="181911" x="1970088" y="4843463"/>
          <p14:tracePt t="181944" x="1992313" y="4854575"/>
          <p14:tracePt t="181999" x="2036763" y="4854575"/>
          <p14:tracePt t="182011" x="2047875" y="4849813"/>
          <p14:tracePt t="182044" x="2108200" y="4792663"/>
          <p14:tracePt t="182048" x="2119313" y="4748213"/>
          <p14:tracePt t="182078" x="2119313" y="4665663"/>
          <p14:tracePt t="182111" x="2081213" y="4541838"/>
          <p14:tracePt t="182144" x="1801813" y="4402138"/>
          <p14:tracePt t="182181" x="1417638" y="4341813"/>
          <p14:tracePt t="182212" x="1260475" y="4341813"/>
          <p14:tracePt t="182242" x="1131888" y="4408488"/>
          <p14:tracePt t="182276" x="1104900" y="4452938"/>
          <p14:tracePt t="182483" x="1104900" y="4441825"/>
          <p14:tracePt t="182499" x="1104900" y="4413250"/>
          <p14:tracePt t="182511" x="1116013" y="4386263"/>
          <p14:tracePt t="182545" x="1116013" y="4346575"/>
          <p14:tracePt t="182549" x="1116013" y="4335463"/>
          <p14:tracePt t="182578" x="1154113" y="4308475"/>
          <p14:tracePt t="182611" x="1182688" y="4240213"/>
          <p14:tracePt t="182646" x="1193800" y="4173538"/>
          <p14:tracePt t="182678" x="1211263" y="4162425"/>
          <p14:tracePt t="182711" x="1222375" y="4151313"/>
          <p14:tracePt t="182747" x="1244600" y="4151313"/>
          <p14:tracePt t="182779" x="1327150" y="4124325"/>
          <p14:tracePt t="182899" x="1327150" y="4140200"/>
          <p14:tracePt t="182907" x="1327150" y="4157663"/>
          <p14:tracePt t="182914" x="1327150" y="4195763"/>
          <p14:tracePt t="182944" x="1327150" y="4302125"/>
          <p14:tracePt t="182948" x="1327150" y="4313238"/>
          <p14:tracePt t="182979" x="1327150" y="4464050"/>
          <p14:tracePt t="183011" x="1344613" y="4597400"/>
          <p14:tracePt t="183019" x="1355725" y="4625975"/>
          <p14:tracePt t="183044" x="1373188" y="4732338"/>
          <p14:tracePt t="183078" x="1450975" y="4854575"/>
          <p14:tracePt t="183083" x="1462088" y="4887913"/>
          <p14:tracePt t="183111" x="1522413" y="5011738"/>
          <p14:tracePt t="183116" x="1539875" y="5038725"/>
          <p14:tracePt t="183144" x="1612900" y="5094288"/>
          <p14:tracePt t="183148" x="1628775" y="5111750"/>
          <p14:tracePt t="183178" x="1639888" y="5122863"/>
          <p14:tracePt t="183219" x="1651000" y="5133975"/>
          <p14:tracePt t="183244" x="1706563" y="5178425"/>
          <p14:tracePt t="183278" x="1874838" y="5329238"/>
          <p14:tracePt t="183283" x="1890713" y="5340350"/>
          <p14:tracePt t="183312" x="1941513" y="5367338"/>
          <p14:tracePt t="183316" x="1970088" y="5380038"/>
          <p14:tracePt t="183344" x="2014538" y="5395913"/>
          <p14:tracePt t="183348" x="2041525" y="5407025"/>
          <p14:tracePt t="183375" x="2125663" y="5424488"/>
          <p14:tracePt t="183378" x="2154238" y="5451475"/>
          <p14:tracePt t="183409" x="2371725" y="5518150"/>
          <p14:tracePt t="183442" x="2682875" y="5608638"/>
          <p14:tracePt t="183476" x="2940050" y="5680075"/>
          <p14:tracePt t="183512" x="3006725" y="5697538"/>
          <p14:tracePt t="183649" x="3017838" y="5708650"/>
          <p14:tracePt t="183665" x="3017838" y="5719763"/>
          <p14:tracePt t="183676" x="3017838" y="5764213"/>
          <p14:tracePt t="183709" x="3046413" y="5848350"/>
          <p14:tracePt t="183742" x="3062288" y="5908675"/>
          <p14:tracePt t="183745" x="3062288" y="5926138"/>
          <p14:tracePt t="183776" x="3073400" y="5954713"/>
          <p14:tracePt t="184609" x="0" y="0"/>
        </p14:tracePtLst>
        <p14:tracePtLst>
          <p14:tracePt t="185910" x="1500188" y="4140200"/>
          <p14:tracePt t="185999" x="1489075" y="4140200"/>
          <p14:tracePt t="186016" x="1477963" y="4140200"/>
          <p14:tracePt t="186023" x="1466850" y="4146550"/>
          <p14:tracePt t="186047" x="1466850" y="4157663"/>
          <p14:tracePt t="186079" x="1473200" y="4291013"/>
          <p14:tracePt t="186111" x="1489075" y="4335463"/>
          <p14:tracePt t="186399" x="1489075" y="4330700"/>
          <p14:tracePt t="186407" x="1489075" y="4313238"/>
          <p14:tracePt t="186446" x="1489075" y="4302125"/>
          <p14:tracePt t="186454" x="1489075" y="4291013"/>
          <p14:tracePt t="186479" x="1489075" y="4240213"/>
          <p14:tracePt t="186512" x="1489075" y="4224338"/>
          <p14:tracePt t="186560" x="1489075" y="4213225"/>
          <p14:tracePt t="186578" x="1489075" y="4184650"/>
          <p14:tracePt t="186611" x="1489075" y="4117975"/>
          <p14:tracePt t="186615" x="1489075" y="4106863"/>
          <p14:tracePt t="186671" x="1506538" y="4062413"/>
          <p14:tracePt t="186678" x="1506538" y="4051300"/>
          <p14:tracePt t="186799" x="1506538" y="4056063"/>
          <p14:tracePt t="186814" x="1506538" y="4117975"/>
          <p14:tracePt t="186823" x="1562100" y="4191000"/>
          <p14:tracePt t="186845" x="1617663" y="4246563"/>
          <p14:tracePt t="186848" x="1628775" y="4264025"/>
          <p14:tracePt t="186878" x="1717675" y="4319588"/>
          <p14:tracePt t="186943" x="1728788" y="4335463"/>
          <p14:tracePt t="186959" x="1746250" y="4364038"/>
          <p14:tracePt t="186978" x="1746250" y="4375150"/>
          <p14:tracePt t="187011" x="1841500" y="4470400"/>
          <p14:tracePt t="187016" x="1852613" y="4481513"/>
          <p14:tracePt t="187045" x="1908175" y="4537075"/>
          <p14:tracePt t="187048" x="1924050" y="4548188"/>
          <p14:tracePt t="187081" x="1963738" y="4564063"/>
          <p14:tracePt t="187111" x="2003425" y="4575175"/>
          <p14:tracePt t="187144" x="2074863" y="4630738"/>
          <p14:tracePt t="187179" x="2143125" y="4670425"/>
          <p14:tracePt t="187184" x="2154238" y="4681538"/>
          <p14:tracePt t="187212" x="2165350" y="4699000"/>
          <p14:tracePt t="187215" x="2176463" y="4699000"/>
          <p14:tracePt t="187245" x="2247900" y="4737100"/>
          <p14:tracePt t="187250" x="2265363" y="4754563"/>
          <p14:tracePt t="187256" x="2276475" y="4754563"/>
          <p14:tracePt t="187277" x="2314575" y="4765675"/>
          <p14:tracePt t="187552" x="2314575" y="4759325"/>
          <p14:tracePt t="187566" x="2314575" y="4732338"/>
          <p14:tracePt t="187578" x="2309813" y="4721225"/>
          <p14:tracePt t="187611" x="2198688" y="4548188"/>
          <p14:tracePt t="187616" x="2165350" y="4530725"/>
          <p14:tracePt t="187645" x="2047875" y="4413250"/>
          <p14:tracePt t="187649" x="2030413" y="4402138"/>
          <p14:tracePt t="187679" x="1947863" y="4330700"/>
          <p14:tracePt t="187711" x="1947863" y="4308475"/>
          <p14:tracePt t="187745" x="1935163" y="4291013"/>
          <p14:tracePt t="187839" x="1919288" y="4251325"/>
          <p14:tracePt t="187847" x="1919288" y="4235450"/>
          <p14:tracePt t="187878" x="1897063" y="4213225"/>
          <p14:tracePt t="187912" x="1879600" y="4184650"/>
          <p14:tracePt t="187945" x="1835150" y="4146550"/>
          <p14:tracePt t="187952" x="1824038" y="4129088"/>
          <p14:tracePt t="188048" x="1812925" y="4129088"/>
          <p14:tracePt t="188063" x="1812925" y="4151313"/>
          <p14:tracePt t="188079" x="1812925" y="4229100"/>
          <p14:tracePt t="188112" x="1824038" y="4419600"/>
          <p14:tracePt t="188145" x="1885950" y="4497388"/>
          <p14:tracePt t="188178" x="1897063" y="4508500"/>
          <p14:tracePt t="188212" x="1952625" y="4581525"/>
          <p14:tracePt t="188245" x="2025650" y="4608513"/>
          <p14:tracePt t="188291" x="2036763" y="4608513"/>
          <p14:tracePt t="188311" x="2063750" y="4619625"/>
          <p14:tracePt t="188346" x="2154238" y="4676775"/>
          <p14:tracePt t="188378" x="2192338" y="4714875"/>
          <p14:tracePt t="188411" x="2243138" y="4754563"/>
          <p14:tracePt t="188420" x="2243138" y="4765675"/>
          <p14:tracePt t="188442" x="2298700" y="4838700"/>
          <p14:tracePt t="188478" x="2382838" y="4887913"/>
          <p14:tracePt t="188483" x="2393950" y="4905375"/>
          <p14:tracePt t="188512" x="2449513" y="4932363"/>
          <p14:tracePt t="188516" x="2476500" y="4943475"/>
          <p14:tracePt t="188544" x="2544763" y="4972050"/>
          <p14:tracePt t="188548" x="2555875" y="4972050"/>
          <p14:tracePt t="188579" x="2593975" y="4994275"/>
          <p14:tracePt t="188612" x="2649538" y="5049838"/>
          <p14:tracePt t="188620" x="2660650" y="5060950"/>
          <p14:tracePt t="188645" x="2689225" y="5089525"/>
          <p14:tracePt t="188678" x="2728913" y="5207000"/>
          <p14:tracePt t="188683" x="2728913" y="5218113"/>
          <p14:tracePt t="188712" x="2900363" y="5322888"/>
          <p14:tracePt t="188717" x="2951163" y="5356225"/>
          <p14:tracePt t="188742" x="3119438" y="5391150"/>
          <p14:tracePt t="188745" x="3186113" y="5391150"/>
          <p14:tracePt t="188776" x="3363913" y="5391150"/>
          <p14:tracePt t="188778" x="3430588" y="5391150"/>
          <p14:tracePt t="188809" x="3659188" y="5391150"/>
          <p14:tracePt t="188843" x="3776663" y="5391150"/>
          <p14:tracePt t="188876" x="3787775" y="5391150"/>
          <p14:tracePt t="188911" x="3798888" y="5391150"/>
          <p14:tracePt t="188915" x="3827463" y="5391150"/>
          <p14:tracePt t="188944" x="3894138" y="5384800"/>
          <p14:tracePt t="188949" x="3927475" y="5351463"/>
          <p14:tracePt t="188978" x="3994150" y="5322888"/>
          <p14:tracePt t="189012" x="4038600" y="5311775"/>
          <p14:tracePt t="189044" x="4083050" y="5284788"/>
          <p14:tracePt t="189078" x="4206875" y="5156200"/>
          <p14:tracePt t="189112" x="4206875" y="5127625"/>
          <p14:tracePt t="189116" x="4206875" y="5100638"/>
          <p14:tracePt t="189145" x="4206875" y="5089525"/>
          <p14:tracePt t="189180" x="4206875" y="5122863"/>
          <p14:tracePt t="189212" x="4211638" y="5391150"/>
          <p14:tracePt t="189244" x="4429125" y="5602288"/>
          <p14:tracePt t="189278" x="4859338" y="5619750"/>
          <p14:tracePt t="189282" x="4981575" y="5619750"/>
          <p14:tracePt t="189311" x="5116513" y="5608638"/>
          <p14:tracePt t="189315" x="5116513" y="5586413"/>
          <p14:tracePt t="189345" x="5116513" y="5513388"/>
          <p14:tracePt t="189348" x="5116513" y="5502275"/>
          <p14:tracePt t="189377" x="5132388" y="5435600"/>
          <p14:tracePt t="189409" x="5121275" y="5367338"/>
          <p14:tracePt t="189442" x="4837113" y="5284788"/>
          <p14:tracePt t="189478" x="4624388" y="5284788"/>
          <p14:tracePt t="189483" x="4613275" y="5284788"/>
          <p14:tracePt t="189511" x="4557713" y="5307013"/>
          <p14:tracePt t="189515" x="4541838" y="5373688"/>
          <p14:tracePt t="189545" x="4541838" y="5495925"/>
          <p14:tracePt t="189548" x="4541838" y="5546725"/>
          <p14:tracePt t="189578" x="4630738" y="5653088"/>
          <p14:tracePt t="189611" x="4859338" y="5713413"/>
          <p14:tracePt t="189644" x="5032375" y="5691188"/>
          <p14:tracePt t="189678" x="5099050" y="5468938"/>
          <p14:tracePt t="189683" x="5116513" y="5395913"/>
          <p14:tracePt t="189712" x="5116513" y="5245100"/>
          <p14:tracePt t="189716" x="5072063" y="5183188"/>
          <p14:tracePt t="189745" x="4954588" y="5111750"/>
          <p14:tracePt t="189748" x="4943475" y="5083175"/>
          <p14:tracePt t="189780" x="4903788" y="5060950"/>
          <p14:tracePt t="189811" x="4786313" y="5067300"/>
          <p14:tracePt t="189845" x="4613275" y="5256213"/>
          <p14:tracePt t="189851" x="4613275" y="5307013"/>
          <p14:tracePt t="189879" x="4597400" y="5407025"/>
          <p14:tracePt t="189884" x="4597400" y="5424488"/>
          <p14:tracePt t="189912" x="4652963" y="5513388"/>
          <p14:tracePt t="189915" x="4714875" y="5529263"/>
          <p14:tracePt t="189944" x="4837113" y="5529263"/>
          <p14:tracePt t="189949" x="4865688" y="5529263"/>
          <p14:tracePt t="189979" x="5014913" y="5356225"/>
          <p14:tracePt t="190011" x="5014913" y="5160963"/>
          <p14:tracePt t="190044" x="4943475" y="5038725"/>
          <p14:tracePt t="190079" x="4932363" y="5027613"/>
          <p14:tracePt t="190083" x="4903788" y="5027613"/>
          <p14:tracePt t="190111" x="4670425" y="5094288"/>
          <p14:tracePt t="190115" x="4613275" y="5145088"/>
          <p14:tracePt t="190145" x="4519613" y="5278438"/>
          <p14:tracePt t="190149" x="4502150" y="5311775"/>
          <p14:tracePt t="190179" x="4502150" y="5429250"/>
          <p14:tracePt t="190212" x="4635500" y="5502275"/>
          <p14:tracePt t="190245" x="4814888" y="5529263"/>
          <p14:tracePt t="190253" x="4826000" y="5518150"/>
          <p14:tracePt t="190277" x="4852988" y="5480050"/>
          <p14:tracePt t="190310" x="4852988" y="5402263"/>
          <p14:tracePt t="190313" x="4819650" y="5307013"/>
          <p14:tracePt t="190343" x="4748213" y="5256213"/>
          <p14:tracePt t="190345" x="4686300" y="5229225"/>
          <p14:tracePt t="190376" x="4630738" y="5229225"/>
          <p14:tracePt t="190379" x="4619625" y="5229225"/>
          <p14:tracePt t="190410" x="4552950" y="5233988"/>
          <p14:tracePt t="190443" x="4508500" y="5351463"/>
          <p14:tracePt t="190476" x="4519613" y="5502275"/>
          <p14:tracePt t="190510" x="4591050" y="5535613"/>
          <p14:tracePt t="190513" x="4608513" y="5535613"/>
          <p14:tracePt t="190611" x="4630738" y="5535613"/>
          <p14:tracePt t="190618" x="4646613" y="5535613"/>
          <p14:tracePt t="190787" x="4646613" y="5513388"/>
          <p14:tracePt t="190796" x="4646613" y="5502275"/>
          <p14:tracePt t="190808" x="0" y="0"/>
        </p14:tracePtLst>
        <p14:tracePtLst>
          <p14:tracePt t="191439" x="2733675" y="4056063"/>
          <p14:tracePt t="191495" x="2773363" y="4056063"/>
          <p14:tracePt t="191503" x="2789238" y="4056063"/>
          <p14:tracePt t="191511" x="2811463" y="4056063"/>
          <p14:tracePt t="191544" x="2984500" y="4079875"/>
          <p14:tracePt t="191578" x="3224213" y="4151313"/>
          <p14:tracePt t="191582" x="3275013" y="4151313"/>
          <p14:tracePt t="191613" x="3348038" y="4151313"/>
          <p14:tracePt t="191645" x="3397250" y="4146550"/>
          <p14:tracePt t="191678" x="3408363" y="4146550"/>
          <p14:tracePt t="191713" x="3452813" y="4102100"/>
          <p14:tracePt t="191744" x="3452813" y="4062413"/>
          <p14:tracePt t="191778" x="3452813" y="3984625"/>
          <p14:tracePt t="191783" x="3452813" y="3973513"/>
          <p14:tracePt t="191812" x="3430588" y="3900488"/>
          <p14:tracePt t="191816" x="3386138" y="3883025"/>
          <p14:tracePt t="191844" x="3290888" y="3805238"/>
          <p14:tracePt t="191848" x="3290888" y="3794125"/>
          <p14:tracePt t="191878" x="3190875" y="3738563"/>
          <p14:tracePt t="191912" x="3095625" y="3738563"/>
          <p14:tracePt t="191944" x="2962275" y="3794125"/>
          <p14:tracePt t="191978" x="2833688" y="3856038"/>
          <p14:tracePt t="191983" x="2822575" y="3871913"/>
          <p14:tracePt t="192070" x="2795588" y="3900488"/>
          <p14:tracePt t="192078" x="2784475" y="3911600"/>
          <p14:tracePt t="192111" x="2767013" y="3951288"/>
          <p14:tracePt t="192144" x="2755900" y="4033838"/>
          <p14:tracePt t="192178" x="2755900" y="4073525"/>
          <p14:tracePt t="192183" x="2755900" y="4084638"/>
          <p14:tracePt t="192212" x="2755900" y="4135438"/>
          <p14:tracePt t="192216" x="2762250" y="4146550"/>
          <p14:tracePt t="192245" x="2911475" y="4346575"/>
          <p14:tracePt t="192248" x="2946400" y="4375150"/>
          <p14:tracePt t="192278" x="3106738" y="4446588"/>
          <p14:tracePt t="192311" x="3275013" y="4435475"/>
          <p14:tracePt t="192344" x="3375025" y="4335463"/>
          <p14:tracePt t="192378" x="3430588" y="4279900"/>
          <p14:tracePt t="192410" x="3481388" y="4213225"/>
          <p14:tracePt t="192445" x="3481388" y="4151313"/>
          <p14:tracePt t="192448" x="3481388" y="4102100"/>
          <p14:tracePt t="192478" x="3341688" y="3973513"/>
          <p14:tracePt t="192511" x="3062288" y="3917950"/>
          <p14:tracePt t="192544" x="2928938" y="3917950"/>
          <p14:tracePt t="192578" x="2900363" y="3917950"/>
          <p14:tracePt t="192583" x="2873375" y="3929063"/>
          <p14:tracePt t="192611" x="2800350" y="4000500"/>
          <p14:tracePt t="192616" x="2773363" y="4000500"/>
          <p14:tracePt t="192644" x="2744788" y="4051300"/>
          <p14:tracePt t="192681" x="2744788" y="4067175"/>
          <p14:tracePt t="192711" x="2733675" y="4106863"/>
          <p14:tracePt t="192744" x="2716213" y="4235450"/>
          <p14:tracePt t="192778" x="2867025" y="4386263"/>
          <p14:tracePt t="192782" x="2968625" y="4424363"/>
          <p14:tracePt t="192811" x="3168650" y="4441825"/>
          <p14:tracePt t="192816" x="3197225" y="4441825"/>
          <p14:tracePt t="192845" x="3325813" y="4441825"/>
          <p14:tracePt t="192848" x="3352800" y="4441825"/>
          <p14:tracePt t="192878" x="3514725" y="4386263"/>
          <p14:tracePt t="192887" x="3525838" y="4375150"/>
          <p14:tracePt t="192912" x="3587750" y="4313238"/>
          <p14:tracePt t="192945" x="3598863" y="4217988"/>
          <p14:tracePt t="192978" x="3598863" y="4006850"/>
          <p14:tracePt t="193012" x="3565525" y="3883025"/>
          <p14:tracePt t="193017" x="3554413" y="3871913"/>
          <p14:tracePt t="193047" x="3536950" y="3860800"/>
          <p14:tracePt t="193078" x="3470275" y="3860800"/>
          <p14:tracePt t="193111" x="3219450" y="3906838"/>
          <p14:tracePt t="193144" x="3035300" y="3989388"/>
          <p14:tracePt t="193151" x="3024188" y="3989388"/>
          <p14:tracePt t="193511" x="3028950" y="4000500"/>
          <p14:tracePt t="193525" x="0" y="0"/>
        </p14:tracePtLst>
        <p14:tracePtLst>
          <p14:tracePt t="196451" x="2711450" y="3967163"/>
          <p14:tracePt t="196507" x="2682875" y="3978275"/>
          <p14:tracePt t="196514" x="2667000" y="3978275"/>
          <p14:tracePt t="196546" x="2667000" y="4073525"/>
          <p14:tracePt t="196579" x="2678113" y="4140200"/>
          <p14:tracePt t="196613" x="2689225" y="4151313"/>
          <p14:tracePt t="196645" x="2728913" y="4191000"/>
          <p14:tracePt t="196678" x="2873375" y="4235450"/>
          <p14:tracePt t="196683" x="2924175" y="4235450"/>
          <p14:tracePt t="196711" x="3013075" y="4251325"/>
          <p14:tracePt t="196715" x="3057525" y="4251325"/>
          <p14:tracePt t="196744" x="3073400" y="4268788"/>
          <p14:tracePt t="196875" x="3051175" y="4268788"/>
          <p14:tracePt t="196882" x="3040063" y="4268788"/>
          <p14:tracePt t="196912" x="3040063" y="4217988"/>
          <p14:tracePt t="196917" x="3040063" y="4206875"/>
          <p14:tracePt t="196955" x="3046413" y="4179888"/>
          <p14:tracePt t="196978" x="3046413" y="4168775"/>
          <p14:tracePt t="197035" x="3057525" y="4151313"/>
          <p14:tracePt t="197045" x="3035300" y="4124325"/>
          <p14:tracePt t="197078" x="2917825" y="4067175"/>
          <p14:tracePt t="197083" x="2884488" y="4033838"/>
          <p14:tracePt t="197111" x="2733675" y="3944938"/>
          <p14:tracePt t="197116" x="2682875" y="3944938"/>
          <p14:tracePt t="197145" x="2589213" y="3878263"/>
          <p14:tracePt t="197179" x="2520950" y="3878263"/>
          <p14:tracePt t="197211" x="2460625" y="3900488"/>
          <p14:tracePt t="197244" x="2432050" y="3929063"/>
          <p14:tracePt t="197933" x="0" y="0"/>
        </p14:tracePtLst>
        <p14:tracePtLst>
          <p14:tracePt t="198584" x="1289050" y="4113213"/>
          <p14:tracePt t="198639" x="1289050" y="4117975"/>
          <p14:tracePt t="198655" x="1289050" y="4129088"/>
          <p14:tracePt t="198678" x="1289050" y="4168775"/>
          <p14:tracePt t="198711" x="1289050" y="4319588"/>
          <p14:tracePt t="198745" x="1289050" y="4508500"/>
          <p14:tracePt t="198750" x="1289050" y="4559300"/>
          <p14:tracePt t="198778" x="1289050" y="4625975"/>
          <p14:tracePt t="198783" x="1289050" y="4643438"/>
          <p14:tracePt t="198812" x="1289050" y="4692650"/>
          <p14:tracePt t="198815" x="1289050" y="4770438"/>
          <p14:tracePt t="198845" x="1289050" y="4894263"/>
          <p14:tracePt t="198850" x="1289050" y="4905375"/>
          <p14:tracePt t="198878" x="1289050" y="5022850"/>
          <p14:tracePt t="198911" x="1289050" y="5072063"/>
          <p14:tracePt t="198945" x="1300163" y="5100638"/>
          <p14:tracePt t="198978" x="1311275" y="5149850"/>
          <p14:tracePt t="198983" x="1311275" y="5178425"/>
          <p14:tracePt t="199012" x="1355725" y="5267325"/>
          <p14:tracePt t="199016" x="1406525" y="5300663"/>
          <p14:tracePt t="199047" x="1477963" y="5384800"/>
          <p14:tracePt t="199079" x="1573213" y="5457825"/>
          <p14:tracePt t="199111" x="1774825" y="5535613"/>
          <p14:tracePt t="199146" x="1974850" y="5613400"/>
          <p14:tracePt t="199150" x="2025650" y="5613400"/>
          <p14:tracePt t="199178" x="2198688" y="5668963"/>
          <p14:tracePt t="199182" x="2225675" y="5668963"/>
          <p14:tracePt t="199211" x="2314575" y="5686425"/>
          <p14:tracePt t="199215" x="2325688" y="5686425"/>
          <p14:tracePt t="199247" x="2443163" y="5686425"/>
          <p14:tracePt t="199279" x="2589213" y="5686425"/>
          <p14:tracePt t="199311" x="2762250" y="5719763"/>
          <p14:tracePt t="199346" x="2800350" y="5730875"/>
          <p14:tracePt t="199389" x="2828925" y="5741988"/>
          <p14:tracePt t="199412" x="2855913" y="5741988"/>
          <p14:tracePt t="199446" x="2911475" y="5741988"/>
          <p14:tracePt t="199519" x="2924175" y="5741988"/>
          <p14:tracePt t="199526" x="2924175" y="5708650"/>
          <p14:tracePt t="199544" x="2778125" y="5575300"/>
          <p14:tracePt t="199578" x="2566988" y="5440363"/>
          <p14:tracePt t="199583" x="2538413" y="5440363"/>
          <p14:tracePt t="199612" x="2527300" y="5429250"/>
          <p14:tracePt t="199647" x="2516188" y="5429250"/>
          <p14:tracePt t="199679" x="2427288" y="5391150"/>
          <p14:tracePt t="199711" x="2416175" y="5391150"/>
          <p14:tracePt t="199759" x="2420938" y="5395913"/>
          <p14:tracePt t="199778" x="2420938" y="5424488"/>
          <p14:tracePt t="199811" x="2593975" y="5608638"/>
          <p14:tracePt t="199817" x="2693988" y="5646738"/>
          <p14:tracePt t="199845" x="2962275" y="5741988"/>
          <p14:tracePt t="199849" x="3062288" y="5786438"/>
          <p14:tracePt t="199879" x="3290888" y="5837238"/>
          <p14:tracePt t="199911" x="3497263" y="5837238"/>
          <p14:tracePt t="199945" x="3654425" y="5853113"/>
          <p14:tracePt t="200095" x="3609975" y="5842000"/>
          <p14:tracePt t="200102" x="3598863" y="5842000"/>
          <p14:tracePt t="200112" x="3554413" y="5808663"/>
          <p14:tracePt t="200142" x="3319463" y="5775325"/>
          <p14:tracePt t="200176" x="3263900" y="5748338"/>
          <p14:tracePt t="200179" x="3252788" y="5748338"/>
          <p14:tracePt t="200211" x="3135313" y="5680075"/>
          <p14:tracePt t="200243" x="2911475" y="5540375"/>
          <p14:tracePt t="200276" x="2806700" y="5495925"/>
          <p14:tracePt t="200370" x="2795588" y="5495925"/>
          <p14:tracePt t="200378" x="2795588" y="5513388"/>
          <p14:tracePt t="200411" x="2935288" y="5735638"/>
          <p14:tracePt t="200445" x="3163888" y="5870575"/>
          <p14:tracePt t="200478" x="3375025" y="5886450"/>
          <p14:tracePt t="200484" x="3392488" y="5886450"/>
          <p14:tracePt t="200511" x="3403600" y="5897563"/>
          <p14:tracePt t="200627" x="3403600" y="5892800"/>
          <p14:tracePt t="200635" x="3381375" y="5892800"/>
          <p14:tracePt t="200644" x="3330575" y="5859463"/>
          <p14:tracePt t="200678" x="3157538" y="5842000"/>
          <p14:tracePt t="200683" x="3106738" y="5826125"/>
          <p14:tracePt t="200711" x="2924175" y="5775325"/>
          <p14:tracePt t="200716" x="2855913" y="5759450"/>
          <p14:tracePt t="200745" x="2762250" y="5697538"/>
          <p14:tracePt t="200749" x="2744788" y="5680075"/>
          <p14:tracePt t="200779" x="2649538" y="5635625"/>
          <p14:tracePt t="200811" x="2622550" y="5613400"/>
          <p14:tracePt t="200845" x="2544763" y="5597525"/>
          <p14:tracePt t="200995" x="2549525" y="5586413"/>
          <p14:tracePt t="201011" x="2578100" y="5597525"/>
          <p14:tracePt t="201018" x="2655888" y="5668963"/>
          <p14:tracePt t="201045" x="2762250" y="5748338"/>
          <p14:tracePt t="201078" x="3068638" y="5875338"/>
          <p14:tracePt t="201083" x="3141663" y="5892800"/>
          <p14:tracePt t="201112" x="3363913" y="5892800"/>
          <p14:tracePt t="201115" x="3430588" y="5892800"/>
          <p14:tracePt t="201144" x="3559175" y="5908675"/>
          <p14:tracePt t="201149" x="3570288" y="5908675"/>
          <p14:tracePt t="201234" x="3565525" y="5870575"/>
          <p14:tracePt t="201243" x="3565525" y="5859463"/>
          <p14:tracePt t="201251" x="3521075" y="5842000"/>
          <p14:tracePt t="201276" x="3341688" y="5724525"/>
          <p14:tracePt t="201310" x="3062288" y="5653088"/>
          <p14:tracePt t="201313" x="3013075" y="5619750"/>
          <p14:tracePt t="201343" x="2946400" y="5580063"/>
          <p14:tracePt t="201346" x="2895600" y="5564188"/>
          <p14:tracePt t="201376" x="2705100" y="5513388"/>
          <p14:tracePt t="201379" x="2638425" y="5495925"/>
          <p14:tracePt t="201411" x="2549525" y="5402263"/>
          <p14:tracePt t="201507" x="2538413" y="5407025"/>
          <p14:tracePt t="201524" x="2544763" y="5418138"/>
          <p14:tracePt t="201544" x="2611438" y="5513388"/>
          <p14:tracePt t="201548" x="2644775" y="5564188"/>
          <p14:tracePt t="201578" x="2946400" y="5735638"/>
          <p14:tracePt t="201611" x="3186113" y="5797550"/>
          <p14:tracePt t="201644" x="3336925" y="5797550"/>
          <p14:tracePt t="201650" x="3381375" y="5797550"/>
          <p14:tracePt t="201678" x="3397250" y="5797550"/>
          <p14:tracePt t="201763" x="3408363" y="5797550"/>
          <p14:tracePt t="201778" x="3397250" y="5775325"/>
          <p14:tracePt t="201787" x="3397250" y="5764213"/>
          <p14:tracePt t="201811" x="3375025" y="5741988"/>
          <p14:tracePt t="201847" x="3363913" y="5741988"/>
          <p14:tracePt t="201851" x="3348038" y="5724525"/>
          <p14:tracePt t="201878" x="3279775" y="5686425"/>
          <p14:tracePt t="201882" x="3268663" y="5686425"/>
          <p14:tracePt t="202227" x="3241675" y="5686425"/>
          <p14:tracePt t="202235" x="3224213" y="5686425"/>
          <p14:tracePt t="202245" x="3163888" y="5619750"/>
          <p14:tracePt t="202278" x="2873375" y="5540375"/>
          <p14:tracePt t="202283" x="2755900" y="5524500"/>
          <p14:tracePt t="202311" x="2354263" y="5457825"/>
          <p14:tracePt t="202317" x="2254250" y="5440363"/>
          <p14:tracePt t="202345" x="2041525" y="5391150"/>
          <p14:tracePt t="202348" x="2030413" y="5391150"/>
          <p14:tracePt t="202376" x="1901825" y="5322888"/>
          <p14:tracePt t="202379" x="1852613" y="5289550"/>
          <p14:tracePt t="202409" x="1639888" y="5172075"/>
          <p14:tracePt t="202443" x="1590675" y="5145088"/>
          <p14:tracePt t="202476" x="1506538" y="5072063"/>
          <p14:tracePt t="202511" x="1360488" y="4927600"/>
          <p14:tracePt t="202517" x="1344613" y="4916488"/>
          <p14:tracePt t="202545" x="1255713" y="4803775"/>
          <p14:tracePt t="202549" x="1244600" y="4792663"/>
          <p14:tracePt t="202579" x="1193800" y="4670425"/>
          <p14:tracePt t="202611" x="1060450" y="4413250"/>
          <p14:tracePt t="202644" x="931863" y="4246563"/>
          <p14:tracePt t="202678" x="865188" y="4206875"/>
          <p14:tracePt t="202682" x="847725" y="4195763"/>
          <p14:tracePt t="202789" x="847725" y="4184650"/>
          <p14:tracePt t="202803" x="876300" y="4151313"/>
          <p14:tracePt t="202813" x="887413" y="4140200"/>
          <p14:tracePt t="202843" x="909638" y="4102100"/>
          <p14:tracePt t="202878" x="925513" y="4062413"/>
          <p14:tracePt t="202963" x="936625" y="4062413"/>
          <p14:tracePt t="202970" x="947738" y="4051300"/>
          <p14:tracePt t="203027" x="965200" y="4056063"/>
          <p14:tracePt t="203043" x="993775" y="4073525"/>
          <p14:tracePt t="203051" x="1004888" y="4073525"/>
          <p14:tracePt t="203078" x="1020763" y="4113213"/>
          <p14:tracePt t="203112" x="1031875" y="4113213"/>
          <p14:tracePt t="203144" x="1071563" y="4124325"/>
          <p14:tracePt t="203219" x="1082675" y="4140200"/>
          <p14:tracePt t="203226" x="1098550" y="4140200"/>
          <p14:tracePt t="203245" x="1109663" y="4140200"/>
          <p14:tracePt t="203278" x="1149350" y="4140200"/>
          <p14:tracePt t="203335" x="1160463" y="4140200"/>
          <p14:tracePt t="203344" x="1189038" y="4140200"/>
          <p14:tracePt t="203375" x="1233488" y="4140200"/>
          <p14:tracePt t="203413" x="1244600" y="4140200"/>
          <p14:tracePt t="203445" x="1289050" y="4151313"/>
          <p14:tracePt t="203478" x="1311275" y="4162425"/>
          <p14:tracePt t="203943" x="1311275" y="4179888"/>
          <p14:tracePt t="203959" x="1311275" y="4191000"/>
          <p14:tracePt t="203978" x="1311275" y="4251325"/>
          <p14:tracePt t="204011" x="1322388" y="4330700"/>
          <p14:tracePt t="204016" x="1322388" y="4341813"/>
          <p14:tracePt t="204045" x="1322388" y="4397375"/>
          <p14:tracePt t="204048" x="1322388" y="4408488"/>
          <p14:tracePt t="204078" x="1349375" y="4525963"/>
          <p14:tracePt t="204111" x="1473200" y="4765675"/>
          <p14:tracePt t="204144" x="1774825" y="4972050"/>
          <p14:tracePt t="204150" x="1846263" y="5005388"/>
          <p14:tracePt t="204178" x="1963738" y="5089525"/>
          <p14:tracePt t="204183" x="1974850" y="5100638"/>
          <p14:tracePt t="204211" x="2063750" y="5127625"/>
          <p14:tracePt t="204215" x="2081213" y="5207000"/>
          <p14:tracePt t="204242" x="2320925" y="5300663"/>
          <p14:tracePt t="204245" x="2420938" y="5345113"/>
          <p14:tracePt t="204276" x="2593975" y="5380038"/>
          <p14:tracePt t="204278" x="2622550" y="5391150"/>
          <p14:tracePt t="204309" x="2744788" y="5446713"/>
          <p14:tracePt t="204342" x="2878138" y="5507038"/>
          <p14:tracePt t="204376" x="3001963" y="5575300"/>
          <p14:tracePt t="204409" x="3068638" y="5586413"/>
          <p14:tracePt t="204443" x="3208338" y="5635625"/>
          <p14:tracePt t="204446" x="3275013" y="5653088"/>
          <p14:tracePt t="204476" x="3452813" y="5697538"/>
          <p14:tracePt t="204478" x="3492500" y="5697538"/>
          <p14:tracePt t="204509" x="3692525" y="5753100"/>
          <p14:tracePt t="204542" x="3956050" y="5892800"/>
          <p14:tracePt t="204576" x="4273550" y="5926138"/>
          <p14:tracePt t="204609" x="4491038" y="5926138"/>
          <p14:tracePt t="204642" x="4568825" y="5926138"/>
          <p14:tracePt t="204645" x="4613275" y="5926138"/>
          <p14:tracePt t="204679" x="4741863" y="5926138"/>
          <p14:tracePt t="204711" x="4914900" y="5926138"/>
          <p14:tracePt t="204744" x="5003800" y="5915025"/>
          <p14:tracePt t="205079" x="4987925" y="5915025"/>
          <p14:tracePt t="205086" x="4970463" y="5915025"/>
          <p14:tracePt t="205112" x="4932363" y="5915025"/>
          <p14:tracePt t="205146" x="4797425" y="5926138"/>
          <p14:tracePt t="205178" x="4546600" y="5926138"/>
          <p14:tracePt t="205182" x="4497388" y="5926138"/>
          <p14:tracePt t="205212" x="4340225" y="5926138"/>
          <p14:tracePt t="205217" x="4313238" y="5926138"/>
          <p14:tracePt t="205244" x="4033838" y="5908675"/>
          <p14:tracePt t="205248" x="3983038" y="5908675"/>
          <p14:tracePt t="205279" x="3754438" y="5908675"/>
          <p14:tracePt t="205311" x="3698875" y="5897563"/>
          <p14:tracePt t="205344" x="3592513" y="5848350"/>
          <p14:tracePt t="205376" x="3492500" y="5792788"/>
          <p14:tracePt t="205409" x="3252788" y="5708650"/>
          <p14:tracePt t="205414" x="3219450" y="5691188"/>
          <p14:tracePt t="205443" x="3113088" y="5646738"/>
          <p14:tracePt t="205446" x="3062288" y="5630863"/>
          <p14:tracePt t="205476" x="2851150" y="5440363"/>
          <p14:tracePt t="205479" x="2800350" y="5429250"/>
          <p14:tracePt t="205509" x="2566988" y="5340350"/>
          <p14:tracePt t="205542" x="2476500" y="5300663"/>
          <p14:tracePt t="205576" x="2387600" y="5156200"/>
          <p14:tracePt t="205610" x="2165350" y="5022850"/>
          <p14:tracePt t="205613" x="2114550" y="5005388"/>
          <p14:tracePt t="205643" x="2003425" y="4943475"/>
          <p14:tracePt t="205646" x="1974850" y="4943475"/>
          <p14:tracePt t="205676" x="1857375" y="4821238"/>
          <p14:tracePt t="205679" x="1824038" y="4792663"/>
          <p14:tracePt t="205710" x="1701800" y="4732338"/>
          <p14:tracePt t="205743" x="1679575" y="4721225"/>
          <p14:tracePt t="205777" x="1668463" y="4710113"/>
          <p14:tracePt t="205809" x="1568450" y="4548188"/>
          <p14:tracePt t="205843" x="1477963" y="4459288"/>
          <p14:tracePt t="205846" x="1450975" y="4413250"/>
          <p14:tracePt t="205876" x="1411288" y="4375150"/>
          <p14:tracePt t="205879" x="1395413" y="4346575"/>
          <p14:tracePt t="205910" x="1322388" y="4240213"/>
          <p14:tracePt t="205943" x="1293813" y="4195763"/>
          <p14:tracePt t="206054" x="1293813" y="4184650"/>
          <p14:tracePt t="206071" x="1293813" y="4157663"/>
          <p14:tracePt t="206078" x="1293813" y="4146550"/>
          <p14:tracePt t="206111" x="1293813" y="4062413"/>
          <p14:tracePt t="206151" x="1277938" y="4044950"/>
          <p14:tracePt t="206295" x="1266825" y="4044950"/>
          <p14:tracePt t="206311" x="1255713" y="4067175"/>
          <p14:tracePt t="206318" x="1255713" y="4084638"/>
          <p14:tracePt t="206507" x="1255713" y="4095750"/>
          <p14:tracePt t="206604" x="1260475" y="4124325"/>
          <p14:tracePt t="206612" x="1271588" y="4135438"/>
          <p14:tracePt t="206645" x="1327150" y="4202113"/>
          <p14:tracePt t="206678" x="1384300" y="4324350"/>
          <p14:tracePt t="206683" x="1384300" y="4335463"/>
          <p14:tracePt t="206711" x="1428750" y="4408488"/>
          <p14:tracePt t="206715" x="1477963" y="4459288"/>
          <p14:tracePt t="206745" x="1562100" y="4592638"/>
          <p14:tracePt t="206750" x="1573213" y="4608513"/>
          <p14:tracePt t="206755" x="1617663" y="4637088"/>
          <p14:tracePt t="206778" x="1662113" y="4654550"/>
          <p14:tracePt t="206813" x="1673225" y="4665663"/>
          <p14:tracePt t="206845" x="1746250" y="4721225"/>
          <p14:tracePt t="206879" x="1808163" y="4759325"/>
          <p14:tracePt t="206912" x="1808163" y="4770438"/>
          <p14:tracePt t="206944" x="1808163" y="4827588"/>
          <p14:tracePt t="206949" x="1824038" y="4838700"/>
          <p14:tracePt t="206978" x="1897063" y="4938713"/>
          <p14:tracePt t="207011" x="1930400" y="4976813"/>
          <p14:tracePt t="207045" x="1958975" y="5005388"/>
          <p14:tracePt t="207050" x="1985963" y="5016500"/>
          <p14:tracePt t="207078" x="2014538" y="5060950"/>
          <p14:tracePt t="207083" x="2041525" y="5078413"/>
          <p14:tracePt t="207112" x="2147888" y="5089525"/>
          <p14:tracePt t="207115" x="2198688" y="5078413"/>
          <p14:tracePt t="207147" x="2292350" y="5078413"/>
          <p14:tracePt t="207179" x="2314575" y="5078413"/>
          <p14:tracePt t="207211" x="2443163" y="5027613"/>
          <p14:tracePt t="207244" x="2578100" y="5027613"/>
          <p14:tracePt t="207278" x="2655888" y="5027613"/>
          <p14:tracePt t="207283" x="2667000" y="5027613"/>
          <p14:tracePt t="207311" x="2722563" y="5027613"/>
          <p14:tracePt t="207315" x="2751138" y="5027613"/>
          <p14:tracePt t="207347" x="2884488" y="5011738"/>
          <p14:tracePt t="207376" x="2973388" y="5011738"/>
          <p14:tracePt t="207379" x="2984500" y="5011738"/>
          <p14:tracePt t="207420" x="3013075" y="4999038"/>
          <p14:tracePt t="207445" x="3051175" y="4999038"/>
          <p14:tracePt t="207478" x="3101975" y="4999038"/>
          <p14:tracePt t="207513" x="3141663" y="4983163"/>
          <p14:tracePt t="207516" x="3157538" y="4983163"/>
          <p14:tracePt t="207544" x="3213100" y="4983163"/>
          <p14:tracePt t="207548" x="3241675" y="4983163"/>
          <p14:tracePt t="207578" x="3308350" y="4983163"/>
          <p14:tracePt t="207613" x="3359150" y="4983163"/>
          <p14:tracePt t="207787" x="3375025" y="4983163"/>
          <p14:tracePt t="207850" x="3375025" y="4994275"/>
          <p14:tracePt t="207859" x="3375025" y="5005388"/>
          <p14:tracePt t="207878" x="3375025" y="5027613"/>
          <p14:tracePt t="207911" x="3375025" y="5111750"/>
          <p14:tracePt t="207917" x="3375025" y="5138738"/>
          <p14:tracePt t="207923" x="3403600" y="5167313"/>
          <p14:tracePt t="207945" x="3430588" y="5211763"/>
          <p14:tracePt t="207948" x="3475038" y="5240338"/>
          <p14:tracePt t="207978" x="3509963" y="5273675"/>
          <p14:tracePt t="208042" x="3521075" y="5284788"/>
          <p14:tracePt t="208219" x="3509963" y="5345113"/>
          <p14:tracePt t="208226" x="3509963" y="5356225"/>
          <p14:tracePt t="208244" x="3470275" y="5384800"/>
          <p14:tracePt t="208278" x="3241675" y="5418138"/>
          <p14:tracePt t="208283" x="3197225" y="5418138"/>
          <p14:tracePt t="208312" x="3035300" y="5418138"/>
          <p14:tracePt t="208316" x="2962275" y="5435600"/>
          <p14:tracePt t="208345" x="2822575" y="5435600"/>
          <p14:tracePt t="208348" x="2795588" y="5435600"/>
          <p14:tracePt t="208375" x="2728913" y="5435600"/>
          <p14:tracePt t="208379" x="2667000" y="5391150"/>
          <p14:tracePt t="208410" x="2360613" y="5200650"/>
          <p14:tracePt t="208442" x="2070100" y="5049838"/>
          <p14:tracePt t="208476" x="1985963" y="4894263"/>
          <p14:tracePt t="208509" x="1974850" y="4776788"/>
          <p14:tracePt t="208513" x="1974850" y="4732338"/>
          <p14:tracePt t="208545" x="1974850" y="4603750"/>
          <p14:tracePt t="208548" x="1974850" y="4559300"/>
          <p14:tracePt t="208578" x="1974850" y="4530725"/>
          <p14:tracePt t="208715" x="1974850" y="4552950"/>
          <p14:tracePt t="208723" x="1974850" y="4564063"/>
          <p14:tracePt t="208744" x="1974850" y="4710113"/>
          <p14:tracePt t="208748" x="1974850" y="4759325"/>
          <p14:tracePt t="208778" x="2019300" y="5011738"/>
          <p14:tracePt t="208811" x="2420938" y="5178425"/>
          <p14:tracePt t="208844" x="2476500" y="5229225"/>
          <p14:tracePt t="208878" x="2527300" y="5245100"/>
          <p14:tracePt t="208884" x="2560638" y="5256213"/>
          <p14:tracePt t="208911" x="2600325" y="5284788"/>
          <p14:tracePt t="208915" x="2638425" y="5295900"/>
          <p14:tracePt t="208945" x="2693988" y="5322888"/>
          <p14:tracePt t="208949" x="2728913" y="5340350"/>
          <p14:tracePt t="208978" x="2795588" y="5424488"/>
          <p14:tracePt t="209011" x="2862263" y="5446713"/>
          <p14:tracePt t="209045" x="3001963" y="5507038"/>
          <p14:tracePt t="209079" x="3179763" y="5591175"/>
          <p14:tracePt t="209084" x="3190875" y="5591175"/>
          <p14:tracePt t="209111" x="3297238" y="5608638"/>
          <p14:tracePt t="209146" x="3308350" y="5608638"/>
          <p14:tracePt t="209180" x="3330575" y="5608638"/>
          <p14:tracePt t="209211" x="3370263" y="5608638"/>
          <p14:tracePt t="209275" x="3386138" y="5608638"/>
          <p14:tracePt t="209323" x="3397250" y="5619750"/>
          <p14:tracePt t="209339" x="3408363" y="5619750"/>
          <p14:tracePt t="209354" x="3425825" y="5613400"/>
          <p14:tracePt t="209378" x="3436938" y="5602288"/>
          <p14:tracePt t="209412" x="3492500" y="5575300"/>
          <p14:tracePt t="209416" x="3503613" y="5557838"/>
          <p14:tracePt t="209445" x="3514725" y="5546725"/>
          <p14:tracePt t="209449" x="3532188" y="5535613"/>
          <p14:tracePt t="209478" x="3554413" y="5507038"/>
          <p14:tracePt t="209512" x="3570288" y="5435600"/>
          <p14:tracePt t="209544" x="3581400" y="5391150"/>
          <p14:tracePt t="209631" x="3576638" y="5391150"/>
          <p14:tracePt t="209646" x="3548063" y="5429250"/>
          <p14:tracePt t="209654" x="3470275" y="5507038"/>
          <p14:tracePt t="209678" x="3392488" y="5619750"/>
          <p14:tracePt t="209711" x="3375025" y="5664200"/>
          <p14:tracePt t="209744" x="3375025" y="5724525"/>
          <p14:tracePt t="209778" x="3536950" y="5741988"/>
          <p14:tracePt t="209783" x="3565525" y="5741988"/>
          <p14:tracePt t="209812" x="3709988" y="5741988"/>
          <p14:tracePt t="209815" x="3776663" y="5741988"/>
          <p14:tracePt t="209848" x="3827463" y="5691188"/>
          <p14:tracePt t="209879" x="3887788" y="5646738"/>
          <p14:tracePt t="209912" x="3949700" y="5451475"/>
          <p14:tracePt t="209944" x="3960813" y="5351463"/>
          <p14:tracePt t="209951" x="3960813" y="5340350"/>
          <p14:tracePt t="209978" x="3978275" y="5300663"/>
          <p14:tracePt t="209983" x="3978275" y="5289550"/>
          <p14:tracePt t="210011" x="4027488" y="5160963"/>
          <p14:tracePt t="210015" x="4027488" y="5111750"/>
          <p14:tracePt t="210047" x="4027488" y="4943475"/>
          <p14:tracePt t="210079" x="3989388" y="4899025"/>
          <p14:tracePt t="210112" x="3938588" y="4899025"/>
          <p14:tracePt t="210145" x="3754438" y="5016500"/>
          <p14:tracePt t="210150" x="3738563" y="5045075"/>
          <p14:tracePt t="210178" x="3692525" y="5156200"/>
          <p14:tracePt t="210182" x="3692525" y="5183188"/>
          <p14:tracePt t="210212" x="3676650" y="5295900"/>
          <p14:tracePt t="210216" x="3676650" y="5307013"/>
          <p14:tracePt t="210245" x="3676650" y="5318125"/>
          <p14:tracePt t="210278" x="3681413" y="5356225"/>
          <p14:tracePt t="210311" x="3754438" y="5373688"/>
          <p14:tracePt t="210350" x="3765550" y="5373688"/>
          <p14:tracePt t="210376" x="3787775" y="5356225"/>
          <p14:tracePt t="210410" x="3805238" y="5340350"/>
          <p14:tracePt t="210495" x="3816350" y="5340350"/>
          <p14:tracePt t="210511" x="3827463" y="5340350"/>
          <p14:tracePt t="210527" x="3805238" y="5351463"/>
          <p14:tracePt t="210544" x="3765550" y="5380038"/>
          <p14:tracePt t="210578" x="3621088" y="5491163"/>
          <p14:tracePt t="210583" x="3570288" y="5524500"/>
          <p14:tracePt t="210612" x="3559175" y="5540375"/>
          <p14:tracePt t="210687" x="3532188" y="5540375"/>
          <p14:tracePt t="210695" x="3521075" y="5540375"/>
          <p14:tracePt t="210712" x="3481388" y="5540375"/>
          <p14:tracePt t="210745" x="3397250" y="5551488"/>
          <p14:tracePt t="210783" x="3370263" y="5551488"/>
          <p14:tracePt t="210812" x="3302000" y="5551488"/>
          <p14:tracePt t="210816" x="3275013" y="5551488"/>
          <p14:tracePt t="210844" x="3208338" y="5551488"/>
          <p14:tracePt t="210879" x="3179763" y="5551488"/>
          <p14:tracePt t="210913" x="3113088" y="5551488"/>
          <p14:tracePt t="210944" x="2940050" y="5551488"/>
          <p14:tracePt t="210978" x="2862263" y="5551488"/>
          <p14:tracePt t="210982" x="2851150" y="5564188"/>
          <p14:tracePt t="211167" x="2855913" y="5564188"/>
          <p14:tracePt t="211183" x="2884488" y="5564188"/>
          <p14:tracePt t="211191" x="2895600" y="5564188"/>
          <p14:tracePt t="211211" x="2951163" y="5564188"/>
          <p14:tracePt t="211215" x="3013075" y="5564188"/>
          <p14:tracePt t="211245" x="3062288" y="5557838"/>
          <p14:tracePt t="211249" x="3113088" y="5540375"/>
          <p14:tracePt t="211279" x="3224213" y="5495925"/>
          <p14:tracePt t="211313" x="3263900" y="5468938"/>
          <p14:tracePt t="211345" x="3290888" y="5446713"/>
          <p14:tracePt t="211455" x="3235325" y="5446713"/>
          <p14:tracePt t="211463" x="3168650" y="5446713"/>
          <p14:tracePt t="211478" x="3057525" y="5446713"/>
          <p14:tracePt t="211511" x="2728913" y="5373688"/>
          <p14:tracePt t="211545" x="2465388" y="5284788"/>
          <p14:tracePt t="211578" x="2259013" y="5149850"/>
          <p14:tracePt t="211584" x="2209800" y="5116513"/>
          <p14:tracePt t="211611" x="2170113" y="5027613"/>
          <p14:tracePt t="211616" x="2170113" y="4999038"/>
          <p14:tracePt t="211645" x="2052638" y="4899025"/>
          <p14:tracePt t="211649" x="2041525" y="4887913"/>
          <p14:tracePt t="211678" x="1912938" y="4725988"/>
          <p14:tracePt t="211711" x="1830388" y="4586288"/>
          <p14:tracePt t="211745" x="1724025" y="4497388"/>
          <p14:tracePt t="211778" x="1695450" y="4424363"/>
          <p14:tracePt t="211783" x="1684338" y="4413250"/>
          <p14:tracePt t="211812" x="1617663" y="4364038"/>
          <p14:tracePt t="211816" x="1606550" y="4352925"/>
          <p14:tracePt t="211845" x="1462088" y="4286250"/>
          <p14:tracePt t="211848" x="1395413" y="4268788"/>
          <p14:tracePt t="211881" x="1255713" y="4206875"/>
          <p14:tracePt t="211911" x="1227138" y="4195763"/>
          <p14:tracePt t="211966" x="1216025" y="4217988"/>
          <p14:tracePt t="211978" x="1216025" y="4229100"/>
          <p14:tracePt t="212011" x="1304925" y="4424363"/>
          <p14:tracePt t="212016" x="1322388" y="4475163"/>
          <p14:tracePt t="212045" x="1444625" y="4630738"/>
          <p14:tracePt t="212049" x="1500188" y="4703763"/>
          <p14:tracePt t="212079" x="1568450" y="4770438"/>
          <p14:tracePt t="212111" x="1651000" y="4799013"/>
          <p14:tracePt t="212145" x="1797050" y="4910138"/>
          <p14:tracePt t="212178" x="1901825" y="4983163"/>
          <p14:tracePt t="212183" x="1912938" y="4999038"/>
          <p14:tracePt t="212213" x="1970088" y="5011738"/>
          <p14:tracePt t="212217" x="1981200" y="5011738"/>
          <p14:tracePt t="212244" x="2036763" y="5067300"/>
          <p14:tracePt t="212249" x="2036763" y="5078413"/>
          <p14:tracePt t="212278" x="2047875" y="5089525"/>
          <p14:tracePt t="212311" x="2181225" y="5089525"/>
          <p14:tracePt t="212345" x="2309813" y="5089525"/>
          <p14:tracePt t="212351" x="2325688" y="5089525"/>
          <p14:tracePt t="212378" x="2338388" y="5089525"/>
          <p14:tracePt t="212382" x="2365375" y="5089525"/>
          <p14:tracePt t="212411" x="2405063" y="5089525"/>
          <p14:tracePt t="212415" x="2416175" y="5089525"/>
          <p14:tracePt t="212445" x="2498725" y="5089525"/>
          <p14:tracePt t="212451" x="2527300" y="5089525"/>
          <p14:tracePt t="212478" x="2555875" y="5089525"/>
          <p14:tracePt t="212482" x="2566988" y="5089525"/>
          <p14:tracePt t="212512" x="2578100" y="5089525"/>
          <p14:tracePt t="212659" x="2555875" y="5089525"/>
          <p14:tracePt t="212667" x="2544763" y="5089525"/>
          <p14:tracePt t="212678" x="2498725" y="5089525"/>
          <p14:tracePt t="212711" x="2247900" y="5089525"/>
          <p14:tracePt t="212716" x="2220913" y="5089525"/>
          <p14:tracePt t="212747" x="2036763" y="5049838"/>
          <p14:tracePt t="212779" x="1947863" y="4932363"/>
          <p14:tracePt t="212811" x="1757363" y="4654550"/>
          <p14:tracePt t="212845" x="1606550" y="4519613"/>
          <p14:tracePt t="212878" x="1539875" y="4492625"/>
          <p14:tracePt t="212883" x="1528763" y="4481513"/>
          <p14:tracePt t="212910" x="1489075" y="4452938"/>
          <p14:tracePt t="212943" x="1366838" y="4430713"/>
          <p14:tracePt t="212946" x="1338263" y="4413250"/>
          <p14:tracePt t="212976" x="1327150" y="4413250"/>
          <p14:tracePt t="213011" x="1327150" y="4357688"/>
          <p14:tracePt t="213044" x="1300163" y="4257675"/>
          <p14:tracePt t="213076" x="1271588" y="4191000"/>
          <p14:tracePt t="213110" x="1260475" y="4106863"/>
          <p14:tracePt t="213235" x="1260475" y="4146550"/>
          <p14:tracePt t="213243" x="1260475" y="4173538"/>
          <p14:tracePt t="213251" x="1260475" y="4184650"/>
          <p14:tracePt t="213278" x="1333500" y="4330700"/>
          <p14:tracePt t="213282" x="1349375" y="4397375"/>
          <p14:tracePt t="213312" x="1395413" y="4452938"/>
          <p14:tracePt t="213377" x="1406525" y="4470400"/>
          <p14:tracePt t="213394" x="1422400" y="4497388"/>
          <p14:tracePt t="213410" x="1462088" y="4537075"/>
          <p14:tracePt t="213445" x="1522413" y="4654550"/>
          <p14:tracePt t="213478" x="1595438" y="4743450"/>
          <p14:tracePt t="213483" x="1606550" y="4743450"/>
          <p14:tracePt t="213514" x="1635125" y="4770438"/>
          <p14:tracePt t="213545" x="1646238" y="4781550"/>
          <p14:tracePt t="213586" x="1673225" y="4810125"/>
          <p14:tracePt t="213613" x="1746250" y="4899025"/>
          <p14:tracePt t="213643" x="1774825" y="4910138"/>
          <p14:tracePt t="213681" x="1785938" y="4921250"/>
          <p14:tracePt t="213711" x="1874838" y="4938713"/>
          <p14:tracePt t="213714" x="1901825" y="4938713"/>
          <p14:tracePt t="213745" x="2025650" y="4938713"/>
          <p14:tracePt t="213748" x="2058988" y="4949825"/>
          <p14:tracePt t="213778" x="2070100" y="4949825"/>
          <p14:tracePt t="213827" x="2081213" y="4949825"/>
          <p14:tracePt t="213845" x="2108200" y="4965700"/>
          <p14:tracePt t="213878" x="2147888" y="4994275"/>
          <p14:tracePt t="213883" x="2159000" y="4994275"/>
          <p14:tracePt t="213923" x="2170113" y="4994275"/>
          <p14:tracePt t="213946" x="2187575" y="4994275"/>
          <p14:tracePt t="214036" x="2198688" y="4994275"/>
          <p14:tracePt t="214043" x="2209800" y="4994275"/>
          <p14:tracePt t="214051" x="2236788" y="4983163"/>
          <p14:tracePt t="214079" x="2254250" y="4983163"/>
          <p14:tracePt t="214131" x="2265363" y="4983163"/>
          <p14:tracePt t="214163" x="2309813" y="4983163"/>
          <p14:tracePt t="214178" x="2320925" y="4972050"/>
          <p14:tracePt t="214260" x="2332038" y="4954588"/>
          <p14:tracePt t="214370" x="2360613" y="4943475"/>
          <p14:tracePt t="214378" x="2371725" y="4943475"/>
          <p14:tracePt t="214410" x="2387600" y="4932363"/>
          <p14:tracePt t="214482" x="2432050" y="4899025"/>
          <p14:tracePt t="214490" x="2443163" y="4887913"/>
          <p14:tracePt t="214512" x="2465388" y="4876800"/>
          <p14:tracePt t="214595" x="2482850" y="4876800"/>
          <p14:tracePt t="214611" x="2493963" y="4865688"/>
          <p14:tracePt t="214707" x="2505075" y="4865688"/>
          <p14:tracePt t="215331" x="2505075" y="4849813"/>
          <p14:tracePt t="215347" x="2482850" y="4849813"/>
          <p14:tracePt t="215355" x="2438400" y="4849813"/>
          <p14:tracePt t="215376" x="2349500" y="4849813"/>
          <p14:tracePt t="215378" x="2254250" y="4849813"/>
          <p14:tracePt t="215411" x="1985963" y="4849813"/>
          <p14:tracePt t="215446" x="1901825" y="4838700"/>
          <p14:tracePt t="215450" x="1890713" y="4827588"/>
          <p14:tracePt t="215478" x="1890713" y="4725988"/>
          <p14:tracePt t="215482" x="1890713" y="4676775"/>
          <p14:tracePt t="215511" x="1890713" y="4402138"/>
          <p14:tracePt t="215546" x="1879600" y="4257675"/>
          <p14:tracePt t="215623" x="1879600" y="4246563"/>
          <p14:tracePt t="215703" x="1879600" y="4229100"/>
          <p14:tracePt t="215721" x="1863725" y="4217988"/>
          <p14:tracePt t="215734" x="1852613" y="4206875"/>
          <p14:tracePt t="215799" x="1824038" y="4191000"/>
          <p14:tracePt t="215807" x="1797050" y="4173538"/>
          <p14:tracePt t="215815" x="1779588" y="4173538"/>
          <p14:tracePt t="215845" x="1673225" y="4146550"/>
          <p14:tracePt t="215913" x="1662113" y="4168775"/>
          <p14:tracePt t="215945" x="1662113" y="4279900"/>
          <p14:tracePt t="215978" x="1830388" y="4452938"/>
          <p14:tracePt t="215982" x="1841500" y="4464050"/>
          <p14:tracePt t="216011" x="1852613" y="4475163"/>
          <p14:tracePt t="216071" x="1863725" y="4475163"/>
          <p14:tracePt t="216087" x="1879600" y="4475163"/>
          <p14:tracePt t="216111" x="1919288" y="4475163"/>
          <p14:tracePt t="216145" x="1930400" y="4475163"/>
          <p14:tracePt t="216182" x="1958975" y="4475163"/>
          <p14:tracePt t="216212" x="2025650" y="4441825"/>
          <p14:tracePt t="216216" x="2036763" y="4424363"/>
          <p14:tracePt t="216245" x="2052638" y="4413250"/>
          <p14:tracePt t="216295" x="2052638" y="4402138"/>
          <p14:tracePt t="216327" x="2052638" y="4375150"/>
          <p14:tracePt t="216345" x="2052638" y="4352925"/>
          <p14:tracePt t="216390" x="2052638" y="4324350"/>
          <p14:tracePt t="216412" x="2030413" y="4297363"/>
          <p14:tracePt t="216445" x="1974850" y="4229100"/>
          <p14:tracePt t="216449" x="1963738" y="4213225"/>
          <p14:tracePt t="216479" x="1952625" y="4146550"/>
          <p14:tracePt t="216513" x="1935163" y="4095750"/>
          <p14:tracePt t="216544" x="1912938" y="4067175"/>
          <p14:tracePt t="216578" x="1874838" y="4029075"/>
          <p14:tracePt t="216583" x="1846263" y="4017963"/>
          <p14:tracePt t="216612" x="1808163" y="3978275"/>
          <p14:tracePt t="216726" x="1808163" y="3951288"/>
          <p14:tracePt t="216734" x="1808163" y="3940175"/>
          <p14:tracePt t="216823" x="1808163" y="3944938"/>
          <p14:tracePt t="216831" x="1846263" y="3973513"/>
          <p14:tracePt t="216845" x="1879600" y="4044950"/>
          <p14:tracePt t="216848" x="1941513" y="4124325"/>
          <p14:tracePt t="216879" x="2019300" y="4240213"/>
          <p14:tracePt t="216909" x="2041525" y="4291013"/>
          <p14:tracePt t="216943" x="2070100" y="4364038"/>
          <p14:tracePt t="216976" x="2070100" y="4402138"/>
          <p14:tracePt t="217011" x="2070100" y="4481513"/>
          <p14:tracePt t="217043" x="2070100" y="4564063"/>
          <p14:tracePt t="217046" x="2085975" y="4592638"/>
          <p14:tracePt t="217077" x="2085975" y="4603750"/>
          <p14:tracePt t="217081" x="2085975" y="4630738"/>
          <p14:tracePt t="217087" x="2085975" y="4643438"/>
          <p14:tracePt t="217351" x="2085975" y="4619625"/>
          <p14:tracePt t="217359" x="2085975" y="4608513"/>
          <p14:tracePt t="217381" x="2085975" y="4597400"/>
          <p14:tracePt t="217410" x="2085975" y="4559300"/>
          <p14:tracePt t="217443" x="2085975" y="4492625"/>
          <p14:tracePt t="217446" x="2085975" y="4481513"/>
          <p14:tracePt t="217477" x="2085975" y="4402138"/>
          <p14:tracePt t="217510" x="2085975" y="4286250"/>
          <p14:tracePt t="217543" x="2081213" y="4257675"/>
          <p14:tracePt t="217927" x="2063750" y="4268788"/>
          <p14:tracePt t="217975" x="2063750" y="4291013"/>
          <p14:tracePt t="217982" x="2063750" y="4308475"/>
          <p14:tracePt t="218055" x="2063750" y="4319588"/>
          <p14:tracePt t="218150" x="2063750" y="4330700"/>
          <p14:tracePt t="218167" x="2063750" y="4346575"/>
          <p14:tracePt t="218178" x="2063750" y="4368800"/>
          <p14:tracePt t="218211" x="2063750" y="4386263"/>
          <p14:tracePt t="218263" x="2063750" y="4397375"/>
          <p14:tracePt t="218278" x="2063750" y="4408488"/>
          <p14:tracePt t="218311" x="2063750" y="4435475"/>
          <p14:tracePt t="218346" x="2063750" y="4446588"/>
          <p14:tracePt t="218391" x="2063750" y="4459288"/>
          <p14:tracePt t="218423" x="2063750" y="4475163"/>
          <p14:tracePt t="218842" x="2074863" y="4464050"/>
          <p14:tracePt t="218851" x="2074863" y="4452938"/>
          <p14:tracePt t="218878" x="2074863" y="4368800"/>
          <p14:tracePt t="218883" x="2074863" y="4341813"/>
          <p14:tracePt t="218912" x="2063750" y="4297363"/>
          <p14:tracePt t="218944" x="2063750" y="4275138"/>
          <p14:tracePt t="219035" x="2052638" y="4275138"/>
          <p14:tracePt t="219051" x="2052638" y="4297363"/>
          <p14:tracePt t="219059" x="2052638" y="4308475"/>
          <p14:tracePt t="219078" x="2036763" y="4379913"/>
          <p14:tracePt t="219112" x="2036763" y="4408488"/>
          <p14:tracePt t="219211" x="2036763" y="4419600"/>
          <p14:tracePt t="219227" x="2036763" y="4446588"/>
          <p14:tracePt t="219244" x="2036763" y="4470400"/>
          <p14:tracePt t="219278" x="2041525" y="4497388"/>
          <p14:tracePt t="219312" x="2052638" y="4508500"/>
          <p14:tracePt t="219344" x="2070100" y="4519613"/>
          <p14:tracePt t="219376" x="2070100" y="4537075"/>
          <p14:tracePt t="219483" x="2070100" y="4548188"/>
          <p14:tracePt t="219490" x="2070100" y="4559300"/>
          <p14:tracePt t="219511" x="2081213" y="4603750"/>
          <p14:tracePt t="219708" x="2092325" y="4614863"/>
          <p14:tracePt t="219770" x="2119313" y="4614863"/>
          <p14:tracePt t="219778" x="2136775" y="4614863"/>
          <p14:tracePt t="219811" x="2176463" y="4625975"/>
          <p14:tracePt t="219844" x="2187575" y="4625975"/>
          <p14:tracePt t="219899" x="2198688" y="4625975"/>
          <p14:tracePt t="219914" x="2214563" y="4625975"/>
          <p14:tracePt t="219944" x="2281238" y="4643438"/>
          <p14:tracePt t="219948" x="2292350" y="4654550"/>
          <p14:tracePt t="219980" x="2309813" y="4654550"/>
          <p14:tracePt t="220011" x="2360613" y="4665663"/>
          <p14:tracePt t="220044" x="2427288" y="4692650"/>
          <p14:tracePt t="220080" x="2471738" y="4710113"/>
          <p14:tracePt t="220111" x="2493963" y="4732338"/>
          <p14:tracePt t="220156" x="2555875" y="4748213"/>
          <p14:tracePt t="220178" x="2566988" y="4748213"/>
          <p14:tracePt t="220211" x="2649538" y="4792663"/>
          <p14:tracePt t="220244" x="2705100" y="4860925"/>
          <p14:tracePt t="220279" x="2716213" y="4872038"/>
          <p14:tracePt t="220283" x="2733675" y="4887913"/>
          <p14:tracePt t="220507" x="2722563" y="4887913"/>
          <p14:tracePt t="220522" x="2693988" y="4887913"/>
          <p14:tracePt t="220544" x="2638425" y="4887913"/>
          <p14:tracePt t="220548" x="2549525" y="4887913"/>
          <p14:tracePt t="220578" x="2393950" y="4843463"/>
          <p14:tracePt t="220610" x="2154238" y="4759325"/>
          <p14:tracePt t="220643" x="2070100" y="4676775"/>
          <p14:tracePt t="220676" x="1924050" y="4564063"/>
          <p14:tracePt t="220709" x="1863725" y="4530725"/>
          <p14:tracePt t="220777" x="1830388" y="4530725"/>
          <p14:tracePt t="220785" x="1801813" y="4530725"/>
          <p14:tracePt t="220810" x="1728788" y="4497388"/>
          <p14:tracePt t="220844" x="1717675" y="4497388"/>
          <p14:tracePt t="220876" x="1690688" y="4475163"/>
          <p14:tracePt t="220910" x="1624013" y="4386263"/>
          <p14:tracePt t="220943" x="1624013" y="4375150"/>
          <p14:tracePt t="220985" x="1624013" y="4346575"/>
          <p14:tracePt t="221010" x="1624013" y="4324350"/>
          <p14:tracePt t="221045" x="1624013" y="4286250"/>
          <p14:tracePt t="221050" x="1624013" y="4275138"/>
          <p14:tracePt t="221078" x="1606550" y="4235450"/>
          <p14:tracePt t="221082" x="1595438" y="4224338"/>
          <p14:tracePt t="221112" x="1595438" y="4206875"/>
          <p14:tracePt t="221451" x="1595438" y="4195763"/>
          <p14:tracePt t="222447" x="1568450" y="4195763"/>
          <p14:tracePt t="222455" x="1557338" y="4195763"/>
          <p14:tracePt t="222687" x="1544638" y="4202113"/>
          <p14:tracePt t="222799" x="1544638" y="4217988"/>
          <p14:tracePt t="222880" x="1544638" y="4240213"/>
          <p14:tracePt t="222887" x="1544638" y="4257675"/>
          <p14:tracePt t="222911" x="1562100" y="4279900"/>
          <p14:tracePt t="222946" x="1573213" y="4297363"/>
          <p14:tracePt t="222991" x="1590675" y="4308475"/>
          <p14:tracePt t="223055" x="1617663" y="4319588"/>
          <p14:tracePt t="223063" x="1628775" y="4319588"/>
          <p14:tracePt t="223087" x="1628775" y="4346575"/>
          <p14:tracePt t="223111" x="1628775" y="4357688"/>
          <p14:tracePt t="223295" x="1624013" y="4375150"/>
          <p14:tracePt t="223535" x="1624013" y="4364038"/>
          <p14:tracePt t="223551" x="1624013" y="4352925"/>
          <p14:tracePt t="223854" x="1628775" y="4341813"/>
          <p14:tracePt t="223886" x="1639888" y="4330700"/>
          <p14:tracePt t="223918" x="1657350" y="4313238"/>
          <p14:tracePt t="223967" x="1657350" y="4302125"/>
          <p14:tracePt t="224014" x="1657350" y="4275138"/>
          <p14:tracePt t="224021" x="1657350" y="4264025"/>
          <p14:tracePt t="224043" x="1601788" y="4235450"/>
          <p14:tracePt t="224046" x="1568450" y="4202113"/>
          <p14:tracePt t="224076" x="1500188" y="4146550"/>
          <p14:tracePt t="224079" x="1484313" y="4113213"/>
          <p14:tracePt t="224110" x="1484313" y="4102100"/>
          <p14:tracePt t="224335" x="1473200" y="4090988"/>
          <p14:tracePt t="224351" x="1473200" y="4079875"/>
          <p14:tracePt t="224464" x="1495425" y="4062413"/>
          <p14:tracePt t="224471" x="1506538" y="4062413"/>
          <p14:tracePt t="224612" x="1500188" y="4062413"/>
          <p14:tracePt t="224627" x="1500188" y="4067175"/>
          <p14:tracePt t="224645" x="1500188" y="4106863"/>
          <p14:tracePt t="224678" x="1500188" y="4146550"/>
          <p14:tracePt t="224683" x="1500188" y="4162425"/>
          <p14:tracePt t="224712" x="1500188" y="4173538"/>
          <p14:tracePt t="224871" x="1522413" y="4184650"/>
          <p14:tracePt t="224877" x="1533525" y="4202113"/>
          <p14:tracePt t="224911" x="1601788" y="4279900"/>
          <p14:tracePt t="224915" x="1646238" y="4324350"/>
          <p14:tracePt t="224944" x="1684338" y="4364038"/>
          <p14:tracePt t="224948" x="1695450" y="4391025"/>
          <p14:tracePt t="224978" x="1752600" y="4430713"/>
          <p14:tracePt t="225011" x="1763713" y="4441825"/>
          <p14:tracePt t="225362" x="1757363" y="4441825"/>
          <p14:tracePt t="225377" x="1746250" y="4441825"/>
          <p14:tracePt t="225393" x="1717675" y="4441825"/>
          <p14:tracePt t="225409" x="1679575" y="4441825"/>
          <p14:tracePt t="225442" x="1557338" y="4424363"/>
          <p14:tracePt t="225479" x="1455738" y="4352925"/>
          <p14:tracePt t="225511" x="1406525" y="4286250"/>
          <p14:tracePt t="225516" x="1360488" y="4268788"/>
          <p14:tracePt t="225683" x="1360488" y="4279900"/>
          <p14:tracePt t="225690" x="1360488" y="4291013"/>
          <p14:tracePt t="225711" x="1360488" y="4330700"/>
          <p14:tracePt t="225715" x="1360488" y="4341813"/>
          <p14:tracePt t="225763" x="1360488" y="4357688"/>
          <p14:tracePt t="225779" x="1366838" y="4368800"/>
          <p14:tracePt t="225811" x="1395413" y="4419600"/>
          <p14:tracePt t="225845" x="1433513" y="4459288"/>
          <p14:tracePt t="225851" x="1444625" y="4470400"/>
          <p14:tracePt t="225878" x="1484313" y="4470400"/>
          <p14:tracePt t="225955" x="1495425" y="4486275"/>
          <p14:tracePt t="225971" x="1511300" y="4497388"/>
          <p14:tracePt t="225987" x="1522413" y="4508500"/>
          <p14:tracePt t="226019" x="1533525" y="4525963"/>
          <p14:tracePt t="226051" x="1544638" y="4537075"/>
          <p14:tracePt t="226078" x="1562100" y="4575175"/>
          <p14:tracePt t="226082" x="1590675" y="4592638"/>
          <p14:tracePt t="226111" x="1617663" y="4614863"/>
          <p14:tracePt t="226211" x="1628775" y="4614863"/>
          <p14:tracePt t="226227" x="1628775" y="4581525"/>
          <p14:tracePt t="226245" x="1628775" y="4552950"/>
          <p14:tracePt t="226278" x="1624013" y="4470400"/>
          <p14:tracePt t="226283" x="1590675" y="4441825"/>
          <p14:tracePt t="226311" x="1568450" y="4408488"/>
          <p14:tracePt t="226315" x="1568450" y="4391025"/>
          <p14:tracePt t="226354" x="1568450" y="4379913"/>
          <p14:tracePt t="226378" x="1550988" y="4324350"/>
          <p14:tracePt t="226411" x="1539875" y="4308475"/>
          <p14:tracePt t="226483" x="1528763" y="4297363"/>
          <p14:tracePt t="226491" x="1528763" y="4286250"/>
          <p14:tracePt t="226509" x="1511300" y="4257675"/>
          <p14:tracePt t="226543" x="1500188" y="4246563"/>
          <p14:tracePt t="226771" x="1500188" y="4251325"/>
          <p14:tracePt t="226778" x="1500188" y="4268788"/>
          <p14:tracePt t="226811" x="1506538" y="4302125"/>
          <p14:tracePt t="226846" x="1533525" y="4357688"/>
          <p14:tracePt t="226878" x="1668463" y="4402138"/>
          <p14:tracePt t="226882" x="1695450" y="4402138"/>
          <p14:tracePt t="226911" x="1724025" y="4413250"/>
          <p14:tracePt t="226944" x="1739900" y="4430713"/>
          <p14:tracePt t="226948" x="1752600" y="4441825"/>
          <p14:tracePt t="226978" x="1763713" y="4464050"/>
          <p14:tracePt t="227012" x="1763713" y="4492625"/>
          <p14:tracePt t="227044" x="1790700" y="4548188"/>
          <p14:tracePt t="227078" x="1801813" y="4608513"/>
          <p14:tracePt t="227083" x="1819275" y="4625975"/>
          <p14:tracePt t="227112" x="1857375" y="4637088"/>
          <p14:tracePt t="227145" x="1868488" y="4648200"/>
          <p14:tracePt t="227178" x="1897063" y="4703763"/>
          <p14:tracePt t="227211" x="1947863" y="4787900"/>
          <p14:tracePt t="227244" x="1992313" y="4803775"/>
          <p14:tracePt t="227278" x="2047875" y="4854575"/>
          <p14:tracePt t="227282" x="2047875" y="4872038"/>
          <p14:tracePt t="227312" x="2070100" y="4894263"/>
          <p14:tracePt t="227394" x="2070100" y="4921250"/>
          <p14:tracePt t="227403" x="2070100" y="4932363"/>
          <p14:tracePt t="227427" x="2070100" y="4949825"/>
          <p14:tracePt t="227475" x="2081213" y="4960938"/>
          <p14:tracePt t="227507" x="2097088" y="4972050"/>
          <p14:tracePt t="227588" x="2125663" y="4987925"/>
          <p14:tracePt t="227595" x="2136775" y="4999038"/>
          <p14:tracePt t="227610" x="2147888" y="5011738"/>
          <p14:tracePt t="227643" x="2165350" y="5022850"/>
          <p14:tracePt t="227702" x="2165350" y="5038725"/>
          <p14:tracePt t="227710" x="2176463" y="5049838"/>
          <p14:tracePt t="227743" x="2187575" y="5089525"/>
          <p14:tracePt t="227776" x="2254250" y="5105400"/>
          <p14:tracePt t="227810" x="2303463" y="5116513"/>
          <p14:tracePt t="227813" x="2332038" y="5127625"/>
          <p14:tracePt t="227843" x="2349500" y="5127625"/>
          <p14:tracePt t="227846" x="2360613" y="5145088"/>
          <p14:tracePt t="227878" x="2371725" y="5156200"/>
          <p14:tracePt t="227912" x="2427288" y="5156200"/>
          <p14:tracePt t="227944" x="2476500" y="5167313"/>
          <p14:tracePt t="227978" x="2498725" y="5178425"/>
          <p14:tracePt t="228039" x="2527300" y="5178425"/>
          <p14:tracePt t="228046" x="2538413" y="5178425"/>
          <p14:tracePt t="228078" x="2555875" y="5178425"/>
          <p14:tracePt t="228111" x="2566988" y="5178425"/>
          <p14:tracePt t="228167" x="2593975" y="5195888"/>
          <p14:tracePt t="228180" x="2605088" y="5195888"/>
          <p14:tracePt t="228184" x="2616200" y="5195888"/>
          <p14:tracePt t="228211" x="2633663" y="5195888"/>
          <p14:tracePt t="228215" x="2644775" y="5207000"/>
          <p14:tracePt t="228244" x="2682875" y="5207000"/>
          <p14:tracePt t="230047" x="2660650" y="5207000"/>
          <p14:tracePt t="230054" x="2633663" y="5207000"/>
          <p14:tracePt t="230079" x="2533650" y="5207000"/>
          <p14:tracePt t="230112" x="2320925" y="5195888"/>
          <p14:tracePt t="230144" x="2108200" y="5160963"/>
          <p14:tracePt t="230178" x="2047875" y="5145088"/>
          <p14:tracePt t="230213" x="2025650" y="5122863"/>
          <p14:tracePt t="230216" x="2025650" y="5111750"/>
          <p14:tracePt t="230244" x="1981200" y="5038725"/>
          <p14:tracePt t="230248" x="1970088" y="5038725"/>
          <p14:tracePt t="230278" x="1952625" y="5027613"/>
          <p14:tracePt t="230415" x="1981200" y="4999038"/>
          <p14:tracePt t="230423" x="1992313" y="4983163"/>
          <p14:tracePt t="230444" x="2030413" y="4983163"/>
          <p14:tracePt t="230480" x="2097088" y="4994275"/>
          <p14:tracePt t="230511" x="2136775" y="4994275"/>
          <p14:tracePt t="230545" x="2192338" y="4994275"/>
          <p14:tracePt t="230579" x="2270125" y="4994275"/>
          <p14:tracePt t="230585" x="2287588" y="4994275"/>
          <p14:tracePt t="230611" x="2354263" y="5005388"/>
          <p14:tracePt t="230615" x="2365375" y="5005388"/>
          <p14:tracePt t="230646" x="2376488" y="5016500"/>
          <p14:tracePt t="230678" x="2460625" y="5045075"/>
          <p14:tracePt t="230711" x="2498725" y="5060950"/>
          <p14:tracePt t="230787" x="2509838" y="5072063"/>
          <p14:tracePt t="230819" x="2538413" y="5083175"/>
          <p14:tracePt t="230826" x="2555875" y="5083175"/>
          <p14:tracePt t="230851" x="2566988" y="5100638"/>
          <p14:tracePt t="230880" x="2578100" y="5111750"/>
          <p14:tracePt t="230884" x="2589213" y="5122863"/>
          <p14:tracePt t="230911" x="2633663" y="5138738"/>
          <p14:tracePt t="230916" x="2644775" y="5138738"/>
          <p14:tracePt t="230981" x="2689225" y="5138738"/>
          <p14:tracePt t="231011" x="2711450" y="5149850"/>
          <p14:tracePt t="231058" x="2722563" y="5149850"/>
          <p14:tracePt t="231078" x="2740025" y="5149850"/>
          <p14:tracePt t="231111" x="2778125" y="5149850"/>
          <p14:tracePt t="231116" x="2800350" y="5149850"/>
          <p14:tracePt t="231144" x="2855913" y="5149850"/>
          <p14:tracePt t="231180" x="2924175" y="5116513"/>
          <p14:tracePt t="231211" x="2979738" y="5072063"/>
          <p14:tracePt t="231246" x="2990850" y="5060950"/>
          <p14:tracePt t="231427" x="3006725" y="5033963"/>
          <p14:tracePt t="231434" x="3006725" y="5022850"/>
          <p14:tracePt t="231445" x="3017838" y="5011738"/>
          <p14:tracePt t="231555" x="3017838" y="4994275"/>
          <p14:tracePt t="232435" x="3013075" y="4994275"/>
          <p14:tracePt t="232468" x="3013075" y="5016500"/>
          <p14:tracePt t="232475" x="3013075" y="5027613"/>
          <p14:tracePt t="232482" x="3013075" y="5045075"/>
          <p14:tracePt t="232512" x="3001963" y="5083175"/>
          <p14:tracePt t="232546" x="3001963" y="5094288"/>
          <p14:tracePt t="232626" x="3001963" y="5105400"/>
          <p14:tracePt t="232634" x="3006725" y="5122863"/>
          <p14:tracePt t="232659" x="3017838" y="5133975"/>
          <p14:tracePt t="232740" x="3046413" y="5145088"/>
          <p14:tracePt t="232748" x="3057525" y="5145088"/>
          <p14:tracePt t="232899" x="3073400" y="5145088"/>
          <p14:tracePt t="232907" x="3101975" y="5138738"/>
          <p14:tracePt t="232930" x="3101975" y="5111750"/>
          <p14:tracePt t="232945" x="3101975" y="5094288"/>
          <p14:tracePt t="233075" x="3079750" y="5067300"/>
          <p14:tracePt t="233082" x="3062288" y="5056188"/>
          <p14:tracePt t="233111" x="3024188" y="5033963"/>
          <p14:tracePt t="233115" x="3013075" y="5005388"/>
          <p14:tracePt t="233144" x="2973388" y="5005388"/>
          <p14:tracePt t="233148" x="2962275" y="5005388"/>
          <p14:tracePt t="233219" x="2946400" y="5011738"/>
          <p14:tracePt t="233250" x="2946400" y="5022850"/>
          <p14:tracePt t="233260" x="2946400" y="5033963"/>
          <p14:tracePt t="233278" x="2984500" y="5078413"/>
          <p14:tracePt t="233312" x="3035300" y="5089525"/>
          <p14:tracePt t="233316" x="3046413" y="5089525"/>
          <p14:tracePt t="233345" x="3057525" y="5089525"/>
          <p14:tracePt t="233377" x="3124200" y="5089525"/>
          <p14:tracePt t="233409" x="3163888" y="5049838"/>
          <p14:tracePt t="233442" x="3163888" y="4987925"/>
          <p14:tracePt t="233478" x="3163888" y="4972050"/>
          <p14:tracePt t="233512" x="3163888" y="4960938"/>
          <p14:tracePt t="233544" x="3157538" y="4949825"/>
          <p14:tracePt t="233580" x="3090863" y="4949825"/>
          <p14:tracePt t="233611" x="3062288" y="4965700"/>
          <p14:tracePt t="233645" x="3062288" y="5022850"/>
          <p14:tracePt t="233679" x="3062288" y="5033963"/>
          <p14:tracePt t="233683" x="3062288" y="5060950"/>
          <p14:tracePt t="233711" x="3062288" y="5072063"/>
          <p14:tracePt t="235887" x="3073400" y="5072063"/>
          <p14:tracePt t="235919" x="3073400" y="5067300"/>
          <p14:tracePt t="237723" x="3073400" y="5072063"/>
          <p14:tracePt t="237738" x="3073400" y="5083175"/>
          <p14:tracePt t="237755" x="3073400" y="5100638"/>
          <p14:tracePt t="237899" x="3101975" y="5089525"/>
          <p14:tracePt t="237907" x="3101975" y="5078413"/>
          <p14:tracePt t="237913" x="3101975" y="5067300"/>
          <p14:tracePt t="237943" x="3101975" y="4983163"/>
          <p14:tracePt t="237976" x="3101975" y="4965700"/>
          <p14:tracePt t="237978" x="3090863" y="4938713"/>
          <p14:tracePt t="238009" x="3079750" y="4927600"/>
          <p14:tracePt t="238043" x="2984500" y="4916488"/>
          <p14:tracePt t="238076" x="2957513" y="4916488"/>
          <p14:tracePt t="238110" x="2928938" y="4921250"/>
          <p14:tracePt t="238114" x="2917825" y="4921250"/>
          <p14:tracePt t="238143" x="2917825" y="4938713"/>
          <p14:tracePt t="238176" x="2917825" y="4976813"/>
          <p14:tracePt t="238179" x="2928938" y="5016500"/>
          <p14:tracePt t="238210" x="2940050" y="5033963"/>
          <p14:tracePt t="238265" x="2968625" y="5045075"/>
          <p14:tracePt t="238276" x="2979738" y="5045075"/>
          <p14:tracePt t="238311" x="2990850" y="5056188"/>
          <p14:tracePt t="238343" x="3017838" y="5049838"/>
          <p14:tracePt t="238345" x="3017838" y="5022850"/>
          <p14:tracePt t="238378" x="3017838" y="4954588"/>
          <p14:tracePt t="238460" x="3017838" y="4938713"/>
          <p14:tracePt t="238475" x="3013075" y="4938713"/>
          <p14:tracePt t="238490" x="2984500" y="4949825"/>
          <p14:tracePt t="238512" x="2984500" y="4987925"/>
          <p14:tracePt t="238515" x="2984500" y="5016500"/>
          <p14:tracePt t="238544" x="2984500" y="5072063"/>
          <p14:tracePt t="238549" x="2984500" y="5083175"/>
          <p14:tracePt t="238579" x="3017838" y="5149850"/>
          <p14:tracePt t="238611" x="3046413" y="5149850"/>
          <p14:tracePt t="238646" x="3084513" y="5138738"/>
          <p14:tracePt t="238678" x="3124200" y="5005388"/>
          <p14:tracePt t="238683" x="3124200" y="4976813"/>
          <p14:tracePt t="238711" x="3095625" y="4832350"/>
          <p14:tracePt t="238715" x="3084513" y="4803775"/>
          <p14:tracePt t="238744" x="3084513" y="4792663"/>
          <p14:tracePt t="238795" x="3057525" y="4792663"/>
          <p14:tracePt t="238812" x="3028950" y="4792663"/>
          <p14:tracePt t="238844" x="2984500" y="4905375"/>
          <p14:tracePt t="238878" x="2984500" y="4999038"/>
          <p14:tracePt t="238883" x="2984500" y="5011738"/>
          <p14:tracePt t="238911" x="2995613" y="5056188"/>
          <p14:tracePt t="238945" x="3006725" y="5056188"/>
          <p14:tracePt t="238981" x="3017838" y="5056188"/>
          <p14:tracePt t="239011" x="3035300" y="4927600"/>
          <p14:tracePt t="239044" x="3024188" y="4810125"/>
          <p14:tracePt t="239131" x="2979738" y="4821238"/>
          <p14:tracePt t="239139" x="2951163" y="4849813"/>
          <p14:tracePt t="239146" x="2951163" y="4865688"/>
          <p14:tracePt t="239180" x="2935288" y="4994275"/>
          <p14:tracePt t="239211" x="2940050" y="5045075"/>
          <p14:tracePt t="239245" x="2968625" y="5060950"/>
          <p14:tracePt t="239280" x="2995613" y="5056188"/>
          <p14:tracePt t="239283" x="3006725" y="5038725"/>
          <p14:tracePt t="239311" x="3006725" y="4987925"/>
          <p14:tracePt t="239316" x="3006725" y="4960938"/>
          <p14:tracePt t="239344" x="3006725" y="4921250"/>
          <p14:tracePt t="239402" x="3006725" y="4905375"/>
          <p14:tracePt t="239434" x="3001963" y="4916488"/>
          <p14:tracePt t="239443" x="2973388" y="4927600"/>
          <p14:tracePt t="239476" x="2973388" y="4994275"/>
          <p14:tracePt t="239627" x="2979738" y="4987925"/>
          <p14:tracePt t="239951" x="2973388" y="4994275"/>
          <p14:tracePt t="239983" x="2957513" y="4994275"/>
          <p14:tracePt t="239991" x="2935288" y="4994275"/>
          <p14:tracePt t="240012" x="2873375" y="5011738"/>
          <p14:tracePt t="240016" x="2844800" y="5011738"/>
          <p14:tracePt t="240047" x="2505075" y="5027613"/>
          <p14:tracePt t="240078" x="2192338" y="5027613"/>
          <p14:tracePt t="240111" x="1935163" y="5027613"/>
          <p14:tracePt t="240145" x="1779588" y="5027613"/>
          <p14:tracePt t="240178" x="1757363" y="5027613"/>
          <p14:tracePt t="240211" x="1690688" y="4887913"/>
          <p14:tracePt t="240216" x="1673225" y="4860925"/>
          <p14:tracePt t="240245" x="1646238" y="4814888"/>
          <p14:tracePt t="240248" x="1646238" y="4787900"/>
          <p14:tracePt t="240277" x="1646238" y="4748213"/>
          <p14:tracePt t="240279" x="1646238" y="4737100"/>
          <p14:tracePt t="240310" x="1628775" y="4670425"/>
          <p14:tracePt t="240343" x="1606550" y="4608513"/>
          <p14:tracePt t="240378" x="1550988" y="4564063"/>
          <p14:tracePt t="240382" x="1522413" y="4552950"/>
          <p14:tracePt t="240412" x="1433513" y="4492625"/>
          <p14:tracePt t="240417" x="1422400" y="4492625"/>
          <p14:tracePt t="240444" x="1373188" y="4452938"/>
          <p14:tracePt t="240447" x="1344613" y="4441825"/>
          <p14:tracePt t="240478" x="1300163" y="4402138"/>
          <p14:tracePt t="240512" x="1300163" y="4346575"/>
          <p14:tracePt t="240546" x="1300163" y="4324350"/>
          <p14:tracePt t="240607" x="1304925" y="4297363"/>
          <p14:tracePt t="240616" x="1304925" y="4279900"/>
          <p14:tracePt t="240644" x="1322388" y="4235450"/>
          <p14:tracePt t="240648" x="1322388" y="4224338"/>
          <p14:tracePt t="240783" x="1333500" y="4213225"/>
          <p14:tracePt t="240831" x="1344613" y="4213225"/>
          <p14:tracePt t="240846" x="1377950" y="4251325"/>
          <p14:tracePt t="240855" x="1406525" y="4286250"/>
          <p14:tracePt t="240879" x="1522413" y="4397375"/>
          <p14:tracePt t="240912" x="1590675" y="4481513"/>
          <p14:tracePt t="240944" x="1662113" y="4586288"/>
          <p14:tracePt t="240978" x="1690688" y="4625975"/>
          <p14:tracePt t="241014" x="1746250" y="4692650"/>
          <p14:tracePt t="241044" x="1757363" y="4732338"/>
          <p14:tracePt t="241078" x="1801813" y="4821238"/>
          <p14:tracePt t="241112" x="1885950" y="4887913"/>
          <p14:tracePt t="241145" x="1924050" y="4916488"/>
          <p14:tracePt t="241150" x="1935163" y="4927600"/>
          <p14:tracePt t="241178" x="2008188" y="4965700"/>
          <p14:tracePt t="241183" x="2036763" y="5011738"/>
          <p14:tracePt t="241211" x="2103438" y="5038725"/>
          <p14:tracePt t="241216" x="2136775" y="5056188"/>
          <p14:tracePt t="241244" x="2159000" y="5067300"/>
          <p14:tracePt t="241247" x="2176463" y="5067300"/>
          <p14:tracePt t="241278" x="2232025" y="5094288"/>
          <p14:tracePt t="241311" x="2387600" y="5160963"/>
          <p14:tracePt t="241345" x="2438400" y="5200650"/>
          <p14:tracePt t="241406" x="2465388" y="5218113"/>
          <p14:tracePt t="241415" x="2482850" y="5218113"/>
          <p14:tracePt t="241445" x="2538413" y="5256213"/>
          <p14:tracePt t="241478" x="2549525" y="5267325"/>
          <p14:tracePt t="241519" x="2560638" y="5284788"/>
          <p14:tracePt t="241545" x="2589213" y="5307013"/>
          <p14:tracePt t="241578" x="2655888" y="5345113"/>
          <p14:tracePt t="241614" x="2667000" y="5345113"/>
          <p14:tracePt t="241645" x="2705100" y="5384800"/>
          <p14:tracePt t="241648" x="2722563" y="5384800"/>
          <p14:tracePt t="241678" x="2806700" y="5418138"/>
          <p14:tracePt t="241711" x="2844800" y="5440363"/>
          <p14:tracePt t="241745" x="2940050" y="5495925"/>
          <p14:tracePt t="241823" x="2951163" y="5495925"/>
          <p14:tracePt t="241831" x="2962275" y="5495925"/>
          <p14:tracePt t="241845" x="2990850" y="5495925"/>
          <p14:tracePt t="241848" x="3017838" y="5495925"/>
          <p14:tracePt t="241879" x="3062288" y="5495925"/>
          <p14:tracePt t="241911" x="3101975" y="5495925"/>
          <p14:tracePt t="241945" x="3213100" y="5457825"/>
          <p14:tracePt t="241978" x="3268663" y="5429250"/>
          <p14:tracePt t="241983" x="3279775" y="5418138"/>
          <p14:tracePt t="242012" x="3336925" y="5418138"/>
          <p14:tracePt t="242016" x="3348038" y="5402263"/>
          <p14:tracePt t="242045" x="3359150" y="5391150"/>
          <p14:tracePt t="242048" x="3375025" y="5391150"/>
          <p14:tracePt t="242078" x="3397250" y="5380038"/>
          <p14:tracePt t="242111" x="3470275" y="5351463"/>
          <p14:tracePt t="242145" x="3497263" y="5340350"/>
          <p14:tracePt t="242367" x="3509963" y="5340350"/>
          <p14:tracePt t="242376" x="3521075" y="5340350"/>
          <p14:tracePt t="242400" x="3532188" y="5340350"/>
          <p14:tracePt t="242411" x="3548063" y="5340350"/>
          <p14:tracePt t="242448" x="3587750" y="5340350"/>
          <p14:tracePt t="242478" x="3603625" y="5340350"/>
          <p14:tracePt t="242559" x="3614738" y="5340350"/>
          <p14:tracePt t="242575" x="3643313" y="5322888"/>
          <p14:tracePt t="242582" x="3654425" y="5322888"/>
          <p14:tracePt t="242612" x="3665538" y="5322888"/>
          <p14:tracePt t="242647" x="3681413" y="5322888"/>
          <p14:tracePt t="242678" x="3721100" y="5311775"/>
          <p14:tracePt t="242711" x="3771900" y="5311775"/>
          <p14:tracePt t="242716" x="3787775" y="5295900"/>
          <p14:tracePt t="242747" x="3854450" y="5229225"/>
          <p14:tracePt t="242778" x="3900488" y="5183188"/>
          <p14:tracePt t="242782" x="3927475" y="5172075"/>
          <p14:tracePt t="242811" x="3938588" y="5160963"/>
          <p14:tracePt t="242815" x="3983038" y="5127625"/>
          <p14:tracePt t="242847" x="4049713" y="5060950"/>
          <p14:tracePt t="242879" x="4049713" y="5038725"/>
          <p14:tracePt t="242913" x="4049713" y="4999038"/>
          <p14:tracePt t="242945" x="4049713" y="4983163"/>
          <p14:tracePt t="242949" x="4049713" y="4972050"/>
          <p14:tracePt t="242996" x="4049713" y="4943475"/>
          <p14:tracePt t="243011" x="4049713" y="4921250"/>
          <p14:tracePt t="243045" x="4044950" y="4854575"/>
          <p14:tracePt t="243078" x="4044950" y="4814888"/>
          <p14:tracePt t="243083" x="4027488" y="4787900"/>
          <p14:tracePt t="243112" x="4027488" y="4721225"/>
          <p14:tracePt t="243116" x="4027488" y="4710113"/>
          <p14:tracePt t="243144" x="3989388" y="4681538"/>
          <p14:tracePt t="243148" x="3978275" y="4670425"/>
          <p14:tracePt t="243179" x="3938588" y="4630738"/>
          <p14:tracePt t="243211" x="3911600" y="4608513"/>
          <p14:tracePt t="243219" x="3911600" y="4581525"/>
          <p14:tracePt t="243245" x="3854450" y="4537075"/>
          <p14:tracePt t="243278" x="3692525" y="4459288"/>
          <p14:tracePt t="243283" x="3648075" y="4459288"/>
          <p14:tracePt t="243312" x="3554413" y="4424363"/>
          <p14:tracePt t="243317" x="3525838" y="4424363"/>
          <p14:tracePt t="243345" x="3514725" y="4424363"/>
          <p14:tracePt t="243349" x="3503613" y="4424363"/>
          <p14:tracePt t="243377" x="3414713" y="4397375"/>
          <p14:tracePt t="243411" x="3201988" y="4397375"/>
          <p14:tracePt t="243420" x="3175000" y="4397375"/>
          <p14:tracePt t="243492" x="3146425" y="4379913"/>
          <p14:tracePt t="243499" x="3146425" y="4368800"/>
          <p14:tracePt t="243512" x="3146425" y="4341813"/>
          <p14:tracePt t="243516" x="3146425" y="4330700"/>
          <p14:tracePt t="243553" x="3168650" y="4297363"/>
          <p14:tracePt t="243576" x="3179763" y="4257675"/>
          <p14:tracePt t="243579" x="3179763" y="4246563"/>
          <p14:tracePt t="243609" x="3197225" y="4135438"/>
          <p14:tracePt t="243643" x="3208338" y="4051300"/>
          <p14:tracePt t="243676" x="3235325" y="3933825"/>
          <p14:tracePt t="243709" x="3286125" y="3833813"/>
          <p14:tracePt t="243713" x="3286125" y="3822700"/>
          <p14:tracePt t="243810" x="3297238" y="3805238"/>
          <p14:tracePt t="243825" x="3308350" y="3794125"/>
          <p14:tracePt t="243858" x="3325813" y="3783013"/>
          <p14:tracePt t="243876" x="3336925" y="3767138"/>
          <p14:tracePt t="243985" x="3336925" y="3778250"/>
          <p14:tracePt t="243994" x="3336925" y="3816350"/>
          <p14:tracePt t="244009" x="3336925" y="3973513"/>
          <p14:tracePt t="244043" x="3336925" y="4168775"/>
          <p14:tracePt t="244076" x="3330575" y="4246563"/>
          <p14:tracePt t="244130" x="3314700" y="4257675"/>
          <p14:tracePt t="244146" x="3314700" y="4275138"/>
          <p14:tracePt t="244179" x="3314700" y="4324350"/>
          <p14:tracePt t="244211" x="3314700" y="4364038"/>
          <p14:tracePt t="244244" x="3336925" y="4402138"/>
          <p14:tracePt t="244278" x="3403600" y="4424363"/>
          <p14:tracePt t="244311" x="3441700" y="4424363"/>
          <p14:tracePt t="244316" x="3459163" y="4424363"/>
          <p14:tracePt t="244344" x="3492500" y="4424363"/>
          <p14:tracePt t="244348" x="3509963" y="4424363"/>
          <p14:tracePt t="244379" x="3676650" y="4424363"/>
          <p14:tracePt t="244411" x="3754438" y="4424363"/>
          <p14:tracePt t="244445" x="3765550" y="4424363"/>
          <p14:tracePt t="244481" x="3805238" y="4424363"/>
          <p14:tracePt t="244485" x="3832225" y="4424363"/>
          <p14:tracePt t="244511" x="3922713" y="4424363"/>
          <p14:tracePt t="244516" x="3933825" y="4441825"/>
          <p14:tracePt t="244545" x="4016375" y="4470400"/>
          <p14:tracePt t="244549" x="4044950" y="4470400"/>
          <p14:tracePt t="244580" x="4100513" y="4481513"/>
          <p14:tracePt t="244612" x="4111625" y="4497388"/>
          <p14:tracePt t="244646" x="4129088" y="4508500"/>
          <p14:tracePt t="244707" x="4140200" y="4519613"/>
          <p14:tracePt t="244723" x="4140200" y="4530725"/>
          <p14:tracePt t="244745" x="4140200" y="4548188"/>
          <p14:tracePt t="244749" x="4140200" y="4575175"/>
          <p14:tracePt t="244778" x="4140200" y="4597400"/>
          <p14:tracePt t="244811" x="4140200" y="4608513"/>
          <p14:tracePt t="244844" x="4140200" y="4625975"/>
          <p14:tracePt t="244878" x="4100513" y="4703763"/>
          <p14:tracePt t="244882" x="4100513" y="4721225"/>
          <p14:tracePt t="244911" x="4089400" y="4743450"/>
          <p14:tracePt t="244915" x="4078288" y="4759325"/>
          <p14:tracePt t="244947" x="4022725" y="4827588"/>
          <p14:tracePt t="244978" x="3994150" y="4865688"/>
          <p14:tracePt t="245011" x="3967163" y="4905375"/>
          <p14:tracePt t="245044" x="3956050" y="4927600"/>
          <p14:tracePt t="245050" x="3944938" y="4954588"/>
          <p14:tracePt t="245078" x="3916363" y="4983163"/>
          <p14:tracePt t="245082" x="3905250" y="4994275"/>
          <p14:tracePt t="245111" x="3876675" y="5049838"/>
          <p14:tracePt t="245144" x="3832225" y="5116513"/>
          <p14:tracePt t="245150" x="3821113" y="5133975"/>
          <p14:tracePt t="245178" x="3810000" y="5172075"/>
          <p14:tracePt t="245212" x="3721100" y="5307013"/>
          <p14:tracePt t="245244" x="3654425" y="5345113"/>
          <p14:tracePt t="245278" x="3636963" y="5384800"/>
          <p14:tracePt t="245283" x="3636963" y="5402263"/>
          <p14:tracePt t="245312" x="3598863" y="5440363"/>
          <p14:tracePt t="245316" x="3570288" y="5468938"/>
          <p14:tracePt t="245345" x="3497263" y="5557838"/>
          <p14:tracePt t="245427" x="3536950" y="5529263"/>
          <p14:tracePt t="245434" x="3587750" y="5495925"/>
          <p14:tracePt t="245444" x="3643313" y="5446713"/>
          <p14:tracePt t="245475" x="3743325" y="5373688"/>
          <p14:tracePt t="245509" x="3771900" y="5351463"/>
          <p14:tracePt t="245544" x="3821113" y="5322888"/>
          <p14:tracePt t="245575" x="3883025" y="5222875"/>
          <p14:tracePt t="245609" x="3894138" y="5167313"/>
          <p14:tracePt t="245643" x="3905250" y="5089525"/>
          <p14:tracePt t="245675" x="3949700" y="4954588"/>
          <p14:tracePt t="245709" x="3978275" y="4883150"/>
          <p14:tracePt t="245742" x="4011613" y="4765675"/>
          <p14:tracePt t="245745" x="4011613" y="4754563"/>
          <p14:tracePt t="245776" x="4027488" y="4665663"/>
          <p14:tracePt t="245778" x="4027488" y="4643438"/>
          <p14:tracePt t="245809" x="4027488" y="4614863"/>
          <p14:tracePt t="245842" x="4027488" y="4586288"/>
          <p14:tracePt t="245875" x="3916363" y="4503738"/>
          <p14:tracePt t="245909" x="3798888" y="4475163"/>
          <p14:tracePt t="245943" x="3643313" y="4413250"/>
          <p14:tracePt t="245976" x="3576638" y="4386263"/>
          <p14:tracePt t="246009" x="3459163" y="4357688"/>
          <p14:tracePt t="246042" x="3257550" y="4324350"/>
          <p14:tracePt t="246045" x="3230563" y="4308475"/>
          <p14:tracePt t="246076" x="3035300" y="4217988"/>
          <p14:tracePt t="246078" x="3024188" y="4217988"/>
          <p14:tracePt t="246109" x="2995613" y="4191000"/>
          <p14:tracePt t="246142" x="2995613" y="4179888"/>
          <p14:tracePt t="246177" x="2995613" y="4124325"/>
          <p14:tracePt t="246209" x="3001963" y="4095750"/>
          <p14:tracePt t="246358" x="3017838" y="4106863"/>
          <p14:tracePt t="246368" x="3028950" y="4135438"/>
          <p14:tracePt t="246378" x="3028950" y="4162425"/>
          <p14:tracePt t="246409" x="3186113" y="4402138"/>
          <p14:tracePt t="246443" x="3336925" y="4552950"/>
          <p14:tracePt t="246447" x="3363913" y="4564063"/>
          <p14:tracePt t="246476" x="3419475" y="4581525"/>
          <p14:tracePt t="246479" x="3430588" y="4581525"/>
          <p14:tracePt t="246511" x="3497263" y="4581525"/>
          <p14:tracePt t="246515" x="3525838" y="4581525"/>
          <p14:tracePt t="246543" x="3581400" y="4581525"/>
          <p14:tracePt t="246546" x="3609975" y="4581525"/>
          <p14:tracePt t="246576" x="3676650" y="4581525"/>
          <p14:tracePt t="246579" x="3709988" y="4552950"/>
          <p14:tracePt t="246611" x="3821113" y="4552950"/>
          <p14:tracePt t="246643" x="3865563" y="4552950"/>
          <p14:tracePt t="246678" x="3905250" y="4552950"/>
          <p14:tracePt t="246710" x="4078288" y="4581525"/>
          <p14:tracePt t="246741" x="4106863" y="4592638"/>
          <p14:tracePt t="246791" x="4117975" y="4592638"/>
          <p14:tracePt t="246811" x="4178300" y="4637088"/>
          <p14:tracePt t="246815" x="4189413" y="4637088"/>
          <p14:tracePt t="246845" x="4189413" y="4648200"/>
          <p14:tracePt t="246878" x="4189413" y="4692650"/>
          <p14:tracePt t="246911" x="4083050" y="4849813"/>
          <p14:tracePt t="246944" x="3983038" y="4932363"/>
          <p14:tracePt t="246978" x="3944938" y="4987925"/>
          <p14:tracePt t="246983" x="3927475" y="5005388"/>
          <p14:tracePt t="247032" x="3900488" y="5016500"/>
          <p14:tracePt t="247045" x="3887788" y="5033963"/>
          <p14:tracePt t="247048" x="3843338" y="5060950"/>
          <p14:tracePt t="247078" x="3760788" y="5116513"/>
          <p14:tracePt t="247111" x="3732213" y="5133975"/>
          <p14:tracePt t="247223" x="3721100" y="5145088"/>
          <p14:tracePt t="247232" x="3709988" y="5156200"/>
          <p14:tracePt t="247245" x="3692525" y="5167313"/>
          <p14:tracePt t="247280" x="3681413" y="5183188"/>
          <p14:tracePt t="247319" x="3654425" y="5195888"/>
          <p14:tracePt t="247344" x="3614738" y="5222875"/>
          <p14:tracePt t="247379" x="3587750" y="5273675"/>
          <p14:tracePt t="247463" x="3587750" y="5289550"/>
          <p14:tracePt t="247479" x="3587750" y="5300663"/>
          <p14:tracePt t="247591" x="3587750" y="5329238"/>
          <p14:tracePt t="247599" x="3587750" y="5340350"/>
          <p14:tracePt t="247611" x="3587750" y="5351463"/>
          <p14:tracePt t="247644" x="3598863" y="5380038"/>
          <p14:tracePt t="247895" x="3609975" y="5391150"/>
          <p14:tracePt t="247904" x="3609975" y="5402263"/>
          <p14:tracePt t="247911" x="3636963" y="5418138"/>
          <p14:tracePt t="247944" x="3676650" y="5484813"/>
          <p14:tracePt t="247991" x="3676650" y="5495925"/>
          <p14:tracePt t="248012" x="3705225" y="5524500"/>
          <p14:tracePt t="248047" x="3716338" y="5535613"/>
          <p14:tracePt t="248078" x="3771900" y="5591175"/>
          <p14:tracePt t="248111" x="3787775" y="5608638"/>
          <p14:tracePt t="248215" x="3787775" y="5619750"/>
          <p14:tracePt t="248263" x="3787775" y="5630863"/>
          <p14:tracePt t="248343" x="3798888" y="5641975"/>
          <p14:tracePt t="248358" x="3810000" y="5641975"/>
          <p14:tracePt t="248407" x="3821113" y="5635625"/>
          <p14:tracePt t="248423" x="3821113" y="5624513"/>
          <p14:tracePt t="248444" x="3838575" y="5597525"/>
          <p14:tracePt t="248448" x="3883025" y="5535613"/>
          <p14:tracePt t="248478" x="3900488" y="5491163"/>
          <p14:tracePt t="248511" x="3900488" y="5480050"/>
          <p14:tracePt t="248546" x="3900488" y="5440363"/>
          <p14:tracePt t="248663" x="3894138" y="5429250"/>
          <p14:tracePt t="248678" x="3883025" y="5429250"/>
          <p14:tracePt t="248695" x="3865563" y="5429250"/>
          <p14:tracePt t="248711" x="3854450" y="5435600"/>
          <p14:tracePt t="248745" x="3854450" y="5462588"/>
          <p14:tracePt t="248840" x="3900488" y="5402263"/>
          <p14:tracePt t="248847" x="3911600" y="5391150"/>
          <p14:tracePt t="248879" x="3922713" y="5307013"/>
          <p14:tracePt t="248966" x="3916363" y="5318125"/>
          <p14:tracePt t="248975" x="3887788" y="5345113"/>
          <p14:tracePt t="248986" x="3887788" y="5356225"/>
          <p14:tracePt t="249011" x="3871913" y="5384800"/>
          <p14:tracePt t="249099" x="3860800" y="5384800"/>
          <p14:tracePt t="249114" x="3849688" y="5380038"/>
          <p14:tracePt t="249123" x="3838575" y="5362575"/>
          <p14:tracePt t="249144" x="3771900" y="5284788"/>
          <p14:tracePt t="249148" x="3760788" y="5273675"/>
          <p14:tracePt t="249178" x="3705225" y="5189538"/>
          <p14:tracePt t="249212" x="3636963" y="5122863"/>
          <p14:tracePt t="249275" x="3621088" y="5122863"/>
          <p14:tracePt t="249291" x="3609975" y="5127625"/>
          <p14:tracePt t="249311" x="3570288" y="5156200"/>
          <p14:tracePt t="249315" x="3543300" y="5172075"/>
          <p14:tracePt t="249344" x="3532188" y="5183188"/>
          <p14:tracePt t="249437" x="3554413" y="5195888"/>
          <p14:tracePt t="249445" x="3565525" y="5195888"/>
          <p14:tracePt t="249478" x="3738563" y="5195888"/>
          <p14:tracePt t="249482" x="3771900" y="5195888"/>
          <p14:tracePt t="249511" x="3860800" y="5195888"/>
          <p14:tracePt t="249515" x="3905250" y="5189538"/>
          <p14:tracePt t="249544" x="3994150" y="5127625"/>
          <p14:tracePt t="249580" x="4038600" y="5038725"/>
          <p14:tracePt t="249611" x="4056063" y="4972050"/>
          <p14:tracePt t="249691" x="4016375" y="4994275"/>
          <p14:tracePt t="249698" x="3938588" y="5067300"/>
          <p14:tracePt t="249711" x="3911600" y="5067300"/>
          <p14:tracePt t="249715" x="3860800" y="5122863"/>
          <p14:tracePt t="249745" x="3754438" y="5222875"/>
          <p14:tracePt t="249750" x="3754438" y="5233988"/>
          <p14:tracePt t="249803" x="3810000" y="5222875"/>
          <p14:tracePt t="249812" x="3821113" y="5222875"/>
          <p14:tracePt t="249844" x="3938588" y="5011738"/>
          <p14:tracePt t="249947" x="3900488" y="5038725"/>
          <p14:tracePt t="249957" x="3887788" y="5049838"/>
          <p14:tracePt t="249979" x="3798888" y="5122863"/>
          <p14:tracePt t="250012" x="3787775" y="5149850"/>
          <p14:tracePt t="251041" x="0" y="0"/>
        </p14:tracePtLst>
        <p14:tracePtLst>
          <p14:tracePt t="253968" x="1808163" y="4916488"/>
          <p14:tracePt t="254022" x="1808163" y="4921250"/>
          <p14:tracePt t="254031" x="1885950" y="4987925"/>
          <p14:tracePt t="254044" x="1935163" y="5005388"/>
          <p14:tracePt t="254047" x="1974850" y="5100638"/>
          <p14:tracePt t="254079" x="2203450" y="5267325"/>
          <p14:tracePt t="254112" x="2332038" y="5373688"/>
          <p14:tracePt t="254145" x="2360613" y="5402263"/>
          <p14:tracePt t="254178" x="2454275" y="5468938"/>
          <p14:tracePt t="254183" x="2465388" y="5484813"/>
          <p14:tracePt t="254212" x="2482850" y="5495925"/>
          <p14:tracePt t="254216" x="2509838" y="5507038"/>
          <p14:tracePt t="254245" x="2533650" y="5524500"/>
          <p14:tracePt t="254278" x="2560638" y="5608638"/>
          <p14:tracePt t="254311" x="2600325" y="5630863"/>
          <p14:tracePt t="254320" x="2611438" y="5646738"/>
          <p14:tracePt t="254344" x="2655888" y="5657850"/>
          <p14:tracePt t="254375" x="2678113" y="5686425"/>
          <p14:tracePt t="254409" x="2716213" y="5708650"/>
          <p14:tracePt t="254443" x="2822575" y="5781675"/>
          <p14:tracePt t="254475" x="2873375" y="5808663"/>
          <p14:tracePt t="254511" x="2884488" y="5819775"/>
          <p14:tracePt t="254567" x="2911475" y="5819775"/>
          <p14:tracePt t="254578" x="2924175" y="5819775"/>
          <p14:tracePt t="254613" x="2990850" y="5875338"/>
          <p14:tracePt t="254616" x="3006725" y="5875338"/>
          <p14:tracePt t="254644" x="3090863" y="5875338"/>
          <p14:tracePt t="254649" x="3119438" y="5875338"/>
          <p14:tracePt t="254679" x="3297238" y="5915025"/>
          <p14:tracePt t="254713" x="3425825" y="5926138"/>
          <p14:tracePt t="254745" x="3581400" y="5943600"/>
          <p14:tracePt t="254778" x="3698875" y="5943600"/>
          <p14:tracePt t="254783" x="3709988" y="5943600"/>
          <p14:tracePt t="254811" x="3794125" y="5959475"/>
          <p14:tracePt t="254815" x="3805238" y="5959475"/>
          <p14:tracePt t="254845" x="3860800" y="5959475"/>
          <p14:tracePt t="254848" x="3887788" y="5959475"/>
          <p14:tracePt t="254879" x="3927475" y="5959475"/>
          <p14:tracePt t="254911" x="3967163" y="5959475"/>
          <p14:tracePt t="254944" x="4156075" y="5959475"/>
          <p14:tracePt t="254978" x="4291013" y="5959475"/>
          <p14:tracePt t="254984" x="4318000" y="5959475"/>
          <p14:tracePt t="255011" x="4424363" y="5959475"/>
          <p14:tracePt t="255044" x="4519613" y="5959475"/>
          <p14:tracePt t="255078" x="4635500" y="5959475"/>
          <p14:tracePt t="255084" x="4681538" y="5959475"/>
          <p14:tracePt t="255112" x="4748213" y="5959475"/>
          <p14:tracePt t="255115" x="4775200" y="5959475"/>
          <p14:tracePt t="255144" x="4865688" y="5959475"/>
          <p14:tracePt t="255148" x="4876800" y="5959475"/>
          <p14:tracePt t="255179" x="4887913" y="5959475"/>
          <p14:tracePt t="255212" x="4914900" y="5959475"/>
          <p14:tracePt t="255244" x="4999038" y="5932488"/>
          <p14:tracePt t="255278" x="5105400" y="5903913"/>
          <p14:tracePt t="255417" x="5083175" y="5903913"/>
          <p14:tracePt t="255426" x="5072063" y="5903913"/>
          <p14:tracePt t="255445" x="5032375" y="5903913"/>
          <p14:tracePt t="255479" x="4819650" y="5903913"/>
          <p14:tracePt t="255484" x="4775200" y="5903913"/>
          <p14:tracePt t="255511" x="4552950" y="5903913"/>
          <p14:tracePt t="255516" x="4486275" y="5903913"/>
          <p14:tracePt t="255545" x="4284663" y="5903913"/>
          <p14:tracePt t="255579" x="4071938" y="5903913"/>
          <p14:tracePt t="255584" x="4005263" y="5903913"/>
          <p14:tracePt t="255611" x="3771900" y="5848350"/>
          <p14:tracePt t="255615" x="3727450" y="5848350"/>
          <p14:tracePt t="255644" x="3598863" y="5830888"/>
          <p14:tracePt t="255648" x="3570288" y="5830888"/>
          <p14:tracePt t="255680" x="3459163" y="5803900"/>
          <p14:tracePt t="255711" x="3263900" y="5719763"/>
          <p14:tracePt t="255744" x="2924175" y="5608638"/>
          <p14:tracePt t="255778" x="2840038" y="5608638"/>
          <p14:tracePt t="255811" x="2789238" y="5597525"/>
          <p14:tracePt t="255816" x="2773363" y="5568950"/>
          <p14:tracePt t="255845" x="2600325" y="5462588"/>
          <p14:tracePt t="255848" x="2520950" y="5384800"/>
          <p14:tracePt t="255879" x="2292350" y="5245100"/>
          <p14:tracePt t="255912" x="2154238" y="5167313"/>
          <p14:tracePt t="255944" x="2030413" y="5078413"/>
          <p14:tracePt t="255979" x="1992313" y="4994275"/>
          <p14:tracePt t="255983" x="1974850" y="4983163"/>
          <p14:tracePt t="256059" x="1974850" y="4954588"/>
          <p14:tracePt t="256066" x="1974850" y="4943475"/>
          <p14:tracePt t="256078" x="1947863" y="4927600"/>
          <p14:tracePt t="256111" x="1935163" y="4927600"/>
          <p14:tracePt t="256155" x="1935163" y="4916488"/>
          <p14:tracePt t="256179" x="1924050" y="4876800"/>
          <p14:tracePt t="256211" x="1924050" y="4838700"/>
          <p14:tracePt t="256267" x="1924050" y="4821238"/>
          <p14:tracePt t="256283" x="1924050" y="4810125"/>
          <p14:tracePt t="256311" x="1908175" y="4799013"/>
          <p14:tracePt t="256475" x="1908175" y="4803775"/>
          <p14:tracePt t="256491" x="1908175" y="4814888"/>
          <p14:tracePt t="256511" x="1908175" y="4854575"/>
          <p14:tracePt t="256516" x="1908175" y="4899025"/>
          <p14:tracePt t="256545" x="1958975" y="4927600"/>
          <p14:tracePt t="256578" x="1974850" y="4999038"/>
          <p14:tracePt t="256611" x="2085975" y="5138738"/>
          <p14:tracePt t="256646" x="2236788" y="5307013"/>
          <p14:tracePt t="256678" x="2292350" y="5334000"/>
          <p14:tracePt t="256714" x="2303463" y="5345113"/>
          <p14:tracePt t="256744" x="2409825" y="5407025"/>
          <p14:tracePt t="256748" x="2438400" y="5407025"/>
          <p14:tracePt t="256779" x="2582863" y="5473700"/>
          <p14:tracePt t="256811" x="2611438" y="5524500"/>
          <p14:tracePt t="256844" x="2711450" y="5568950"/>
          <p14:tracePt t="256878" x="2778125" y="5597525"/>
          <p14:tracePt t="256882" x="2789238" y="5608638"/>
          <p14:tracePt t="256911" x="2828925" y="5608638"/>
          <p14:tracePt t="256917" x="2855913" y="5635625"/>
          <p14:tracePt t="256944" x="2906713" y="5653088"/>
          <p14:tracePt t="256948" x="2917825" y="5653088"/>
          <p14:tracePt t="256979" x="3013075" y="5680075"/>
          <p14:tracePt t="257011" x="3084513" y="5708650"/>
          <p14:tracePt t="257019" x="3095625" y="5708650"/>
          <p14:tracePt t="257042" x="3124200" y="5748338"/>
          <p14:tracePt t="257075" x="3201988" y="5786438"/>
          <p14:tracePt t="257109" x="3302000" y="5830888"/>
          <p14:tracePt t="257146" x="3425825" y="5859463"/>
          <p14:tracePt t="257179" x="3492500" y="5897563"/>
          <p14:tracePt t="257211" x="3592513" y="5897563"/>
          <p14:tracePt t="257244" x="3709988" y="5897563"/>
          <p14:tracePt t="257278" x="3838575" y="5897563"/>
          <p14:tracePt t="257282" x="3854450" y="5897563"/>
          <p14:tracePt t="257313" x="3971925" y="5897563"/>
          <p14:tracePt t="257317" x="3989388" y="5897563"/>
          <p14:tracePt t="257342" x="4117975" y="5897563"/>
          <p14:tracePt t="257345" x="4184650" y="5897563"/>
          <p14:tracePt t="257376" x="4306888" y="5897563"/>
          <p14:tracePt t="257379" x="4335463" y="5897563"/>
          <p14:tracePt t="257411" x="4418013" y="5897563"/>
          <p14:tracePt t="257443" x="4502150" y="5875338"/>
          <p14:tracePt t="257476" x="4552950" y="5875338"/>
          <p14:tracePt t="257510" x="4708525" y="5859463"/>
          <p14:tracePt t="257513" x="4725988" y="5859463"/>
          <p14:tracePt t="257543" x="4841875" y="5842000"/>
          <p14:tracePt t="257545" x="4914900" y="5826125"/>
          <p14:tracePt t="257576" x="4954588" y="5808663"/>
          <p14:tracePt t="257578" x="4970463" y="5808663"/>
          <p14:tracePt t="257613" x="4981575" y="5808663"/>
          <p14:tracePt t="257643" x="5003800" y="5808663"/>
          <p14:tracePt t="257646" x="5032375" y="5808663"/>
          <p14:tracePt t="257676" x="5048250" y="5808663"/>
          <p14:tracePt t="257789" x="5037138" y="5797550"/>
          <p14:tracePt t="257805" x="5026025" y="5797550"/>
          <p14:tracePt t="257813" x="4999038" y="5797550"/>
          <p14:tracePt t="257843" x="4959350" y="5797550"/>
          <p14:tracePt t="257845" x="4914900" y="5797550"/>
          <p14:tracePt t="257876" x="4708525" y="5797550"/>
          <p14:tracePt t="257910" x="4440238" y="5797550"/>
          <p14:tracePt t="257943" x="4229100" y="5797550"/>
          <p14:tracePt t="257946" x="4217988" y="5797550"/>
          <p14:tracePt t="257976" x="4189413" y="5797550"/>
          <p14:tracePt t="257979" x="4162425" y="5797550"/>
          <p14:tracePt t="258009" x="4083050" y="5786438"/>
          <p14:tracePt t="258043" x="4000500" y="5730875"/>
          <p14:tracePt t="258076" x="3865563" y="5719763"/>
          <p14:tracePt t="258110" x="3576638" y="5608638"/>
          <p14:tracePt t="258143" x="3252788" y="5551488"/>
          <p14:tracePt t="258176" x="3079750" y="5551488"/>
          <p14:tracePt t="258209" x="3024188" y="5535613"/>
          <p14:tracePt t="258243" x="2968625" y="5507038"/>
          <p14:tracePt t="258246" x="2957513" y="5507038"/>
          <p14:tracePt t="258277" x="2873375" y="5451475"/>
          <p14:tracePt t="258309" x="2773363" y="5424488"/>
          <p14:tracePt t="258343" x="2705100" y="5384800"/>
          <p14:tracePt t="258377" x="2649538" y="5356225"/>
          <p14:tracePt t="258409" x="2555875" y="5345113"/>
          <p14:tracePt t="258443" x="2516188" y="5318125"/>
          <p14:tracePt t="258446" x="2487613" y="5307013"/>
          <p14:tracePt t="258476" x="2438400" y="5233988"/>
          <p14:tracePt t="258479" x="2420938" y="5222875"/>
          <p14:tracePt t="258510" x="2325688" y="5156200"/>
          <p14:tracePt t="258543" x="2281238" y="5111750"/>
          <p14:tracePt t="258576" x="2243138" y="5072063"/>
          <p14:tracePt t="258609" x="2143125" y="4983163"/>
          <p14:tracePt t="258613" x="2114550" y="4938713"/>
          <p14:tracePt t="258765" x="2097088" y="4949825"/>
          <p14:tracePt t="258775" x="2097088" y="4960938"/>
          <p14:tracePt t="258781" x="2097088" y="4987925"/>
          <p14:tracePt t="258810" x="2125663" y="5133975"/>
          <p14:tracePt t="258843" x="2198688" y="5240338"/>
          <p14:tracePt t="258847" x="2214563" y="5267325"/>
          <p14:tracePt t="258876" x="2254250" y="5295900"/>
          <p14:tracePt t="258879" x="2265363" y="5295900"/>
          <p14:tracePt t="258910" x="2405063" y="5384800"/>
          <p14:tracePt t="258943" x="2605088" y="5484813"/>
          <p14:tracePt t="258976" x="2655888" y="5513388"/>
          <p14:tracePt t="259009" x="2711450" y="5551488"/>
          <p14:tracePt t="259044" x="2762250" y="5564188"/>
          <p14:tracePt t="259047" x="2778125" y="5564188"/>
          <p14:tracePt t="259076" x="2817813" y="5653088"/>
          <p14:tracePt t="259079" x="2828925" y="5664200"/>
          <p14:tracePt t="259109" x="2911475" y="5708650"/>
          <p14:tracePt t="259143" x="3028950" y="5719763"/>
          <p14:tracePt t="259176" x="3079750" y="5748338"/>
          <p14:tracePt t="259209" x="3201988" y="5764213"/>
          <p14:tracePt t="259244" x="3370263" y="5808663"/>
          <p14:tracePt t="259247" x="3436938" y="5826125"/>
          <p14:tracePt t="259276" x="3543300" y="5826125"/>
          <p14:tracePt t="259279" x="3592513" y="5842000"/>
          <p14:tracePt t="259310" x="3676650" y="5842000"/>
          <p14:tracePt t="259343" x="3860800" y="5875338"/>
          <p14:tracePt t="259377" x="3956050" y="5875338"/>
          <p14:tracePt t="259411" x="4089400" y="5875338"/>
          <p14:tracePt t="259416" x="4133850" y="5875338"/>
          <p14:tracePt t="259443" x="4295775" y="5875338"/>
          <p14:tracePt t="259446" x="4346575" y="5875338"/>
          <p14:tracePt t="259477" x="4479925" y="5875338"/>
          <p14:tracePt t="259510" x="4597400" y="5875338"/>
          <p14:tracePt t="259543" x="4646613" y="5875338"/>
          <p14:tracePt t="259577" x="4686300" y="5875338"/>
          <p14:tracePt t="259694" x="4646613" y="5848350"/>
          <p14:tracePt t="259702" x="4635500" y="5837238"/>
          <p14:tracePt t="259710" x="4608513" y="5837238"/>
          <p14:tracePt t="259743" x="4379913" y="5803900"/>
          <p14:tracePt t="259778" x="3887788" y="5781675"/>
          <p14:tracePt t="259783" x="3798888" y="5781675"/>
          <p14:tracePt t="259812" x="3514725" y="5764213"/>
          <p14:tracePt t="259817" x="3486150" y="5748338"/>
          <p14:tracePt t="259845" x="3286125" y="5635625"/>
          <p14:tracePt t="259849" x="3213100" y="5597525"/>
          <p14:tracePt t="259879" x="2917825" y="5484813"/>
          <p14:tracePt t="259912" x="2660650" y="5284788"/>
          <p14:tracePt t="259944" x="2520950" y="5172075"/>
          <p14:tracePt t="259978" x="2493963" y="5149850"/>
          <p14:tracePt t="260095" x="2482850" y="5122863"/>
          <p14:tracePt t="260102" x="2482850" y="5111750"/>
          <p14:tracePt t="260112" x="2465388" y="5094288"/>
          <p14:tracePt t="260144" x="2427288" y="5022850"/>
          <p14:tracePt t="260178" x="2371725" y="4927600"/>
          <p14:tracePt t="260182" x="2371725" y="4910138"/>
          <p14:tracePt t="260212" x="2371725" y="4854575"/>
          <p14:tracePt t="260216" x="2354263" y="4827588"/>
          <p14:tracePt t="260244" x="2343150" y="4799013"/>
          <p14:tracePt t="260303" x="2365375" y="4810125"/>
          <p14:tracePt t="260312" x="2398713" y="4883150"/>
          <p14:tracePt t="260345" x="2711450" y="5133975"/>
          <p14:tracePt t="260351" x="2817813" y="5195888"/>
          <p14:tracePt t="260378" x="2928938" y="5278438"/>
          <p14:tracePt t="260382" x="2957513" y="5289550"/>
          <p14:tracePt t="260412" x="3013075" y="5334000"/>
          <p14:tracePt t="260416" x="3040063" y="5345113"/>
          <p14:tracePt t="260444" x="3175000" y="5407025"/>
          <p14:tracePt t="260448" x="3230563" y="5424488"/>
          <p14:tracePt t="260478" x="3279775" y="5457825"/>
          <p14:tracePt t="260527" x="3279775" y="5435600"/>
          <p14:tracePt t="260545" x="3230563" y="5391150"/>
          <p14:tracePt t="260578" x="3090863" y="5311775"/>
          <p14:tracePt t="260584" x="3040063" y="5278438"/>
          <p14:tracePt t="260611" x="2906713" y="5195888"/>
          <p14:tracePt t="260616" x="2862263" y="5178425"/>
          <p14:tracePt t="260642" x="2784475" y="5133975"/>
          <p14:tracePt t="260645" x="2755900" y="5116513"/>
          <p14:tracePt t="260676" x="2744788" y="5105400"/>
          <p14:tracePt t="260765" x="2744788" y="5145088"/>
          <p14:tracePt t="260773" x="2755900" y="5211763"/>
          <p14:tracePt t="260780" x="2789238" y="5245100"/>
          <p14:tracePt t="260808" x="3028950" y="5395913"/>
          <p14:tracePt t="260842" x="3190875" y="5462588"/>
          <p14:tracePt t="260925" x="3201988" y="5462588"/>
          <p14:tracePt t="260933" x="3201988" y="5451475"/>
          <p14:tracePt t="260942" x="3201988" y="5424488"/>
          <p14:tracePt t="260976" x="3046413" y="5334000"/>
          <p14:tracePt t="261009" x="2889250" y="5267325"/>
          <p14:tracePt t="261013" x="2862263" y="5240338"/>
          <p14:tracePt t="261042" x="2800350" y="5195888"/>
          <p14:tracePt t="261077" x="2789238" y="5183188"/>
          <p14:tracePt t="261133" x="2778125" y="5183188"/>
          <p14:tracePt t="261149" x="2778125" y="5207000"/>
          <p14:tracePt t="261175" x="2822575" y="5300663"/>
          <p14:tracePt t="261178" x="2928938" y="5362575"/>
          <p14:tracePt t="261209" x="3268663" y="5480050"/>
          <p14:tracePt t="261242" x="3325813" y="5480050"/>
          <p14:tracePt t="261347" x="3336925" y="5480050"/>
          <p14:tracePt t="261363" x="3314700" y="5440363"/>
          <p14:tracePt t="261378" x="3213100" y="5373688"/>
          <p14:tracePt t="261410" x="2917825" y="5267325"/>
          <p14:tracePt t="261443" x="2828925" y="5233988"/>
          <p14:tracePt t="261506" x="2851150" y="5273675"/>
          <p14:tracePt t="261515" x="2900363" y="5322888"/>
          <p14:tracePt t="261544" x="3163888" y="5524500"/>
          <p14:tracePt t="261549" x="3213100" y="5540375"/>
          <p14:tracePt t="261578" x="3257550" y="5602288"/>
          <p14:tracePt t="261619" x="3235325" y="5619750"/>
          <p14:tracePt t="261646" x="3057525" y="5619750"/>
          <p14:tracePt t="261678" x="2744788" y="5564188"/>
          <p14:tracePt t="261682" x="2644775" y="5524500"/>
          <p14:tracePt t="261711" x="2509838" y="5440363"/>
          <p14:tracePt t="261715" x="2509838" y="5429250"/>
          <p14:tracePt t="261747" x="2509838" y="5307013"/>
          <p14:tracePt t="261779" x="2476500" y="5027613"/>
          <p14:tracePt t="261812" x="2398713" y="4943475"/>
          <p14:tracePt t="261846" x="2360613" y="4927600"/>
          <p14:tracePt t="261891" x="2332038" y="4927600"/>
          <p14:tracePt t="261912" x="2309813" y="4916488"/>
          <p14:tracePt t="261916" x="2292350" y="4905375"/>
          <p14:tracePt t="261946" x="2281238" y="4894263"/>
          <p14:tracePt t="261978" x="2281238" y="4849813"/>
          <p14:tracePt t="262011" x="2292350" y="4737100"/>
          <p14:tracePt t="262045" x="2220913" y="4637088"/>
          <p14:tracePt t="262051" x="2203450" y="4619625"/>
          <p14:tracePt t="262078" x="2143125" y="4508500"/>
          <p14:tracePt t="262113" x="2119313" y="4486275"/>
          <p14:tracePt t="262179" x="2103438" y="4486275"/>
          <p14:tracePt t="262196" x="2081213" y="4486275"/>
          <p14:tracePt t="262212" x="2052638" y="4486275"/>
          <p14:tracePt t="262275" x="2041525" y="4475163"/>
          <p14:tracePt t="262292" x="2025650" y="4459288"/>
          <p14:tracePt t="262311" x="2014538" y="4446588"/>
          <p14:tracePt t="262345" x="2003425" y="4435475"/>
          <p14:tracePt t="262401" x="1992313" y="4419600"/>
          <p14:tracePt t="262449" x="1963738" y="4419600"/>
          <p14:tracePt t="262457" x="1947863" y="4419600"/>
          <p14:tracePt t="262478" x="1924050" y="4441825"/>
          <p14:tracePt t="262511" x="1897063" y="4537075"/>
          <p14:tracePt t="262517" x="1897063" y="4548188"/>
          <p14:tracePt t="262522" x="1897063" y="4575175"/>
          <p14:tracePt t="262544" x="1897063" y="4670425"/>
          <p14:tracePt t="262548" x="1897063" y="4699000"/>
          <p14:tracePt t="262578" x="1897063" y="4876800"/>
          <p14:tracePt t="262611" x="1947863" y="4916488"/>
          <p14:tracePt t="262645" x="1981200" y="4938713"/>
          <p14:tracePt t="262678" x="2008188" y="4994275"/>
          <p14:tracePt t="262682" x="2008188" y="5016500"/>
          <p14:tracePt t="262713" x="2036763" y="5072063"/>
          <p14:tracePt t="262717" x="2047875" y="5100638"/>
          <p14:tracePt t="262744" x="2143125" y="5178425"/>
          <p14:tracePt t="262749" x="2143125" y="5189538"/>
          <p14:tracePt t="262779" x="2165350" y="5240338"/>
          <p14:tracePt t="262812" x="2181225" y="5307013"/>
          <p14:tracePt t="262844" x="2192338" y="5329238"/>
          <p14:tracePt t="262878" x="2220913" y="5356225"/>
          <p14:tracePt t="262915" x="2232025" y="5356225"/>
          <p14:tracePt t="262945" x="2270125" y="5356225"/>
          <p14:tracePt t="262948" x="2287588" y="5356225"/>
          <p14:tracePt t="262978" x="2371725" y="5413375"/>
          <p14:tracePt t="263012" x="2387600" y="5429250"/>
          <p14:tracePt t="263044" x="2409825" y="5440363"/>
          <p14:tracePt t="263078" x="2438400" y="5462588"/>
          <p14:tracePt t="263113" x="2509838" y="5524500"/>
          <p14:tracePt t="263116" x="2520950" y="5524500"/>
          <p14:tracePt t="263145" x="2533650" y="5535613"/>
          <p14:tracePt t="263149" x="2560638" y="5535613"/>
          <p14:tracePt t="263178" x="2616200" y="5551488"/>
          <p14:tracePt t="263211" x="2678113" y="5564188"/>
          <p14:tracePt t="263245" x="2751138" y="5591175"/>
          <p14:tracePt t="263278" x="2817813" y="5630863"/>
          <p14:tracePt t="263283" x="2828925" y="5630863"/>
          <p14:tracePt t="263312" x="2884488" y="5641975"/>
          <p14:tracePt t="263345" x="2895600" y="5657850"/>
          <p14:tracePt t="263348" x="2924175" y="5657850"/>
          <p14:tracePt t="263379" x="2962275" y="5680075"/>
          <p14:tracePt t="263411" x="3046413" y="5697538"/>
          <p14:tracePt t="263445" x="3084513" y="5708650"/>
          <p14:tracePt t="263491" x="3124200" y="5708650"/>
          <p14:tracePt t="263511" x="3168650" y="5753100"/>
          <p14:tracePt t="263515" x="3179763" y="5753100"/>
          <p14:tracePt t="263544" x="3235325" y="5764213"/>
          <p14:tracePt t="263578" x="3275013" y="5781675"/>
          <p14:tracePt t="263611" x="3314700" y="5781675"/>
          <p14:tracePt t="263645" x="3381375" y="5792788"/>
          <p14:tracePt t="263682" x="3408363" y="5792788"/>
          <p14:tracePt t="263711" x="3419475" y="5808663"/>
          <p14:tracePt t="263746" x="3436938" y="5819775"/>
          <p14:tracePt t="263779" x="3475038" y="5830888"/>
          <p14:tracePt t="263828" x="3486150" y="5848350"/>
          <p14:tracePt t="263859" x="3514725" y="5859463"/>
          <p14:tracePt t="263878" x="3554413" y="5859463"/>
          <p14:tracePt t="263883" x="3570288" y="5859463"/>
          <p14:tracePt t="263911" x="3636963" y="5886450"/>
          <p14:tracePt t="263916" x="3648075" y="5886450"/>
          <p14:tracePt t="263946" x="3659188" y="5886450"/>
          <p14:tracePt t="263979" x="3716338" y="5903913"/>
          <p14:tracePt t="264011" x="3754438" y="5903913"/>
          <p14:tracePt t="264046" x="3783013" y="5903913"/>
          <p14:tracePt t="264078" x="3794125" y="5903913"/>
          <p14:tracePt t="264111" x="3849688" y="5903913"/>
          <p14:tracePt t="264115" x="3860800" y="5903913"/>
          <p14:tracePt t="264145" x="3883025" y="5903913"/>
          <p14:tracePt t="264150" x="3900488" y="5903913"/>
          <p14:tracePt t="264178" x="3949700" y="5903913"/>
          <p14:tracePt t="264182" x="3960813" y="5903913"/>
          <p14:tracePt t="264211" x="3989388" y="5903913"/>
          <p14:tracePt t="264215" x="4000500" y="5903913"/>
          <p14:tracePt t="264245" x="4071938" y="5903913"/>
          <p14:tracePt t="264278" x="4095750" y="5903913"/>
          <p14:tracePt t="264283" x="4106863" y="5903913"/>
          <p14:tracePt t="264312" x="4122738" y="5903913"/>
          <p14:tracePt t="264315" x="4151313" y="5903913"/>
          <p14:tracePt t="264345" x="4217988" y="5915025"/>
          <p14:tracePt t="264349" x="4244975" y="5915025"/>
          <p14:tracePt t="264378" x="4357688" y="5915025"/>
          <p14:tracePt t="264411" x="4435475" y="5915025"/>
          <p14:tracePt t="264444" x="4491038" y="5915025"/>
          <p14:tracePt t="264449" x="4508500" y="5915025"/>
          <p14:tracePt t="264479" x="4557713" y="5915025"/>
          <p14:tracePt t="264511" x="4652963" y="5915025"/>
          <p14:tracePt t="264545" x="4681538" y="5932488"/>
          <p14:tracePt t="264599" x="4692650" y="5943600"/>
          <p14:tracePt t="264618" x="4719638" y="5943600"/>
          <p14:tracePt t="264646" x="4786313" y="5943600"/>
          <p14:tracePt t="264678" x="4814888" y="5943600"/>
          <p14:tracePt t="264683" x="4826000" y="5943600"/>
          <p14:tracePt t="264712" x="4892675" y="5943600"/>
          <p14:tracePt t="264715" x="4903788" y="5943600"/>
          <p14:tracePt t="264747" x="4987925" y="5932488"/>
          <p14:tracePt t="264778" x="4999038" y="5932488"/>
          <p14:tracePt t="264811" x="5054600" y="5908675"/>
          <p14:tracePt t="264816" x="5099050" y="5908675"/>
          <p14:tracePt t="264844" x="5154613" y="5892800"/>
          <p14:tracePt t="264848" x="5165725" y="5892800"/>
          <p14:tracePt t="264878" x="5205413" y="5892800"/>
          <p14:tracePt t="265159" x="5183188" y="5892800"/>
          <p14:tracePt t="265167" x="5172075" y="5892800"/>
          <p14:tracePt t="265178" x="5154613" y="5892800"/>
          <p14:tracePt t="265212" x="5105400" y="5892800"/>
          <p14:tracePt t="265217" x="5094288" y="5892800"/>
          <p14:tracePt t="265381" x="5099050" y="5892800"/>
          <p14:tracePt t="265399" x="5127625" y="5897563"/>
          <p14:tracePt t="265411" x="5138738" y="5897563"/>
          <p14:tracePt t="265416" x="5165725" y="5897563"/>
          <p14:tracePt t="265444" x="5205413" y="5915025"/>
          <p14:tracePt t="265449" x="5232400" y="5915025"/>
          <p14:tracePt t="265478" x="5300663" y="5915025"/>
          <p14:tracePt t="265512" x="5322888" y="5915025"/>
          <p14:tracePt t="265688" x="5316538" y="5903913"/>
          <p14:tracePt t="265719" x="5305425" y="5903913"/>
          <p14:tracePt t="265736" x="5289550" y="5903913"/>
          <p14:tracePt t="265745" x="5278438" y="5903913"/>
          <p14:tracePt t="265778" x="5210175" y="5903913"/>
          <p14:tracePt t="265782" x="5187950" y="5903913"/>
          <p14:tracePt t="265811" x="5172075" y="5903913"/>
          <p14:tracePt t="265927" x="5172075" y="5915025"/>
          <p14:tracePt t="265943" x="5183188" y="5915025"/>
          <p14:tracePt t="265960" x="5221288" y="5915025"/>
          <p14:tracePt t="265978" x="5260975" y="5915025"/>
          <p14:tracePt t="266011" x="5278438" y="5915025"/>
          <p14:tracePt t="266087" x="5289550" y="5915025"/>
          <p14:tracePt t="266151" x="5289550" y="5903913"/>
          <p14:tracePt t="266159" x="5283200" y="5892800"/>
          <p14:tracePt t="266179" x="5267325" y="5892800"/>
          <p14:tracePt t="266184" x="5243513" y="5892800"/>
          <p14:tracePt t="266211" x="5205413" y="5892800"/>
          <p14:tracePt t="266215" x="5187950" y="5892800"/>
          <p14:tracePt t="266246" x="5176838" y="5892800"/>
          <p14:tracePt t="266342" x="5183188" y="5897563"/>
          <p14:tracePt t="266391" x="5199063" y="5897563"/>
          <p14:tracePt t="266422" x="5210175" y="5897563"/>
          <p14:tracePt t="266456" x="5238750" y="5897563"/>
          <p14:tracePt t="266463" x="5249863" y="5897563"/>
          <p14:tracePt t="266517" x="5243513" y="5892800"/>
          <p14:tracePt t="266619" x="5232400" y="5892800"/>
          <p14:tracePt t="266635" x="5216525" y="5881688"/>
          <p14:tracePt t="266645" x="5205413" y="5881688"/>
          <p14:tracePt t="266776" x="5194300" y="5881688"/>
          <p14:tracePt t="266791" x="5199063" y="5881688"/>
          <p14:tracePt t="266812" x="5227638" y="5881688"/>
          <p14:tracePt t="266816" x="5256213" y="5881688"/>
          <p14:tracePt t="266845" x="5267325" y="5881688"/>
          <p14:tracePt t="266935" x="5260975" y="5881688"/>
          <p14:tracePt t="266952" x="5249863" y="5881688"/>
          <p14:tracePt t="266959" x="5232400" y="5870575"/>
          <p14:tracePt t="266978" x="5221288" y="5870575"/>
          <p14:tracePt t="266982" x="5210175" y="5870575"/>
          <p14:tracePt t="267012" x="5199063" y="5870575"/>
          <p14:tracePt t="267143" x="5205413" y="5870575"/>
          <p14:tracePt t="267151" x="5216525" y="5870575"/>
          <p14:tracePt t="267179" x="5283200" y="5870575"/>
          <p14:tracePt t="267307" x="5249863" y="5853113"/>
          <p14:tracePt t="267315" x="5232400" y="5853113"/>
          <p14:tracePt t="267346" x="5221288" y="5853113"/>
          <p14:tracePt t="267389" x="5210175" y="5853113"/>
          <p14:tracePt t="267409" x="5194300" y="5853113"/>
          <p14:tracePt t="267547" x="5205413" y="5853113"/>
          <p14:tracePt t="267563" x="5243513" y="5853113"/>
          <p14:tracePt t="267579" x="5260975" y="5853113"/>
          <p14:tracePt t="267692" x="5249863" y="5842000"/>
          <p14:tracePt t="267723" x="5227638" y="5842000"/>
          <p14:tracePt t="267731" x="5210175" y="5842000"/>
          <p14:tracePt t="267744" x="5199063" y="5842000"/>
          <p14:tracePt t="267778" x="5160963" y="5842000"/>
          <p14:tracePt t="267916" x="5165725" y="5842000"/>
          <p14:tracePt t="267931" x="5183188" y="5848350"/>
          <p14:tracePt t="267945" x="5194300" y="5848350"/>
          <p14:tracePt t="268107" x="5172075" y="5848350"/>
          <p14:tracePt t="268116" x="5160963" y="5848350"/>
          <p14:tracePt t="268144" x="5149850" y="5848350"/>
          <p14:tracePt t="268251" x="5154613" y="5848350"/>
          <p14:tracePt t="268259" x="5165725" y="5848350"/>
          <p14:tracePt t="268278" x="5243513" y="5848350"/>
          <p14:tracePt t="268312" x="5283200" y="5848350"/>
          <p14:tracePt t="268363" x="5283200" y="5842000"/>
          <p14:tracePt t="268395" x="5272088" y="5826125"/>
          <p14:tracePt t="268443" x="5249863" y="5826125"/>
          <p14:tracePt t="268450" x="5232400" y="5826125"/>
          <p14:tracePt t="268478" x="5210175" y="5826125"/>
          <p14:tracePt t="268513" x="5194300" y="5826125"/>
          <p14:tracePt t="268603" x="5205413" y="5826125"/>
          <p14:tracePt t="268636" x="5232400" y="5826125"/>
          <p14:tracePt t="268642" x="5243513" y="5826125"/>
          <p14:tracePt t="268650" x="5272088" y="5826125"/>
          <p14:tracePt t="268676" x="5294313" y="5815013"/>
          <p14:tracePt t="268709" x="5294313" y="5803900"/>
          <p14:tracePt t="268743" x="5294313" y="5792788"/>
          <p14:tracePt t="268777" x="5289550" y="5748338"/>
          <p14:tracePt t="268810" x="5232400" y="5748338"/>
          <p14:tracePt t="268843" x="5221288" y="5748338"/>
          <p14:tracePt t="268922" x="5221288" y="5759450"/>
          <p14:tracePt t="268943" x="5227638" y="5759450"/>
          <p14:tracePt t="268976" x="5272088" y="5770563"/>
          <p14:tracePt t="269113" x="5260975" y="5770563"/>
          <p14:tracePt t="269121" x="5249863" y="5770563"/>
          <p14:tracePt t="269143" x="5210175" y="5781675"/>
          <p14:tracePt t="269147" x="5199063" y="5797550"/>
          <p14:tracePt t="269176" x="5143500" y="5819775"/>
          <p14:tracePt t="269179" x="5143500" y="5837238"/>
          <p14:tracePt t="269209" x="5132388" y="5848350"/>
          <p14:tracePt t="269245" x="5121275" y="5859463"/>
          <p14:tracePt t="269306" x="5121275" y="5870575"/>
          <p14:tracePt t="269322" x="5143500" y="5886450"/>
          <p14:tracePt t="269343" x="5154613" y="5886450"/>
          <p14:tracePt t="269378" x="5249863" y="5864225"/>
          <p14:tracePt t="269410" x="5311775" y="5864225"/>
          <p14:tracePt t="269444" x="5327650" y="5848350"/>
          <p14:tracePt t="269476" x="5327650" y="5735638"/>
          <p14:tracePt t="269547" x="5300663" y="5708650"/>
          <p14:tracePt t="269555" x="5289550" y="5691188"/>
          <p14:tracePt t="269578" x="5221288" y="5691188"/>
          <p14:tracePt t="269611" x="5138738" y="5741988"/>
          <p14:tracePt t="269644" x="5110163" y="5781675"/>
          <p14:tracePt t="269678" x="5110163" y="5830888"/>
          <p14:tracePt t="269683" x="5138738" y="5864225"/>
          <p14:tracePt t="269712" x="5210175" y="5926138"/>
          <p14:tracePt t="269715" x="5256213" y="5926138"/>
          <p14:tracePt t="269745" x="5322888" y="5943600"/>
          <p14:tracePt t="269750" x="5338763" y="5943600"/>
          <p14:tracePt t="269778" x="5434013" y="5903913"/>
          <p14:tracePt t="269811" x="5500688" y="5759450"/>
          <p14:tracePt t="269845" x="5500688" y="5664200"/>
          <p14:tracePt t="269850" x="5500688" y="5653088"/>
          <p14:tracePt t="269878" x="5467350" y="5613400"/>
          <p14:tracePt t="269882" x="5422900" y="5602288"/>
          <p14:tracePt t="269911" x="5356225" y="5575300"/>
          <p14:tracePt t="269915" x="5345113" y="5575300"/>
          <p14:tracePt t="269948" x="5272088" y="5586413"/>
          <p14:tracePt t="269979" x="5199063" y="5668963"/>
          <p14:tracePt t="270011" x="5199063" y="5764213"/>
          <p14:tracePt t="270046" x="5316538" y="5908675"/>
          <p14:tracePt t="270052" x="5367338" y="5943600"/>
          <p14:tracePt t="270076" x="5467350" y="6010275"/>
          <p14:tracePt t="270078" x="5495925" y="6010275"/>
          <p14:tracePt t="270109" x="5522913" y="6010275"/>
          <p14:tracePt t="270153" x="5534025" y="6003925"/>
          <p14:tracePt t="270176" x="5545138" y="5948363"/>
          <p14:tracePt t="270178" x="5545138" y="5919788"/>
          <p14:tracePt t="270209" x="5545138" y="5786438"/>
          <p14:tracePt t="270243" x="5545138" y="5748338"/>
          <p14:tracePt t="270276" x="5522913" y="5702300"/>
          <p14:tracePt t="270309" x="5445125" y="5686425"/>
          <p14:tracePt t="270344" x="5372100" y="5708650"/>
          <p14:tracePt t="270375" x="5316538" y="5848350"/>
          <p14:tracePt t="270409" x="5316538" y="5999163"/>
          <p14:tracePt t="270413" x="5322888" y="6032500"/>
          <p14:tracePt t="270442" x="5349875" y="6070600"/>
          <p14:tracePt t="270476" x="5467350" y="6081713"/>
          <p14:tracePt t="270479" x="5478463" y="6081713"/>
          <p14:tracePt t="270509" x="5578475" y="6081713"/>
          <p14:tracePt t="270542" x="5622925" y="6003925"/>
          <p14:tracePt t="270547" x="5622925" y="5976938"/>
          <p14:tracePt t="270578" x="5622925" y="5842000"/>
          <p14:tracePt t="270609" x="5584825" y="5792788"/>
          <p14:tracePt t="270642" x="5507038" y="5781675"/>
          <p14:tracePt t="270678" x="5427663" y="5781675"/>
          <p14:tracePt t="270683" x="5411788" y="5781675"/>
          <p14:tracePt t="270712" x="5389563" y="5815013"/>
          <p14:tracePt t="270717" x="5389563" y="5826125"/>
          <p14:tracePt t="270744" x="5389563" y="5908675"/>
          <p14:tracePt t="270748" x="5389563" y="5937250"/>
          <p14:tracePt t="270779" x="5422900" y="5992813"/>
          <p14:tracePt t="270815" x="5473700" y="5981700"/>
          <p14:tracePt t="270844" x="5473700" y="5959475"/>
          <p14:tracePt t="270848" x="5473700" y="5943600"/>
          <p14:tracePt t="270878" x="5473700" y="5932488"/>
          <p14:tracePt t="271197" x="0" y="0"/>
        </p14:tracePtLst>
        <p14:tracePtLst>
          <p14:tracePt t="274211" x="5946775" y="6299200"/>
          <p14:tracePt t="274237" x="5953125" y="6311900"/>
          <p14:tracePt t="274394" x="5980113" y="6327775"/>
          <p14:tracePt t="274402" x="6008688" y="6327775"/>
          <p14:tracePt t="274411" x="6037263" y="6327775"/>
          <p14:tracePt t="274445" x="6142038" y="6327775"/>
          <p14:tracePt t="274478" x="6197600" y="6327775"/>
          <p14:tracePt t="274484" x="6208713" y="6327775"/>
          <p14:tracePt t="274511" x="6348413" y="6327775"/>
          <p14:tracePt t="274516" x="6359525" y="6327775"/>
          <p14:tracePt t="274544" x="6399213" y="6327775"/>
          <p14:tracePt t="274682" x="6415088" y="6327775"/>
          <p14:tracePt t="274699" x="6427788" y="6323013"/>
          <p14:tracePt t="274714" x="6454775" y="6294438"/>
          <p14:tracePt t="274744" x="6465888" y="6276975"/>
          <p14:tracePt t="274795" x="6443663" y="6265863"/>
          <p14:tracePt t="274811" x="6421438" y="6283325"/>
          <p14:tracePt t="274845" x="6403975" y="6327775"/>
          <p14:tracePt t="274850" x="6403975" y="6338888"/>
          <p14:tracePt t="274879" x="6403975" y="6361113"/>
          <p14:tracePt t="274911" x="6403975" y="6378575"/>
          <p14:tracePt t="275005" x="6403975" y="6389688"/>
          <p14:tracePt t="275099" x="6392863" y="6389688"/>
          <p14:tracePt t="275179" x="6348413" y="6405563"/>
          <p14:tracePt t="275187" x="6337300" y="6405563"/>
          <p14:tracePt t="275370" x="6326188" y="6405563"/>
          <p14:tracePt t="275419" x="6310313" y="6394450"/>
          <p14:tracePt t="275548" x="6332538" y="6405563"/>
          <p14:tracePt t="275556" x="6348413" y="6434138"/>
          <p14:tracePt t="275595" x="6359525" y="6450013"/>
          <p14:tracePt t="275659" x="6376988" y="6438900"/>
          <p14:tracePt t="275675" x="6376988" y="6427788"/>
          <p14:tracePt t="275691" x="6376988" y="6416675"/>
          <p14:tracePt t="275712" x="6376988" y="6400800"/>
          <p14:tracePt t="275755" x="6376988" y="6389688"/>
          <p14:tracePt t="275779" x="6365875" y="6389688"/>
          <p14:tracePt t="275811" x="6310313" y="6389688"/>
          <p14:tracePt t="275850" x="6299200" y="6389688"/>
          <p14:tracePt t="275882" x="6299200" y="6394450"/>
          <p14:tracePt t="276075" x="6288088" y="6411913"/>
          <p14:tracePt t="276171" x="6288088" y="6438900"/>
          <p14:tracePt t="276178" x="6288088" y="6450013"/>
          <p14:tracePt t="276527" x="6270625" y="6445250"/>
          <p14:tracePt t="276703" x="6259513" y="6450013"/>
          <p14:tracePt t="276751" x="6259513" y="6445250"/>
          <p14:tracePt t="276766" x="6248400" y="6427788"/>
          <p14:tracePt t="276797" x="6248400" y="6416675"/>
          <p14:tracePt t="276813" x="6248400" y="6405563"/>
          <p14:tracePt t="276843" x="6219825" y="6350000"/>
          <p14:tracePt t="276846" x="6219825" y="6338888"/>
          <p14:tracePt t="276876" x="6192838" y="6311900"/>
          <p14:tracePt t="276878" x="6192838" y="6294438"/>
          <p14:tracePt t="276960" x="6175375" y="6294438"/>
          <p14:tracePt t="276974" x="6175375" y="6334125"/>
          <p14:tracePt t="276982" x="6175375" y="6345238"/>
          <p14:tracePt t="277009" x="6175375" y="6411913"/>
          <p14:tracePt t="277043" x="6175375" y="6427788"/>
          <p14:tracePt t="277134" x="6175375" y="6416675"/>
          <p14:tracePt t="277150" x="6175375" y="6389688"/>
          <p14:tracePt t="277159" x="6175375" y="6378575"/>
          <p14:tracePt t="277176" x="6164263" y="6338888"/>
          <p14:tracePt t="277210" x="6153150" y="6327775"/>
          <p14:tracePt t="277277" x="6153150" y="6345238"/>
          <p14:tracePt t="277286" x="6153150" y="6361113"/>
          <p14:tracePt t="277310" x="6153150" y="6411913"/>
          <p14:tracePt t="277408" x="6159500" y="6411913"/>
          <p14:tracePt t="277423" x="6170613" y="6405563"/>
          <p14:tracePt t="277471" x="6181725" y="6394450"/>
          <p14:tracePt t="277583" x="6215063" y="6416675"/>
          <p14:tracePt t="277590" x="6226175" y="6427788"/>
          <p14:tracePt t="277680" x="6237288" y="6427788"/>
          <p14:tracePt t="277688" x="6248400" y="6423025"/>
          <p14:tracePt t="277712" x="6265863" y="6356350"/>
          <p14:tracePt t="277744" x="6265863" y="6316663"/>
          <p14:tracePt t="277778" x="6265863" y="6299200"/>
          <p14:tracePt t="277871" x="6265863" y="6323013"/>
          <p14:tracePt t="277878" x="6265863" y="6350000"/>
          <p14:tracePt t="277912" x="6265863" y="6378575"/>
          <p14:tracePt t="277983" x="6265863" y="6372225"/>
          <p14:tracePt t="278000" x="6265863" y="6345238"/>
          <p14:tracePt t="278011" x="6265863" y="6334125"/>
          <p14:tracePt t="278045" x="6254750" y="6276975"/>
          <p14:tracePt t="278050" x="6226175" y="6265863"/>
          <p14:tracePt t="278078" x="6215063" y="6265863"/>
          <p14:tracePt t="278127" x="6215063" y="6283325"/>
          <p14:tracePt t="278144" x="6215063" y="6323013"/>
          <p14:tracePt t="278178" x="6215063" y="6361113"/>
          <p14:tracePt t="278239" x="6219825" y="6356350"/>
          <p14:tracePt t="278255" x="6237288" y="6345238"/>
          <p14:tracePt t="278751" x="6248400" y="6350000"/>
          <p14:tracePt t="278911" x="6259513" y="6350000"/>
          <p14:tracePt t="278992" x="6259513" y="6345238"/>
          <p14:tracePt t="279007" x="6259513" y="6327775"/>
          <p14:tracePt t="279016" x="6259513" y="6316663"/>
          <p14:tracePt t="279045" x="6259513" y="6216650"/>
          <p14:tracePt t="279049" x="6259513" y="6188075"/>
          <p14:tracePt t="279079" x="6259513" y="6103938"/>
          <p14:tracePt t="279111" x="6259513" y="6054725"/>
          <p14:tracePt t="279119" x="6259513" y="6026150"/>
          <p14:tracePt t="279145" x="6243638" y="6015038"/>
          <p14:tracePt t="279178" x="6148388" y="6015038"/>
          <p14:tracePt t="279183" x="6119813" y="6015038"/>
          <p14:tracePt t="279215" x="6037263" y="6037263"/>
          <p14:tracePt t="279222" x="6037263" y="6048375"/>
          <p14:tracePt t="279245" x="6008688" y="6103938"/>
          <p14:tracePt t="279248" x="6008688" y="6121400"/>
          <p14:tracePt t="279279" x="6008688" y="6232525"/>
          <p14:tracePt t="279312" x="6008688" y="6265863"/>
          <p14:tracePt t="279358" x="6030913" y="6283325"/>
          <p14:tracePt t="279378" x="6059488" y="6283325"/>
          <p14:tracePt t="279409" x="6097588" y="6283325"/>
          <p14:tracePt t="279507" x="6108700" y="6283325"/>
          <p14:tracePt t="279516" x="6126163" y="6243638"/>
          <p14:tracePt t="279546" x="6137275" y="6110288"/>
          <p14:tracePt t="279579" x="6137275" y="6081713"/>
          <p14:tracePt t="279612" x="6137275" y="6059488"/>
          <p14:tracePt t="279645" x="6137275" y="6032500"/>
          <p14:tracePt t="279678" x="6130925" y="6021388"/>
          <p14:tracePt t="279711" x="6092825" y="6021388"/>
          <p14:tracePt t="279716" x="6064250" y="6021388"/>
          <p14:tracePt t="279745" x="6042025" y="6026150"/>
          <p14:tracePt t="279748" x="6042025" y="6054725"/>
          <p14:tracePt t="279779" x="6086475" y="6121400"/>
          <p14:tracePt t="279811" x="6153150" y="6121400"/>
          <p14:tracePt t="279845" x="6164263" y="6121400"/>
          <p14:tracePt t="279987" x="6208713" y="6121400"/>
          <p14:tracePt t="279995" x="6219825" y="6121400"/>
          <p14:tracePt t="280011" x="6265863" y="6081713"/>
          <p14:tracePt t="280051" x="6265863" y="6059488"/>
          <p14:tracePt t="280078" x="6265863" y="6003925"/>
          <p14:tracePt t="280133" x="6254750" y="6003925"/>
          <p14:tracePt t="280146" x="6208713" y="6043613"/>
          <p14:tracePt t="280178" x="6208713" y="6154738"/>
          <p14:tracePt t="280211" x="6237288" y="6261100"/>
          <p14:tracePt t="280245" x="6370638" y="6288088"/>
          <p14:tracePt t="280279" x="6381750" y="6299200"/>
          <p14:tracePt t="280404" x="6399213" y="6294438"/>
          <p14:tracePt t="280409" x="6399213" y="6283325"/>
          <p14:tracePt t="280445" x="6399213" y="6254750"/>
          <p14:tracePt t="280478" x="6399213" y="6205538"/>
          <p14:tracePt t="280483" x="6399213" y="6188075"/>
          <p14:tracePt t="280511" x="6399213" y="6138863"/>
          <p14:tracePt t="280515" x="6399213" y="6127750"/>
          <p14:tracePt t="280578" x="6388100" y="6127750"/>
          <p14:tracePt t="280595" x="6359525" y="6132513"/>
          <p14:tracePt t="280612" x="6337300" y="6149975"/>
          <p14:tracePt t="280645" x="6310313" y="6199188"/>
          <p14:tracePt t="280678" x="6310313" y="6238875"/>
          <p14:tracePt t="280681" x="6310313" y="6249988"/>
          <p14:tracePt t="280711" x="6310313" y="6276975"/>
          <p14:tracePt t="280745" x="6310313" y="6288088"/>
          <p14:tracePt t="280803" x="6348413" y="6276975"/>
          <p14:tracePt t="280811" x="6348413" y="6265863"/>
          <p14:tracePt t="280845" x="6359525" y="6243638"/>
          <p14:tracePt t="280851" x="6359525" y="6227763"/>
          <p14:tracePt t="280878" x="6359525" y="6188075"/>
          <p14:tracePt t="280883" x="6359525" y="6176963"/>
          <p14:tracePt t="280912" x="6337300" y="6149975"/>
          <p14:tracePt t="280946" x="6326188" y="6149975"/>
          <p14:tracePt t="280979" x="6315075" y="6149975"/>
          <p14:tracePt t="281011" x="6303963" y="6199188"/>
          <p14:tracePt t="281045" x="6310313" y="6243638"/>
          <p14:tracePt t="281050" x="6310313" y="6254750"/>
          <p14:tracePt t="281078" x="6321425" y="6265863"/>
          <p14:tracePt t="281235" x="6348413" y="6265863"/>
          <p14:tracePt t="281243" x="6365875" y="6265863"/>
          <p14:tracePt t="281444" x="6354763" y="6265863"/>
          <p14:tracePt t="281923" x="6343650" y="6276975"/>
          <p14:tracePt t="281941" x="6315075" y="6276975"/>
          <p14:tracePt t="281949" x="6288088" y="6272213"/>
          <p14:tracePt t="281975" x="0" y="0"/>
        </p14:tracePtLst>
        <p14:tracePtLst>
          <p14:tracePt t="282799" x="6115050" y="6378575"/>
          <p14:tracePt t="282904" x="6159500" y="6345238"/>
          <p14:tracePt t="282912" x="6170613" y="6334125"/>
          <p14:tracePt t="282944" x="6237288" y="6323013"/>
          <p14:tracePt t="282979" x="6321425" y="6299200"/>
          <p14:tracePt t="283015" x="6321425" y="6288088"/>
          <p14:tracePt t="283044" x="6332538" y="6265863"/>
          <p14:tracePt t="283048" x="6343650" y="6249988"/>
          <p14:tracePt t="283080" x="6343650" y="6210300"/>
          <p14:tracePt t="283112" x="6343650" y="6199188"/>
          <p14:tracePt t="283144" x="6337300" y="6172200"/>
          <p14:tracePt t="283223" x="6310313" y="6172200"/>
          <p14:tracePt t="283232" x="6299200" y="6183313"/>
          <p14:tracePt t="283245" x="6299200" y="6194425"/>
          <p14:tracePt t="283248" x="6299200" y="6238875"/>
          <p14:tracePt t="283279" x="6310313" y="6338888"/>
          <p14:tracePt t="283311" x="6310313" y="6378575"/>
          <p14:tracePt t="283399" x="6310313" y="6367463"/>
          <p14:tracePt t="283406" x="6310313" y="6356350"/>
          <p14:tracePt t="283435" x="6310313" y="6345238"/>
          <p14:tracePt t="283452" x="6310313" y="6334125"/>
          <p14:tracePt t="283478" x="6310313" y="6294438"/>
          <p14:tracePt t="283483" x="6310313" y="6243638"/>
          <p14:tracePt t="283511" x="6310313" y="6194425"/>
          <p14:tracePt t="283575" x="6299200" y="6194425"/>
          <p14:tracePt t="283583" x="6288088" y="6199188"/>
          <p14:tracePt t="283611" x="6288088" y="6283325"/>
          <p14:tracePt t="283615" x="6288088" y="6294438"/>
          <p14:tracePt t="283645" x="6288088" y="6334125"/>
          <p14:tracePt t="283650" x="6288088" y="6345238"/>
          <p14:tracePt t="283678" x="6288088" y="6361113"/>
          <p14:tracePt t="283780" x="6288088" y="6338888"/>
          <p14:tracePt t="283788" x="6288088" y="6323013"/>
          <p14:tracePt t="283808" x="6288088" y="6299200"/>
          <p14:tracePt t="283841" x="6288088" y="6272213"/>
          <p14:tracePt t="283925" x="6288088" y="6311900"/>
          <p14:tracePt t="283933" x="6288088" y="6338888"/>
          <p14:tracePt t="283941" x="6288088" y="6367463"/>
          <p14:tracePt t="283975" x="6288088" y="6456363"/>
          <p14:tracePt t="284053" x="6326188" y="6445250"/>
          <p14:tracePt t="284061" x="6337300" y="6445250"/>
          <p14:tracePt t="284167" x="6337300" y="6416675"/>
          <p14:tracePt t="284174" x="6337300" y="6405563"/>
          <p14:tracePt t="284357" x="0" y="0"/>
        </p14:tracePtLst>
        <p14:tracePtLst>
          <p14:tracePt t="289073" x="6024563" y="3833813"/>
          <p14:tracePt t="289078" x="6024563" y="3844925"/>
          <p14:tracePt t="289111" x="6019800" y="3856038"/>
          <p14:tracePt t="289225" x="6042025" y="3833813"/>
          <p14:tracePt t="289232" x="6053138" y="3822700"/>
          <p14:tracePt t="289244" x="6053138" y="3811588"/>
          <p14:tracePt t="289248" x="6064250" y="3794125"/>
          <p14:tracePt t="289278" x="6108700" y="3767138"/>
          <p14:tracePt t="289311" x="6119813" y="3671888"/>
          <p14:tracePt t="289345" x="6119813" y="3576638"/>
          <p14:tracePt t="289350" x="6119813" y="3560763"/>
          <p14:tracePt t="289378" x="6119813" y="3521075"/>
          <p14:tracePt t="289382" x="6119813" y="3481388"/>
          <p14:tracePt t="289411" x="6119813" y="3409950"/>
          <p14:tracePt t="289416" x="6119813" y="3398838"/>
          <p14:tracePt t="289446" x="6119813" y="3330575"/>
          <p14:tracePt t="289478" x="6119813" y="3263900"/>
          <p14:tracePt t="289511" x="6059488" y="3170238"/>
          <p14:tracePt t="289544" x="5957888" y="3124200"/>
          <p14:tracePt t="289578" x="5946775" y="3113088"/>
          <p14:tracePt t="289613" x="5930900" y="3113088"/>
          <p14:tracePt t="289616" x="5919788" y="3113088"/>
          <p14:tracePt t="289645" x="5880100" y="3101975"/>
          <p14:tracePt t="289648" x="5853113" y="3101975"/>
          <p14:tracePt t="289679" x="5695950" y="3146425"/>
          <p14:tracePt t="289711" x="5567363" y="3292475"/>
          <p14:tracePt t="289745" x="5529263" y="3348038"/>
          <p14:tracePt t="289778" x="5511800" y="3387725"/>
          <p14:tracePt t="289783" x="5511800" y="3398838"/>
          <p14:tracePt t="289812" x="5478463" y="3549650"/>
          <p14:tracePt t="289817" x="5462588" y="3598863"/>
          <p14:tracePt t="289844" x="5462588" y="3783013"/>
          <p14:tracePt t="289847" x="5462588" y="3849688"/>
          <p14:tracePt t="289879" x="5634038" y="4102100"/>
          <p14:tracePt t="289911" x="5780088" y="4195763"/>
          <p14:tracePt t="289944" x="5919788" y="4251325"/>
          <p14:tracePt t="289978" x="6019800" y="4251325"/>
          <p14:tracePt t="289983" x="6048375" y="4251325"/>
          <p14:tracePt t="290012" x="6208713" y="4240213"/>
          <p14:tracePt t="290017" x="6259513" y="4224338"/>
          <p14:tracePt t="290045" x="6354763" y="4195763"/>
          <p14:tracePt t="290049" x="6365875" y="4179888"/>
          <p14:tracePt t="290079" x="6454775" y="4073525"/>
          <p14:tracePt t="290111" x="6499225" y="3883025"/>
          <p14:tracePt t="290144" x="6454775" y="3605213"/>
          <p14:tracePt t="290178" x="6215063" y="3365500"/>
          <p14:tracePt t="290182" x="6164263" y="3330575"/>
          <p14:tracePt t="290213" x="6053138" y="3252788"/>
          <p14:tracePt t="290217" x="6042025" y="3225800"/>
          <p14:tracePt t="290244" x="5908675" y="3159125"/>
          <p14:tracePt t="290249" x="5880100" y="3141663"/>
          <p14:tracePt t="290279" x="5662613" y="3108325"/>
          <p14:tracePt t="290313" x="5489575" y="3119438"/>
          <p14:tracePt t="290319" x="5478463" y="3135313"/>
          <p14:tracePt t="290345" x="5383213" y="3175000"/>
          <p14:tracePt t="290378" x="5356225" y="3343275"/>
          <p14:tracePt t="290383" x="5356225" y="3409950"/>
          <p14:tracePt t="290412" x="5356225" y="3560763"/>
          <p14:tracePt t="290416" x="5356225" y="3605213"/>
          <p14:tracePt t="290444" x="5462588" y="3683000"/>
          <p14:tracePt t="290448" x="5473700" y="3683000"/>
          <p14:tracePt t="290478" x="5567363" y="3698875"/>
          <p14:tracePt t="290566" x="5584825" y="3698875"/>
          <p14:tracePt t="290575" x="5595938" y="3698875"/>
          <p14:tracePt t="290582" x="5607050" y="3698875"/>
          <p14:tracePt t="290611" x="5634038" y="3698875"/>
          <p14:tracePt t="290709" x="0" y="0"/>
        </p14:tracePtLst>
        <p14:tracePtLst>
          <p14:tracePt t="291360" x="7151688" y="3856038"/>
          <p14:tracePt t="291365" x="7169150" y="3856038"/>
          <p14:tracePt t="291414" x="7180263" y="3856038"/>
          <p14:tracePt t="291431" x="7208838" y="3844925"/>
          <p14:tracePt t="291445" x="7219950" y="3844925"/>
          <p14:tracePt t="291448" x="7246938" y="3833813"/>
          <p14:tracePt t="291479" x="7342188" y="3687763"/>
          <p14:tracePt t="291511" x="7380288" y="3594100"/>
          <p14:tracePt t="291544" x="7397750" y="3448050"/>
          <p14:tracePt t="291548" x="7397750" y="3432175"/>
          <p14:tracePt t="291578" x="7415213" y="3370263"/>
          <p14:tracePt t="291611" x="7415213" y="3297238"/>
          <p14:tracePt t="291645" x="7391400" y="3236913"/>
          <p14:tracePt t="291706" x="7364413" y="3236913"/>
          <p14:tracePt t="291714" x="7353300" y="3236913"/>
          <p14:tracePt t="291755" x="7324725" y="3241675"/>
          <p14:tracePt t="291779" x="7286625" y="3270250"/>
          <p14:tracePt t="291811" x="7185025" y="3443288"/>
          <p14:tracePt t="291845" x="7169150" y="3683000"/>
          <p14:tracePt t="291850" x="7169150" y="3749675"/>
          <p14:tracePt t="291878" x="7169150" y="3895725"/>
          <p14:tracePt t="291882" x="7191375" y="3929063"/>
          <p14:tracePt t="291911" x="7208838" y="3956050"/>
          <p14:tracePt t="292027" x="7219950" y="3956050"/>
          <p14:tracePt t="292035" x="7235825" y="3956050"/>
          <p14:tracePt t="292046" x="7246938" y="3951288"/>
          <p14:tracePt t="292078" x="7313613" y="3906838"/>
          <p14:tracePt t="292083" x="7331075" y="3895725"/>
          <p14:tracePt t="292111" x="7353300" y="3856038"/>
          <p14:tracePt t="292117" x="7353300" y="3844925"/>
          <p14:tracePt t="292123" x="7353300" y="3816350"/>
          <p14:tracePt t="292147" x="7353300" y="3705225"/>
          <p14:tracePt t="292178" x="7353300" y="3576638"/>
          <p14:tracePt t="292251" x="7313613" y="3549650"/>
          <p14:tracePt t="292259" x="7302500" y="3532188"/>
          <p14:tracePt t="292278" x="7291388" y="3521075"/>
          <p14:tracePt t="292344" x="7264400" y="3543300"/>
          <p14:tracePt t="292346" x="0" y="0"/>
        </p14:tracePtLst>
        <p14:tracePtLst>
          <p14:tracePt t="295342" x="7302500" y="4079875"/>
          <p14:tracePt t="295381" x="7297738" y="4067175"/>
          <p14:tracePt t="295478" x="7297738" y="4090988"/>
          <p14:tracePt t="295485" x="7297738" y="4102100"/>
          <p14:tracePt t="295510" x="7319963" y="4157663"/>
          <p14:tracePt t="295544" x="7375525" y="4251325"/>
          <p14:tracePt t="295576" x="7453313" y="4279900"/>
          <p14:tracePt t="295611" x="7481888" y="4291013"/>
          <p14:tracePt t="295644" x="7493000" y="4291013"/>
          <p14:tracePt t="295719" x="7519988" y="4291013"/>
          <p14:tracePt t="295727" x="7531100" y="4291013"/>
          <p14:tracePt t="295744" x="7586663" y="4257675"/>
          <p14:tracePt t="295778" x="7666038" y="4106863"/>
          <p14:tracePt t="295783" x="7666038" y="4090988"/>
          <p14:tracePt t="295814" x="7681913" y="4062413"/>
          <p14:tracePt t="295844" x="7681913" y="4040188"/>
          <p14:tracePt t="295848" x="7681913" y="4011613"/>
          <p14:tracePt t="295879" x="7621588" y="3973513"/>
          <p14:tracePt t="295913" x="7470775" y="3973513"/>
          <p14:tracePt t="295944" x="7404100" y="3978275"/>
          <p14:tracePt t="295978" x="7391400" y="3978275"/>
          <p14:tracePt t="296013" x="7391400" y="3995738"/>
          <p14:tracePt t="296044" x="7391400" y="4044950"/>
          <p14:tracePt t="296078" x="7542213" y="4124325"/>
          <p14:tracePt t="296111" x="7688263" y="4191000"/>
          <p14:tracePt t="296166" x="7715250" y="4179888"/>
          <p14:tracePt t="296178" x="7726363" y="4179888"/>
          <p14:tracePt t="296212" x="7726363" y="4102100"/>
          <p14:tracePt t="296216" x="7726363" y="4084638"/>
          <p14:tracePt t="296244" x="7726363" y="4073525"/>
          <p14:tracePt t="296279" x="7693025" y="4062413"/>
          <p14:tracePt t="296312" x="7542213" y="4044950"/>
          <p14:tracePt t="296344" x="7475538" y="4044950"/>
          <p14:tracePt t="296409" x="7475538" y="4062413"/>
          <p14:tracePt t="296416" x="7481888" y="4079875"/>
          <p14:tracePt t="296444" x="7537450" y="4117975"/>
          <p14:tracePt t="296599" x="7515225" y="4117975"/>
          <p14:tracePt t="296608" x="7497763" y="4113213"/>
          <p14:tracePt t="296616" x="7486650" y="4113213"/>
          <p14:tracePt t="296644" x="7448550" y="4113213"/>
          <p14:tracePt t="296695" x="7437438" y="4113213"/>
          <p14:tracePt t="296712" x="7437438" y="4117975"/>
          <p14:tracePt t="296744" x="7464425" y="4229100"/>
          <p14:tracePt t="296778" x="7570788" y="4335463"/>
          <p14:tracePt t="296782" x="7570788" y="4346575"/>
          <p14:tracePt t="296811" x="7581900" y="4391025"/>
          <p14:tracePt t="296844" x="7581900" y="4459288"/>
          <p14:tracePt t="296849" x="7581900" y="4470400"/>
          <p14:tracePt t="296855" x="7581900" y="4481513"/>
          <p14:tracePt t="296879" x="7575550" y="4519613"/>
          <p14:tracePt t="296911" x="7564438" y="4537075"/>
          <p14:tracePt t="296952" x="7537450" y="4548188"/>
          <p14:tracePt t="296979" x="7519988" y="4391025"/>
          <p14:tracePt t="296983" x="7531100" y="4319588"/>
          <p14:tracePt t="297011" x="7570788" y="4095750"/>
          <p14:tracePt t="297015" x="7570788" y="4044950"/>
          <p14:tracePt t="297045" x="7570788" y="3883025"/>
          <p14:tracePt t="297048" x="7537450" y="3811588"/>
          <p14:tracePt t="297078" x="7397750" y="3587750"/>
          <p14:tracePt t="297111" x="7369175" y="3503613"/>
          <p14:tracePt t="297144" x="7369175" y="3436938"/>
          <p14:tracePt t="297149" x="7369175" y="3409950"/>
          <p14:tracePt t="297179" x="7369175" y="3348038"/>
          <p14:tracePt t="297227" x="7369175" y="3330575"/>
          <p14:tracePt t="297245" x="7369175" y="3436938"/>
          <p14:tracePt t="297278" x="7369175" y="3778250"/>
          <p14:tracePt t="297283" x="7369175" y="3844925"/>
          <p14:tracePt t="297312" x="7391400" y="3956050"/>
          <p14:tracePt t="297354" x="7391400" y="3883025"/>
          <p14:tracePt t="297378" x="7391400" y="3778250"/>
          <p14:tracePt t="297409" x="7391400" y="3521075"/>
          <p14:tracePt t="297442" x="7386638" y="3381375"/>
          <p14:tracePt t="297478" x="7386638" y="3365500"/>
          <p14:tracePt t="297513" x="7358063" y="3403600"/>
          <p14:tracePt t="297516" x="7342188" y="3448050"/>
          <p14:tracePt t="297546" x="7342188" y="3698875"/>
          <p14:tracePt t="297578" x="7342188" y="3833813"/>
          <p14:tracePt t="297643" x="7342188" y="3816350"/>
          <p14:tracePt t="297651" x="7342188" y="3800475"/>
          <p14:tracePt t="297674" x="7331075" y="3778250"/>
          <p14:tracePt t="297676" x="0" y="0"/>
        </p14:tracePtLst>
        <p14:tracePtLst>
          <p14:tracePt t="298398" x="4267200" y="4943475"/>
          <p14:tracePt t="298409" x="4273550" y="4949825"/>
          <p14:tracePt t="298425" x="4291013" y="4960938"/>
          <p14:tracePt t="298442" x="4335463" y="5022850"/>
          <p14:tracePt t="298477" x="4346575" y="5033963"/>
          <p14:tracePt t="298512" x="4340225" y="5027613"/>
          <p14:tracePt t="298544" x="4340225" y="4943475"/>
          <p14:tracePt t="298548" x="4351338" y="4894263"/>
          <p14:tracePt t="298578" x="4368800" y="4821238"/>
          <p14:tracePt t="298613" x="4368800" y="4781550"/>
          <p14:tracePt t="298644" x="4357688" y="4703763"/>
          <p14:tracePt t="298677" x="4346575" y="4692650"/>
          <p14:tracePt t="298763" x="4329113" y="4692650"/>
          <p14:tracePt t="298770" x="4318000" y="4692650"/>
          <p14:tracePt t="298795" x="4306888" y="4692650"/>
          <p14:tracePt t="298811" x="4295775" y="4699000"/>
          <p14:tracePt t="298844" x="4267200" y="4765675"/>
          <p14:tracePt t="298878" x="4267200" y="4938713"/>
          <p14:tracePt t="298883" x="4267200" y="4949825"/>
          <p14:tracePt t="298911" x="4302125" y="5022850"/>
          <p14:tracePt t="298915" x="4329113" y="5033963"/>
          <p14:tracePt t="298944" x="4384675" y="5078413"/>
          <p14:tracePt t="298949" x="4413250" y="5094288"/>
          <p14:tracePt t="298979" x="4535488" y="5111750"/>
          <p14:tracePt t="299019" x="4546600" y="5111750"/>
          <p14:tracePt t="299045" x="4564063" y="5022850"/>
          <p14:tracePt t="299078" x="4564063" y="4938713"/>
          <p14:tracePt t="299084" x="4564063" y="4927600"/>
          <p14:tracePt t="299111" x="4564063" y="4899025"/>
          <p14:tracePt t="299116" x="4564063" y="4887913"/>
          <p14:tracePt t="299144" x="4564063" y="4803775"/>
          <p14:tracePt t="299148" x="4552950" y="4759325"/>
          <p14:tracePt t="299178" x="4446588" y="4687888"/>
          <p14:tracePt t="299211" x="4391025" y="4643438"/>
          <p14:tracePt t="299259" x="4362450" y="4643438"/>
          <p14:tracePt t="299279" x="4340225" y="4648200"/>
          <p14:tracePt t="299311" x="4284663" y="4687888"/>
          <p14:tracePt t="299316" x="4284663" y="4714875"/>
          <p14:tracePt t="299344" x="4273550" y="4803775"/>
          <p14:tracePt t="299348" x="4273550" y="4832350"/>
          <p14:tracePt t="299381" x="4273550" y="4916488"/>
          <p14:tracePt t="299411" x="4284663" y="4972050"/>
          <p14:tracePt t="299444" x="4373563" y="5060950"/>
          <p14:tracePt t="299478" x="4402138" y="5060950"/>
          <p14:tracePt t="299579" x="4413250" y="5056188"/>
          <p14:tracePt t="299595" x="4424363" y="5038725"/>
          <p14:tracePt t="299612" x="4440238" y="5011738"/>
          <p14:tracePt t="299645" x="4440238" y="4876800"/>
          <p14:tracePt t="299652" x="4440238" y="4865688"/>
          <p14:tracePt t="299678" x="4440238" y="4799013"/>
          <p14:tracePt t="299682" x="4440238" y="4781550"/>
          <p14:tracePt t="299711" x="4418013" y="4759325"/>
          <p14:tracePt t="299744" x="4351338" y="4703763"/>
          <p14:tracePt t="299749" x="4335463" y="4703763"/>
          <p14:tracePt t="299778" x="4313238" y="4692650"/>
          <p14:tracePt t="299812" x="4302125" y="4692650"/>
          <p14:tracePt t="299844" x="4217988" y="4725988"/>
          <p14:tracePt t="299850" x="4217988" y="4737100"/>
          <p14:tracePt t="299878" x="4189413" y="4827588"/>
          <p14:tracePt t="299882" x="4189413" y="4872038"/>
          <p14:tracePt t="299908" x="4189413" y="4927600"/>
          <p14:tracePt t="299942" x="4256088" y="5022850"/>
          <p14:tracePt t="299945" x="4284663" y="5038725"/>
          <p14:tracePt t="299978" x="4324350" y="5049838"/>
          <p14:tracePt t="300091" x="4368800" y="5038725"/>
          <p14:tracePt t="300099" x="4379913" y="5038725"/>
          <p14:tracePt t="300127" x="4379913" y="5027613"/>
          <p14:tracePt t="300145" x="4379913" y="4999038"/>
          <p14:tracePt t="300178" x="4373563" y="4949825"/>
          <p14:tracePt t="300212" x="4357688" y="4938713"/>
          <p14:tracePt t="300255" x="4346575" y="4938713"/>
          <p14:tracePt t="300287" x="4335463" y="4938713"/>
          <p14:tracePt t="300312" x="4318000" y="4943475"/>
          <p14:tracePt t="300345" x="4295775" y="5027613"/>
          <p14:tracePt t="300350" x="4267200" y="5056188"/>
          <p14:tracePt t="300378" x="4267200" y="5145088"/>
          <p14:tracePt t="300382" x="4267200" y="5156200"/>
          <p14:tracePt t="300411" x="4267200" y="5178425"/>
          <p14:tracePt t="300446" x="4284663" y="5207000"/>
          <p14:tracePt t="300478" x="4302125" y="5207000"/>
          <p14:tracePt t="300655" x="4324350" y="5207000"/>
          <p14:tracePt t="300663" x="4340225" y="5207000"/>
          <p14:tracePt t="300679" x="4340225" y="5183188"/>
          <p14:tracePt t="300711" x="4340225" y="5105400"/>
          <p14:tracePt t="300720" x="4340225" y="5060950"/>
          <p14:tracePt t="300744" x="4329113" y="5049838"/>
          <p14:tracePt t="300783" x="4318000" y="5049838"/>
          <p14:tracePt t="300812" x="4244975" y="5049838"/>
          <p14:tracePt t="300817" x="4217988" y="5049838"/>
          <p14:tracePt t="300844" x="4129088" y="5049838"/>
          <p14:tracePt t="300848" x="4106863" y="5049838"/>
          <p14:tracePt t="300878" x="4089400" y="5049838"/>
          <p14:tracePt t="300913" x="4078288" y="5049838"/>
          <p14:tracePt t="300944" x="3994150" y="5049838"/>
          <p14:tracePt t="300978" x="3933825" y="5072063"/>
          <p14:tracePt t="300982" x="3933825" y="5083175"/>
          <p14:tracePt t="301012" x="3905250" y="5100638"/>
          <p14:tracePt t="301044" x="3849688" y="5156200"/>
          <p14:tracePt t="301048" x="3832225" y="5167313"/>
          <p14:tracePt t="301078" x="3794125" y="5211763"/>
          <p14:tracePt t="301113" x="3721100" y="5222875"/>
          <p14:tracePt t="301144" x="3709988" y="5233988"/>
          <p14:tracePt t="301178" x="3709988" y="5251450"/>
          <p14:tracePt t="301212" x="3749675" y="5329238"/>
          <p14:tracePt t="301217" x="3776663" y="5373688"/>
          <p14:tracePt t="301244" x="3827463" y="5402263"/>
          <p14:tracePt t="301249" x="3871913" y="5429250"/>
          <p14:tracePt t="301279" x="3971925" y="5446713"/>
          <p14:tracePt t="301313" x="4129088" y="5473700"/>
          <p14:tracePt t="301345" x="4244975" y="5473700"/>
          <p14:tracePt t="301378" x="4273550" y="5473700"/>
          <p14:tracePt t="301412" x="4357688" y="5468938"/>
          <p14:tracePt t="301416" x="4368800" y="5468938"/>
          <p14:tracePt t="301444" x="4424363" y="5413375"/>
          <p14:tracePt t="301478" x="4479925" y="5318125"/>
          <p14:tracePt t="301510" x="4479925" y="5289550"/>
          <p14:tracePt t="301543" x="4479925" y="5178425"/>
          <p14:tracePt t="301576" x="4379913" y="5089525"/>
          <p14:tracePt t="301609" x="4313238" y="5067300"/>
          <p14:tracePt t="301643" x="4291013" y="5049838"/>
          <p14:tracePt t="301646" x="4262438" y="5049838"/>
          <p14:tracePt t="301676" x="4122738" y="5049838"/>
          <p14:tracePt t="301679" x="4056063" y="5049838"/>
          <p14:tracePt t="301710" x="3938588" y="5038725"/>
          <p14:tracePt t="301743" x="3916363" y="5038725"/>
          <p14:tracePt t="301777" x="3887788" y="5056188"/>
          <p14:tracePt t="301810" x="3876675" y="5083175"/>
          <p14:tracePt t="301843" x="3832225" y="5138738"/>
          <p14:tracePt t="301846" x="3821113" y="5149850"/>
          <p14:tracePt t="301886" x="3821113" y="5160963"/>
          <p14:tracePt t="301912" x="3821113" y="5178425"/>
          <p14:tracePt t="301945" x="3827463" y="5229225"/>
          <p14:tracePt t="301978" x="3938588" y="5289550"/>
          <p14:tracePt t="301982" x="3949700" y="5289550"/>
          <p14:tracePt t="302011" x="4089400" y="5289550"/>
          <p14:tracePt t="302015" x="4117975" y="5289550"/>
          <p14:tracePt t="302044" x="4206875" y="5289550"/>
          <p14:tracePt t="302048" x="4233863" y="5289550"/>
          <p14:tracePt t="302081" x="4284663" y="5289550"/>
          <p14:tracePt t="302111" x="4340225" y="5289550"/>
          <p14:tracePt t="302145" x="4362450" y="5278438"/>
          <p14:tracePt t="302179" x="4379913" y="5200650"/>
          <p14:tracePt t="302183" x="4379913" y="5189538"/>
          <p14:tracePt t="302212" x="4391025" y="5172075"/>
          <p14:tracePt t="302217" x="4391025" y="5160963"/>
          <p14:tracePt t="302243" x="4391025" y="5133975"/>
          <p14:tracePt t="302276" x="4391025" y="5038725"/>
          <p14:tracePt t="302280" x="4379913" y="5011738"/>
          <p14:tracePt t="302310" x="4262438" y="4938713"/>
          <p14:tracePt t="302344" x="4195763" y="4938713"/>
          <p14:tracePt t="302375" x="4060825" y="4938713"/>
          <p14:tracePt t="302408" x="3849688" y="4943475"/>
          <p14:tracePt t="302442" x="3776663" y="4987925"/>
          <p14:tracePt t="302475" x="3765550" y="4999038"/>
          <p14:tracePt t="302477" x="3765550" y="5016500"/>
          <p14:tracePt t="302509" x="3705225" y="5145088"/>
          <p14:tracePt t="302544" x="3705225" y="5172075"/>
          <p14:tracePt t="302590" x="3705225" y="5183188"/>
          <p14:tracePt t="302611" x="3705225" y="5211763"/>
          <p14:tracePt t="302644" x="3732213" y="5295900"/>
          <p14:tracePt t="302649" x="3783013" y="5295900"/>
          <p14:tracePt t="302678" x="4005263" y="5391150"/>
          <p14:tracePt t="302711" x="4095750" y="5407025"/>
          <p14:tracePt t="302744" x="4229100" y="5407025"/>
          <p14:tracePt t="302749" x="4256088" y="5407025"/>
          <p14:tracePt t="302778" x="4440238" y="5407025"/>
          <p14:tracePt t="302810" x="4546600" y="5384800"/>
          <p14:tracePt t="302844" x="4586288" y="5318125"/>
          <p14:tracePt t="302877" x="4641850" y="5251450"/>
          <p14:tracePt t="302911" x="4652963" y="5222875"/>
          <p14:tracePt t="302944" x="4652963" y="5122863"/>
          <p14:tracePt t="302977" x="4613275" y="5056188"/>
          <p14:tracePt t="302982" x="4586288" y="5022850"/>
          <p14:tracePt t="303011" x="4479925" y="4965700"/>
          <p14:tracePt t="303014" x="4468813" y="4954588"/>
          <p14:tracePt t="303046" x="4418013" y="4938713"/>
          <p14:tracePt t="303078" x="4284663" y="4938713"/>
          <p14:tracePt t="303111" x="4089400" y="4938713"/>
          <p14:tracePt t="303144" x="3971925" y="4976813"/>
          <p14:tracePt t="303177" x="3860800" y="5038725"/>
          <p14:tracePt t="303210" x="3827463" y="5060950"/>
          <p14:tracePt t="303244" x="3787775" y="5060950"/>
          <p14:tracePt t="303278" x="3760788" y="5089525"/>
          <p14:tracePt t="303311" x="3732213" y="5172075"/>
          <p14:tracePt t="303315" x="3732213" y="5189538"/>
          <p14:tracePt t="303344" x="3732213" y="5211763"/>
          <p14:tracePt t="303347" x="3732213" y="5222875"/>
          <p14:tracePt t="303378" x="3732213" y="5295900"/>
          <p14:tracePt t="303411" x="3905250" y="5402263"/>
          <p14:tracePt t="303445" x="4056063" y="5495925"/>
          <p14:tracePt t="303478" x="4140200" y="5518150"/>
          <p14:tracePt t="303483" x="4173538" y="5518150"/>
          <p14:tracePt t="303511" x="4262438" y="5518150"/>
          <p14:tracePt t="303516" x="4273550" y="5518150"/>
          <p14:tracePt t="303544" x="4340225" y="5513388"/>
          <p14:tracePt t="303548" x="4368800" y="5468938"/>
          <p14:tracePt t="303578" x="4384675" y="5384800"/>
          <p14:tracePt t="303611" x="4384675" y="5307013"/>
          <p14:tracePt t="303644" x="4384675" y="5149850"/>
          <p14:tracePt t="303678" x="4384675" y="5056188"/>
          <p14:tracePt t="303682" x="4384675" y="5038725"/>
          <p14:tracePt t="303712" x="4357688" y="4976813"/>
          <p14:tracePt t="303716" x="4346575" y="4965700"/>
          <p14:tracePt t="303744" x="4335463" y="4965700"/>
          <p14:tracePt t="303748" x="4291013" y="4965700"/>
          <p14:tracePt t="303778" x="4173538" y="4965700"/>
          <p14:tracePt t="303811" x="3960813" y="4994275"/>
          <p14:tracePt t="303845" x="3854450" y="5072063"/>
          <p14:tracePt t="303878" x="3794125" y="5127625"/>
          <p14:tracePt t="303914" x="3765550" y="5172075"/>
          <p14:tracePt t="303945" x="3754438" y="5195888"/>
          <p14:tracePt t="303949" x="3754438" y="5211763"/>
          <p14:tracePt t="303979" x="3754438" y="5262563"/>
          <p14:tracePt t="304013" x="3794125" y="5362575"/>
          <p14:tracePt t="304044" x="3871913" y="5391150"/>
          <p14:tracePt t="304079" x="3916363" y="5402263"/>
          <p14:tracePt t="304111" x="3989388" y="5402263"/>
          <p14:tracePt t="304146" x="4000500" y="5402263"/>
          <p14:tracePt t="304179" x="4056063" y="5356225"/>
          <p14:tracePt t="304212" x="4133850" y="5251450"/>
          <p14:tracePt t="304245" x="4133850" y="5222875"/>
          <p14:tracePt t="304278" x="4144963" y="5167313"/>
          <p14:tracePt t="304284" x="4144963" y="5138738"/>
          <p14:tracePt t="304311" x="4144963" y="5060950"/>
          <p14:tracePt t="304344" x="4122738" y="4954588"/>
          <p14:tracePt t="304348" x="4071938" y="4921250"/>
          <p14:tracePt t="304378" x="4044950" y="4894263"/>
          <p14:tracePt t="304411" x="4033838" y="4894263"/>
          <p14:tracePt t="304445" x="3994150" y="4932363"/>
          <p14:tracePt t="304479" x="4005263" y="5089525"/>
          <p14:tracePt t="304511" x="4106863" y="5127625"/>
          <p14:tracePt t="304544" x="4184650" y="5127625"/>
          <p14:tracePt t="304578" x="4240213" y="5049838"/>
          <p14:tracePt t="304584" x="4240213" y="4983163"/>
          <p14:tracePt t="304611" x="4240213" y="4927600"/>
          <p14:tracePt t="304616" x="4240213" y="4916488"/>
          <p14:tracePt t="304835" x="4256088" y="4905375"/>
          <p14:tracePt t="304843" x="4267200" y="4887913"/>
          <p14:tracePt t="304851" x="4267200" y="4849813"/>
          <p14:tracePt t="304877" x="4267200" y="4703763"/>
          <p14:tracePt t="304909" x="4284663" y="4614863"/>
          <p14:tracePt t="304995" x="4284663" y="4637088"/>
          <p14:tracePt t="305005" x="4284663" y="4703763"/>
          <p14:tracePt t="305012" x="4284663" y="4770438"/>
          <p14:tracePt t="305044" x="4318000" y="4927600"/>
          <p14:tracePt t="305078" x="4368800" y="4949825"/>
          <p14:tracePt t="305123" x="4384675" y="4965700"/>
          <p14:tracePt t="305145" x="4384675" y="4943475"/>
          <p14:tracePt t="305149" x="4384675" y="4927600"/>
          <p14:tracePt t="305178" x="4384675" y="4832350"/>
          <p14:tracePt t="305211" x="4384675" y="4821238"/>
          <p14:tracePt t="305283" x="4373563" y="4810125"/>
          <p14:tracePt t="305300" x="4362450" y="4810125"/>
          <p14:tracePt t="305311" x="4362450" y="4827588"/>
          <p14:tracePt t="305344" x="4362450" y="4916488"/>
          <p14:tracePt t="305393" x="4368800" y="4932363"/>
          <p14:tracePt t="305409" x="4384675" y="4910138"/>
          <p14:tracePt t="305442" x="4384675" y="4776788"/>
          <p14:tracePt t="305476" x="4384675" y="4765675"/>
          <p14:tracePt t="305539" x="4362450" y="4776788"/>
          <p14:tracePt t="305547" x="4346575" y="4776788"/>
          <p14:tracePt t="305578" x="4318000" y="4943475"/>
          <p14:tracePt t="305611" x="4318000" y="5033963"/>
          <p14:tracePt t="305651" x="4318000" y="5022850"/>
          <p14:tracePt t="305678" x="4329113" y="4965700"/>
          <p14:tracePt t="305682" x="4362450" y="4894263"/>
          <p14:tracePt t="305711" x="4362450" y="4803775"/>
          <p14:tracePt t="305715" x="4362450" y="4792663"/>
          <p14:tracePt t="305796" x="4351338" y="4765675"/>
          <p14:tracePt t="305803" x="4351338" y="4787900"/>
          <p14:tracePt t="305811" x="4340225" y="4821238"/>
          <p14:tracePt t="305844" x="4324350" y="4972050"/>
          <p14:tracePt t="305876" x="4324350" y="4987925"/>
          <p14:tracePt t="305921" x="4329113" y="4976813"/>
          <p14:tracePt t="305944" x="4362450" y="4887913"/>
          <p14:tracePt t="305948" x="4362450" y="4860925"/>
          <p14:tracePt t="305978" x="4362450" y="4803775"/>
          <p14:tracePt t="305983" x="4362450" y="4776788"/>
          <p14:tracePt t="306051" x="4357688" y="4781550"/>
          <p14:tracePt t="306059" x="4357688" y="4810125"/>
          <p14:tracePt t="306078" x="4340225" y="4887913"/>
          <p14:tracePt t="306083" x="4340225" y="4916488"/>
          <p14:tracePt t="306111" x="4340225" y="4972050"/>
          <p14:tracePt t="306163" x="4362450" y="4960938"/>
          <p14:tracePt t="306179" x="4362450" y="4865688"/>
          <p14:tracePt t="306211" x="4362450" y="4743450"/>
          <p14:tracePt t="306293" x="4362450" y="4765675"/>
          <p14:tracePt t="306300" x="4351338" y="4814888"/>
          <p14:tracePt t="306311" x="4351338" y="4865688"/>
          <p14:tracePt t="306343" x="4351338" y="4932363"/>
          <p14:tracePt t="306391" x="4357688" y="4932363"/>
          <p14:tracePt t="306410" x="4357688" y="4927600"/>
          <p14:tracePt t="306445" x="4357688" y="4832350"/>
          <p14:tracePt t="306449" x="4357688" y="4814888"/>
          <p14:tracePt t="306519" x="4351338" y="4814888"/>
          <p14:tracePt t="306567" x="4340225" y="4827588"/>
          <p14:tracePt t="30728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Cyklus (oběh) podzemních vod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9" y="1514202"/>
            <a:ext cx="9623647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Vývoj hladiny podzemních vod v souvislosti se srážkami </a:t>
            </a:r>
            <a:endParaRPr lang="cs-CZ" sz="1600" dirty="0"/>
          </a:p>
        </p:txBody>
      </p:sp>
      <p:pic>
        <p:nvPicPr>
          <p:cNvPr id="4" name="Obrázek 3" descr="Obsah obrázku snímek obrazovky, Dětské kresby, diagram&#10;&#10;Popis byl vytvořen automaticky">
            <a:extLst>
              <a:ext uri="{FF2B5EF4-FFF2-40B4-BE49-F238E27FC236}">
                <a16:creationId xmlns:a16="http://schemas.microsoft.com/office/drawing/2014/main" id="{4957EBEF-89BB-119A-21E2-8697CF0A7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060848"/>
            <a:ext cx="3312852" cy="2160000"/>
          </a:xfrm>
          <a:prstGeom prst="rect">
            <a:avLst/>
          </a:prstGeom>
        </p:spPr>
      </p:pic>
      <p:pic>
        <p:nvPicPr>
          <p:cNvPr id="5" name="Obrázek 4" descr="Obsah obrázku snímek obrazovky, svah, Dětské kresby&#10;&#10;Popis byl vytvořen automaticky">
            <a:extLst>
              <a:ext uri="{FF2B5EF4-FFF2-40B4-BE49-F238E27FC236}">
                <a16:creationId xmlns:a16="http://schemas.microsoft.com/office/drawing/2014/main" id="{64304659-5068-50EC-A8DE-183E24C74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060848"/>
            <a:ext cx="3165674" cy="216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A48F75-6480-BA4C-4F97-27A261770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437112"/>
            <a:ext cx="8089487" cy="2261641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2E560E0-8461-4AB0-E0F0-86D0306D8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2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11"/>
    </mc:Choice>
    <mc:Fallback xmlns="">
      <p:transition spd="slow" advTm="58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34" x="3738563" y="3398838"/>
          <p14:tracePt t="13943" x="3738563" y="3392488"/>
          <p14:tracePt t="13961" x="3732213" y="3392488"/>
          <p14:tracePt t="13994" x="3687763" y="3336925"/>
          <p14:tracePt t="14028" x="3738563" y="3090863"/>
          <p14:tracePt t="14061" x="3827463" y="2846388"/>
          <p14:tracePt t="14094" x="3876675" y="2633663"/>
          <p14:tracePt t="14128" x="3887788" y="2549525"/>
          <p14:tracePt t="14132" x="3887788" y="2527300"/>
          <p14:tracePt t="14161" x="3887788" y="2471738"/>
          <p14:tracePt t="14165" x="3887788" y="2444750"/>
          <p14:tracePt t="14194" x="3887788" y="2376488"/>
          <p14:tracePt t="14198" x="3887788" y="2365375"/>
          <p14:tracePt t="14231" x="3749675" y="2254250"/>
          <p14:tracePt t="14261" x="3536950" y="2220913"/>
          <p14:tracePt t="14295" x="3213100" y="2181225"/>
          <p14:tracePt t="14328" x="3079750" y="2181225"/>
          <p14:tracePt t="14333" x="3028950" y="2181225"/>
          <p14:tracePt t="14361" x="2924175" y="2192338"/>
          <p14:tracePt t="14365" x="2873375" y="2227263"/>
          <p14:tracePt t="14394" x="2627313" y="2360613"/>
          <p14:tracePt t="14399" x="2549525" y="2398713"/>
          <p14:tracePt t="14405" x="2476500" y="2433638"/>
          <p14:tracePt t="14428" x="2143125" y="2606675"/>
          <p14:tracePt t="14461" x="1930400" y="2678113"/>
          <p14:tracePt t="14494" x="1712913" y="2744788"/>
          <p14:tracePt t="14527" x="1639888" y="2784475"/>
          <p14:tracePt t="14533" x="1617663" y="2784475"/>
          <p14:tracePt t="14561" x="1590675" y="2801938"/>
          <p14:tracePt t="14565" x="1579563" y="2813050"/>
          <p14:tracePt t="14594" x="1533525" y="2851150"/>
          <p14:tracePt t="14600" x="1533525" y="2895600"/>
          <p14:tracePt t="14627" x="1522413" y="3001963"/>
          <p14:tracePt t="14661" x="1522413" y="3175000"/>
          <p14:tracePt t="14666" x="1522413" y="3219450"/>
          <p14:tracePt t="14694" x="1544638" y="3308350"/>
          <p14:tracePt t="14699" x="1562100" y="3359150"/>
          <p14:tracePt t="14728" x="1728788" y="3527425"/>
          <p14:tracePt t="14761" x="2008188" y="3598863"/>
          <p14:tracePt t="14794" x="2325688" y="3638550"/>
          <p14:tracePt t="14802" x="2354263" y="3638550"/>
          <p14:tracePt t="14828" x="2498725" y="3638550"/>
          <p14:tracePt t="14832" x="2544763" y="3638550"/>
          <p14:tracePt t="14861" x="2728913" y="3638550"/>
          <p14:tracePt t="14865" x="2795588" y="3638550"/>
          <p14:tracePt t="14897" x="3113088" y="3587750"/>
          <p14:tracePt t="14929" x="3325813" y="3549650"/>
          <p14:tracePt t="14961" x="3403600" y="3549650"/>
          <p14:tracePt t="14994" x="3554413" y="3549650"/>
          <p14:tracePt t="15001" x="3587750" y="3538538"/>
          <p14:tracePt t="15028" x="3636963" y="3521075"/>
          <p14:tracePt t="15032" x="3670300" y="3503613"/>
          <p14:tracePt t="15060" x="3692525" y="3492500"/>
          <p14:tracePt t="15093" x="3721100" y="3443288"/>
          <p14:tracePt t="15096" x="3721100" y="3414713"/>
          <p14:tracePt t="15126" x="3721100" y="3348038"/>
          <p14:tracePt t="15129" x="3721100" y="3314700"/>
          <p14:tracePt t="15160" x="3721100" y="3203575"/>
          <p14:tracePt t="15194" x="3721100" y="3046413"/>
          <p14:tracePt t="15226" x="3670300" y="2835275"/>
          <p14:tracePt t="15259" x="3381375" y="2555875"/>
          <p14:tracePt t="15263" x="3330575" y="2522538"/>
          <p14:tracePt t="15293" x="3179763" y="2460625"/>
          <p14:tracePt t="15296" x="3130550" y="2427288"/>
          <p14:tracePt t="15326" x="2940050" y="2376488"/>
          <p14:tracePt t="15328" x="2889250" y="2376488"/>
          <p14:tracePt t="15359" x="2582863" y="2376488"/>
          <p14:tracePt t="15393" x="2360613" y="2455863"/>
          <p14:tracePt t="15426" x="2209800" y="2566988"/>
          <p14:tracePt t="15461" x="2125663" y="2611438"/>
          <p14:tracePt t="15608" x="2114550" y="2622550"/>
          <p14:tracePt t="15721" x="2119313" y="2667000"/>
          <p14:tracePt t="15729" x="2119313" y="2678113"/>
          <p14:tracePt t="15759" x="0" y="0"/>
        </p14:tracePtLst>
        <p14:tracePtLst>
          <p14:tracePt t="18757" x="1271588" y="3962400"/>
          <p14:tracePt t="18861" x="1293813" y="3962400"/>
          <p14:tracePt t="18868" x="1322388" y="3967163"/>
          <p14:tracePt t="18894" x="1528763" y="3967163"/>
          <p14:tracePt t="18928" x="1801813" y="3967163"/>
          <p14:tracePt t="18933" x="1852613" y="3967163"/>
          <p14:tracePt t="18961" x="1974850" y="3967163"/>
          <p14:tracePt t="18966" x="1985963" y="3967163"/>
          <p14:tracePt t="18994" x="2085975" y="3967163"/>
          <p14:tracePt t="18998" x="2114550" y="3967163"/>
          <p14:tracePt t="19030" x="2387600" y="4006850"/>
          <p14:tracePt t="19061" x="2700338" y="4006850"/>
          <p14:tracePt t="19094" x="2979738" y="4017963"/>
          <p14:tracePt t="19129" x="3230563" y="4017963"/>
          <p14:tracePt t="19134" x="3352800" y="4017963"/>
          <p14:tracePt t="19161" x="3625850" y="4017963"/>
          <p14:tracePt t="19166" x="3749675" y="4017963"/>
          <p14:tracePt t="19195" x="4027488" y="4017963"/>
          <p14:tracePt t="19198" x="4089400" y="4017963"/>
          <p14:tracePt t="19230" x="4284663" y="4017963"/>
          <p14:tracePt t="19261" x="4468813" y="4017963"/>
          <p14:tracePt t="19294" x="4714875" y="4017963"/>
          <p14:tracePt t="19299" x="4764088" y="4017963"/>
          <p14:tracePt t="19326" x="4987925" y="4017963"/>
          <p14:tracePt t="19328" x="5076825" y="4017963"/>
          <p14:tracePt t="19359" x="5400675" y="4006850"/>
          <p14:tracePt t="19392" x="5651500" y="4006850"/>
          <p14:tracePt t="19426" x="5886450" y="4006850"/>
          <p14:tracePt t="19459" x="6019800" y="4006850"/>
          <p14:tracePt t="19493" x="6103938" y="3995738"/>
          <p14:tracePt t="19527" x="6288088" y="3978275"/>
          <p14:tracePt t="19559" x="6543675" y="3962400"/>
          <p14:tracePt t="19592" x="6767513" y="3878263"/>
          <p14:tracePt t="19596" x="6862763" y="3838575"/>
          <p14:tracePt t="19626" x="6929438" y="3794125"/>
          <p14:tracePt t="19628" x="6989763" y="3767138"/>
          <p14:tracePt t="19659" x="7113588" y="3722688"/>
          <p14:tracePt t="19692" x="7269163" y="3660775"/>
          <p14:tracePt t="19726" x="7386638" y="3498850"/>
          <p14:tracePt t="19761" x="7493000" y="3308350"/>
          <p14:tracePt t="19766" x="7548563" y="3214688"/>
          <p14:tracePt t="19795" x="7599363" y="3101975"/>
          <p14:tracePt t="19799" x="7610475" y="3090863"/>
          <p14:tracePt t="19828" x="7688263" y="2917825"/>
          <p14:tracePt t="19861" x="7688263" y="2767013"/>
          <p14:tracePt t="19894" x="7688263" y="2611438"/>
          <p14:tracePt t="19901" x="7688263" y="2600325"/>
          <p14:tracePt t="19928" x="7688263" y="2500313"/>
          <p14:tracePt t="19932" x="7688263" y="2449513"/>
          <p14:tracePt t="19961" x="7681913" y="2382838"/>
          <p14:tracePt t="19965" x="7681913" y="2371725"/>
          <p14:tracePt t="19997" x="7632700" y="2320925"/>
          <p14:tracePt t="20029" x="7508875" y="2227263"/>
          <p14:tracePt t="20061" x="7391400" y="2159000"/>
          <p14:tracePt t="20095" x="7224713" y="2143125"/>
          <p14:tracePt t="20100" x="7191375" y="2125663"/>
          <p14:tracePt t="20128" x="7007225" y="2125663"/>
          <p14:tracePt t="20132" x="6889750" y="2125663"/>
          <p14:tracePt t="20161" x="6527800" y="2125663"/>
          <p14:tracePt t="20165" x="6403975" y="2125663"/>
          <p14:tracePt t="20196" x="5975350" y="2125663"/>
          <p14:tracePt t="20229" x="5607050" y="2109788"/>
          <p14:tracePt t="20261" x="5172075" y="2070100"/>
          <p14:tracePt t="20295" x="4852988" y="2070100"/>
          <p14:tracePt t="20328" x="4586288" y="2070100"/>
          <p14:tracePt t="20333" x="4497388" y="2070100"/>
          <p14:tracePt t="20361" x="4189413" y="2070100"/>
          <p14:tracePt t="20365" x="4100513" y="2070100"/>
          <p14:tracePt t="20394" x="3900488" y="2070100"/>
          <p14:tracePt t="20428" x="3559175" y="2070100"/>
          <p14:tracePt t="20432" x="3470275" y="2070100"/>
          <p14:tracePt t="20461" x="3163888" y="2070100"/>
          <p14:tracePt t="20466" x="3073400" y="2070100"/>
          <p14:tracePt t="20494" x="2855913" y="2081213"/>
          <p14:tracePt t="20497" x="2784475" y="2098675"/>
          <p14:tracePt t="20529" x="2644775" y="2147888"/>
          <p14:tracePt t="20561" x="2493963" y="2165350"/>
          <p14:tracePt t="20570" x="2443163" y="2181225"/>
          <p14:tracePt t="20594" x="2281238" y="2214563"/>
          <p14:tracePt t="20628" x="2025650" y="2232025"/>
          <p14:tracePt t="20633" x="1974850" y="2249488"/>
          <p14:tracePt t="20662" x="1890713" y="2249488"/>
          <p14:tracePt t="20667" x="1863725" y="2249488"/>
          <p14:tracePt t="20694" x="1757363" y="2260600"/>
          <p14:tracePt t="20698" x="1728788" y="2260600"/>
          <p14:tracePt t="20728" x="1489075" y="2365375"/>
          <p14:tracePt t="20761" x="1193800" y="2533650"/>
          <p14:tracePt t="20795" x="1049338" y="2611438"/>
          <p14:tracePt t="20800" x="1020763" y="2628900"/>
          <p14:tracePt t="20828" x="909638" y="2755900"/>
          <p14:tracePt t="20832" x="898525" y="2767013"/>
          <p14:tracePt t="20842" x="869950" y="2795588"/>
          <p14:tracePt t="20862" x="854075" y="2890838"/>
          <p14:tracePt t="20865" x="854075" y="2979738"/>
          <p14:tracePt t="20894" x="854075" y="3146425"/>
          <p14:tracePt t="20899" x="854075" y="3236913"/>
          <p14:tracePt t="20928" x="854075" y="3348038"/>
          <p14:tracePt t="20962" x="854075" y="3432175"/>
          <p14:tracePt t="20994" x="892175" y="3582988"/>
          <p14:tracePt t="21028" x="969963" y="3671888"/>
          <p14:tracePt t="21032" x="982663" y="3683000"/>
          <p14:tracePt t="21061" x="1071563" y="3744913"/>
          <p14:tracePt t="21066" x="1098550" y="3760788"/>
          <p14:tracePt t="21094" x="1204913" y="3771900"/>
          <p14:tracePt t="21098" x="1222375" y="3771900"/>
          <p14:tracePt t="21129" x="1233488" y="3771900"/>
          <p14:tracePt t="21161" x="1271588" y="3771900"/>
          <p14:tracePt t="21194" x="1366838" y="3771900"/>
          <p14:tracePt t="21228" x="1550988" y="3771900"/>
          <p14:tracePt t="21232" x="1617663" y="3771900"/>
          <p14:tracePt t="21261" x="1868488" y="3771900"/>
          <p14:tracePt t="21265" x="1958975" y="3771900"/>
          <p14:tracePt t="21295" x="2176463" y="3794125"/>
          <p14:tracePt t="21298" x="2243138" y="3811588"/>
          <p14:tracePt t="21326" x="2365375" y="3827463"/>
          <p14:tracePt t="21329" x="2382838" y="3827463"/>
          <p14:tracePt t="21359" x="2627313" y="3838575"/>
          <p14:tracePt t="21392" x="2917825" y="3838575"/>
          <p14:tracePt t="21426" x="3190875" y="3838575"/>
          <p14:tracePt t="21460" x="3765550" y="3838575"/>
          <p14:tracePt t="21493" x="4005263" y="3833813"/>
          <p14:tracePt t="21496" x="4033838" y="3833813"/>
          <p14:tracePt t="21526" x="4140200" y="3833813"/>
          <p14:tracePt t="21528" x="4151313" y="3833813"/>
          <p14:tracePt t="21559" x="4395788" y="3811588"/>
          <p14:tracePt t="21592" x="4524375" y="3738563"/>
          <p14:tracePt t="21626" x="4602163" y="3671888"/>
          <p14:tracePt t="21660" x="4714875" y="3671888"/>
          <p14:tracePt t="21693" x="4903788" y="3694113"/>
          <p14:tracePt t="21695" x="4970463" y="3711575"/>
          <p14:tracePt t="21726" x="5060950" y="3711575"/>
          <p14:tracePt t="21729" x="5087938" y="3711575"/>
          <p14:tracePt t="21759" x="5227638" y="3744913"/>
          <p14:tracePt t="21793" x="5478463" y="3760788"/>
          <p14:tracePt t="21826" x="5707063" y="3760788"/>
          <p14:tracePt t="21832" x="5773738" y="3760788"/>
          <p14:tracePt t="21861" x="5919788" y="3760788"/>
          <p14:tracePt t="21865" x="6008688" y="3760788"/>
          <p14:tracePt t="21895" x="6208713" y="3760788"/>
          <p14:tracePt t="21899" x="6299200" y="3760788"/>
          <p14:tracePt t="21929" x="6588125" y="3760788"/>
          <p14:tracePt t="21962" x="6627813" y="3760788"/>
          <p14:tracePt t="21994" x="6694488" y="3760788"/>
          <p14:tracePt t="22041" x="6723063" y="3760788"/>
          <p14:tracePt t="22061" x="6761163" y="3727450"/>
          <p14:tracePt t="22065" x="6778625" y="3727450"/>
          <p14:tracePt t="22094" x="6878638" y="3727450"/>
          <p14:tracePt t="22099" x="6907213" y="3711575"/>
          <p14:tracePt t="22128" x="7062788" y="3676650"/>
          <p14:tracePt t="22161" x="7158038" y="3649663"/>
          <p14:tracePt t="22217" x="7185025" y="3621088"/>
          <p14:tracePt t="22227" x="7286625" y="3565525"/>
          <p14:tracePt t="22261" x="7426325" y="3314700"/>
          <p14:tracePt t="22266" x="7426325" y="3286125"/>
          <p14:tracePt t="22295" x="7470775" y="3214688"/>
          <p14:tracePt t="22300" x="7481888" y="3186113"/>
          <p14:tracePt t="22328" x="7537450" y="3119438"/>
          <p14:tracePt t="22361" x="7604125" y="2917825"/>
          <p14:tracePt t="22395" x="7615238" y="2824163"/>
          <p14:tracePt t="22400" x="7615238" y="2806700"/>
          <p14:tracePt t="22428" x="7632700" y="2722563"/>
          <p14:tracePt t="22432" x="7632700" y="2711450"/>
          <p14:tracePt t="22461" x="7632700" y="2578100"/>
          <p14:tracePt t="22465" x="7632700" y="2489200"/>
          <p14:tracePt t="22494" x="7632700" y="2327275"/>
          <p14:tracePt t="22499" x="7632700" y="2276475"/>
          <p14:tracePt t="22528" x="7599363" y="2159000"/>
          <p14:tracePt t="22561" x="7531100" y="2014538"/>
          <p14:tracePt t="22595" x="7464425" y="1936750"/>
          <p14:tracePt t="22599" x="7453313" y="1919288"/>
          <p14:tracePt t="22628" x="7408863" y="1908175"/>
          <p14:tracePt t="22632" x="7397750" y="1908175"/>
          <p14:tracePt t="22661" x="7380288" y="1870075"/>
          <p14:tracePt t="22697" x="7253288" y="1870075"/>
          <p14:tracePt t="22725" x="7069138" y="1897063"/>
          <p14:tracePt t="22726" x="6973888" y="1914525"/>
          <p14:tracePt t="22759" x="6561138" y="1992313"/>
          <p14:tracePt t="22791" x="6359525" y="2008188"/>
          <p14:tracePt t="22825" x="6064250" y="2008188"/>
          <p14:tracePt t="22861" x="5316538" y="2008188"/>
          <p14:tracePt t="22865" x="5110163" y="2008188"/>
          <p14:tracePt t="22897" x="4568825" y="2030413"/>
          <p14:tracePt t="22928" x="4302125" y="2030413"/>
          <p14:tracePt t="22961" x="3983038" y="2030413"/>
          <p14:tracePt t="22995" x="3632200" y="2070100"/>
          <p14:tracePt t="23028" x="3481388" y="2070100"/>
          <p14:tracePt t="23033" x="3392488" y="2070100"/>
          <p14:tracePt t="23061" x="3168650" y="2070100"/>
          <p14:tracePt t="23065" x="3079750" y="2070100"/>
          <p14:tracePt t="23095" x="2940050" y="2070100"/>
          <p14:tracePt t="23098" x="2873375" y="2070100"/>
          <p14:tracePt t="23128" x="2667000" y="2070100"/>
          <p14:tracePt t="23161" x="2454275" y="2070100"/>
          <p14:tracePt t="23196" x="2114550" y="2070100"/>
          <p14:tracePt t="23228" x="1885950" y="2070100"/>
          <p14:tracePt t="23232" x="1857375" y="2070100"/>
          <p14:tracePt t="23261" x="1673225" y="2070100"/>
          <p14:tracePt t="23266" x="1606550" y="2087563"/>
          <p14:tracePt t="23295" x="1433513" y="2143125"/>
          <p14:tracePt t="23299" x="1400175" y="2176463"/>
          <p14:tracePt t="23326" x="1311275" y="2192338"/>
          <p14:tracePt t="23329" x="1300163" y="2192338"/>
          <p14:tracePt t="23359" x="1260475" y="2203450"/>
          <p14:tracePt t="23393" x="1233488" y="2249488"/>
          <p14:tracePt t="23428" x="1177925" y="2349500"/>
          <p14:tracePt t="23432" x="1160463" y="2398713"/>
          <p14:tracePt t="23461" x="1143000" y="2544763"/>
          <p14:tracePt t="23466" x="1143000" y="2593975"/>
          <p14:tracePt t="23494" x="1127125" y="2722563"/>
          <p14:tracePt t="23499" x="1109663" y="2751138"/>
          <p14:tracePt t="23528" x="1071563" y="2851150"/>
          <p14:tracePt t="23561" x="1038225" y="2951163"/>
          <p14:tracePt t="23592" x="1027113" y="3001963"/>
          <p14:tracePt t="24380" x="0" y="0"/>
        </p14:tracePtLst>
        <p14:tracePtLst>
          <p14:tracePt t="26477" x="1717675" y="3527425"/>
          <p14:tracePt t="26548" x="1728788" y="3514725"/>
          <p14:tracePt t="26556" x="1774825" y="3487738"/>
          <p14:tracePt t="26565" x="1824038" y="3454400"/>
          <p14:tracePt t="26594" x="2041525" y="3365500"/>
          <p14:tracePt t="26599" x="2092325" y="3330575"/>
          <p14:tracePt t="26628" x="2354263" y="3208338"/>
          <p14:tracePt t="26662" x="2476500" y="3159125"/>
          <p14:tracePt t="26695" x="2516188" y="3159125"/>
          <p14:tracePt t="26728" x="2722563" y="3159125"/>
          <p14:tracePt t="26733" x="2733675" y="3159125"/>
          <p14:tracePt t="26759" x="2773363" y="3159125"/>
          <p14:tracePt t="26809" x="2789238" y="3159125"/>
          <p14:tracePt t="26826" x="2800350" y="3146425"/>
          <p14:tracePt t="26859" x="2878138" y="3108325"/>
          <p14:tracePt t="26893" x="2995613" y="3090863"/>
          <p14:tracePt t="26896" x="3013075" y="3079750"/>
          <p14:tracePt t="26926" x="3024188" y="3068638"/>
          <p14:tracePt t="27111" x="0" y="0"/>
        </p14:tracePtLst>
        <p14:tracePtLst>
          <p14:tracePt t="27809" x="1109663" y="5886450"/>
          <p14:tracePt t="27813" x="1109663" y="5881688"/>
          <p14:tracePt t="27820" x="1109663" y="5853113"/>
          <p14:tracePt t="27829" x="1109663" y="5842000"/>
          <p14:tracePt t="27833" x="1109663" y="5815013"/>
          <p14:tracePt t="27861" x="1127125" y="5646738"/>
          <p14:tracePt t="27865" x="1127125" y="5619750"/>
          <p14:tracePt t="27894" x="1177925" y="5451475"/>
          <p14:tracePt t="27899" x="1189038" y="5407025"/>
          <p14:tracePt t="27928" x="1238250" y="5189538"/>
          <p14:tracePt t="27961" x="1271588" y="4999038"/>
          <p14:tracePt t="27995" x="1271588" y="4883150"/>
          <p14:tracePt t="28000" x="1271588" y="4865688"/>
          <p14:tracePt t="28028" x="1271588" y="4827588"/>
          <p14:tracePt t="28032" x="1271588" y="4814888"/>
          <p14:tracePt t="28061" x="1271588" y="4765675"/>
          <p14:tracePt t="28065" x="1271588" y="4754563"/>
          <p14:tracePt t="28096" x="1271588" y="4714875"/>
          <p14:tracePt t="28128" x="1289050" y="4648200"/>
          <p14:tracePt t="28201" x="1316038" y="4654550"/>
          <p14:tracePt t="28208" x="1327150" y="4654550"/>
          <p14:tracePt t="28228" x="1395413" y="4787900"/>
          <p14:tracePt t="28232" x="1417638" y="4883150"/>
          <p14:tracePt t="28261" x="1522413" y="5262563"/>
          <p14:tracePt t="28265" x="1590675" y="5424488"/>
          <p14:tracePt t="28297" x="1717675" y="5675313"/>
          <p14:tracePt t="28329" x="1746250" y="5713413"/>
          <p14:tracePt t="28360" x="1812925" y="5713413"/>
          <p14:tracePt t="28393" x="1985963" y="5748338"/>
          <p14:tracePt t="28426" x="2097088" y="5775325"/>
          <p14:tracePt t="28459" x="2130425" y="5826125"/>
          <p14:tracePt t="28493" x="2254250" y="5881688"/>
          <p14:tracePt t="28526" x="2303463" y="5908675"/>
          <p14:tracePt t="28560" x="2320925" y="5875338"/>
          <p14:tracePt t="28593" x="2349500" y="5653088"/>
          <p14:tracePt t="28626" x="2398713" y="5418138"/>
          <p14:tracePt t="28659" x="2533650" y="5116513"/>
          <p14:tracePt t="28694" x="2560638" y="5072063"/>
          <p14:tracePt t="28728" x="2560638" y="5111750"/>
          <p14:tracePt t="28761" x="2578100" y="5318125"/>
          <p14:tracePt t="28794" x="2578100" y="5418138"/>
          <p14:tracePt t="28855" x="0" y="0"/>
        </p14:tracePtLst>
        <p14:tracePtLst>
          <p14:tracePt t="30493" x="1544638" y="3878263"/>
          <p14:tracePt t="30517" x="1557338" y="3878263"/>
          <p14:tracePt t="30528" x="1568450" y="3878263"/>
          <p14:tracePt t="30532" x="1612900" y="3878263"/>
          <p14:tracePt t="30561" x="1662113" y="3883025"/>
          <p14:tracePt t="30565" x="1706563" y="3883025"/>
          <p14:tracePt t="30594" x="1835150" y="3900488"/>
          <p14:tracePt t="30600" x="1863725" y="3911600"/>
          <p14:tracePt t="30628" x="2214563" y="3933825"/>
          <p14:tracePt t="30661" x="2589213" y="3951288"/>
          <p14:tracePt t="30695" x="2828925" y="3951288"/>
          <p14:tracePt t="30700" x="2840038" y="3951288"/>
          <p14:tracePt t="30728" x="2911475" y="3951288"/>
          <p14:tracePt t="30761" x="2979738" y="3951288"/>
          <p14:tracePt t="30766" x="3040063" y="3951288"/>
          <p14:tracePt t="30795" x="3163888" y="3929063"/>
          <p14:tracePt t="30799" x="3175000" y="3929063"/>
          <p14:tracePt t="30829" x="3419475" y="3856038"/>
          <p14:tracePt t="30861" x="3636963" y="3771900"/>
          <p14:tracePt t="30896" x="3783013" y="3687763"/>
          <p14:tracePt t="30901" x="3794125" y="3687763"/>
          <p14:tracePt t="30928" x="3905250" y="3582988"/>
          <p14:tracePt t="30931" x="3933825" y="3549650"/>
          <p14:tracePt t="30961" x="3983038" y="3509963"/>
          <p14:tracePt t="30965" x="4000500" y="3481388"/>
          <p14:tracePt t="30996" x="4133850" y="3292475"/>
          <p14:tracePt t="31029" x="4184650" y="3119438"/>
          <p14:tracePt t="31061" x="4233863" y="3019425"/>
          <p14:tracePt t="31095" x="4284663" y="2801938"/>
          <p14:tracePt t="31127" x="4273550" y="2527300"/>
          <p14:tracePt t="31132" x="4256088" y="2478088"/>
          <p14:tracePt t="31161" x="4217988" y="2387600"/>
          <p14:tracePt t="31165" x="4200525" y="2376488"/>
          <p14:tracePt t="31195" x="4129088" y="2282825"/>
          <p14:tracePt t="31198" x="4111625" y="2271713"/>
          <p14:tracePt t="31228" x="3994150" y="2214563"/>
          <p14:tracePt t="31261" x="3798888" y="2165350"/>
          <p14:tracePt t="31296" x="3441700" y="2092325"/>
          <p14:tracePt t="31326" x="3230563" y="2043113"/>
          <p14:tracePt t="31359" x="3046413" y="2043113"/>
          <p14:tracePt t="31362" x="2995613" y="2043113"/>
          <p14:tracePt t="31394" x="2811463" y="2070100"/>
          <p14:tracePt t="31398" x="2722563" y="2070100"/>
          <p14:tracePt t="31428" x="2147888" y="2092325"/>
          <p14:tracePt t="31461" x="1930400" y="2154238"/>
          <p14:tracePt t="31469" x="1885950" y="2198688"/>
          <p14:tracePt t="31494" x="1752600" y="2282825"/>
          <p14:tracePt t="31528" x="1562100" y="2438400"/>
          <p14:tracePt t="31532" x="1495425" y="2455863"/>
          <p14:tracePt t="31561" x="1422400" y="2511425"/>
          <p14:tracePt t="31594" x="1333500" y="2611438"/>
          <p14:tracePt t="31628" x="1277938" y="2728913"/>
          <p14:tracePt t="31633" x="1222375" y="2801938"/>
          <p14:tracePt t="31661" x="1171575" y="3008313"/>
          <p14:tracePt t="31666" x="1131888" y="3079750"/>
          <p14:tracePt t="31695" x="1082675" y="3230563"/>
          <p14:tracePt t="31699" x="1065213" y="3275013"/>
          <p14:tracePt t="31728" x="1054100" y="3319463"/>
          <p14:tracePt t="31762" x="1054100" y="3470275"/>
          <p14:tracePt t="31766" x="1054100" y="3498850"/>
          <p14:tracePt t="31794" x="1054100" y="3676650"/>
          <p14:tracePt t="31798" x="1065213" y="3749675"/>
          <p14:tracePt t="31828" x="1160463" y="3906838"/>
          <p14:tracePt t="31862" x="1311275" y="4040188"/>
          <p14:tracePt t="31869" x="1344613" y="4067175"/>
          <p14:tracePt t="31895" x="1562100" y="4179888"/>
          <p14:tracePt t="31928" x="1735138" y="4229100"/>
          <p14:tracePt t="31932" x="1830388" y="4246563"/>
          <p14:tracePt t="31961" x="1897063" y="4246563"/>
          <p14:tracePt t="31966" x="1974850" y="4246563"/>
          <p14:tracePt t="31995" x="2136775" y="4246563"/>
          <p14:tracePt t="31999" x="2225675" y="4246563"/>
          <p14:tracePt t="32028" x="2544763" y="4246563"/>
          <p14:tracePt t="32061" x="2973388" y="4268788"/>
          <p14:tracePt t="32094" x="3224213" y="4268788"/>
          <p14:tracePt t="32100" x="3275013" y="4268788"/>
          <p14:tracePt t="32128" x="3314700" y="4268788"/>
          <p14:tracePt t="32131" x="3325813" y="4268788"/>
          <p14:tracePt t="32161" x="3436938" y="4206875"/>
          <p14:tracePt t="32165" x="3448050" y="4206875"/>
          <p14:tracePt t="32195" x="3497263" y="4184650"/>
          <p14:tracePt t="32198" x="3514725" y="4184650"/>
          <p14:tracePt t="32230" x="3570288" y="4113213"/>
          <p14:tracePt t="32261" x="3648075" y="3978275"/>
          <p14:tracePt t="32295" x="3743325" y="3816350"/>
          <p14:tracePt t="32328" x="3776663" y="3660775"/>
          <p14:tracePt t="32334" x="3776663" y="3609975"/>
          <p14:tracePt t="32361" x="3776663" y="3432175"/>
          <p14:tracePt t="32365" x="3794125" y="3365500"/>
          <p14:tracePt t="32395" x="3794125" y="3259138"/>
          <p14:tracePt t="32398" x="3794125" y="3208338"/>
          <p14:tracePt t="32428" x="3783013" y="2997200"/>
          <p14:tracePt t="32461" x="3648075" y="2700338"/>
          <p14:tracePt t="32494" x="3430588" y="2343150"/>
          <p14:tracePt t="32528" x="3219450" y="2170113"/>
          <p14:tracePt t="32534" x="3190875" y="2154238"/>
          <p14:tracePt t="32561" x="2979738" y="2065338"/>
          <p14:tracePt t="32566" x="2873375" y="2003425"/>
          <p14:tracePt t="32595" x="2667000" y="1970088"/>
          <p14:tracePt t="32598" x="2571750" y="1970088"/>
          <p14:tracePt t="32628" x="2303463" y="1970088"/>
          <p14:tracePt t="32661" x="2114550" y="1981200"/>
          <p14:tracePt t="32695" x="1919288" y="2098675"/>
          <p14:tracePt t="32729" x="1628775" y="2203450"/>
          <p14:tracePt t="32733" x="1533525" y="2220913"/>
          <p14:tracePt t="32761" x="1271588" y="2276475"/>
          <p14:tracePt t="32766" x="1171575" y="2298700"/>
          <p14:tracePt t="32795" x="976313" y="2349500"/>
          <p14:tracePt t="32798" x="947738" y="2365375"/>
          <p14:tracePt t="32830" x="725488" y="2600325"/>
          <p14:tracePt t="32861" x="674688" y="2784475"/>
          <p14:tracePt t="32865" x="658813" y="2857500"/>
          <p14:tracePt t="32895" x="641350" y="3041650"/>
          <p14:tracePt t="32899" x="619125" y="3130550"/>
          <p14:tracePt t="32905" x="603250" y="3197225"/>
          <p14:tracePt t="32928" x="603250" y="3292475"/>
          <p14:tracePt t="32933" x="603250" y="3343275"/>
          <p14:tracePt t="32961" x="647700" y="3509963"/>
          <p14:tracePt t="32965" x="663575" y="3560763"/>
          <p14:tracePt t="32994" x="781050" y="3805238"/>
          <p14:tracePt t="32999" x="820738" y="3906838"/>
          <p14:tracePt t="33028" x="869950" y="4067175"/>
          <p14:tracePt t="33061" x="881063" y="4095750"/>
          <p14:tracePt t="33065" x="881063" y="4117975"/>
          <p14:tracePt t="33095" x="936625" y="4173538"/>
          <p14:tracePt t="33100" x="954088" y="4206875"/>
          <p14:tracePt t="33105" x="987425" y="4240213"/>
          <p14:tracePt t="33128" x="1116013" y="4302125"/>
          <p14:tracePt t="33161" x="1271588" y="4319588"/>
          <p14:tracePt t="33195" x="1433513" y="4335463"/>
          <p14:tracePt t="33200" x="1506538" y="4352925"/>
          <p14:tracePt t="33227" x="1728788" y="4368800"/>
          <p14:tracePt t="33232" x="1819275" y="4368800"/>
          <p14:tracePt t="33261" x="1941513" y="4386263"/>
          <p14:tracePt t="33265" x="1958975" y="4386263"/>
          <p14:tracePt t="33295" x="2103438" y="4386263"/>
          <p14:tracePt t="33300" x="2147888" y="4402138"/>
          <p14:tracePt t="33305" x="2181225" y="4402138"/>
          <p14:tracePt t="33326" x="2276475" y="4402138"/>
          <p14:tracePt t="33328" x="2365375" y="4402138"/>
          <p14:tracePt t="33359" x="2555875" y="4391025"/>
          <p14:tracePt t="33393" x="2811463" y="4308475"/>
          <p14:tracePt t="33401" x="2844800" y="4291013"/>
          <p14:tracePt t="33428" x="2946400" y="4264025"/>
          <p14:tracePt t="33432" x="2979738" y="4229100"/>
          <p14:tracePt t="33461" x="3084513" y="4213225"/>
          <p14:tracePt t="33465" x="3095625" y="4213225"/>
          <p14:tracePt t="33495" x="3168650" y="4202113"/>
          <p14:tracePt t="33498" x="3208338" y="4184650"/>
          <p14:tracePt t="33528" x="3363913" y="4140200"/>
          <p14:tracePt t="33561" x="3475038" y="4113213"/>
          <p14:tracePt t="33594" x="3621088" y="4051300"/>
          <p14:tracePt t="33628" x="3705225" y="4011613"/>
          <p14:tracePt t="33632" x="3716338" y="4011613"/>
          <p14:tracePt t="33661" x="3787775" y="3967163"/>
          <p14:tracePt t="33665" x="3816350" y="3956050"/>
          <p14:tracePt t="33697" x="3849688" y="3929063"/>
          <p14:tracePt t="33800" x="3883025" y="3889375"/>
          <p14:tracePt t="33808" x="3894138" y="3871913"/>
          <p14:tracePt t="33827" x="3894138" y="3800475"/>
          <p14:tracePt t="33833" x="3894138" y="3789363"/>
          <p14:tracePt t="33860" x="3894138" y="3705225"/>
          <p14:tracePt t="33893" x="3911600" y="3598863"/>
          <p14:tracePt t="33926" x="3944938" y="3414713"/>
          <p14:tracePt t="33959" x="3971925" y="3259138"/>
          <p14:tracePt t="33963" x="3989388" y="3230563"/>
          <p14:tracePt t="33993" x="4027488" y="3175000"/>
          <p14:tracePt t="33995" x="4038600" y="3163888"/>
          <p14:tracePt t="34026" x="4056063" y="3108325"/>
          <p14:tracePt t="34029" x="4083050" y="3063875"/>
          <p14:tracePt t="34059" x="4117975" y="2884488"/>
          <p14:tracePt t="34093" x="4129088" y="2835275"/>
          <p14:tracePt t="34135" x="4156075" y="2806700"/>
          <p14:tracePt t="34160" x="4184650" y="2755900"/>
          <p14:tracePt t="34194" x="4184650" y="2689225"/>
          <p14:tracePt t="34296" x="4178300" y="2678113"/>
          <p14:tracePt t="34327" x="4167188" y="2678113"/>
          <p14:tracePt t="34336" x="4151313" y="2678113"/>
          <p14:tracePt t="34360" x="4140200" y="2678113"/>
          <p14:tracePt t="34394" x="4044950" y="2700338"/>
          <p14:tracePt t="34396" x="4027488" y="2711450"/>
          <p14:tracePt t="34426" x="3887788" y="2711450"/>
          <p14:tracePt t="34429" x="3860800" y="2711450"/>
          <p14:tracePt t="34459" x="3832225" y="2711450"/>
          <p14:tracePt t="34504" x="3821113" y="2722563"/>
          <p14:tracePt t="34527" x="3765550" y="2740025"/>
          <p14:tracePt t="34559" x="3709988" y="2784475"/>
          <p14:tracePt t="34593" x="3698875" y="2784475"/>
          <p14:tracePt t="34626" x="3598863" y="2824163"/>
          <p14:tracePt t="34660" x="3543300" y="2895600"/>
          <p14:tracePt t="34664" x="3532188" y="2895600"/>
          <p14:tracePt t="34692" x="3503613" y="2906713"/>
          <p14:tracePt t="34727" x="3470275" y="2924175"/>
          <p14:tracePt t="34762" x="3403600" y="2962275"/>
          <p14:tracePt t="34795" x="3392488" y="2990850"/>
          <p14:tracePt t="34857" x="3363913" y="3019425"/>
          <p14:tracePt t="34865" x="3352800" y="3030538"/>
          <p14:tracePt t="34894" x="3297238" y="3046413"/>
          <p14:tracePt t="34898" x="3268663" y="3046413"/>
          <p14:tracePt t="34928" x="3152775" y="3063875"/>
          <p14:tracePt t="34961" x="2995613" y="3097213"/>
          <p14:tracePt t="35048" x="2984500" y="3097213"/>
          <p14:tracePt t="35058" x="2957513" y="3108325"/>
          <p14:tracePt t="35065" x="2906713" y="3108325"/>
          <p14:tracePt t="35093" x="2833688" y="3124200"/>
          <p14:tracePt t="35095" x="2795588" y="3135313"/>
          <p14:tracePt t="35126" x="2740025" y="3135313"/>
          <p14:tracePt t="35128" x="2711450" y="3152775"/>
          <p14:tracePt t="35160" x="2700338" y="3152775"/>
          <p14:tracePt t="35193" x="2689225" y="3152775"/>
          <p14:tracePt t="35227" x="2627313" y="3181350"/>
          <p14:tracePt t="35259" x="2578100" y="3192463"/>
          <p14:tracePt t="35293" x="2549525" y="3192463"/>
          <p14:tracePt t="35296" x="2538413" y="3192463"/>
          <p14:tracePt t="35326" x="2493963" y="3219450"/>
          <p14:tracePt t="35359" x="2454275" y="3219450"/>
          <p14:tracePt t="35392" x="2360613" y="3236913"/>
          <p14:tracePt t="35426" x="2276475" y="3263900"/>
          <p14:tracePt t="35459" x="2265363" y="3263900"/>
          <p14:tracePt t="35492" x="2209800" y="3281363"/>
          <p14:tracePt t="35527" x="2170113" y="3292475"/>
          <p14:tracePt t="35559" x="2114550" y="3292475"/>
          <p14:tracePt t="35607" x="2070100" y="3308350"/>
          <p14:tracePt t="35627" x="2047875" y="3319463"/>
          <p14:tracePt t="35659" x="1935163" y="3348038"/>
          <p14:tracePt t="35693" x="1885950" y="3348038"/>
          <p14:tracePt t="35695" x="1841500" y="3365500"/>
          <p14:tracePt t="35726" x="1735138" y="3376613"/>
          <p14:tracePt t="35729" x="1724025" y="3376613"/>
          <p14:tracePt t="35759" x="1601788" y="3409950"/>
          <p14:tracePt t="35792" x="1506538" y="3436938"/>
          <p14:tracePt t="35826" x="1495425" y="3454400"/>
          <p14:tracePt t="35859" x="1495425" y="3465513"/>
          <p14:tracePt t="35892" x="1455738" y="3549650"/>
          <p14:tracePt t="35895" x="1455738" y="3560763"/>
          <p14:tracePt t="35926" x="1439863" y="3571875"/>
          <p14:tracePt t="36011" x="1428750" y="3587750"/>
          <p14:tracePt t="36027" x="1400175" y="3598863"/>
          <p14:tracePt t="36035" x="1373188" y="3616325"/>
          <p14:tracePt t="36059" x="1344613" y="3616325"/>
          <p14:tracePt t="36092" x="1333500" y="3627438"/>
          <p14:tracePt t="36173" x="1322388" y="3627438"/>
          <p14:tracePt t="36187" x="1304925" y="3638550"/>
          <p14:tracePt t="36268" x="1277938" y="3638550"/>
          <p14:tracePt t="36275" x="1266825" y="3638550"/>
          <p14:tracePt t="36525" x="1271588" y="3632200"/>
          <p14:tracePt t="36621" x="1289050" y="3621088"/>
          <p14:tracePt t="36652" x="1300163" y="3605213"/>
          <p14:tracePt t="36877" x="1300163" y="3594100"/>
          <p14:tracePt t="36894" x="1260475" y="3594100"/>
          <p14:tracePt t="36901" x="1249363" y="3594100"/>
          <p14:tracePt t="37053" x="1255713" y="3598863"/>
          <p14:tracePt t="37068" x="1271588" y="3598863"/>
          <p14:tracePt t="37076" x="1282700" y="3616325"/>
          <p14:tracePt t="37276" x="1282700" y="3627438"/>
          <p14:tracePt t="37308" x="1277938" y="3627438"/>
          <p14:tracePt t="37453" x="1277938" y="3654425"/>
          <p14:tracePt t="37462" x="1277938" y="3665538"/>
          <p14:tracePt t="37468" x="1311275" y="3683000"/>
          <p14:tracePt t="37493" x="1439863" y="3694113"/>
          <p14:tracePt t="37526" x="1450975" y="3694113"/>
          <p14:tracePt t="37579" x="1466850" y="3694113"/>
          <p14:tracePt t="37627" x="1455738" y="3687763"/>
          <p14:tracePt t="37635" x="1444625" y="3687763"/>
          <p14:tracePt t="37660" x="1360488" y="3676650"/>
          <p14:tracePt t="37692" x="1311275" y="3649663"/>
          <p14:tracePt t="37726" x="1300163" y="3649663"/>
          <p14:tracePt t="37760" x="1271588" y="3649663"/>
          <p14:tracePt t="37793" x="1255713" y="3660775"/>
          <p14:tracePt t="37868" x="1266825" y="3671888"/>
          <p14:tracePt t="37893" x="1289050" y="3671888"/>
          <p14:tracePt t="37926" x="1327150" y="3671888"/>
          <p14:tracePt t="37932" x="1344613" y="3671888"/>
          <p14:tracePt t="37982" x="1355725" y="3671888"/>
          <p14:tracePt t="37996" x="1355725" y="3665538"/>
          <p14:tracePt t="38026" x="1322388" y="3609975"/>
          <p14:tracePt t="38029" x="1271588" y="3594100"/>
          <p14:tracePt t="38059" x="1165225" y="3565525"/>
          <p14:tracePt t="38092" x="1082675" y="3549650"/>
          <p14:tracePt t="38139" x="1071563" y="3549650"/>
          <p14:tracePt t="38159" x="1071563" y="3554413"/>
          <p14:tracePt t="38194" x="1076325" y="3594100"/>
          <p14:tracePt t="38199" x="1093788" y="3609975"/>
          <p14:tracePt t="38229" x="1143000" y="3609975"/>
          <p14:tracePt t="38261" x="1154113" y="3621088"/>
          <p14:tracePt t="38295" x="1171575" y="3621088"/>
          <p14:tracePt t="38327" x="1182688" y="3621088"/>
          <p14:tracePt t="38364" x="1177925" y="3616325"/>
          <p14:tracePt t="39151" x="0" y="0"/>
        </p14:tracePtLst>
        <p14:tracePtLst>
          <p14:tracePt t="39673" x="1200150" y="2767013"/>
          <p14:tracePt t="39681" x="1200150" y="2778125"/>
          <p14:tracePt t="39696" x="1171575" y="2795588"/>
          <p14:tracePt t="39728" x="1193800" y="2862263"/>
          <p14:tracePt t="39760" x="1333500" y="2968625"/>
          <p14:tracePt t="39794" x="1533525" y="3068638"/>
          <p14:tracePt t="39827" x="1724025" y="3086100"/>
          <p14:tracePt t="39860" x="1812925" y="3086100"/>
          <p14:tracePt t="39904" x="1841500" y="3086100"/>
          <p14:tracePt t="39928" x="2052638" y="3057525"/>
          <p14:tracePt t="39960" x="2298700" y="2986088"/>
          <p14:tracePt t="39994" x="2376488" y="2957513"/>
          <p14:tracePt t="40027" x="2465388" y="2924175"/>
          <p14:tracePt t="40062" x="2682875" y="2840038"/>
          <p14:tracePt t="40066" x="2755900" y="2801938"/>
          <p14:tracePt t="40094" x="2946400" y="2733675"/>
          <p14:tracePt t="40098" x="2979738" y="2717800"/>
          <p14:tracePt t="40128" x="3035300" y="2700338"/>
          <p14:tracePt t="40162" x="3135313" y="2644775"/>
          <p14:tracePt t="40194" x="3219450" y="2566988"/>
          <p14:tracePt t="40227" x="3325813" y="2466975"/>
          <p14:tracePt t="40232" x="3341688" y="2455863"/>
          <p14:tracePt t="40260" x="3363913" y="2427288"/>
          <p14:tracePt t="40294" x="3381375" y="2343150"/>
          <p14:tracePt t="40297" x="3381375" y="2332038"/>
          <p14:tracePt t="40327" x="3370263" y="2238375"/>
          <p14:tracePt t="40361" x="3241675" y="2103438"/>
          <p14:tracePt t="40394" x="3157538" y="2065338"/>
          <p14:tracePt t="40428" x="2957513" y="2047875"/>
          <p14:tracePt t="40431" x="2928938" y="2047875"/>
          <p14:tracePt t="40461" x="2716213" y="2081213"/>
          <p14:tracePt t="40465" x="2667000" y="2098675"/>
          <p14:tracePt t="40494" x="2533650" y="2132013"/>
          <p14:tracePt t="40498" x="2509838" y="2132013"/>
          <p14:tracePt t="40528" x="2493963" y="2132013"/>
          <p14:tracePt t="40562" x="2465388" y="2132013"/>
          <p14:tracePt t="40595" x="2276475" y="2159000"/>
          <p14:tracePt t="40628" x="2119313" y="2176463"/>
          <p14:tracePt t="40634" x="2108200" y="2187575"/>
          <p14:tracePt t="40661" x="2058988" y="2187575"/>
          <p14:tracePt t="40666" x="2030413" y="2187575"/>
          <p14:tracePt t="40695" x="1908175" y="2203450"/>
          <p14:tracePt t="40728" x="1768475" y="2220913"/>
          <p14:tracePt t="40733" x="1757363" y="2232025"/>
          <p14:tracePt t="40761" x="1651000" y="2265363"/>
          <p14:tracePt t="40766" x="1639888" y="2265363"/>
          <p14:tracePt t="40795" x="1539875" y="2265363"/>
          <p14:tracePt t="40798" x="1489075" y="2265363"/>
          <p14:tracePt t="40830" x="1316038" y="2316163"/>
          <p14:tracePt t="40861" x="1211263" y="2371725"/>
          <p14:tracePt t="40894" x="1020763" y="2449513"/>
          <p14:tracePt t="40928" x="881063" y="2493963"/>
          <p14:tracePt t="40933" x="854075" y="2511425"/>
          <p14:tracePt t="40961" x="836613" y="2511425"/>
          <p14:tracePt t="40994" x="825500" y="2549525"/>
          <p14:tracePt t="41028" x="825500" y="2762250"/>
          <p14:tracePt t="41033" x="836613" y="2851150"/>
          <p14:tracePt t="41061" x="942975" y="3013075"/>
          <p14:tracePt t="41065" x="1016000" y="3068638"/>
          <p14:tracePt t="41094" x="1189038" y="3119438"/>
          <p14:tracePt t="41099" x="1200150" y="3119438"/>
          <p14:tracePt t="41128" x="1227138" y="3135313"/>
          <p14:tracePt t="41161" x="1522413" y="3203575"/>
          <p14:tracePt t="41195" x="1735138" y="3236913"/>
          <p14:tracePt t="41201" x="1801813" y="3236913"/>
          <p14:tracePt t="41228" x="1963738" y="3236913"/>
          <p14:tracePt t="41232" x="1997075" y="3225800"/>
          <p14:tracePt t="41261" x="2176463" y="3101975"/>
          <p14:tracePt t="41265" x="2225675" y="3068638"/>
          <p14:tracePt t="41295" x="2338388" y="2968625"/>
          <p14:tracePt t="41298" x="2387600" y="2951163"/>
          <p14:tracePt t="41328" x="2533650" y="2873375"/>
          <p14:tracePt t="41361" x="2784475" y="2806700"/>
          <p14:tracePt t="41394" x="2995613" y="2773363"/>
          <p14:tracePt t="41402" x="3028950" y="2755900"/>
          <p14:tracePt t="41428" x="3197225" y="2740025"/>
          <p14:tracePt t="41432" x="3286125" y="2722563"/>
          <p14:tracePt t="41461" x="3452813" y="2673350"/>
          <p14:tracePt t="41465" x="3503613" y="2655888"/>
          <p14:tracePt t="41494" x="3676650" y="2566988"/>
          <p14:tracePt t="41499" x="3687763" y="2555875"/>
          <p14:tracePt t="41528" x="3771900" y="2538413"/>
          <p14:tracePt t="41584" x="3787775" y="2538413"/>
          <p14:tracePt t="41632" x="3798888" y="2527300"/>
          <p14:tracePt t="41663" x="3810000" y="2511425"/>
          <p14:tracePt t="41679" x="3810000" y="2500313"/>
          <p14:tracePt t="41792" x="3810000" y="2489200"/>
          <p14:tracePt t="41828" x="3810000" y="2478088"/>
          <p14:tracePt t="41872" x="3810000" y="2460625"/>
          <p14:tracePt t="41896" x="3732213" y="2422525"/>
          <p14:tracePt t="41928" x="3636963" y="2354263"/>
          <p14:tracePt t="41961" x="3592513" y="2354263"/>
          <p14:tracePt t="42021" x="3581400" y="2354263"/>
          <p14:tracePt t="42036" x="3570288" y="2338388"/>
          <p14:tracePt t="42061" x="3503613" y="2338388"/>
          <p14:tracePt t="42096" x="3403600" y="2338388"/>
          <p14:tracePt t="42128" x="3302000" y="2338388"/>
          <p14:tracePt t="42132" x="3275013" y="2338388"/>
          <p14:tracePt t="42161" x="3090863" y="2338388"/>
          <p14:tracePt t="42165" x="3046413" y="2338388"/>
          <p14:tracePt t="42192" x="2789238" y="2354263"/>
          <p14:tracePt t="42226" x="2616200" y="2387600"/>
          <p14:tracePt t="42229" x="2605088" y="2387600"/>
          <p14:tracePt t="42259" x="2549525" y="2398713"/>
          <p14:tracePt t="42293" x="2281238" y="2449513"/>
          <p14:tracePt t="42326" x="2047875" y="2449513"/>
          <p14:tracePt t="42361" x="1857375" y="2449513"/>
          <p14:tracePt t="42367" x="1830388" y="2449513"/>
          <p14:tracePt t="42394" x="1739900" y="2449513"/>
          <p14:tracePt t="42398" x="1728788" y="2449513"/>
          <p14:tracePt t="42429" x="1646238" y="2449513"/>
          <p14:tracePt t="42461" x="1511300" y="2449513"/>
          <p14:tracePt t="42469" x="1450975" y="2449513"/>
          <p14:tracePt t="42492" x="1377950" y="2466975"/>
          <p14:tracePt t="42525" x="1260475" y="2482850"/>
          <p14:tracePt t="42559" x="1171575" y="2538413"/>
          <p14:tracePt t="42562" x="1160463" y="2549525"/>
          <p14:tracePt t="42592" x="1143000" y="2611438"/>
          <p14:tracePt t="42595" x="1131888" y="2651125"/>
          <p14:tracePt t="42626" x="1120775" y="2678113"/>
          <p14:tracePt t="42627" x="1104900" y="2689225"/>
          <p14:tracePt t="42660" x="1104900" y="2813050"/>
          <p14:tracePt t="42692" x="1131888" y="2968625"/>
          <p14:tracePt t="42725" x="1271588" y="3030538"/>
          <p14:tracePt t="42759" x="1389063" y="3030538"/>
          <p14:tracePt t="42762" x="1400175" y="3030538"/>
          <p14:tracePt t="42792" x="1506538" y="3019425"/>
          <p14:tracePt t="42795" x="1533525" y="3001963"/>
          <p14:tracePt t="42826" x="1679575" y="2968625"/>
          <p14:tracePt t="42828" x="1712913" y="2968625"/>
          <p14:tracePt t="42860" x="1890713" y="2928938"/>
          <p14:tracePt t="42892" x="2063750" y="2913063"/>
          <p14:tracePt t="42926" x="2225675" y="2846388"/>
          <p14:tracePt t="42959" x="2343150" y="2795588"/>
          <p14:tracePt t="42962" x="2360613" y="2784475"/>
          <p14:tracePt t="42995" x="2371725" y="2773363"/>
          <p14:tracePt t="43026" x="2382838" y="2744788"/>
          <p14:tracePt t="43307" x="0" y="0"/>
        </p14:tracePtLst>
        <p14:tracePtLst>
          <p14:tracePt t="47297" x="1277938" y="2560638"/>
          <p14:tracePt t="47351" x="1249363" y="2589213"/>
          <p14:tracePt t="47359" x="1238250" y="2600325"/>
          <p14:tracePt t="47368" x="1260475" y="2617788"/>
          <p14:tracePt t="47394" x="1338263" y="2678113"/>
          <p14:tracePt t="47426" x="1606550" y="2767013"/>
          <p14:tracePt t="47460" x="1874838" y="2851150"/>
          <p14:tracePt t="47463" x="1885950" y="2851150"/>
          <p14:tracePt t="47493" x="1974850" y="2884488"/>
          <p14:tracePt t="47496" x="2025650" y="2901950"/>
          <p14:tracePt t="47526" x="2074863" y="2913063"/>
          <p14:tracePt t="47529" x="2119313" y="2913063"/>
          <p14:tracePt t="47559" x="2349500" y="2913063"/>
          <p14:tracePt t="47593" x="2460625" y="2913063"/>
          <p14:tracePt t="47626" x="2549525" y="2913063"/>
          <p14:tracePt t="47659" x="2655888" y="2817813"/>
          <p14:tracePt t="47692" x="2778125" y="2740025"/>
          <p14:tracePt t="47696" x="2789238" y="2728913"/>
          <p14:tracePt t="47726" x="2844800" y="2700338"/>
          <p14:tracePt t="47760" x="2884488" y="2655888"/>
          <p14:tracePt t="47793" x="2951163" y="2500313"/>
          <p14:tracePt t="47826" x="2951163" y="2449513"/>
          <p14:tracePt t="47860" x="2940050" y="2393950"/>
          <p14:tracePt t="47863" x="2928938" y="2365375"/>
          <p14:tracePt t="47893" x="2762250" y="2282825"/>
          <p14:tracePt t="47896" x="2711450" y="2265363"/>
          <p14:tracePt t="47926" x="2520950" y="2214563"/>
          <p14:tracePt t="47959" x="2259013" y="2214563"/>
          <p14:tracePt t="47964" x="2170113" y="2214563"/>
          <p14:tracePt t="47993" x="2025650" y="2214563"/>
          <p14:tracePt t="47996" x="1958975" y="2214563"/>
          <p14:tracePt t="48026" x="1812925" y="2214563"/>
          <p14:tracePt t="48029" x="1785938" y="2214563"/>
          <p14:tracePt t="48060" x="1651000" y="2214563"/>
          <p14:tracePt t="48094" x="1639888" y="2214563"/>
          <p14:tracePt t="48128" x="1584325" y="2214563"/>
          <p14:tracePt t="48131" x="1557338" y="2238375"/>
          <p14:tracePt t="48163" x="1444625" y="2305050"/>
          <p14:tracePt t="48167" x="1433513" y="2305050"/>
          <p14:tracePt t="48195" x="1411288" y="2327275"/>
          <p14:tracePt t="48228" x="1384300" y="2382838"/>
          <p14:tracePt t="48263" x="1366838" y="2493963"/>
          <p14:tracePt t="48295" x="1366838" y="2611438"/>
          <p14:tracePt t="48326" x="1477963" y="2755900"/>
          <p14:tracePt t="48360" x="1635125" y="2801938"/>
          <p14:tracePt t="48392" x="1746250" y="2801938"/>
          <p14:tracePt t="48396" x="1774825" y="2801938"/>
          <p14:tracePt t="48426" x="1863725" y="2801938"/>
          <p14:tracePt t="48429" x="1890713" y="2795588"/>
          <p14:tracePt t="48460" x="2014538" y="2751138"/>
          <p14:tracePt t="48493" x="2147888" y="2706688"/>
          <p14:tracePt t="48526" x="2214563" y="2678113"/>
          <p14:tracePt t="48559" x="2270125" y="2662238"/>
          <p14:tracePt t="48593" x="2292350" y="2651125"/>
          <p14:tracePt t="48626" x="2309813" y="2611438"/>
          <p14:tracePt t="48660" x="2309813" y="2582863"/>
          <p14:tracePt t="48693" x="2209800" y="2478088"/>
          <p14:tracePt t="48726" x="1947863" y="2411413"/>
          <p14:tracePt t="48759" x="1735138" y="2411413"/>
          <p14:tracePt t="48792" x="1657350" y="2393950"/>
          <p14:tracePt t="48796" x="1639888" y="2393950"/>
          <p14:tracePt t="48827" x="1590675" y="2416175"/>
          <p14:tracePt t="48859" x="1590675" y="2644775"/>
          <p14:tracePt t="48893" x="1706563" y="2813050"/>
          <p14:tracePt t="48926" x="1830388" y="2884488"/>
          <p14:tracePt t="48931" x="1841500" y="2884488"/>
          <p14:tracePt t="48960" x="1868488" y="2895600"/>
          <p14:tracePt t="48994" x="2003425" y="2895600"/>
          <p14:tracePt t="48999" x="2052638" y="2884488"/>
          <p14:tracePt t="49030" x="2203450" y="2857500"/>
          <p14:tracePt t="49061" x="2325688" y="2778125"/>
          <p14:tracePt t="49094" x="2382838" y="2722563"/>
          <p14:tracePt t="49129" x="2382838" y="2622550"/>
          <p14:tracePt t="49134" x="2382838" y="2611438"/>
          <p14:tracePt t="49161" x="2265363" y="2500313"/>
          <p14:tracePt t="49166" x="2232025" y="2489200"/>
          <p14:tracePt t="49195" x="2041525" y="2433638"/>
          <p14:tracePt t="49198" x="1958975" y="2433638"/>
          <p14:tracePt t="49229" x="1785938" y="2433638"/>
          <p14:tracePt t="49261" x="1746250" y="2438400"/>
          <p14:tracePt t="49295" x="1717675" y="2522538"/>
          <p14:tracePt t="49299" x="1717675" y="2589213"/>
          <p14:tracePt t="49325" x="1717675" y="2733675"/>
          <p14:tracePt t="49358" x="1801813" y="2862263"/>
          <p14:tracePt t="49395" x="1974850" y="2924175"/>
          <p14:tracePt t="49399" x="2003425" y="2924175"/>
          <p14:tracePt t="49428" x="2108200" y="2924175"/>
          <p14:tracePt t="49461" x="2281238" y="2835275"/>
          <p14:tracePt t="49494" x="2465388" y="2706688"/>
          <p14:tracePt t="49500" x="2498725" y="2673350"/>
          <p14:tracePt t="49528" x="2549525" y="2522538"/>
          <p14:tracePt t="49561" x="2549525" y="2371725"/>
          <p14:tracePt t="49566" x="2520950" y="2354263"/>
          <p14:tracePt t="49594" x="2449513" y="2298700"/>
          <p14:tracePt t="49599" x="2420938" y="2298700"/>
          <p14:tracePt t="49628" x="2254250" y="2298700"/>
          <p14:tracePt t="49661" x="2103438" y="2298700"/>
          <p14:tracePt t="49695" x="1997075" y="2387600"/>
          <p14:tracePt t="49700" x="1981200" y="2416175"/>
          <p14:tracePt t="49726" x="1930400" y="2578100"/>
          <p14:tracePt t="49759" x="1930400" y="2684463"/>
          <p14:tracePt t="49792" x="1941513" y="2695575"/>
          <p14:tracePt t="49830" x="1952625" y="2695575"/>
          <p14:tracePt t="49869" x="1963738" y="2695575"/>
          <p14:tracePt t="49894" x="1963738" y="2662238"/>
          <p14:tracePt t="49928" x="1963738" y="2593975"/>
          <p14:tracePt t="49932" x="1963738" y="2578100"/>
          <p14:tracePt t="50060" x="1958975" y="2589213"/>
          <p14:tracePt t="50068" x="1958975" y="2628900"/>
          <p14:tracePt t="50091" x="1958975" y="2673350"/>
          <p14:tracePt t="50093" x="0" y="0"/>
        </p14:tracePtLst>
        <p14:tracePtLst>
          <p14:tracePt t="51545" x="3960813" y="2868613"/>
          <p14:tracePt t="51553" x="3960813" y="2857500"/>
          <p14:tracePt t="51599" x="3922713" y="2862263"/>
          <p14:tracePt t="51607" x="3911600" y="2862263"/>
          <p14:tracePt t="51681" x="3883025" y="2862263"/>
          <p14:tracePt t="51687" x="3871913" y="2873375"/>
          <p14:tracePt t="51712" x="3843338" y="2873375"/>
          <p14:tracePt t="51726" x="3832225" y="2873375"/>
          <p14:tracePt t="51775" x="3816350" y="2873375"/>
          <p14:tracePt t="51793" x="3776663" y="2873375"/>
          <p14:tracePt t="51826" x="3765550" y="2873375"/>
          <p14:tracePt t="51871" x="3738563" y="2890838"/>
          <p14:tracePt t="51893" x="3692525" y="2890838"/>
          <p14:tracePt t="51927" x="3570288" y="2890838"/>
          <p14:tracePt t="52048" x="3543300" y="2890838"/>
          <p14:tracePt t="52057" x="3532188" y="2890838"/>
          <p14:tracePt t="52064" x="3514725" y="2890838"/>
          <p14:tracePt t="52094" x="3425825" y="2917825"/>
          <p14:tracePt t="52098" x="3414713" y="2917825"/>
          <p14:tracePt t="52128" x="3403600" y="2917825"/>
          <p14:tracePt t="52161" x="3348038" y="2917825"/>
          <p14:tracePt t="52383" x="3336925" y="2935288"/>
          <p14:tracePt t="52399" x="3325813" y="2946400"/>
          <p14:tracePt t="52407" x="3308350" y="2946400"/>
          <p14:tracePt t="52425" x="3286125" y="2946400"/>
          <p14:tracePt t="52459" x="3257550" y="2957513"/>
          <p14:tracePt t="52492" x="3219450" y="2957513"/>
          <p14:tracePt t="52576" x="3190875" y="2974975"/>
          <p14:tracePt t="52585" x="3179763" y="2974975"/>
          <p14:tracePt t="52799" x="0" y="0"/>
        </p14:tracePtLst>
        <p14:tracePtLst>
          <p14:tracePt t="53139" x="2298700" y="2571750"/>
          <p14:tracePt t="53167" x="2320925" y="2571750"/>
          <p14:tracePt t="53175" x="2332038" y="2571750"/>
          <p14:tracePt t="53192" x="2376488" y="2549525"/>
          <p14:tracePt t="53227" x="2498725" y="2455863"/>
          <p14:tracePt t="53231" x="2509838" y="2444750"/>
          <p14:tracePt t="53261" x="2555875" y="2371725"/>
          <p14:tracePt t="53266" x="2555875" y="2343150"/>
          <p14:tracePt t="53295" x="2555875" y="2214563"/>
          <p14:tracePt t="53298" x="2555875" y="2170113"/>
          <p14:tracePt t="53325" x="2398713" y="2070100"/>
          <p14:tracePt t="53327" x="2332038" y="2054225"/>
          <p14:tracePt t="53359" x="2008188" y="2008188"/>
          <p14:tracePt t="53392" x="1690688" y="2008188"/>
          <p14:tracePt t="53425" x="1511300" y="2019300"/>
          <p14:tracePt t="53461" x="1462088" y="2098675"/>
          <p14:tracePt t="53466" x="1428750" y="2147888"/>
          <p14:tracePt t="53494" x="1433513" y="2276475"/>
          <p14:tracePt t="53499" x="1489075" y="2327275"/>
          <p14:tracePt t="53528" x="1706563" y="2411413"/>
          <p14:tracePt t="53561" x="1830388" y="2405063"/>
          <p14:tracePt t="53595" x="1879600" y="2349500"/>
          <p14:tracePt t="53628" x="1897063" y="2316163"/>
          <p14:tracePt t="53633" x="1897063" y="2287588"/>
          <p14:tracePt t="53662" x="1897063" y="2249488"/>
          <p14:tracePt t="53666" x="1897063" y="2220913"/>
          <p14:tracePt t="53694" x="1863725" y="2192338"/>
          <p14:tracePt t="53728" x="1846263" y="2181225"/>
          <p14:tracePt t="53763" x="1835150" y="2187575"/>
          <p14:tracePt t="53766" x="1835150" y="2214563"/>
          <p14:tracePt t="53793" x="1846263" y="2271713"/>
          <p14:tracePt t="53795" x="0" y="0"/>
        </p14:tracePtLst>
        <p14:tracePtLst>
          <p14:tracePt t="54573" x="3927475" y="2806700"/>
          <p14:tracePt t="54612" x="3900488" y="2835275"/>
          <p14:tracePt t="54620" x="3883025" y="2846388"/>
          <p14:tracePt t="54628" x="3871913" y="2862263"/>
          <p14:tracePt t="54662" x="3860800" y="2862263"/>
          <p14:tracePt t="54694" x="3687763" y="2862263"/>
          <p14:tracePt t="54728" x="3481388" y="2879725"/>
          <p14:tracePt t="54733" x="3430588" y="2879725"/>
          <p14:tracePt t="54761" x="3370263" y="2895600"/>
          <p14:tracePt t="54796" x="3330575" y="2906713"/>
          <p14:tracePt t="54828" x="3314700" y="2917825"/>
          <p14:tracePt t="54861" x="3252788" y="2946400"/>
          <p14:tracePt t="54894" x="3224213" y="2946400"/>
          <p14:tracePt t="54929" x="3201988" y="2957513"/>
          <p14:tracePt t="54961" x="3101975" y="2974975"/>
          <p14:tracePt t="54965" x="3090863" y="2974975"/>
          <p14:tracePt t="54994" x="3024188" y="2974975"/>
          <p14:tracePt t="55000" x="3013075" y="2974975"/>
          <p14:tracePt t="55028" x="2995613" y="2986088"/>
          <p14:tracePt t="55813" x="2995613" y="2997200"/>
          <p14:tracePt t="55843" x="0" y="0"/>
        </p14:tracePtLst>
        <p14:tracePtLst>
          <p14:tracePt t="56670" x="3905250" y="2901950"/>
          <p14:tracePt t="56710" x="3887788" y="2890838"/>
          <p14:tracePt t="56756" x="3860800" y="2890838"/>
          <p14:tracePt t="56765" x="3849688" y="2890838"/>
          <p14:tracePt t="56794" x="3810000" y="2890838"/>
          <p14:tracePt t="56829" x="3798888" y="2890838"/>
          <p14:tracePt t="56861" x="3783013" y="2895600"/>
          <p14:tracePt t="56894" x="3743325" y="2895600"/>
          <p14:tracePt t="60168" x="3732213" y="2895600"/>
          <p14:tracePt t="60184" x="3721100" y="2895600"/>
          <p14:tracePt t="60229" x="3709988" y="2895600"/>
          <p14:tracePt t="60237" x="3692525" y="2913063"/>
          <p14:tracePt t="60261" x="3681413" y="2913063"/>
          <p14:tracePt t="60420" x="3670300" y="2913063"/>
          <p14:tracePt t="60437" x="3654425" y="2913063"/>
          <p14:tracePt t="60462" x="3554413" y="2913063"/>
          <p14:tracePt t="60494" x="3543300" y="2913063"/>
          <p14:tracePt t="60980" x="3548063" y="2913063"/>
          <p14:tracePt t="61189" x="3592513" y="2913063"/>
          <p14:tracePt t="61197" x="3603625" y="2913063"/>
          <p14:tracePt t="61229" x="3698875" y="2901950"/>
          <p14:tracePt t="61261" x="3716338" y="2901950"/>
          <p14:tracePt t="61542" x="3727450" y="2901950"/>
          <p14:tracePt t="61557" x="3754438" y="2901950"/>
          <p14:tracePt t="61566" x="3765550" y="2901950"/>
          <p14:tracePt t="62037" x="3776663" y="2901950"/>
          <p14:tracePt t="62052" x="3794125" y="2890838"/>
          <p14:tracePt t="62436" x="3805238" y="2890838"/>
          <p14:tracePt t="62444" x="3816350" y="2890838"/>
          <p14:tracePt t="62461" x="3827463" y="2890838"/>
          <p14:tracePt t="62933" x="3821113" y="2890838"/>
          <p14:tracePt t="62949" x="3810000" y="2895600"/>
          <p14:tracePt t="62961" x="3798888" y="2906713"/>
          <p14:tracePt t="62993" x="3554413" y="2979738"/>
          <p14:tracePt t="62995" x="3503613" y="2997200"/>
          <p14:tracePt t="63026" x="3263900" y="3035300"/>
          <p14:tracePt t="63028" x="3106738" y="3057525"/>
          <p14:tracePt t="63059" x="2225675" y="3248025"/>
          <p14:tracePt t="63092" x="1455738" y="3454400"/>
          <p14:tracePt t="63126" x="1428750" y="3465513"/>
          <p14:tracePt t="63159" x="1417638" y="3509963"/>
          <p14:tracePt t="63162" x="1417638" y="3521075"/>
          <p14:tracePt t="63193" x="1417638" y="3532188"/>
          <p14:tracePt t="63251" x="1417638" y="3549650"/>
          <p14:tracePt t="63384" x="1400175" y="3560763"/>
          <p14:tracePt t="63400" x="1389063" y="3560763"/>
          <p14:tracePt t="64056" x="1395413" y="3560763"/>
          <p14:tracePt t="64064" x="1422400" y="3560763"/>
          <p14:tracePt t="64094" x="1628775" y="3532188"/>
          <p14:tracePt t="64098" x="1728788" y="3492500"/>
          <p14:tracePt t="64128" x="2058988" y="3314700"/>
          <p14:tracePt t="64161" x="2432050" y="3175000"/>
          <p14:tracePt t="64169" x="2538413" y="3113088"/>
          <p14:tracePt t="64194" x="2840038" y="2990850"/>
          <p14:tracePt t="64228" x="2924175" y="2935288"/>
          <p14:tracePt t="64232" x="2951163" y="2924175"/>
          <p14:tracePt t="64261" x="3024188" y="2868613"/>
          <p14:tracePt t="64267" x="3051175" y="2840038"/>
          <p14:tracePt t="64294" x="3146425" y="2790825"/>
          <p14:tracePt t="64298" x="3175000" y="2790825"/>
          <p14:tracePt t="64328" x="3275013" y="2751138"/>
          <p14:tracePt t="64364" x="3302000" y="2751138"/>
          <p14:tracePt t="64394" x="3330575" y="2751138"/>
          <p14:tracePt t="64428" x="3370263" y="2751138"/>
          <p14:tracePt t="64461" x="3470275" y="2751138"/>
          <p14:tracePt t="64466" x="3536950" y="2751138"/>
          <p14:tracePt t="64494" x="3743325" y="2751138"/>
          <p14:tracePt t="64499" x="3810000" y="2751138"/>
          <p14:tracePt t="64528" x="3938588" y="2751138"/>
          <p14:tracePt t="64562" x="3967163" y="2755900"/>
          <p14:tracePt t="64665" x="3967163" y="2773363"/>
          <p14:tracePt t="64680" x="3944938" y="2784475"/>
          <p14:tracePt t="64695" x="3933825" y="2801938"/>
          <p14:tracePt t="64698" x="3905250" y="2801938"/>
          <p14:tracePt t="64726" x="3816350" y="2828925"/>
          <p14:tracePt t="64728" x="3765550" y="2846388"/>
          <p14:tracePt t="64760" x="3743325" y="2846388"/>
          <p14:tracePt t="64828" x="3716338" y="2873375"/>
          <p14:tracePt t="64862" x="3721100" y="2895600"/>
          <p14:tracePt t="64895" x="3805238" y="2895600"/>
          <p14:tracePt t="64898" x="3816350" y="2895600"/>
          <p14:tracePt t="64928" x="3832225" y="2895600"/>
          <p14:tracePt t="65000" x="3821113" y="2890838"/>
          <p14:tracePt t="65016" x="3810000" y="2890838"/>
          <p14:tracePt t="65028" x="3783013" y="2890838"/>
          <p14:tracePt t="65061" x="3670300" y="2901950"/>
          <p14:tracePt t="65161" x="3732213" y="2901950"/>
          <p14:tracePt t="65168" x="3743325" y="2901950"/>
          <p14:tracePt t="65194" x="3783013" y="2901950"/>
          <p14:tracePt t="65432" x="3794125" y="2901950"/>
          <p14:tracePt t="65850" x="3787775" y="2913063"/>
          <p14:tracePt t="65864" x="3727450" y="2928938"/>
          <p14:tracePt t="65872" x="3654425" y="2962275"/>
          <p14:tracePt t="65894" x="3559175" y="2962275"/>
          <p14:tracePt t="65897" x="3448050" y="2962275"/>
          <p14:tracePt t="65926" x="2616200" y="3013075"/>
          <p14:tracePt t="65928" x="2314575" y="3063875"/>
          <p14:tracePt t="65960" x="1311275" y="3359150"/>
          <p14:tracePt t="65993" x="1300163" y="3370263"/>
          <p14:tracePt t="66056" x="1289050" y="3381375"/>
          <p14:tracePt t="66088" x="1289050" y="3425825"/>
          <p14:tracePt t="66096" x="1289050" y="3436938"/>
          <p14:tracePt t="66126" x="1289050" y="3503613"/>
          <p14:tracePt t="66129" x="1289050" y="3514725"/>
          <p14:tracePt t="66159" x="1304925" y="3543300"/>
          <p14:tracePt t="66232" x="1300163" y="3543300"/>
          <p14:tracePt t="66240" x="1289050" y="3554413"/>
          <p14:tracePt t="66262" x="1227138" y="3571875"/>
          <p14:tracePt t="66266" x="1204913" y="3571875"/>
          <p14:tracePt t="66296" x="1189038" y="3571875"/>
          <p14:tracePt t="66347" x="1177925" y="3582988"/>
          <p14:tracePt t="66460" x="1200150" y="3576638"/>
          <p14:tracePt t="66470" x="1211263" y="3576638"/>
          <p14:tracePt t="66492" x="1238250" y="3549650"/>
          <p14:tracePt t="66637" x="1282700" y="3532188"/>
          <p14:tracePt t="66645" x="1293813" y="3503613"/>
          <p14:tracePt t="66661" x="1311275" y="3503613"/>
          <p14:tracePt t="66700" x="1322388" y="3503613"/>
          <p14:tracePt t="66796" x="1322388" y="3492500"/>
          <p14:tracePt t="66812" x="1316038" y="3492500"/>
          <p14:tracePt t="66908" x="1271588" y="3492500"/>
          <p14:tracePt t="66917" x="1260475" y="3492500"/>
          <p14:tracePt t="66941" x="1266825" y="3498850"/>
          <p14:tracePt t="66959" x="1293813" y="3498850"/>
          <p14:tracePt t="66993" x="1304925" y="3498850"/>
          <p14:tracePt t="67099" x="1300163" y="3498850"/>
          <p14:tracePt t="67115" x="1271588" y="3498850"/>
          <p14:tracePt t="67126" x="1244600" y="3498850"/>
          <p14:tracePt t="67159" x="1233488" y="3498850"/>
          <p14:tracePt t="67227" x="1238250" y="3509963"/>
          <p14:tracePt t="67243" x="1282700" y="3509963"/>
          <p14:tracePt t="67259" x="1304925" y="3509963"/>
          <p14:tracePt t="67516" x="1333500" y="3527425"/>
          <p14:tracePt t="67524" x="1344613" y="3538538"/>
          <p14:tracePt t="67564" x="1360488" y="3549650"/>
          <p14:tracePt t="67579" x="1389063" y="3565525"/>
          <p14:tracePt t="67593" x="1400175" y="3565525"/>
          <p14:tracePt t="68526" x="1428750" y="3565525"/>
          <p14:tracePt t="68533" x="1439863" y="3565525"/>
          <p14:tracePt t="68561" x="1544638" y="3565525"/>
          <p14:tracePt t="68565" x="1612900" y="3565525"/>
          <p14:tracePt t="68595" x="1808163" y="3565525"/>
          <p14:tracePt t="68600" x="1874838" y="3565525"/>
          <p14:tracePt t="68628" x="2047875" y="3565525"/>
          <p14:tracePt t="68661" x="2165350" y="3527425"/>
          <p14:tracePt t="68695" x="2298700" y="3443288"/>
          <p14:tracePt t="68700" x="2365375" y="3443288"/>
          <p14:tracePt t="68728" x="2644775" y="3392488"/>
          <p14:tracePt t="68761" x="2984500" y="3314700"/>
          <p14:tracePt t="68795" x="3175000" y="3197225"/>
          <p14:tracePt t="68800" x="3219450" y="3186113"/>
          <p14:tracePt t="68828" x="3257550" y="3159125"/>
          <p14:tracePt t="68837" x="3308350" y="3141663"/>
          <p14:tracePt t="68861" x="3430588" y="3079750"/>
          <p14:tracePt t="68894" x="3521075" y="2997200"/>
          <p14:tracePt t="68901" x="3521075" y="2979738"/>
          <p14:tracePt t="68928" x="3643313" y="2828925"/>
          <p14:tracePt t="68932" x="3670300" y="2801938"/>
          <p14:tracePt t="68961" x="3732213" y="2773363"/>
          <p14:tracePt t="68966" x="3743325" y="2773363"/>
          <p14:tracePt t="68997" x="3805238" y="2733675"/>
          <p14:tracePt t="69028" x="3821113" y="2722563"/>
          <p14:tracePt t="69061" x="3860800" y="2706688"/>
          <p14:tracePt t="69096" x="3876675" y="2667000"/>
          <p14:tracePt t="69212" x="3887788" y="2673350"/>
          <p14:tracePt t="69246" x="3887788" y="2689225"/>
          <p14:tracePt t="69260" x="3832225" y="2689225"/>
          <p14:tracePt t="69270" x="3805238" y="2700338"/>
          <p14:tracePt t="69295" x="3636963" y="2773363"/>
          <p14:tracePt t="69329" x="3392488" y="2890838"/>
          <p14:tracePt t="69361" x="3213100" y="2940050"/>
          <p14:tracePt t="69395" x="2957513" y="2997200"/>
          <p14:tracePt t="69428" x="2716213" y="3063875"/>
          <p14:tracePt t="69433" x="2644775" y="3097213"/>
          <p14:tracePt t="69461" x="2516188" y="3130550"/>
          <p14:tracePt t="69465" x="2487613" y="3146425"/>
          <p14:tracePt t="69494" x="2332038" y="3230563"/>
          <p14:tracePt t="69498" x="2320925" y="3230563"/>
          <p14:tracePt t="69528" x="2047875" y="3314700"/>
          <p14:tracePt t="69561" x="1919288" y="3365500"/>
          <p14:tracePt t="69569" x="1890713" y="3392488"/>
          <p14:tracePt t="69594" x="1824038" y="3403600"/>
          <p14:tracePt t="69629" x="1812925" y="3403600"/>
          <p14:tracePt t="69633" x="1785938" y="3421063"/>
          <p14:tracePt t="69662" x="1712913" y="3470275"/>
          <p14:tracePt t="69808" x="1724025" y="3470275"/>
          <p14:tracePt t="69824" x="1763713" y="3470275"/>
          <p14:tracePt t="69833" x="1857375" y="3443288"/>
          <p14:tracePt t="69863" x="2041525" y="3354388"/>
          <p14:tracePt t="69867" x="2070100" y="3319463"/>
          <p14:tracePt t="69895" x="2309813" y="3225800"/>
          <p14:tracePt t="69899" x="2338388" y="3225800"/>
          <p14:tracePt t="69928" x="2560638" y="3163888"/>
          <p14:tracePt t="69962" x="2884488" y="3141663"/>
          <p14:tracePt t="69969" x="2979738" y="3124200"/>
          <p14:tracePt t="69994" x="3268663" y="3086100"/>
          <p14:tracePt t="70028" x="3497263" y="3046413"/>
          <p14:tracePt t="70033" x="3514725" y="3046413"/>
          <p14:tracePt t="70062" x="3525838" y="3046413"/>
          <p14:tracePt t="70224" x="3521075" y="3046413"/>
          <p14:tracePt t="70240" x="3503613" y="3046413"/>
          <p14:tracePt t="70261" x="3463925" y="3068638"/>
          <p14:tracePt t="70265" x="3397250" y="3086100"/>
          <p14:tracePt t="70295" x="3290888" y="3119438"/>
          <p14:tracePt t="70299" x="3241675" y="3135313"/>
          <p14:tracePt t="70325" x="3001963" y="3208338"/>
          <p14:tracePt t="70328" x="2935288" y="3225800"/>
          <p14:tracePt t="70361" x="2678113" y="3275013"/>
          <p14:tracePt t="70395" x="2538413" y="3343275"/>
          <p14:tracePt t="70428" x="2438400" y="3381375"/>
          <p14:tracePt t="70434" x="2409825" y="3381375"/>
          <p14:tracePt t="70461" x="2343150" y="3409950"/>
          <p14:tracePt t="70465" x="2332038" y="3409950"/>
          <p14:tracePt t="70494" x="2303463" y="3465513"/>
          <p14:tracePt t="70529" x="2292350" y="3454400"/>
          <p14:tracePt t="70561" x="2236788" y="3476625"/>
          <p14:tracePt t="70595" x="2181225" y="3521075"/>
          <p14:tracePt t="70672" x="2170113" y="3521075"/>
          <p14:tracePt t="70683" x="2159000" y="3532188"/>
          <p14:tracePt t="70784" x="2181225" y="3532188"/>
          <p14:tracePt t="70793" x="2192338" y="3532188"/>
          <p14:tracePt t="70801" x="2236788" y="3532188"/>
          <p14:tracePt t="70829" x="2409825" y="3465513"/>
          <p14:tracePt t="70834" x="2454275" y="3454400"/>
          <p14:tracePt t="70861" x="2582863" y="3421063"/>
          <p14:tracePt t="70866" x="2655888" y="3381375"/>
          <p14:tracePt t="70895" x="2784475" y="3336925"/>
          <p14:tracePt t="70898" x="2795588" y="3336925"/>
          <p14:tracePt t="70931" x="2968625" y="3303588"/>
          <p14:tracePt t="70961" x="3163888" y="3270250"/>
          <p14:tracePt t="70994" x="3375025" y="3230563"/>
          <p14:tracePt t="71028" x="3486150" y="3203575"/>
          <p14:tracePt t="71061" x="3543300" y="3203575"/>
          <p14:tracePt t="71065" x="3554413" y="3203575"/>
          <p14:tracePt t="71095" x="3581400" y="3186113"/>
          <p14:tracePt t="71098" x="3592513" y="3175000"/>
          <p14:tracePt t="71128" x="3621088" y="3124200"/>
          <p14:tracePt t="71161" x="3632200" y="3113088"/>
          <p14:tracePt t="71196" x="3632200" y="3097213"/>
          <p14:tracePt t="71228" x="3681413" y="3074988"/>
          <p14:tracePt t="71358" x="3665538" y="3074988"/>
          <p14:tracePt t="71366" x="3648075" y="3074988"/>
          <p14:tracePt t="71391" x="3598863" y="3079750"/>
          <p14:tracePt t="71428" x="3392488" y="3146425"/>
          <p14:tracePt t="71460" x="3119438" y="3252788"/>
          <p14:tracePt t="71464" x="3024188" y="3275013"/>
          <p14:tracePt t="71493" x="2884488" y="3314700"/>
          <p14:tracePt t="71497" x="2873375" y="3325813"/>
          <p14:tracePt t="71527" x="2833688" y="3354388"/>
          <p14:tracePt t="71560" x="2767013" y="3381375"/>
          <p14:tracePt t="71593" x="2622550" y="3454400"/>
          <p14:tracePt t="71627" x="2498725" y="3514725"/>
          <p14:tracePt t="71660" x="2471738" y="3527425"/>
          <p14:tracePt t="71696" x="2420938" y="3538538"/>
          <p14:tracePt t="71727" x="2332038" y="3598863"/>
          <p14:tracePt t="71729" x="2320925" y="3598863"/>
          <p14:tracePt t="71760" x="2276475" y="3627438"/>
          <p14:tracePt t="71795" x="2265363" y="3627438"/>
          <p14:tracePt t="71827" x="2209800" y="3605213"/>
          <p14:tracePt t="72033" x="2247900" y="3616325"/>
          <p14:tracePt t="72040" x="2259013" y="3616325"/>
          <p14:tracePt t="72061" x="2287588" y="3627438"/>
          <p14:tracePt t="72094" x="2398713" y="3627438"/>
          <p14:tracePt t="72098" x="2449513" y="3627438"/>
          <p14:tracePt t="72129" x="2711450" y="3576638"/>
          <p14:tracePt t="72161" x="2851150" y="3514725"/>
          <p14:tracePt t="72196" x="2906713" y="3487738"/>
          <p14:tracePt t="72228" x="3046413" y="3421063"/>
          <p14:tracePt t="72232" x="3095625" y="3387725"/>
          <p14:tracePt t="72261" x="3268663" y="3286125"/>
          <p14:tracePt t="72266" x="3279775" y="3275013"/>
          <p14:tracePt t="72294" x="3308350" y="3197225"/>
          <p14:tracePt t="72328" x="3363913" y="3170238"/>
          <p14:tracePt t="72361" x="3470275" y="3046413"/>
          <p14:tracePt t="72394" x="3525838" y="2968625"/>
          <p14:tracePt t="72437" x="3559175" y="2951163"/>
          <p14:tracePt t="72461" x="3581400" y="2940050"/>
          <p14:tracePt t="72740" x="3576638" y="2928938"/>
          <p14:tracePt t="72804" x="3548063" y="2928938"/>
          <p14:tracePt t="72813" x="3536950" y="2928938"/>
          <p14:tracePt t="72828" x="3521075" y="2928938"/>
          <p14:tracePt t="72862" x="3470275" y="2935288"/>
          <p14:tracePt t="72894" x="3414713" y="3001963"/>
          <p14:tracePt t="72928" x="3363913" y="3057525"/>
          <p14:tracePt t="72933" x="3348038" y="3068638"/>
          <p14:tracePt t="72961" x="3279775" y="3097213"/>
          <p14:tracePt t="72965" x="3268663" y="3108325"/>
          <p14:tracePt t="72994" x="3241675" y="3135313"/>
          <p14:tracePt t="72998" x="3230563" y="3146425"/>
          <p14:tracePt t="73028" x="3190875" y="3170238"/>
          <p14:tracePt t="73061" x="3146425" y="3214688"/>
          <p14:tracePt t="73094" x="3124200" y="3252788"/>
          <p14:tracePt t="73128" x="3068638" y="3281363"/>
          <p14:tracePt t="73161" x="3013075" y="3292475"/>
          <p14:tracePt t="73194" x="3001963" y="3303588"/>
          <p14:tracePt t="73229" x="2990850" y="3319463"/>
          <p14:tracePt t="73261" x="2889250" y="3376613"/>
          <p14:tracePt t="73295" x="2844800" y="3403600"/>
          <p14:tracePt t="73329" x="2833688" y="3414713"/>
          <p14:tracePt t="73334" x="2822575" y="3414713"/>
          <p14:tracePt t="73361" x="2716213" y="3476625"/>
          <p14:tracePt t="73365" x="2700338" y="3487738"/>
          <p14:tracePt t="73396" x="2660650" y="3503613"/>
          <p14:tracePt t="73428" x="2593975" y="3514725"/>
          <p14:tracePt t="73461" x="2555875" y="3532188"/>
          <p14:tracePt t="73494" x="2487613" y="3532188"/>
          <p14:tracePt t="73528" x="2460625" y="3532188"/>
          <p14:tracePt t="73631" x="2420938" y="3532188"/>
          <p14:tracePt t="73638" x="2405063" y="3532188"/>
          <p14:tracePt t="73661" x="2281238" y="3549650"/>
          <p14:tracePt t="73694" x="2108200" y="3576638"/>
          <p14:tracePt t="73728" x="2025650" y="3576638"/>
          <p14:tracePt t="73732" x="2014538" y="3576638"/>
          <p14:tracePt t="73761" x="1947863" y="3576638"/>
          <p14:tracePt t="73765" x="1919288" y="3576638"/>
          <p14:tracePt t="74045" x="1924050" y="3587750"/>
          <p14:tracePt t="74053" x="1935163" y="3587750"/>
          <p14:tracePt t="74061" x="1981200" y="3605213"/>
          <p14:tracePt t="74095" x="2320925" y="3605213"/>
          <p14:tracePt t="74100" x="2365375" y="3605213"/>
          <p14:tracePt t="74127" x="2678113" y="3571875"/>
          <p14:tracePt t="74132" x="2689225" y="3571875"/>
          <p14:tracePt t="74161" x="2762250" y="3498850"/>
          <p14:tracePt t="74165" x="2773363" y="3481388"/>
          <p14:tracePt t="74195" x="2911475" y="3436938"/>
          <p14:tracePt t="74199" x="3006725" y="3421063"/>
          <p14:tracePt t="74228" x="3186113" y="3354388"/>
          <p14:tracePt t="74262" x="3224213" y="3336925"/>
          <p14:tracePt t="74295" x="3325813" y="3270250"/>
          <p14:tracePt t="74300" x="3341688" y="3270250"/>
          <p14:tracePt t="74328" x="3381375" y="3252788"/>
          <p14:tracePt t="74331" x="3392488" y="3252788"/>
          <p14:tracePt t="74361" x="3452813" y="3225800"/>
          <p14:tracePt t="74365" x="3463925" y="3225800"/>
          <p14:tracePt t="74397" x="3475038" y="3225800"/>
          <p14:tracePt t="74557" x="3470275" y="3248025"/>
          <p14:tracePt t="74564" x="3470275" y="3259138"/>
          <p14:tracePt t="74596" x="3414713" y="3286125"/>
          <p14:tracePt t="74628" x="3330575" y="3359150"/>
          <p14:tracePt t="74661" x="3186113" y="3432175"/>
          <p14:tracePt t="74694" x="3106738" y="3498850"/>
          <p14:tracePt t="74728" x="2990850" y="3527425"/>
          <p14:tracePt t="74732" x="2962275" y="3543300"/>
          <p14:tracePt t="74761" x="2817813" y="3560763"/>
          <p14:tracePt t="74765" x="2789238" y="3560763"/>
          <p14:tracePt t="74794" x="2716213" y="3587750"/>
          <p14:tracePt t="74798" x="2671763" y="3598863"/>
          <p14:tracePt t="74828" x="2589213" y="3643313"/>
          <p14:tracePt t="74861" x="2520950" y="3671888"/>
          <p14:tracePt t="74868" x="2498725" y="3671888"/>
          <p14:tracePt t="74894" x="2443163" y="3694113"/>
          <p14:tracePt t="74928" x="2387600" y="3711575"/>
          <p14:tracePt t="74933" x="2376488" y="3711575"/>
          <p14:tracePt t="74973" x="2360613" y="3722688"/>
          <p14:tracePt t="74994" x="2292350" y="3722688"/>
          <p14:tracePt t="74997" x="2259013" y="3722688"/>
          <p14:tracePt t="75028" x="2181225" y="3722688"/>
          <p14:tracePt t="75061" x="2170113" y="3722688"/>
          <p14:tracePt t="75094" x="2036763" y="3722688"/>
          <p14:tracePt t="75128" x="1901825" y="3722688"/>
          <p14:tracePt t="75132" x="1857375" y="3722688"/>
          <p14:tracePt t="75161" x="1808163" y="3722688"/>
          <p14:tracePt t="75167" x="1779588" y="3722688"/>
          <p14:tracePt t="75194" x="1768475" y="3722688"/>
          <p14:tracePt t="75228" x="1757363" y="3722688"/>
          <p14:tracePt t="75261" x="1690688" y="3698875"/>
          <p14:tracePt t="75294" x="1673225" y="3698875"/>
          <p14:tracePt t="75326" x="1635125" y="3687763"/>
          <p14:tracePt t="75364" x="1606550" y="3676650"/>
          <p14:tracePt t="75394" x="1568450" y="3660775"/>
          <p14:tracePt t="75632" x="1573213" y="3665538"/>
          <p14:tracePt t="75648" x="1590675" y="3665538"/>
          <p14:tracePt t="75661" x="1617663" y="3665538"/>
          <p14:tracePt t="75665" x="1646238" y="3665538"/>
          <p14:tracePt t="75694" x="1695450" y="3683000"/>
          <p14:tracePt t="75698" x="1739900" y="3683000"/>
          <p14:tracePt t="75728" x="1912938" y="3711575"/>
          <p14:tracePt t="75762" x="2103438" y="3711575"/>
          <p14:tracePt t="75794" x="2236788" y="3711575"/>
          <p14:tracePt t="75828" x="2287588" y="3711575"/>
          <p14:tracePt t="75861" x="2360613" y="3711575"/>
          <p14:tracePt t="75865" x="2371725" y="3711575"/>
          <p14:tracePt t="75894" x="2409825" y="3711575"/>
          <p14:tracePt t="75898" x="2438400" y="3711575"/>
          <p14:tracePt t="75929" x="2616200" y="3705225"/>
          <p14:tracePt t="75961" x="2767013" y="3705225"/>
          <p14:tracePt t="75994" x="2957513" y="3705225"/>
          <p14:tracePt t="76027" x="3057525" y="3687763"/>
          <p14:tracePt t="76033" x="3113088" y="3671888"/>
          <p14:tracePt t="76061" x="3141663" y="3660775"/>
          <p14:tracePt t="76066" x="3168650" y="3643313"/>
          <p14:tracePt t="76092" x="3268663" y="3632200"/>
          <p14:tracePt t="76095" x="3302000" y="3616325"/>
          <p14:tracePt t="76126" x="3359150" y="3587750"/>
          <p14:tracePt t="76159" x="3408363" y="3560763"/>
          <p14:tracePt t="76192" x="3481388" y="3521075"/>
          <p14:tracePt t="76226" x="3603625" y="3476625"/>
          <p14:tracePt t="76401" x="3581400" y="3476625"/>
          <p14:tracePt t="76409" x="3570288" y="3476625"/>
          <p14:tracePt t="76428" x="3481388" y="3476625"/>
          <p14:tracePt t="76433" x="3448050" y="3481388"/>
          <p14:tracePt t="76461" x="3257550" y="3538538"/>
          <p14:tracePt t="76465" x="3190875" y="3538538"/>
          <p14:tracePt t="76494" x="2984500" y="3587750"/>
          <p14:tracePt t="76499" x="2917825" y="3609975"/>
          <p14:tracePt t="76528" x="2778125" y="3638550"/>
          <p14:tracePt t="76561" x="2611438" y="3687763"/>
          <p14:tracePt t="76594" x="2432050" y="3733800"/>
          <p14:tracePt t="76628" x="2325688" y="3783013"/>
          <p14:tracePt t="76661" x="2243138" y="3794125"/>
          <p14:tracePt t="76666" x="2192338" y="3811588"/>
          <p14:tracePt t="76695" x="1970088" y="3811588"/>
          <p14:tracePt t="76698" x="1924050" y="3811588"/>
          <p14:tracePt t="76728" x="1646238" y="3811588"/>
          <p14:tracePt t="76761" x="1635125" y="3811588"/>
          <p14:tracePt t="76802" x="1624013" y="3811588"/>
          <p14:tracePt t="76827" x="1568450" y="3811588"/>
          <p14:tracePt t="76862" x="1557338" y="3811588"/>
          <p14:tracePt t="76912" x="1539875" y="3789363"/>
          <p14:tracePt t="76928" x="1528763" y="3767138"/>
          <p14:tracePt t="76961" x="1489075" y="3727450"/>
          <p14:tracePt t="77089" x="1489075" y="3711575"/>
          <p14:tracePt t="77200" x="1500188" y="3698875"/>
          <p14:tracePt t="77216" x="1511300" y="3687763"/>
          <p14:tracePt t="77424" x="1522413" y="3687763"/>
          <p14:tracePt t="77432" x="1533525" y="3694113"/>
          <p14:tracePt t="77461" x="1590675" y="3711575"/>
          <p14:tracePt t="77496" x="1601788" y="3711575"/>
          <p14:tracePt t="77528" x="1639888" y="3722688"/>
          <p14:tracePt t="77561" x="1746250" y="3722688"/>
          <p14:tracePt t="77594" x="1935163" y="3722688"/>
          <p14:tracePt t="77627" x="2181225" y="3722688"/>
          <p14:tracePt t="77632" x="2270125" y="3722688"/>
          <p14:tracePt t="77661" x="2498725" y="3738563"/>
          <p14:tracePt t="77666" x="2566988" y="3738563"/>
          <p14:tracePt t="77694" x="2649538" y="3738563"/>
          <p14:tracePt t="77697" x="2678113" y="3738563"/>
          <p14:tracePt t="77728" x="2751138" y="3738563"/>
          <p14:tracePt t="77761" x="2900363" y="3738563"/>
          <p14:tracePt t="77769" x="2990850" y="3727450"/>
          <p14:tracePt t="77794" x="3197225" y="3711575"/>
          <p14:tracePt t="77828" x="3363913" y="3643313"/>
          <p14:tracePt t="77833" x="3381375" y="3627438"/>
          <p14:tracePt t="77860" x="3414713" y="3605213"/>
          <p14:tracePt t="77892" x="3554413" y="3514725"/>
          <p14:tracePt t="77896" x="3565525" y="3514725"/>
          <p14:tracePt t="77926" x="3632200" y="3459163"/>
          <p14:tracePt t="77929" x="3648075" y="3448050"/>
          <p14:tracePt t="77959" x="3721100" y="3376613"/>
          <p14:tracePt t="78048" x="3749675" y="3359150"/>
          <p14:tracePt t="78055" x="3765550" y="3359150"/>
          <p14:tracePt t="78128" x="3743325" y="3359150"/>
          <p14:tracePt t="78136" x="3727450" y="3359150"/>
          <p14:tracePt t="78159" x="3676650" y="3359150"/>
          <p14:tracePt t="78193" x="3441700" y="3425825"/>
          <p14:tracePt t="78226" x="3257550" y="3476625"/>
          <p14:tracePt t="78229" x="3246438" y="3476625"/>
          <p14:tracePt t="78261" x="2973388" y="3576638"/>
          <p14:tracePt t="78292" x="2840038" y="3654425"/>
          <p14:tracePt t="78326" x="2667000" y="3716338"/>
          <p14:tracePt t="78359" x="2487613" y="3760788"/>
          <p14:tracePt t="78363" x="2454275" y="3778250"/>
          <p14:tracePt t="78393" x="2382838" y="3778250"/>
          <p14:tracePt t="78427" x="2360613" y="3778250"/>
          <p14:tracePt t="78459" x="2154238" y="3794125"/>
          <p14:tracePt t="78492" x="1919288" y="3794125"/>
          <p14:tracePt t="78526" x="1879600" y="3794125"/>
          <p14:tracePt t="78559" x="1808163" y="3783013"/>
          <p14:tracePt t="78563" x="1779588" y="3771900"/>
          <p14:tracePt t="78593" x="1757363" y="3771900"/>
          <p14:tracePt t="78644" x="1746250" y="3771900"/>
          <p14:tracePt t="78661" x="1728788" y="3756025"/>
          <p14:tracePt t="78695" x="1646238" y="3698875"/>
          <p14:tracePt t="78700" x="1635125" y="3698875"/>
          <p14:tracePt t="78728" x="1624013" y="3698875"/>
          <p14:tracePt t="78773" x="1606550" y="3698875"/>
          <p14:tracePt t="78794" x="1584325" y="3687763"/>
          <p14:tracePt t="78798" x="1573213" y="3687763"/>
          <p14:tracePt t="78828" x="1528763" y="3671888"/>
          <p14:tracePt t="78982" x="1528763" y="3660775"/>
          <p14:tracePt t="79044" x="1517650" y="3649663"/>
          <p14:tracePt t="79060" x="1506538" y="3649663"/>
          <p14:tracePt t="79068" x="1477963" y="3621088"/>
          <p14:tracePt t="79093" x="1389063" y="3621088"/>
          <p14:tracePt t="79126" x="1360488" y="3621088"/>
          <p14:tracePt t="79284" x="1422400" y="3587750"/>
          <p14:tracePt t="79293" x="1433513" y="3576638"/>
          <p14:tracePt t="79316" x="1433513" y="3565525"/>
          <p14:tracePt t="79326" x="1433513" y="3538538"/>
          <p14:tracePt t="79361" x="1433513" y="3527425"/>
          <p14:tracePt t="79396" x="1433513" y="3509963"/>
          <p14:tracePt t="79428" x="1373188" y="3509963"/>
          <p14:tracePt t="79461" x="1260475" y="3521075"/>
          <p14:tracePt t="79494" x="1233488" y="3532188"/>
          <p14:tracePt t="79528" x="1233488" y="3543300"/>
          <p14:tracePt t="79561" x="1233488" y="3609975"/>
          <p14:tracePt t="79565" x="1233488" y="3627438"/>
          <p14:tracePt t="79594" x="1255713" y="3665538"/>
          <p14:tracePt t="79599" x="1266825" y="3676650"/>
          <p14:tracePt t="79629" x="1293813" y="3676650"/>
          <p14:tracePt t="79668" x="1304925" y="3676650"/>
          <p14:tracePt t="79695" x="1316038" y="3671888"/>
          <p14:tracePt t="79701" x="1316038" y="3654425"/>
          <p14:tracePt t="79728" x="1316038" y="3587750"/>
          <p14:tracePt t="79732" x="1316038" y="3560763"/>
          <p14:tracePt t="79761" x="1316038" y="3549650"/>
          <p14:tracePt t="79797" x="1311275" y="3549650"/>
          <p14:tracePt t="79828" x="1260475" y="3554413"/>
          <p14:tracePt t="79861" x="1233488" y="3565525"/>
          <p14:tracePt t="79897" x="1244600" y="3638550"/>
          <p14:tracePt t="79902" x="1255713" y="3649663"/>
          <p14:tracePt t="79928" x="1338263" y="3665538"/>
          <p14:tracePt t="79932" x="1389063" y="3665538"/>
          <p14:tracePt t="79961" x="1444625" y="3665538"/>
          <p14:tracePt t="79997" x="1473200" y="3582988"/>
          <p14:tracePt t="80029" x="1455738" y="3514725"/>
          <p14:tracePt t="80061" x="1417638" y="3498850"/>
          <p14:tracePt t="80100" x="1389063" y="3498850"/>
          <p14:tracePt t="80128" x="1300163" y="3571875"/>
          <p14:tracePt t="80163" x="1300163" y="3609975"/>
          <p14:tracePt t="80195" x="1304925" y="3649663"/>
          <p14:tracePt t="80198" x="1316038" y="3649663"/>
          <p14:tracePt t="80228" x="1333500" y="3649663"/>
          <p14:tracePt t="80261" x="1373188" y="3632200"/>
          <p14:tracePt t="80296" x="1366838" y="3605213"/>
          <p14:tracePt t="80436" x="1349375" y="3605213"/>
          <p14:tracePt t="80532" x="1360488" y="3605213"/>
          <p14:tracePt t="80885" x="1349375" y="3594100"/>
          <p14:tracePt t="80948" x="1338263" y="3594100"/>
          <p14:tracePt t="80980" x="1327150" y="3598863"/>
          <p14:tracePt t="81221" x="1327150" y="3609975"/>
          <p14:tracePt t="81228" x="1327150" y="3638550"/>
          <p14:tracePt t="81261" x="1327150" y="3705225"/>
          <p14:tracePt t="81294" x="1327150" y="3756025"/>
          <p14:tracePt t="81328" x="1333500" y="3794125"/>
          <p14:tracePt t="81364" x="1360488" y="3794125"/>
          <p14:tracePt t="81395" x="1428750" y="3760788"/>
          <p14:tracePt t="81398" x="1444625" y="3744913"/>
          <p14:tracePt t="81429" x="1466850" y="3733800"/>
          <p14:tracePt t="81463" x="1511300" y="3716338"/>
          <p14:tracePt t="81495" x="1517650" y="3705225"/>
          <p14:tracePt t="81529" x="1517650" y="3694113"/>
          <p14:tracePt t="81561" x="1517650" y="3654425"/>
          <p14:tracePt t="81595" x="1517650" y="3643313"/>
          <p14:tracePt t="81628" x="1506538" y="3560763"/>
          <p14:tracePt t="81633" x="1489075" y="3532188"/>
          <p14:tracePt t="81661" x="1466850" y="3476625"/>
          <p14:tracePt t="81666" x="1450975" y="3465513"/>
          <p14:tracePt t="81696" x="1439863" y="3409950"/>
          <p14:tracePt t="81730" x="1384300" y="3370263"/>
          <p14:tracePt t="81761" x="1300163" y="3343275"/>
          <p14:tracePt t="81800" x="1260475" y="3343275"/>
          <p14:tracePt t="81829" x="1244600" y="3343275"/>
          <p14:tracePt t="81834" x="1204913" y="3343275"/>
          <p14:tracePt t="81861" x="1116013" y="3354388"/>
          <p14:tracePt t="81865" x="1104900" y="3365500"/>
          <p14:tracePt t="81895" x="1087438" y="3365500"/>
          <p14:tracePt t="81928" x="1076325" y="3365500"/>
          <p14:tracePt t="81961" x="987425" y="3425825"/>
          <p14:tracePt t="81995" x="931863" y="3492500"/>
          <p14:tracePt t="82028" x="920750" y="3521075"/>
          <p14:tracePt t="82061" x="920750" y="3560763"/>
          <p14:tracePt t="82065" x="920750" y="3571875"/>
          <p14:tracePt t="82094" x="920750" y="3654425"/>
          <p14:tracePt t="82099" x="920750" y="3665538"/>
          <p14:tracePt t="82128" x="993775" y="3733800"/>
          <p14:tracePt t="82161" x="1076325" y="3760788"/>
          <p14:tracePt t="82194" x="1143000" y="3771900"/>
          <p14:tracePt t="82228" x="1200150" y="3811588"/>
          <p14:tracePt t="82261" x="1238250" y="3827463"/>
          <p14:tracePt t="82265" x="1249363" y="3827463"/>
          <p14:tracePt t="82296" x="1289050" y="3827463"/>
          <p14:tracePt t="82326" x="1338263" y="3827463"/>
          <p14:tracePt t="82328" x="1366838" y="3827463"/>
          <p14:tracePt t="82361" x="1406525" y="3827463"/>
          <p14:tracePt t="82396" x="1433513" y="3816350"/>
          <p14:tracePt t="82402" x="1444625" y="3816350"/>
          <p14:tracePt t="82428" x="1473200" y="3794125"/>
          <p14:tracePt t="82461" x="1522413" y="3778250"/>
          <p14:tracePt t="82495" x="1579563" y="3727450"/>
          <p14:tracePt t="82499" x="1590675" y="3698875"/>
          <p14:tracePt t="82529" x="1635125" y="3627438"/>
          <p14:tracePt t="82561" x="1646238" y="3543300"/>
          <p14:tracePt t="82594" x="1646238" y="3492500"/>
          <p14:tracePt t="82602" x="1646238" y="3481388"/>
          <p14:tracePt t="82632" x="1624013" y="3465513"/>
          <p14:tracePt t="82661" x="1573213" y="3465513"/>
          <p14:tracePt t="82665" x="1557338" y="3436938"/>
          <p14:tracePt t="82697" x="1473200" y="3370263"/>
          <p14:tracePt t="82728" x="1411288" y="3348038"/>
          <p14:tracePt t="82759" x="1395413" y="3348038"/>
          <p14:tracePt t="82795" x="1355725" y="3348038"/>
          <p14:tracePt t="82828" x="1333500" y="3348038"/>
          <p14:tracePt t="82833" x="1304925" y="3348038"/>
          <p14:tracePt t="82861" x="1216025" y="3348038"/>
          <p14:tracePt t="82896" x="1165225" y="3348038"/>
          <p14:tracePt t="82928" x="1082675" y="3348038"/>
          <p14:tracePt t="82963" x="1071563" y="3348038"/>
          <p14:tracePt t="82995" x="1016000" y="3392488"/>
          <p14:tracePt t="83028" x="987425" y="3459163"/>
          <p14:tracePt t="83033" x="987425" y="3487738"/>
          <p14:tracePt t="83061" x="987425" y="3543300"/>
          <p14:tracePt t="83065" x="987425" y="3571875"/>
          <p14:tracePt t="83094" x="1016000" y="3643313"/>
          <p14:tracePt t="83098" x="1027113" y="3654425"/>
          <p14:tracePt t="83128" x="1049338" y="3676650"/>
          <p14:tracePt t="83161" x="1116013" y="3716338"/>
          <p14:tracePt t="83194" x="1154113" y="3744913"/>
          <p14:tracePt t="83243" x="1182688" y="3756025"/>
          <p14:tracePt t="83261" x="1204913" y="3756025"/>
          <p14:tracePt t="83295" x="1277938" y="3756025"/>
          <p14:tracePt t="83337" x="1289050" y="3756025"/>
          <p14:tracePt t="83880" x="1300163" y="3756025"/>
          <p14:tracePt t="84010" x="1300163" y="3749675"/>
          <p14:tracePt t="84024" x="1300163" y="3738563"/>
          <p14:tracePt t="84040" x="1300163" y="3727450"/>
          <p14:tracePt t="84061" x="1293813" y="3711575"/>
          <p14:tracePt t="84095" x="1238250" y="3698875"/>
          <p14:tracePt t="84127" x="1200150" y="3698875"/>
          <p14:tracePt t="84234" x="1200150" y="3671888"/>
          <p14:tracePt t="84241" x="1200150" y="3660775"/>
          <p14:tracePt t="84473" x="1200150" y="3632200"/>
          <p14:tracePt t="84481" x="1200150" y="3616325"/>
          <p14:tracePt t="84495" x="1222375" y="3605213"/>
          <p14:tracePt t="84498" x="1233488" y="3605213"/>
          <p14:tracePt t="84530" x="1233488" y="3554413"/>
          <p14:tracePt t="84589" x="1244600" y="3543300"/>
          <p14:tracePt t="84637" x="1244600" y="3527425"/>
          <p14:tracePt t="84654" x="1244600" y="3514725"/>
          <p14:tracePt t="84780" x="1244600" y="3521075"/>
          <p14:tracePt t="84799" x="1244600" y="3538538"/>
          <p14:tracePt t="84806" x="1244600" y="3549650"/>
          <p14:tracePt t="84826" x="1244600" y="3560763"/>
          <p14:tracePt t="84987" x="1260475" y="3560763"/>
          <p14:tracePt t="85003" x="1271588" y="3554413"/>
          <p14:tracePt t="85165" x="1271588" y="3576638"/>
          <p14:tracePt t="85175" x="1271588" y="3587750"/>
          <p14:tracePt t="85195" x="1271588" y="3598863"/>
          <p14:tracePt t="85324" x="1271588" y="3594100"/>
          <p14:tracePt t="85517" x="1271588" y="3598863"/>
          <p14:tracePt t="85629" x="1271588" y="3594100"/>
          <p14:tracePt t="85646" x="1260475" y="3565525"/>
          <p14:tracePt t="85661" x="1260475" y="3538538"/>
          <p14:tracePt t="85740" x="1260475" y="3527425"/>
          <p14:tracePt t="85788" x="1260475" y="3565525"/>
          <p14:tracePt t="85796" x="1260475" y="3576638"/>
          <p14:tracePt t="85828" x="1271588" y="3605213"/>
          <p14:tracePt t="85900" x="1271588" y="3582988"/>
          <p14:tracePt t="85908" x="1271588" y="3565525"/>
          <p14:tracePt t="85926" x="1271588" y="3527425"/>
          <p14:tracePt t="85995" x="1271588" y="3549650"/>
          <p14:tracePt t="86003" x="1271588" y="3560763"/>
          <p14:tracePt t="86026" x="1271588" y="3576638"/>
          <p14:tracePt t="86028" x="1282700" y="3587750"/>
          <p14:tracePt t="86060" x="1293813" y="3598863"/>
          <p14:tracePt t="86124" x="1304925" y="3594100"/>
          <p14:tracePt t="86131" x="1304925" y="3565525"/>
          <p14:tracePt t="86159" x="1304925" y="3503613"/>
          <p14:tracePt t="86221" x="1322388" y="3514725"/>
          <p14:tracePt t="86236" x="1322388" y="3527425"/>
          <p14:tracePt t="86261" x="1349375" y="3571875"/>
          <p14:tracePt t="86380" x="1349375" y="3560763"/>
          <p14:tracePt t="86477" x="1344613" y="3560763"/>
          <p14:tracePt t="86493" x="1344613" y="3571875"/>
          <p14:tracePt t="86508" x="1344613" y="3582988"/>
          <p14:tracePt t="86572" x="1349375" y="3560763"/>
          <p14:tracePt t="86580" x="1349375" y="3549650"/>
          <p14:tracePt t="86595" x="1349375" y="3532188"/>
          <p14:tracePt t="86676" x="1349375" y="3554413"/>
          <p14:tracePt t="86685" x="1349375" y="3565525"/>
          <p14:tracePt t="86694" x="1349375" y="3582988"/>
          <p14:tracePt t="86726" x="1349375" y="3638550"/>
          <p14:tracePt t="86761" x="1344613" y="3660775"/>
          <p14:tracePt t="86820" x="1344613" y="3654425"/>
          <p14:tracePt t="86900" x="1333500" y="3654425"/>
          <p14:tracePt t="86917" x="1333500" y="3660775"/>
          <p14:tracePt t="86928" x="1333500" y="3687763"/>
          <p14:tracePt t="86960" x="1322388" y="3727450"/>
          <p14:tracePt t="87012" x="1327150" y="3722688"/>
          <p14:tracePt t="87028" x="1327150" y="3694113"/>
          <p14:tracePt t="87061" x="1327150" y="3665538"/>
          <p14:tracePt t="87140" x="1327150" y="3671888"/>
          <p14:tracePt t="87148" x="1322388" y="3687763"/>
          <p14:tracePt t="87162" x="1322388" y="3698875"/>
          <p14:tracePt t="87166" x="1322388" y="3711575"/>
          <p14:tracePt t="87195" x="1322388" y="3727450"/>
          <p14:tracePt t="87236" x="1322388" y="3671888"/>
          <p14:tracePt t="87261" x="1322388" y="3549650"/>
          <p14:tracePt t="87294" x="1322388" y="3538538"/>
          <p14:tracePt t="87348" x="1322388" y="3543300"/>
          <p14:tracePt t="87361" x="1322388" y="3554413"/>
          <p14:tracePt t="87365" x="1322388" y="3598863"/>
          <p14:tracePt t="87394" x="1322388" y="3638550"/>
          <p14:tracePt t="87460" x="1322388" y="3654425"/>
          <p14:tracePt t="87469" x="1327150" y="3632200"/>
          <p14:tracePt t="87495" x="1377950" y="3498850"/>
          <p14:tracePt t="87528" x="1377950" y="3487738"/>
          <p14:tracePt t="87561" x="1373188" y="3487738"/>
          <p14:tracePt t="87594" x="1344613" y="3549650"/>
          <p14:tracePt t="87599" x="1344613" y="3598863"/>
          <p14:tracePt t="87627" x="1344613" y="3621088"/>
          <p14:tracePt t="87661" x="1344613" y="3638550"/>
          <p14:tracePt t="87704" x="1344613" y="3627438"/>
          <p14:tracePt t="87728" x="1344613" y="3616325"/>
          <p14:tracePt t="87817" x="1333500" y="3621088"/>
          <p14:tracePt t="87826" x="1333500" y="3649663"/>
          <p14:tracePt t="87834" x="1316038" y="3665538"/>
          <p14:tracePt t="87859" x="1316038" y="3705225"/>
          <p14:tracePt t="87911" x="1316038" y="3683000"/>
          <p14:tracePt t="87926" x="1316038" y="3671888"/>
          <p14:tracePt t="87928" x="1316038" y="3627438"/>
          <p14:tracePt t="87961" x="1316038" y="3598863"/>
          <p14:tracePt t="88040" x="1304925" y="3609975"/>
          <p14:tracePt t="88049" x="1304925" y="3649663"/>
          <p14:tracePt t="88061" x="1304925" y="3676650"/>
          <p14:tracePt t="88094" x="1304925" y="3705225"/>
          <p14:tracePt t="88129" x="1304925" y="3716338"/>
          <p14:tracePt t="88161" x="1327150" y="3616325"/>
          <p14:tracePt t="88196" x="1327150" y="3605213"/>
          <p14:tracePt t="88232" x="1322388" y="3627438"/>
          <p14:tracePt t="88261" x="1322388" y="3665538"/>
          <p14:tracePt t="88265" x="1322388" y="3676650"/>
          <p14:tracePt t="88327" x="1322388" y="3671888"/>
          <p14:tracePt t="88344" x="1322388" y="3643313"/>
          <p14:tracePt t="88359" x="1322388" y="3632200"/>
          <p14:tracePt t="88424" x="1304925" y="3632200"/>
          <p14:tracePt t="88440" x="1293813" y="3654425"/>
          <p14:tracePt t="88461" x="1293813" y="3694113"/>
          <p14:tracePt t="88494" x="1277938" y="3722688"/>
          <p14:tracePt t="88529" x="1277938" y="3738563"/>
          <p14:tracePt t="88561" x="1311275" y="3660775"/>
          <p14:tracePt t="88596" x="1311275" y="3643313"/>
          <p14:tracePt t="88632" x="1304925" y="3654425"/>
          <p14:tracePt t="88661" x="1293813" y="3665538"/>
          <p14:tracePt t="88667" x="1293813" y="3676650"/>
          <p14:tracePt t="89015" x="0" y="0"/>
        </p14:tracePtLst>
        <p14:tracePtLst>
          <p14:tracePt t="90807" x="3375025" y="3146425"/>
          <p14:tracePt t="90815" x="3375025" y="3119438"/>
          <p14:tracePt t="90828" x="3359150" y="3108325"/>
          <p14:tracePt t="90862" x="3319463" y="3108325"/>
          <p14:tracePt t="90896" x="3157538" y="3170238"/>
          <p14:tracePt t="90899" x="3106738" y="3203575"/>
          <p14:tracePt t="90927" x="2828925" y="3387725"/>
          <p14:tracePt t="90933" x="2795588" y="3421063"/>
          <p14:tracePt t="90961" x="2700338" y="3498850"/>
          <p14:tracePt t="91037" x="2689225" y="3509963"/>
          <p14:tracePt t="91045" x="2671763" y="3521075"/>
          <p14:tracePt t="91061" x="2616200" y="3576638"/>
          <p14:tracePt t="91095" x="2498725" y="3638550"/>
          <p14:tracePt t="91128" x="2432050" y="3676650"/>
          <p14:tracePt t="91134" x="2405063" y="3676650"/>
          <p14:tracePt t="91162" x="2320925" y="3705225"/>
          <p14:tracePt t="91165" x="2292350" y="3705225"/>
          <p14:tracePt t="91194" x="2198688" y="3727450"/>
          <p14:tracePt t="91197" x="2159000" y="3727450"/>
          <p14:tracePt t="91229" x="2003425" y="3727450"/>
          <p14:tracePt t="91261" x="1901825" y="3727450"/>
          <p14:tracePt t="91296" x="1885950" y="3727450"/>
          <p14:tracePt t="91357" x="1874838" y="3727450"/>
          <p14:tracePt t="91659" x="0" y="0"/>
        </p14:tracePtLst>
        <p14:tracePtLst>
          <p14:tracePt t="94321" x="1333500" y="3594100"/>
          <p14:tracePt t="94408" x="1333500" y="3609975"/>
          <p14:tracePt t="94417" x="1344613" y="3609975"/>
          <p14:tracePt t="94440" x="1355725" y="3598863"/>
          <p14:tracePt t="94472" x="1366838" y="3587750"/>
          <p14:tracePt t="94495" x="1450975" y="3538538"/>
          <p14:tracePt t="94499" x="1462088" y="3527425"/>
          <p14:tracePt t="94529" x="1455738" y="3432175"/>
          <p14:tracePt t="94562" x="1428750" y="3387725"/>
          <p14:tracePt t="94600" x="1417638" y="3387725"/>
          <p14:tracePt t="94628" x="1377950" y="3387725"/>
          <p14:tracePt t="94661" x="1282700" y="3425825"/>
          <p14:tracePt t="94667" x="1266825" y="3436938"/>
          <p14:tracePt t="94694" x="1227138" y="3492500"/>
          <p14:tracePt t="94776" x="1227138" y="3503613"/>
          <p14:tracePt t="94786" x="1227138" y="3521075"/>
          <p14:tracePt t="94793" x="1227138" y="3549650"/>
          <p14:tracePt t="94826" x="1249363" y="3627438"/>
          <p14:tracePt t="94859" x="1316038" y="3643313"/>
          <p14:tracePt t="94893" x="1333500" y="3643313"/>
          <p14:tracePt t="94929" x="1355725" y="3643313"/>
          <p14:tracePt t="94961" x="1395413" y="3598863"/>
          <p14:tracePt t="94995" x="1395413" y="3509963"/>
          <p14:tracePt t="95028" x="1395413" y="3470275"/>
          <p14:tracePt t="95033" x="1373188" y="3459163"/>
          <p14:tracePt t="95061" x="1322388" y="3448050"/>
          <p14:tracePt t="95065" x="1304925" y="3448050"/>
          <p14:tracePt t="95094" x="1282700" y="3448050"/>
          <p14:tracePt t="95098" x="1255713" y="3454400"/>
          <p14:tracePt t="95129" x="1227138" y="3527425"/>
          <p14:tracePt t="95161" x="1227138" y="3609975"/>
          <p14:tracePt t="95195" x="1333500" y="3638550"/>
          <p14:tracePt t="95228" x="1389063" y="3638550"/>
          <p14:tracePt t="95261" x="1444625" y="3616325"/>
          <p14:tracePt t="95266" x="1444625" y="3571875"/>
          <p14:tracePt t="95294" x="1422400" y="3549650"/>
          <p14:tracePt t="95298" x="1406525" y="3549650"/>
          <p14:tracePt t="95330" x="1355725" y="3503613"/>
          <p14:tracePt t="95361" x="1238250" y="3514725"/>
          <p14:tracePt t="95394" x="1200150" y="3560763"/>
          <p14:tracePt t="95429" x="1200150" y="3582988"/>
          <p14:tracePt t="95434" x="1200150" y="3598863"/>
          <p14:tracePt t="95461" x="1216025" y="3621088"/>
          <p14:tracePt t="95466" x="1244600" y="3621088"/>
          <p14:tracePt t="95494" x="1293813" y="3621088"/>
          <p14:tracePt t="95498" x="1311275" y="3621088"/>
          <p14:tracePt t="95530" x="1322388" y="3587750"/>
          <p14:tracePt t="95561" x="1322388" y="3565525"/>
          <p14:tracePt t="95594" x="1311275" y="3521075"/>
          <p14:tracePt t="95628" x="1311275" y="3509963"/>
          <p14:tracePt t="95661" x="1300163" y="3543300"/>
          <p14:tracePt t="95666" x="1300163" y="3554413"/>
          <p14:tracePt t="95695" x="1300163" y="3582988"/>
          <p14:tracePt t="95698" x="1304925" y="3582988"/>
          <p14:tracePt t="95729" x="1422400" y="3571875"/>
          <p14:tracePt t="95761" x="1450975" y="3487738"/>
          <p14:tracePt t="95795" x="1450975" y="3392488"/>
          <p14:tracePt t="95829" x="1373188" y="3392488"/>
          <p14:tracePt t="95861" x="1316038" y="3392488"/>
          <p14:tracePt t="95865" x="1249363" y="3403600"/>
          <p14:tracePt t="95894" x="1211263" y="3443288"/>
          <p14:tracePt t="95900" x="1193800" y="3503613"/>
          <p14:tracePt t="95928" x="1193800" y="3582988"/>
          <p14:tracePt t="95961" x="1200150" y="3632200"/>
          <p14:tracePt t="95994" x="1266825" y="3632200"/>
          <p14:tracePt t="96027" x="1293813" y="3571875"/>
          <p14:tracePt t="96032" x="1293813" y="3543300"/>
          <p14:tracePt t="96061" x="1293813" y="3514725"/>
          <p14:tracePt t="96066" x="1289050" y="3503613"/>
          <p14:tracePt t="96094" x="1189038" y="3503613"/>
          <p14:tracePt t="96099" x="1177925" y="3503613"/>
          <p14:tracePt t="96128" x="1138238" y="3503613"/>
          <p14:tracePt t="96161" x="1120775" y="3509963"/>
          <p14:tracePt t="96249" x="1131888" y="3503613"/>
          <p14:tracePt t="96393" x="1171575" y="3503613"/>
          <p14:tracePt t="96400" x="1182688" y="3503613"/>
          <p14:tracePt t="96425" x="0" y="0"/>
        </p14:tracePtLst>
        <p14:tracePtLst>
          <p14:tracePt t="97222" x="3625850" y="3643313"/>
          <p14:tracePt t="97229" x="3625850" y="3638550"/>
          <p14:tracePt t="97262" x="3625850" y="3503613"/>
          <p14:tracePt t="97294" x="3643313" y="3330575"/>
          <p14:tracePt t="97328" x="3643313" y="3197225"/>
          <p14:tracePt t="97332" x="3643313" y="3186113"/>
          <p14:tracePt t="97362" x="3643313" y="3119438"/>
          <p14:tracePt t="97365" x="3643313" y="3101975"/>
          <p14:tracePt t="97395" x="3643313" y="3068638"/>
          <p14:tracePt t="97398" x="3643313" y="3052763"/>
          <p14:tracePt t="97428" x="3587750" y="2968625"/>
          <p14:tracePt t="97462" x="3521075" y="2957513"/>
          <p14:tracePt t="97494" x="3370263" y="2957513"/>
          <p14:tracePt t="97528" x="3235325" y="2997200"/>
          <p14:tracePt t="97533" x="3146425" y="2997200"/>
          <p14:tracePt t="97561" x="3040063" y="3013075"/>
          <p14:tracePt t="97565" x="2990850" y="3030538"/>
          <p14:tracePt t="97594" x="2862263" y="3090863"/>
          <p14:tracePt t="97598" x="2828925" y="3108325"/>
          <p14:tracePt t="97628" x="2667000" y="3241675"/>
          <p14:tracePt t="97661" x="2571750" y="3308350"/>
          <p14:tracePt t="97694" x="2505075" y="3365500"/>
          <p14:tracePt t="97727" x="2432050" y="3432175"/>
          <p14:tracePt t="97734" x="2420938" y="3448050"/>
          <p14:tracePt t="97761" x="2382838" y="3498850"/>
          <p14:tracePt t="97794" x="2325688" y="3514725"/>
          <p14:tracePt t="97828" x="2259013" y="3527425"/>
          <p14:tracePt t="97837" x="2243138" y="3543300"/>
          <p14:tracePt t="97861" x="2192338" y="3543300"/>
          <p14:tracePt t="97895" x="2114550" y="3554413"/>
          <p14:tracePt t="97900" x="2085975" y="3554413"/>
          <p14:tracePt t="97928" x="2030413" y="3565525"/>
          <p14:tracePt t="97933" x="2019300" y="3565525"/>
          <p14:tracePt t="97964" x="1992313" y="3582988"/>
          <p14:tracePt t="97995" x="1935163" y="3582988"/>
          <p14:tracePt t="97998" x="1924050" y="3594100"/>
          <p14:tracePt t="98026" x="1835150" y="3609975"/>
          <p14:tracePt t="98030" x="1808163" y="3609975"/>
          <p14:tracePt t="98059" x="1724025" y="3609975"/>
          <p14:tracePt t="98156" x="1735138" y="3609975"/>
          <p14:tracePt t="98163" x="1763713" y="3609975"/>
          <p14:tracePt t="98193" x="1908175" y="3549650"/>
          <p14:tracePt t="98195" x="1941513" y="3538538"/>
          <p14:tracePt t="98227" x="2165350" y="3409950"/>
          <p14:tracePt t="98259" x="2387600" y="3292475"/>
          <p14:tracePt t="98293" x="2487613" y="3248025"/>
          <p14:tracePt t="98325" x="2644775" y="3203575"/>
          <p14:tracePt t="98359" x="2884488" y="3170238"/>
          <p14:tracePt t="98363" x="2911475" y="3152775"/>
          <p14:tracePt t="98393" x="3035300" y="3152775"/>
          <p14:tracePt t="98396" x="3051175" y="3141663"/>
          <p14:tracePt t="98443" x="3062288" y="3141663"/>
          <p14:tracePt t="98460" x="3073400" y="3124200"/>
          <p14:tracePt t="98492" x="3197225" y="3052763"/>
          <p14:tracePt t="98526" x="3297238" y="3019425"/>
          <p14:tracePt t="98559" x="3325813" y="3019425"/>
          <p14:tracePt t="98593" x="3430588" y="3001963"/>
          <p14:tracePt t="98595" x="3459163" y="3001963"/>
          <p14:tracePt t="98625" x="3621088" y="3001963"/>
          <p14:tracePt t="98628" x="3648075" y="3001963"/>
          <p14:tracePt t="98659" x="3665538" y="2962275"/>
          <p14:tracePt t="99483" x="0" y="0"/>
        </p14:tracePtLst>
        <p14:tracePtLst>
          <p14:tracePt t="100105" x="3760788" y="3163888"/>
          <p14:tracePt t="100110" x="3760788" y="3152775"/>
          <p14:tracePt t="100114" x="3760788" y="3135313"/>
          <p14:tracePt t="100121" x="3760788" y="3124200"/>
          <p14:tracePt t="100128" x="3760788" y="3097213"/>
          <p14:tracePt t="100159" x="3760788" y="3035300"/>
          <p14:tracePt t="100192" x="3760788" y="2979738"/>
          <p14:tracePt t="100256" x="3749675" y="2935288"/>
          <p14:tracePt t="100265" x="3749675" y="2924175"/>
          <p14:tracePt t="100294" x="3643313" y="2868613"/>
          <p14:tracePt t="100297" x="3603625" y="2868613"/>
          <p14:tracePt t="100326" x="3497263" y="2868613"/>
          <p14:tracePt t="100329" x="3486150" y="2868613"/>
          <p14:tracePt t="100361" x="3370263" y="2868613"/>
          <p14:tracePt t="100394" x="3124200" y="3001963"/>
          <p14:tracePt t="100428" x="3062288" y="3035300"/>
          <p14:tracePt t="100833" x="3084513" y="3035300"/>
          <p14:tracePt t="100840" x="3101975" y="3035300"/>
          <p14:tracePt t="100864" x="3141663" y="3008313"/>
          <p14:tracePt t="100894" x="3157538" y="2997200"/>
          <p14:tracePt t="100897" x="3197225" y="2979738"/>
          <p14:tracePt t="100930" x="3252788" y="2979738"/>
          <p14:tracePt t="100961" x="3481388" y="2962275"/>
          <p14:tracePt t="100994" x="3643313" y="2928938"/>
          <p14:tracePt t="101056" x="3654425" y="2928938"/>
          <p14:tracePt t="101064" x="3681413" y="2928938"/>
          <p14:tracePt t="101095" x="3732213" y="2928938"/>
          <p14:tracePt t="101098" x="3749675" y="2928938"/>
          <p14:tracePt t="101248" x="3760788" y="2928938"/>
          <p14:tracePt t="101393" x="3754438" y="2935288"/>
          <p14:tracePt t="101401" x="3692525" y="2935288"/>
          <p14:tracePt t="101428" x="3570288" y="2951163"/>
          <p14:tracePt t="101432" x="3554413" y="2951163"/>
          <p14:tracePt t="101461" x="3470275" y="2997200"/>
          <p14:tracePt t="101465" x="3459163" y="2997200"/>
          <p14:tracePt t="101505" x="3448050" y="2997200"/>
          <p14:tracePt t="101528" x="3314700" y="3041650"/>
          <p14:tracePt t="101561" x="3186113" y="3090863"/>
          <p14:tracePt t="101566" x="3157538" y="3108325"/>
          <p14:tracePt t="101698" x="3163888" y="3097213"/>
          <p14:tracePt t="101706" x="3175000" y="3097213"/>
          <p14:tracePt t="101728" x="3275013" y="3097213"/>
          <p14:tracePt t="101761" x="3486150" y="3063875"/>
          <p14:tracePt t="101796" x="3705225" y="2997200"/>
          <p14:tracePt t="101800" x="3716338" y="2986088"/>
          <p14:tracePt t="101828" x="3832225" y="2986088"/>
          <p14:tracePt t="101861" x="3900488" y="2974975"/>
          <p14:tracePt t="101895" x="3949700" y="2974975"/>
          <p14:tracePt t="102048" x="3944938" y="2974975"/>
          <p14:tracePt t="102064" x="3933825" y="2974975"/>
          <p14:tracePt t="102080" x="3916363" y="2974975"/>
          <p14:tracePt t="102096" x="3905250" y="2974975"/>
          <p14:tracePt t="102128" x="3771900" y="2974975"/>
          <p14:tracePt t="102161" x="3581400" y="2974975"/>
          <p14:tracePt t="102196" x="3414713" y="2974975"/>
          <p14:tracePt t="102229" x="3290888" y="2974975"/>
          <p14:tracePt t="102233" x="3279775" y="2974975"/>
          <p14:tracePt t="103427" x="0" y="0"/>
        </p14:tracePtLst>
        <p14:tracePtLst>
          <p14:tracePt t="104301" x="1466850" y="3492500"/>
          <p14:tracePt t="104405" x="1462088" y="3492500"/>
          <p14:tracePt t="104422" x="1417638" y="3481388"/>
          <p14:tracePt t="104429" x="1406525" y="3481388"/>
          <p14:tracePt t="104461" x="1311275" y="3465513"/>
          <p14:tracePt t="104500" x="1300163" y="3465513"/>
          <p14:tracePt t="104527" x="1282700" y="3465513"/>
          <p14:tracePt t="104561" x="1260475" y="3476625"/>
          <p14:tracePt t="104565" x="1244600" y="3487738"/>
          <p14:tracePt t="104612" x="1233488" y="3498850"/>
          <p14:tracePt t="104646" x="1233488" y="3514725"/>
          <p14:tracePt t="104694" x="1233488" y="3538538"/>
          <p14:tracePt t="104701" x="1233488" y="3554413"/>
          <p14:tracePt t="104727" x="1255713" y="3594100"/>
          <p14:tracePt t="104761" x="1293813" y="3632200"/>
          <p14:tracePt t="104805" x="1322388" y="3632200"/>
          <p14:tracePt t="104828" x="1344613" y="3632200"/>
          <p14:tracePt t="104869" x="1360488" y="3632200"/>
          <p14:tracePt t="104895" x="1400175" y="3609975"/>
          <p14:tracePt t="104901" x="1411288" y="3598863"/>
          <p14:tracePt t="104964" x="1422400" y="3571875"/>
          <p14:tracePt t="104973" x="1422400" y="3560763"/>
          <p14:tracePt t="105012" x="1422400" y="3532188"/>
          <p14:tracePt t="105028" x="1422400" y="3492500"/>
          <p14:tracePt t="105061" x="1417638" y="3465513"/>
          <p14:tracePt t="105094" x="1377950" y="3465513"/>
          <p14:tracePt t="105127" x="1322388" y="3498850"/>
          <p14:tracePt t="105161" x="1271588" y="3527425"/>
          <p14:tracePt t="105205" x="1255713" y="3571875"/>
          <p14:tracePt t="105228" x="1255713" y="3621088"/>
          <p14:tracePt t="105261" x="1266825" y="3660775"/>
          <p14:tracePt t="105294" x="1289050" y="3687763"/>
          <p14:tracePt t="105332" x="1316038" y="3687763"/>
          <p14:tracePt t="105362" x="1338263" y="3687763"/>
          <p14:tracePt t="105366" x="1355725" y="3687763"/>
          <p14:tracePt t="105396" x="1366838" y="3687763"/>
          <p14:tracePt t="105428" x="1406525" y="3649663"/>
          <p14:tracePt t="105463" x="1406525" y="3609975"/>
          <p14:tracePt t="105494" x="1400175" y="3549650"/>
          <p14:tracePt t="105527" x="1316038" y="3509963"/>
          <p14:tracePt t="105532" x="1289050" y="3509963"/>
          <p14:tracePt t="105561" x="1260475" y="3509963"/>
          <p14:tracePt t="105566" x="1249363" y="3509963"/>
          <p14:tracePt t="105594" x="1204913" y="3514725"/>
          <p14:tracePt t="105598" x="1193800" y="3527425"/>
          <p14:tracePt t="105630" x="1182688" y="3582988"/>
          <p14:tracePt t="105661" x="1182688" y="3638550"/>
          <p14:tracePt t="105694" x="1182688" y="3649663"/>
          <p14:tracePt t="105727" x="1271588" y="3687763"/>
          <p14:tracePt t="105762" x="1344613" y="3687763"/>
          <p14:tracePt t="105817" x="1360488" y="3687763"/>
          <p14:tracePt t="105828" x="1373188" y="3683000"/>
          <p14:tracePt t="105861" x="1411288" y="3643313"/>
          <p14:tracePt t="105894" x="1411288" y="3616325"/>
          <p14:tracePt t="105898" x="1411288" y="3605213"/>
          <p14:tracePt t="105929" x="1411288" y="3554413"/>
          <p14:tracePt t="105961" x="1406525" y="3538538"/>
          <p14:tracePt t="105995" x="1395413" y="3538538"/>
          <p14:tracePt t="106029" x="1311275" y="3538538"/>
          <p14:tracePt t="106034" x="1293813" y="3565525"/>
          <p14:tracePt t="106061" x="1271588" y="3587750"/>
          <p14:tracePt t="106153" x="1271588" y="3605213"/>
          <p14:tracePt t="106161" x="1271588" y="3616325"/>
          <p14:tracePt t="106195" x="1293813" y="3683000"/>
          <p14:tracePt t="106228" x="1355725" y="3683000"/>
          <p14:tracePt t="106261" x="1373188" y="3683000"/>
          <p14:tracePt t="106312" x="1384300" y="3671888"/>
          <p14:tracePt t="106328" x="1395413" y="3660775"/>
          <p14:tracePt t="106359" x="1406525" y="3621088"/>
          <p14:tracePt t="106395" x="1406525" y="3582988"/>
          <p14:tracePt t="106428" x="1360488" y="3514725"/>
          <p14:tracePt t="106433" x="1344613" y="3503613"/>
          <p14:tracePt t="106461" x="1322388" y="3476625"/>
          <p14:tracePt t="106504" x="1311275" y="3476625"/>
          <p14:tracePt t="106528" x="1238250" y="3527425"/>
          <p14:tracePt t="106561" x="1171575" y="3598863"/>
          <p14:tracePt t="106648" x="1160463" y="3609975"/>
          <p14:tracePt t="106664" x="1160463" y="3621088"/>
          <p14:tracePt t="106673" x="1160463" y="3638550"/>
          <p14:tracePt t="106693" x="1165225" y="3676650"/>
          <p14:tracePt t="106726" x="1189038" y="3698875"/>
          <p14:tracePt t="106728" x="1233488" y="3716338"/>
          <p14:tracePt t="106759" x="1289050" y="3716338"/>
          <p14:tracePt t="106793" x="1355725" y="3716338"/>
          <p14:tracePt t="106840" x="1384300" y="3716338"/>
          <p14:tracePt t="106861" x="1411288" y="3711575"/>
          <p14:tracePt t="106865" x="1422400" y="3694113"/>
          <p14:tracePt t="106894" x="1422400" y="3683000"/>
          <p14:tracePt t="106928" x="1422400" y="3632200"/>
          <p14:tracePt t="106961" x="1389063" y="3549650"/>
          <p14:tracePt t="106994" x="1316038" y="3538538"/>
          <p14:tracePt t="107001" x="1304925" y="3538538"/>
          <p14:tracePt t="107028" x="1293813" y="3538538"/>
          <p14:tracePt t="107061" x="1255713" y="3538538"/>
          <p14:tracePt t="107065" x="1238250" y="3538538"/>
          <p14:tracePt t="107095" x="1200150" y="3587750"/>
          <p14:tracePt t="107099" x="1182688" y="3598863"/>
          <p14:tracePt t="107128" x="1143000" y="3638550"/>
          <p14:tracePt t="107161" x="1131888" y="3665538"/>
          <p14:tracePt t="107197" x="1138238" y="3705225"/>
          <p14:tracePt t="107201" x="1149350" y="3716338"/>
          <p14:tracePt t="107228" x="1222375" y="3716338"/>
          <p14:tracePt t="107233" x="1266825" y="3716338"/>
          <p14:tracePt t="107261" x="1293813" y="3716338"/>
          <p14:tracePt t="107297" x="1316038" y="3716338"/>
          <p14:tracePt t="107328" x="1417638" y="3665538"/>
          <p14:tracePt t="107361" x="1417638" y="3598863"/>
          <p14:tracePt t="107395" x="1417638" y="3527425"/>
          <p14:tracePt t="107428" x="1417638" y="3514725"/>
          <p14:tracePt t="107461" x="1384300" y="3514725"/>
          <p14:tracePt t="107466" x="1373188" y="3503613"/>
          <p14:tracePt t="107494" x="1238250" y="3487738"/>
          <p14:tracePt t="107498" x="1211263" y="3487738"/>
          <p14:tracePt t="107528" x="1189038" y="3487738"/>
          <p14:tracePt t="107559" x="1120775" y="3521075"/>
          <p14:tracePt t="107593" x="1109663" y="3587750"/>
          <p14:tracePt t="107626" x="1109663" y="3665538"/>
          <p14:tracePt t="107659" x="1160463" y="3738563"/>
          <p14:tracePt t="107693" x="1200150" y="3756025"/>
          <p14:tracePt t="107728" x="1211263" y="3756025"/>
          <p14:tracePt t="107762" x="1260475" y="3756025"/>
          <p14:tracePt t="107796" x="1289050" y="3744913"/>
          <p14:tracePt t="107827" x="1289050" y="3722688"/>
          <p14:tracePt t="107833" x="1289050" y="3694113"/>
          <p14:tracePt t="107862" x="1249363" y="3616325"/>
          <p14:tracePt t="107867" x="1238250" y="3616325"/>
          <p14:tracePt t="107893" x="1222375" y="3616325"/>
          <p14:tracePt t="107896" x="1211263" y="3616325"/>
          <p14:tracePt t="107926" x="1171575" y="3616325"/>
          <p14:tracePt t="107961" x="1171575" y="3654425"/>
          <p14:tracePt t="107993" x="1171575" y="3705225"/>
          <p14:tracePt t="108026" x="1171575" y="3783013"/>
          <p14:tracePt t="108061" x="1277938" y="3800475"/>
          <p14:tracePt t="108097" x="1293813" y="3800475"/>
          <p14:tracePt t="108128" x="1304925" y="3778250"/>
          <p14:tracePt t="108162" x="1304925" y="3711575"/>
          <p14:tracePt t="108273" x="1293813" y="3733800"/>
          <p14:tracePt t="108280" x="1293813" y="3749675"/>
          <p14:tracePt t="108543" x="0" y="0"/>
        </p14:tracePtLst>
        <p14:tracePtLst>
          <p14:tracePt t="110088" x="3738563" y="3041650"/>
          <p14:tracePt t="110113" x="3738563" y="3024188"/>
          <p14:tracePt t="110129" x="3716338" y="3013075"/>
          <p14:tracePt t="110161" x="3532188" y="3013075"/>
          <p14:tracePt t="110196" x="3197225" y="3013075"/>
          <p14:tracePt t="110228" x="2979738" y="3013075"/>
          <p14:tracePt t="110232" x="2951163" y="3013075"/>
          <p14:tracePt t="110320" x="2940050" y="3019425"/>
          <p14:tracePt t="110328" x="2924175" y="3046413"/>
          <p14:tracePt t="110444" x="2911475" y="3063875"/>
          <p14:tracePt t="110461" x="2884488" y="3074988"/>
          <p14:tracePt t="110471" x="2833688" y="3090863"/>
          <p14:tracePt t="110494" x="2778125" y="3090863"/>
          <p14:tracePt t="110498" x="2689225" y="3090863"/>
          <p14:tracePt t="110529" x="2509838" y="3130550"/>
          <p14:tracePt t="110561" x="2398713" y="3163888"/>
          <p14:tracePt t="110594" x="2287588" y="3197225"/>
          <p14:tracePt t="110628" x="2220913" y="3263900"/>
          <p14:tracePt t="110663" x="2176463" y="3292475"/>
          <p14:tracePt t="110694" x="2114550" y="3308350"/>
          <p14:tracePt t="110728" x="2103438" y="3308350"/>
          <p14:tracePt t="110828" x="2092325" y="3319463"/>
          <p14:tracePt t="110844" x="2074863" y="3319463"/>
          <p14:tracePt t="110862" x="2063750" y="3330575"/>
          <p14:tracePt t="110894" x="2014538" y="3348038"/>
          <p14:tracePt t="110957" x="1997075" y="3359150"/>
          <p14:tracePt t="112431" x="0" y="0"/>
        </p14:tracePtLst>
        <p14:tracePtLst>
          <p14:tracePt t="113161" x="1349375" y="3521075"/>
          <p14:tracePt t="113169" x="1349375" y="3503613"/>
          <p14:tracePt t="113312" x="1366838" y="3514725"/>
          <p14:tracePt t="113327" x="1377950" y="3514725"/>
          <p14:tracePt t="113489" x="1373188" y="3514725"/>
          <p14:tracePt t="113497" x="1311275" y="3514725"/>
          <p14:tracePt t="113528" x="1154113" y="3470275"/>
          <p14:tracePt t="113562" x="1016000" y="3459163"/>
          <p14:tracePt t="113570" x="1004888" y="3459163"/>
          <p14:tracePt t="113595" x="976313" y="3459163"/>
          <p14:tracePt t="113626" x="925513" y="3465513"/>
          <p14:tracePt t="113687" x="925513" y="3476625"/>
          <p14:tracePt t="113703" x="925513" y="3487738"/>
          <p14:tracePt t="113726" x="925513" y="3527425"/>
          <p14:tracePt t="113729" x="925513" y="3543300"/>
          <p14:tracePt t="113760" x="925513" y="3638550"/>
          <p14:tracePt t="113794" x="969963" y="3660775"/>
          <p14:tracePt t="113827" x="1087438" y="3676650"/>
          <p14:tracePt t="113861" x="1143000" y="3676650"/>
          <p14:tracePt t="113866" x="1154113" y="3676650"/>
          <p14:tracePt t="113894" x="1260475" y="3676650"/>
          <p14:tracePt t="113897" x="1289050" y="3676650"/>
          <p14:tracePt t="113926" x="1395413" y="3676650"/>
          <p14:tracePt t="114040" x="1428750" y="3632200"/>
          <p14:tracePt t="114048" x="1439863" y="3616325"/>
          <p14:tracePt t="114061" x="1450975" y="3605213"/>
          <p14:tracePt t="114065" x="1477963" y="3594100"/>
          <p14:tracePt t="114092" x="1495425" y="3565525"/>
          <p14:tracePt t="114126" x="1495425" y="3527425"/>
          <p14:tracePt t="114129" x="1495425" y="3514725"/>
          <p14:tracePt t="114159" x="1495425" y="3487738"/>
          <p14:tracePt t="114193" x="1484313" y="3448050"/>
          <p14:tracePt t="114226" x="1473200" y="3448050"/>
          <p14:tracePt t="114260" x="1417638" y="3448050"/>
          <p14:tracePt t="114293" x="1355725" y="3459163"/>
          <p14:tracePt t="114330" x="1322388" y="3487738"/>
          <p14:tracePt t="114359" x="1289050" y="3527425"/>
          <p14:tracePt t="114393" x="1289050" y="3549650"/>
          <p14:tracePt t="114426" x="1293813" y="3649663"/>
          <p14:tracePt t="114432" x="1293813" y="3660775"/>
          <p14:tracePt t="114460" x="1406525" y="3711575"/>
          <p14:tracePt t="114463" x="1417638" y="3722688"/>
          <p14:tracePt t="114493" x="1473200" y="3722688"/>
          <p14:tracePt t="114496" x="1484313" y="3722688"/>
          <p14:tracePt t="114554" x="1495425" y="3722688"/>
          <p14:tracePt t="114561" x="1522413" y="3722688"/>
          <p14:tracePt t="114594" x="1550988" y="3698875"/>
          <p14:tracePt t="114628" x="1573213" y="3660775"/>
          <p14:tracePt t="114661" x="1617663" y="3643313"/>
          <p14:tracePt t="114665" x="1617663" y="3632200"/>
          <p14:tracePt t="114695" x="1579563" y="3594100"/>
          <p14:tracePt t="114698" x="1528763" y="3560763"/>
          <p14:tracePt t="114728" x="1282700" y="3432175"/>
          <p14:tracePt t="114761" x="1233488" y="3370263"/>
          <p14:tracePt t="114796" x="1222375" y="3381375"/>
          <p14:tracePt t="114829" x="1165225" y="3432175"/>
          <p14:tracePt t="114861" x="1149350" y="3503613"/>
          <p14:tracePt t="114895" x="1149350" y="3538538"/>
          <p14:tracePt t="114927" x="1149350" y="3576638"/>
          <p14:tracePt t="114961" x="1189038" y="3632200"/>
          <p14:tracePt t="114994" x="1255713" y="3649663"/>
          <p14:tracePt t="115000" x="1266825" y="3649663"/>
          <p14:tracePt t="115028" x="1366838" y="3660775"/>
          <p14:tracePt t="115061" x="1417638" y="3660775"/>
          <p14:tracePt t="115128" x="1455738" y="3660775"/>
          <p14:tracePt t="115161" x="1473200" y="3654425"/>
          <p14:tracePt t="115165" x="1484313" y="3627438"/>
          <p14:tracePt t="115195" x="1500188" y="3576638"/>
          <p14:tracePt t="115199" x="1500188" y="3560763"/>
          <p14:tracePt t="115228" x="1500188" y="3509963"/>
          <p14:tracePt t="115261" x="1500188" y="3498850"/>
          <p14:tracePt t="115297" x="1500188" y="3459163"/>
          <p14:tracePt t="115302" x="1462088" y="3443288"/>
          <p14:tracePt t="115326" x="1389063" y="3425825"/>
          <p14:tracePt t="115361" x="1327150" y="3425825"/>
          <p14:tracePt t="115366" x="1311275" y="3436938"/>
          <p14:tracePt t="115396" x="1289050" y="3487738"/>
          <p14:tracePt t="115428" x="1289050" y="3498850"/>
          <p14:tracePt t="115461" x="1289050" y="3549650"/>
          <p14:tracePt t="115497" x="1293813" y="3605213"/>
          <p14:tracePt t="115528" x="1349375" y="3616325"/>
          <p14:tracePt t="115532" x="1366838" y="3616325"/>
          <p14:tracePt t="115561" x="1377950" y="3616325"/>
          <p14:tracePt t="115565" x="1389063" y="3616325"/>
          <p14:tracePt t="115597" x="1417638" y="3609975"/>
          <p14:tracePt t="115627" x="1511300" y="3576638"/>
          <p14:tracePt t="115662" x="1511300" y="3565525"/>
          <p14:tracePt t="115695" x="1511300" y="3527425"/>
          <p14:tracePt t="115727" x="1511300" y="3487738"/>
          <p14:tracePt t="115732" x="1473200" y="3459163"/>
          <p14:tracePt t="115761" x="1400175" y="3414713"/>
          <p14:tracePt t="115765" x="1355725" y="3414713"/>
          <p14:tracePt t="115795" x="1300163" y="3414713"/>
          <p14:tracePt t="115798" x="1277938" y="3414713"/>
          <p14:tracePt t="115828" x="1204913" y="3414713"/>
          <p14:tracePt t="115861" x="1143000" y="3425825"/>
          <p14:tracePt t="115895" x="1131888" y="3465513"/>
          <p14:tracePt t="115928" x="1131888" y="3532188"/>
          <p14:tracePt t="115933" x="1131888" y="3543300"/>
          <p14:tracePt t="115962" x="1154113" y="3582988"/>
          <p14:tracePt t="115967" x="1193800" y="3598863"/>
          <p14:tracePt t="115995" x="1222375" y="3598863"/>
          <p14:tracePt t="115998" x="1233488" y="3598863"/>
          <p14:tracePt t="116028" x="1244600" y="3598863"/>
          <p14:tracePt t="116062" x="1271588" y="3598863"/>
          <p14:tracePt t="116095" x="1338263" y="3576638"/>
          <p14:tracePt t="116128" x="1384300" y="3492500"/>
          <p14:tracePt t="116173" x="1384300" y="3476625"/>
          <p14:tracePt t="116220" x="1384300" y="3465513"/>
          <p14:tracePt t="116228" x="1377950" y="3454400"/>
          <p14:tracePt t="116262" x="1333500" y="3459163"/>
          <p14:tracePt t="116295" x="1227138" y="3554413"/>
          <p14:tracePt t="116332" x="1227138" y="3565525"/>
          <p14:tracePt t="116362" x="1227138" y="3576638"/>
          <p14:tracePt t="116367" x="1227138" y="3594100"/>
          <p14:tracePt t="116396" x="1227138" y="3605213"/>
          <p14:tracePt t="116428" x="1233488" y="3605213"/>
          <p14:tracePt t="116588" x="1233488" y="3598863"/>
          <p14:tracePt t="116604" x="1227138" y="3598863"/>
          <p14:tracePt t="116629" x="1216025" y="3598863"/>
          <p14:tracePt t="116662" x="1177925" y="3598863"/>
          <p14:tracePt t="116694" x="1149350" y="3598863"/>
          <p14:tracePt t="116728" x="1149350" y="3649663"/>
          <p14:tracePt t="116734" x="1160463" y="3649663"/>
          <p14:tracePt t="116761" x="1277938" y="3649663"/>
          <p14:tracePt t="116765" x="1289050" y="3649663"/>
          <p14:tracePt t="116794" x="1333500" y="3638550"/>
          <p14:tracePt t="116861" x="1377950" y="3627438"/>
          <p14:tracePt t="116868" x="1389063" y="3627438"/>
          <p14:tracePt t="116893" x="1400175" y="3609975"/>
          <p14:tracePt t="117068" x="1400175" y="3598863"/>
          <p14:tracePt t="117084" x="1395413" y="3598863"/>
          <p14:tracePt t="117213" x="1395413" y="3587750"/>
          <p14:tracePt t="117229" x="1400175" y="3571875"/>
          <p14:tracePt t="117261" x="1411288" y="3560763"/>
          <p14:tracePt t="117276" x="1411288" y="3532188"/>
          <p14:tracePt t="117295" x="1406525" y="3492500"/>
          <p14:tracePt t="117327" x="1322388" y="3454400"/>
          <p14:tracePt t="117361" x="1311275" y="3454400"/>
          <p14:tracePt t="117394" x="1255713" y="3487738"/>
          <p14:tracePt t="117398" x="1244600" y="3503613"/>
          <p14:tracePt t="117429" x="1189038" y="3543300"/>
          <p14:tracePt t="117461" x="1189038" y="3582988"/>
          <p14:tracePt t="117465" x="1189038" y="3598863"/>
          <p14:tracePt t="117494" x="1238250" y="3665538"/>
          <p14:tracePt t="117499" x="1238250" y="3676650"/>
          <p14:tracePt t="117528" x="1249363" y="3676650"/>
          <p14:tracePt t="117532" x="1260475" y="3694113"/>
          <p14:tracePt t="117562" x="1271588" y="3694113"/>
          <p14:tracePt t="117565" x="1300163" y="3694113"/>
          <p14:tracePt t="117594" x="1316038" y="3694113"/>
          <p14:tracePt t="117598" x="1338263" y="3694113"/>
          <p14:tracePt t="117627" x="1366838" y="3694113"/>
          <p14:tracePt t="117740" x="1377950" y="3683000"/>
          <p14:tracePt t="117757" x="1377950" y="3654425"/>
          <p14:tracePt t="117764" x="1377950" y="3643313"/>
          <p14:tracePt t="117794" x="1377950" y="3605213"/>
          <p14:tracePt t="117828" x="1344613" y="3605213"/>
          <p14:tracePt t="117862" x="1322388" y="3605213"/>
          <p14:tracePt t="117895" x="1266825" y="3609975"/>
          <p14:tracePt t="117937" x="1255713" y="3627438"/>
          <p14:tracePt t="117962" x="1255713" y="3665538"/>
          <p14:tracePt t="117995" x="1289050" y="3716338"/>
          <p14:tracePt t="118000" x="1300163" y="3716338"/>
          <p14:tracePt t="118028" x="1384300" y="3716338"/>
          <p14:tracePt t="118064" x="1417638" y="3705225"/>
          <p14:tracePt t="118096" x="1433513" y="3587750"/>
          <p14:tracePt t="118128" x="1373188" y="3487738"/>
          <p14:tracePt t="118161" x="1154113" y="3359150"/>
          <p14:tracePt t="118195" x="1131888" y="3348038"/>
          <p14:tracePt t="118227" x="1071563" y="3414713"/>
          <p14:tracePt t="118232" x="1038225" y="3465513"/>
          <p14:tracePt t="118261" x="1027113" y="3514725"/>
          <p14:tracePt t="118265" x="1027113" y="3527425"/>
          <p14:tracePt t="118294" x="1027113" y="3594100"/>
          <p14:tracePt t="118298" x="1027113" y="3609975"/>
          <p14:tracePt t="118328" x="1049338" y="3676650"/>
          <p14:tracePt t="118363" x="1060450" y="3676650"/>
          <p14:tracePt t="118395" x="1109663" y="3676650"/>
          <p14:tracePt t="118428" x="1204913" y="3576638"/>
          <p14:tracePt t="118433" x="1204913" y="3565525"/>
          <p14:tracePt t="118462" x="1216025" y="3538538"/>
          <p14:tracePt t="118529" x="1216025" y="3527425"/>
          <p14:tracePt t="118544" x="1193800" y="3527425"/>
          <p14:tracePt t="118561" x="1138238" y="3527425"/>
          <p14:tracePt t="118594" x="1071563" y="3554413"/>
          <p14:tracePt t="118628" x="1071563" y="3576638"/>
          <p14:tracePt t="118661" x="1087438" y="3605213"/>
          <p14:tracePt t="118667" x="1104900" y="3605213"/>
          <p14:tracePt t="118694" x="1171575" y="3605213"/>
          <p14:tracePt t="119631" x="0" y="0"/>
        </p14:tracePtLst>
        <p14:tracePtLst>
          <p14:tracePt t="121118" x="3632200" y="3252788"/>
          <p14:tracePt t="121171" x="3621088" y="3252788"/>
          <p14:tracePt t="121187" x="3609975" y="3252788"/>
          <p14:tracePt t="121203" x="3592513" y="3241675"/>
          <p14:tracePt t="121227" x="3592513" y="3186113"/>
          <p14:tracePt t="121259" x="3592513" y="3108325"/>
          <p14:tracePt t="121295" x="3592513" y="2935288"/>
          <p14:tracePt t="121328" x="3632200" y="2795588"/>
          <p14:tracePt t="121333" x="3632200" y="2784475"/>
          <p14:tracePt t="121361" x="3648075" y="2755900"/>
          <p14:tracePt t="121492" x="3659188" y="2755900"/>
          <p14:tracePt t="121573" x="3670300" y="2755900"/>
          <p14:tracePt t="121605" x="3687763" y="2778125"/>
          <p14:tracePt t="121613" x="3687763" y="2790825"/>
          <p14:tracePt t="121629" x="3687763" y="2895600"/>
          <p14:tracePt t="121661" x="3609975" y="3079750"/>
          <p14:tracePt t="121732" x="3614738" y="3079750"/>
          <p14:tracePt t="121741" x="3632200" y="3057525"/>
          <p14:tracePt t="121762" x="3659188" y="2979738"/>
          <p14:tracePt t="121765" x="3670300" y="2968625"/>
          <p14:tracePt t="121794" x="3687763" y="2957513"/>
          <p14:tracePt t="121909" x="3676650" y="2990850"/>
          <p14:tracePt t="121916" x="3643313" y="3041650"/>
          <p14:tracePt t="121928" x="3643313" y="3074988"/>
          <p14:tracePt t="121961" x="3609975" y="3159125"/>
          <p14:tracePt t="122101" x="3632200" y="3146425"/>
          <p14:tracePt t="122110" x="3648075" y="3146425"/>
          <p14:tracePt t="122128" x="3659188" y="3090863"/>
          <p14:tracePt t="122161" x="3659188" y="2997200"/>
          <p14:tracePt t="122229" x="3676650" y="2997200"/>
          <p14:tracePt t="122244" x="3705225" y="2968625"/>
          <p14:tracePt t="122261" x="3727450" y="2940050"/>
          <p14:tracePt t="122294" x="3771900" y="2873375"/>
          <p14:tracePt t="122357" x="3760788" y="2846388"/>
          <p14:tracePt t="122365" x="3760788" y="2835275"/>
          <p14:tracePt t="122395" x="3771900" y="2824163"/>
          <p14:tracePt t="122549" x="3771900" y="2806700"/>
          <p14:tracePt t="122564" x="3771900" y="2795588"/>
          <p14:tracePt t="122596" x="3771900" y="2784475"/>
          <p14:tracePt t="122612" x="3771900" y="2773363"/>
          <p14:tracePt t="122629" x="3771900" y="2728913"/>
          <p14:tracePt t="122661" x="3760788" y="2717800"/>
          <p14:tracePt t="122996" x="3760788" y="2740025"/>
          <p14:tracePt t="123005" x="3743325" y="2790825"/>
          <p14:tracePt t="123028" x="3727450" y="2862263"/>
          <p14:tracePt t="123061" x="3727450" y="2901950"/>
          <p14:tracePt t="123095" x="3727450" y="2913063"/>
          <p14:tracePt t="123129" x="3727450" y="2962275"/>
          <p14:tracePt t="123161" x="3727450" y="3046413"/>
          <p14:tracePt t="123220" x="3727450" y="3057525"/>
          <p14:tracePt t="123381" x="3727450" y="3068638"/>
          <p14:tracePt t="123493" x="3727450" y="3063875"/>
          <p14:tracePt t="123508" x="3727450" y="3035300"/>
          <p14:tracePt t="123527" x="3727450" y="2979738"/>
          <p14:tracePt t="123561" x="3727450" y="2895600"/>
          <p14:tracePt t="123565" x="3727450" y="2884488"/>
          <p14:tracePt t="123593" x="3727450" y="2835275"/>
          <p14:tracePt t="123596" x="3727450" y="2806700"/>
          <p14:tracePt t="123626" x="3727450" y="2778125"/>
          <p14:tracePt t="123659" x="3727450" y="2767013"/>
          <p14:tracePt t="123749" x="3727450" y="2740025"/>
          <p14:tracePt t="123756" x="3738563" y="2728913"/>
          <p14:tracePt t="123764" x="3738563" y="2717800"/>
          <p14:tracePt t="123795" x="3749675" y="2700338"/>
          <p14:tracePt t="124042" x="3760788" y="2700338"/>
          <p14:tracePt t="124049" x="3760788" y="2755900"/>
          <p14:tracePt t="124061" x="3760788" y="2784475"/>
          <p14:tracePt t="124094" x="3749675" y="2873375"/>
          <p14:tracePt t="124128" x="3738563" y="2924175"/>
          <p14:tracePt t="124161" x="3727450" y="3008313"/>
          <p14:tracePt t="124194" x="3709988" y="3108325"/>
          <p14:tracePt t="124228" x="3709988" y="3186113"/>
          <p14:tracePt t="124232" x="3681413" y="3203575"/>
          <p14:tracePt t="124261" x="3670300" y="3214688"/>
          <p14:tracePt t="124267" x="3670300" y="3241675"/>
          <p14:tracePt t="124294" x="3659188" y="3263900"/>
          <p14:tracePt t="124376" x="3659188" y="3275013"/>
          <p14:tracePt t="124509" x="3659188" y="3270250"/>
          <p14:tracePt t="124524" x="3659188" y="3241675"/>
          <p14:tracePt t="124532" x="3659188" y="3214688"/>
          <p14:tracePt t="124560" x="3659188" y="3090863"/>
          <p14:tracePt t="124595" x="3659188" y="2974975"/>
          <p14:tracePt t="124599" x="3659188" y="2962275"/>
          <p14:tracePt t="124628" x="3659188" y="2935288"/>
          <p14:tracePt t="124662" x="3665538" y="2895600"/>
          <p14:tracePt t="124665" x="3665538" y="2868613"/>
          <p14:tracePt t="124694" x="3665538" y="2795588"/>
          <p14:tracePt t="124810" x="3665538" y="2784475"/>
          <p14:tracePt t="124888" x="3665538" y="2773363"/>
          <p14:tracePt t="124904" x="3665538" y="2755900"/>
          <p14:tracePt t="125000" x="3659188" y="2755900"/>
          <p14:tracePt t="125016" x="3648075" y="2767013"/>
          <p14:tracePt t="125028" x="3632200" y="2795588"/>
          <p14:tracePt t="125096" x="3632200" y="2806700"/>
          <p14:tracePt t="125105" x="3621088" y="2817813"/>
          <p14:tracePt t="125128" x="3621088" y="2846388"/>
          <p14:tracePt t="125161" x="3621088" y="2857500"/>
          <p14:tracePt t="125194" x="3621088" y="2873375"/>
          <p14:tracePt t="125230" x="3621088" y="2884488"/>
          <p14:tracePt t="125351" x="0" y="0"/>
        </p14:tracePtLst>
        <p14:tracePtLst>
          <p14:tracePt t="126209" x="2052638" y="3263900"/>
          <p14:tracePt t="126248" x="2025650" y="3281363"/>
          <p14:tracePt t="126256" x="2014538" y="3281363"/>
          <p14:tracePt t="126264" x="2014538" y="3292475"/>
          <p14:tracePt t="126296" x="1997075" y="3359150"/>
          <p14:tracePt t="126325" x="1997075" y="3421063"/>
          <p14:tracePt t="126328" x="1997075" y="3448050"/>
          <p14:tracePt t="126361" x="2008188" y="3549650"/>
          <p14:tracePt t="126395" x="2008188" y="3560763"/>
          <p14:tracePt t="126546" x="2008188" y="3554413"/>
          <p14:tracePt t="126553" x="2008188" y="3527425"/>
          <p14:tracePt t="126561" x="2008188" y="3514725"/>
          <p14:tracePt t="126593" x="1997075" y="3443288"/>
          <p14:tracePt t="126626" x="1985963" y="3365500"/>
          <p14:tracePt t="126660" x="1985963" y="3348038"/>
          <p14:tracePt t="126720" x="1970088" y="3348038"/>
          <p14:tracePt t="126727" x="1970088" y="3370263"/>
          <p14:tracePt t="126761" x="1970088" y="3487738"/>
          <p14:tracePt t="126795" x="1970088" y="3587750"/>
          <p14:tracePt t="126896" x="1958975" y="3576638"/>
          <p14:tracePt t="126904" x="1941513" y="3538538"/>
          <p14:tracePt t="126928" x="1941513" y="3503613"/>
          <p14:tracePt t="126961" x="1941513" y="3492500"/>
          <p14:tracePt t="127156" x="1941513" y="3481388"/>
          <p14:tracePt t="127187" x="0" y="0"/>
        </p14:tracePtLst>
        <p14:tracePtLst>
          <p14:tracePt t="128029" x="3681413" y="3086100"/>
          <p14:tracePt t="128038" x="3681413" y="3090863"/>
          <p14:tracePt t="128061" x="3681413" y="3108325"/>
          <p14:tracePt t="128094" x="3681413" y="3130550"/>
          <p14:tracePt t="128181" x="3681413" y="3141663"/>
          <p14:tracePt t="128260" x="3681413" y="3124200"/>
          <p14:tracePt t="128268" x="3681413" y="3108325"/>
          <p14:tracePt t="128294" x="3698875" y="2990850"/>
          <p14:tracePt t="128326" x="3709988" y="2906713"/>
          <p14:tracePt t="128361" x="3709988" y="2868613"/>
          <p14:tracePt t="128549" x="3705225" y="2890838"/>
          <p14:tracePt t="128557" x="3705225" y="2901950"/>
          <p14:tracePt t="128564" x="3705225" y="2946400"/>
          <p14:tracePt t="128594" x="3670300" y="3074988"/>
          <p14:tracePt t="128599" x="3670300" y="3086100"/>
          <p14:tracePt t="128628" x="3643313" y="3097213"/>
          <p14:tracePt t="128661" x="3632200" y="3097213"/>
          <p14:tracePt t="128836" x="3621088" y="3124200"/>
          <p14:tracePt t="128844" x="3621088" y="3141663"/>
          <p14:tracePt t="129012" x="3625850" y="3152775"/>
          <p14:tracePt t="129028" x="3636963" y="3152775"/>
          <p14:tracePt t="129253" x="3654425" y="3163888"/>
          <p14:tracePt t="129260" x="3632200" y="3181350"/>
          <p14:tracePt t="129295" x="3632200" y="3219450"/>
          <p14:tracePt t="129327" x="3632200" y="3230563"/>
          <p14:tracePt t="129380" x="3636963" y="3241675"/>
          <p14:tracePt t="129394" x="3648075" y="3236913"/>
          <p14:tracePt t="129398" x="3648075" y="3225800"/>
          <p14:tracePt t="129428" x="3648075" y="3208338"/>
          <p14:tracePt t="129621" x="3648075" y="3197225"/>
          <p14:tracePt t="129972" x="3648075" y="3186113"/>
          <p14:tracePt t="129980" x="3648075" y="3170238"/>
          <p14:tracePt t="129995" x="3659188" y="3159125"/>
          <p14:tracePt t="130088" x="3676650" y="3146425"/>
          <p14:tracePt t="130121" x="3687763" y="3135313"/>
          <p14:tracePt t="130138" x="3687763" y="3119438"/>
          <p14:tracePt t="130161" x="3698875" y="3108325"/>
          <p14:tracePt t="130194" x="3698875" y="3079750"/>
          <p14:tracePt t="130228" x="3709988" y="3030538"/>
          <p14:tracePt t="130263" x="3743325" y="2990850"/>
          <p14:tracePt t="130359" x="3743325" y="2974975"/>
          <p14:tracePt t="130367" x="3754438" y="2962275"/>
          <p14:tracePt t="130393" x="3754438" y="2951163"/>
          <p14:tracePt t="130697" x="3765550" y="2951163"/>
          <p14:tracePt t="130728" x="3776663" y="2957513"/>
          <p14:tracePt t="130744" x="3794125" y="2957513"/>
          <p14:tracePt t="130761" x="3805238" y="2957513"/>
          <p14:tracePt t="130795" x="3816350" y="2957513"/>
          <p14:tracePt t="130829" x="3827463" y="2957513"/>
          <p14:tracePt t="130834" x="3871913" y="2974975"/>
          <p14:tracePt t="130954" x="3887788" y="2974975"/>
          <p14:tracePt t="131016" x="3876675" y="2962275"/>
          <p14:tracePt t="131032" x="3849688" y="2951163"/>
          <p14:tracePt t="131040" x="3838575" y="2951163"/>
          <p14:tracePt t="131059" x="3765550" y="2951163"/>
          <p14:tracePt t="131092" x="3614738" y="2951163"/>
          <p14:tracePt t="131096" x="3570288" y="2951163"/>
          <p14:tracePt t="131127" x="3392488" y="2997200"/>
          <p14:tracePt t="131159" x="3325813" y="3035300"/>
          <p14:tracePt t="131193" x="3235325" y="3097213"/>
          <p14:tracePt t="131226" x="3224213" y="3108325"/>
          <p14:tracePt t="131337" x="3263900" y="3068638"/>
          <p14:tracePt t="131344" x="3336925" y="3035300"/>
          <p14:tracePt t="131362" x="3392488" y="3035300"/>
          <p14:tracePt t="131394" x="3536950" y="3001963"/>
          <p14:tracePt t="131400" x="3581400" y="3001963"/>
          <p14:tracePt t="131428" x="3648075" y="3001963"/>
          <p14:tracePt t="131433" x="3716338" y="2986088"/>
          <p14:tracePt t="131461" x="3821113" y="2986088"/>
          <p14:tracePt t="131465" x="3849688" y="2986088"/>
          <p14:tracePt t="131494" x="3860800" y="2986088"/>
          <p14:tracePt t="131545" x="3876675" y="2986088"/>
          <p14:tracePt t="131688" x="3887788" y="2986088"/>
          <p14:tracePt t="131696" x="3900488" y="2986088"/>
          <p14:tracePt t="131785" x="3894138" y="2986088"/>
          <p14:tracePt t="131913" x="3865563" y="2986088"/>
          <p14:tracePt t="131921" x="3854450" y="2986088"/>
          <p14:tracePt t="131929" x="3838575" y="2990850"/>
          <p14:tracePt t="131961" x="3738563" y="3063875"/>
          <p14:tracePt t="131996" x="3727450" y="3074988"/>
          <p14:tracePt t="132120" x="3732213" y="3074988"/>
          <p14:tracePt t="132136" x="3749675" y="3068638"/>
          <p14:tracePt t="132162" x="3798888" y="3057525"/>
          <p14:tracePt t="132232" x="3827463" y="3041650"/>
          <p14:tracePt t="132242" x="3922713" y="3024188"/>
          <p14:tracePt t="132261" x="4060825" y="2986088"/>
          <p14:tracePt t="132294" x="4306888" y="2935288"/>
          <p14:tracePt t="132424" x="4318000" y="2924175"/>
          <p14:tracePt t="132456" x="4295775" y="2924175"/>
          <p14:tracePt t="132465" x="4284663" y="2924175"/>
          <p14:tracePt t="132494" x="4111625" y="2924175"/>
          <p14:tracePt t="132499" x="4044950" y="2924175"/>
          <p14:tracePt t="132529" x="3905250" y="2935288"/>
          <p14:tracePt t="132561" x="3894138" y="2935288"/>
          <p14:tracePt t="133033" x="3787775" y="2968625"/>
          <p14:tracePt t="133041" x="3659188" y="3013075"/>
          <p14:tracePt t="133061" x="3463925" y="3074988"/>
          <p14:tracePt t="133064" x="3392488" y="3108325"/>
          <p14:tracePt t="133094" x="3190875" y="3214688"/>
          <p14:tracePt t="133128" x="3106738" y="3286125"/>
          <p14:tracePt t="133133" x="3040063" y="3319463"/>
          <p14:tracePt t="133161" x="2889250" y="3387725"/>
          <p14:tracePt t="133166" x="2873375" y="3398838"/>
          <p14:tracePt t="133194" x="2789238" y="3454400"/>
          <p14:tracePt t="133198" x="2762250" y="3470275"/>
          <p14:tracePt t="133228" x="2560638" y="3549650"/>
          <p14:tracePt t="133261" x="2409825" y="3549650"/>
          <p14:tracePt t="133295" x="2225675" y="3565525"/>
          <p14:tracePt t="133328" x="2214563" y="3565525"/>
          <p14:tracePt t="133388" x="2187575" y="3565525"/>
          <p14:tracePt t="133395" x="2176463" y="3565525"/>
          <p14:tracePt t="133428" x="2181225" y="3560763"/>
          <p14:tracePt t="133461" x="2181225" y="3521075"/>
          <p14:tracePt t="133494" x="2074863" y="3381375"/>
          <p14:tracePt t="133528" x="1785938" y="3325813"/>
          <p14:tracePt t="133532" x="1735138" y="3325813"/>
          <p14:tracePt t="133561" x="1706563" y="3325813"/>
          <p14:tracePt t="133596" x="1668463" y="3348038"/>
          <p14:tracePt t="133630" x="1651000" y="3370263"/>
          <p14:tracePt t="133662" x="1662113" y="3387725"/>
          <p14:tracePt t="133694" x="1757363" y="3425825"/>
          <p14:tracePt t="133728" x="1808163" y="3436938"/>
          <p14:tracePt t="133772" x="1819275" y="3436938"/>
          <p14:tracePt t="133795" x="1835150" y="3432175"/>
          <p14:tracePt t="133884" x="1835150" y="3436938"/>
          <p14:tracePt t="133893" x="1863725" y="3454400"/>
          <p14:tracePt t="133901" x="1879600" y="3503613"/>
          <p14:tracePt t="133927" x="1935163" y="3576638"/>
          <p14:tracePt t="133932" x="1952625" y="3576638"/>
          <p14:tracePt t="133961" x="1992313" y="3576638"/>
          <p14:tracePt t="133996" x="2014538" y="3487738"/>
          <p14:tracePt t="134028" x="2014538" y="3448050"/>
          <p14:tracePt t="134093" x="2008188" y="3448050"/>
          <p14:tracePt t="134612" x="2030413" y="3436938"/>
          <p14:tracePt t="134620" x="2097088" y="3436938"/>
          <p14:tracePt t="134627" x="2192338" y="3398838"/>
          <p14:tracePt t="134661" x="2498725" y="3325813"/>
          <p14:tracePt t="134694" x="2773363" y="3275013"/>
          <p14:tracePt t="134728" x="2968625" y="3208338"/>
          <p14:tracePt t="134732" x="3062288" y="3208338"/>
          <p14:tracePt t="134760" x="3186113" y="3159125"/>
          <p14:tracePt t="134763" x="3197225" y="3146425"/>
          <p14:tracePt t="134791" x="3208338" y="3146425"/>
          <p14:tracePt t="134824" x="3279775" y="3101975"/>
          <p14:tracePt t="134857" x="3436938" y="3052763"/>
          <p14:tracePt t="134858" x="3532188" y="3035300"/>
          <p14:tracePt t="134890" x="3676650" y="2962275"/>
          <p14:tracePt t="134930" x="3687763" y="2962275"/>
          <p14:tracePt t="134957" x="3743325" y="2962275"/>
          <p14:tracePt t="135011" x="3716338" y="3008313"/>
          <p14:tracePt t="135025" x="3705225" y="3019425"/>
          <p14:tracePt t="135059" x="3705225" y="3046413"/>
          <p14:tracePt t="135092" x="3705225" y="3074988"/>
          <p14:tracePt t="135125" x="3709988" y="3086100"/>
          <p14:tracePt t="135190" x="3721100" y="3086100"/>
          <p14:tracePt t="135220" x="3749675" y="3063875"/>
          <p14:tracePt t="135228" x="3783013" y="3030538"/>
          <p14:tracePt t="135262" x="3832225" y="2813050"/>
          <p14:tracePt t="135295" x="3843338" y="2744788"/>
          <p14:tracePt t="135300" x="3860800" y="2717800"/>
          <p14:tracePt t="135327" x="3887788" y="2644775"/>
          <p14:tracePt t="135359" x="3927475" y="2578100"/>
          <p14:tracePt t="135427" x="3905250" y="2578100"/>
          <p14:tracePt t="135436" x="3894138" y="2600325"/>
          <p14:tracePt t="135459" x="3860800" y="2773363"/>
          <p14:tracePt t="135493" x="3860800" y="2979738"/>
          <p14:tracePt t="135526" x="3860800" y="3097213"/>
          <p14:tracePt t="135560" x="3860800" y="3152775"/>
          <p14:tracePt t="135717" x="3860800" y="3113088"/>
          <p14:tracePt t="135724" x="3860800" y="3063875"/>
          <p14:tracePt t="135732" x="3860800" y="3019425"/>
          <p14:tracePt t="135761" x="3860800" y="2873375"/>
          <p14:tracePt t="135765" x="3860800" y="2828925"/>
          <p14:tracePt t="135794" x="3860800" y="2740025"/>
          <p14:tracePt t="135798" x="3860800" y="2711450"/>
          <p14:tracePt t="135829" x="3860800" y="2611438"/>
          <p14:tracePt t="135837" x="3860800" y="2600325"/>
          <p14:tracePt t="135924" x="3860800" y="2655888"/>
          <p14:tracePt t="135935" x="3860800" y="2667000"/>
          <p14:tracePt t="135961" x="3860800" y="2728913"/>
          <p14:tracePt t="135965" x="3860800" y="2790825"/>
          <p14:tracePt t="135994" x="3838575" y="2906713"/>
          <p14:tracePt t="136028" x="3827463" y="2990850"/>
          <p14:tracePt t="136061" x="3827463" y="3057525"/>
          <p14:tracePt t="136094" x="3827463" y="3108325"/>
          <p14:tracePt t="136265" x="3827463" y="3068638"/>
          <p14:tracePt t="136272" x="3827463" y="3041650"/>
          <p14:tracePt t="136295" x="3794125" y="2986088"/>
          <p14:tracePt t="136299" x="3794125" y="2951163"/>
          <p14:tracePt t="136325" x="3783013" y="2846388"/>
          <p14:tracePt t="136328" x="3783013" y="2778125"/>
          <p14:tracePt t="136361" x="3783013" y="2611438"/>
          <p14:tracePt t="136394" x="3783013" y="2538413"/>
          <p14:tracePt t="136488" x="3754438" y="2538413"/>
          <p14:tracePt t="136496" x="3738563" y="2538413"/>
          <p14:tracePt t="136529" x="3721100" y="2740025"/>
          <p14:tracePt t="136561" x="3721100" y="3057525"/>
          <p14:tracePt t="136594" x="3721100" y="3248025"/>
          <p14:tracePt t="136601" x="3721100" y="3275013"/>
          <p14:tracePt t="136628" x="3721100" y="3325813"/>
          <p14:tracePt t="136632" x="3721100" y="3336925"/>
          <p14:tracePt t="136661" x="3709988" y="3354388"/>
          <p14:tracePt t="136761" x="3709988" y="3330575"/>
          <p14:tracePt t="136768" x="3692525" y="3297238"/>
          <p14:tracePt t="136795" x="3692525" y="3159125"/>
          <p14:tracePt t="136829" x="3692525" y="2997200"/>
          <p14:tracePt t="136861" x="3705225" y="2962275"/>
          <p14:tracePt t="136865" x="3721100" y="2917825"/>
          <p14:tracePt t="136895" x="3721100" y="2873375"/>
          <p14:tracePt t="136928" x="3732213" y="2862263"/>
          <p14:tracePt t="137001" x="3732213" y="2868613"/>
          <p14:tracePt t="137008" x="3732213" y="2928938"/>
          <p14:tracePt t="137028" x="3732213" y="3041650"/>
          <p14:tracePt t="137061" x="3732213" y="3270250"/>
          <p14:tracePt t="137065" x="3732213" y="3297238"/>
          <p14:tracePt t="137095" x="3732213" y="3387725"/>
          <p14:tracePt t="137099" x="3732213" y="3432175"/>
          <p14:tracePt t="137127" x="3732213" y="3487738"/>
          <p14:tracePt t="137240" x="3732213" y="3432175"/>
          <p14:tracePt t="137249" x="3732213" y="3421063"/>
          <p14:tracePt t="137261" x="3732213" y="3409950"/>
          <p14:tracePt t="137296" x="3732213" y="3090863"/>
          <p14:tracePt t="137326" x="3732213" y="2979738"/>
          <p14:tracePt t="137448" x="3732213" y="3019425"/>
          <p14:tracePt t="137457" x="3732213" y="3068638"/>
          <p14:tracePt t="137465" x="3732213" y="3119438"/>
          <p14:tracePt t="137494" x="3721100" y="3319463"/>
          <p14:tracePt t="137498" x="3705225" y="3414713"/>
          <p14:tracePt t="137528" x="3705225" y="3527425"/>
          <p14:tracePt t="137561" x="3705225" y="3587750"/>
          <p14:tracePt t="137642" x="3705225" y="3582988"/>
          <p14:tracePt t="137649" x="3716338" y="3538538"/>
          <p14:tracePt t="137661" x="3716338" y="3470275"/>
          <p14:tracePt t="137694" x="3716338" y="3259138"/>
          <p14:tracePt t="137697" x="3716338" y="3230563"/>
          <p14:tracePt t="137728" x="3716338" y="3041650"/>
          <p14:tracePt t="137761" x="3787775" y="2901950"/>
          <p14:tracePt t="137794" x="3805238" y="2828925"/>
          <p14:tracePt t="137832" x="3798888" y="2835275"/>
          <p14:tracePt t="137861" x="3783013" y="2928938"/>
          <p14:tracePt t="137867" x="3783013" y="2997200"/>
          <p14:tracePt t="137894" x="3783013" y="3175000"/>
          <p14:tracePt t="137898" x="3783013" y="3263900"/>
          <p14:tracePt t="137928" x="3783013" y="3436938"/>
          <p14:tracePt t="137961" x="3783013" y="3465513"/>
          <p14:tracePt t="138041" x="3783013" y="3454400"/>
          <p14:tracePt t="138264" x="3783013" y="3432175"/>
          <p14:tracePt t="138272" x="3732213" y="3376613"/>
          <p14:tracePt t="138294" x="3654425" y="3365500"/>
          <p14:tracePt t="138329" x="3175000" y="3365500"/>
          <p14:tracePt t="138362" x="2416175" y="3448050"/>
          <p14:tracePt t="138394" x="2349500" y="3503613"/>
          <p14:tracePt t="138427" x="2292350" y="3532188"/>
          <p14:tracePt t="138461" x="2254250" y="3598863"/>
          <p14:tracePt t="138495" x="2243138" y="3654425"/>
          <p14:tracePt t="138616" x="2214563" y="3665538"/>
          <p14:tracePt t="138625" x="2165350" y="3665538"/>
          <p14:tracePt t="138635" x="2114550" y="3638550"/>
          <p14:tracePt t="138661" x="1879600" y="3605213"/>
          <p14:tracePt t="138666" x="1835150" y="3605213"/>
          <p14:tracePt t="138695" x="1724025" y="3605213"/>
          <p14:tracePt t="138730" x="1712913" y="3616325"/>
          <p14:tracePt t="138763" x="1724025" y="3643313"/>
          <p14:tracePt t="138795" x="1746250" y="3676650"/>
          <p14:tracePt t="138830" x="1785938" y="3676650"/>
          <p14:tracePt t="138834" x="1801813" y="3676650"/>
          <p14:tracePt t="138861" x="1812925" y="3676650"/>
          <p14:tracePt t="138892" x="1863725" y="3676650"/>
          <p14:tracePt t="138929" x="2003425" y="3694113"/>
          <p14:tracePt t="138959" x="2159000" y="3694113"/>
          <p14:tracePt t="138991" x="2181225" y="3694113"/>
          <p14:tracePt t="139030" x="2198688" y="3694113"/>
          <p14:tracePt t="139058" x="2220913" y="3687763"/>
          <p14:tracePt t="139093" x="2254250" y="3543300"/>
          <p14:tracePt t="139127" x="2254250" y="3409950"/>
          <p14:tracePt t="139159" x="2187575" y="3303588"/>
          <p14:tracePt t="139163" x="2176463" y="3292475"/>
          <p14:tracePt t="139193" x="2085975" y="3248025"/>
          <p14:tracePt t="139196" x="2058988" y="3248025"/>
          <p14:tracePt t="139230" x="1941513" y="3230563"/>
          <p14:tracePt t="139261" x="1890713" y="3230563"/>
          <p14:tracePt t="139295" x="1808163" y="3252788"/>
          <p14:tracePt t="139328" x="1673225" y="3348038"/>
          <p14:tracePt t="139332" x="1662113" y="3359150"/>
          <p14:tracePt t="139361" x="1617663" y="3425825"/>
          <p14:tracePt t="139394" x="1579563" y="3498850"/>
          <p14:tracePt t="139398" x="1579563" y="3527425"/>
          <p14:tracePt t="139426" x="1635125" y="3632200"/>
          <p14:tracePt t="139428" x="1684338" y="3665538"/>
          <p14:tracePt t="139459" x="1997075" y="3778250"/>
          <p14:tracePt t="139492" x="2070100" y="3778250"/>
          <p14:tracePt t="139526" x="2130425" y="3767138"/>
          <p14:tracePt t="139561" x="2176463" y="3694113"/>
          <p14:tracePt t="139566" x="2187575" y="3683000"/>
          <p14:tracePt t="139597" x="2203450" y="3654425"/>
          <p14:tracePt t="139628" x="2203450" y="3616325"/>
          <p14:tracePt t="139661" x="2192338" y="3605213"/>
          <p14:tracePt t="139696" x="2108200" y="3594100"/>
          <p14:tracePt t="139728" x="2052638" y="3576638"/>
          <p14:tracePt t="139733" x="1997075" y="3576638"/>
          <p14:tracePt t="139761" x="1958975" y="3609975"/>
          <p14:tracePt t="139765" x="1930400" y="3654425"/>
          <p14:tracePt t="139793" x="1885950" y="3665538"/>
          <p14:tracePt t="139826" x="1874838" y="3665538"/>
          <p14:tracePt t="139859" x="1835150" y="3665538"/>
          <p14:tracePt t="139892" x="1735138" y="3665538"/>
          <p14:tracePt t="139978" x="1724025" y="3665538"/>
          <p14:tracePt t="140010" x="1712913" y="3665538"/>
          <p14:tracePt t="140108" x="1684338" y="3665538"/>
          <p14:tracePt t="140116" x="1673225" y="3665538"/>
          <p14:tracePt t="140127" x="1657350" y="3665538"/>
          <p14:tracePt t="140159" x="1601788" y="3665538"/>
          <p14:tracePt t="140192" x="1590675" y="3665538"/>
          <p14:tracePt t="140333" x="1595438" y="3660775"/>
          <p14:tracePt t="140347" x="1612900" y="3616325"/>
          <p14:tracePt t="140360" x="1628775" y="3582988"/>
          <p14:tracePt t="140393" x="1628775" y="3560763"/>
          <p14:tracePt t="140428" x="1639888" y="3549650"/>
          <p14:tracePt t="140462" x="1684338" y="3487738"/>
          <p14:tracePt t="140496" x="1724025" y="3448050"/>
          <p14:tracePt t="140557" x="1768475" y="3421063"/>
          <p14:tracePt t="140565" x="1779588" y="3409950"/>
          <p14:tracePt t="140594" x="1797050" y="3365500"/>
          <p14:tracePt t="140628" x="1819275" y="3354388"/>
          <p14:tracePt t="140797" x="1812925" y="3354388"/>
          <p14:tracePt t="140815" x="1752600" y="3354388"/>
          <p14:tracePt t="140829" x="1712913" y="3376613"/>
          <p14:tracePt t="140862" x="1624013" y="3403600"/>
          <p14:tracePt t="140896" x="1590675" y="3436938"/>
          <p14:tracePt t="140928" x="1568450" y="3470275"/>
          <p14:tracePt t="141020" x="1557338" y="3487738"/>
          <p14:tracePt t="141086" x="1557338" y="3498850"/>
          <p14:tracePt t="141116" x="1562100" y="3498850"/>
          <p14:tracePt t="141132" x="1573213" y="3498850"/>
          <p14:tracePt t="141161" x="1628775" y="3492500"/>
          <p14:tracePt t="141165" x="1657350" y="3476625"/>
          <p14:tracePt t="141194" x="1668463" y="3465513"/>
          <p14:tracePt t="141229" x="1684338" y="3454400"/>
          <p14:tracePt t="141261" x="1724025" y="3436938"/>
          <p14:tracePt t="141453" x="1724025" y="3443288"/>
          <p14:tracePt t="141504" x="1717675" y="3459163"/>
          <p14:tracePt t="141512" x="1701800" y="3470275"/>
          <p14:tracePt t="141528" x="1690688" y="3481388"/>
          <p14:tracePt t="141561" x="1668463" y="3509963"/>
          <p14:tracePt t="141773" x="1651000" y="3521075"/>
          <p14:tracePt t="141788" x="1651000" y="3532188"/>
          <p14:tracePt t="141806" x="1639888" y="3549650"/>
          <p14:tracePt t="141829" x="1601788" y="3560763"/>
          <p14:tracePt t="141862" x="1590675" y="3571875"/>
          <p14:tracePt t="141895" x="1573213" y="3616325"/>
          <p14:tracePt t="142029" x="1573213" y="3605213"/>
          <p14:tracePt t="142045" x="1573213" y="3594100"/>
          <p14:tracePt t="142078" x="1573213" y="3582988"/>
          <p14:tracePt t="142095" x="1562100" y="3571875"/>
          <p14:tracePt t="142128" x="1517650" y="3543300"/>
          <p14:tracePt t="142161" x="1439863" y="3514725"/>
          <p14:tracePt t="142194" x="1282700" y="3514725"/>
          <p14:tracePt t="142200" x="1255713" y="3514725"/>
          <p14:tracePt t="142226" x="1189038" y="3514725"/>
          <p14:tracePt t="142259" x="1160463" y="3514725"/>
          <p14:tracePt t="142303" x="1149350" y="3514725"/>
          <p14:tracePt t="142325" x="1138238" y="3538538"/>
          <p14:tracePt t="142358" x="1120775" y="3560763"/>
          <p14:tracePt t="142394" x="1120775" y="3571875"/>
          <p14:tracePt t="142427" x="1109663" y="3643313"/>
          <p14:tracePt t="142460" x="1109663" y="3722688"/>
          <p14:tracePt t="142465" x="1109663" y="3749675"/>
          <p14:tracePt t="142494" x="1143000" y="3783013"/>
          <p14:tracePt t="142498" x="1189038" y="3800475"/>
          <p14:tracePt t="142528" x="1211263" y="3800475"/>
          <p14:tracePt t="142561" x="1249363" y="3811588"/>
          <p14:tracePt t="142594" x="1355725" y="3844925"/>
          <p14:tracePt t="142601" x="1373188" y="3844925"/>
          <p14:tracePt t="142628" x="1395413" y="3844925"/>
          <p14:tracePt t="142660" x="1422400" y="3838575"/>
          <p14:tracePt t="142696" x="1462088" y="3811588"/>
          <p14:tracePt t="142728" x="1489075" y="3771900"/>
          <p14:tracePt t="142761" x="1533525" y="3671888"/>
          <p14:tracePt t="142791" x="1533525" y="3616325"/>
          <p14:tracePt t="142825" x="1511300" y="3554413"/>
          <p14:tracePt t="142860" x="1466850" y="3498850"/>
          <p14:tracePt t="142864" x="1455738" y="3481388"/>
          <p14:tracePt t="142894" x="1384300" y="3409950"/>
          <p14:tracePt t="142897" x="1322388" y="3376613"/>
          <p14:tracePt t="142928" x="1154113" y="3319463"/>
          <p14:tracePt t="142976" x="1138238" y="3319463"/>
          <p14:tracePt t="142995" x="1109663" y="3330575"/>
          <p14:tracePt t="143027" x="1071563" y="3381375"/>
          <p14:tracePt t="143060" x="1016000" y="3425825"/>
          <p14:tracePt t="143064" x="1016000" y="3436938"/>
          <p14:tracePt t="143094" x="1016000" y="3476625"/>
          <p14:tracePt t="143097" x="1016000" y="3503613"/>
          <p14:tracePt t="143127" x="1016000" y="3543300"/>
          <p14:tracePt t="143160" x="1054100" y="3643313"/>
          <p14:tracePt t="143194" x="1238250" y="3705225"/>
          <p14:tracePt t="143227" x="1373188" y="3722688"/>
          <p14:tracePt t="143262" x="1400175" y="3722688"/>
          <p14:tracePt t="143266" x="1411288" y="3733800"/>
          <p14:tracePt t="143294" x="1477963" y="3733800"/>
          <p14:tracePt t="143328" x="1517650" y="3733800"/>
          <p14:tracePt t="143360" x="1528763" y="3733800"/>
          <p14:tracePt t="143448" x="1544638" y="3733800"/>
          <p14:tracePt t="143465" x="1573213" y="3727450"/>
          <p14:tracePt t="143472" x="1584325" y="3727450"/>
          <p14:tracePt t="143496" x="1595438" y="3716338"/>
          <p14:tracePt t="143544" x="1595438" y="3698875"/>
          <p14:tracePt t="143560" x="1595438" y="3660775"/>
          <p14:tracePt t="143594" x="1595438" y="3643313"/>
          <p14:tracePt t="143627" x="1562100" y="3594100"/>
          <p14:tracePt t="143663" x="1522413" y="3565525"/>
          <p14:tracePt t="143667" x="1511300" y="3565525"/>
          <p14:tracePt t="143694" x="1439863" y="3538538"/>
          <p14:tracePt t="143697" x="1428750" y="3527425"/>
          <p14:tracePt t="143728" x="1349375" y="3487738"/>
          <p14:tracePt t="143785" x="1304925" y="3487738"/>
          <p14:tracePt t="143794" x="1293813" y="3487738"/>
          <p14:tracePt t="143827" x="1238250" y="3487738"/>
          <p14:tracePt t="143864" x="1227138" y="3487738"/>
          <p14:tracePt t="143894" x="1216025" y="3487738"/>
          <p14:tracePt t="143897" x="1200150" y="3487738"/>
          <p14:tracePt t="143928" x="1143000" y="3492500"/>
          <p14:tracePt t="143961" x="1131888" y="3549650"/>
          <p14:tracePt t="143994" x="1131888" y="3609975"/>
          <p14:tracePt t="144027" x="1154113" y="3727450"/>
          <p14:tracePt t="144060" x="1238250" y="3738563"/>
          <p14:tracePt t="144065" x="1249363" y="3738563"/>
          <p14:tracePt t="144094" x="1333500" y="3738563"/>
          <p14:tracePt t="144098" x="1360488" y="3738563"/>
          <p14:tracePt t="144127" x="1433513" y="3738563"/>
          <p14:tracePt t="144160" x="1444625" y="3738563"/>
          <p14:tracePt t="144194" x="1466850" y="3738563"/>
          <p14:tracePt t="144227" x="1568450" y="3738563"/>
          <p14:tracePt t="144233" x="1595438" y="3727450"/>
          <p14:tracePt t="144260" x="1724025" y="3638550"/>
          <p14:tracePt t="144265" x="1735138" y="3621088"/>
          <p14:tracePt t="144294" x="1885950" y="3582988"/>
          <p14:tracePt t="144297" x="1919288" y="3554413"/>
          <p14:tracePt t="144327" x="2008188" y="3538538"/>
          <p14:tracePt t="144362" x="2019300" y="3527425"/>
          <p14:tracePt t="144394" x="2058988" y="3487738"/>
          <p14:tracePt t="144429" x="2165350" y="3425825"/>
          <p14:tracePt t="144434" x="2259013" y="3409950"/>
          <p14:tracePt t="144460" x="2405063" y="3376613"/>
          <p14:tracePt t="144464" x="2432050" y="3376613"/>
          <p14:tracePt t="144494" x="2520950" y="3376613"/>
          <p14:tracePt t="144497" x="2566988" y="3376613"/>
          <p14:tracePt t="144530" x="2733675" y="3376613"/>
          <p14:tracePt t="144560" x="2855913" y="3343275"/>
          <p14:tracePt t="144594" x="2906713" y="3319463"/>
          <p14:tracePt t="144628" x="2984500" y="3270250"/>
          <p14:tracePt t="144633" x="3017838" y="3219450"/>
          <p14:tracePt t="144661" x="3090863" y="3152775"/>
          <p14:tracePt t="144696" x="3157538" y="3124200"/>
          <p14:tracePt t="144728" x="3168650" y="3124200"/>
          <p14:tracePt t="144761" x="3319463" y="3090863"/>
          <p14:tracePt t="144794" x="3336925" y="3090863"/>
          <p14:tracePt t="144863" x="3348038" y="3090863"/>
          <p14:tracePt t="144894" x="3359150" y="3097213"/>
          <p14:tracePt t="144937" x="3359150" y="3113088"/>
          <p14:tracePt t="144961" x="3297238" y="3170238"/>
          <p14:tracePt t="144995" x="3051175" y="3259138"/>
          <p14:tracePt t="145001" x="3024188" y="3275013"/>
          <p14:tracePt t="145027" x="2867025" y="3308350"/>
          <p14:tracePt t="145061" x="2678113" y="3370263"/>
          <p14:tracePt t="145066" x="2649538" y="3387725"/>
          <p14:tracePt t="145094" x="2498725" y="3470275"/>
          <p14:tracePt t="145099" x="2449513" y="3487738"/>
          <p14:tracePt t="145128" x="2325688" y="3549650"/>
          <p14:tracePt t="145161" x="2247900" y="3594100"/>
          <p14:tracePt t="145195" x="2165350" y="3609975"/>
          <p14:tracePt t="145201" x="2154238" y="3621088"/>
          <p14:tracePt t="145228" x="2070100" y="3649663"/>
          <p14:tracePt t="145232" x="2041525" y="3665538"/>
          <p14:tracePt t="145261" x="1952625" y="3694113"/>
          <p14:tracePt t="145297" x="1885950" y="3694113"/>
          <p14:tracePt t="145303" x="1841500" y="3694113"/>
          <p14:tracePt t="145326" x="1752600" y="3694113"/>
          <p14:tracePt t="145359" x="1562100" y="3654425"/>
          <p14:tracePt t="145363" x="1550988" y="3654425"/>
          <p14:tracePt t="145393" x="1484313" y="3609975"/>
          <p14:tracePt t="145396" x="1466850" y="3609975"/>
          <p14:tracePt t="145468" x="1466850" y="3598863"/>
          <p14:tracePt t="145549" x="1477963" y="3587750"/>
          <p14:tracePt t="145564" x="1477963" y="3594100"/>
          <p14:tracePt t="145580" x="1489075" y="3621088"/>
          <p14:tracePt t="145595" x="1500188" y="3632200"/>
          <p14:tracePt t="145598" x="1500188" y="3649663"/>
          <p14:tracePt t="145628" x="1500188" y="3698875"/>
          <p14:tracePt t="145677" x="1500188" y="3711575"/>
          <p14:tracePt t="145694" x="1450975" y="3738563"/>
          <p14:tracePt t="145728" x="1200150" y="3738563"/>
          <p14:tracePt t="145733" x="1131888" y="3738563"/>
          <p14:tracePt t="145761" x="708025" y="3676650"/>
          <p14:tracePt t="145765" x="552450" y="3632200"/>
          <p14:tracePt t="145794" x="239713" y="3549650"/>
          <p14:tracePt t="145798" x="223838" y="3538538"/>
          <p14:tracePt t="145828" x="223838" y="3459163"/>
          <p14:tracePt t="145861" x="223838" y="3365500"/>
          <p14:tracePt t="145869" x="223838" y="3330575"/>
          <p14:tracePt t="145894" x="223838" y="3303588"/>
          <p14:tracePt t="145948" x="234950" y="3292475"/>
          <p14:tracePt t="146013" x="234950" y="3314700"/>
          <p14:tracePt t="146021" x="234950" y="3359150"/>
          <p14:tracePt t="146028" x="246063" y="3392488"/>
          <p14:tracePt t="146060" x="346075" y="3594100"/>
          <p14:tracePt t="146093" x="468313" y="3671888"/>
          <p14:tracePt t="146128" x="557213" y="3683000"/>
          <p14:tracePt t="146161" x="608013" y="3683000"/>
          <p14:tracePt t="146166" x="658813" y="3683000"/>
          <p14:tracePt t="146194" x="730250" y="3744913"/>
          <p14:tracePt t="146199" x="747713" y="3760788"/>
          <p14:tracePt t="146228" x="858838" y="3789363"/>
          <p14:tracePt t="146261" x="1009650" y="3789363"/>
          <p14:tracePt t="146295" x="1127125" y="3760788"/>
          <p14:tracePt t="146300" x="1127125" y="3711575"/>
          <p14:tracePt t="146328" x="1127125" y="3676650"/>
          <p14:tracePt t="146333" x="1143000" y="3632200"/>
          <p14:tracePt t="146362" x="1143000" y="3621088"/>
          <p14:tracePt t="146444" x="1143000" y="3687763"/>
          <p14:tracePt t="146452" x="1143000" y="3705225"/>
          <p14:tracePt t="146462" x="1131888" y="3749675"/>
          <p14:tracePt t="146494" x="1211263" y="3906838"/>
          <p14:tracePt t="146527" x="1462088" y="3906838"/>
          <p14:tracePt t="146533" x="1579563" y="3906838"/>
          <p14:tracePt t="146561" x="2036763" y="3844925"/>
          <p14:tracePt t="146565" x="2198688" y="3778250"/>
          <p14:tracePt t="146594" x="2409825" y="3616325"/>
          <p14:tracePt t="146628" x="2420938" y="3605213"/>
          <p14:tracePt t="146661" x="2516188" y="3576638"/>
          <p14:tracePt t="146694" x="2655888" y="3532188"/>
          <p14:tracePt t="146727" x="2740025" y="3503613"/>
          <p14:tracePt t="146762" x="2778125" y="3476625"/>
          <p14:tracePt t="146765" x="2795588" y="3465513"/>
          <p14:tracePt t="146794" x="2862263" y="3436938"/>
          <p14:tracePt t="146798" x="2917825" y="3381375"/>
          <p14:tracePt t="146828" x="3079750" y="3252788"/>
          <p14:tracePt t="146861" x="3190875" y="3175000"/>
          <p14:tracePt t="146959" x="3190875" y="3186113"/>
          <p14:tracePt t="146967" x="3168650" y="3197225"/>
          <p14:tracePt t="146994" x="3106738" y="3252788"/>
          <p14:tracePt t="146998" x="3079750" y="3270250"/>
          <p14:tracePt t="147029" x="2940050" y="3365500"/>
          <p14:tracePt t="147061" x="2660650" y="3381375"/>
          <p14:tracePt t="147094" x="2287588" y="3421063"/>
          <p14:tracePt t="147127" x="2154238" y="3465513"/>
          <p14:tracePt t="147132" x="2136775" y="3481388"/>
          <p14:tracePt t="147213" x="2136775" y="3470275"/>
          <p14:tracePt t="147229" x="2108200" y="3459163"/>
          <p14:tracePt t="147237" x="2097088" y="3425825"/>
          <p14:tracePt t="147388" x="2097088" y="3436938"/>
          <p14:tracePt t="147549" x="2097088" y="3448050"/>
          <p14:tracePt t="148513" x="2081213" y="3459163"/>
          <p14:tracePt t="148815" x="0" y="0"/>
        </p14:tracePtLst>
        <p14:tracePtLst>
          <p14:tracePt t="150793" x="3721100" y="3124200"/>
          <p14:tracePt t="150961" x="3709988" y="3113088"/>
          <p14:tracePt t="151248" x="3709988" y="3101975"/>
          <p14:tracePt t="151893" x="3709988" y="3086100"/>
          <p14:tracePt t="151956" x="3709988" y="3074988"/>
          <p14:tracePt t="151972" x="3709988" y="3063875"/>
          <p14:tracePt t="151995" x="3709988" y="3035300"/>
          <p14:tracePt t="151999" x="3709988" y="3024188"/>
          <p14:tracePt t="152148" x="3709988" y="3008313"/>
          <p14:tracePt t="152180" x="3681413" y="3019425"/>
          <p14:tracePt t="152189" x="3670300" y="3019425"/>
          <p14:tracePt t="152196" x="3670300" y="3030538"/>
          <p14:tracePt t="152228" x="3670300" y="3057525"/>
          <p14:tracePt t="152261" x="3654425" y="3068638"/>
          <p14:tracePt t="152295" x="3654425" y="3046413"/>
          <p14:tracePt t="152328" x="3665538" y="2895600"/>
          <p14:tracePt t="152334" x="3665538" y="2879725"/>
          <p14:tracePt t="152361" x="3692525" y="2813050"/>
          <p14:tracePt t="152366" x="3692525" y="2801938"/>
          <p14:tracePt t="152395" x="3738563" y="2722563"/>
          <p14:tracePt t="152398" x="3738563" y="2700338"/>
          <p14:tracePt t="152428" x="3754438" y="2593975"/>
          <p14:tracePt t="152533" x="3754438" y="2571750"/>
          <p14:tracePt t="152540" x="3754438" y="2555875"/>
          <p14:tracePt t="152561" x="3727450" y="2500313"/>
          <p14:tracePt t="152565" x="3692525" y="2427288"/>
          <p14:tracePt t="152595" x="3543300" y="2214563"/>
          <p14:tracePt t="152599" x="3448050" y="2181225"/>
          <p14:tracePt t="152630" x="3375025" y="2154238"/>
          <p14:tracePt t="152661" x="3028950" y="2114550"/>
          <p14:tracePt t="152695" x="2627313" y="2132013"/>
          <p14:tracePt t="152729" x="2427288" y="2305050"/>
          <p14:tracePt t="152734" x="2365375" y="2382838"/>
          <p14:tracePt t="152761" x="2309813" y="2455863"/>
          <p14:tracePt t="152766" x="2298700" y="2466975"/>
          <p14:tracePt t="152795" x="2270125" y="2571750"/>
          <p14:tracePt t="152799" x="2232025" y="2644775"/>
          <p14:tracePt t="152829" x="2232025" y="2684463"/>
          <p14:tracePt t="152833" x="2259013" y="2711450"/>
          <p14:tracePt t="152861" x="2382838" y="2773363"/>
          <p14:tracePt t="152865" x="2432050" y="2790825"/>
          <p14:tracePt t="152895" x="2682875" y="2806700"/>
          <p14:tracePt t="152899" x="2751138" y="2806700"/>
          <p14:tracePt t="152928" x="2867025" y="2806700"/>
          <p14:tracePt t="152961" x="2946400" y="2801938"/>
          <p14:tracePt t="152995" x="3028950" y="2744788"/>
          <p14:tracePt t="153001" x="3028950" y="2695575"/>
          <p14:tracePt t="153028" x="3028950" y="2593975"/>
          <p14:tracePt t="153032" x="3028950" y="2549525"/>
          <p14:tracePt t="153061" x="2935288" y="2433638"/>
          <p14:tracePt t="153065" x="2884488" y="2422525"/>
          <p14:tracePt t="153095" x="2671763" y="2365375"/>
          <p14:tracePt t="153100" x="2600325" y="2349500"/>
          <p14:tracePt t="153105" x="2533650" y="2332038"/>
          <p14:tracePt t="153128" x="2287588" y="2332038"/>
          <p14:tracePt t="153161" x="1897063" y="2571750"/>
          <p14:tracePt t="153194" x="1763713" y="2755900"/>
          <p14:tracePt t="153200" x="1746250" y="2784475"/>
          <p14:tracePt t="153228" x="1724025" y="2813050"/>
          <p14:tracePt t="153261" x="1724025" y="2928938"/>
          <p14:tracePt t="153295" x="1919288" y="3063875"/>
          <p14:tracePt t="153301" x="2014538" y="3079750"/>
          <p14:tracePt t="153326" x="2243138" y="3101975"/>
          <p14:tracePt t="153359" x="2476500" y="3090863"/>
          <p14:tracePt t="153392" x="2582863" y="3001963"/>
          <p14:tracePt t="153398" x="2616200" y="2968625"/>
          <p14:tracePt t="153429" x="2667000" y="2717800"/>
          <p14:tracePt t="153461" x="2589213" y="2516188"/>
          <p14:tracePt t="153496" x="2292350" y="2382838"/>
          <p14:tracePt t="153501" x="2225675" y="2382838"/>
          <p14:tracePt t="153528" x="1997075" y="2349500"/>
          <p14:tracePt t="153532" x="1930400" y="2349500"/>
          <p14:tracePt t="153561" x="1768475" y="2360613"/>
          <p14:tracePt t="153565" x="1717675" y="2393950"/>
          <p14:tracePt t="153596" x="1579563" y="2471738"/>
          <p14:tracePt t="153628" x="1455738" y="2589213"/>
          <p14:tracePt t="153661" x="1395413" y="2706688"/>
          <p14:tracePt t="153695" x="1517650" y="2895600"/>
          <p14:tracePt t="153700" x="1568450" y="2913063"/>
          <p14:tracePt t="153727" x="1728788" y="2928938"/>
          <p14:tracePt t="153733" x="1846263" y="2928938"/>
          <p14:tracePt t="153761" x="2147888" y="2928938"/>
          <p14:tracePt t="153765" x="2247900" y="2913063"/>
          <p14:tracePt t="153794" x="2325688" y="2840038"/>
          <p14:tracePt t="153798" x="2338388" y="2790825"/>
          <p14:tracePt t="153828" x="2371725" y="2593975"/>
          <p14:tracePt t="153861" x="2332038" y="2460625"/>
          <p14:tracePt t="153896" x="2165350" y="2320925"/>
          <p14:tracePt t="153928" x="1908175" y="2287588"/>
          <p14:tracePt t="153932" x="1879600" y="2287588"/>
          <p14:tracePt t="153961" x="1717675" y="2316163"/>
          <p14:tracePt t="153965" x="1701800" y="2327275"/>
          <p14:tracePt t="153994" x="1595438" y="2398713"/>
          <p14:tracePt t="153998" x="1579563" y="2449513"/>
          <p14:tracePt t="154029" x="1562100" y="2644775"/>
          <p14:tracePt t="154061" x="1657350" y="2790825"/>
          <p14:tracePt t="154068" x="1668463" y="2801938"/>
          <p14:tracePt t="154094" x="1735138" y="2801938"/>
          <p14:tracePt t="154128" x="1868488" y="2790825"/>
          <p14:tracePt t="154133" x="1919288" y="2773363"/>
          <p14:tracePt t="154161" x="2014538" y="2728913"/>
          <p14:tracePt t="154166" x="2058988" y="2684463"/>
          <p14:tracePt t="154194" x="2070100" y="2667000"/>
          <p14:tracePt t="154229" x="2247900" y="2762250"/>
          <p14:tracePt t="154261" x="2555875" y="2857500"/>
          <p14:tracePt t="154269" x="2682875" y="2879725"/>
          <p14:tracePt t="154295" x="3090863" y="2986088"/>
          <p14:tracePt t="154325" x="3414713" y="3057525"/>
          <p14:tracePt t="154359" x="3441700" y="3057525"/>
          <p14:tracePt t="154456" x="3441700" y="3068638"/>
          <p14:tracePt t="154569" x="3441700" y="3097213"/>
          <p14:tracePt t="154576" x="3441700" y="3113088"/>
          <p14:tracePt t="154592" x="3481388" y="3124200"/>
          <p14:tracePt t="154664" x="3509963" y="3124200"/>
          <p14:tracePt t="154671" x="3536950" y="3124200"/>
          <p14:tracePt t="154692" x="3565525" y="3135313"/>
          <p14:tracePt t="154695" x="3609975" y="3135313"/>
          <p14:tracePt t="154726" x="3621088" y="3135313"/>
          <p14:tracePt t="155016" x="3621088" y="3163888"/>
          <p14:tracePt t="155024" x="3621088" y="3175000"/>
          <p14:tracePt t="155033" x="3621088" y="3192463"/>
          <p14:tracePt t="155061" x="3621088" y="3230563"/>
          <p14:tracePt t="155065" x="3609975" y="3259138"/>
          <p14:tracePt t="155094" x="3609975" y="3270250"/>
          <p14:tracePt t="155464" x="3632200" y="3263900"/>
          <p14:tracePt t="155472" x="3648075" y="3192463"/>
          <p14:tracePt t="155495" x="3648075" y="3097213"/>
          <p14:tracePt t="155499" x="3648075" y="3068638"/>
          <p14:tracePt t="155529" x="3648075" y="3019425"/>
          <p14:tracePt t="155657" x="3648075" y="3024188"/>
          <p14:tracePt t="155672" x="3648075" y="3068638"/>
          <p14:tracePt t="155695" x="3648075" y="3124200"/>
          <p14:tracePt t="155699" x="3648075" y="3135313"/>
          <p14:tracePt t="155728" x="3648075" y="3146425"/>
          <p14:tracePt t="155864" x="3665538" y="3141663"/>
          <p14:tracePt t="155872" x="3665538" y="3113088"/>
          <p14:tracePt t="155894" x="3665538" y="3057525"/>
          <p14:tracePt t="155897" x="3676650" y="2997200"/>
          <p14:tracePt t="155927" x="3676650" y="2957513"/>
          <p14:tracePt t="155993" x="3676650" y="2946400"/>
          <p14:tracePt t="156008" x="3676650" y="2951163"/>
          <p14:tracePt t="156028" x="3670300" y="3057525"/>
          <p14:tracePt t="156031" x="3670300" y="3124200"/>
          <p14:tracePt t="156061" x="3670300" y="3214688"/>
          <p14:tracePt t="156096" x="3670300" y="3225800"/>
          <p14:tracePt t="156152" x="3670300" y="3219450"/>
          <p14:tracePt t="156161" x="3670300" y="3208338"/>
          <p14:tracePt t="156196" x="3670300" y="3197225"/>
          <p14:tracePt t="156228" x="3670300" y="3181350"/>
          <p14:tracePt t="156232" x="3676650" y="3141663"/>
          <p14:tracePt t="156261" x="3692525" y="3086100"/>
          <p14:tracePt t="156265" x="3692525" y="3074988"/>
          <p14:tracePt t="156346" x="3692525" y="3097213"/>
          <p14:tracePt t="156354" x="3692525" y="3108325"/>
          <p14:tracePt t="156359" x="3692525" y="3135313"/>
          <p14:tracePt t="156392" x="3692525" y="3197225"/>
          <p14:tracePt t="156503" x="3692525" y="3175000"/>
          <p14:tracePt t="156511" x="3692525" y="3146425"/>
          <p14:tracePt t="156526" x="3692525" y="3119438"/>
          <p14:tracePt t="156529" x="3692525" y="3108325"/>
          <p14:tracePt t="156618" x="3670300" y="3108325"/>
          <p14:tracePt t="156626" x="3659188" y="3108325"/>
          <p14:tracePt t="156634" x="3659188" y="3113088"/>
          <p14:tracePt t="156661" x="3643313" y="3181350"/>
          <p14:tracePt t="156696" x="3643313" y="3197225"/>
          <p14:tracePt t="156728" x="3592513" y="3248025"/>
          <p14:tracePt t="156761" x="3370263" y="3376613"/>
          <p14:tracePt t="156769" x="3319463" y="3392488"/>
          <p14:tracePt t="156794" x="3130550" y="3465513"/>
          <p14:tracePt t="156828" x="2895600" y="3571875"/>
          <p14:tracePt t="156832" x="2884488" y="3571875"/>
          <p14:tracePt t="156861" x="2778125" y="3616325"/>
          <p14:tracePt t="156867" x="2689225" y="3616325"/>
          <p14:tracePt t="156894" x="2538413" y="3665538"/>
          <p14:tracePt t="156898" x="2471738" y="3683000"/>
          <p14:tracePt t="156928" x="2349500" y="3698875"/>
          <p14:tracePt t="156968" x="2338388" y="3698875"/>
          <p14:tracePt t="157017" x="2292350" y="3698875"/>
          <p14:tracePt t="157028" x="2281238" y="3698875"/>
          <p14:tracePt t="157061" x="2270125" y="3694113"/>
          <p14:tracePt t="157114" x="2270125" y="3683000"/>
          <p14:tracePt t="157273" x="2254250" y="3665538"/>
          <p14:tracePt t="157304" x="2225675" y="3665538"/>
          <p14:tracePt t="157314" x="2214563" y="3665538"/>
          <p14:tracePt t="157328" x="2143125" y="3665538"/>
          <p14:tracePt t="157362" x="2074863" y="3665538"/>
          <p14:tracePt t="157486" x="2063750" y="3654425"/>
          <p14:tracePt t="157501" x="2036763" y="3627438"/>
          <p14:tracePt t="157528" x="2008188" y="3543300"/>
          <p14:tracePt t="157532" x="2008188" y="3509963"/>
          <p14:tracePt t="157561" x="1992313" y="3487738"/>
          <p14:tracePt t="157595" x="1992313" y="3476625"/>
          <p14:tracePt t="157628" x="1992313" y="3376613"/>
          <p14:tracePt t="157661" x="1981200" y="3354388"/>
          <p14:tracePt t="157748" x="1952625" y="3354388"/>
          <p14:tracePt t="157758" x="1941513" y="3354388"/>
          <p14:tracePt t="157767" x="1941513" y="3376613"/>
          <p14:tracePt t="157794" x="1912938" y="3498850"/>
          <p14:tracePt t="157798" x="1912938" y="3527425"/>
          <p14:tracePt t="157828" x="1912938" y="3594100"/>
          <p14:tracePt t="157958" x="1912938" y="3543300"/>
          <p14:tracePt t="157965" x="1912938" y="3532188"/>
          <p14:tracePt t="157994" x="1912938" y="3492500"/>
          <p14:tracePt t="157998" x="1912938" y="3476625"/>
          <p14:tracePt t="158116" x="1885950" y="3476625"/>
          <p14:tracePt t="158124" x="1885950" y="3487738"/>
          <p14:tracePt t="158133" x="1885950" y="3565525"/>
          <p14:tracePt t="158159" x="1885950" y="3649663"/>
          <p14:tracePt t="158193" x="1885950" y="3687763"/>
          <p14:tracePt t="158243" x="1890713" y="3698875"/>
          <p14:tracePt t="158259" x="1908175" y="3676650"/>
          <p14:tracePt t="158293" x="1908175" y="3638550"/>
          <p14:tracePt t="158485" x="1908175" y="3627438"/>
          <p14:tracePt t="158629" x="1919288" y="3627438"/>
          <p14:tracePt t="158636" x="1981200" y="3627438"/>
          <p14:tracePt t="158661" x="2159000" y="3627438"/>
          <p14:tracePt t="158695" x="2505075" y="3587750"/>
          <p14:tracePt t="158701" x="2627313" y="3565525"/>
          <p14:tracePt t="158725" x="3035300" y="3503613"/>
          <p14:tracePt t="158758" x="3146425" y="3476625"/>
          <p14:tracePt t="158792" x="3168650" y="3465513"/>
          <p14:tracePt t="158825" x="3208338" y="3425825"/>
          <p14:tracePt t="158859" x="3308350" y="3381375"/>
          <p14:tracePt t="158892" x="3375025" y="3303588"/>
          <p14:tracePt t="158949" x="3386138" y="3286125"/>
          <p14:tracePt t="158961" x="3414713" y="3275013"/>
          <p14:tracePt t="158994" x="3497263" y="3192463"/>
          <p14:tracePt t="158998" x="3543300" y="3192463"/>
          <p14:tracePt t="159028" x="3581400" y="3163888"/>
          <p14:tracePt t="159062" x="3592513" y="3163888"/>
          <p14:tracePt t="159097" x="3636963" y="3124200"/>
          <p14:tracePt t="159101" x="3648075" y="3113088"/>
          <p14:tracePt t="159157" x="3648075" y="3086100"/>
          <p14:tracePt t="159164" x="3648075" y="3074988"/>
          <p14:tracePt t="159196" x="3614738" y="3108325"/>
          <p14:tracePt t="159228" x="3587750" y="3175000"/>
          <p14:tracePt t="159300" x="3592513" y="3170238"/>
          <p14:tracePt t="159315" x="3609975" y="3108325"/>
          <p14:tracePt t="159325" x="3643313" y="3074988"/>
          <p14:tracePt t="159361" x="3687763" y="2935288"/>
          <p14:tracePt t="159365" x="3698875" y="2924175"/>
          <p14:tracePt t="159429" x="3681413" y="2924175"/>
          <p14:tracePt t="159436" x="3665538" y="2924175"/>
          <p14:tracePt t="159460" x="3636963" y="3001963"/>
          <p14:tracePt t="159493" x="3592513" y="3108325"/>
          <p14:tracePt t="159587" x="3592513" y="3090863"/>
          <p14:tracePt t="159596" x="3592513" y="3074988"/>
          <p14:tracePt t="159716" x="3592513" y="3086100"/>
          <p14:tracePt t="159725" x="3581400" y="3097213"/>
          <p14:tracePt t="159732" x="3581400" y="3124200"/>
          <p14:tracePt t="159761" x="3581400" y="3135313"/>
          <p14:tracePt t="159829" x="3603625" y="3124200"/>
          <p14:tracePt t="159836" x="3659188" y="3052763"/>
          <p14:tracePt t="159861" x="3727450" y="2940050"/>
          <p14:tracePt t="159973" x="3727450" y="2962275"/>
          <p14:tracePt t="159981" x="3727450" y="2974975"/>
          <p14:tracePt t="159995" x="3727450" y="3019425"/>
          <p14:tracePt t="159998" x="3727450" y="3046413"/>
          <p14:tracePt t="160028" x="3727450" y="3074988"/>
          <p14:tracePt t="160196" x="3738563" y="3074988"/>
          <p14:tracePt t="160212" x="3749675" y="3063875"/>
          <p14:tracePt t="160228" x="3765550" y="3024188"/>
          <p14:tracePt t="160261" x="3765550" y="3008313"/>
          <p14:tracePt t="160296" x="3754438" y="3019425"/>
          <p14:tracePt t="160328" x="3732213" y="3079750"/>
          <p14:tracePt t="160332" x="3732213" y="3108325"/>
          <p14:tracePt t="160361" x="3732213" y="3119438"/>
          <p14:tracePt t="160420" x="3732213" y="3135313"/>
          <p14:tracePt t="160428" x="3738563" y="3135313"/>
          <p14:tracePt t="160461" x="3794125" y="3052763"/>
          <p14:tracePt t="160465" x="3794125" y="3024188"/>
          <p14:tracePt t="160494" x="3794125" y="2946400"/>
          <p14:tracePt t="160602" x="3787775" y="2951163"/>
          <p14:tracePt t="160611" x="3771900" y="2979738"/>
          <p14:tracePt t="160628" x="3771900" y="3008313"/>
          <p14:tracePt t="160634" x="3760788" y="3035300"/>
          <p14:tracePt t="160661" x="3760788" y="3063875"/>
          <p14:tracePt t="160665" x="3760788" y="3086100"/>
          <p14:tracePt t="160694" x="3760788" y="3101975"/>
          <p14:tracePt t="160841" x="3760788" y="3090863"/>
          <p14:tracePt t="160888" x="3760788" y="3079750"/>
          <p14:tracePt t="160906" x="3749675" y="3068638"/>
          <p14:tracePt t="161065" x="3749675" y="3057525"/>
          <p14:tracePt t="161081" x="3754438" y="3041650"/>
          <p14:tracePt t="161095" x="3765550" y="2997200"/>
          <p14:tracePt t="161097" x="3783013" y="2968625"/>
          <p14:tracePt t="161128" x="3783013" y="2940050"/>
          <p14:tracePt t="161193" x="3783013" y="2928938"/>
          <p14:tracePt t="161226" x="3776663" y="2928938"/>
          <p14:tracePt t="161240" x="3776663" y="2935288"/>
          <p14:tracePt t="161261" x="3776663" y="2962275"/>
          <p14:tracePt t="161266" x="3776663" y="3013075"/>
          <p14:tracePt t="161294" x="3776663" y="3079750"/>
          <p14:tracePt t="161298" x="3765550" y="3090863"/>
          <p14:tracePt t="161328" x="3749675" y="3186113"/>
          <p14:tracePt t="161361" x="3749675" y="3203575"/>
          <p14:tracePt t="161529" x="3749675" y="3146425"/>
          <p14:tracePt t="161537" x="3749675" y="3135313"/>
          <p14:tracePt t="161561" x="3749675" y="3030538"/>
          <p14:tracePt t="161595" x="3721100" y="2928938"/>
          <p14:tracePt t="161628" x="3721100" y="2913063"/>
          <p14:tracePt t="161722" x="3692525" y="2924175"/>
          <p14:tracePt t="161730" x="3692525" y="2951163"/>
          <p14:tracePt t="161761" x="3659188" y="3108325"/>
          <p14:tracePt t="161795" x="3648075" y="3146425"/>
          <p14:tracePt t="161800" x="3648075" y="3159125"/>
          <p14:tracePt t="161928" x="3648075" y="3152775"/>
          <p14:tracePt t="161936" x="3648075" y="3124200"/>
          <p14:tracePt t="161961" x="3670300" y="3019425"/>
          <p14:tracePt t="161994" x="3687763" y="2935288"/>
          <p14:tracePt t="162028" x="3727450" y="2884488"/>
          <p14:tracePt t="162104" x="3727450" y="2906713"/>
          <p14:tracePt t="162112" x="3727450" y="2917825"/>
          <p14:tracePt t="162129" x="3727450" y="2990850"/>
          <p14:tracePt t="162161" x="3727450" y="3146425"/>
          <p14:tracePt t="162196" x="3727450" y="3159125"/>
          <p14:tracePt t="162232" x="3738563" y="3159125"/>
          <p14:tracePt t="162261" x="3749675" y="3152775"/>
          <p14:tracePt t="162267" x="3749675" y="3135313"/>
          <p14:tracePt t="162294" x="3749675" y="3097213"/>
          <p14:tracePt t="162298" x="3749675" y="3086100"/>
          <p14:tracePt t="162325" x="3749675" y="3035300"/>
          <p14:tracePt t="162424" x="3743325" y="3035300"/>
          <p14:tracePt t="162440" x="3732213" y="3035300"/>
          <p14:tracePt t="162553" x="3732213" y="3041650"/>
          <p14:tracePt t="163675" x="0" y="0"/>
        </p14:tracePtLst>
        <p14:tracePtLst>
          <p14:tracePt t="164484" x="5060950" y="3359150"/>
          <p14:tracePt t="164760" x="5072063" y="3354388"/>
          <p14:tracePt t="164776" x="5110163" y="3343275"/>
          <p14:tracePt t="164795" x="5165725" y="3325813"/>
          <p14:tracePt t="164800" x="5183188" y="3314700"/>
          <p14:tracePt t="164826" x="5327650" y="3203575"/>
          <p14:tracePt t="164859" x="5462588" y="3101975"/>
          <p14:tracePt t="164863" x="5462588" y="3090863"/>
          <p14:tracePt t="164893" x="5478463" y="3074988"/>
          <p14:tracePt t="164936" x="5507038" y="3046413"/>
          <p14:tracePt t="164962" x="5556250" y="2997200"/>
          <p14:tracePt t="165080" x="5584825" y="2997200"/>
          <p14:tracePt t="165089" x="5600700" y="2997200"/>
          <p14:tracePt t="165097" x="5657850" y="2997200"/>
          <p14:tracePt t="165128" x="5908675" y="3008313"/>
          <p14:tracePt t="165161" x="6159500" y="3057525"/>
          <p14:tracePt t="165169" x="6208713" y="3090863"/>
          <p14:tracePt t="165194" x="6465888" y="3270250"/>
          <p14:tracePt t="165228" x="6683375" y="3319463"/>
          <p14:tracePt t="165233" x="6711950" y="3319463"/>
          <p14:tracePt t="165261" x="6750050" y="3319463"/>
          <p14:tracePt t="165294" x="6918325" y="3219450"/>
          <p14:tracePt t="165298" x="6951663" y="3186113"/>
          <p14:tracePt t="165328" x="7173913" y="3068638"/>
          <p14:tracePt t="165363" x="7258050" y="2986088"/>
          <p14:tracePt t="165394" x="7258050" y="2928938"/>
          <p14:tracePt t="165428" x="7231063" y="2773363"/>
          <p14:tracePt t="165433" x="7219950" y="2740025"/>
          <p14:tracePt t="165462" x="7151688" y="2667000"/>
          <p14:tracePt t="165466" x="7118350" y="2633663"/>
          <p14:tracePt t="165494" x="6978650" y="2516188"/>
          <p14:tracePt t="165498" x="6929438" y="2500313"/>
          <p14:tracePt t="165528" x="6789738" y="2471738"/>
          <p14:tracePt t="165562" x="6678613" y="2455863"/>
          <p14:tracePt t="165594" x="6376988" y="2438400"/>
          <p14:tracePt t="165627" x="6081713" y="2438400"/>
          <p14:tracePt t="165661" x="5964238" y="2460625"/>
          <p14:tracePt t="165666" x="5946775" y="2460625"/>
          <p14:tracePt t="165694" x="5824538" y="2505075"/>
          <p14:tracePt t="165698" x="5773738" y="2538413"/>
          <p14:tracePt t="165728" x="5529263" y="2628900"/>
          <p14:tracePt t="165761" x="5389563" y="2706688"/>
          <p14:tracePt t="165794" x="5289550" y="2806700"/>
          <p14:tracePt t="165828" x="5099050" y="2957513"/>
          <p14:tracePt t="165834" x="5048250" y="3008313"/>
          <p14:tracePt t="165841" x="4999038" y="3063875"/>
          <p14:tracePt t="165861" x="4914900" y="3146425"/>
          <p14:tracePt t="165864" x="4876800" y="3214688"/>
          <p14:tracePt t="165894" x="4775200" y="3348038"/>
          <p14:tracePt t="165898" x="4759325" y="3398838"/>
          <p14:tracePt t="165927" x="4759325" y="3465513"/>
          <p14:tracePt t="165993" x="4830763" y="3543300"/>
          <p14:tracePt t="166000" x="4841875" y="3554413"/>
          <p14:tracePt t="166028" x="5054600" y="3671888"/>
          <p14:tracePt t="166034" x="5127625" y="3711575"/>
          <p14:tracePt t="166061" x="5367338" y="3789363"/>
          <p14:tracePt t="166066" x="5456238" y="3789363"/>
          <p14:tracePt t="166094" x="5735638" y="3805238"/>
          <p14:tracePt t="166128" x="6103938" y="3805238"/>
          <p14:tracePt t="166133" x="6226175" y="3805238"/>
          <p14:tracePt t="166161" x="6465888" y="3805238"/>
          <p14:tracePt t="166166" x="6538913" y="3794125"/>
          <p14:tracePt t="166194" x="6800850" y="3738563"/>
          <p14:tracePt t="166198" x="6829425" y="3738563"/>
          <p14:tracePt t="166228" x="7013575" y="3627438"/>
          <p14:tracePt t="166261" x="7085013" y="3503613"/>
          <p14:tracePt t="166294" x="7140575" y="3409950"/>
          <p14:tracePt t="166329" x="7213600" y="3124200"/>
          <p14:tracePt t="166334" x="7213600" y="3057525"/>
          <p14:tracePt t="166361" x="7185025" y="2890838"/>
          <p14:tracePt t="166366" x="7169150" y="2824163"/>
          <p14:tracePt t="166394" x="7124700" y="2673350"/>
          <p14:tracePt t="166398" x="7107238" y="2606675"/>
          <p14:tracePt t="166430" x="6867525" y="2260600"/>
          <p14:tracePt t="166461" x="6583363" y="2132013"/>
          <p14:tracePt t="166494" x="6310313" y="2081213"/>
          <p14:tracePt t="166528" x="5930900" y="2043113"/>
          <p14:tracePt t="166532" x="5807075" y="2019300"/>
          <p14:tracePt t="166561" x="5349875" y="1974850"/>
          <p14:tracePt t="166565" x="5199063" y="1974850"/>
          <p14:tracePt t="166594" x="4921250" y="1974850"/>
          <p14:tracePt t="166599" x="4848225" y="1985963"/>
          <p14:tracePt t="166628" x="4613275" y="2165350"/>
          <p14:tracePt t="166661" x="4457700" y="2287588"/>
          <p14:tracePt t="166694" x="4156075" y="2533650"/>
          <p14:tracePt t="166702" x="4140200" y="2560638"/>
          <p14:tracePt t="166727" x="4056063" y="2733675"/>
          <p14:tracePt t="166733" x="4056063" y="2762250"/>
          <p14:tracePt t="166761" x="4056063" y="2946400"/>
          <p14:tracePt t="166764" x="4056063" y="2957513"/>
          <p14:tracePt t="166794" x="4144963" y="3124200"/>
          <p14:tracePt t="166798" x="4229100" y="3225800"/>
          <p14:tracePt t="166828" x="4440238" y="3436938"/>
          <p14:tracePt t="166861" x="4786313" y="3621088"/>
          <p14:tracePt t="166895" x="5127625" y="3716338"/>
          <p14:tracePt t="166900" x="5249863" y="3733800"/>
          <p14:tracePt t="166927" x="5680075" y="3800475"/>
          <p14:tracePt t="166932" x="5835650" y="3822700"/>
          <p14:tracePt t="166961" x="6265863" y="3889375"/>
          <p14:tracePt t="166965" x="6365875" y="3906838"/>
          <p14:tracePt t="166996" x="6572250" y="3906838"/>
          <p14:tracePt t="167027" x="6840538" y="3906838"/>
          <p14:tracePt t="167032" x="6934200" y="3906838"/>
          <p14:tracePt t="167061" x="7235825" y="3906838"/>
          <p14:tracePt t="167065" x="7331075" y="3906838"/>
          <p14:tracePt t="167095" x="7564438" y="3856038"/>
          <p14:tracePt t="167099" x="7593013" y="3844925"/>
          <p14:tracePt t="167128" x="7754938" y="3794125"/>
          <p14:tracePt t="167161" x="7888288" y="3749675"/>
          <p14:tracePt t="167195" x="8001000" y="3698875"/>
          <p14:tracePt t="167200" x="8027988" y="3671888"/>
          <p14:tracePt t="167228" x="8050213" y="3621088"/>
          <p14:tracePt t="167232" x="8050213" y="3605213"/>
          <p14:tracePt t="167261" x="8101013" y="3487738"/>
          <p14:tracePt t="167265" x="8101013" y="3436938"/>
          <p14:tracePt t="167296" x="8116888" y="3208338"/>
          <p14:tracePt t="167326" x="8089900" y="3041650"/>
          <p14:tracePt t="167329" x="8039100" y="3008313"/>
          <p14:tracePt t="167361" x="7810500" y="2744788"/>
          <p14:tracePt t="167394" x="7481888" y="2527300"/>
          <p14:tracePt t="167427" x="6911975" y="2354263"/>
          <p14:tracePt t="167432" x="6878638" y="2320925"/>
          <p14:tracePt t="167461" x="6772275" y="2320925"/>
          <p14:tracePt t="167465" x="6745288" y="2332038"/>
          <p14:tracePt t="167492" x="6572250" y="2405063"/>
          <p14:tracePt t="167495" x="6483350" y="2405063"/>
          <p14:tracePt t="167526" x="6332538" y="2471738"/>
          <p14:tracePt t="167528" x="6265863" y="2489200"/>
          <p14:tracePt t="167559" x="5980113" y="2555875"/>
          <p14:tracePt t="167593" x="5791200" y="2622550"/>
          <p14:tracePt t="167626" x="5724525" y="2695575"/>
          <p14:tracePt t="167659" x="5551488" y="2862263"/>
          <p14:tracePt t="167693" x="5434013" y="2946400"/>
          <p14:tracePt t="167696" x="5422900" y="2962275"/>
          <p14:tracePt t="167726" x="5378450" y="3019425"/>
          <p14:tracePt t="167728" x="5349875" y="3046413"/>
          <p14:tracePt t="167759" x="5338763" y="3057525"/>
          <p14:tracePt t="167793" x="5311775" y="3086100"/>
          <p14:tracePt t="167826" x="5294313" y="3252788"/>
          <p14:tracePt t="167829" x="5294313" y="3281363"/>
          <p14:tracePt t="167859" x="5294313" y="3454400"/>
          <p14:tracePt t="167893" x="5422900" y="3616325"/>
          <p14:tracePt t="167926" x="5646738" y="3760788"/>
          <p14:tracePt t="167959" x="5835650" y="3900488"/>
          <p14:tracePt t="167963" x="5886450" y="3933825"/>
          <p14:tracePt t="167993" x="6053138" y="4000500"/>
          <p14:tracePt t="167996" x="6081713" y="4000500"/>
          <p14:tracePt t="168026" x="6148388" y="4017963"/>
          <p14:tracePt t="168029" x="6215063" y="4033838"/>
          <p14:tracePt t="168061" x="6388100" y="4033838"/>
          <p14:tracePt t="168094" x="6661150" y="3895725"/>
          <p14:tracePt t="168127" x="6789738" y="3756025"/>
          <p14:tracePt t="168132" x="6840538" y="3738563"/>
          <p14:tracePt t="168162" x="6929438" y="3698875"/>
          <p14:tracePt t="168166" x="6940550" y="3698875"/>
          <p14:tracePt t="168192" x="7029450" y="3638550"/>
          <p14:tracePt t="168196" x="7058025" y="3627438"/>
          <p14:tracePt t="168226" x="7158038" y="3527425"/>
          <p14:tracePt t="168228" x="7158038" y="3487738"/>
          <p14:tracePt t="168261" x="7158038" y="3330575"/>
          <p14:tracePt t="168292" x="7158038" y="3101975"/>
          <p14:tracePt t="168326" x="7091363" y="2813050"/>
          <p14:tracePt t="168361" x="6973888" y="2611438"/>
          <p14:tracePt t="168366" x="6923088" y="2560638"/>
          <p14:tracePt t="168395" x="6734175" y="2393950"/>
          <p14:tracePt t="168398" x="6656388" y="2332038"/>
          <p14:tracePt t="168428" x="6392863" y="2227263"/>
          <p14:tracePt t="168462" x="6215063" y="2198688"/>
          <p14:tracePt t="168494" x="6130925" y="2198688"/>
          <p14:tracePt t="168528" x="5919788" y="2243138"/>
          <p14:tracePt t="168532" x="5802313" y="2282825"/>
          <p14:tracePt t="168561" x="5160963" y="2422525"/>
          <p14:tracePt t="168565" x="4948238" y="2449513"/>
          <p14:tracePt t="168594" x="4429125" y="2538413"/>
          <p14:tracePt t="168598" x="4302125" y="2560638"/>
          <p14:tracePt t="168628" x="4140200" y="2655888"/>
          <p14:tracePt t="168661" x="3983038" y="2828925"/>
          <p14:tracePt t="168695" x="3883025" y="3030538"/>
          <p14:tracePt t="168727" x="3849688" y="3203575"/>
          <p14:tracePt t="168733" x="3849688" y="3252788"/>
          <p14:tracePt t="168761" x="3860800" y="3359150"/>
          <p14:tracePt t="168766" x="3876675" y="3403600"/>
          <p14:tracePt t="168794" x="3960813" y="3560763"/>
          <p14:tracePt t="168798" x="4011613" y="3609975"/>
          <p14:tracePt t="168828" x="4211638" y="3844925"/>
          <p14:tracePt t="168861" x="4379913" y="3944938"/>
          <p14:tracePt t="168894" x="4681538" y="3995738"/>
          <p14:tracePt t="168927" x="5278438" y="3995738"/>
          <p14:tracePt t="168933" x="5427663" y="3995738"/>
          <p14:tracePt t="168961" x="5818188" y="3995738"/>
          <p14:tracePt t="168965" x="5913438" y="3995738"/>
          <p14:tracePt t="168994" x="6142038" y="3984625"/>
          <p14:tracePt t="168999" x="6170613" y="3984625"/>
          <p14:tracePt t="169029" x="6399213" y="3951288"/>
          <p14:tracePt t="169061" x="6723063" y="3833813"/>
          <p14:tracePt t="169095" x="7096125" y="3676650"/>
          <p14:tracePt t="169129" x="7246938" y="3560763"/>
          <p14:tracePt t="169133" x="7297738" y="3509963"/>
          <p14:tracePt t="169161" x="7342188" y="3454400"/>
          <p14:tracePt t="169166" x="7369175" y="3414713"/>
          <p14:tracePt t="169194" x="7453313" y="3297238"/>
          <p14:tracePt t="169198" x="7464425" y="3252788"/>
          <p14:tracePt t="169230" x="7497763" y="3019425"/>
          <p14:tracePt t="169261" x="7470775" y="2762250"/>
          <p14:tracePt t="169295" x="7386638" y="2582863"/>
          <p14:tracePt t="169300" x="7353300" y="2533650"/>
          <p14:tracePt t="169328" x="7224713" y="2338388"/>
          <p14:tracePt t="169332" x="7173913" y="2287588"/>
          <p14:tracePt t="169361" x="6911975" y="2081213"/>
          <p14:tracePt t="169365" x="6811963" y="2043113"/>
          <p14:tracePt t="169393" x="6583363" y="1981200"/>
          <p14:tracePt t="169396" x="6532563" y="1981200"/>
          <p14:tracePt t="169426" x="6427788" y="1981200"/>
          <p14:tracePt t="169428" x="6415088" y="1985963"/>
          <p14:tracePt t="169459" x="6181725" y="2092325"/>
          <p14:tracePt t="169493" x="5316538" y="2405063"/>
          <p14:tracePt t="169526" x="4418013" y="2790825"/>
          <p14:tracePt t="169561" x="4402138" y="2806700"/>
          <p14:tracePt t="169595" x="4402138" y="2846388"/>
          <p14:tracePt t="169629" x="4318000" y="3119438"/>
          <p14:tracePt t="169633" x="4318000" y="3186113"/>
          <p14:tracePt t="169661" x="4302125" y="3409950"/>
          <p14:tracePt t="169666" x="4302125" y="3476625"/>
          <p14:tracePt t="169694" x="4302125" y="3582988"/>
          <p14:tracePt t="169700" x="4313238" y="3609975"/>
          <p14:tracePt t="169705" x="4357688" y="3643313"/>
          <p14:tracePt t="169728" x="4435475" y="3733800"/>
          <p14:tracePt t="169761" x="4591050" y="3944938"/>
          <p14:tracePt t="169793" x="4881563" y="4051300"/>
          <p14:tracePt t="169826" x="5127625" y="4106863"/>
          <p14:tracePt t="169859" x="5378450" y="4106863"/>
          <p14:tracePt t="169863" x="5500688" y="4106863"/>
          <p14:tracePt t="169893" x="5807075" y="4090988"/>
          <p14:tracePt t="169896" x="5935663" y="4073525"/>
          <p14:tracePt t="169926" x="6075363" y="4056063"/>
          <p14:tracePt t="169928" x="6164263" y="4033838"/>
          <p14:tracePt t="169960" x="6450013" y="3951288"/>
          <p14:tracePt t="169992" x="6565900" y="3929063"/>
          <p14:tracePt t="170026" x="6594475" y="3929063"/>
          <p14:tracePt t="170061" x="6789738" y="3856038"/>
          <p14:tracePt t="170065" x="6884988" y="3816350"/>
          <p14:tracePt t="170095" x="7013575" y="3783013"/>
          <p14:tracePt t="170099" x="7040563" y="3767138"/>
          <p14:tracePt t="170128" x="7080250" y="3738563"/>
          <p14:tracePt t="170162" x="7162800" y="3671888"/>
          <p14:tracePt t="170195" x="7208838" y="3532188"/>
          <p14:tracePt t="170227" x="7264400" y="3203575"/>
          <p14:tracePt t="170232" x="7264400" y="3135313"/>
          <p14:tracePt t="170261" x="7253288" y="2990850"/>
          <p14:tracePt t="170265" x="7242175" y="2962275"/>
          <p14:tracePt t="170293" x="7158038" y="2813050"/>
          <p14:tracePt t="170295" x="7124700" y="2762250"/>
          <p14:tracePt t="170326" x="7000875" y="2589213"/>
          <p14:tracePt t="170328" x="6945313" y="2511425"/>
          <p14:tracePt t="170359" x="6783388" y="2382838"/>
          <p14:tracePt t="170393" x="6588125" y="2332038"/>
          <p14:tracePt t="170426" x="6315075" y="2293938"/>
          <p14:tracePt t="170459" x="5964238" y="2254250"/>
          <p14:tracePt t="170492" x="5924550" y="2254250"/>
          <p14:tracePt t="170496" x="5913438" y="2254250"/>
          <p14:tracePt t="170526" x="5718175" y="2265363"/>
          <p14:tracePt t="170529" x="5668963" y="2298700"/>
          <p14:tracePt t="170559" x="5083175" y="2684463"/>
          <p14:tracePt t="170593" x="4697413" y="3024188"/>
          <p14:tracePt t="170626" x="4681538" y="3175000"/>
          <p14:tracePt t="170659" x="4681538" y="3425825"/>
          <p14:tracePt t="170693" x="4826000" y="3594100"/>
          <p14:tracePt t="170696" x="4876800" y="3627438"/>
          <p14:tracePt t="170726" x="5065713" y="3683000"/>
          <p14:tracePt t="170728" x="5138738" y="3738563"/>
          <p14:tracePt t="170759" x="5422900" y="3811588"/>
          <p14:tracePt t="170793" x="5684838" y="3878263"/>
          <p14:tracePt t="170826" x="5868988" y="4017963"/>
          <p14:tracePt t="170859" x="6170613" y="4033838"/>
          <p14:tracePt t="170863" x="6265863" y="4033838"/>
          <p14:tracePt t="170893" x="6465888" y="4033838"/>
          <p14:tracePt t="170896" x="6477000" y="4033838"/>
          <p14:tracePt t="170926" x="6627813" y="4006850"/>
          <p14:tracePt t="170928" x="6656388" y="4006850"/>
          <p14:tracePt t="170961" x="6889750" y="3956050"/>
          <p14:tracePt t="170993" x="6996113" y="3940175"/>
          <p14:tracePt t="171026" x="7024688" y="3911600"/>
          <p14:tracePt t="171061" x="7051675" y="3838575"/>
          <p14:tracePt t="171066" x="7051675" y="3827463"/>
          <p14:tracePt t="171094" x="7085013" y="3665538"/>
          <p14:tracePt t="171098" x="7085013" y="3654425"/>
          <p14:tracePt t="171129" x="7102475" y="3527425"/>
          <p14:tracePt t="171162" x="7102475" y="3336925"/>
          <p14:tracePt t="171194" x="7102475" y="3186113"/>
          <p14:tracePt t="171227" x="7035800" y="2906713"/>
          <p14:tracePt t="171234" x="7000875" y="2835275"/>
          <p14:tracePt t="171261" x="6962775" y="2640013"/>
          <p14:tracePt t="171265" x="6929438" y="2589213"/>
          <p14:tracePt t="171295" x="6767513" y="2405063"/>
          <p14:tracePt t="171298" x="6716713" y="2354263"/>
          <p14:tracePt t="171328" x="6454775" y="2220913"/>
          <p14:tracePt t="171359" x="6299200" y="2220913"/>
          <p14:tracePt t="171393" x="6075363" y="2249488"/>
          <p14:tracePt t="171426" x="5784850" y="2360613"/>
          <p14:tracePt t="171459" x="5573713" y="2466975"/>
          <p14:tracePt t="171492" x="5529263" y="2533650"/>
          <p14:tracePt t="171496" x="5500688" y="2544763"/>
          <p14:tracePt t="171526" x="5405438" y="2655888"/>
          <p14:tracePt t="171528" x="5356225" y="2689225"/>
          <p14:tracePt t="171559" x="5183188" y="2879725"/>
          <p14:tracePt t="171592" x="5116513" y="3119438"/>
          <p14:tracePt t="171626" x="5116513" y="3348038"/>
          <p14:tracePt t="171661" x="5227638" y="3549650"/>
          <p14:tracePt t="171665" x="5260975" y="3582988"/>
          <p14:tracePt t="171694" x="5394325" y="3733800"/>
          <p14:tracePt t="171699" x="5427663" y="3767138"/>
          <p14:tracePt t="171730" x="5551488" y="3844925"/>
          <p14:tracePt t="171761" x="5707063" y="3906838"/>
          <p14:tracePt t="171794" x="5980113" y="3906838"/>
          <p14:tracePt t="171829" x="6270625" y="3906838"/>
          <p14:tracePt t="171833" x="6337300" y="3906838"/>
          <p14:tracePt t="171841" x="6403975" y="3906838"/>
          <p14:tracePt t="171861" x="6532563" y="3906838"/>
          <p14:tracePt t="171865" x="6599238" y="3906838"/>
          <p14:tracePt t="171894" x="6805613" y="3895725"/>
          <p14:tracePt t="171899" x="6818313" y="3895725"/>
          <p14:tracePt t="171929" x="6956425" y="3827463"/>
          <p14:tracePt t="171961" x="7024688" y="3778250"/>
          <p14:tracePt t="172002" x="7040563" y="3744913"/>
          <p14:tracePt t="172027" x="7162800" y="3605213"/>
          <p14:tracePt t="172031" x="7224713" y="3527425"/>
          <p14:tracePt t="172061" x="7242175" y="3421063"/>
          <p14:tracePt t="172065" x="7242175" y="3376613"/>
          <p14:tracePt t="172093" x="7202488" y="3303588"/>
          <p14:tracePt t="172096" x="7191375" y="3275013"/>
          <p14:tracePt t="172126" x="7085013" y="3119438"/>
          <p14:tracePt t="172129" x="7085013" y="3090863"/>
          <p14:tracePt t="172159" x="7000875" y="2868613"/>
          <p14:tracePt t="172193" x="6823075" y="2617788"/>
          <p14:tracePt t="172226" x="6605588" y="2360613"/>
          <p14:tracePt t="172259" x="6299200" y="2125663"/>
          <p14:tracePt t="172263" x="6192838" y="2081213"/>
          <p14:tracePt t="172293" x="5997575" y="2008188"/>
          <p14:tracePt t="172295" x="5930900" y="2008188"/>
          <p14:tracePt t="172326" x="5824538" y="2008188"/>
          <p14:tracePt t="172329" x="5773738" y="2008188"/>
          <p14:tracePt t="172360" x="5462588" y="2114550"/>
          <p14:tracePt t="172393" x="5014913" y="2393950"/>
          <p14:tracePt t="172426" x="4719638" y="2662238"/>
          <p14:tracePt t="172460" x="4719638" y="2673350"/>
          <p14:tracePt t="172493" x="4730750" y="2722563"/>
          <p14:tracePt t="172497" x="4741863" y="2751138"/>
          <p14:tracePt t="172526" x="4775200" y="2828925"/>
          <p14:tracePt t="172529" x="4819650" y="2857500"/>
          <p14:tracePt t="172560" x="4914900" y="3019425"/>
          <p14:tracePt t="172593" x="5099050" y="3186113"/>
          <p14:tracePt t="172626" x="5216525" y="3303588"/>
          <p14:tracePt t="172629" x="5227638" y="3314700"/>
          <p14:tracePt t="172659" x="5289550" y="3432175"/>
          <p14:tracePt t="172693" x="5356225" y="3503613"/>
          <p14:tracePt t="172726" x="5372100" y="3514725"/>
          <p14:tracePt t="172822" x="5383213" y="3527425"/>
          <p14:tracePt t="172836" x="5411788" y="3543300"/>
          <p14:tracePt t="172861" x="5451475" y="3543300"/>
          <p14:tracePt t="172866" x="5478463" y="3543300"/>
          <p14:tracePt t="172894" x="5518150" y="3554413"/>
          <p14:tracePt t="173045" x="5511800" y="3554413"/>
          <p14:tracePt t="173060" x="5484813" y="3543300"/>
          <p14:tracePt t="173069" x="5467350" y="3543300"/>
          <p14:tracePt t="173095" x="5456238" y="3532188"/>
          <p14:tracePt t="173269" x="5445125" y="3521075"/>
          <p14:tracePt t="173317" x="5445125" y="3509963"/>
          <p14:tracePt t="173325" x="5445125" y="3481388"/>
          <p14:tracePt t="173333" x="5427663" y="3432175"/>
          <p14:tracePt t="173359" x="5427663" y="3308350"/>
          <p14:tracePt t="173394" x="5427663" y="3175000"/>
          <p14:tracePt t="173396" x="5427663" y="3124200"/>
          <p14:tracePt t="173426" x="5427663" y="3041650"/>
          <p14:tracePt t="173428" x="5427663" y="3013075"/>
          <p14:tracePt t="173459" x="5427663" y="2928938"/>
          <p14:tracePt t="173493" x="5427663" y="2917825"/>
          <p14:tracePt t="173748" x="5434013" y="2890838"/>
          <p14:tracePt t="173756" x="5434013" y="2879725"/>
          <p14:tracePt t="173828" x="5462588" y="2862263"/>
          <p14:tracePt t="173838" x="5478463" y="2862263"/>
          <p14:tracePt t="173956" x="5489575" y="2862263"/>
          <p14:tracePt t="173989" x="5518150" y="2862263"/>
          <p14:tracePt t="173996" x="5529263" y="2862263"/>
          <p14:tracePt t="174028" x="5540375" y="2862263"/>
          <p14:tracePt t="174062" x="5556250" y="2851150"/>
          <p14:tracePt t="174095" x="5622925" y="2824163"/>
          <p14:tracePt t="174128" x="5680075" y="2795588"/>
          <p14:tracePt t="174161" x="5691188" y="2784475"/>
          <p14:tracePt t="174165" x="5702300" y="2784475"/>
          <p14:tracePt t="174194" x="5713413" y="2773363"/>
          <p14:tracePt t="174197" x="5740400" y="2755900"/>
          <p14:tracePt t="174228" x="5768975" y="2744788"/>
          <p14:tracePt t="174293" x="5762625" y="2733675"/>
          <p14:tracePt t="174308" x="5746750" y="2717800"/>
          <p14:tracePt t="174328" x="5724525" y="2695575"/>
          <p14:tracePt t="174361" x="5634038" y="2651125"/>
          <p14:tracePt t="174366" x="5618163" y="2651125"/>
          <p14:tracePt t="174394" x="5551488" y="2606675"/>
          <p14:tracePt t="174398" x="5540375" y="2606675"/>
          <p14:tracePt t="174548" x="5522913" y="2606675"/>
          <p14:tracePt t="174854" x="5511800" y="2606675"/>
          <p14:tracePt t="174869" x="5467350" y="2617788"/>
          <p14:tracePt t="174895" x="5438775" y="2700338"/>
          <p14:tracePt t="174929" x="5378450" y="2840038"/>
          <p14:tracePt t="174933" x="5378450" y="2906713"/>
          <p14:tracePt t="174961" x="5345113" y="3052763"/>
          <p14:tracePt t="174965" x="5345113" y="3079750"/>
          <p14:tracePt t="174995" x="5327650" y="3186113"/>
          <p14:tracePt t="174999" x="5327650" y="3203575"/>
          <p14:tracePt t="175028" x="5327650" y="3236913"/>
          <p14:tracePt t="175061" x="5327650" y="3252788"/>
          <p14:tracePt t="175095" x="5316538" y="3336925"/>
          <p14:tracePt t="175101" x="5316538" y="3348038"/>
          <p14:tracePt t="175128" x="5300663" y="3387725"/>
          <p14:tracePt t="175161" x="5300663" y="3454400"/>
          <p14:tracePt t="175195" x="5300663" y="3538538"/>
          <p14:tracePt t="175228" x="5300663" y="3587750"/>
          <p14:tracePt t="175262" x="5300663" y="3598863"/>
          <p14:tracePt t="175296" x="5300663" y="3616325"/>
          <p14:tracePt t="175460" x="5311775" y="3643313"/>
          <p14:tracePt t="175468" x="5311775" y="3654425"/>
          <p14:tracePt t="175556" x="5356225" y="3654425"/>
          <p14:tracePt t="175564" x="5383213" y="3627438"/>
          <p14:tracePt t="175595" x="5445125" y="3538538"/>
          <p14:tracePt t="175627" x="5534025" y="3436938"/>
          <p14:tracePt t="175661" x="5562600" y="3365500"/>
          <p14:tracePt t="175665" x="5573713" y="3365500"/>
          <p14:tracePt t="175692" x="5713413" y="3303588"/>
          <p14:tracePt t="175696" x="5807075" y="3263900"/>
          <p14:tracePt t="175726" x="6013450" y="3135313"/>
          <p14:tracePt t="175728" x="6064250" y="3119438"/>
          <p14:tracePt t="175759" x="6243638" y="2962275"/>
          <p14:tracePt t="175793" x="6315075" y="2901950"/>
          <p14:tracePt t="175826" x="6343650" y="2851150"/>
          <p14:tracePt t="175861" x="6354763" y="2744788"/>
          <p14:tracePt t="175866" x="6370638" y="2695575"/>
          <p14:tracePt t="175894" x="6370638" y="2606675"/>
          <p14:tracePt t="175898" x="6365875" y="2578100"/>
          <p14:tracePt t="175928" x="6326188" y="2522538"/>
          <p14:tracePt t="176057" x="6315075" y="2511425"/>
          <p14:tracePt t="176120" x="6315075" y="2500313"/>
          <p14:tracePt t="176185" x="6321425" y="2500313"/>
          <p14:tracePt t="176314" x="6310313" y="2455863"/>
          <p14:tracePt t="176322" x="6276975" y="2422525"/>
          <p14:tracePt t="176330" x="6248400" y="2393950"/>
          <p14:tracePt t="176359" x="6130925" y="2360613"/>
          <p14:tracePt t="176392" x="5935663" y="2360613"/>
          <p14:tracePt t="176426" x="5802313" y="2387600"/>
          <p14:tracePt t="176520" x="5784850" y="2398713"/>
          <p14:tracePt t="176553" x="5784850" y="2411413"/>
          <p14:tracePt t="176568" x="5795963" y="2422525"/>
          <p14:tracePt t="176594" x="5853113" y="2455863"/>
          <p14:tracePt t="176598" x="5864225" y="2455863"/>
          <p14:tracePt t="176628" x="5908675" y="2466975"/>
          <p14:tracePt t="176696" x="5919788" y="2466975"/>
          <p14:tracePt t="176762" x="5913438" y="2460625"/>
          <p14:tracePt t="176777" x="5897563" y="2460625"/>
          <p14:tracePt t="176795" x="5802313" y="2411413"/>
          <p14:tracePt t="176828" x="5718175" y="2398713"/>
          <p14:tracePt t="176834" x="5657850" y="2398713"/>
          <p14:tracePt t="176861" x="5584825" y="2422525"/>
          <p14:tracePt t="176865" x="5522913" y="2449513"/>
          <p14:tracePt t="176903" x="5522913" y="2478088"/>
          <p14:tracePt t="176926" x="5534025" y="2522538"/>
          <p14:tracePt t="176928" x="5562600" y="2549525"/>
          <p14:tracePt t="176959" x="5824538" y="2582863"/>
          <p14:tracePt t="176993" x="6197600" y="2511425"/>
          <p14:tracePt t="177026" x="6499225" y="2354263"/>
          <p14:tracePt t="177061" x="6483350" y="2343150"/>
          <p14:tracePt t="177066" x="6454775" y="2332038"/>
          <p14:tracePt t="177095" x="6381750" y="2298700"/>
          <p14:tracePt t="177098" x="6354763" y="2298700"/>
          <p14:tracePt t="177128" x="6254750" y="2298700"/>
          <p14:tracePt t="177161" x="6159500" y="2298700"/>
          <p14:tracePt t="177194" x="5942013" y="2309813"/>
          <p14:tracePt t="177229" x="5802313" y="2387600"/>
          <p14:tracePt t="177261" x="5746750" y="2433638"/>
          <p14:tracePt t="177306" x="5729288" y="2444750"/>
          <p14:tracePt t="177327" x="5729288" y="2460625"/>
          <p14:tracePt t="177361" x="5891213" y="2471738"/>
          <p14:tracePt t="177394" x="6181725" y="2471738"/>
          <p14:tracePt t="177428" x="6226175" y="2471738"/>
          <p14:tracePt t="177433" x="6237288" y="2471738"/>
          <p14:tracePt t="177461" x="6248400" y="2471738"/>
          <p14:tracePt t="177465" x="6276975" y="2471738"/>
          <p14:tracePt t="177494" x="6288088" y="2438400"/>
          <p14:tracePt t="177528" x="6254750" y="2398713"/>
          <p14:tracePt t="177532" x="6232525" y="2398713"/>
          <p14:tracePt t="177561" x="6159500" y="2398713"/>
          <p14:tracePt t="177565" x="6148388" y="2398713"/>
          <p14:tracePt t="177594" x="6081713" y="2398713"/>
          <p14:tracePt t="177598" x="6030913" y="2398713"/>
          <p14:tracePt t="177628" x="5913438" y="2444750"/>
          <p14:tracePt t="177661" x="5846763" y="2500313"/>
          <p14:tracePt t="177696" x="5829300" y="2522538"/>
          <p14:tracePt t="177728" x="5829300" y="2593975"/>
          <p14:tracePt t="177761" x="5924550" y="2633663"/>
          <p14:tracePt t="177766" x="5991225" y="2633663"/>
          <p14:tracePt t="177794" x="6153150" y="2633663"/>
          <p14:tracePt t="177799" x="6170613" y="2628900"/>
          <p14:tracePt t="177828" x="6208713" y="2571750"/>
          <p14:tracePt t="177880" x="6208713" y="2544763"/>
          <p14:tracePt t="177894" x="6208713" y="2533650"/>
          <p14:tracePt t="177898" x="6170613" y="2489200"/>
          <p14:tracePt t="177928" x="6030913" y="2411413"/>
          <p14:tracePt t="177961" x="5875338" y="2411413"/>
          <p14:tracePt t="177994" x="5835650" y="2411413"/>
          <p14:tracePt t="178002" x="5824538" y="2411413"/>
          <p14:tracePt t="178028" x="5807075" y="2460625"/>
          <p14:tracePt t="178061" x="5807075" y="2500313"/>
          <p14:tracePt t="178066" x="5818188" y="2527300"/>
          <p14:tracePt t="178096" x="5969000" y="2549525"/>
          <p14:tracePt t="178128" x="6159500" y="2549525"/>
          <p14:tracePt t="178161" x="6186488" y="2544763"/>
          <p14:tracePt t="178166" x="6203950" y="2544763"/>
          <p14:tracePt t="178196" x="6215063" y="2527300"/>
          <p14:tracePt t="178228" x="6215063" y="2478088"/>
          <p14:tracePt t="178232" x="6215063" y="2466975"/>
          <p14:tracePt t="178261" x="6164263" y="2411413"/>
          <p14:tracePt t="178265" x="6137275" y="2393950"/>
          <p14:tracePt t="178297" x="6019800" y="2393950"/>
          <p14:tracePt t="178326" x="5919788" y="2393950"/>
          <p14:tracePt t="178328" x="5908675" y="2405063"/>
          <p14:tracePt t="178377" x="5908675" y="2416175"/>
          <p14:tracePt t="178394" x="5930900" y="2444750"/>
          <p14:tracePt t="178428" x="6064250" y="2455863"/>
          <p14:tracePt t="178432" x="6115050" y="2455863"/>
          <p14:tracePt t="178461" x="6192838" y="2455863"/>
          <p14:tracePt t="178495" x="6203950" y="2449513"/>
          <p14:tracePt t="178569" x="6215063" y="2449513"/>
          <p14:tracePt t="178584" x="6243638" y="2449513"/>
          <p14:tracePt t="178594" x="6315075" y="2482850"/>
          <p14:tracePt t="178626" x="6477000" y="2482850"/>
          <p14:tracePt t="178629" x="6565900" y="2482850"/>
          <p14:tracePt t="178660" x="7146925" y="2544763"/>
          <p14:tracePt t="178694" x="7542213" y="2544763"/>
          <p14:tracePt t="178726" x="7553325" y="2544763"/>
          <p14:tracePt t="178828" x="7581900" y="2560638"/>
          <p14:tracePt t="178837" x="7593013" y="2560638"/>
          <p14:tracePt t="178908" x="7604125" y="2560638"/>
          <p14:tracePt t="178925" x="7637463" y="2589213"/>
          <p14:tracePt t="178932" x="7681913" y="2606675"/>
          <p14:tracePt t="178961" x="7754938" y="2651125"/>
          <p14:tracePt t="178966" x="7770813" y="2662238"/>
          <p14:tracePt t="179069" x="7783513" y="2662238"/>
          <p14:tracePt t="179084" x="7783513" y="2655888"/>
          <p14:tracePt t="179115" x="7759700" y="2640013"/>
          <p14:tracePt t="179126" x="7743825" y="2640013"/>
          <p14:tracePt t="179179" x="7732713" y="2611438"/>
          <p14:tracePt t="179192" x="7732713" y="2600325"/>
          <p14:tracePt t="179486" x="7721600" y="2600325"/>
          <p14:tracePt t="179493" x="7677150" y="2606675"/>
          <p14:tracePt t="179501" x="7643813" y="2640013"/>
          <p14:tracePt t="179528" x="7621588" y="2667000"/>
          <p14:tracePt t="179561" x="7548563" y="2733675"/>
          <p14:tracePt t="179617" x="7537450" y="2744788"/>
          <p14:tracePt t="180061" x="7537450" y="2755900"/>
          <p14:tracePt t="180076" x="7537450" y="2773363"/>
          <p14:tracePt t="180094" x="7519988" y="2828925"/>
          <p14:tracePt t="180128" x="7508875" y="2979738"/>
          <p14:tracePt t="180135" x="7508875" y="2997200"/>
          <p14:tracePt t="180159" x="7493000" y="3046413"/>
          <p14:tracePt t="180192" x="7481888" y="3130550"/>
          <p14:tracePt t="180196" x="7481888" y="3159125"/>
          <p14:tracePt t="180226" x="7481888" y="3225800"/>
          <p14:tracePt t="180229" x="7481888" y="3236913"/>
          <p14:tracePt t="180259" x="7481888" y="3263900"/>
          <p14:tracePt t="180412" x="7504113" y="3252788"/>
          <p14:tracePt t="180420" x="7515225" y="3241675"/>
          <p14:tracePt t="180429" x="7515225" y="3214688"/>
          <p14:tracePt t="180461" x="7559675" y="3186113"/>
          <p14:tracePt t="180540" x="7570788" y="3159125"/>
          <p14:tracePt t="180551" x="7570788" y="3146425"/>
          <p14:tracePt t="180574" x="7581900" y="3135313"/>
          <p14:tracePt t="180620" x="7599363" y="3119438"/>
          <p14:tracePt t="180636" x="7610475" y="3108325"/>
          <p14:tracePt t="180732" x="7610475" y="3079750"/>
          <p14:tracePt t="180740" x="7610475" y="3052763"/>
          <p14:tracePt t="180762" x="7604125" y="3041650"/>
          <p14:tracePt t="180765" x="7586663" y="3013075"/>
          <p14:tracePt t="180795" x="7559675" y="2997200"/>
          <p14:tracePt t="180860" x="7542213" y="2986088"/>
          <p14:tracePt t="180876" x="7531100" y="2974975"/>
          <p14:tracePt t="180896" x="7519988" y="2974975"/>
          <p14:tracePt t="180944" x="7508875" y="2974975"/>
          <p14:tracePt t="180959" x="7493000" y="2974975"/>
          <p14:tracePt t="180994" x="7437438" y="2974975"/>
          <p14:tracePt t="180996" x="7369175" y="2974975"/>
          <p14:tracePt t="181051" x="7358063" y="2974975"/>
          <p14:tracePt t="181068" x="7331075" y="2997200"/>
          <p14:tracePt t="181093" x="7258050" y="3052763"/>
          <p14:tracePt t="181126" x="7180263" y="3108325"/>
          <p14:tracePt t="181159" x="7107238" y="3135313"/>
          <p14:tracePt t="181194" x="7080250" y="3186113"/>
          <p14:tracePt t="181197" x="7069138" y="3203575"/>
          <p14:tracePt t="181228" x="7058025" y="3214688"/>
          <p14:tracePt t="181261" x="7029450" y="3241675"/>
          <p14:tracePt t="181295" x="7007225" y="3241675"/>
          <p14:tracePt t="181326" x="6945313" y="3297238"/>
          <p14:tracePt t="181361" x="6923088" y="3319463"/>
          <p14:tracePt t="181367" x="6907213" y="3330575"/>
          <p14:tracePt t="181394" x="6867525" y="3348038"/>
          <p14:tracePt t="181428" x="6829425" y="3359150"/>
          <p14:tracePt t="181461" x="6756400" y="3403600"/>
          <p14:tracePt t="181494" x="6661150" y="3432175"/>
          <p14:tracePt t="181528" x="6577013" y="3459163"/>
          <p14:tracePt t="181531" x="6565900" y="3470275"/>
          <p14:tracePt t="181561" x="6527800" y="3481388"/>
          <p14:tracePt t="181567" x="6510338" y="3498850"/>
          <p14:tracePt t="181594" x="6415088" y="3543300"/>
          <p14:tracePt t="181598" x="6403975" y="3543300"/>
          <p14:tracePt t="181628" x="6321425" y="3598863"/>
          <p14:tracePt t="181661" x="6265863" y="3627438"/>
          <p14:tracePt t="181694" x="6197600" y="3654425"/>
          <p14:tracePt t="181727" x="6097588" y="3683000"/>
          <p14:tracePt t="181732" x="6086475" y="3694113"/>
          <p14:tracePt t="181763" x="6019800" y="3722688"/>
          <p14:tracePt t="181795" x="5969000" y="3767138"/>
          <p14:tracePt t="181827" x="5864225" y="3767138"/>
          <p14:tracePt t="181832" x="5835650" y="3771900"/>
          <p14:tracePt t="181841" x="5807075" y="3771900"/>
          <p14:tracePt t="181862" x="5729288" y="3789363"/>
          <p14:tracePt t="181894" x="5691188" y="3789363"/>
          <p14:tracePt t="181898" x="5680075" y="3805238"/>
          <p14:tracePt t="181928" x="5578475" y="3816350"/>
          <p14:tracePt t="181963" x="5478463" y="3816350"/>
          <p14:tracePt t="181994" x="5438775" y="3833813"/>
          <p14:tracePt t="182029" x="5400675" y="3833813"/>
          <p14:tracePt t="182033" x="5383213" y="3844925"/>
          <p14:tracePt t="182061" x="5316538" y="3844925"/>
          <p14:tracePt t="182065" x="5305425" y="3844925"/>
          <p14:tracePt t="182094" x="5289550" y="3844925"/>
          <p14:tracePt t="182130" x="5267325" y="3844925"/>
          <p14:tracePt t="182161" x="5132388" y="3844925"/>
          <p14:tracePt t="182194" x="4954588" y="3767138"/>
          <p14:tracePt t="182228" x="4865688" y="3711575"/>
          <p14:tracePt t="182261" x="4852988" y="3711575"/>
          <p14:tracePt t="182319" x="4837113" y="3698875"/>
          <p14:tracePt t="182335" x="4826000" y="3687763"/>
          <p14:tracePt t="182384" x="4826000" y="3671888"/>
          <p14:tracePt t="182400" x="4826000" y="3660775"/>
          <p14:tracePt t="182428" x="4826000" y="3632200"/>
          <p14:tracePt t="182464" x="4814888" y="3621088"/>
          <p14:tracePt t="182495" x="4775200" y="3609975"/>
          <p14:tracePt t="182608" x="4775200" y="3616325"/>
          <p14:tracePt t="182616" x="4775200" y="3643313"/>
          <p14:tracePt t="182628" x="4775200" y="3671888"/>
          <p14:tracePt t="182659" x="4841875" y="3805238"/>
          <p14:tracePt t="182663" x="4852988" y="3816350"/>
          <p14:tracePt t="182692" x="4870450" y="3816350"/>
          <p14:tracePt t="182726" x="4932363" y="3856038"/>
          <p14:tracePt t="182729" x="4948238" y="3883025"/>
          <p14:tracePt t="182759" x="5099050" y="3944938"/>
          <p14:tracePt t="182795" x="5194300" y="3973513"/>
          <p14:tracePt t="182828" x="5360988" y="3973513"/>
          <p14:tracePt t="182833" x="5394325" y="3973513"/>
          <p14:tracePt t="182862" x="5595938" y="3973513"/>
          <p14:tracePt t="182865" x="5646738" y="3973513"/>
          <p14:tracePt t="182894" x="5807075" y="3973513"/>
          <p14:tracePt t="182899" x="5853113" y="3973513"/>
          <p14:tracePt t="182928" x="6103938" y="3973513"/>
          <p14:tracePt t="182961" x="6292850" y="3973513"/>
          <p14:tracePt t="182994" x="6403975" y="3973513"/>
          <p14:tracePt t="183028" x="6527800" y="3933825"/>
          <p14:tracePt t="183032" x="6538913" y="3933825"/>
          <p14:tracePt t="183061" x="6723063" y="3867150"/>
          <p14:tracePt t="183065" x="6738938" y="3856038"/>
          <p14:tracePt t="183095" x="6873875" y="3822700"/>
          <p14:tracePt t="183098" x="6945313" y="3805238"/>
          <p14:tracePt t="183128" x="7058025" y="3760788"/>
          <p14:tracePt t="183161" x="7173913" y="3733800"/>
          <p14:tracePt t="183194" x="7353300" y="3683000"/>
          <p14:tracePt t="183200" x="7404100" y="3665538"/>
          <p14:tracePt t="183228" x="7470775" y="3649663"/>
          <p14:tracePt t="183261" x="7508875" y="3649663"/>
          <p14:tracePt t="183297" x="7581900" y="3609975"/>
          <p14:tracePt t="183328" x="7637463" y="3554413"/>
          <p14:tracePt t="183361" x="7648575" y="3543300"/>
          <p14:tracePt t="183440" x="7648575" y="3532188"/>
          <p14:tracePt t="183457" x="7643813" y="3514725"/>
          <p14:tracePt t="183474" x="7626350" y="3514725"/>
          <p14:tracePt t="183493" x="7586663" y="3514725"/>
          <p14:tracePt t="183526" x="7386638" y="3598863"/>
          <p14:tracePt t="183528" x="7353300" y="3616325"/>
          <p14:tracePt t="183559" x="7231063" y="3665538"/>
          <p14:tracePt t="183593" x="7113588" y="3711575"/>
          <p14:tracePt t="183626" x="6934200" y="3771900"/>
          <p14:tracePt t="183661" x="6727825" y="3822700"/>
          <p14:tracePt t="183665" x="6661150" y="3838575"/>
          <p14:tracePt t="183696" x="6427788" y="3889375"/>
          <p14:tracePt t="183728" x="6254750" y="3922713"/>
          <p14:tracePt t="183761" x="6097588" y="3956050"/>
          <p14:tracePt t="183794" x="5969000" y="3973513"/>
          <p14:tracePt t="183827" x="5718175" y="3973513"/>
          <p14:tracePt t="183832" x="5668963" y="3973513"/>
          <p14:tracePt t="183861" x="5529263" y="3973513"/>
          <p14:tracePt t="183865" x="5478463" y="3973513"/>
          <p14:tracePt t="183895" x="5394325" y="3962400"/>
          <p14:tracePt t="183898" x="5378450" y="3962400"/>
          <p14:tracePt t="183928" x="5260975" y="3871913"/>
          <p14:tracePt t="183961" x="5099050" y="3811588"/>
          <p14:tracePt t="183995" x="5026025" y="3783013"/>
          <p14:tracePt t="184049" x="5014913" y="3771900"/>
          <p14:tracePt t="184064" x="4987925" y="3760788"/>
          <p14:tracePt t="184094" x="4959350" y="3760788"/>
          <p14:tracePt t="184176" x="4959350" y="3744913"/>
          <p14:tracePt t="184184" x="4981575" y="3716338"/>
          <p14:tracePt t="184194" x="5076825" y="3676650"/>
          <p14:tracePt t="184226" x="5322888" y="3560763"/>
          <p14:tracePt t="184259" x="5629275" y="3470275"/>
          <p14:tracePt t="184294" x="5975350" y="3448050"/>
          <p14:tracePt t="184296" x="6097588" y="3448050"/>
          <p14:tracePt t="184328" x="6438900" y="3448050"/>
          <p14:tracePt t="184361" x="6450013" y="3448050"/>
          <p14:tracePt t="184465" x="6461125" y="3436938"/>
          <p14:tracePt t="184473" x="6488113" y="3392488"/>
          <p14:tracePt t="184494" x="6532563" y="3381375"/>
          <p14:tracePt t="184498" x="6594475" y="3330575"/>
          <p14:tracePt t="184528" x="6756400" y="3236913"/>
          <p14:tracePt t="184562" x="6996113" y="3186113"/>
          <p14:tracePt t="184595" x="7113588" y="3130550"/>
          <p14:tracePt t="184600" x="7124700" y="3113088"/>
          <p14:tracePt t="184641" x="7140575" y="3086100"/>
          <p14:tracePt t="184662" x="7140575" y="3074988"/>
          <p14:tracePt t="184694" x="7169150" y="3001963"/>
          <p14:tracePt t="184728" x="7180263" y="2951163"/>
          <p14:tracePt t="184732" x="7180263" y="2940050"/>
          <p14:tracePt t="184772" x="7180263" y="2928938"/>
          <p14:tracePt t="184792" x="7191375" y="2913063"/>
          <p14:tracePt t="184827" x="7235825" y="2873375"/>
          <p14:tracePt t="184947" x="7224713" y="2862263"/>
          <p14:tracePt t="185285" x="7196138" y="2828925"/>
          <p14:tracePt t="185293" x="7185025" y="2817813"/>
          <p14:tracePt t="185829" x="7173913" y="2817813"/>
          <p14:tracePt t="185845" x="7173913" y="2824163"/>
          <p14:tracePt t="185861" x="7173913" y="2851150"/>
          <p14:tracePt t="185894" x="7173913" y="2917825"/>
          <p14:tracePt t="185900" x="7173913" y="2946400"/>
          <p14:tracePt t="185928" x="7173913" y="3052763"/>
          <p14:tracePt t="185932" x="7158038" y="3119438"/>
          <p14:tracePt t="185961" x="7140575" y="3163888"/>
          <p14:tracePt t="186021" x="7146925" y="3152775"/>
          <p14:tracePt t="186037" x="7162800" y="3124200"/>
          <p14:tracePt t="186061" x="7185025" y="3101975"/>
          <p14:tracePt t="186094" x="7185025" y="3024188"/>
          <p14:tracePt t="186100" x="7185025" y="2997200"/>
          <p14:tracePt t="186128" x="7158038" y="2868613"/>
          <p14:tracePt t="186132" x="7158038" y="2778125"/>
          <p14:tracePt t="186161" x="7146925" y="2689225"/>
          <p14:tracePt t="186165" x="7146925" y="2662238"/>
          <p14:tracePt t="186197" x="7146925" y="2555875"/>
          <p14:tracePt t="186228" x="7146925" y="2544763"/>
          <p14:tracePt t="186308" x="7135813" y="2533650"/>
          <p14:tracePt t="186324" x="7118350" y="2522538"/>
          <p14:tracePt t="186404" x="7118350" y="2505075"/>
          <p14:tracePt t="186421" x="7129463" y="2493963"/>
          <p14:tracePt t="186429" x="7140575" y="2482850"/>
          <p14:tracePt t="186461" x="7185025" y="2282825"/>
          <p14:tracePt t="186495" x="7185025" y="2165350"/>
          <p14:tracePt t="186500" x="7162800" y="2136775"/>
          <p14:tracePt t="186528" x="7035800" y="2103438"/>
          <p14:tracePt t="186531" x="6989763" y="2103438"/>
          <p14:tracePt t="186561" x="6761163" y="2114550"/>
          <p14:tracePt t="186565" x="6711950" y="2132013"/>
          <p14:tracePt t="186594" x="6454775" y="2187575"/>
          <p14:tracePt t="186598" x="6376988" y="2220913"/>
          <p14:tracePt t="186629" x="6276975" y="2282825"/>
          <p14:tracePt t="186661" x="6203950" y="2382838"/>
          <p14:tracePt t="186696" x="6115050" y="2489200"/>
          <p14:tracePt t="186728" x="6097588" y="2555875"/>
          <p14:tracePt t="186732" x="6097588" y="2582863"/>
          <p14:tracePt t="186761" x="6142038" y="2711450"/>
          <p14:tracePt t="186765" x="6208713" y="2728913"/>
          <p14:tracePt t="186794" x="6427788" y="2767013"/>
          <p14:tracePt t="186798" x="6494463" y="2767013"/>
          <p14:tracePt t="186828" x="6572250" y="2767013"/>
          <p14:tracePt t="186861" x="6656388" y="2717800"/>
          <p14:tracePt t="186894" x="6694488" y="2662238"/>
          <p14:tracePt t="186898" x="6723063" y="2600325"/>
          <p14:tracePt t="186928" x="6845300" y="2349500"/>
          <p14:tracePt t="186961" x="6896100" y="2238375"/>
          <p14:tracePt t="186994" x="6896100" y="2227263"/>
          <p14:tracePt t="186998" x="6873875" y="2227263"/>
          <p14:tracePt t="187028" x="6577013" y="2298700"/>
          <p14:tracePt t="187061" x="6443663" y="2405063"/>
          <p14:tracePt t="187094" x="6415088" y="2582863"/>
          <p14:tracePt t="187128" x="6477000" y="2667000"/>
          <p14:tracePt t="187132" x="6527800" y="2678113"/>
          <p14:tracePt t="187162" x="6605588" y="2695575"/>
          <p14:tracePt t="187194" x="6672263" y="2695575"/>
          <p14:tracePt t="187198" x="6683375" y="2695575"/>
          <p14:tracePt t="187228" x="6711950" y="2695575"/>
          <p14:tracePt t="187268" x="6750050" y="2695575"/>
          <p14:tracePt t="187294" x="6783388" y="2689225"/>
          <p14:tracePt t="187325" x="6805613" y="2673350"/>
          <p14:tracePt t="187414" x="6823075" y="2673350"/>
          <p14:tracePt t="187421" x="6834188" y="2673350"/>
          <p14:tracePt t="187428" x="6878638" y="2673350"/>
          <p14:tracePt t="187462" x="6940550" y="2673350"/>
          <p14:tracePt t="187495" x="6978650" y="2673350"/>
          <p14:tracePt t="187499" x="7007225" y="2684463"/>
          <p14:tracePt t="187526" x="7080250" y="2700338"/>
          <p14:tracePt t="187686" x="7091363" y="2700338"/>
          <p14:tracePt t="187693" x="7102475" y="2700338"/>
          <p14:tracePt t="187768" x="7146925" y="2728913"/>
          <p14:tracePt t="187776" x="7173913" y="2728913"/>
          <p14:tracePt t="187795" x="7202488" y="2751138"/>
          <p14:tracePt t="187825" x="7213600" y="2824163"/>
          <p14:tracePt t="187859" x="7224713" y="2835275"/>
          <p14:tracePt t="187945" x="7253288" y="2846388"/>
          <p14:tracePt t="187952" x="7269163" y="2846388"/>
          <p14:tracePt t="187961" x="7280275" y="2862263"/>
          <p14:tracePt t="187994" x="7331075" y="2884488"/>
          <p14:tracePt t="188028" x="7419975" y="2962275"/>
          <p14:tracePt t="188061" x="7442200" y="2974975"/>
          <p14:tracePt t="188153" x="7459663" y="2974975"/>
          <p14:tracePt t="188185" x="7448550" y="2968625"/>
          <p14:tracePt t="188233" x="7437438" y="2968625"/>
          <p14:tracePt t="188249" x="7426325" y="2968625"/>
          <p14:tracePt t="188272" x="7380288" y="2968625"/>
          <p14:tracePt t="188295" x="7308850" y="2968625"/>
          <p14:tracePt t="188299" x="7297738" y="2968625"/>
          <p14:tracePt t="188327" x="7246938" y="3001963"/>
          <p14:tracePt t="188360" x="7219950" y="3013075"/>
          <p14:tracePt t="188393" x="7118350" y="3086100"/>
          <p14:tracePt t="188426" x="7000875" y="3175000"/>
          <p14:tracePt t="188459" x="6945313" y="3203575"/>
          <p14:tracePt t="188493" x="6811963" y="3230563"/>
          <p14:tracePt t="188497" x="6794500" y="3248025"/>
          <p14:tracePt t="188527" x="6734175" y="3286125"/>
          <p14:tracePt t="188560" x="6616700" y="3359150"/>
          <p14:tracePt t="188593" x="6499225" y="3403600"/>
          <p14:tracePt t="188626" x="6392863" y="3448050"/>
          <p14:tracePt t="188659" x="6365875" y="3459163"/>
          <p14:tracePt t="188693" x="6299200" y="3459163"/>
          <p14:tracePt t="188696" x="6254750" y="3476625"/>
          <p14:tracePt t="188726" x="6108700" y="3492500"/>
          <p14:tracePt t="188729" x="6081713" y="3492500"/>
          <p14:tracePt t="188760" x="6030913" y="3503613"/>
          <p14:tracePt t="188800" x="6013450" y="3503613"/>
          <p14:tracePt t="188827" x="5964238" y="3503613"/>
          <p14:tracePt t="188833" x="5953125" y="3521075"/>
          <p14:tracePt t="188861" x="5908675" y="3565525"/>
          <p14:tracePt t="188894" x="5886450" y="3576638"/>
          <p14:tracePt t="188899" x="5857875" y="3576638"/>
          <p14:tracePt t="188928" x="5757863" y="3594100"/>
          <p14:tracePt t="188961" x="5622925" y="3621088"/>
          <p14:tracePt t="188995" x="5507038" y="3671888"/>
          <p14:tracePt t="189028" x="5434013" y="3683000"/>
          <p14:tracePt t="189033" x="5422900" y="3683000"/>
          <p14:tracePt t="189061" x="5356225" y="3683000"/>
          <p14:tracePt t="189065" x="5345113" y="3683000"/>
          <p14:tracePt t="189152" x="5383213" y="3660775"/>
          <p14:tracePt t="189160" x="5394325" y="3649663"/>
          <p14:tracePt t="189172" x="5422900" y="3621088"/>
          <p14:tracePt t="189193" x="5529263" y="3549650"/>
          <p14:tracePt t="189196" x="5600700" y="3509963"/>
          <p14:tracePt t="189226" x="5795963" y="3454400"/>
          <p14:tracePt t="189229" x="5846763" y="3436938"/>
          <p14:tracePt t="189259" x="5924550" y="3421063"/>
          <p14:tracePt t="189292" x="6019800" y="3421063"/>
          <p14:tracePt t="189296" x="6064250" y="3421063"/>
          <p14:tracePt t="189326" x="6186488" y="3421063"/>
          <p14:tracePt t="189328" x="6237288" y="3421063"/>
          <p14:tracePt t="189359" x="6427788" y="3421063"/>
          <p14:tracePt t="189395" x="6561138" y="3392488"/>
          <p14:tracePt t="189428" x="6783388" y="3319463"/>
          <p14:tracePt t="189432" x="6829425" y="3319463"/>
          <p14:tracePt t="189461" x="6956425" y="3270250"/>
          <p14:tracePt t="189496" x="7040563" y="3248025"/>
          <p14:tracePt t="189528" x="7124700" y="3203575"/>
          <p14:tracePt t="189532" x="7135813" y="3203575"/>
          <p14:tracePt t="189561" x="7308850" y="3101975"/>
          <p14:tracePt t="189566" x="7319963" y="3086100"/>
          <p14:tracePt t="189594" x="7408863" y="3041650"/>
          <p14:tracePt t="189598" x="7419975" y="3041650"/>
          <p14:tracePt t="189628" x="7475538" y="3030538"/>
          <p14:tracePt t="189665" x="7486650" y="3001963"/>
          <p14:tracePt t="189694" x="7531100" y="2946400"/>
          <p14:tracePt t="189698" x="7531100" y="2935288"/>
          <p14:tracePt t="189728" x="7599363" y="2862263"/>
          <p14:tracePt t="189860" x="7599363" y="2851150"/>
          <p14:tracePt t="189876" x="7599363" y="2840038"/>
          <p14:tracePt t="190324" x="7581900" y="2840038"/>
          <p14:tracePt t="190334" x="7564438" y="2840038"/>
          <p14:tracePt t="190361" x="7553325" y="2840038"/>
          <p14:tracePt t="190733" x="7542213" y="2828925"/>
          <p14:tracePt t="190749" x="7542213" y="2813050"/>
          <p14:tracePt t="190782" x="7542213" y="2801938"/>
          <p14:tracePt t="190794" x="7548563" y="2790825"/>
          <p14:tracePt t="190797" x="7548563" y="2762250"/>
          <p14:tracePt t="190830" x="7548563" y="2733675"/>
          <p14:tracePt t="190861" x="7548563" y="2722563"/>
          <p14:tracePt t="190894" x="7548563" y="2695575"/>
          <p14:tracePt t="190899" x="7548563" y="2673350"/>
          <p14:tracePt t="190929" x="7542213" y="2633663"/>
          <p14:tracePt t="190961" x="7531100" y="2622550"/>
          <p14:tracePt t="191154" x="7515225" y="2622550"/>
          <p14:tracePt t="191161" x="7504113" y="2628900"/>
          <p14:tracePt t="191232" x="7493000" y="2640013"/>
          <p14:tracePt t="191248" x="7464425" y="2655888"/>
          <p14:tracePt t="191261" x="7448550" y="2655888"/>
          <p14:tracePt t="191295" x="7408863" y="2695575"/>
          <p14:tracePt t="191994" x="7408863" y="2706688"/>
          <p14:tracePt t="192024" x="7391400" y="2767013"/>
          <p14:tracePt t="192032" x="7391400" y="2778125"/>
          <p14:tracePt t="192062" x="7391400" y="2795588"/>
          <p14:tracePt t="192170" x="7391400" y="2806700"/>
          <p14:tracePt t="192200" x="7391400" y="2817813"/>
          <p14:tracePt t="192377" x="7391400" y="2828925"/>
          <p14:tracePt t="192385" x="7391400" y="2846388"/>
          <p14:tracePt t="192408" x="7380288" y="2873375"/>
          <p14:tracePt t="192428" x="7380288" y="2884488"/>
          <p14:tracePt t="192537" x="7380288" y="2895600"/>
          <p14:tracePt t="192553" x="7369175" y="2906713"/>
          <p14:tracePt t="192584" x="7369175" y="2924175"/>
          <p14:tracePt t="192681" x="7353300" y="2935288"/>
          <p14:tracePt t="192776" x="7353300" y="2946400"/>
          <p14:tracePt t="192792" x="7353300" y="2962275"/>
          <p14:tracePt t="192800" x="7342188" y="2974975"/>
          <p14:tracePt t="192905" x="7342188" y="3001963"/>
          <p14:tracePt t="192913" x="7313613" y="3013075"/>
          <p14:tracePt t="192987" x="7313613" y="3030538"/>
          <p14:tracePt t="192995" x="7313613" y="3041650"/>
          <p14:tracePt t="193028" x="7297738" y="3079750"/>
          <p14:tracePt t="193032" x="7286625" y="3090863"/>
          <p14:tracePt t="193112" x="7275513" y="3101975"/>
          <p14:tracePt t="193289" x="7275513" y="3119438"/>
          <p14:tracePt t="193296" x="7258050" y="3130550"/>
          <p14:tracePt t="193385" x="7258050" y="3141663"/>
          <p14:tracePt t="193401" x="7258050" y="3152775"/>
          <p14:tracePt t="193420" x="7258050" y="3170238"/>
          <p14:tracePt t="193448" x="7246938" y="3214688"/>
          <p14:tracePt t="193460" x="7246938" y="3225800"/>
          <p14:tracePt t="193564" x="7246938" y="3236913"/>
          <p14:tracePt t="193582" x="7235825" y="3248025"/>
          <p14:tracePt t="193596" x="7235825" y="3263900"/>
          <p14:tracePt t="193657" x="7235825" y="3275013"/>
          <p14:tracePt t="193664" x="7219950" y="3303588"/>
          <p14:tracePt t="193706" x="7219950" y="3330575"/>
          <p14:tracePt t="193728" x="7219950" y="3343275"/>
          <p14:tracePt t="196109" x="7219950" y="3359150"/>
          <p14:tracePt t="196716" x="7242175" y="3330575"/>
          <p14:tracePt t="196726" x="7253288" y="3319463"/>
          <p14:tracePt t="196813" x="7269163" y="3319463"/>
          <p14:tracePt t="196845" x="7297738" y="3319463"/>
          <p14:tracePt t="196853" x="7308850" y="3319463"/>
          <p14:tracePt t="196957" x="7353300" y="3319463"/>
          <p14:tracePt t="196964" x="7364413" y="3319463"/>
          <p14:tracePt t="196995" x="7386638" y="3319463"/>
          <p14:tracePt t="197089" x="7415213" y="3319463"/>
          <p14:tracePt t="197097" x="7426325" y="3319463"/>
          <p14:tracePt t="197127" x="7453313" y="3319463"/>
          <p14:tracePt t="197216" x="7481888" y="3319463"/>
          <p14:tracePt t="197225" x="7493000" y="3319463"/>
          <p14:tracePt t="197233" x="7504113" y="3319463"/>
          <p14:tracePt t="197261" x="7531100" y="3319463"/>
          <p14:tracePt t="197600" x="7531100" y="3308350"/>
          <p14:tracePt t="197632" x="7526338" y="3297238"/>
          <p14:tracePt t="197729" x="7497763" y="3297238"/>
          <p14:tracePt t="197736" x="7486650" y="3297238"/>
          <p14:tracePt t="197984" x="7493000" y="3297238"/>
          <p14:tracePt t="198017" x="7504113" y="3303588"/>
          <p14:tracePt t="198115" x="7515225" y="3303588"/>
          <p14:tracePt t="198288" x="7508875" y="3303588"/>
          <p14:tracePt t="198736" x="7481888" y="3303588"/>
          <p14:tracePt t="198744" x="7470775" y="3303588"/>
          <p14:tracePt t="198767" x="7442200" y="3314700"/>
          <p14:tracePt t="198793" x="7431088" y="3314700"/>
          <p14:tracePt t="199425" x="7431088" y="3330575"/>
          <p14:tracePt t="199440" x="7453313" y="3330575"/>
          <p14:tracePt t="199461" x="7464425" y="3330575"/>
          <p14:tracePt t="199504" x="7475538" y="3330575"/>
          <p14:tracePt t="199528" x="7486650" y="3330575"/>
          <p14:tracePt t="199561" x="7504113" y="3330575"/>
          <p14:tracePt t="199745" x="7493000" y="3343275"/>
          <p14:tracePt t="200116" x="7470775" y="3343275"/>
          <p14:tracePt t="200125" x="7453313" y="3343275"/>
          <p14:tracePt t="200132" x="7442200" y="3343275"/>
          <p14:tracePt t="200161" x="7404100" y="3343275"/>
          <p14:tracePt t="200165" x="7375525" y="3343275"/>
          <p14:tracePt t="200195" x="7286625" y="3343275"/>
          <p14:tracePt t="200228" x="7275513" y="3343275"/>
          <p14:tracePt t="200340" x="7280275" y="3343275"/>
          <p14:tracePt t="200356" x="7324725" y="3343275"/>
          <p14:tracePt t="200364" x="7335838" y="3343275"/>
          <p14:tracePt t="200394" x="7346950" y="3343275"/>
          <p14:tracePt t="200708" x="7375525" y="3343275"/>
          <p14:tracePt t="200717" x="7386638" y="3343275"/>
          <p14:tracePt t="200728" x="7415213" y="3343275"/>
          <p14:tracePt t="200761" x="7442200" y="3343275"/>
          <p14:tracePt t="200916" x="7419975" y="3343275"/>
          <p14:tracePt t="200924" x="7404100" y="3343275"/>
          <p14:tracePt t="200932" x="7380288" y="3343275"/>
          <p14:tracePt t="200962" x="7269163" y="3343275"/>
          <p14:tracePt t="200967" x="7258050" y="3343275"/>
          <p14:tracePt t="200994" x="7246938" y="3343275"/>
          <p14:tracePt t="201124" x="7253288" y="3354388"/>
          <p14:tracePt t="201132" x="7297738" y="3354388"/>
          <p14:tracePt t="201161" x="7369175" y="3354388"/>
          <p14:tracePt t="201165" x="7380288" y="3354388"/>
          <p14:tracePt t="201606" x="7342188" y="3354388"/>
          <p14:tracePt t="201613" x="7331075" y="3354388"/>
          <p14:tracePt t="201628" x="7219950" y="3354388"/>
          <p14:tracePt t="201661" x="6711950" y="3354388"/>
          <p14:tracePt t="201694" x="6081713" y="3354388"/>
          <p14:tracePt t="201727" x="5773738" y="3376613"/>
          <p14:tracePt t="201732" x="5702300" y="3432175"/>
          <p14:tracePt t="201761" x="5629275" y="3459163"/>
          <p14:tracePt t="201765" x="5556250" y="3492500"/>
          <p14:tracePt t="201794" x="5495925" y="3527425"/>
          <p14:tracePt t="201798" x="5467350" y="3554413"/>
          <p14:tracePt t="201830" x="5349875" y="3616325"/>
          <p14:tracePt t="201861" x="5194300" y="3665538"/>
          <p14:tracePt t="201894" x="4921250" y="3698875"/>
          <p14:tracePt t="201928" x="4770438" y="3711575"/>
          <p14:tracePt t="201933" x="4752975" y="3711575"/>
          <p14:tracePt t="201961" x="4675188" y="3711575"/>
          <p14:tracePt t="201966" x="4657725" y="3711575"/>
          <p14:tracePt t="201994" x="4502150" y="3711575"/>
          <p14:tracePt t="201998" x="4413250" y="3711575"/>
          <p14:tracePt t="202028" x="4340225" y="3711575"/>
          <p14:tracePt t="202085" x="4324350" y="3722688"/>
          <p14:tracePt t="202102" x="4324350" y="3733800"/>
          <p14:tracePt t="202128" x="4362450" y="3749675"/>
          <p14:tracePt t="202133" x="4418013" y="3767138"/>
          <p14:tracePt t="202161" x="4446588" y="3767138"/>
          <p14:tracePt t="202165" x="4457700" y="3767138"/>
          <p14:tracePt t="202194" x="4524375" y="3767138"/>
          <p14:tracePt t="202199" x="4591050" y="3767138"/>
          <p14:tracePt t="202227" x="4719638" y="3767138"/>
          <p14:tracePt t="202261" x="4730750" y="3756025"/>
          <p14:tracePt t="202296" x="4759325" y="3733800"/>
          <p14:tracePt t="202325" x="4826000" y="3643313"/>
          <p14:tracePt t="202359" x="4841875" y="3621088"/>
          <p14:tracePt t="202394" x="4870450" y="3576638"/>
          <p14:tracePt t="202400" x="4881563" y="3565525"/>
          <p14:tracePt t="202485" x="4892675" y="3571875"/>
          <p14:tracePt t="202492" x="4921250" y="3587750"/>
          <p14:tracePt t="202502" x="4954588" y="3605213"/>
          <p14:tracePt t="202528" x="5043488" y="3605213"/>
          <p14:tracePt t="202561" x="5065713" y="3605213"/>
          <p14:tracePt t="202613" x="5076825" y="3605213"/>
          <p14:tracePt t="202757" x="5076825" y="3616325"/>
          <p14:tracePt t="202773" x="5076825" y="3627438"/>
          <p14:tracePt t="202852" x="5094288" y="3627438"/>
          <p14:tracePt t="202870" x="5105400" y="3627438"/>
          <p14:tracePt t="202894" x="5194300" y="3605213"/>
          <p14:tracePt t="202928" x="5405438" y="3587750"/>
          <p14:tracePt t="202932" x="5456238" y="3571875"/>
          <p14:tracePt t="202961" x="5522913" y="3560763"/>
          <p14:tracePt t="202965" x="5534025" y="3549650"/>
          <p14:tracePt t="202994" x="5607050" y="3532188"/>
          <p14:tracePt t="202998" x="5629275" y="3532188"/>
          <p14:tracePt t="203028" x="5757863" y="3532188"/>
          <p14:tracePt t="203032" x="5824538" y="3532188"/>
          <p14:tracePt t="203061" x="5942013" y="3521075"/>
          <p14:tracePt t="203096" x="6030913" y="3503613"/>
          <p14:tracePt t="203128" x="6081713" y="3503613"/>
          <p14:tracePt t="203161" x="6119813" y="3492500"/>
          <p14:tracePt t="203194" x="6203950" y="3476625"/>
          <p14:tracePt t="203229" x="6415088" y="3459163"/>
          <p14:tracePt t="203234" x="6461125" y="3459163"/>
          <p14:tracePt t="203261" x="6532563" y="3459163"/>
          <p14:tracePt t="203266" x="6543675" y="3448050"/>
          <p14:tracePt t="203294" x="6645275" y="3448050"/>
          <p14:tracePt t="203298" x="6678613" y="3448050"/>
          <p14:tracePt t="203328" x="6862763" y="3448050"/>
          <p14:tracePt t="203361" x="6962775" y="3448050"/>
          <p14:tracePt t="203369" x="7000875" y="3448050"/>
          <p14:tracePt t="203394" x="7073900" y="3414713"/>
          <p14:tracePt t="203428" x="7146925" y="3414713"/>
          <p14:tracePt t="203433" x="7158038" y="3414713"/>
          <p14:tracePt t="203462" x="7185025" y="3414713"/>
          <p14:tracePt t="203466" x="7196138" y="3403600"/>
          <p14:tracePt t="203494" x="7280275" y="3403600"/>
          <p14:tracePt t="203498" x="7291388" y="3403600"/>
          <p14:tracePt t="203528" x="7375525" y="3387725"/>
          <p14:tracePt t="203564" x="7404100" y="3387725"/>
          <p14:tracePt t="203594" x="7470775" y="3387725"/>
          <p14:tracePt t="203628" x="7548563" y="3387725"/>
          <p14:tracePt t="203816" x="7497763" y="3387725"/>
          <p14:tracePt t="203824" x="7481888" y="3387725"/>
          <p14:tracePt t="203833" x="7459663" y="3387725"/>
          <p14:tracePt t="203861" x="7275513" y="3387725"/>
          <p14:tracePt t="203865" x="7185025" y="3387725"/>
          <p14:tracePt t="203894" x="7046913" y="3387725"/>
          <p14:tracePt t="203898" x="7013575" y="3387725"/>
          <p14:tracePt t="203928" x="6945313" y="3387725"/>
          <p14:tracePt t="203961" x="6862763" y="3414713"/>
          <p14:tracePt t="203965" x="6811963" y="3414713"/>
          <p14:tracePt t="203994" x="6577013" y="3436938"/>
          <p14:tracePt t="203998" x="6527800" y="3454400"/>
          <p14:tracePt t="204028" x="6388100" y="3465513"/>
          <p14:tracePt t="204061" x="6359525" y="3465513"/>
          <p14:tracePt t="204095" x="6215063" y="3465513"/>
          <p14:tracePt t="204128" x="6075363" y="3492500"/>
          <p14:tracePt t="204134" x="6064250" y="3492500"/>
          <p14:tracePt t="204161" x="5997575" y="3509963"/>
          <p14:tracePt t="204194" x="5942013" y="3527425"/>
          <p14:tracePt t="204198" x="5930900" y="3527425"/>
          <p14:tracePt t="204228" x="5829300" y="3554413"/>
          <p14:tracePt t="204261" x="5562600" y="3643313"/>
          <p14:tracePt t="204295" x="5372100" y="3643313"/>
          <p14:tracePt t="204325" x="5216525" y="3643313"/>
          <p14:tracePt t="204359" x="5138738" y="3643313"/>
          <p14:tracePt t="204408" x="5110163" y="3660775"/>
          <p14:tracePt t="204428" x="5054600" y="3660775"/>
          <p14:tracePt t="204461" x="4921250" y="3660775"/>
          <p14:tracePt t="204465" x="4910138" y="3660775"/>
          <p14:tracePt t="204520" x="4881563" y="3660775"/>
          <p14:tracePt t="204529" x="4865688" y="3687763"/>
          <p14:tracePt t="204561" x="4852988" y="3687763"/>
          <p14:tracePt t="204713" x="4903788" y="3687763"/>
          <p14:tracePt t="204720" x="4932363" y="3687763"/>
          <p14:tracePt t="204728" x="4981575" y="3676650"/>
          <p14:tracePt t="204762" x="5065713" y="3665538"/>
          <p14:tracePt t="204794" x="5160963" y="3665538"/>
          <p14:tracePt t="204828" x="5394325" y="3649663"/>
          <p14:tracePt t="204832" x="5484813" y="3649663"/>
          <p14:tracePt t="204862" x="5646738" y="3649663"/>
          <p14:tracePt t="204865" x="5673725" y="3649663"/>
          <p14:tracePt t="204894" x="5780088" y="3632200"/>
          <p14:tracePt t="204898" x="5807075" y="3632200"/>
          <p14:tracePt t="204928" x="6042025" y="3598863"/>
          <p14:tracePt t="204961" x="6175375" y="3587750"/>
          <p14:tracePt t="204995" x="6315075" y="3554413"/>
          <p14:tracePt t="205000" x="6326188" y="3554413"/>
          <p14:tracePt t="205027" x="6532563" y="3503613"/>
          <p14:tracePt t="205061" x="6750050" y="3470275"/>
          <p14:tracePt t="205066" x="6761163" y="3459163"/>
          <p14:tracePt t="205095" x="6772275" y="3459163"/>
          <p14:tracePt t="205130" x="6878638" y="3425825"/>
          <p14:tracePt t="205161" x="7024688" y="3409950"/>
          <p14:tracePt t="205165" x="7073900" y="3398838"/>
          <p14:tracePt t="205194" x="7158038" y="3381375"/>
          <p14:tracePt t="205228" x="7185025" y="3381375"/>
          <p14:tracePt t="205233" x="7196138" y="3370263"/>
          <p14:tracePt t="205261" x="7342188" y="3370263"/>
          <p14:tracePt t="205265" x="7408863" y="3370263"/>
          <p14:tracePt t="205295" x="7632700" y="3370263"/>
          <p14:tracePt t="205299" x="7699375" y="3370263"/>
          <p14:tracePt t="205328" x="7770813" y="3370263"/>
          <p14:tracePt t="205361" x="7783513" y="3370263"/>
          <p14:tracePt t="205396" x="7877175" y="3370263"/>
          <p14:tracePt t="205400" x="7921625" y="3370263"/>
          <p14:tracePt t="205428" x="7978775" y="3370263"/>
          <p14:tracePt t="205688" x="7954963" y="3370263"/>
          <p14:tracePt t="205696" x="7905750" y="3370263"/>
          <p14:tracePt t="205728" x="7654925" y="3370263"/>
          <p14:tracePt t="205761" x="7404100" y="3370263"/>
          <p14:tracePt t="205795" x="7346950" y="3376613"/>
          <p14:tracePt t="205828" x="7158038" y="3392488"/>
          <p14:tracePt t="205833" x="7113588" y="3409950"/>
          <p14:tracePt t="205861" x="6856413" y="3448050"/>
          <p14:tracePt t="205895" x="6667500" y="3492500"/>
          <p14:tracePt t="205928" x="6583363" y="3503613"/>
          <p14:tracePt t="205961" x="6365875" y="3554413"/>
          <p14:tracePt t="205969" x="6270625" y="3554413"/>
          <p14:tracePt t="205994" x="6086475" y="3649663"/>
          <p14:tracePt t="206028" x="5953125" y="3676650"/>
          <p14:tracePt t="206032" x="5924550" y="3676650"/>
          <p14:tracePt t="206062" x="5791200" y="3727450"/>
          <p14:tracePt t="206094" x="5562600" y="3744913"/>
          <p14:tracePt t="206128" x="5462588" y="3778250"/>
          <p14:tracePt t="206133" x="5411788" y="3778250"/>
          <p14:tracePt t="206161" x="5327650" y="3778250"/>
          <p14:tracePt t="206166" x="5260975" y="3778250"/>
          <p14:tracePt t="206195" x="5054600" y="3778250"/>
          <p14:tracePt t="206199" x="5003800" y="3778250"/>
          <p14:tracePt t="206228" x="4910138" y="3789363"/>
          <p14:tracePt t="206261" x="4814888" y="3789363"/>
          <p14:tracePt t="206295" x="4759325" y="3789363"/>
          <p14:tracePt t="206364" x="4730750" y="3789363"/>
          <p14:tracePt t="206372" x="4719638" y="3789363"/>
          <p14:tracePt t="206396" x="4719638" y="3783013"/>
          <p14:tracePt t="206429" x="4719638" y="3727450"/>
          <p14:tracePt t="206462" x="4719638" y="3660775"/>
          <p14:tracePt t="206572" x="4725988" y="3649663"/>
          <p14:tracePt t="206580" x="4752975" y="3649663"/>
          <p14:tracePt t="206595" x="4781550" y="3649663"/>
          <p14:tracePt t="206599" x="4848225" y="3649663"/>
          <p14:tracePt t="206628" x="4981575" y="3649663"/>
          <p14:tracePt t="206663" x="5003800" y="3649663"/>
          <p14:tracePt t="206694" x="5176838" y="3632200"/>
          <p14:tracePt t="206727" x="5405438" y="3609975"/>
          <p14:tracePt t="206734" x="5422900" y="3609975"/>
          <p14:tracePt t="206761" x="5534025" y="3598863"/>
          <p14:tracePt t="206766" x="5600700" y="3598863"/>
          <p14:tracePt t="206794" x="5807075" y="3598863"/>
          <p14:tracePt t="206798" x="5875338" y="3598863"/>
          <p14:tracePt t="206828" x="6070600" y="3565525"/>
          <p14:tracePt t="206861" x="6170613" y="3554413"/>
          <p14:tracePt t="206895" x="6192838" y="3538538"/>
          <p14:tracePt t="206898" x="6237288" y="3538538"/>
          <p14:tracePt t="206928" x="6388100" y="3521075"/>
          <p14:tracePt t="206961" x="6505575" y="3476625"/>
          <p14:tracePt t="206994" x="6678613" y="3465513"/>
          <p14:tracePt t="207028" x="6889750" y="3448050"/>
          <p14:tracePt t="207034" x="6940550" y="3448050"/>
          <p14:tracePt t="207061" x="6989763" y="3432175"/>
          <p14:tracePt t="207066" x="7007225" y="3432175"/>
          <p14:tracePt t="207094" x="7058025" y="3432175"/>
          <p14:tracePt t="207098" x="7069138" y="3432175"/>
          <p14:tracePt t="207130" x="7173913" y="3432175"/>
          <p14:tracePt t="207137" x="7224713" y="3432175"/>
          <p14:tracePt t="207161" x="7408863" y="3432175"/>
          <p14:tracePt t="207194" x="7526338" y="3432175"/>
          <p14:tracePt t="207277" x="7537450" y="3432175"/>
          <p14:tracePt t="207285" x="7564438" y="3432175"/>
          <p14:tracePt t="207468" x="7559675" y="3421063"/>
          <p14:tracePt t="207478" x="7515225" y="3403600"/>
          <p14:tracePt t="207494" x="7397750" y="3387725"/>
          <p14:tracePt t="207528" x="7024688" y="3354388"/>
          <p14:tracePt t="207561" x="6599238" y="3354388"/>
          <p14:tracePt t="207594" x="6427788" y="3354388"/>
          <p14:tracePt t="207629" x="6321425" y="3365500"/>
          <p14:tracePt t="207661" x="6148388" y="3398838"/>
          <p14:tracePt t="207665" x="6119813" y="3398838"/>
          <p14:tracePt t="207695" x="5930900" y="3432175"/>
          <p14:tracePt t="207700" x="5880100" y="3448050"/>
          <p14:tracePt t="207728" x="5589588" y="3521075"/>
          <p14:tracePt t="207761" x="5456238" y="3554413"/>
          <p14:tracePt t="207794" x="5338763" y="3554413"/>
          <p14:tracePt t="207802" x="5272088" y="3571875"/>
          <p14:tracePt t="207827" x="5149850" y="3571875"/>
          <p14:tracePt t="207832" x="5054600" y="3587750"/>
          <p14:tracePt t="207861" x="4948238" y="3605213"/>
          <p14:tracePt t="207865" x="4921250" y="3605213"/>
          <p14:tracePt t="207895" x="4830763" y="3605213"/>
          <p14:tracePt t="207900" x="4786313" y="3605213"/>
          <p14:tracePt t="207980" x="4775200" y="3605213"/>
          <p14:tracePt t="207988" x="4748213" y="3616325"/>
          <p14:tracePt t="208396" x="4748213" y="3632200"/>
          <p14:tracePt t="208404" x="4786313" y="3660775"/>
          <p14:tracePt t="208428" x="4903788" y="3676650"/>
          <p14:tracePt t="208432" x="4992688" y="3694113"/>
          <p14:tracePt t="208461" x="5334000" y="3716338"/>
          <p14:tracePt t="208465" x="5360988" y="3716338"/>
          <p14:tracePt t="208494" x="5545138" y="3716338"/>
          <p14:tracePt t="208498" x="5589588" y="3716338"/>
          <p14:tracePt t="208528" x="5802313" y="3716338"/>
          <p14:tracePt t="208561" x="6070600" y="3716338"/>
          <p14:tracePt t="208569" x="6137275" y="3716338"/>
          <p14:tracePt t="208595" x="6337300" y="3716338"/>
          <p14:tracePt t="208628" x="6538913" y="3716338"/>
          <p14:tracePt t="208661" x="6594475" y="3705225"/>
          <p14:tracePt t="208694" x="6623050" y="3705225"/>
          <p14:tracePt t="208727" x="6723063" y="3687763"/>
          <p14:tracePt t="208733" x="6761163" y="3687763"/>
          <p14:tracePt t="208761" x="6818313" y="3665538"/>
          <p14:tracePt t="208766" x="6845300" y="3665538"/>
          <p14:tracePt t="208794" x="6918325" y="3638550"/>
          <p14:tracePt t="208798" x="6940550" y="3638550"/>
          <p14:tracePt t="208828" x="7058025" y="3621088"/>
          <p14:tracePt t="208861" x="7151688" y="3621088"/>
          <p14:tracePt t="208894" x="7208838" y="3621088"/>
          <p14:tracePt t="209004" x="7235825" y="3621088"/>
          <p14:tracePt t="209013" x="7246938" y="3621088"/>
          <p14:tracePt t="209038" x="7275513" y="3605213"/>
          <p14:tracePt t="209062" x="7331075" y="3594100"/>
          <p14:tracePt t="209095" x="7353300" y="3582988"/>
          <p14:tracePt t="209168" x="7364413" y="3582988"/>
          <p14:tracePt t="209184" x="7391400" y="3582988"/>
          <p14:tracePt t="209194" x="7404100" y="3582988"/>
          <p14:tracePt t="209228" x="7470775" y="3582988"/>
          <p14:tracePt t="209233" x="7486650" y="3549650"/>
          <p14:tracePt t="209261" x="7486650" y="3538538"/>
          <p14:tracePt t="209377" x="7464425" y="3538538"/>
          <p14:tracePt t="209386" x="7453313" y="3538538"/>
          <p14:tracePt t="209394" x="7426325" y="3538538"/>
          <p14:tracePt t="209428" x="7253288" y="3538538"/>
          <p14:tracePt t="209434" x="7208838" y="3538538"/>
          <p14:tracePt t="209461" x="7024688" y="3538538"/>
          <p14:tracePt t="209466" x="6996113" y="3549650"/>
          <p14:tracePt t="209494" x="6956425" y="3560763"/>
          <p14:tracePt t="209497" x="6945313" y="3560763"/>
          <p14:tracePt t="209528" x="6878638" y="3571875"/>
          <p14:tracePt t="209561" x="6840538" y="3571875"/>
          <p14:tracePt t="209565" x="6829425" y="3587750"/>
          <p14:tracePt t="209594" x="6756400" y="3609975"/>
          <p14:tracePt t="209598" x="6727825" y="3627438"/>
          <p14:tracePt t="209628" x="6627813" y="3638550"/>
          <p14:tracePt t="209661" x="6616700" y="3638550"/>
          <p14:tracePt t="209666" x="6605588" y="3638550"/>
          <p14:tracePt t="209694" x="6561138" y="3649663"/>
          <p14:tracePt t="209698" x="6532563" y="3665538"/>
          <p14:tracePt t="209728" x="6438900" y="3676650"/>
          <p14:tracePt t="209761" x="6354763" y="3676650"/>
          <p14:tracePt t="209794" x="6276975" y="3676650"/>
          <p14:tracePt t="209828" x="6119813" y="3694113"/>
          <p14:tracePt t="209833" x="6108700" y="3694113"/>
          <p14:tracePt t="209841" x="6081713" y="3694113"/>
          <p14:tracePt t="209861" x="6059488" y="3694113"/>
          <p14:tracePt t="209865" x="6030913" y="3694113"/>
          <p14:tracePt t="209894" x="6019800" y="3711575"/>
          <p14:tracePt t="209930" x="5964238" y="3711575"/>
          <p14:tracePt t="209961" x="5829300" y="3727450"/>
          <p14:tracePt t="209994" x="5729288" y="3727450"/>
          <p14:tracePt t="210029" x="5691188" y="3738563"/>
          <p14:tracePt t="210034" x="5646738" y="3738563"/>
          <p14:tracePt t="210061" x="5578475" y="3738563"/>
          <p14:tracePt t="210066" x="5551488" y="3738563"/>
          <p14:tracePt t="210094" x="5462588" y="3771900"/>
          <p14:tracePt t="210098" x="5451475" y="3771900"/>
          <p14:tracePt t="210130" x="5411788" y="3783013"/>
          <p14:tracePt t="210161" x="5345113" y="3783013"/>
          <p14:tracePt t="210194" x="5210175" y="3760788"/>
          <p14:tracePt t="210201" x="5199063" y="3760788"/>
          <p14:tracePt t="210228" x="5183188" y="3760788"/>
          <p14:tracePt t="210272" x="5172075" y="3760788"/>
          <p14:tracePt t="210295" x="5132388" y="3733800"/>
          <p14:tracePt t="210298" x="5121275" y="3733800"/>
          <p14:tracePt t="210465" x="5105400" y="3733800"/>
          <p14:tracePt t="210472" x="5076825" y="3733800"/>
          <p14:tracePt t="210494" x="5021263" y="3733800"/>
          <p14:tracePt t="210497" x="4976813" y="3733800"/>
          <p14:tracePt t="210528" x="4859338" y="3733800"/>
          <p14:tracePt t="210561" x="4703763" y="3665538"/>
          <p14:tracePt t="210594" x="4641850" y="3621088"/>
          <p14:tracePt t="210657" x="4613275" y="3632200"/>
          <p14:tracePt t="210664" x="4564063" y="3665538"/>
          <p14:tracePt t="210695" x="4552950" y="3705225"/>
          <p14:tracePt t="210699" x="4552950" y="3716338"/>
          <p14:tracePt t="210728" x="4552950" y="3767138"/>
          <p14:tracePt t="210769" x="4552950" y="3783013"/>
          <p14:tracePt t="210794" x="4586288" y="3783013"/>
          <p14:tracePt t="210827" x="4675188" y="3711575"/>
          <p14:tracePt t="210832" x="4686300" y="3683000"/>
          <p14:tracePt t="210861" x="4719638" y="3665538"/>
          <p14:tracePt t="210897" x="4730750" y="3654425"/>
          <p14:tracePt t="210928" x="4759325" y="3632200"/>
          <p14:tracePt t="210961" x="4759325" y="3560763"/>
          <p14:tracePt t="210995" x="4759325" y="3481388"/>
          <p14:tracePt t="211072" x="4719638" y="3465513"/>
          <p14:tracePt t="211080" x="4708525" y="3465513"/>
          <p14:tracePt t="211094" x="4692650" y="3476625"/>
          <p14:tracePt t="211097" x="4681538" y="3503613"/>
          <p14:tracePt t="211126" x="4635500" y="3560763"/>
          <p14:tracePt t="211129" x="4624388" y="3571875"/>
          <p14:tracePt t="211160" x="4624388" y="3698875"/>
          <p14:tracePt t="211194" x="4697413" y="3805238"/>
          <p14:tracePt t="211226" x="4852988" y="3849688"/>
          <p14:tracePt t="211259" x="4910138" y="3849688"/>
          <p14:tracePt t="211292" x="5014913" y="3849688"/>
          <p14:tracePt t="211296" x="5048250" y="3849688"/>
          <p14:tracePt t="211328" x="5143500" y="3849688"/>
          <p14:tracePt t="211361" x="5194300" y="3849688"/>
          <p14:tracePt t="211394" x="5249863" y="3849688"/>
          <p14:tracePt t="211428" x="5272088" y="3849688"/>
          <p14:tracePt t="211462" x="5327650" y="3816350"/>
          <p14:tracePt t="211466" x="5327650" y="3800475"/>
          <p14:tracePt t="211495" x="5327650" y="3671888"/>
          <p14:tracePt t="211498" x="5327650" y="3638550"/>
          <p14:tracePt t="211528" x="5272088" y="3454400"/>
          <p14:tracePt t="211561" x="5187950" y="3387725"/>
          <p14:tracePt t="211595" x="5176838" y="3376613"/>
          <p14:tracePt t="211600" x="5160963" y="3359150"/>
          <p14:tracePt t="211627" x="5076825" y="3348038"/>
          <p14:tracePt t="211632" x="5048250" y="3348038"/>
          <p14:tracePt t="211661" x="4948238" y="3348038"/>
          <p14:tracePt t="211666" x="4914900" y="3348038"/>
          <p14:tracePt t="211694" x="4881563" y="3330575"/>
          <p14:tracePt t="211728" x="4837113" y="3343275"/>
          <p14:tracePt t="211761" x="4781550" y="3398838"/>
          <p14:tracePt t="211794" x="4770438" y="3448050"/>
          <p14:tracePt t="211827" x="4770438" y="3605213"/>
          <p14:tracePt t="211833" x="4770438" y="3632200"/>
          <p14:tracePt t="211863" x="4775200" y="3698875"/>
          <p14:tracePt t="211866" x="4786313" y="3744913"/>
          <p14:tracePt t="211894" x="4859338" y="3783013"/>
          <p14:tracePt t="211928" x="4910138" y="3811588"/>
          <p14:tracePt t="211963" x="5043488" y="3838575"/>
          <p14:tracePt t="211995" x="5127625" y="3838575"/>
          <p14:tracePt t="212033" x="5138738" y="3838575"/>
          <p14:tracePt t="212061" x="5165725" y="3833813"/>
          <p14:tracePt t="212065" x="5176838" y="3822700"/>
          <p14:tracePt t="212094" x="5227638" y="3783013"/>
          <p14:tracePt t="212130" x="5243513" y="3711575"/>
          <p14:tracePt t="212161" x="5243513" y="3627438"/>
          <p14:tracePt t="212165" x="5243513" y="3576638"/>
          <p14:tracePt t="212194" x="5216525" y="3487738"/>
          <p14:tracePt t="212198" x="5216525" y="3476625"/>
          <p14:tracePt t="212227" x="5216525" y="3448050"/>
          <p14:tracePt t="212259" x="5187950" y="3409950"/>
          <p14:tracePt t="212292" x="5087938" y="3398838"/>
          <p14:tracePt t="212327" x="4899025" y="3398838"/>
          <p14:tracePt t="212334" x="4848225" y="3409950"/>
          <p14:tracePt t="212361" x="4703763" y="3443288"/>
          <p14:tracePt t="212365" x="4692650" y="3443288"/>
          <p14:tracePt t="212404" x="4646613" y="3470275"/>
          <p14:tracePt t="212428" x="4619625" y="3538538"/>
          <p14:tracePt t="212461" x="4619625" y="3632200"/>
          <p14:tracePt t="212495" x="4641850" y="3716338"/>
          <p14:tracePt t="212528" x="4714875" y="3816350"/>
          <p14:tracePt t="212533" x="4741863" y="3816350"/>
          <p14:tracePt t="212561" x="4830763" y="3867150"/>
          <p14:tracePt t="212566" x="4859338" y="3867150"/>
          <p14:tracePt t="212595" x="4926013" y="3878263"/>
          <p14:tracePt t="212598" x="4954588" y="3878263"/>
          <p14:tracePt t="212630" x="5037138" y="3878263"/>
          <p14:tracePt t="212661" x="5087938" y="3878263"/>
          <p14:tracePt t="212695" x="5154613" y="3844925"/>
          <p14:tracePt t="212729" x="5227638" y="3805238"/>
          <p14:tracePt t="212761" x="5267325" y="3749675"/>
          <p14:tracePt t="212793" x="5278438" y="3683000"/>
          <p14:tracePt t="212795" x="5278438" y="3654425"/>
          <p14:tracePt t="212827" x="5256213" y="3565525"/>
          <p14:tracePt t="212859" x="5132388" y="3459163"/>
          <p14:tracePt t="212893" x="4992688" y="3392488"/>
          <p14:tracePt t="212929" x="4948238" y="3392488"/>
          <p14:tracePt t="212961" x="4852988" y="3392488"/>
          <p14:tracePt t="212996" x="4741863" y="3454400"/>
          <p14:tracePt t="213029" x="4692650" y="3509963"/>
          <p14:tracePt t="213061" x="4619625" y="3587750"/>
          <p14:tracePt t="213094" x="4619625" y="3671888"/>
          <p14:tracePt t="213102" x="4619625" y="3683000"/>
          <p14:tracePt t="213127" x="4619625" y="3722688"/>
          <p14:tracePt t="213161" x="4652963" y="3760788"/>
          <p14:tracePt t="213165" x="4681538" y="3789363"/>
          <p14:tracePt t="213194" x="4741863" y="3833813"/>
          <p14:tracePt t="213198" x="4781550" y="3833813"/>
          <p14:tracePt t="213228" x="4865688" y="3878263"/>
          <p14:tracePt t="213261" x="4903788" y="3889375"/>
          <p14:tracePt t="213301" x="4921250" y="3889375"/>
          <p14:tracePt t="213326" x="4959350" y="3883025"/>
          <p14:tracePt t="213359" x="4981575" y="3883025"/>
          <p14:tracePt t="213398" x="5026025" y="3867150"/>
          <p14:tracePt t="213428" x="5110163" y="3783013"/>
          <p14:tracePt t="213461" x="5121275" y="3665538"/>
          <p14:tracePt t="213494" x="5116513" y="3532188"/>
          <p14:tracePt t="213502" x="5099050" y="3503613"/>
          <p14:tracePt t="213528" x="5087938" y="3492500"/>
          <p14:tracePt t="213622" x="5043488" y="3492500"/>
          <p14:tracePt t="213629" x="5014913" y="3492500"/>
          <p14:tracePt t="213661" x="4948238" y="3492500"/>
          <p14:tracePt t="213700" x="4921250" y="3492500"/>
          <p14:tracePt t="213728" x="4892675" y="3538538"/>
          <p14:tracePt t="213761" x="4826000" y="3605213"/>
          <p14:tracePt t="213765" x="4814888" y="3632200"/>
          <p14:tracePt t="213795" x="4786313" y="3687763"/>
          <p14:tracePt t="213798" x="4786313" y="3716338"/>
          <p14:tracePt t="213828" x="4803775" y="3749675"/>
          <p14:tracePt t="213862" x="4830763" y="3794125"/>
          <p14:tracePt t="213894" x="4830763" y="3805238"/>
          <p14:tracePt t="213928" x="4887913" y="3860800"/>
          <p14:tracePt t="213961" x="4970463" y="3883025"/>
          <p14:tracePt t="213965" x="4981575" y="3883025"/>
          <p14:tracePt t="214197" x="4992688" y="3900488"/>
          <p14:tracePt t="214213" x="5010150" y="3878263"/>
          <p14:tracePt t="214228" x="5010150" y="3838575"/>
          <p14:tracePt t="214261" x="5010150" y="3705225"/>
          <p14:tracePt t="214295" x="4999038" y="3605213"/>
          <p14:tracePt t="214300" x="4999038" y="3554413"/>
          <p14:tracePt t="214328" x="4981575" y="3514725"/>
          <p14:tracePt t="214437" x="4970463" y="3514725"/>
          <p14:tracePt t="214452" x="4954588" y="3549650"/>
          <p14:tracePt t="214461" x="4926013" y="3582988"/>
          <p14:tracePt t="214494" x="4926013" y="3698875"/>
          <p14:tracePt t="214528" x="4910138" y="3760788"/>
          <p14:tracePt t="214562" x="4910138" y="3816350"/>
          <p14:tracePt t="214628" x="4910138" y="3794125"/>
          <p14:tracePt t="214638" x="4910138" y="3767138"/>
          <p14:tracePt t="214662" x="4910138" y="3683000"/>
          <p14:tracePt t="214695" x="4910138" y="3665538"/>
          <p14:tracePt t="214805" x="4899025" y="3665538"/>
          <p14:tracePt t="214821" x="4887913" y="3676650"/>
          <p14:tracePt t="214837" x="4887913" y="3687763"/>
          <p14:tracePt t="214859" x="4887913" y="3727450"/>
          <p14:tracePt t="214981" x="4892675" y="3722688"/>
          <p14:tracePt t="214989" x="4892675" y="3705225"/>
          <p14:tracePt t="214996" x="4892675" y="3694113"/>
          <p14:tracePt t="215028" x="4892675" y="3683000"/>
          <p14:tracePt t="215062" x="4892675" y="3654425"/>
          <p14:tracePt t="215095" x="4892675" y="3643313"/>
          <p14:tracePt t="215159" x="4892675" y="3649663"/>
          <p14:tracePt t="215167" x="4892675" y="3676650"/>
          <p14:tracePt t="215194" x="4892675" y="3733800"/>
          <p14:tracePt t="215465" x="4892675" y="3756025"/>
          <p14:tracePt t="215473" x="4892675" y="3771900"/>
          <p14:tracePt t="215495" x="4892675" y="3811588"/>
          <p14:tracePt t="215498" x="4892675" y="3822700"/>
          <p14:tracePt t="216681" x="4892675" y="3816350"/>
          <p14:tracePt t="216777" x="4892675" y="3800475"/>
          <p14:tracePt t="216794" x="4892675" y="3789363"/>
          <p14:tracePt t="216952" x="4892675" y="3778250"/>
          <p14:tracePt t="216984" x="4892675" y="3767138"/>
          <p14:tracePt t="217000" x="4892675" y="3749675"/>
          <p14:tracePt t="217008" x="4892675" y="3738563"/>
          <p14:tracePt t="217028" x="4892675" y="3727450"/>
          <p14:tracePt t="217061" x="4892675" y="3698875"/>
          <p14:tracePt t="217208" x="4892675" y="3687763"/>
          <p14:tracePt t="217240" x="4892675" y="3676650"/>
          <p14:tracePt t="217369" x="4892675" y="3660775"/>
          <p14:tracePt t="217480" x="4892675" y="3649663"/>
          <p14:tracePt t="217689" x="4921250" y="3638550"/>
          <p14:tracePt t="217696" x="4932363" y="3638550"/>
          <p14:tracePt t="217736" x="4932363" y="3621088"/>
          <p14:tracePt t="217816" x="4932363" y="3598863"/>
          <p14:tracePt t="217828" x="4932363" y="3582988"/>
          <p14:tracePt t="218057" x="4943475" y="3571875"/>
          <p14:tracePt t="218073" x="4943475" y="3560763"/>
          <p14:tracePt t="218095" x="4943475" y="3543300"/>
          <p14:tracePt t="218153" x="4937125" y="3543300"/>
          <p14:tracePt t="218168" x="4926013" y="3554413"/>
          <p14:tracePt t="218195" x="4926013" y="3609975"/>
          <p14:tracePt t="218229" x="4910138" y="3660775"/>
          <p14:tracePt t="218331" x="4932363" y="3654425"/>
          <p14:tracePt t="218339" x="4948238" y="3654425"/>
          <p14:tracePt t="218460" x="4937125" y="3660775"/>
          <p14:tracePt t="218541" x="4948238" y="3660775"/>
          <p14:tracePt t="218556" x="4948238" y="3654425"/>
          <p14:tracePt t="218563" x="4959350" y="3609975"/>
          <p14:tracePt t="218652" x="4937125" y="3638550"/>
          <p14:tracePt t="218659" x="4921250" y="3649663"/>
          <p14:tracePt t="218764" x="4921250" y="3609975"/>
          <p14:tracePt t="218774" x="4921250" y="3598863"/>
          <p14:tracePt t="218828" x="4932363" y="3587750"/>
          <p14:tracePt t="218861" x="4932363" y="3605213"/>
          <p14:tracePt t="218868" x="4932363" y="3621088"/>
          <p14:tracePt t="219692" x="4932363" y="3649663"/>
          <p14:tracePt t="219700" x="4932363" y="3660775"/>
          <p14:tracePt t="219728" x="4999038" y="3727450"/>
          <p14:tracePt t="219733" x="5065713" y="3744913"/>
          <p14:tracePt t="219761" x="5194300" y="3778250"/>
          <p14:tracePt t="219766" x="5260975" y="3794125"/>
          <p14:tracePt t="219794" x="5511800" y="3794125"/>
          <p14:tracePt t="219798" x="5578475" y="3794125"/>
          <p14:tracePt t="219828" x="5846763" y="3794125"/>
          <p14:tracePt t="219861" x="5997575" y="3794125"/>
          <p14:tracePt t="219894" x="6108700" y="3789363"/>
          <p14:tracePt t="219928" x="6321425" y="3756025"/>
          <p14:tracePt t="219933" x="6370638" y="3738563"/>
          <p14:tracePt t="219963" x="6472238" y="3738563"/>
          <p14:tracePt t="219967" x="6516688" y="3738563"/>
          <p14:tracePt t="219994" x="6667500" y="3705225"/>
          <p14:tracePt t="219998" x="6734175" y="3687763"/>
          <p14:tracePt t="220028" x="6800850" y="3660775"/>
          <p14:tracePt t="220063" x="6889750" y="3582988"/>
          <p14:tracePt t="220094" x="6989763" y="3543300"/>
          <p14:tracePt t="220128" x="7124700" y="3509963"/>
          <p14:tracePt t="220133" x="7135813" y="3509963"/>
          <p14:tracePt t="220161" x="7191375" y="3498850"/>
          <p14:tracePt t="220166" x="7202488" y="3498850"/>
          <p14:tracePt t="220194" x="7258050" y="3481388"/>
          <p14:tracePt t="220198" x="7269163" y="3481388"/>
          <p14:tracePt t="220229" x="7386638" y="3481388"/>
          <p14:tracePt t="220301" x="7397750" y="3470275"/>
          <p14:tracePt t="220331" x="7397750" y="3459163"/>
          <p14:tracePt t="220340" x="7391400" y="3414713"/>
          <p14:tracePt t="220362" x="7391400" y="3376613"/>
          <p14:tracePt t="220365" x="7391400" y="3348038"/>
          <p14:tracePt t="220394" x="7324725" y="3197225"/>
          <p14:tracePt t="220399" x="7264400" y="3101975"/>
          <p14:tracePt t="220428" x="7007225" y="2879725"/>
          <p14:tracePt t="220461" x="6723063" y="2767013"/>
          <p14:tracePt t="220494" x="6672263" y="2744788"/>
          <p14:tracePt t="220573" x="6672263" y="2728913"/>
          <p14:tracePt t="220588" x="6694488" y="2717800"/>
          <p14:tracePt t="220596" x="6745288" y="2684463"/>
          <p14:tracePt t="220628" x="6811963" y="2589213"/>
          <p14:tracePt t="220661" x="6840538" y="2433638"/>
          <p14:tracePt t="220694" x="6727825" y="2232025"/>
          <p14:tracePt t="220728" x="6450013" y="2147888"/>
          <p14:tracePt t="220733" x="6421438" y="2147888"/>
          <p14:tracePt t="220761" x="6365875" y="2147888"/>
          <p14:tracePt t="220766" x="6326188" y="2147888"/>
          <p14:tracePt t="220794" x="6186488" y="2147888"/>
          <p14:tracePt t="220798" x="6119813" y="2147888"/>
          <p14:tracePt t="220830" x="5853113" y="2249488"/>
          <p14:tracePt t="220837" x="5751513" y="2287588"/>
          <p14:tracePt t="220862" x="5478463" y="2405063"/>
          <p14:tracePt t="220895" x="5372100" y="2493963"/>
          <p14:tracePt t="220929" x="5345113" y="2549525"/>
          <p14:tracePt t="220934" x="5345113" y="2578100"/>
          <p14:tracePt t="220961" x="5345113" y="2706688"/>
          <p14:tracePt t="220966" x="5345113" y="2751138"/>
          <p14:tracePt t="220994" x="5349875" y="2857500"/>
          <p14:tracePt t="220998" x="5360988" y="2873375"/>
          <p14:tracePt t="221030" x="5556250" y="2951163"/>
          <p14:tracePt t="221061" x="5773738" y="3013075"/>
          <p14:tracePt t="221094" x="6024563" y="3030538"/>
          <p14:tracePt t="221128" x="6254750" y="3030538"/>
          <p14:tracePt t="221132" x="6270625" y="3030538"/>
          <p14:tracePt t="221161" x="6281738" y="3030538"/>
          <p14:tracePt t="221165" x="6292850" y="3030538"/>
          <p14:tracePt t="221194" x="6392863" y="2957513"/>
          <p14:tracePt t="221199" x="6427788" y="2913063"/>
          <p14:tracePt t="221228" x="6454775" y="2751138"/>
          <p14:tracePt t="221261" x="6472238" y="2700338"/>
          <p14:tracePt t="221265" x="6472238" y="2673350"/>
          <p14:tracePt t="221294" x="6472238" y="2589213"/>
          <p14:tracePt t="221298" x="6472238" y="2522538"/>
          <p14:tracePt t="221328" x="6359525" y="2376488"/>
          <p14:tracePt t="221361" x="6208713" y="2360613"/>
          <p14:tracePt t="221394" x="5986463" y="2227263"/>
          <p14:tracePt t="221402" x="5935663" y="2209800"/>
          <p14:tracePt t="221427" x="5707063" y="2192338"/>
          <p14:tracePt t="221432" x="5618163" y="2192338"/>
          <p14:tracePt t="221461" x="5545138" y="2192338"/>
          <p14:tracePt t="221496" x="5489575" y="2192338"/>
          <p14:tracePt t="221528" x="5345113" y="2338388"/>
          <p14:tracePt t="221561" x="5176838" y="2489200"/>
          <p14:tracePt t="221594" x="5076825" y="2578100"/>
          <p14:tracePt t="221628" x="5076825" y="2589213"/>
          <p14:tracePt t="221632" x="5060950" y="2606675"/>
          <p14:tracePt t="221661" x="5060950" y="2655888"/>
          <p14:tracePt t="221665" x="5060950" y="2667000"/>
          <p14:tracePt t="221697" x="5099050" y="2784475"/>
          <p14:tracePt t="221728" x="5165725" y="2868613"/>
          <p14:tracePt t="221761" x="5360988" y="2968625"/>
          <p14:tracePt t="221793" x="5562600" y="3068638"/>
          <p14:tracePt t="221826" x="5668963" y="3086100"/>
          <p14:tracePt t="221860" x="5695950" y="3086100"/>
          <p14:tracePt t="221895" x="5886450" y="3086100"/>
          <p14:tracePt t="221900" x="5913438" y="3086100"/>
          <p14:tracePt t="221928" x="6115050" y="3074988"/>
          <p14:tracePt t="221961" x="6170613" y="3057525"/>
          <p14:tracePt t="221995" x="6192838" y="3035300"/>
          <p14:tracePt t="222027" x="6332538" y="2974975"/>
          <p14:tracePt t="222033" x="6343650" y="2962275"/>
          <p14:tracePt t="222080" x="6370638" y="2935288"/>
          <p14:tracePt t="222094" x="6388100" y="2917825"/>
          <p14:tracePt t="222098" x="6399213" y="2890838"/>
          <p14:tracePt t="222128" x="6494463" y="2689225"/>
          <p14:tracePt t="222161" x="6510338" y="2493963"/>
          <p14:tracePt t="222196" x="6488113" y="2411413"/>
          <p14:tracePt t="222228" x="6381750" y="2320925"/>
          <p14:tracePt t="222232" x="6370638" y="2309813"/>
          <p14:tracePt t="222261" x="6299200" y="2282825"/>
          <p14:tracePt t="222266" x="6288088" y="2282825"/>
          <p14:tracePt t="222295" x="6181725" y="2254250"/>
          <p14:tracePt t="222298" x="6115050" y="2238375"/>
          <p14:tracePt t="222326" x="5902325" y="2198688"/>
          <p14:tracePt t="222329" x="5835650" y="2181225"/>
          <p14:tracePt t="222361" x="5791200" y="2181225"/>
          <p14:tracePt t="222395" x="5707063" y="2220913"/>
          <p14:tracePt t="222427" x="5634038" y="2293938"/>
          <p14:tracePt t="222432" x="5584825" y="2327275"/>
          <p14:tracePt t="222462" x="5456238" y="2387600"/>
          <p14:tracePt t="222467" x="5405438" y="2405063"/>
          <p14:tracePt t="222494" x="5356225" y="2444750"/>
          <p14:tracePt t="222498" x="5305425" y="2460625"/>
          <p14:tracePt t="222528" x="5199063" y="2527300"/>
          <p14:tracePt t="222561" x="5105400" y="2593975"/>
          <p14:tracePt t="222594" x="4987925" y="2722563"/>
          <p14:tracePt t="222627" x="4987925" y="2801938"/>
          <p14:tracePt t="222633" x="4987925" y="2828925"/>
          <p14:tracePt t="222663" x="5065713" y="2924175"/>
          <p14:tracePt t="222667" x="5094288" y="2951163"/>
          <p14:tracePt t="222695" x="5227638" y="3035300"/>
          <p14:tracePt t="222699" x="5294313" y="3068638"/>
          <p14:tracePt t="222728" x="5451475" y="3119438"/>
          <p14:tracePt t="222762" x="5640388" y="3146425"/>
          <p14:tracePt t="222794" x="5875338" y="3163888"/>
          <p14:tracePt t="222828" x="5991225" y="3159125"/>
          <p14:tracePt t="222832" x="6042025" y="3141663"/>
          <p14:tracePt t="222862" x="6108700" y="3097213"/>
          <p14:tracePt t="222866" x="6142038" y="3035300"/>
          <p14:tracePt t="222894" x="6197600" y="2962275"/>
          <p14:tracePt t="222898" x="6226175" y="2951163"/>
          <p14:tracePt t="222928" x="6281738" y="2868613"/>
          <p14:tracePt t="222962" x="6299200" y="2617788"/>
          <p14:tracePt t="222994" x="6208713" y="2376488"/>
          <p14:tracePt t="223028" x="5986463" y="2309813"/>
          <p14:tracePt t="223032" x="5897563" y="2309813"/>
          <p14:tracePt t="223061" x="5729288" y="2293938"/>
          <p14:tracePt t="223065" x="5640388" y="2271713"/>
          <p14:tracePt t="223094" x="5434013" y="2271713"/>
          <p14:tracePt t="223098" x="5345113" y="2271713"/>
          <p14:tracePt t="223128" x="4987925" y="2343150"/>
          <p14:tracePt t="223161" x="4830763" y="2455863"/>
          <p14:tracePt t="223194" x="4819650" y="2566988"/>
          <p14:tracePt t="223228" x="4819650" y="2684463"/>
          <p14:tracePt t="223234" x="4826000" y="2711450"/>
          <p14:tracePt t="223261" x="5003800" y="2801938"/>
          <p14:tracePt t="223265" x="5105400" y="2846388"/>
          <p14:tracePt t="223295" x="5249863" y="2879725"/>
          <p14:tracePt t="223299" x="5294313" y="2879725"/>
          <p14:tracePt t="223328" x="5367338" y="2890838"/>
          <p14:tracePt t="223361" x="5405438" y="2890838"/>
          <p14:tracePt t="223395" x="5562600" y="2890838"/>
          <p14:tracePt t="223427" x="5651500" y="2890838"/>
          <p14:tracePt t="223461" x="5691188" y="2884488"/>
          <p14:tracePt t="223494" x="5713413" y="2857500"/>
          <p14:tracePt t="223584" x="5707063" y="2857500"/>
          <p14:tracePt t="223593" x="5680075" y="2857500"/>
          <p14:tracePt t="223600" x="5611813" y="2890838"/>
          <p14:tracePt t="223629" x="5467350" y="2990850"/>
          <p14:tracePt t="223634" x="5422900" y="3035300"/>
          <p14:tracePt t="223661" x="5411788" y="3046413"/>
          <p14:tracePt t="223695" x="5411788" y="3074988"/>
          <p14:tracePt t="223698" x="5411788" y="3101975"/>
          <p14:tracePt t="223729" x="5416550" y="3170238"/>
          <p14:tracePt t="223761" x="5545138" y="3275013"/>
          <p14:tracePt t="223795" x="5662613" y="3398838"/>
          <p14:tracePt t="223803" x="5680075" y="3409950"/>
          <p14:tracePt t="223828" x="5691188" y="3448050"/>
          <p14:tracePt t="223861" x="5691188" y="3492500"/>
          <p14:tracePt t="223865" x="5691188" y="3503613"/>
          <p14:tracePt t="223894" x="5729288" y="3543300"/>
          <p14:tracePt t="223930" x="5729288" y="3582988"/>
          <p14:tracePt t="223961" x="5746750" y="3598863"/>
          <p14:tracePt t="223996" x="5746750" y="3609975"/>
          <p14:tracePt t="224028" x="5757863" y="3621088"/>
          <p14:tracePt t="224073" x="5768975" y="3632200"/>
          <p14:tracePt t="224168" x="5813425" y="3649663"/>
          <p14:tracePt t="224177" x="5824538" y="3649663"/>
          <p14:tracePt t="224541" x="5853113" y="3649663"/>
          <p14:tracePt t="224549" x="5864225" y="3649663"/>
          <p14:tracePt t="224588" x="5880100" y="3649663"/>
          <p14:tracePt t="224621" x="5880100" y="3643313"/>
          <p14:tracePt t="224988" x="5880100" y="3627438"/>
          <p14:tracePt t="225004" x="5880100" y="3616325"/>
          <p14:tracePt t="225100" x="5880100" y="3605213"/>
          <p14:tracePt t="225117" x="5891213" y="3594100"/>
          <p14:tracePt t="225132" x="5902325" y="3594100"/>
          <p14:tracePt t="225161" x="5957888" y="3576638"/>
          <p14:tracePt t="225167" x="6002338" y="3565525"/>
          <p14:tracePt t="225194" x="6013450" y="3565525"/>
          <p14:tracePt t="225198" x="6024563" y="3565525"/>
          <p14:tracePt t="225229" x="6130925" y="3532188"/>
          <p14:tracePt t="225261" x="6288088" y="3487738"/>
          <p14:tracePt t="225294" x="6392863" y="3476625"/>
          <p14:tracePt t="225325" x="6494463" y="3459163"/>
          <p14:tracePt t="225361" x="6745288" y="3459163"/>
          <p14:tracePt t="225366" x="6794500" y="3459163"/>
          <p14:tracePt t="225394" x="7040563" y="3459163"/>
          <p14:tracePt t="225399" x="7107238" y="3459163"/>
          <p14:tracePt t="225428" x="7242175" y="3459163"/>
          <p14:tracePt t="225462" x="7280275" y="3448050"/>
          <p14:tracePt t="225494" x="7364413" y="3432175"/>
          <p14:tracePt t="225528" x="7497763" y="3376613"/>
          <p14:tracePt t="225531" x="7515225" y="3359150"/>
          <p14:tracePt t="225562" x="7537450" y="3348038"/>
          <p14:tracePt t="225613" x="7564438" y="3348038"/>
          <p14:tracePt t="225628" x="7575550" y="3348038"/>
          <p14:tracePt t="225661" x="7632700" y="3348038"/>
          <p14:tracePt t="225820" x="7610475" y="3348038"/>
          <p14:tracePt t="225828" x="7599363" y="3348038"/>
          <p14:tracePt t="225861" x="7515225" y="3348038"/>
          <p14:tracePt t="225894" x="7297738" y="3409950"/>
          <p14:tracePt t="225928" x="7213600" y="3443288"/>
          <p14:tracePt t="225961" x="7202488" y="3443288"/>
          <p14:tracePt t="225964" x="7173913" y="3454400"/>
          <p14:tracePt t="225994" x="7085013" y="3481388"/>
          <p14:tracePt t="225998" x="7073900" y="3481388"/>
          <p14:tracePt t="226030" x="6989763" y="3527425"/>
          <p14:tracePt t="226061" x="6951663" y="3549650"/>
          <p14:tracePt t="226095" x="6867525" y="3576638"/>
          <p14:tracePt t="226128" x="6811963" y="3594100"/>
          <p14:tracePt t="226133" x="6800850" y="3605213"/>
          <p14:tracePt t="226161" x="6761163" y="3632200"/>
          <p14:tracePt t="226166" x="6727825" y="3632200"/>
          <p14:tracePt t="226194" x="6661150" y="3660775"/>
          <p14:tracePt t="226198" x="6645275" y="3660775"/>
          <p14:tracePt t="226228" x="6588125" y="3676650"/>
          <p14:tracePt t="226261" x="6510338" y="3687763"/>
          <p14:tracePt t="226295" x="6427788" y="3716338"/>
          <p14:tracePt t="226328" x="6276975" y="3816350"/>
          <p14:tracePt t="226333" x="6265863" y="3816350"/>
          <p14:tracePt t="226361" x="6197600" y="3816350"/>
          <p14:tracePt t="226366" x="6153150" y="3816350"/>
          <p14:tracePt t="226394" x="6081713" y="3833813"/>
          <p14:tracePt t="226398" x="6042025" y="3833813"/>
          <p14:tracePt t="226430" x="5969000" y="3844925"/>
          <p14:tracePt t="226461" x="5930900" y="3844925"/>
          <p14:tracePt t="226495" x="5829300" y="3860800"/>
          <p14:tracePt t="226500" x="5762625" y="3860800"/>
          <p14:tracePt t="226528" x="5673725" y="3860800"/>
          <p14:tracePt t="226532" x="5640388" y="3878263"/>
          <p14:tracePt t="226561" x="5589588" y="3878263"/>
          <p14:tracePt t="226565" x="5578475" y="3878263"/>
          <p14:tracePt t="226594" x="5473700" y="3878263"/>
          <p14:tracePt t="226598" x="5445125" y="3878263"/>
          <p14:tracePt t="226626" x="5338763" y="3878263"/>
          <p14:tracePt t="226628" x="5327650" y="3878263"/>
          <p14:tracePt t="226659" x="5316538" y="3878263"/>
          <p14:tracePt t="226715" x="5300663" y="3878263"/>
          <p14:tracePt t="226731" x="5289550" y="3878263"/>
          <p14:tracePt t="226758" x="5232400" y="3878263"/>
          <p14:tracePt t="226792" x="5176838" y="3856038"/>
          <p14:tracePt t="226795" x="5165725" y="3856038"/>
          <p14:tracePt t="226825" x="5076825" y="3794125"/>
          <p14:tracePt t="226827" x="5065713" y="3794125"/>
          <p14:tracePt t="226907" x="5048250" y="3783013"/>
          <p14:tracePt t="226924" x="5037138" y="3771900"/>
          <p14:tracePt t="227002" x="5037138" y="3756025"/>
          <p14:tracePt t="227011" x="5026025" y="3744913"/>
          <p14:tracePt t="227024" x="5014913" y="3733800"/>
          <p14:tracePt t="227026" x="4999038" y="3722688"/>
          <p14:tracePt t="227061" x="4987925" y="3683000"/>
          <p14:tracePt t="227097" x="4948238" y="3665538"/>
          <p14:tracePt t="227712" x="4937125" y="3665538"/>
          <p14:tracePt t="228528" x="4943475" y="3671888"/>
          <p14:tracePt t="228544" x="4954588" y="3671888"/>
          <p14:tracePt t="228561" x="5048250" y="3671888"/>
          <p14:tracePt t="228594" x="5322888" y="3643313"/>
          <p14:tracePt t="228628" x="5578475" y="3582988"/>
          <p14:tracePt t="228633" x="5611813" y="3582988"/>
          <p14:tracePt t="228661" x="5684838" y="3538538"/>
          <p14:tracePt t="228666" x="5695950" y="3538538"/>
          <p14:tracePt t="228705" x="5707063" y="3538538"/>
          <p14:tracePt t="228728" x="5735638" y="3509963"/>
          <p14:tracePt t="228761" x="5829300" y="3481388"/>
          <p14:tracePt t="228794" x="5857875" y="3459163"/>
          <p14:tracePt t="228883" x="5868988" y="3443288"/>
          <p14:tracePt t="228896" x="5880100" y="3432175"/>
          <p14:tracePt t="229136" x="5875338" y="3432175"/>
          <p14:tracePt t="229359" x="5864225" y="3436938"/>
          <p14:tracePt t="229378" x="5864225" y="3454400"/>
          <p14:tracePt t="229409" x="5864225" y="3465513"/>
          <p14:tracePt t="229457" x="5864225" y="3476625"/>
          <p14:tracePt t="229473" x="5864225" y="3487738"/>
          <p14:tracePt t="229494" x="5864225" y="3503613"/>
          <p14:tracePt t="229633" x="5864225" y="3514725"/>
          <p14:tracePt t="229728" x="5868988" y="3560763"/>
          <p14:tracePt t="229736" x="5868988" y="3571875"/>
          <p14:tracePt t="229840" x="5868988" y="3582988"/>
          <p14:tracePt t="229857" x="5880100" y="3598863"/>
          <p14:tracePt t="229969" x="5880100" y="3609975"/>
          <p14:tracePt t="230146" x="5880100" y="3621088"/>
          <p14:tracePt t="231813" x="5880100" y="3638550"/>
          <p14:tracePt t="231831" x="5864225" y="3638550"/>
          <p14:tracePt t="231838" x="5846763" y="3638550"/>
          <p14:tracePt t="231861" x="5746750" y="3638550"/>
          <p14:tracePt t="231894" x="5622925" y="3638550"/>
          <p14:tracePt t="231928" x="5567363" y="3638550"/>
          <p14:tracePt t="231932" x="5529263" y="3638550"/>
          <p14:tracePt t="231961" x="5438775" y="3638550"/>
          <p14:tracePt t="231965" x="5394325" y="3638550"/>
          <p14:tracePt t="231994" x="5349875" y="3638550"/>
          <p14:tracePt t="232036" x="5338763" y="3638550"/>
          <p14:tracePt t="232061" x="5267325" y="3638550"/>
          <p14:tracePt t="232094" x="5160963" y="3638550"/>
          <p14:tracePt t="232127" x="5121275" y="3638550"/>
          <p14:tracePt t="232180" x="5094288" y="3638550"/>
          <p14:tracePt t="232194" x="5083175" y="3638550"/>
          <p14:tracePt t="232277" x="5072063" y="3638550"/>
          <p14:tracePt t="232294" x="5043488" y="3638550"/>
          <p14:tracePt t="232302" x="4999038" y="3638550"/>
          <p14:tracePt t="232326" x="4937125" y="3627438"/>
          <p14:tracePt t="232359" x="4899025" y="3627438"/>
          <p14:tracePt t="233142" x="4870450" y="3627438"/>
          <p14:tracePt t="233149" x="4852988" y="3627438"/>
          <p14:tracePt t="233161" x="4852988" y="3649663"/>
          <p14:tracePt t="233194" x="4865688" y="3711575"/>
          <p14:tracePt t="233228" x="4876800" y="3738563"/>
          <p14:tracePt t="233261" x="4914900" y="3749675"/>
          <p14:tracePt t="233295" x="5154613" y="3749675"/>
          <p14:tracePt t="233326" x="5272088" y="3749675"/>
          <p14:tracePt t="233361" x="5327650" y="3698875"/>
          <p14:tracePt t="233366" x="5327650" y="3671888"/>
          <p14:tracePt t="233394" x="5327650" y="3605213"/>
          <p14:tracePt t="233397" x="5327650" y="3594100"/>
          <p14:tracePt t="233428" x="5327650" y="3538538"/>
          <p14:tracePt t="233461" x="5294313" y="3509963"/>
          <p14:tracePt t="233466" x="5278438" y="3492500"/>
          <p14:tracePt t="233492" x="5205413" y="3465513"/>
          <p14:tracePt t="233495" x="5194300" y="3465513"/>
          <p14:tracePt t="233525" x="5054600" y="3436938"/>
          <p14:tracePt t="233527" x="4981575" y="3414713"/>
          <p14:tracePt t="233559" x="4948238" y="3414713"/>
          <p14:tracePt t="233592" x="4848225" y="3454400"/>
          <p14:tracePt t="233625" x="4808538" y="3481388"/>
          <p14:tracePt t="233659" x="4770438" y="3521075"/>
          <p14:tracePt t="233692" x="4737100" y="3605213"/>
          <p14:tracePt t="233695" x="4725988" y="3605213"/>
          <p14:tracePt t="233725" x="4725988" y="3632200"/>
          <p14:tracePt t="233727" x="4725988" y="3643313"/>
          <p14:tracePt t="233760" x="4725988" y="3722688"/>
          <p14:tracePt t="233792" x="4781550" y="3844925"/>
          <p14:tracePt t="233825" x="4887913" y="3883025"/>
          <p14:tracePt t="233858" x="5021263" y="3917950"/>
          <p14:tracePt t="233894" x="5076825" y="3917950"/>
          <p14:tracePt t="233898" x="5087938" y="3917950"/>
          <p14:tracePt t="233930" x="5138738" y="3917950"/>
          <p14:tracePt t="233961" x="5221288" y="3849688"/>
          <p14:tracePt t="233994" x="5267325" y="3733800"/>
          <p14:tracePt t="234028" x="5267325" y="3638550"/>
          <p14:tracePt t="234031" x="5267325" y="3627438"/>
          <p14:tracePt t="234061" x="5216525" y="3543300"/>
          <p14:tracePt t="234065" x="5205413" y="3527425"/>
          <p14:tracePt t="234093" x="5176838" y="3514725"/>
          <p14:tracePt t="234095" x="5138738" y="3503613"/>
          <p14:tracePt t="234126" x="5065713" y="3503613"/>
          <p14:tracePt t="234128" x="5014913" y="3487738"/>
          <p14:tracePt t="234160" x="4781550" y="3487738"/>
          <p14:tracePt t="234194" x="4714875" y="3487738"/>
          <p14:tracePt t="234229" x="4703763" y="3487738"/>
          <p14:tracePt t="234234" x="4675188" y="3492500"/>
          <p14:tracePt t="234261" x="4635500" y="3532188"/>
          <p14:tracePt t="234265" x="4619625" y="3549650"/>
          <p14:tracePt t="234295" x="4591050" y="3587750"/>
          <p14:tracePt t="234298" x="4591050" y="3616325"/>
          <p14:tracePt t="234328" x="4591050" y="3698875"/>
          <p14:tracePt t="234361" x="4602163" y="3783013"/>
          <p14:tracePt t="234394" x="4670425" y="3833813"/>
          <p14:tracePt t="234428" x="4748213" y="3856038"/>
          <p14:tracePt t="234432" x="4775200" y="3871913"/>
          <p14:tracePt t="234461" x="4848225" y="3883025"/>
          <p14:tracePt t="234465" x="4859338" y="3883025"/>
          <p14:tracePt t="234494" x="4899025" y="3883025"/>
          <p14:tracePt t="234498" x="4910138" y="3883025"/>
          <p14:tracePt t="234530" x="4992688" y="3883025"/>
          <p14:tracePt t="234561" x="5032375" y="3883025"/>
          <p14:tracePt t="234595" x="5043488" y="3883025"/>
          <p14:tracePt t="234630" x="5072063" y="3867150"/>
          <p14:tracePt t="234633" x="5083175" y="3822700"/>
          <p14:tracePt t="234661" x="5165725" y="3711575"/>
          <p14:tracePt t="234665" x="5165725" y="3683000"/>
          <p14:tracePt t="234694" x="5165725" y="3594100"/>
          <p14:tracePt t="234698" x="5165725" y="3565525"/>
          <p14:tracePt t="234729" x="5076825" y="3448050"/>
          <p14:tracePt t="234761" x="4992688" y="3392488"/>
          <p14:tracePt t="234794" x="4943475" y="3365500"/>
          <p14:tracePt t="234828" x="4903788" y="3365500"/>
          <p14:tracePt t="234861" x="4830763" y="3365500"/>
          <p14:tracePt t="234895" x="4819650" y="3365500"/>
          <p14:tracePt t="234969" x="4808538" y="3376613"/>
          <p14:tracePt t="234977" x="4797425" y="3387725"/>
          <p14:tracePt t="234993" x="4797425" y="3409950"/>
          <p14:tracePt t="235501" x="4797425" y="3436938"/>
          <p14:tracePt t="235509" x="4803775" y="3454400"/>
          <p14:tracePt t="235528" x="4876800" y="3498850"/>
          <p14:tracePt t="235533" x="4910138" y="3514725"/>
          <p14:tracePt t="235559" x="5076825" y="3543300"/>
          <p14:tracePt t="235593" x="5311775" y="3594100"/>
          <p14:tracePt t="235595" x="5400675" y="3616325"/>
          <p14:tracePt t="235625" x="5673725" y="3711575"/>
          <p14:tracePt t="235629" x="5684838" y="3711575"/>
          <p14:tracePt t="235659" x="5729288" y="3722688"/>
          <p14:tracePt t="235770" x="5740400" y="3716338"/>
          <p14:tracePt t="235817" x="5740400" y="3705225"/>
          <p14:tracePt t="235896" x="5757863" y="3694113"/>
          <p14:tracePt t="235912" x="5768975" y="3676650"/>
          <p14:tracePt t="235928" x="5780088" y="3676650"/>
          <p14:tracePt t="235961" x="5891213" y="3676650"/>
          <p14:tracePt t="235995" x="5919788" y="3665538"/>
          <p14:tracePt t="236028" x="5942013" y="3654425"/>
          <p14:tracePt t="236033" x="5986463" y="3638550"/>
          <p14:tracePt t="236061" x="6024563" y="3627438"/>
          <p14:tracePt t="236068" x="6037263" y="3616325"/>
          <p14:tracePt t="236094" x="6108700" y="3587750"/>
          <p14:tracePt t="236099" x="6119813" y="3571875"/>
          <p14:tracePt t="236128" x="6175375" y="3521075"/>
          <p14:tracePt t="236161" x="6270625" y="3492500"/>
          <p14:tracePt t="236194" x="6281738" y="3492500"/>
          <p14:tracePt t="236228" x="6337300" y="3476625"/>
          <p14:tracePt t="236261" x="6577013" y="3409950"/>
          <p14:tracePt t="236266" x="6645275" y="3409950"/>
          <p14:tracePt t="236295" x="6811963" y="3354388"/>
          <p14:tracePt t="236299" x="6856413" y="3354388"/>
          <p14:tracePt t="236327" x="6900863" y="3354388"/>
          <p14:tracePt t="236363" x="6967538" y="3303588"/>
          <p14:tracePt t="236394" x="7073900" y="3225800"/>
          <p14:tracePt t="236428" x="7129463" y="3197225"/>
          <p14:tracePt t="236557" x="7140575" y="3186113"/>
          <p14:tracePt t="236588" x="7151688" y="3186113"/>
          <p14:tracePt t="236596" x="7169150" y="3186113"/>
          <p14:tracePt t="236628" x="7224713" y="3186113"/>
          <p14:tracePt t="236662" x="7258050" y="3186113"/>
          <p14:tracePt t="236695" x="7297738" y="3186113"/>
          <p14:tracePt t="236728" x="7324725" y="3186113"/>
          <p14:tracePt t="237549" x="7353300" y="3175000"/>
          <p14:tracePt t="237556" x="7364413" y="3175000"/>
          <p14:tracePt t="237580" x="7380288" y="3159125"/>
          <p14:tracePt t="238284" x="7391400" y="3159125"/>
          <p14:tracePt t="238300" x="7404100" y="3170238"/>
          <p14:tracePt t="238381" x="7415213" y="3181350"/>
          <p14:tracePt t="238396" x="7431088" y="3192463"/>
          <p14:tracePt t="238637" x="7442200" y="3192463"/>
          <p14:tracePt t="238668" x="7442200" y="3186113"/>
          <p14:tracePt t="238676" x="7453313" y="3159125"/>
          <p14:tracePt t="238695" x="7453313" y="3146425"/>
          <p14:tracePt t="238727" x="7486650" y="3013075"/>
          <p14:tracePt t="238732" x="7486650" y="2986088"/>
          <p14:tracePt t="238762" x="7504113" y="2879725"/>
          <p14:tracePt t="238766" x="7519988" y="2828925"/>
          <p14:tracePt t="238794" x="7519988" y="2801938"/>
          <p14:tracePt t="238798" x="7519988" y="2790825"/>
          <p14:tracePt t="238828" x="7542213" y="2711450"/>
          <p14:tracePt t="238862" x="7570788" y="2644775"/>
          <p14:tracePt t="238894" x="7570788" y="2617788"/>
          <p14:tracePt t="238928" x="7570788" y="2606675"/>
          <p14:tracePt t="238961" x="7570788" y="2527300"/>
          <p14:tracePt t="238966" x="7570788" y="2511425"/>
          <p14:tracePt t="238996" x="7570788" y="2500313"/>
          <p14:tracePt t="239028" x="7570788" y="2489200"/>
          <p14:tracePt t="239085" x="7570788" y="2478088"/>
          <p14:tracePt t="239101" x="7548563" y="2478088"/>
          <p14:tracePt t="239127" x="7442200" y="2489200"/>
          <p14:tracePt t="239132" x="7391400" y="2538413"/>
          <p14:tracePt t="239162" x="7297738" y="2617788"/>
          <p14:tracePt t="239166" x="7280275" y="2628900"/>
          <p14:tracePt t="239194" x="7231063" y="2684463"/>
          <p14:tracePt t="239229" x="7219950" y="2695575"/>
          <p14:tracePt t="239261" x="7219950" y="2706688"/>
          <p14:tracePt t="239295" x="7219950" y="2773363"/>
          <p14:tracePt t="239300" x="7219950" y="2801938"/>
          <p14:tracePt t="239328" x="7219950" y="2857500"/>
          <p14:tracePt t="239334" x="7219950" y="2884488"/>
          <p14:tracePt t="239361" x="7219950" y="2951163"/>
          <p14:tracePt t="239365" x="7219950" y="2962275"/>
          <p14:tracePt t="239394" x="7219950" y="3052763"/>
          <p14:tracePt t="239398" x="7219950" y="3079750"/>
          <p14:tracePt t="239428" x="7173913" y="3146425"/>
          <p14:tracePt t="239461" x="7173913" y="3197225"/>
          <p14:tracePt t="239494" x="7173913" y="3214688"/>
          <p14:tracePt t="239536" x="7185025" y="3225800"/>
          <p14:tracePt t="239561" x="7196138" y="3281363"/>
          <p14:tracePt t="239594" x="7235825" y="3319463"/>
          <p14:tracePt t="239628" x="7246938" y="3330575"/>
          <p14:tracePt t="239681" x="7258050" y="3343275"/>
          <p14:tracePt t="239808" x="7275513" y="3343275"/>
          <p14:tracePt t="239824" x="7302500" y="3343275"/>
          <p14:tracePt t="239834" x="7313613" y="3343275"/>
          <p14:tracePt t="239861" x="7335838" y="3343275"/>
          <p14:tracePt t="239865" x="7364413" y="3343275"/>
          <p14:tracePt t="239894" x="7431088" y="3336925"/>
          <p14:tracePt t="239930" x="7475538" y="3325813"/>
          <p14:tracePt t="239961" x="7504113" y="3270250"/>
          <p14:tracePt t="239994" x="7599363" y="3241675"/>
          <p14:tracePt t="240029" x="7643813" y="3214688"/>
          <p14:tracePt t="240034" x="7654925" y="3203575"/>
          <p14:tracePt t="240058" x="7666038" y="3175000"/>
          <p14:tracePt t="240091" x="7666038" y="3163888"/>
          <p14:tracePt t="240126" x="7693025" y="3097213"/>
          <p14:tracePt t="240128" x="7710488" y="3086100"/>
          <p14:tracePt t="240161" x="7710488" y="3001963"/>
          <p14:tracePt t="240194" x="7710488" y="2935288"/>
          <p14:tracePt t="240228" x="7710488" y="2857500"/>
          <p14:tracePt t="240261" x="7710488" y="2790825"/>
          <p14:tracePt t="240265" x="7710488" y="2778125"/>
          <p14:tracePt t="240294" x="7699375" y="2733675"/>
          <p14:tracePt t="240298" x="7699375" y="2722563"/>
          <p14:tracePt t="240328" x="7677150" y="2684463"/>
          <p14:tracePt t="240362" x="7677150" y="2662238"/>
          <p14:tracePt t="240394" x="7666038" y="2633663"/>
          <p14:tracePt t="240429" x="7648575" y="2582863"/>
          <p14:tracePt t="240433" x="7648575" y="2555875"/>
          <p14:tracePt t="240461" x="7637463" y="2544763"/>
          <p14:tracePt t="240497" x="7626350" y="2533650"/>
          <p14:tracePt t="240527" x="7610475" y="2516188"/>
          <p14:tracePt t="240561" x="7553325" y="2516188"/>
          <p14:tracePt t="240594" x="7470775" y="2555875"/>
          <p14:tracePt t="240600" x="7459663" y="2566988"/>
          <p14:tracePt t="240628" x="7369175" y="2611438"/>
          <p14:tracePt t="240633" x="7291388" y="2644775"/>
          <p14:tracePt t="240661" x="7253288" y="2684463"/>
          <p14:tracePt t="240665" x="7208838" y="2711450"/>
          <p14:tracePt t="240693" x="7135813" y="2767013"/>
          <p14:tracePt t="240726" x="7107238" y="2813050"/>
          <p14:tracePt t="240729" x="7107238" y="2824163"/>
          <p14:tracePt t="240759" x="7096125" y="2906713"/>
          <p14:tracePt t="240792" x="7107238" y="3086100"/>
          <p14:tracePt t="240826" x="7124700" y="3186113"/>
          <p14:tracePt t="240861" x="7124700" y="3263900"/>
          <p14:tracePt t="240865" x="7124700" y="3281363"/>
          <p14:tracePt t="240896" x="7124700" y="3359150"/>
          <p14:tracePt t="240928" x="7162800" y="3387725"/>
          <p14:tracePt t="240977" x="7180263" y="3398838"/>
          <p14:tracePt t="240995" x="7191375" y="3398838"/>
          <p14:tracePt t="240998" x="7202488" y="3409950"/>
          <p14:tracePt t="241028" x="7286625" y="3454400"/>
          <p14:tracePt t="241061" x="7308850" y="3454400"/>
          <p14:tracePt t="241096" x="7335838" y="3454400"/>
          <p14:tracePt t="241128" x="7375525" y="3454400"/>
          <p14:tracePt t="241161" x="7459663" y="3432175"/>
          <p14:tracePt t="241195" x="7626350" y="3263900"/>
          <p14:tracePt t="241227" x="7699375" y="3024188"/>
          <p14:tracePt t="241232" x="7715250" y="2974975"/>
          <p14:tracePt t="241261" x="7715250" y="2884488"/>
          <p14:tracePt t="241265" x="7743825" y="2857500"/>
          <p14:tracePt t="241292" x="7743825" y="2784475"/>
          <p14:tracePt t="241295" x="7743825" y="2773363"/>
          <p14:tracePt t="241326" x="7737475" y="2706688"/>
          <p14:tracePt t="241328" x="7721600" y="2689225"/>
          <p14:tracePt t="241359" x="7710488" y="2611438"/>
          <p14:tracePt t="241395" x="7699375" y="2516188"/>
          <p14:tracePt t="241427" x="7670800" y="2466975"/>
          <p14:tracePt t="241432" x="7659688" y="2449513"/>
          <p14:tracePt t="241462" x="7615238" y="2398713"/>
          <p14:tracePt t="241466" x="7615238" y="2382838"/>
          <p14:tracePt t="241494" x="7604125" y="2371725"/>
          <p14:tracePt t="241529" x="7564438" y="2371725"/>
          <p14:tracePt t="241561" x="7426325" y="2478088"/>
          <p14:tracePt t="241594" x="7269163" y="2662238"/>
          <p14:tracePt t="241627" x="7242175" y="2773363"/>
          <p14:tracePt t="241632" x="7224713" y="2817813"/>
          <p14:tracePt t="241661" x="7224713" y="2884488"/>
          <p14:tracePt t="241666" x="7224713" y="2913063"/>
          <p14:tracePt t="241694" x="7224713" y="2957513"/>
          <p14:tracePt t="241825" x="7246938" y="2957513"/>
          <p14:tracePt t="241832" x="7258050" y="2957513"/>
          <p14:tracePt t="241905" x="7258050" y="2946400"/>
          <p14:tracePt t="241913" x="7275513" y="2917825"/>
          <p14:tracePt t="241939" x="7286625" y="2906713"/>
          <p14:tracePt t="241962" x="7324725" y="2851150"/>
          <p14:tracePt t="242001" x="7324725" y="2840038"/>
          <p14:tracePt t="242028" x="7342188" y="2813050"/>
          <p14:tracePt t="242062" x="7353300" y="2801938"/>
          <p14:tracePt t="242193" x="7331075" y="2806700"/>
          <p14:tracePt t="242200" x="7331075" y="2824163"/>
          <p14:tracePt t="242228" x="7313613" y="2924175"/>
          <p14:tracePt t="242261" x="7286625" y="3079750"/>
          <p14:tracePt t="242266" x="7286625" y="3146425"/>
          <p14:tracePt t="242294" x="7286625" y="3230563"/>
          <p14:tracePt t="242298" x="7286625" y="3241675"/>
          <p14:tracePt t="242326" x="7269163" y="3281363"/>
          <p14:tracePt t="242465" x="7269163" y="3297238"/>
          <p14:tracePt t="242482" x="7269163" y="3308350"/>
          <p14:tracePt t="242548" x="7269163" y="3336925"/>
          <p14:tracePt t="242558" x="7269163" y="3365500"/>
          <p14:tracePt t="242565" x="7269163" y="3392488"/>
          <p14:tracePt t="242595" x="7280275" y="3465513"/>
          <p14:tracePt t="242598" x="7280275" y="3476625"/>
          <p14:tracePt t="242630" x="7280275" y="3498850"/>
          <p14:tracePt t="242788" x="7291388" y="3498850"/>
          <p14:tracePt t="242796" x="7335838" y="3476625"/>
          <p14:tracePt t="242829" x="7408863" y="3359150"/>
          <p14:tracePt t="242863" x="7442200" y="3314700"/>
          <p14:tracePt t="242895" x="7470775" y="3219450"/>
          <p14:tracePt t="242928" x="7481888" y="3063875"/>
          <p14:tracePt t="242933" x="7481888" y="3052763"/>
          <p14:tracePt t="242961" x="7481888" y="2997200"/>
          <p14:tracePt t="242966" x="7481888" y="2986088"/>
          <p14:tracePt t="242994" x="7481888" y="2974975"/>
          <p14:tracePt t="242998" x="7481888" y="2957513"/>
          <p14:tracePt t="243028" x="7481888" y="2935288"/>
          <p14:tracePt t="243062" x="7481888" y="2868613"/>
          <p14:tracePt t="243093" x="7481888" y="2801938"/>
          <p14:tracePt t="243126" x="7481888" y="2751138"/>
          <p14:tracePt t="243159" x="7497763" y="2695575"/>
          <p14:tracePt t="243285" x="7497763" y="2684463"/>
          <p14:tracePt t="243300" x="7475538" y="2684463"/>
          <p14:tracePt t="243309" x="7459663" y="2744788"/>
          <p14:tracePt t="243326" x="7442200" y="2879725"/>
          <p14:tracePt t="243359" x="7426325" y="3090863"/>
          <p14:tracePt t="243393" x="7415213" y="3214688"/>
          <p14:tracePt t="243397" x="7415213" y="3241675"/>
          <p14:tracePt t="243426" x="7415213" y="3252788"/>
          <p14:tracePt t="243428" x="7415213" y="3281363"/>
          <p14:tracePt t="243460" x="7380288" y="3365500"/>
          <p14:tracePt t="243492" x="7380288" y="3448050"/>
          <p14:tracePt t="243526" x="7380288" y="3470275"/>
          <p14:tracePt t="243559" x="7380288" y="3481388"/>
          <p14:tracePt t="243621" x="7380288" y="3498850"/>
          <p14:tracePt t="243748" x="7408863" y="3459163"/>
          <p14:tracePt t="243757" x="7426325" y="3409950"/>
          <p14:tracePt t="243764" x="7426325" y="3319463"/>
          <p14:tracePt t="243793" x="7497763" y="3130550"/>
          <p14:tracePt t="243796" x="7497763" y="3113088"/>
          <p14:tracePt t="243826" x="7515225" y="2979738"/>
          <p14:tracePt t="243828" x="7515225" y="2951163"/>
          <p14:tracePt t="243860" x="7515225" y="2817813"/>
          <p14:tracePt t="243894" x="7515225" y="2795588"/>
          <p14:tracePt t="243957" x="7526338" y="2778125"/>
          <p14:tracePt t="243964" x="7526338" y="2751138"/>
          <p14:tracePt t="243994" x="7526338" y="2740025"/>
          <p14:tracePt t="244132" x="7526338" y="2762250"/>
          <p14:tracePt t="244143" x="7526338" y="2773363"/>
          <p14:tracePt t="244161" x="7526338" y="2901950"/>
          <p14:tracePt t="244194" x="7526338" y="3113088"/>
          <p14:tracePt t="244198" x="7526338" y="3141663"/>
          <p14:tracePt t="244229" x="7526338" y="3225800"/>
          <p14:tracePt t="244261" x="7519988" y="3275013"/>
          <p14:tracePt t="244294" x="7519988" y="3359150"/>
          <p14:tracePt t="244300" x="7493000" y="3387725"/>
          <p14:tracePt t="244328" x="7475538" y="3425825"/>
          <p14:tracePt t="244332" x="7464425" y="3436938"/>
          <p14:tracePt t="244361" x="7464425" y="3459163"/>
          <p14:tracePt t="244394" x="7464425" y="3476625"/>
          <p14:tracePt t="244564" x="7464425" y="3421063"/>
          <p14:tracePt t="244572" x="7493000" y="3370263"/>
          <p14:tracePt t="244595" x="7493000" y="3275013"/>
          <p14:tracePt t="244598" x="7493000" y="3230563"/>
          <p14:tracePt t="244629" x="7531100" y="3035300"/>
          <p14:tracePt t="244662" x="7581900" y="2813050"/>
          <p14:tracePt t="244695" x="7599363" y="2751138"/>
          <p14:tracePt t="244773" x="7599363" y="2733675"/>
          <p14:tracePt t="244780" x="7599363" y="2722563"/>
          <p14:tracePt t="244828" x="7599363" y="2711450"/>
          <p14:tracePt t="244886" x="7599363" y="2700338"/>
          <p14:tracePt t="244900" x="7599363" y="2684463"/>
          <p14:tracePt t="244928" x="7599363" y="2644775"/>
          <p14:tracePt t="245029" x="7599363" y="2651125"/>
          <p14:tracePt t="245037" x="7586663" y="2695575"/>
          <p14:tracePt t="245061" x="7586663" y="2840038"/>
          <p14:tracePt t="245094" x="7559675" y="2957513"/>
          <p14:tracePt t="245128" x="7508875" y="3113088"/>
          <p14:tracePt t="245134" x="7493000" y="3146425"/>
          <p14:tracePt t="245161" x="7493000" y="3230563"/>
          <p14:tracePt t="245166" x="7481888" y="3241675"/>
          <p14:tracePt t="245194" x="7481888" y="3308350"/>
          <p14:tracePt t="245228" x="7481888" y="3336925"/>
          <p14:tracePt t="245261" x="7481888" y="3387725"/>
          <p14:tracePt t="245294" x="7481888" y="3443288"/>
          <p14:tracePt t="245493" x="7481888" y="3403600"/>
          <p14:tracePt t="245501" x="7481888" y="3392488"/>
          <p14:tracePt t="245528" x="7481888" y="3252788"/>
          <p14:tracePt t="245533" x="7481888" y="3225800"/>
          <p14:tracePt t="245561" x="7481888" y="3135313"/>
          <p14:tracePt t="245565" x="7481888" y="3090863"/>
          <p14:tracePt t="245594" x="7481888" y="2968625"/>
          <p14:tracePt t="245599" x="7481888" y="2917825"/>
          <p14:tracePt t="245628" x="7481888" y="2846388"/>
          <p14:tracePt t="245632" x="7481888" y="2835275"/>
          <p14:tracePt t="245661" x="7481888" y="2824163"/>
          <p14:tracePt t="245694" x="7481888" y="2784475"/>
          <p14:tracePt t="245699" x="7481888" y="2773363"/>
          <p14:tracePt t="245993" x="7481888" y="2755900"/>
          <p14:tracePt t="246089" x="7481888" y="2744788"/>
          <p14:tracePt t="246104" x="7504113" y="2744788"/>
          <p14:tracePt t="246128" x="7526338" y="2744788"/>
          <p14:tracePt t="246161" x="7553325" y="2744788"/>
          <p14:tracePt t="246194" x="7564438" y="2744788"/>
          <p14:tracePt t="246227" x="7575550" y="2744788"/>
          <p14:tracePt t="246232" x="7593013" y="2744788"/>
          <p14:tracePt t="246261" x="7677150" y="2784475"/>
          <p14:tracePt t="246265" x="7693025" y="2784475"/>
          <p14:tracePt t="246296" x="7759700" y="2784475"/>
          <p14:tracePt t="246327" x="7770813" y="2784475"/>
          <p14:tracePt t="246440" x="7770813" y="2778125"/>
          <p14:tracePt t="246457" x="7748588" y="2733675"/>
          <p14:tracePt t="246464" x="7732713" y="2722563"/>
          <p14:tracePt t="246495" x="7632700" y="2706688"/>
          <p14:tracePt t="246499" x="7586663" y="2706688"/>
          <p14:tracePt t="246528" x="7375525" y="2717800"/>
          <p14:tracePt t="246561" x="7302500" y="2795588"/>
          <p14:tracePt t="246595" x="7264400" y="2806700"/>
          <p14:tracePt t="246648" x="7246938" y="2806700"/>
          <p14:tracePt t="246664" x="7269163" y="2806700"/>
          <p14:tracePt t="246695" x="7346950" y="2700338"/>
          <p14:tracePt t="246698" x="7364413" y="2689225"/>
          <p14:tracePt t="246728" x="7481888" y="2655888"/>
          <p14:tracePt t="246761" x="7604125" y="2640013"/>
          <p14:tracePt t="246769" x="7654925" y="2640013"/>
          <p14:tracePt t="246794" x="7839075" y="2651125"/>
          <p14:tracePt t="246828" x="7961313" y="2678113"/>
          <p14:tracePt t="246833" x="7989888" y="2689225"/>
          <p14:tracePt t="246969" x="7983538" y="2684463"/>
          <p14:tracePt t="246985" x="7950200" y="2655888"/>
          <p14:tracePt t="246994" x="7905750" y="2640013"/>
          <p14:tracePt t="247028" x="7710488" y="2622550"/>
          <p14:tracePt t="247033" x="7666038" y="2622550"/>
          <p14:tracePt t="247062" x="7459663" y="2622550"/>
          <p14:tracePt t="247066" x="7391400" y="2622550"/>
          <p14:tracePt t="247094" x="7258050" y="2651125"/>
          <p14:tracePt t="247098" x="7231063" y="2651125"/>
          <p14:tracePt t="247128" x="7219950" y="2667000"/>
          <p14:tracePt t="247164" x="7202488" y="2706688"/>
          <p14:tracePt t="247195" x="7162800" y="2773363"/>
          <p14:tracePt t="247241" x="7169150" y="2790825"/>
          <p14:tracePt t="247262" x="7196138" y="2790825"/>
          <p14:tracePt t="247266" x="7246938" y="2790825"/>
          <p14:tracePt t="247294" x="7358063" y="2740025"/>
          <p14:tracePt t="247299" x="7369175" y="2740025"/>
          <p14:tracePt t="247328" x="7519988" y="2728913"/>
          <p14:tracePt t="247361" x="7710488" y="2728913"/>
          <p14:tracePt t="247392" x="7759700" y="2728913"/>
          <p14:tracePt t="247427" x="7816850" y="2751138"/>
          <p14:tracePt t="247433" x="7850188" y="2767013"/>
          <p14:tracePt t="247461" x="7861300" y="2790825"/>
          <p14:tracePt t="247465" x="7872413" y="2806700"/>
          <p14:tracePt t="247529" x="7850188" y="2795588"/>
          <p14:tracePt t="247537" x="7839075" y="2795588"/>
          <p14:tracePt t="247561" x="7759700" y="2684463"/>
          <p14:tracePt t="247594" x="7677150" y="2655888"/>
          <p14:tracePt t="247628" x="7515225" y="2655888"/>
          <p14:tracePt t="247634" x="7448550" y="2655888"/>
          <p14:tracePt t="247661" x="7280275" y="2700338"/>
          <p14:tracePt t="247666" x="7231063" y="2751138"/>
          <p14:tracePt t="247695" x="7096125" y="2835275"/>
          <p14:tracePt t="247698" x="7085013" y="2846388"/>
          <p14:tracePt t="247728" x="7073900" y="2857500"/>
          <p14:tracePt t="247761" x="7062788" y="2868613"/>
          <p14:tracePt t="247882" x="7080250" y="2868613"/>
          <p14:tracePt t="247889" x="7096125" y="2868613"/>
          <p14:tracePt t="247896" x="7107238" y="2868613"/>
          <p14:tracePt t="247928" x="7146925" y="2868613"/>
          <p14:tracePt t="247977" x="7173913" y="2868613"/>
          <p14:tracePt t="247995" x="7264400" y="2868613"/>
          <p14:tracePt t="248028" x="7537450" y="2868613"/>
          <p14:tracePt t="248033" x="7581900" y="2868613"/>
          <p14:tracePt t="248061" x="7593013" y="2868613"/>
          <p14:tracePt t="248094" x="7632700" y="2868613"/>
          <p14:tracePt t="248232" x="7632700" y="2862263"/>
          <p14:tracePt t="248249" x="7610475" y="2835275"/>
          <p14:tracePt t="248261" x="7599363" y="2824163"/>
          <p14:tracePt t="248266" x="7553325" y="2790825"/>
          <p14:tracePt t="248294" x="7497763" y="2762250"/>
          <p14:tracePt t="248298" x="7486650" y="2762250"/>
          <p14:tracePt t="248329" x="7380288" y="2744788"/>
          <p14:tracePt t="248333" x="7369175" y="2744788"/>
          <p14:tracePt t="248361" x="7258050" y="2806700"/>
          <p14:tracePt t="248365" x="7246938" y="2817813"/>
          <p14:tracePt t="248394" x="7208838" y="2857500"/>
          <p14:tracePt t="248399" x="7196138" y="2868613"/>
          <p14:tracePt t="248428" x="7151688" y="2906713"/>
          <p14:tracePt t="248461" x="7151688" y="2917825"/>
          <p14:tracePt t="248494" x="7140575" y="2962275"/>
          <p14:tracePt t="248568" x="7162800" y="2962275"/>
          <p14:tracePt t="248578" x="7231063" y="2962275"/>
          <p14:tracePt t="248595" x="7404100" y="2851150"/>
          <p14:tracePt t="248628" x="7548563" y="2751138"/>
          <p14:tracePt t="248661" x="7559675" y="2711450"/>
          <p14:tracePt t="249005" x="7559675" y="2717800"/>
          <p14:tracePt t="249021" x="7559675" y="2733675"/>
          <p14:tracePt t="249029" x="7559675" y="2744788"/>
          <p14:tracePt t="249084" x="7559675" y="2773363"/>
          <p14:tracePt t="249095" x="7548563" y="2824163"/>
          <p14:tracePt t="249127" x="7515225" y="3001963"/>
          <p14:tracePt t="249132" x="7515225" y="3030538"/>
          <p14:tracePt t="249161" x="7486650" y="3113088"/>
          <p14:tracePt t="249165" x="7486650" y="3124200"/>
          <p14:tracePt t="249195" x="7470775" y="3208338"/>
          <p14:tracePt t="249199" x="7459663" y="3241675"/>
          <p14:tracePt t="249228" x="7442200" y="3308350"/>
          <p14:tracePt t="249261" x="7442200" y="3370263"/>
          <p14:tracePt t="249295" x="7431088" y="3387725"/>
          <p14:tracePt t="249325" x="7431088" y="3398838"/>
          <p14:tracePt t="249483" x="7431088" y="3392488"/>
          <p14:tracePt t="249499" x="7431088" y="3348038"/>
          <p14:tracePt t="249507" x="7431088" y="3297238"/>
          <p14:tracePt t="249526" x="7431088" y="3186113"/>
          <p14:tracePt t="249559" x="7459663" y="2928938"/>
          <p14:tracePt t="249563" x="7459663" y="2901950"/>
          <p14:tracePt t="249592" x="7508875" y="2806700"/>
          <p14:tracePt t="249595" x="7526338" y="2762250"/>
          <p14:tracePt t="249626" x="7537450" y="2728913"/>
          <p14:tracePt t="249628" x="7537450" y="2711450"/>
          <p14:tracePt t="249660" x="7537450" y="2700338"/>
          <p14:tracePt t="249900" x="7531100" y="2706688"/>
          <p14:tracePt t="249917" x="7531100" y="2751138"/>
          <p14:tracePt t="249928" x="7531100" y="2817813"/>
          <p14:tracePt t="249962" x="7470775" y="3063875"/>
          <p14:tracePt t="249966" x="7470775" y="3113088"/>
          <p14:tracePt t="249994" x="7470775" y="3181350"/>
          <p14:tracePt t="249999" x="7459663" y="3214688"/>
          <p14:tracePt t="250028" x="7459663" y="3308350"/>
          <p14:tracePt t="250063" x="7459663" y="3392488"/>
          <p14:tracePt t="250094" x="7459663" y="3448050"/>
          <p14:tracePt t="250316" x="7459663" y="3392488"/>
          <p14:tracePt t="250323" x="7459663" y="3365500"/>
          <p14:tracePt t="250331" x="7459663" y="3297238"/>
          <p14:tracePt t="250359" x="7459663" y="3152775"/>
          <p14:tracePt t="250392" x="7442200" y="3057525"/>
          <p14:tracePt t="250395" x="7442200" y="3024188"/>
          <p14:tracePt t="250428" x="7442200" y="2962275"/>
          <p14:tracePt t="250462" x="7442200" y="2879725"/>
          <p14:tracePt t="250495" x="7442200" y="2828925"/>
          <p14:tracePt t="250528" x="7442200" y="2790825"/>
          <p14:tracePt t="250561" x="7442200" y="2740025"/>
          <p14:tracePt t="250594" x="7442200" y="2728913"/>
          <p14:tracePt t="250765" x="7442200" y="2751138"/>
          <p14:tracePt t="250772" x="7442200" y="2817813"/>
          <p14:tracePt t="250795" x="7426325" y="2951163"/>
          <p14:tracePt t="250798" x="7426325" y="3019425"/>
          <p14:tracePt t="250830" x="7426325" y="3152775"/>
          <p14:tracePt t="250838" x="7426325" y="3181350"/>
          <p14:tracePt t="250861" x="7426325" y="3208338"/>
          <p14:tracePt t="250894" x="7426325" y="3286125"/>
          <p14:tracePt t="250929" x="7426325" y="3336925"/>
          <p14:tracePt t="250933" x="7426325" y="3354388"/>
          <p14:tracePt t="250961" x="7426325" y="3365500"/>
          <p14:tracePt t="252545" x="7426325" y="3376613"/>
          <p14:tracePt t="252561" x="7426325" y="3370263"/>
          <p14:tracePt t="252576" x="7426325" y="3343275"/>
          <p14:tracePt t="252595" x="7426325" y="3270250"/>
          <p14:tracePt t="252627" x="7426325" y="3146425"/>
          <p14:tracePt t="252632" x="7426325" y="3135313"/>
          <p14:tracePt t="252663" x="7426325" y="3124200"/>
          <p14:tracePt t="252695" x="7426325" y="3086100"/>
          <p14:tracePt t="252698" x="7426325" y="3057525"/>
          <p14:tracePt t="252728" x="7426325" y="2962275"/>
          <p14:tracePt t="252785" x="7426325" y="2946400"/>
          <p14:tracePt t="252794" x="7426325" y="2935288"/>
          <p14:tracePt t="252827" x="7426325" y="2857500"/>
          <p14:tracePt t="252861" x="7426325" y="2790825"/>
          <p14:tracePt t="252897" x="7426325" y="2778125"/>
          <p14:tracePt t="252928" x="7426325" y="2695575"/>
          <p14:tracePt t="252962" x="7426325" y="2655888"/>
          <p14:tracePt t="253041" x="7408863" y="2655888"/>
          <p14:tracePt t="253048" x="7397750" y="2662238"/>
          <p14:tracePt t="253061" x="7386638" y="2689225"/>
          <p14:tracePt t="253065" x="7369175" y="2740025"/>
          <p14:tracePt t="253094" x="7353300" y="2824163"/>
          <p14:tracePt t="253098" x="7353300" y="2851150"/>
          <p14:tracePt t="253128" x="7353300" y="2901950"/>
          <p14:tracePt t="253161" x="7335838" y="3013075"/>
          <p14:tracePt t="253194" x="7324725" y="3097213"/>
          <p14:tracePt t="253228" x="7324725" y="3108325"/>
          <p14:tracePt t="253424" x="7324725" y="3124200"/>
          <p14:tracePt t="253457" x="7331075" y="3101975"/>
          <p14:tracePt t="253465" x="7331075" y="3013075"/>
          <p14:tracePt t="253494" x="7331075" y="2846388"/>
          <p14:tracePt t="253498" x="7331075" y="2835275"/>
          <p14:tracePt t="253530" x="7364413" y="2733675"/>
          <p14:tracePt t="253561" x="7364413" y="2706688"/>
          <p14:tracePt t="253594" x="7364413" y="2695575"/>
          <p14:tracePt t="253680" x="7364413" y="2700338"/>
          <p14:tracePt t="253696" x="7364413" y="2728913"/>
          <p14:tracePt t="253705" x="7364413" y="2778125"/>
          <p14:tracePt t="253727" x="7353300" y="2901950"/>
          <p14:tracePt t="253760" x="7353300" y="3001963"/>
          <p14:tracePt t="253793" x="7353300" y="3057525"/>
          <p14:tracePt t="253904" x="7353300" y="3068638"/>
          <p14:tracePt t="253919" x="7353300" y="3079750"/>
          <p14:tracePt t="254016" x="7353300" y="3097213"/>
          <p14:tracePt t="254024" x="7358063" y="3108325"/>
          <p14:tracePt t="254177" x="7353300" y="3135313"/>
          <p14:tracePt t="254185" x="7353300" y="3146425"/>
          <p14:tracePt t="254224" x="7375525" y="3108325"/>
          <p14:tracePt t="254231" x="7386638" y="3097213"/>
          <p14:tracePt t="254259" x="7404100" y="3008313"/>
          <p14:tracePt t="254292" x="7431088" y="2895600"/>
          <p14:tracePt t="254296" x="7431088" y="2868613"/>
          <p14:tracePt t="254325" x="7431088" y="2795588"/>
          <p14:tracePt t="254327" x="7431088" y="2784475"/>
          <p14:tracePt t="254358" x="7431088" y="2773363"/>
          <p14:tracePt t="254446" x="7431088" y="2762250"/>
          <p14:tracePt t="254463" x="7426325" y="2762250"/>
          <p14:tracePt t="254479" x="7415213" y="2767013"/>
          <p14:tracePt t="254511" x="7415213" y="2778125"/>
          <p14:tracePt t="254527" x="7415213" y="2790825"/>
          <p14:tracePt t="254558" x="7415213" y="2890838"/>
          <p14:tracePt t="254591" x="7415213" y="2968625"/>
          <p14:tracePt t="254624" x="7415213" y="2979738"/>
          <p14:tracePt t="254852" x="7415213" y="2974975"/>
          <p14:tracePt t="254860" x="7415213" y="2946400"/>
          <p14:tracePt t="254869" x="7380288" y="2873375"/>
          <p14:tracePt t="254895" x="7331075" y="2711450"/>
          <p14:tracePt t="254928" x="7169150" y="2493963"/>
          <p14:tracePt t="254932" x="7158038" y="2482850"/>
          <p14:tracePt t="254961" x="7118350" y="2482850"/>
          <p14:tracePt t="254967" x="7091363" y="2482850"/>
          <p14:tracePt t="254974" x="7062788" y="2482850"/>
          <p14:tracePt t="254994" x="6945313" y="2482850"/>
          <p14:tracePt t="254997" x="6896100" y="2482850"/>
          <p14:tracePt t="255028" x="6723063" y="2544763"/>
          <p14:tracePt t="255061" x="6577013" y="2611438"/>
          <p14:tracePt t="255095" x="6494463" y="2667000"/>
          <p14:tracePt t="255128" x="6465888" y="2695575"/>
          <p14:tracePt t="255161" x="6438900" y="2706688"/>
          <p14:tracePt t="255167" x="6427788" y="2706688"/>
          <p14:tracePt t="255194" x="6427788" y="2762250"/>
          <p14:tracePt t="255198" x="6427788" y="2773363"/>
          <p14:tracePt t="255228" x="6521450" y="2835275"/>
          <p14:tracePt t="255261" x="6656388" y="2835275"/>
          <p14:tracePt t="255294" x="6851650" y="2755900"/>
          <p14:tracePt t="255328" x="6923088" y="2684463"/>
          <p14:tracePt t="255333" x="6923088" y="2644775"/>
          <p14:tracePt t="255362" x="6940550" y="2460625"/>
          <p14:tracePt t="255367" x="6940550" y="2411413"/>
          <p14:tracePt t="255394" x="6940550" y="2309813"/>
          <p14:tracePt t="255398" x="6929438" y="2260600"/>
          <p14:tracePt t="255428" x="6789738" y="2243138"/>
          <p14:tracePt t="255462" x="6694488" y="2243138"/>
          <p14:tracePt t="255494" x="6516688" y="2305050"/>
          <p14:tracePt t="255528" x="6276975" y="2376488"/>
          <p14:tracePt t="255531" x="6265863" y="2376488"/>
          <p14:tracePt t="255561" x="6108700" y="2405063"/>
          <p14:tracePt t="255566" x="6059488" y="2422525"/>
          <p14:tracePt t="255594" x="5986463" y="2449513"/>
          <p14:tracePt t="255628" x="5946775" y="2489200"/>
          <p14:tracePt t="255662" x="5935663" y="2527300"/>
          <p14:tracePt t="255694" x="5935663" y="2578100"/>
          <p14:tracePt t="255728" x="5935663" y="2678113"/>
          <p14:tracePt t="255732" x="5957888" y="2695575"/>
          <p14:tracePt t="255761" x="6126163" y="2762250"/>
          <p14:tracePt t="255765" x="6232525" y="2801938"/>
          <p14:tracePt t="255794" x="6392863" y="2801938"/>
          <p14:tracePt t="255798" x="6461125" y="2817813"/>
          <p14:tracePt t="255828" x="6527800" y="2828925"/>
          <p14:tracePt t="255877" x="6543675" y="2828925"/>
          <p14:tracePt t="255895" x="6565900" y="2828925"/>
          <p14:tracePt t="255928" x="6645275" y="2728913"/>
          <p14:tracePt t="255934" x="6645275" y="2700338"/>
          <p14:tracePt t="255961" x="6645275" y="2516188"/>
          <p14:tracePt t="255965" x="6616700" y="2482850"/>
          <p14:tracePt t="255995" x="6443663" y="2376488"/>
          <p14:tracePt t="255998" x="6399213" y="2365375"/>
          <p14:tracePt t="256028" x="6164263" y="2349500"/>
          <p14:tracePt t="256061" x="5957888" y="2349500"/>
          <p14:tracePt t="256094" x="5740400" y="2376488"/>
          <p14:tracePt t="256128" x="5473700" y="2511425"/>
          <p14:tracePt t="256133" x="5438775" y="2544763"/>
          <p14:tracePt t="256161" x="5383213" y="2571750"/>
          <p14:tracePt t="256196" x="5372100" y="2582863"/>
          <p14:tracePt t="256228" x="5334000" y="2667000"/>
          <p14:tracePt t="256261" x="5405438" y="2806700"/>
          <p14:tracePt t="256295" x="5646738" y="2928938"/>
          <p14:tracePt t="256325" x="5880100" y="2928938"/>
          <p14:tracePt t="256361" x="6086475" y="2928938"/>
          <p14:tracePt t="256366" x="6115050" y="2928938"/>
          <p14:tracePt t="256394" x="6348413" y="2895600"/>
          <p14:tracePt t="256398" x="6399213" y="2879725"/>
          <p14:tracePt t="256430" x="6543675" y="2784475"/>
          <p14:tracePt t="256461" x="6554788" y="2773363"/>
          <p14:tracePt t="256494" x="6599238" y="2706688"/>
          <p14:tracePt t="256528" x="6599238" y="2516188"/>
          <p14:tracePt t="256532" x="6599238" y="2466975"/>
          <p14:tracePt t="256561" x="6538913" y="2338388"/>
          <p14:tracePt t="256594" x="6392863" y="2243138"/>
          <p14:tracePt t="256628" x="6103938" y="2227263"/>
          <p14:tracePt t="256632" x="6053138" y="2227263"/>
          <p14:tracePt t="256661" x="5813425" y="2316163"/>
          <p14:tracePt t="256665" x="5740400" y="2349500"/>
          <p14:tracePt t="256694" x="5607050" y="2449513"/>
          <p14:tracePt t="256698" x="5573713" y="2500313"/>
          <p14:tracePt t="256728" x="5545138" y="2600325"/>
          <p14:tracePt t="256761" x="5551488" y="2744788"/>
          <p14:tracePt t="256794" x="5813425" y="2817813"/>
          <p14:tracePt t="256829" x="5969000" y="2835275"/>
          <p14:tracePt t="256861" x="6037263" y="2828925"/>
          <p14:tracePt t="256865" x="6048375" y="2828925"/>
          <p14:tracePt t="256895" x="6086475" y="2784475"/>
          <p14:tracePt t="256929" x="6137275" y="2678113"/>
          <p14:tracePt t="256933" x="6153150" y="2633663"/>
          <p14:tracePt t="256961" x="6153150" y="2622550"/>
          <p14:tracePt t="256996" x="6164263" y="2611438"/>
          <p14:tracePt t="257029" x="6276975" y="2611438"/>
          <p14:tracePt t="257061" x="6583363" y="2611438"/>
          <p14:tracePt t="257094" x="7046913" y="2611438"/>
          <p14:tracePt t="257102" x="7058025" y="2611438"/>
          <p14:tracePt t="257174" x="7073900" y="2617788"/>
          <p14:tracePt t="257224" x="7085013" y="2628900"/>
          <p14:tracePt t="257236" x="7096125" y="2644775"/>
          <p14:tracePt t="257261" x="7202488" y="2655888"/>
          <p14:tracePt t="257295" x="7335838" y="2655888"/>
          <p14:tracePt t="257300" x="7358063" y="2655888"/>
          <p14:tracePt t="257326" x="7386638" y="2655888"/>
          <p14:tracePt t="257363" x="7404100" y="2655888"/>
          <p14:tracePt t="257393" x="7442200" y="2673350"/>
          <p14:tracePt t="257890" x="7442200" y="2684463"/>
          <p14:tracePt t="257897" x="7442200" y="2711450"/>
          <p14:tracePt t="257929" x="7442200" y="2824163"/>
          <p14:tracePt t="257961" x="7442200" y="2924175"/>
          <p14:tracePt t="257994" x="7431088" y="3052763"/>
          <p14:tracePt t="258028" x="7431088" y="3152775"/>
          <p14:tracePt t="258080" x="7419975" y="3214688"/>
          <p14:tracePt t="258095" x="7419975" y="3225800"/>
          <p14:tracePt t="258098" x="7419975" y="3252788"/>
          <p14:tracePt t="258129" x="7419975" y="3319463"/>
          <p14:tracePt t="258160" x="7419975" y="3330575"/>
          <p14:tracePt t="258207" x="7419975" y="3343275"/>
          <p14:tracePt t="258226" x="7419975" y="3354388"/>
          <p14:tracePt t="258260" x="7419975" y="3392488"/>
          <p14:tracePt t="258292" x="7419975" y="3448050"/>
          <p14:tracePt t="258295" x="7419975" y="3459163"/>
          <p14:tracePt t="258326" x="7419975" y="3498850"/>
          <p14:tracePt t="258360" x="7419975" y="3538538"/>
          <p14:tracePt t="258720" x="7426325" y="3538538"/>
          <p14:tracePt t="258736" x="7426325" y="3514725"/>
          <p14:tracePt t="258761" x="7442200" y="3354388"/>
          <p14:tracePt t="258794" x="7442200" y="3163888"/>
          <p14:tracePt t="258828" x="7442200" y="3063875"/>
          <p14:tracePt t="258833" x="7442200" y="3052763"/>
          <p14:tracePt t="258861" x="7453313" y="3001963"/>
          <p14:tracePt t="258865" x="7453313" y="2986088"/>
          <p14:tracePt t="258894" x="7453313" y="2901950"/>
          <p14:tracePt t="258899" x="7453313" y="2890838"/>
          <p14:tracePt t="258929" x="7470775" y="2824163"/>
          <p14:tracePt t="258961" x="7481888" y="2744788"/>
          <p14:tracePt t="258994" x="7515225" y="2689225"/>
          <p14:tracePt t="259121" x="7493000" y="2711450"/>
          <p14:tracePt t="259129" x="7475538" y="2722563"/>
          <p14:tracePt t="259162" x="7448550" y="2928938"/>
          <p14:tracePt t="259194" x="7448550" y="3181350"/>
          <p14:tracePt t="259228" x="7448550" y="3359150"/>
          <p14:tracePt t="259233" x="7448550" y="3370263"/>
          <p14:tracePt t="259261" x="7448550" y="3398838"/>
          <p14:tracePt t="260497" x="7419975" y="3409950"/>
          <p14:tracePt t="260505" x="7324725" y="3359150"/>
          <p14:tracePt t="260528" x="7129463" y="3286125"/>
          <p14:tracePt t="260561" x="6303963" y="3074988"/>
          <p14:tracePt t="260569" x="6092825" y="3052763"/>
          <p14:tracePt t="260594" x="5611813" y="3030538"/>
          <p14:tracePt t="260627" x="5500688" y="3035300"/>
          <p14:tracePt t="260633" x="5451475" y="3052763"/>
          <p14:tracePt t="260662" x="5232400" y="3163888"/>
          <p14:tracePt t="260667" x="5132388" y="3203575"/>
          <p14:tracePt t="260694" x="4999038" y="3286125"/>
          <p14:tracePt t="260698" x="4987925" y="3319463"/>
          <p14:tracePt t="260728" x="4943475" y="3414713"/>
          <p14:tracePt t="260761" x="4943475" y="3532188"/>
          <p14:tracePt t="260794" x="4943475" y="3571875"/>
          <p14:tracePt t="260964" x="4943475" y="3587750"/>
          <p14:tracePt t="261029" x="4948238" y="3587750"/>
          <p14:tracePt t="261063" x="4965700" y="3587750"/>
          <p14:tracePt t="261108" x="4976813" y="3587750"/>
          <p14:tracePt t="261124" x="5003800" y="3587750"/>
          <p14:tracePt t="261132" x="5014913" y="3587750"/>
          <p14:tracePt t="261162" x="5026025" y="3587750"/>
          <p14:tracePt t="261194" x="5054600" y="3587750"/>
          <p14:tracePt t="261196" x="5083175" y="3587750"/>
          <p14:tracePt t="261225" x="5154613" y="3598863"/>
          <p14:tracePt t="261230" x="5183188" y="3627438"/>
          <p14:tracePt t="261286" x="5194300" y="3627438"/>
          <p14:tracePt t="261295" x="5221288" y="3627438"/>
          <p14:tracePt t="261325" x="5283200" y="3627438"/>
          <p14:tracePt t="261361" x="5349875" y="3627438"/>
          <p14:tracePt t="261365" x="5378450" y="3627438"/>
          <p14:tracePt t="261394" x="5434013" y="3643313"/>
          <p14:tracePt t="261397" x="5462588" y="3643313"/>
          <p14:tracePt t="261428" x="5473700" y="3643313"/>
          <p14:tracePt t="261493" x="5484813" y="3643313"/>
          <p14:tracePt t="261500" x="5529263" y="3643313"/>
          <p14:tracePt t="261528" x="5540375" y="3638550"/>
          <p14:tracePt t="261561" x="5567363" y="3582988"/>
          <p14:tracePt t="261565" x="5567363" y="3565525"/>
          <p14:tracePt t="261636" x="5567363" y="3554413"/>
          <p14:tracePt t="261645" x="5567363" y="3527425"/>
          <p14:tracePt t="261662" x="5567363" y="3470275"/>
          <p14:tracePt t="261694" x="5567363" y="3370263"/>
          <p14:tracePt t="261729" x="5567363" y="3330575"/>
          <p14:tracePt t="261761" x="5562600" y="3319463"/>
          <p14:tracePt t="261765" x="5534025" y="3303588"/>
          <p14:tracePt t="261794" x="5522913" y="3303588"/>
          <p14:tracePt t="261861" x="5507038" y="3303588"/>
          <p14:tracePt t="261876" x="5478463" y="3325813"/>
          <p14:tracePt t="261894" x="5451475" y="3381375"/>
          <p14:tracePt t="261928" x="5411788" y="3498850"/>
          <p14:tracePt t="261932" x="5411788" y="3527425"/>
          <p14:tracePt t="261959" x="5411788" y="3582988"/>
          <p14:tracePt t="261993" x="5411788" y="3649663"/>
          <p14:tracePt t="262026" x="5416550" y="3660775"/>
          <p14:tracePt t="262068" x="5427663" y="3660775"/>
          <p14:tracePt t="262093" x="5467350" y="3671888"/>
          <p14:tracePt t="262127" x="5507038" y="3683000"/>
          <p14:tracePt t="262133" x="5522913" y="3683000"/>
          <p14:tracePt t="262162" x="5534025" y="3683000"/>
          <p14:tracePt t="262245" x="5562600" y="3676650"/>
          <p14:tracePt t="262253" x="5578475" y="3627438"/>
          <p14:tracePt t="262261" x="5595938" y="3576638"/>
          <p14:tracePt t="262294" x="5595938" y="3481388"/>
          <p14:tracePt t="262300" x="5595938" y="3454400"/>
          <p14:tracePt t="262328" x="5595938" y="3414713"/>
          <p14:tracePt t="262332" x="5595938" y="3387725"/>
          <p14:tracePt t="262361" x="5595938" y="3348038"/>
          <p14:tracePt t="262365" x="5595938" y="3319463"/>
          <p14:tracePt t="262394" x="5595938" y="3236913"/>
          <p14:tracePt t="262400" x="5595938" y="3225800"/>
          <p14:tracePt t="262428" x="5584825" y="3197225"/>
          <p14:tracePt t="262462" x="5573713" y="3197225"/>
          <p14:tracePt t="262496" x="5534025" y="3203575"/>
          <p14:tracePt t="262528" x="5445125" y="3230563"/>
          <p14:tracePt t="262532" x="5400675" y="3263900"/>
          <p14:tracePt t="262561" x="5356225" y="3308350"/>
          <p14:tracePt t="262565" x="5345113" y="3336925"/>
          <p14:tracePt t="262597" x="5345113" y="3387725"/>
          <p14:tracePt t="262628" x="5345113" y="3436938"/>
          <p14:tracePt t="262661" x="5378450" y="3521075"/>
          <p14:tracePt t="262696" x="5451475" y="3587750"/>
          <p14:tracePt t="262702" x="5462588" y="3587750"/>
          <p14:tracePt t="262728" x="5507038" y="3627438"/>
          <p14:tracePt t="262772" x="5518150" y="3643313"/>
          <p14:tracePt t="262791" x="5545138" y="3654425"/>
          <p14:tracePt t="262825" x="5556250" y="3654425"/>
          <p14:tracePt t="262885" x="5567363" y="3654425"/>
          <p14:tracePt t="262900" x="5567363" y="3649663"/>
          <p14:tracePt t="262928" x="5584825" y="3621088"/>
          <p14:tracePt t="262961" x="5600700" y="3554413"/>
          <p14:tracePt t="262965" x="5600700" y="3538538"/>
          <p14:tracePt t="263028" x="5600700" y="3514725"/>
          <p14:tracePt t="263036" x="5600700" y="3498850"/>
          <p14:tracePt t="263061" x="5589588" y="3498850"/>
          <p14:tracePt t="263096" x="5589588" y="3598863"/>
          <p14:tracePt t="263128" x="5589588" y="3621088"/>
          <p14:tracePt t="263301" x="5545138" y="3616325"/>
          <p14:tracePt t="263308" x="5534025" y="3616325"/>
          <p14:tracePt t="263327" x="5489575" y="3538538"/>
          <p14:tracePt t="263429" x="5489575" y="3549650"/>
          <p14:tracePt t="263445" x="5489575" y="3571875"/>
          <p14:tracePt t="263461" x="5489575" y="3598863"/>
          <p14:tracePt t="263494" x="5489575" y="3609975"/>
          <p14:tracePt t="263977" x="5478463" y="3627438"/>
          <p14:tracePt t="263993" x="5467350" y="3627438"/>
          <p14:tracePt t="264011" x="5451475" y="3627438"/>
          <p14:tracePt t="265144" x="5462588" y="3605213"/>
          <p14:tracePt t="265153" x="5462588" y="3587750"/>
          <p14:tracePt t="265161" x="5462588" y="3532188"/>
          <p14:tracePt t="265194" x="5462588" y="3503613"/>
          <p14:tracePt t="265227" x="5462588" y="3481388"/>
          <p14:tracePt t="265232" x="5456238" y="3465513"/>
          <p14:tracePt t="265261" x="5427663" y="3454400"/>
          <p14:tracePt t="265265" x="5411788" y="3454400"/>
          <p14:tracePt t="265400" x="5400675" y="3454400"/>
          <p14:tracePt t="265513" x="5400675" y="3459163"/>
          <p14:tracePt t="265522" x="5400675" y="3470275"/>
          <p14:tracePt t="265529" x="5400675" y="3487738"/>
          <p14:tracePt t="265594" x="5400675" y="3498850"/>
          <p14:tracePt t="265609" x="5400675" y="3509963"/>
          <p14:tracePt t="265628" x="5400675" y="3538538"/>
          <p14:tracePt t="265661" x="5400675" y="3549650"/>
          <p14:tracePt t="265721" x="5400675" y="3565525"/>
          <p14:tracePt t="265961" x="5405438" y="3576638"/>
          <p14:tracePt t="266137" x="5422900" y="3587750"/>
          <p14:tracePt t="266249" x="5434013" y="3587750"/>
          <p14:tracePt t="266265" x="5445125" y="3587750"/>
          <p14:tracePt t="268300" x="5445125" y="3582988"/>
          <p14:tracePt t="268317" x="5445125" y="3554413"/>
          <p14:tracePt t="268327" x="5445125" y="3543300"/>
          <p14:tracePt t="268361" x="5445125" y="3532188"/>
          <p14:tracePt t="268365" x="5445125" y="3514725"/>
          <p14:tracePt t="268394" x="5445125" y="3492500"/>
          <p14:tracePt t="268397" x="5445125" y="3476625"/>
          <p14:tracePt t="268428" x="5445125" y="3414713"/>
          <p14:tracePt t="268461" x="5438775" y="3387725"/>
          <p14:tracePt t="268496" x="5383213" y="3359150"/>
          <p14:tracePt t="268528" x="5360988" y="3336925"/>
          <p14:tracePt t="268572" x="5345113" y="3308350"/>
          <p14:tracePt t="268594" x="5345113" y="3297238"/>
          <p14:tracePt t="268636" x="5334000" y="3297238"/>
          <p14:tracePt t="268662" x="5267325" y="3303588"/>
          <p14:tracePt t="268696" x="5210175" y="3370263"/>
          <p14:tracePt t="268728" x="5194300" y="3503613"/>
          <p14:tracePt t="268732" x="5194300" y="3549650"/>
          <p14:tracePt t="268761" x="5205413" y="3643313"/>
          <p14:tracePt t="268767" x="5221288" y="3671888"/>
          <p14:tracePt t="268794" x="5294313" y="3698875"/>
          <p14:tracePt t="268876" x="5305425" y="3698875"/>
          <p14:tracePt t="268895" x="5316538" y="3698875"/>
          <p14:tracePt t="268927" x="5416550" y="3716338"/>
          <p14:tracePt t="268932" x="5427663" y="3716338"/>
          <p14:tracePt t="269038" x="5438775" y="3716338"/>
          <p14:tracePt t="269052" x="5456238" y="3705225"/>
          <p14:tracePt t="269069" x="5467350" y="3694113"/>
          <p14:tracePt t="269095" x="5478463" y="3649663"/>
          <p14:tracePt t="269098" x="5478463" y="3638550"/>
          <p14:tracePt t="269128" x="5507038" y="3554413"/>
          <p14:tracePt t="269163" x="5522913" y="3527425"/>
          <p14:tracePt t="269166" x="5522913" y="3514725"/>
          <p14:tracePt t="269194" x="5522913" y="3376613"/>
          <p14:tracePt t="269198" x="5522913" y="3308350"/>
          <p14:tracePt t="269228" x="5522913" y="3252788"/>
          <p14:tracePt t="269261" x="5500688" y="3225800"/>
          <p14:tracePt t="269294" x="5411788" y="3170238"/>
          <p14:tracePt t="269298" x="5372100" y="3159125"/>
          <p14:tracePt t="269327" x="5345113" y="3141663"/>
          <p14:tracePt t="269373" x="5316538" y="3141663"/>
          <p14:tracePt t="269395" x="5294313" y="3152775"/>
          <p14:tracePt t="269398" x="5267325" y="3181350"/>
          <p14:tracePt t="269428" x="5216525" y="3354388"/>
          <p14:tracePt t="269461" x="5199063" y="3527425"/>
          <p14:tracePt t="269494" x="5221288" y="3594100"/>
          <p14:tracePt t="269528" x="5322888" y="3621088"/>
          <p14:tracePt t="269534" x="5349875" y="3621088"/>
          <p14:tracePt t="269561" x="5400675" y="3638550"/>
          <p14:tracePt t="269565" x="5411788" y="3649663"/>
          <p14:tracePt t="269660" x="5427663" y="3649663"/>
          <p14:tracePt t="269668" x="5438775" y="3649663"/>
          <p14:tracePt t="269772" x="5451475" y="3649663"/>
          <p14:tracePt t="269788" x="5478463" y="3627438"/>
          <p14:tracePt t="269796" x="5529263" y="3594100"/>
          <p14:tracePt t="269828" x="5562600" y="3476625"/>
          <p14:tracePt t="269861" x="5573713" y="3436938"/>
          <p14:tracePt t="269895" x="5584825" y="3414713"/>
          <p14:tracePt t="269900" x="5584825" y="3403600"/>
          <p14:tracePt t="269927" x="5584825" y="3297238"/>
          <p14:tracePt t="269961" x="5562600" y="3141663"/>
          <p14:tracePt t="269966" x="5518150" y="3108325"/>
          <p14:tracePt t="269994" x="5445125" y="3079750"/>
          <p14:tracePt t="270029" x="5427663" y="3063875"/>
          <p14:tracePt t="270097" x="5383213" y="3074988"/>
          <p14:tracePt t="270105" x="5372100" y="3074988"/>
          <p14:tracePt t="270129" x="5334000" y="3146425"/>
          <p14:tracePt t="270161" x="5300663" y="3308350"/>
          <p14:tracePt t="270166" x="5283200" y="3343275"/>
          <p14:tracePt t="270194" x="5283200" y="3448050"/>
          <p14:tracePt t="270198" x="5283200" y="3459163"/>
          <p14:tracePt t="270229" x="5283200" y="3498850"/>
          <p14:tracePt t="270232" x="5294313" y="3527425"/>
          <p14:tracePt t="270261" x="5316538" y="3554413"/>
          <p14:tracePt t="270294" x="5372100" y="3594100"/>
          <p14:tracePt t="270353" x="5400675" y="3609975"/>
          <p14:tracePt t="270361" x="5411788" y="3621088"/>
          <p14:tracePt t="270394" x="5507038" y="3649663"/>
          <p14:tracePt t="270402" x="5522913" y="3660775"/>
          <p14:tracePt t="270427" x="5551488" y="3676650"/>
          <p14:tracePt t="270528" x="5562600" y="3676650"/>
          <p14:tracePt t="270536" x="5573713" y="3676650"/>
          <p14:tracePt t="270561" x="5662613" y="3649663"/>
          <p14:tracePt t="270594" x="5695950" y="3576638"/>
          <p14:tracePt t="270627" x="5707063" y="3509963"/>
          <p14:tracePt t="270632" x="5707063" y="3498850"/>
          <p14:tracePt t="270661" x="5707063" y="3359150"/>
          <p14:tracePt t="270665" x="5707063" y="3348038"/>
          <p14:tracePt t="270697" x="5646738" y="3275013"/>
          <p14:tracePt t="270768" x="5634038" y="3275013"/>
          <p14:tracePt t="270785" x="5622925" y="3275013"/>
          <p14:tracePt t="270795" x="5611813" y="3275013"/>
          <p14:tracePt t="270827" x="5522913" y="3275013"/>
          <p14:tracePt t="270861" x="5484813" y="3281363"/>
          <p14:tracePt t="270865" x="5451475" y="3314700"/>
          <p14:tracePt t="270896" x="5394325" y="3381375"/>
          <p14:tracePt t="270928" x="5367338" y="3448050"/>
          <p14:tracePt t="270962" x="5367338" y="3503613"/>
          <p14:tracePt t="270995" x="5411788" y="3554413"/>
          <p14:tracePt t="271000" x="5427663" y="3565525"/>
          <p14:tracePt t="271028" x="5495925" y="3594100"/>
          <p14:tracePt t="271032" x="5507038" y="3594100"/>
          <p14:tracePt t="271061" x="5551488" y="3616325"/>
          <p14:tracePt t="271096" x="5562600" y="3632200"/>
          <p14:tracePt t="271128" x="5589588" y="3683000"/>
          <p14:tracePt t="271161" x="5600700" y="3683000"/>
          <p14:tracePt t="271232" x="5629275" y="3676650"/>
          <p14:tracePt t="271241" x="5640388" y="3676650"/>
          <p14:tracePt t="271261" x="5668963" y="3638550"/>
          <p14:tracePt t="271294" x="5684838" y="3538538"/>
          <p14:tracePt t="271297" x="5684838" y="3481388"/>
          <p14:tracePt t="271325" x="5673725" y="3392488"/>
          <p14:tracePt t="271328" x="5634038" y="3359150"/>
          <p14:tracePt t="271359" x="5618163" y="3348038"/>
          <p14:tracePt t="271409" x="5607050" y="3336925"/>
          <p14:tracePt t="271428" x="5551488" y="3336925"/>
          <p14:tracePt t="271461" x="5434013" y="3336925"/>
          <p14:tracePt t="271467" x="5422900" y="3336925"/>
          <p14:tracePt t="271494" x="5367338" y="3359150"/>
          <p14:tracePt t="271498" x="5356225" y="3370263"/>
          <p14:tracePt t="271528" x="5311775" y="3436938"/>
          <p14:tracePt t="271568" x="5311775" y="3448050"/>
          <p14:tracePt t="271594" x="5311775" y="3521075"/>
          <p14:tracePt t="271628" x="5322888" y="3598863"/>
          <p14:tracePt t="271632" x="5334000" y="3609975"/>
          <p14:tracePt t="271661" x="5389563" y="3638550"/>
          <p14:tracePt t="271666" x="5405438" y="3665538"/>
          <p14:tracePt t="271694" x="5438775" y="3683000"/>
          <p14:tracePt t="271729" x="5484813" y="3694113"/>
          <p14:tracePt t="271762" x="5495925" y="3694113"/>
          <p14:tracePt t="271794" x="5507038" y="3694113"/>
          <p14:tracePt t="271828" x="5545138" y="3694113"/>
          <p14:tracePt t="271832" x="5556250" y="3694113"/>
          <p14:tracePt t="271862" x="5567363" y="3694113"/>
          <p14:tracePt t="271896" x="5629275" y="3654425"/>
          <p14:tracePt t="271929" x="5640388" y="3470275"/>
          <p14:tracePt t="271961" x="5640388" y="3359150"/>
          <p14:tracePt t="271993" x="5640388" y="3319463"/>
          <p14:tracePt t="272027" x="5578475" y="3270250"/>
          <p14:tracePt t="272033" x="5567363" y="3252788"/>
          <p14:tracePt t="272061" x="5478463" y="3214688"/>
          <p14:tracePt t="272065" x="5467350" y="3214688"/>
          <p14:tracePt t="272095" x="5451475" y="3214688"/>
          <p14:tracePt t="272130" x="5438775" y="3214688"/>
          <p14:tracePt t="272160" x="5389563" y="3219450"/>
          <p14:tracePt t="272191" x="5334000" y="3270250"/>
          <p14:tracePt t="272224" x="5322888" y="3336925"/>
          <p14:tracePt t="272258" x="5322888" y="3432175"/>
          <p14:tracePt t="272291" x="5360988" y="3532188"/>
          <p14:tracePt t="272324" x="5467350" y="3594100"/>
          <p14:tracePt t="272357" x="5545138" y="3638550"/>
          <p14:tracePt t="272359" x="5573713" y="3649663"/>
          <p14:tracePt t="272391" x="5640388" y="3676650"/>
          <p14:tracePt t="272447" x="5668963" y="3687763"/>
          <p14:tracePt t="272458" x="5680075" y="3687763"/>
          <p14:tracePt t="272526" x="5695950" y="3687763"/>
          <p14:tracePt t="272592" x="5707063" y="3687763"/>
          <p14:tracePt t="272607" x="5718175" y="3687763"/>
          <p14:tracePt t="272626" x="5735638" y="3654425"/>
          <p14:tracePt t="272628" x="5735638" y="3587750"/>
          <p14:tracePt t="272659" x="5735638" y="3459163"/>
          <p14:tracePt t="272693" x="5729288" y="3409950"/>
          <p14:tracePt t="272727" x="5702300" y="3381375"/>
          <p14:tracePt t="272759" x="5600700" y="3354388"/>
          <p14:tracePt t="272763" x="5584825" y="3343275"/>
          <p14:tracePt t="272793" x="5529263" y="3343275"/>
          <p14:tracePt t="272795" x="5500688" y="3343275"/>
          <p14:tracePt t="272827" x="5356225" y="3414713"/>
          <p14:tracePt t="272859" x="5305425" y="3443288"/>
          <p14:tracePt t="272895" x="5289550" y="3487738"/>
          <p14:tracePt t="272926" x="5289550" y="3554413"/>
          <p14:tracePt t="272928" x="5289550" y="3621088"/>
          <p14:tracePt t="272959" x="5289550" y="3671888"/>
          <p14:tracePt t="272993" x="5294313" y="3698875"/>
          <p14:tracePt t="272996" x="5311775" y="3711575"/>
          <p14:tracePt t="273026" x="5360988" y="3749675"/>
          <p14:tracePt t="273029" x="5378450" y="3760788"/>
          <p14:tracePt t="273091" x="5389563" y="3771900"/>
          <p14:tracePt t="273101" x="5400675" y="3771900"/>
          <p14:tracePt t="273126" x="5411788" y="3771900"/>
          <p14:tracePt t="273160" x="5438775" y="3771900"/>
          <p14:tracePt t="273163" x="5484813" y="3749675"/>
          <p14:tracePt t="273193" x="5507038" y="3711575"/>
          <p14:tracePt t="273227" x="5522913" y="3698875"/>
          <p14:tracePt t="273259" x="5540375" y="3509963"/>
          <p14:tracePt t="273292" x="5540375" y="3336925"/>
          <p14:tracePt t="273326" x="5500688" y="3281363"/>
          <p14:tracePt t="273361" x="5451475" y="3270250"/>
          <p14:tracePt t="273413" x="5438775" y="3259138"/>
          <p14:tracePt t="273428" x="5422900" y="3259138"/>
          <p14:tracePt t="273461" x="5356225" y="3275013"/>
          <p14:tracePt t="273494" x="5334000" y="3303588"/>
          <p14:tracePt t="273528" x="5334000" y="3414713"/>
          <p14:tracePt t="273532" x="5334000" y="3443288"/>
          <p14:tracePt t="273561" x="5356225" y="3498850"/>
          <p14:tracePt t="273565" x="5372100" y="3509963"/>
          <p14:tracePt t="273596" x="5451475" y="3538538"/>
          <p14:tracePt t="273685" x="5462588" y="3538538"/>
          <p14:tracePt t="273701" x="5489575" y="3538538"/>
          <p14:tracePt t="273708" x="5500688" y="3538538"/>
          <p14:tracePt t="273728" x="5518150" y="3538538"/>
          <p14:tracePt t="273780" x="5529263" y="3538538"/>
          <p14:tracePt t="273794" x="5540375" y="3532188"/>
          <p14:tracePt t="273798" x="5540375" y="3503613"/>
          <p14:tracePt t="273828" x="5540375" y="3432175"/>
          <p14:tracePt t="273862" x="5556250" y="3365500"/>
          <p14:tracePt t="273896" x="5534025" y="3297238"/>
          <p14:tracePt t="273928" x="5478463" y="3286125"/>
          <p14:tracePt t="274053" x="5451475" y="3308350"/>
          <p14:tracePt t="274060" x="5438775" y="3319463"/>
          <p14:tracePt t="275027" x="0" y="0"/>
        </p14:tracePtLst>
        <p14:tracePtLst>
          <p14:tracePt t="276704" x="4267200" y="3794125"/>
          <p14:tracePt t="276760" x="4291013" y="3811588"/>
          <p14:tracePt t="276768" x="4335463" y="3811588"/>
          <p14:tracePt t="276794" x="4557713" y="3827463"/>
          <p14:tracePt t="276827" x="4992688" y="3867150"/>
          <p14:tracePt t="276832" x="5143500" y="3867150"/>
          <p14:tracePt t="276861" x="5622925" y="3867150"/>
          <p14:tracePt t="276894" x="5846763" y="3867150"/>
          <p14:tracePt t="276898" x="5880100" y="3856038"/>
          <p14:tracePt t="276928" x="6048375" y="3744913"/>
          <p14:tracePt t="276960" x="6186488" y="3587750"/>
          <p14:tracePt t="276994" x="6197600" y="3476625"/>
          <p14:tracePt t="277027" x="6197600" y="3270250"/>
          <p14:tracePt t="277032" x="6148388" y="3197225"/>
          <p14:tracePt t="277061" x="5980113" y="3030538"/>
          <p14:tracePt t="277065" x="5953125" y="3030538"/>
          <p14:tracePt t="277094" x="5762625" y="2974975"/>
          <p14:tracePt t="277097" x="5668963" y="2957513"/>
          <p14:tracePt t="277128" x="5338763" y="2901950"/>
          <p14:tracePt t="277160" x="4764088" y="2862263"/>
          <p14:tracePt t="277194" x="4267200" y="2817813"/>
          <p14:tracePt t="277227" x="3978275" y="2817813"/>
          <p14:tracePt t="277261" x="3636963" y="2817813"/>
          <p14:tracePt t="277266" x="3514725" y="2817813"/>
          <p14:tracePt t="277294" x="3352800" y="2828925"/>
          <p14:tracePt t="277298" x="3325813" y="2840038"/>
          <p14:tracePt t="277328" x="3190875" y="2890838"/>
          <p14:tracePt t="277363" x="3130550" y="2917825"/>
          <p14:tracePt t="277394" x="3079750" y="3113088"/>
          <p14:tracePt t="277427" x="3079750" y="3292475"/>
          <p14:tracePt t="277461" x="3290888" y="3465513"/>
          <p14:tracePt t="277494" x="3754438" y="3649663"/>
          <p14:tracePt t="277528" x="4429125" y="3767138"/>
          <p14:tracePt t="277534" x="4579938" y="3767138"/>
          <p14:tracePt t="277561" x="5060950" y="3767138"/>
          <p14:tracePt t="277565" x="5238750" y="3767138"/>
          <p14:tracePt t="277594" x="5842000" y="3811588"/>
          <p14:tracePt t="277598" x="6048375" y="3811588"/>
          <p14:tracePt t="277628" x="6461125" y="3811588"/>
          <p14:tracePt t="277661" x="6488113" y="3811588"/>
          <p14:tracePt t="277665" x="6499225" y="3811588"/>
          <p14:tracePt t="277694" x="6554788" y="3738563"/>
          <p14:tracePt t="277698" x="6572250" y="3671888"/>
          <p14:tracePt t="277728" x="6572250" y="3459163"/>
          <p14:tracePt t="277761" x="6572250" y="3270250"/>
          <p14:tracePt t="277794" x="6483350" y="3146425"/>
          <p14:tracePt t="277827" x="6403975" y="3008313"/>
          <p14:tracePt t="277834" x="6354763" y="2990850"/>
          <p14:tracePt t="277861" x="6186488" y="2940050"/>
          <p14:tracePt t="277865" x="6119813" y="2924175"/>
          <p14:tracePt t="277894" x="5791200" y="2924175"/>
          <p14:tracePt t="277898" x="5578475" y="2924175"/>
          <p14:tracePt t="277928" x="4764088" y="3008313"/>
          <p14:tracePt t="277961" x="4451350" y="3124200"/>
          <p14:tracePt t="277994" x="4368800" y="3192463"/>
          <p14:tracePt t="278028" x="4313238" y="3248025"/>
          <p14:tracePt t="278033" x="4302125" y="3259138"/>
          <p14:tracePt t="278061" x="4291013" y="3259138"/>
          <p14:tracePt t="278107" x="4262438" y="3275013"/>
          <p14:tracePt t="278129" x="4233863" y="3286125"/>
          <p14:tracePt t="278161" x="4156075" y="3314700"/>
          <p14:tracePt t="278194" x="4067175" y="3330575"/>
          <p14:tracePt t="278228" x="3810000" y="3370263"/>
          <p14:tracePt t="278233" x="3738563" y="3387725"/>
          <p14:tracePt t="278261" x="3614738" y="3387725"/>
          <p14:tracePt t="278265" x="3603625" y="3387725"/>
          <p14:tracePt t="278294" x="3592513" y="3387725"/>
          <p14:tracePt t="278648" x="0" y="0"/>
        </p14:tracePtLst>
        <p14:tracePtLst>
          <p14:tracePt t="279141" x="1992313" y="2790825"/>
          <p14:tracePt t="279181" x="1981200" y="2790825"/>
          <p14:tracePt t="279188" x="1963738" y="2795588"/>
          <p14:tracePt t="279195" x="2019300" y="2824163"/>
          <p14:tracePt t="279228" x="2387600" y="2824163"/>
          <p14:tracePt t="279261" x="2660650" y="2824163"/>
          <p14:tracePt t="279297" x="2873375" y="2824163"/>
          <p14:tracePt t="279325" x="2884488" y="2824163"/>
          <p14:tracePt t="279359" x="2940050" y="2773363"/>
          <p14:tracePt t="279392" x="3013075" y="2700338"/>
          <p14:tracePt t="279425" x="3057525" y="2582863"/>
          <p14:tracePt t="279428" x="3057525" y="2516188"/>
          <p14:tracePt t="279459" x="3028950" y="2360613"/>
          <p14:tracePt t="279493" x="2995613" y="2287588"/>
          <p14:tracePt t="279525" x="2878138" y="2214563"/>
          <p14:tracePt t="279559" x="2678113" y="2165350"/>
          <p14:tracePt t="279592" x="2482850" y="2147888"/>
          <p14:tracePt t="279595" x="2454275" y="2147888"/>
          <p14:tracePt t="279625" x="2292350" y="2147888"/>
          <p14:tracePt t="279628" x="2203450" y="2147888"/>
          <p14:tracePt t="279659" x="1924050" y="2159000"/>
          <p14:tracePt t="279692" x="1690688" y="2159000"/>
          <p14:tracePt t="279725" x="1495425" y="2209800"/>
          <p14:tracePt t="279759" x="1411288" y="2265363"/>
          <p14:tracePt t="279793" x="1349375" y="2298700"/>
          <p14:tracePt t="279826" x="1322388" y="2298700"/>
          <p14:tracePt t="279828" x="1311275" y="2298700"/>
          <p14:tracePt t="279861" x="1271588" y="2349500"/>
          <p14:tracePt t="279894" x="1277938" y="2466975"/>
          <p14:tracePt t="279928" x="1462088" y="2684463"/>
          <p14:tracePt t="279932" x="1557338" y="2740025"/>
          <p14:tracePt t="279962" x="1785938" y="2862263"/>
          <p14:tracePt t="279965" x="1835150" y="2895600"/>
          <p14:tracePt t="279994" x="1947863" y="2913063"/>
          <p14:tracePt t="279999" x="1970088" y="2913063"/>
          <p14:tracePt t="280028" x="2092325" y="2946400"/>
          <p14:tracePt t="280063" x="2343150" y="2957513"/>
          <p14:tracePt t="280094" x="2589213" y="2957513"/>
          <p14:tracePt t="280097" x="2678113" y="2957513"/>
          <p14:tracePt t="280128" x="2789238" y="2951163"/>
          <p14:tracePt t="280161" x="2800350" y="2951163"/>
          <p14:tracePt t="280195" x="2873375" y="2906713"/>
          <p14:tracePt t="280199" x="2895600" y="2906713"/>
          <p14:tracePt t="280228" x="2924175" y="2884488"/>
          <p14:tracePt t="280262" x="2984500" y="2778125"/>
          <p14:tracePt t="280294" x="2995613" y="2606675"/>
          <p14:tracePt t="280326" x="2995613" y="2433638"/>
          <p14:tracePt t="280361" x="2962275" y="2349500"/>
          <p14:tracePt t="280365" x="2935288" y="2320925"/>
          <p14:tracePt t="280394" x="2840038" y="2243138"/>
          <p14:tracePt t="280398" x="2828925" y="2243138"/>
          <p14:tracePt t="280428" x="2622550" y="2159000"/>
          <p14:tracePt t="280461" x="2387600" y="2125663"/>
          <p14:tracePt t="280494" x="2220913" y="2125663"/>
          <p14:tracePt t="280527" x="1992313" y="2136775"/>
          <p14:tracePt t="280533" x="1981200" y="2136775"/>
          <p14:tracePt t="280562" x="1935163" y="2181225"/>
          <p14:tracePt t="280565" x="1901825" y="2181225"/>
          <p14:tracePt t="280594" x="1846263" y="2209800"/>
          <p14:tracePt t="280598" x="1819275" y="2227263"/>
          <p14:tracePt t="280626" x="1746250" y="2254250"/>
          <p14:tracePt t="280630" x="1735138" y="2254250"/>
          <p14:tracePt t="280659" x="1724025" y="2265363"/>
          <p14:tracePt t="280732" x="1695450" y="2293938"/>
          <p14:tracePt t="280741" x="1662113" y="2327275"/>
          <p14:tracePt t="280761" x="1617663" y="2343150"/>
          <p14:tracePt t="280765" x="1606550" y="2354263"/>
          <p14:tracePt t="280796" x="1595438" y="2382838"/>
          <p14:tracePt t="280829" x="1579563" y="2606675"/>
          <p14:tracePt t="280861" x="1635125" y="2706688"/>
          <p14:tracePt t="280894" x="1684338" y="2744788"/>
          <p14:tracePt t="280930" x="1752600" y="2784475"/>
          <p14:tracePt t="280934" x="1763713" y="2784475"/>
          <p14:tracePt t="280961" x="1908175" y="2835275"/>
          <p14:tracePt t="280965" x="1958975" y="2851150"/>
          <p14:tracePt t="280994" x="2147888" y="2901950"/>
          <p14:tracePt t="280998" x="2159000" y="2901950"/>
          <p14:tracePt t="281029" x="2225675" y="2940050"/>
          <p14:tracePt t="281061" x="2236788" y="2940050"/>
          <p14:tracePt t="281094" x="2325688" y="2957513"/>
          <p14:tracePt t="281128" x="2420938" y="2957513"/>
          <p14:tracePt t="281131" x="2449513" y="2957513"/>
          <p14:tracePt t="281161" x="2505075" y="2957513"/>
          <p14:tracePt t="281165" x="2533650" y="2957513"/>
          <p14:tracePt t="281194" x="2600325" y="2957513"/>
          <p14:tracePt t="281198" x="2627313" y="2957513"/>
          <p14:tracePt t="281226" x="2678113" y="2946400"/>
          <p14:tracePt t="281259" x="2689225" y="2957513"/>
          <p14:tracePt t="281293" x="2744788" y="2957513"/>
          <p14:tracePt t="281328" x="2811463" y="2906713"/>
          <p14:tracePt t="281361" x="2833688" y="2846388"/>
          <p14:tracePt t="281365" x="2878138" y="2813050"/>
          <p14:tracePt t="281394" x="2924175" y="2773363"/>
          <p14:tracePt t="281399" x="2924175" y="2744788"/>
          <p14:tracePt t="281428" x="2924175" y="2628900"/>
          <p14:tracePt t="281461" x="2924175" y="2516188"/>
          <p14:tracePt t="281495" x="2911475" y="2398713"/>
          <p14:tracePt t="281500" x="2895600" y="2371725"/>
          <p14:tracePt t="281527" x="2795588" y="2276475"/>
          <p14:tracePt t="281561" x="2649538" y="2159000"/>
          <p14:tracePt t="281566" x="2649538" y="2147888"/>
          <p14:tracePt t="281595" x="2560638" y="2103438"/>
          <p14:tracePt t="281598" x="2509838" y="2103438"/>
          <p14:tracePt t="281628" x="2259013" y="2070100"/>
          <p14:tracePt t="281661" x="2030413" y="2070100"/>
          <p14:tracePt t="281694" x="1963738" y="2070100"/>
          <p14:tracePt t="281701" x="1952625" y="2070100"/>
          <p14:tracePt t="281726" x="1885950" y="2070100"/>
          <p14:tracePt t="281759" x="1819275" y="2070100"/>
          <p14:tracePt t="281763" x="1801813" y="2070100"/>
          <p14:tracePt t="281794" x="1735138" y="2070100"/>
          <p14:tracePt t="281797" x="1706563" y="2070100"/>
          <p14:tracePt t="281826" x="1695450" y="2070100"/>
          <p14:tracePt t="281859" x="1657350" y="2081213"/>
          <p14:tracePt t="281893" x="1550988" y="2159000"/>
          <p14:tracePt t="281932" x="1539875" y="2170113"/>
          <p14:tracePt t="281964" x="1511300" y="2187575"/>
          <p14:tracePt t="281994" x="1495425" y="2254250"/>
          <p14:tracePt t="281998" x="1495425" y="2282825"/>
          <p14:tracePt t="282028" x="1573213" y="2427288"/>
          <p14:tracePt t="282061" x="1712913" y="2533650"/>
          <p14:tracePt t="282095" x="1790700" y="2589213"/>
          <p14:tracePt t="282128" x="1857375" y="2640013"/>
          <p14:tracePt t="282132" x="1919288" y="2673350"/>
          <p14:tracePt t="282162" x="2074863" y="2755900"/>
          <p14:tracePt t="282170" x="2147888" y="2773363"/>
          <p14:tracePt t="282194" x="2298700" y="2806700"/>
          <p14:tracePt t="282228" x="2432050" y="2824163"/>
          <p14:tracePt t="282233" x="2465388" y="2824163"/>
          <p14:tracePt t="282261" x="2549525" y="2824163"/>
          <p14:tracePt t="282266" x="2560638" y="2824163"/>
          <p14:tracePt t="282294" x="2616200" y="2824163"/>
          <p14:tracePt t="282298" x="2682875" y="2840038"/>
          <p14:tracePt t="282326" x="2851150" y="2873375"/>
          <p14:tracePt t="282328" x="2878138" y="2873375"/>
          <p14:tracePt t="282361" x="3119438" y="2762250"/>
          <p14:tracePt t="282394" x="3179763" y="2662238"/>
          <p14:tracePt t="282426" x="3179763" y="2549525"/>
          <p14:tracePt t="282459" x="3095625" y="2349500"/>
          <p14:tracePt t="282463" x="3068638" y="2316163"/>
          <p14:tracePt t="282493" x="2935288" y="2254250"/>
          <p14:tracePt t="282495" x="2884488" y="2238375"/>
          <p14:tracePt t="282526" x="2705100" y="2220913"/>
          <p14:tracePt t="282528" x="2611438" y="2220913"/>
          <p14:tracePt t="282559" x="2325688" y="2109788"/>
          <p14:tracePt t="282592" x="2143125" y="2109788"/>
          <p14:tracePt t="282626" x="1863725" y="2159000"/>
          <p14:tracePt t="282659" x="1662113" y="2271713"/>
          <p14:tracePt t="282663" x="1651000" y="2282825"/>
          <p14:tracePt t="282693" x="1624013" y="2354263"/>
          <p14:tracePt t="282726" x="1624013" y="2438400"/>
          <p14:tracePt t="282760" x="1668463" y="2505075"/>
          <p14:tracePt t="282764" x="1712913" y="2516188"/>
          <p14:tracePt t="282793" x="1863725" y="2566988"/>
          <p14:tracePt t="282795" x="1874838" y="2578100"/>
          <p14:tracePt t="282828" x="2008188" y="2593975"/>
          <p14:tracePt t="282863" x="2203450" y="2640013"/>
          <p14:tracePt t="282894" x="2360613" y="2640013"/>
          <p14:tracePt t="282928" x="2420938" y="2655888"/>
          <p14:tracePt t="282961" x="2432050" y="2655888"/>
          <p14:tracePt t="282994" x="2460625" y="2611438"/>
          <p14:tracePt t="283026" x="2505075" y="2538413"/>
          <p14:tracePt t="283059" x="2505075" y="2471738"/>
          <p14:tracePt t="283093" x="2498725" y="2416175"/>
          <p14:tracePt t="283095" x="2482850" y="2387600"/>
          <p14:tracePt t="283808" x="2465388" y="2411413"/>
          <p14:tracePt t="283816" x="2465388" y="2427288"/>
          <p14:tracePt t="283827" x="2465388" y="2438400"/>
          <p14:tracePt t="283858" x="0" y="0"/>
        </p14:tracePtLst>
        <p14:tracePtLst>
          <p14:tracePt t="284889" x="3503613" y="2868613"/>
          <p14:tracePt t="284913" x="3475038" y="2857500"/>
          <p14:tracePt t="284929" x="3452813" y="2857500"/>
          <p14:tracePt t="284961" x="3414713" y="2895600"/>
          <p14:tracePt t="284995" x="3414713" y="3141663"/>
          <p14:tracePt t="285028" x="3425825" y="3459163"/>
          <p14:tracePt t="285031" x="3436938" y="3487738"/>
          <p14:tracePt t="285062" x="3481388" y="3503613"/>
          <p14:tracePt t="285121" x="3497263" y="3448050"/>
          <p14:tracePt t="285128" x="3497263" y="3436938"/>
          <p14:tracePt t="285162" x="3497263" y="3286125"/>
          <p14:tracePt t="285195" x="3497263" y="3219450"/>
          <p14:tracePt t="285198" x="3497263" y="3192463"/>
          <p14:tracePt t="285228" x="3497263" y="3041650"/>
          <p14:tracePt t="285261" x="3514725" y="2862263"/>
          <p14:tracePt t="285381" x="3514725" y="2901950"/>
          <p14:tracePt t="285390" x="3514725" y="2946400"/>
          <p14:tracePt t="285397" x="3486150" y="2979738"/>
          <p14:tracePt t="285428" x="3486150" y="3175000"/>
          <p14:tracePt t="285462" x="3486150" y="3203575"/>
          <p14:tracePt t="285496" x="3492500" y="3214688"/>
          <p14:tracePt t="285524" x="3521075" y="3214688"/>
          <p14:tracePt t="285526" x="0" y="0"/>
        </p14:tracePtLst>
        <p14:tracePtLst>
          <p14:tracePt t="285913" x="7346950" y="2817813"/>
          <p14:tracePt t="285939" x="7331075" y="2862263"/>
          <p14:tracePt t="285948" x="7331075" y="2873375"/>
          <p14:tracePt t="285959" x="7302500" y="2935288"/>
          <p14:tracePt t="285992" x="7302500" y="3163888"/>
          <p14:tracePt t="285995" x="7302500" y="3252788"/>
          <p14:tracePt t="286026" x="7302500" y="3425825"/>
          <p14:tracePt t="286028" x="7302500" y="3436938"/>
          <p14:tracePt t="286059" x="7302500" y="3476625"/>
          <p14:tracePt t="286164" x="7302500" y="3403600"/>
          <p14:tracePt t="286172" x="7302500" y="3392488"/>
          <p14:tracePt t="286196" x="7269163" y="3281363"/>
          <p14:tracePt t="286199" x="7269163" y="3252788"/>
          <p14:tracePt t="286229" x="7253288" y="3079750"/>
          <p14:tracePt t="286261" x="7253288" y="3052763"/>
          <p14:tracePt t="286308" x="7253288" y="3113088"/>
          <p14:tracePt t="286329" x="7253288" y="3203575"/>
          <p14:tracePt t="286333" x="7219950" y="3252788"/>
          <p14:tracePt t="286361" x="7219950" y="3481388"/>
          <p14:tracePt t="286365" x="7219950" y="3532188"/>
          <p14:tracePt t="286394" x="7219950" y="3565525"/>
          <p14:tracePt t="286501" x="7219950" y="3560763"/>
          <p14:tracePt t="286516" x="7202488" y="3498850"/>
          <p14:tracePt t="286528" x="7202488" y="3454400"/>
          <p14:tracePt t="286561" x="7191375" y="3297238"/>
          <p14:tracePt t="286566" x="7191375" y="3270250"/>
          <p14:tracePt t="286595" x="7191375" y="3203575"/>
          <p14:tracePt t="286660" x="7191375" y="3208338"/>
          <p14:tracePt t="286668" x="7191375" y="3252788"/>
          <p14:tracePt t="286695" x="7191375" y="3470275"/>
          <p14:tracePt t="286729" x="7191375" y="3582988"/>
          <p14:tracePt t="287171" x="0" y="0"/>
        </p14:tracePtLst>
        <p14:tracePtLst>
          <p14:tracePt t="292086" x="379413" y="4206875"/>
          <p14:tracePt t="292091" x="368300" y="4195763"/>
          <p14:tracePt t="292157" x="357188" y="4195763"/>
          <p14:tracePt t="292165" x="328613" y="4217988"/>
          <p14:tracePt t="292194" x="328613" y="4341813"/>
          <p14:tracePt t="292200" x="328613" y="4391025"/>
          <p14:tracePt t="292228" x="328613" y="4525963"/>
          <p14:tracePt t="292261" x="328613" y="4676775"/>
          <p14:tracePt t="292295" x="328613" y="4843463"/>
          <p14:tracePt t="292300" x="328613" y="4894263"/>
          <p14:tracePt t="292328" x="334963" y="5011738"/>
          <p14:tracePt t="292332" x="368300" y="5045075"/>
          <p14:tracePt t="292361" x="423863" y="5089525"/>
          <p14:tracePt t="292365" x="441325" y="5116513"/>
          <p14:tracePt t="292395" x="457200" y="5149850"/>
          <p14:tracePt t="292429" x="468313" y="5160963"/>
          <p14:tracePt t="292461" x="579438" y="5340350"/>
          <p14:tracePt t="292494" x="685800" y="5446713"/>
          <p14:tracePt t="292502" x="736600" y="5480050"/>
          <p14:tracePt t="292528" x="809625" y="5551488"/>
          <p14:tracePt t="292532" x="876300" y="5568950"/>
          <p14:tracePt t="292561" x="1027113" y="5675313"/>
          <p14:tracePt t="292565" x="1098550" y="5691188"/>
          <p14:tracePt t="292597" x="1344613" y="5797550"/>
          <p14:tracePt t="292628" x="1651000" y="5864225"/>
          <p14:tracePt t="292661" x="2154238" y="5948363"/>
          <p14:tracePt t="292696" x="2762250" y="6015038"/>
          <p14:tracePt t="292702" x="2917825" y="6037263"/>
          <p14:tracePt t="292727" x="3370263" y="6059488"/>
          <p14:tracePt t="292733" x="3521075" y="6059488"/>
          <p14:tracePt t="292759" x="3854450" y="6059488"/>
          <p14:tracePt t="292793" x="4251325" y="6059488"/>
          <p14:tracePt t="292796" x="4340225" y="6059488"/>
          <p14:tracePt t="292824" x="4646613" y="6059488"/>
          <p14:tracePt t="292827" x="4770438" y="6059488"/>
          <p14:tracePt t="292859" x="5467350" y="5999163"/>
          <p14:tracePt t="292893" x="5986463" y="5954713"/>
          <p14:tracePt t="292928" x="6226175" y="5937250"/>
          <p14:tracePt t="292933" x="6270625" y="5919788"/>
          <p14:tracePt t="292961" x="6415088" y="5919788"/>
          <p14:tracePt t="292965" x="6483350" y="5919788"/>
          <p14:tracePt t="292994" x="6711950" y="5886450"/>
          <p14:tracePt t="292997" x="6778625" y="5870575"/>
          <p14:tracePt t="293028" x="7035800" y="5797550"/>
          <p14:tracePt t="293061" x="7404100" y="5702300"/>
          <p14:tracePt t="293096" x="7610475" y="5646738"/>
          <p14:tracePt t="293128" x="7699375" y="5619750"/>
          <p14:tracePt t="293132" x="7726363" y="5591175"/>
          <p14:tracePt t="293161" x="7783513" y="5535613"/>
          <p14:tracePt t="293167" x="7794625" y="5524500"/>
          <p14:tracePt t="293194" x="7794625" y="5380038"/>
          <p14:tracePt t="293198" x="7794625" y="5329238"/>
          <p14:tracePt t="293228" x="7659688" y="5156200"/>
          <p14:tracePt t="293261" x="7537450" y="5027613"/>
          <p14:tracePt t="293269" x="7486650" y="5011738"/>
          <p14:tracePt t="293294" x="7291388" y="4938713"/>
          <p14:tracePt t="293326" x="6985000" y="4865688"/>
          <p14:tracePt t="293359" x="6348413" y="4827588"/>
          <p14:tracePt t="293396" x="5394325" y="4827588"/>
          <p14:tracePt t="293428" x="4564063" y="4827588"/>
          <p14:tracePt t="293461" x="3821113" y="4827588"/>
          <p14:tracePt t="293494" x="3414713" y="4838700"/>
          <p14:tracePt t="293528" x="2979738" y="4876800"/>
          <p14:tracePt t="293532" x="2862263" y="4876800"/>
          <p14:tracePt t="293563" x="2405063" y="4899025"/>
          <p14:tracePt t="293567" x="2281238" y="4921250"/>
          <p14:tracePt t="293594" x="2159000" y="4938713"/>
          <p14:tracePt t="293599" x="2108200" y="4954588"/>
          <p14:tracePt t="293628" x="1970088" y="4972050"/>
          <p14:tracePt t="293663" x="1728788" y="4987925"/>
          <p14:tracePt t="293695" x="1511300" y="5038725"/>
          <p14:tracePt t="293728" x="1473200" y="5067300"/>
          <p14:tracePt t="293732" x="1462088" y="5067300"/>
          <p14:tracePt t="293761" x="1444625" y="5149850"/>
          <p14:tracePt t="293765" x="1428750" y="5222875"/>
          <p14:tracePt t="293792" x="1428750" y="5429250"/>
          <p14:tracePt t="293795" x="1455738" y="5480050"/>
          <p14:tracePt t="293826" x="1662113" y="5646738"/>
          <p14:tracePt t="293828" x="1712913" y="5680075"/>
          <p14:tracePt t="293860" x="2165350" y="5803900"/>
          <p14:tracePt t="293893" x="2840038" y="5915025"/>
          <p14:tracePt t="293926" x="3448050" y="5981700"/>
          <p14:tracePt t="293960" x="4000500" y="6026150"/>
          <p14:tracePt t="293964" x="4151313" y="6026150"/>
          <p14:tracePt t="293994" x="4575175" y="6043613"/>
          <p14:tracePt t="293998" x="4697413" y="6043613"/>
          <p14:tracePt t="294028" x="5094288" y="6043613"/>
          <p14:tracePt t="294061" x="5383213" y="6043613"/>
          <p14:tracePt t="294095" x="5751513" y="6043613"/>
          <p14:tracePt t="294128" x="6019800" y="6043613"/>
          <p14:tracePt t="294134" x="6108700" y="6032500"/>
          <p14:tracePt t="294161" x="6399213" y="5976938"/>
          <p14:tracePt t="294166" x="6427788" y="5976938"/>
          <p14:tracePt t="294194" x="6616700" y="5926138"/>
          <p14:tracePt t="294198" x="6683375" y="5908675"/>
          <p14:tracePt t="294228" x="6783388" y="5875338"/>
          <p14:tracePt t="294300" x="6783388" y="5864225"/>
          <p14:tracePt t="294309" x="6783388" y="5853113"/>
          <p14:tracePt t="294329" x="6783388" y="5735638"/>
          <p14:tracePt t="294361" x="6716713" y="5608638"/>
          <p14:tracePt t="294395" x="6572250" y="5468938"/>
          <p14:tracePt t="294428" x="6265863" y="5289550"/>
          <p14:tracePt t="294432" x="6148388" y="5251450"/>
          <p14:tracePt t="294461" x="5634038" y="5207000"/>
          <p14:tracePt t="294465" x="5427663" y="5207000"/>
          <p14:tracePt t="294494" x="4948238" y="5207000"/>
          <p14:tracePt t="294499" x="4921250" y="5207000"/>
          <p14:tracePt t="294529" x="4725988" y="5218113"/>
          <p14:tracePt t="294561" x="4195763" y="5295900"/>
          <p14:tracePt t="294595" x="3297238" y="5391150"/>
          <p14:tracePt t="294628" x="3101975" y="5429250"/>
          <p14:tracePt t="294912" x="3101975" y="5457825"/>
          <p14:tracePt t="294920" x="3101975" y="5468938"/>
          <p14:tracePt t="294927" x="0" y="0"/>
        </p14:tracePtLst>
        <p14:tracePtLst>
          <p14:tracePt t="302185" x="781050" y="5786438"/>
          <p14:tracePt t="302194" x="781050" y="5775325"/>
          <p14:tracePt t="302305" x="781050" y="5781675"/>
          <p14:tracePt t="302319" x="781050" y="5792788"/>
          <p14:tracePt t="302327" x="781050" y="5808663"/>
          <p14:tracePt t="302360" x="825500" y="5903913"/>
          <p14:tracePt t="302392" x="836613" y="5932488"/>
          <p14:tracePt t="302512" x="836613" y="5954713"/>
          <p14:tracePt t="302519" x="847725" y="5970588"/>
          <p14:tracePt t="302560" x="876300" y="5981700"/>
          <p14:tracePt t="302569" x="892175" y="5981700"/>
          <p14:tracePt t="302657" x="903288" y="5981700"/>
          <p14:tracePt t="302672" x="931863" y="6010275"/>
          <p14:tracePt t="302695" x="958850" y="6026150"/>
          <p14:tracePt t="302730" x="982663" y="6026150"/>
          <p14:tracePt t="302769" x="993775" y="6026150"/>
          <p14:tracePt t="302794" x="1020763" y="6037263"/>
          <p14:tracePt t="302929" x="1038225" y="6037263"/>
          <p14:tracePt t="302937" x="1049338" y="6048375"/>
          <p14:tracePt t="302961" x="1087438" y="6048375"/>
          <p14:tracePt t="302994" x="1109663" y="6048375"/>
          <p14:tracePt t="303028" x="1165225" y="6048375"/>
          <p14:tracePt t="303061" x="1189038" y="6043613"/>
          <p14:tracePt t="303094" x="1189038" y="5959475"/>
          <p14:tracePt t="303098" x="1189038" y="5932488"/>
          <p14:tracePt t="303128" x="1189038" y="5724525"/>
          <p14:tracePt t="303161" x="1189038" y="5551488"/>
          <p14:tracePt t="303194" x="1189038" y="5495925"/>
          <p14:tracePt t="303200" x="1189038" y="5468938"/>
          <p14:tracePt t="303228" x="1189038" y="5267325"/>
          <p14:tracePt t="303232" x="1189038" y="5200650"/>
          <p14:tracePt t="303259" x="1189038" y="5056188"/>
          <p14:tracePt t="303294" x="1189038" y="4972050"/>
          <p14:tracePt t="303300" x="1189038" y="4932363"/>
          <p14:tracePt t="303328" x="1204913" y="4792663"/>
          <p14:tracePt t="303361" x="1222375" y="4692650"/>
          <p14:tracePt t="303397" x="1233488" y="4670425"/>
          <p14:tracePt t="303428" x="1249363" y="4597400"/>
          <p14:tracePt t="303461" x="1322388" y="4514850"/>
          <p14:tracePt t="303557" x="1322388" y="4537075"/>
          <p14:tracePt t="303565" x="1355725" y="4630738"/>
          <p14:tracePt t="303597" x="1484313" y="4927600"/>
          <p14:tracePt t="303628" x="1533525" y="5045075"/>
          <p14:tracePt t="303670" x="1533525" y="5060950"/>
          <p14:tracePt t="303694" x="1528763" y="5083175"/>
          <p14:tracePt t="303728" x="1511300" y="5211763"/>
          <p14:tracePt t="303732" x="1511300" y="5245100"/>
          <p14:tracePt t="303761" x="1511300" y="5311775"/>
          <p14:tracePt t="303765" x="1511300" y="5322888"/>
          <p14:tracePt t="303794" x="1511300" y="5340350"/>
          <p14:tracePt t="303797" x="1511300" y="5362575"/>
          <p14:tracePt t="303828" x="1522413" y="5402263"/>
          <p14:tracePt t="303861" x="1595438" y="5535613"/>
          <p14:tracePt t="303896" x="1684338" y="5608638"/>
          <p14:tracePt t="303927" x="1752600" y="5664200"/>
          <p14:tracePt t="303961" x="1790700" y="5702300"/>
          <p14:tracePt t="303994" x="1879600" y="5775325"/>
          <p14:tracePt t="304028" x="1919288" y="5830888"/>
          <p14:tracePt t="304061" x="1970088" y="5870575"/>
          <p14:tracePt t="304069" x="1985963" y="5886450"/>
          <p14:tracePt t="304095" x="2085975" y="5943600"/>
          <p14:tracePt t="304127" x="2265363" y="6003925"/>
          <p14:tracePt t="304132" x="2292350" y="6003925"/>
          <p14:tracePt t="304161" x="2303463" y="6021388"/>
          <p14:tracePt t="304168" x="2314575" y="6021388"/>
          <p14:tracePt t="304194" x="2376488" y="6043613"/>
          <p14:tracePt t="304228" x="2387600" y="6059488"/>
          <p14:tracePt t="304308" x="2398713" y="6070600"/>
          <p14:tracePt t="304565" x="2409825" y="6070600"/>
          <p14:tracePt t="304579" x="0" y="0"/>
        </p14:tracePtLst>
        <p14:tracePtLst>
          <p14:tracePt t="304990" x="5640388" y="5897563"/>
          <p14:tracePt t="304994" x="5629275" y="5897563"/>
          <p14:tracePt t="305045" x="5595938" y="5886450"/>
          <p14:tracePt t="305052" x="5584825" y="5886450"/>
          <p14:tracePt t="305061" x="5584825" y="5842000"/>
          <p14:tracePt t="305094" x="5567363" y="5630863"/>
          <p14:tracePt t="305127" x="5534025" y="5362575"/>
          <p14:tracePt t="305133" x="5534025" y="5295900"/>
          <p14:tracePt t="305161" x="5545138" y="5149850"/>
          <p14:tracePt t="305165" x="5545138" y="5100638"/>
          <p14:tracePt t="305195" x="5589588" y="5011738"/>
          <p14:tracePt t="305198" x="5589588" y="4999038"/>
          <p14:tracePt t="305228" x="5589588" y="4987925"/>
          <p14:tracePt t="305261" x="5589588" y="5072063"/>
          <p14:tracePt t="305295" x="5629275" y="5322888"/>
          <p14:tracePt t="305326" x="5691188" y="5540375"/>
          <p14:tracePt t="305331" x="5718175" y="5568950"/>
          <p14:tracePt t="305359" x="5780088" y="5646738"/>
          <p14:tracePt t="305411" x="5791200" y="5646738"/>
          <p14:tracePt t="305429" x="5835650" y="5657850"/>
          <p14:tracePt t="305459" x="5864225" y="5657850"/>
          <p14:tracePt t="305492" x="5913438" y="5635625"/>
          <p14:tracePt t="305527" x="5930900" y="5597525"/>
          <p14:tracePt t="305562" x="5975350" y="5602288"/>
          <p14:tracePt t="305566" x="6030913" y="5702300"/>
          <p14:tracePt t="305594" x="6226175" y="5886450"/>
          <p14:tracePt t="305598" x="6276975" y="5919788"/>
          <p14:tracePt t="305630" x="6438900" y="6048375"/>
          <p14:tracePt t="305668" x="6488113" y="6021388"/>
          <p14:tracePt t="305695" x="6623050" y="5875338"/>
          <p14:tracePt t="305729" x="6783388" y="5741988"/>
          <p14:tracePt t="305732" x="6794500" y="5730875"/>
          <p14:tracePt t="305761" x="6811963" y="5713413"/>
          <p14:tracePt t="305796" x="6911975" y="5630863"/>
          <p14:tracePt t="305828" x="6967538" y="5513388"/>
          <p14:tracePt t="305861" x="7018338" y="5295900"/>
          <p14:tracePt t="305894" x="7007225" y="5145088"/>
          <p14:tracePt t="305900" x="6989763" y="5116513"/>
          <p14:tracePt t="305928" x="6973888" y="4949825"/>
          <p14:tracePt t="305932" x="6956425" y="4916488"/>
          <p14:tracePt t="305961" x="6956425" y="4770438"/>
          <p14:tracePt t="305965" x="6945313" y="4743450"/>
          <p14:tracePt t="305993" x="6945313" y="4703763"/>
          <p14:tracePt t="306036" x="6945313" y="4692650"/>
          <p14:tracePt t="306060" x="6956425" y="4821238"/>
          <p14:tracePt t="306093" x="6989763" y="5072063"/>
          <p14:tracePt t="306128" x="7029450" y="5451475"/>
          <p14:tracePt t="306133" x="7029450" y="5462588"/>
          <p14:tracePt t="306161" x="7029450" y="5507038"/>
          <p14:tracePt t="306213" x="7029450" y="5529263"/>
          <p14:tracePt t="306228" x="7058025" y="5557838"/>
          <p14:tracePt t="306261" x="7080250" y="5568950"/>
          <p14:tracePt t="306325" x="7091363" y="5586413"/>
          <p14:tracePt t="306451" x="0" y="0"/>
        </p14:tracePtLst>
        <p14:tracePtLst>
          <p14:tracePt t="311797" x="463550" y="5970588"/>
          <p14:tracePt t="311870" x="490538" y="5965825"/>
          <p14:tracePt t="311877" x="501650" y="5965825"/>
          <p14:tracePt t="311894" x="501650" y="5908675"/>
          <p14:tracePt t="311928" x="501650" y="5792788"/>
          <p14:tracePt t="311933" x="501650" y="5764213"/>
          <p14:tracePt t="311961" x="457200" y="5657850"/>
          <p14:tracePt t="311965" x="430213" y="5624513"/>
          <p14:tracePt t="311994" x="396875" y="5551488"/>
          <p14:tracePt t="311998" x="396875" y="5507038"/>
          <p14:tracePt t="312028" x="384175" y="5373688"/>
          <p14:tracePt t="312061" x="357188" y="5267325"/>
          <p14:tracePt t="312095" x="357188" y="5207000"/>
          <p14:tracePt t="312128" x="357188" y="5167313"/>
          <p14:tracePt t="312134" x="357188" y="5133975"/>
          <p14:tracePt t="312161" x="357188" y="5083175"/>
          <p14:tracePt t="312166" x="357188" y="5067300"/>
          <p14:tracePt t="312195" x="357188" y="5016500"/>
          <p14:tracePt t="312318" x="339725" y="5022850"/>
          <p14:tracePt t="312331" x="328613" y="5067300"/>
          <p14:tracePt t="312341" x="328613" y="5116513"/>
          <p14:tracePt t="312361" x="328613" y="5211763"/>
          <p14:tracePt t="312367" x="328613" y="5256213"/>
          <p14:tracePt t="312393" x="295275" y="5367338"/>
          <p14:tracePt t="312396" x="279400" y="5435600"/>
          <p14:tracePt t="312426" x="246063" y="5518150"/>
          <p14:tracePt t="312429" x="246063" y="5535613"/>
          <p14:tracePt t="312459" x="228600" y="5702300"/>
          <p14:tracePt t="312493" x="217488" y="5764213"/>
          <p14:tracePt t="312526" x="217488" y="5848350"/>
          <p14:tracePt t="312561" x="217488" y="5926138"/>
          <p14:tracePt t="312594" x="217488" y="5954713"/>
          <p14:tracePt t="312721" x="246063" y="5897563"/>
          <p14:tracePt t="312728" x="246063" y="5830888"/>
          <p14:tracePt t="312762" x="295275" y="5529263"/>
          <p14:tracePt t="312794" x="295275" y="5395913"/>
          <p14:tracePt t="312828" x="295275" y="5222875"/>
          <p14:tracePt t="312832" x="295275" y="5195888"/>
          <p14:tracePt t="312861" x="295275" y="5105400"/>
          <p14:tracePt t="312865" x="295275" y="5060950"/>
          <p14:tracePt t="312894" x="312738" y="5011738"/>
          <p14:tracePt t="312929" x="339725" y="4938713"/>
          <p14:tracePt t="312961" x="350838" y="4876800"/>
          <p14:tracePt t="312994" x="361950" y="4849813"/>
          <p14:tracePt t="313121" x="357188" y="4887913"/>
          <p14:tracePt t="313128" x="357188" y="4938713"/>
          <p14:tracePt t="313161" x="323850" y="5149850"/>
          <p14:tracePt t="313194" x="279400" y="5289550"/>
          <p14:tracePt t="313228" x="250825" y="5424488"/>
          <p14:tracePt t="313233" x="250825" y="5435600"/>
          <p14:tracePt t="313261" x="217488" y="5575300"/>
          <p14:tracePt t="313265" x="217488" y="5591175"/>
          <p14:tracePt t="313296" x="217488" y="5675313"/>
          <p14:tracePt t="313299" x="217488" y="5686425"/>
          <p14:tracePt t="313326" x="217488" y="5713413"/>
          <p14:tracePt t="313330" x="217488" y="5724525"/>
          <p14:tracePt t="313361" x="201613" y="5815013"/>
          <p14:tracePt t="313394" x="188913" y="5892800"/>
          <p14:tracePt t="313428" x="188913" y="5943600"/>
          <p14:tracePt t="313461" x="188913" y="5981700"/>
          <p14:tracePt t="313494" x="188913" y="6003925"/>
          <p14:tracePt t="313498" x="188913" y="6032500"/>
          <p14:tracePt t="313530" x="188913" y="6076950"/>
          <p14:tracePt t="313648" x="188913" y="6021388"/>
          <p14:tracePt t="313657" x="188913" y="6010275"/>
          <p14:tracePt t="313665" x="195263" y="5992813"/>
          <p14:tracePt t="313694" x="195263" y="5837238"/>
          <p14:tracePt t="313698" x="195263" y="5770563"/>
          <p14:tracePt t="313730" x="195263" y="5653088"/>
          <p14:tracePt t="313761" x="195263" y="5484813"/>
          <p14:tracePt t="313794" x="195263" y="5311775"/>
          <p14:tracePt t="313828" x="195263" y="5245100"/>
          <p14:tracePt t="313832" x="195263" y="5233988"/>
          <p14:tracePt t="313861" x="195263" y="5195888"/>
          <p14:tracePt t="313865" x="195263" y="5167313"/>
          <p14:tracePt t="313894" x="212725" y="5127625"/>
          <p14:tracePt t="313928" x="212725" y="5100638"/>
          <p14:tracePt t="314064" x="223838" y="5089525"/>
          <p14:tracePt t="314081" x="223838" y="5072063"/>
          <p14:tracePt t="314094" x="234950" y="5060950"/>
          <p14:tracePt t="314209" x="234950" y="5100638"/>
          <p14:tracePt t="314216" x="234950" y="5111750"/>
          <p14:tracePt t="314228" x="228600" y="5156200"/>
          <p14:tracePt t="314261" x="212725" y="5367338"/>
          <p14:tracePt t="314266" x="212725" y="5395913"/>
          <p14:tracePt t="314295" x="195263" y="5484813"/>
          <p14:tracePt t="314299" x="177800" y="5551488"/>
          <p14:tracePt t="314328" x="177800" y="5591175"/>
          <p14:tracePt t="314498" x="150813" y="5602288"/>
          <p14:tracePt t="314505" x="139700" y="5602288"/>
          <p14:tracePt t="314526" x="139700" y="5657850"/>
          <p14:tracePt t="314528" x="139700" y="5686425"/>
          <p14:tracePt t="314559" x="139700" y="5875338"/>
          <p14:tracePt t="314594" x="144463" y="5959475"/>
          <p14:tracePt t="314626" x="155575" y="5970588"/>
          <p14:tracePt t="314671" x="155575" y="5999163"/>
          <p14:tracePt t="314693" x="155575" y="6010275"/>
          <p14:tracePt t="314753" x="155575" y="6037263"/>
          <p14:tracePt t="314761" x="155575" y="6065838"/>
          <p14:tracePt t="314794" x="173038" y="6081713"/>
          <p14:tracePt t="314881" x="184150" y="6092825"/>
          <p14:tracePt t="314913" x="195263" y="6103938"/>
          <p14:tracePt t="314960" x="206375" y="6103938"/>
          <p14:tracePt t="314976" x="250825" y="6103938"/>
          <p14:tracePt t="314995" x="279400" y="6103938"/>
          <p14:tracePt t="315027" x="290513" y="6103938"/>
          <p14:tracePt t="315090" x="301625" y="6103938"/>
          <p14:tracePt t="315344" x="317500" y="6103938"/>
          <p14:tracePt t="315361" x="328613" y="6099175"/>
          <p14:tracePt t="315377" x="328613" y="6088063"/>
          <p14:tracePt t="315395" x="328613" y="6070600"/>
          <p14:tracePt t="315428" x="328613" y="6032500"/>
          <p14:tracePt t="315462" x="328613" y="6010275"/>
          <p14:tracePt t="315496" x="328613" y="5981700"/>
          <p14:tracePt t="315569" x="328613" y="5970588"/>
          <p14:tracePt t="315589" x="328613" y="5959475"/>
          <p14:tracePt t="315604" x="339725" y="5943600"/>
          <p14:tracePt t="315628" x="339725" y="5915025"/>
          <p14:tracePt t="315669" x="373063" y="5903913"/>
          <p14:tracePt t="315694" x="384175" y="5886450"/>
          <p14:tracePt t="315727" x="396875" y="5837238"/>
          <p14:tracePt t="315734" x="396875" y="5826125"/>
          <p14:tracePt t="315761" x="396875" y="5781675"/>
          <p14:tracePt t="315765" x="412750" y="5770563"/>
          <p14:tracePt t="315795" x="412750" y="5748338"/>
          <p14:tracePt t="315798" x="423863" y="5719763"/>
          <p14:tracePt t="315828" x="434975" y="5668963"/>
          <p14:tracePt t="315861" x="452438" y="5641975"/>
          <p14:tracePt t="315894" x="452438" y="5613400"/>
          <p14:tracePt t="315928" x="452438" y="5602288"/>
          <p14:tracePt t="316005" x="463550" y="5540375"/>
          <p14:tracePt t="316013" x="463550" y="5529263"/>
          <p14:tracePt t="316028" x="479425" y="5518150"/>
          <p14:tracePt t="316085" x="479425" y="5507038"/>
          <p14:tracePt t="316101" x="479425" y="5491163"/>
          <p14:tracePt t="316128" x="519113" y="5435600"/>
          <p14:tracePt t="316164" x="519113" y="5424488"/>
          <p14:tracePt t="316196" x="519113" y="5367338"/>
          <p14:tracePt t="316229" x="530225" y="5307013"/>
          <p14:tracePt t="316261" x="530225" y="5267325"/>
          <p14:tracePt t="316295" x="546100" y="5240338"/>
          <p14:tracePt t="316325" x="557213" y="5189538"/>
          <p14:tracePt t="316358" x="574675" y="5145088"/>
          <p14:tracePt t="316392" x="574675" y="5133975"/>
          <p14:tracePt t="316426" x="574675" y="5094288"/>
          <p14:tracePt t="316469" x="574675" y="5083175"/>
          <p14:tracePt t="316502" x="574675" y="5072063"/>
          <p14:tracePt t="316564" x="574675" y="5056188"/>
          <p14:tracePt t="316613" x="574675" y="5045075"/>
          <p14:tracePt t="316620" x="574675" y="5016500"/>
          <p14:tracePt t="316628" x="585788" y="5005388"/>
          <p14:tracePt t="317667" x="0" y="0"/>
        </p14:tracePtLst>
        <p14:tracePtLst>
          <p14:tracePt t="318881" x="2125663" y="6662738"/>
          <p14:tracePt t="318920" x="2097088" y="6680200"/>
          <p14:tracePt t="318929" x="2085975" y="6680200"/>
          <p14:tracePt t="319001" x="2074863" y="6691313"/>
          <p14:tracePt t="319385" x="2058988" y="6691313"/>
          <p14:tracePt t="319401" x="2036763" y="6691313"/>
          <p14:tracePt t="319409" x="2019300" y="6691313"/>
          <p14:tracePt t="319427" x="1997075" y="6691313"/>
          <p14:tracePt t="320024" x="0" y="0"/>
        </p14:tracePtLst>
        <p14:tracePtLst>
          <p14:tracePt t="320770" x="6064250" y="6551613"/>
          <p14:tracePt t="320779" x="6064250" y="6578600"/>
          <p14:tracePt t="320794" x="6103938" y="6618288"/>
          <p14:tracePt t="320828" x="6219825" y="6673850"/>
          <p14:tracePt t="320833" x="6232525" y="6673850"/>
          <p14:tracePt t="320953" x="6243638" y="6673850"/>
          <p14:tracePt t="321017" x="6243638" y="6667500"/>
          <p14:tracePt t="321025" x="6208713" y="6651625"/>
          <p14:tracePt t="321033" x="6142038" y="6651625"/>
          <p14:tracePt t="321061" x="6059488" y="6651625"/>
          <p14:tracePt t="321065" x="6042025" y="6651625"/>
          <p14:tracePt t="321094" x="6030913" y="6651625"/>
          <p14:tracePt t="321129" x="6030913" y="6640513"/>
          <p14:tracePt t="321162" x="6081713" y="6589713"/>
          <p14:tracePt t="321194" x="6103938" y="6551613"/>
          <p14:tracePt t="321228" x="6142038" y="6534150"/>
          <p14:tracePt t="321261" x="6153150" y="6523038"/>
          <p14:tracePt t="321368" x="6148388" y="6523038"/>
          <p14:tracePt t="322139" x="0" y="0"/>
        </p14:tracePtLst>
        <p14:tracePtLst>
          <p14:tracePt t="323549" x="2243138" y="6645275"/>
          <p14:tracePt t="323813" x="2232025" y="6645275"/>
          <p14:tracePt t="323845" x="2220913" y="6645275"/>
          <p14:tracePt t="323862" x="2203450" y="6645275"/>
          <p14:tracePt t="323941" x="2192338" y="6645275"/>
          <p14:tracePt t="324212" x="2192338" y="6656388"/>
          <p14:tracePt t="324228" x="2198688" y="6667500"/>
          <p14:tracePt t="324245" x="2214563" y="6680200"/>
          <p14:tracePt t="324308" x="2225675" y="6680200"/>
          <p14:tracePt t="324388" x="2236788" y="6680200"/>
          <p14:tracePt t="324421" x="2298700" y="6696075"/>
          <p14:tracePt t="324430" x="2309813" y="6696075"/>
          <p14:tracePt t="324461" x="2325688" y="6696075"/>
          <p14:tracePt t="324935" x="0" y="0"/>
        </p14:tracePtLst>
        <p14:tracePtLst>
          <p14:tracePt t="325938" x="6153150" y="6667500"/>
          <p14:tracePt t="326105" x="6181725" y="6680200"/>
          <p14:tracePt t="326114" x="6192838" y="6680200"/>
          <p14:tracePt t="326128" x="6248400" y="6691313"/>
          <p14:tracePt t="326159" x="6276975" y="6691313"/>
          <p14:tracePt t="326192" x="6299200" y="6691313"/>
          <p14:tracePt t="326441" x="6276975" y="6707188"/>
          <p14:tracePt t="326448" x="6265863" y="6707188"/>
          <p14:tracePt t="326617" x="6265863" y="6735763"/>
          <p14:tracePt t="326625" x="6265863" y="6746875"/>
          <p14:tracePt t="326634" x="6270625" y="6746875"/>
          <p14:tracePt t="326696" x="6288088" y="6757988"/>
          <p14:tracePt t="326793" x="6288088" y="6769100"/>
          <p14:tracePt t="326800" x="6265863" y="6769100"/>
          <p14:tracePt t="326828" x="6208713" y="6769100"/>
          <p14:tracePt t="326834" x="6197600" y="6769100"/>
          <p14:tracePt t="327335" x="0" y="0"/>
        </p14:tracePtLst>
        <p14:tracePtLst>
          <p14:tracePt t="328813" x="842963" y="6272213"/>
          <p14:tracePt t="328853" x="831850" y="6265863"/>
          <p14:tracePt t="328869" x="831850" y="6238875"/>
          <p14:tracePt t="328894" x="820738" y="6138863"/>
          <p14:tracePt t="328928" x="820738" y="6054725"/>
          <p14:tracePt t="328962" x="825500" y="6015038"/>
          <p14:tracePt t="328966" x="825500" y="5988050"/>
          <p14:tracePt t="328994" x="865188" y="5937250"/>
          <p14:tracePt t="328998" x="865188" y="5892800"/>
          <p14:tracePt t="329027" x="865188" y="5864225"/>
          <p14:tracePt t="329077" x="858838" y="5864225"/>
          <p14:tracePt t="329094" x="858838" y="5932488"/>
          <p14:tracePt t="329127" x="1060450" y="6205538"/>
          <p14:tracePt t="329133" x="1143000" y="6288088"/>
          <p14:tracePt t="329161" x="1344613" y="6400800"/>
          <p14:tracePt t="329165" x="1377950" y="6411913"/>
          <p14:tracePt t="329300" x="1389063" y="6411913"/>
          <p14:tracePt t="329310" x="1417638" y="6372225"/>
          <p14:tracePt t="329328" x="1466850" y="6311900"/>
          <p14:tracePt t="329361" x="1484313" y="6076950"/>
          <p14:tracePt t="329365" x="1484313" y="6010275"/>
          <p14:tracePt t="329395" x="1484313" y="5926138"/>
          <p14:tracePt t="329398" x="1484313" y="5897563"/>
          <p14:tracePt t="329428" x="1484313" y="5881688"/>
          <p14:tracePt t="329510" x="1484313" y="5937250"/>
          <p14:tracePt t="329516" x="1495425" y="5988050"/>
          <p14:tracePt t="329528" x="1517650" y="6054725"/>
          <p14:tracePt t="329561" x="1579563" y="6216650"/>
          <p14:tracePt t="329565" x="1595438" y="6243638"/>
          <p14:tracePt t="329685" x="1595438" y="6205538"/>
          <p14:tracePt t="329692" x="1595438" y="6138863"/>
          <p14:tracePt t="329700" x="1595438" y="6088063"/>
          <p14:tracePt t="329726" x="1595438" y="5908675"/>
          <p14:tracePt t="329759" x="1595438" y="5853113"/>
          <p14:tracePt t="329828" x="1595438" y="5859463"/>
          <p14:tracePt t="329835" x="1595438" y="5919788"/>
          <p14:tracePt t="329859" x="1657350" y="6205538"/>
          <p14:tracePt t="329892" x="1808163" y="6378575"/>
          <p14:tracePt t="329926" x="1890713" y="6405563"/>
          <p14:tracePt t="329959" x="1935163" y="6405563"/>
          <p14:tracePt t="329992" x="1970088" y="6405563"/>
          <p14:tracePt t="330027" x="1997075" y="6389688"/>
          <p14:tracePt t="330059" x="2041525" y="6283325"/>
          <p14:tracePt t="330092" x="2041525" y="6254750"/>
          <p14:tracePt t="330125" x="2041525" y="6194425"/>
          <p14:tracePt t="330159" x="2041525" y="6138863"/>
          <p14:tracePt t="330192" x="2041525" y="6021388"/>
          <p14:tracePt t="330196" x="2041525" y="6010275"/>
          <p14:tracePt t="330226" x="2041525" y="5999163"/>
          <p14:tracePt t="330373" x="2041525" y="6003925"/>
          <p14:tracePt t="330380" x="2041525" y="6032500"/>
          <p14:tracePt t="330393" x="2041525" y="6099175"/>
          <p14:tracePt t="330426" x="2041525" y="6232525"/>
          <p14:tracePt t="330428" x="2041525" y="6243638"/>
          <p14:tracePt t="330459" x="2081213" y="6261100"/>
          <p14:tracePt t="330492" x="2092325" y="6272213"/>
          <p14:tracePt t="330527" x="2119313" y="6283325"/>
          <p14:tracePt t="330559" x="2176463" y="6338888"/>
          <p14:tracePt t="330593" x="2187575" y="6338888"/>
          <p14:tracePt t="330596" x="2214563" y="6338888"/>
          <p14:tracePt t="330626" x="2254250" y="6338888"/>
          <p14:tracePt t="330628" x="2265363" y="6338888"/>
          <p14:tracePt t="330659" x="2287588" y="6338888"/>
          <p14:tracePt t="330693" x="2303463" y="6334125"/>
          <p14:tracePt t="330727" x="2405063" y="6243638"/>
          <p14:tracePt t="330732" x="2438400" y="6216650"/>
          <p14:tracePt t="330761" x="2454275" y="6088063"/>
          <p14:tracePt t="330765" x="2454275" y="6043613"/>
          <p14:tracePt t="330796" x="2482850" y="5886450"/>
          <p14:tracePt t="330828" x="2498725" y="5770563"/>
          <p14:tracePt t="330861" x="2527300" y="5641975"/>
          <p14:tracePt t="330865" x="2544763" y="5591175"/>
          <p14:tracePt t="330894" x="2544763" y="5451475"/>
          <p14:tracePt t="330897" x="2544763" y="5440363"/>
          <p14:tracePt t="330926" x="2544763" y="5384800"/>
          <p14:tracePt t="330960" x="2544763" y="5289550"/>
          <p14:tracePt t="330994" x="2544763" y="5195888"/>
          <p14:tracePt t="331027" x="2538413" y="5138738"/>
          <p14:tracePt t="331112" x="2538413" y="5178425"/>
          <p14:tracePt t="331121" x="2538413" y="5189538"/>
          <p14:tracePt t="331128" x="2538413" y="5267325"/>
          <p14:tracePt t="331161" x="2538413" y="5608638"/>
          <p14:tracePt t="331196" x="2538413" y="5976938"/>
          <p14:tracePt t="331228" x="2538413" y="6149975"/>
          <p14:tracePt t="331232" x="2538413" y="6176963"/>
          <p14:tracePt t="331261" x="2560638" y="6216650"/>
          <p14:tracePt t="331337" x="2571750" y="6216650"/>
          <p14:tracePt t="331345" x="2571750" y="6199188"/>
          <p14:tracePt t="331362" x="2622550" y="6099175"/>
          <p14:tracePt t="331394" x="2638425" y="5848350"/>
          <p14:tracePt t="331428" x="2638425" y="5641975"/>
          <p14:tracePt t="331432" x="2638425" y="5575300"/>
          <p14:tracePt t="331462" x="2638425" y="5391150"/>
          <p14:tracePt t="331466" x="2638425" y="5362575"/>
          <p14:tracePt t="331492" x="2655888" y="5240338"/>
          <p14:tracePt t="331495" x="2655888" y="5207000"/>
          <p14:tracePt t="331525" x="2655888" y="5067300"/>
          <p14:tracePt t="331528" x="2655888" y="5049838"/>
          <p14:tracePt t="331559" x="2671763" y="5011738"/>
          <p14:tracePt t="331592" x="2671763" y="4999038"/>
          <p14:tracePt t="331671" x="2671763" y="5022850"/>
          <p14:tracePt t="331679" x="2671763" y="5033963"/>
          <p14:tracePt t="331692" x="2671763" y="5078413"/>
          <p14:tracePt t="331725" x="2671763" y="5413375"/>
          <p14:tracePt t="331729" x="2671763" y="5462588"/>
          <p14:tracePt t="331759" x="2671763" y="5730875"/>
          <p14:tracePt t="331792" x="2671763" y="5999163"/>
          <p14:tracePt t="331825" x="2655888" y="6232525"/>
          <p14:tracePt t="331859" x="2655888" y="6383338"/>
          <p14:tracePt t="331863" x="2655888" y="6411913"/>
          <p14:tracePt t="331892" x="2655888" y="6483350"/>
          <p14:tracePt t="331925" x="2689225" y="6523038"/>
          <p14:tracePt t="331928" x="2700338" y="6523038"/>
          <p14:tracePt t="331959" x="2740025" y="6534150"/>
          <p14:tracePt t="331992" x="2767013" y="6534150"/>
          <p14:tracePt t="332025" x="2795588" y="6534150"/>
          <p14:tracePt t="332059" x="2946400" y="6529388"/>
          <p14:tracePt t="332092" x="3046413" y="6345238"/>
          <p14:tracePt t="332095" x="3046413" y="6311900"/>
          <p14:tracePt t="332126" x="3046413" y="6132513"/>
          <p14:tracePt t="332128" x="3046413" y="6081713"/>
          <p14:tracePt t="332160" x="3046413" y="6032500"/>
          <p14:tracePt t="332192" x="3046413" y="5903913"/>
          <p14:tracePt t="332225" x="3046413" y="5803900"/>
          <p14:tracePt t="332313" x="3046413" y="5826125"/>
          <p14:tracePt t="332320" x="3046413" y="5875338"/>
          <p14:tracePt t="332328" x="3046413" y="5919788"/>
          <p14:tracePt t="332361" x="3079750" y="6154738"/>
          <p14:tracePt t="332394" x="3175000" y="6316663"/>
          <p14:tracePt t="332428" x="3190875" y="6327775"/>
          <p14:tracePt t="332473" x="3190875" y="6305550"/>
          <p14:tracePt t="332495" x="3190875" y="6232525"/>
          <p14:tracePt t="332498" x="3190875" y="6165850"/>
          <p14:tracePt t="332530" x="3190875" y="5932488"/>
          <p14:tracePt t="332561" x="3190875" y="5886450"/>
          <p14:tracePt t="332601" x="3190875" y="5897563"/>
          <p14:tracePt t="332629" x="3190875" y="6015038"/>
          <p14:tracePt t="332634" x="3190875" y="6103938"/>
          <p14:tracePt t="332662" x="3224213" y="6272213"/>
          <p14:tracePt t="332666" x="3235325" y="6316663"/>
          <p14:tracePt t="332694" x="3235325" y="6334125"/>
          <p14:tracePt t="332729" x="3252788" y="6221413"/>
          <p14:tracePt t="332761" x="3268663" y="6003925"/>
          <p14:tracePt t="332828" x="3302000" y="6043613"/>
          <p14:tracePt t="332861" x="3363913" y="6232525"/>
          <p14:tracePt t="332866" x="3363913" y="6283325"/>
          <p14:tracePt t="332894" x="3375025" y="6305550"/>
          <p14:tracePt t="332937" x="3375025" y="6254750"/>
          <p14:tracePt t="332961" x="3375025" y="6054725"/>
          <p14:tracePt t="332994" x="3386138" y="5959475"/>
          <p14:tracePt t="333032" x="3386138" y="5999163"/>
          <p14:tracePt t="333061" x="3386138" y="6121400"/>
          <p14:tracePt t="333065" x="3386138" y="6149975"/>
          <p14:tracePt t="333094" x="3386138" y="6161088"/>
          <p14:tracePt t="333145" x="3403600" y="6110288"/>
          <p14:tracePt t="333161" x="3403600" y="6054725"/>
          <p14:tracePt t="333194" x="3403600" y="5897563"/>
          <p14:tracePt t="333201" x="3403600" y="5886450"/>
          <p14:tracePt t="333275" x="3397250" y="5886450"/>
          <p14:tracePt t="333289" x="3370263" y="5886450"/>
          <p14:tracePt t="333297" x="3319463" y="5886450"/>
          <p14:tracePt t="333326" x="3201988" y="5999163"/>
          <p14:tracePt t="333328" x="3175000" y="6015038"/>
          <p14:tracePt t="333359" x="3163888" y="6026150"/>
          <p14:tracePt t="333394" x="3146425" y="5976938"/>
          <p14:tracePt t="333428" x="3095625" y="5635625"/>
          <p14:tracePt t="333433" x="3095625" y="5568950"/>
          <p14:tracePt t="333461" x="3079750" y="5546725"/>
          <p14:tracePt t="333465" x="3068638" y="5529263"/>
          <p14:tracePt t="333497" x="3068638" y="5540375"/>
          <p14:tracePt t="333528" x="3017838" y="5853113"/>
          <p14:tracePt t="333561" x="3017838" y="6081713"/>
          <p14:tracePt t="333596" x="3017838" y="6092825"/>
          <p14:tracePt t="333628" x="3017838" y="6021388"/>
          <p14:tracePt t="333661" x="2884488" y="5730875"/>
          <p14:tracePt t="333667" x="2851150" y="5653088"/>
          <p14:tracePt t="333694" x="2851150" y="5641975"/>
          <p14:tracePt t="333728" x="2851150" y="5602288"/>
          <p14:tracePt t="333761" x="2873375" y="5535613"/>
          <p14:tracePt t="333818" x="2844800" y="5575300"/>
          <p14:tracePt t="333827" x="2833688" y="5586413"/>
          <p14:tracePt t="333861" x="2767013" y="5803900"/>
          <p14:tracePt t="333896" x="2655888" y="5943600"/>
          <p14:tracePt t="333932" x="2611438" y="5886450"/>
          <p14:tracePt t="333961" x="2549525" y="5686425"/>
          <p14:tracePt t="333966" x="2533650" y="5619750"/>
          <p14:tracePt t="333994" x="2498725" y="5468938"/>
          <p14:tracePt t="334028" x="2487613" y="5468938"/>
          <p14:tracePt t="334062" x="2487613" y="5602288"/>
          <p14:tracePt t="334094" x="2516188" y="5892800"/>
          <p14:tracePt t="334128" x="2644775" y="6010275"/>
          <p14:tracePt t="334133" x="2655888" y="6010275"/>
          <p14:tracePt t="334157" x="2751138" y="6021388"/>
          <p14:tracePt t="334159" x="0" y="0"/>
        </p14:tracePtLst>
        <p14:tracePtLst>
          <p14:tracePt t="335238" x="4184650" y="5702300"/>
          <p14:tracePt t="335357" x="4195763" y="5702300"/>
          <p14:tracePt t="335373" x="4206875" y="5680075"/>
          <p14:tracePt t="335395" x="4222750" y="5586413"/>
          <p14:tracePt t="335399" x="4222750" y="5575300"/>
          <p14:tracePt t="335429" x="4222750" y="5457825"/>
          <p14:tracePt t="335461" x="4222750" y="5356225"/>
          <p14:tracePt t="335495" x="4222750" y="5278438"/>
          <p14:tracePt t="335528" x="4222750" y="5267325"/>
          <p14:tracePt t="335613" x="4251325" y="5240338"/>
          <p14:tracePt t="335620" x="4262438" y="5222875"/>
          <p14:tracePt t="335628" x="4262438" y="5200650"/>
          <p14:tracePt t="335661" x="4262438" y="5172075"/>
          <p14:tracePt t="335726" x="4256088" y="5172075"/>
          <p14:tracePt t="335733" x="4229100" y="5195888"/>
          <p14:tracePt t="335761" x="4156075" y="5362575"/>
          <p14:tracePt t="335765" x="4133850" y="5457825"/>
          <p14:tracePt t="335794" x="4117975" y="5619750"/>
          <p14:tracePt t="335800" x="4117975" y="5668963"/>
          <p14:tracePt t="335828" x="4117975" y="5719763"/>
          <p14:tracePt t="335862" x="4117975" y="5748338"/>
          <p14:tracePt t="336061" x="4129088" y="5748338"/>
          <p14:tracePt t="336068" x="4129088" y="5691188"/>
          <p14:tracePt t="336094" x="4129088" y="5551488"/>
          <p14:tracePt t="336128" x="4129088" y="5468938"/>
          <p14:tracePt t="336162" x="4173538" y="5362575"/>
          <p14:tracePt t="336165" x="4184650" y="5351463"/>
          <p14:tracePt t="336197" x="4200525" y="5284788"/>
          <p14:tracePt t="336228" x="4200525" y="5273675"/>
          <p14:tracePt t="336380" x="4189413" y="5273675"/>
          <p14:tracePt t="336397" x="4178300" y="5311775"/>
          <p14:tracePt t="336404" x="4178300" y="5340350"/>
          <p14:tracePt t="336428" x="4178300" y="5484813"/>
          <p14:tracePt t="336461" x="4178300" y="5713413"/>
          <p14:tracePt t="336495" x="4178300" y="5826125"/>
          <p14:tracePt t="336528" x="4178300" y="5853113"/>
          <p14:tracePt t="336653" x="4200525" y="5842000"/>
          <p14:tracePt t="336660" x="4200525" y="5815013"/>
          <p14:tracePt t="336669" x="4200525" y="5786438"/>
          <p14:tracePt t="336694" x="4217988" y="5635625"/>
          <p14:tracePt t="336728" x="4217988" y="5540375"/>
          <p14:tracePt t="336733" x="4217988" y="5529263"/>
          <p14:tracePt t="336762" x="4217988" y="5446713"/>
          <p14:tracePt t="336767" x="4217988" y="5418138"/>
          <p14:tracePt t="336794" x="4251325" y="5289550"/>
          <p14:tracePt t="336798" x="4251325" y="5278438"/>
          <p14:tracePt t="336828" x="4251325" y="5207000"/>
          <p14:tracePt t="336862" x="4251325" y="5156200"/>
          <p14:tracePt t="336894" x="4251325" y="5145088"/>
          <p14:tracePt t="337025" x="4262438" y="5149850"/>
          <p14:tracePt t="337040" x="4278313" y="5178425"/>
          <p14:tracePt t="337061" x="4291013" y="5256213"/>
          <p14:tracePt t="337066" x="4291013" y="5284788"/>
          <p14:tracePt t="337094" x="4346575" y="5491163"/>
          <p14:tracePt t="337098" x="4346575" y="5518150"/>
          <p14:tracePt t="337128" x="4362450" y="5613400"/>
          <p14:tracePt t="337345" x="4362450" y="5641975"/>
          <p14:tracePt t="337353" x="4362450" y="5653088"/>
          <p14:tracePt t="337377" x="4362450" y="5664200"/>
          <p14:tracePt t="337395" x="4362450" y="5691188"/>
          <p14:tracePt t="337428" x="4362450" y="5713413"/>
          <p14:tracePt t="337462" x="4340225" y="5770563"/>
          <p14:tracePt t="337466" x="4329113" y="5770563"/>
          <p14:tracePt t="337745" x="4302125" y="5770563"/>
          <p14:tracePt t="337752" x="4291013" y="5770563"/>
          <p14:tracePt t="337858" x="4273550" y="5770563"/>
          <p14:tracePt t="337866" x="4262438" y="5764213"/>
          <p14:tracePt t="337894" x="4251325" y="5764213"/>
          <p14:tracePt t="337937" x="4240213" y="5764213"/>
          <p14:tracePt t="337961" x="4178300" y="5770563"/>
          <p14:tracePt t="337994" x="4100513" y="5797550"/>
          <p14:tracePt t="338049" x="4100513" y="5808663"/>
          <p14:tracePt t="338065" x="4100513" y="5826125"/>
          <p14:tracePt t="338095" x="4089400" y="5837238"/>
          <p14:tracePt t="338098" x="4071938" y="5864225"/>
          <p14:tracePt t="338129" x="4027488" y="5903913"/>
          <p14:tracePt t="338161" x="3960813" y="5976938"/>
          <p14:tracePt t="338195" x="3849688" y="6138863"/>
          <p14:tracePt t="338228" x="3749675" y="6227763"/>
          <p14:tracePt t="338233" x="3732213" y="6254750"/>
          <p14:tracePt t="338261" x="3705225" y="6327775"/>
          <p14:tracePt t="338265" x="3676650" y="6345238"/>
          <p14:tracePt t="338294" x="3609975" y="6383338"/>
          <p14:tracePt t="338299" x="3581400" y="6394450"/>
          <p14:tracePt t="338325" x="3492500" y="6423025"/>
          <p14:tracePt t="338327" x="3481388" y="6423025"/>
          <p14:tracePt t="338359" x="3441700" y="6461125"/>
          <p14:tracePt t="338392" x="3414713" y="6489700"/>
          <p14:tracePt t="338424" x="3403600" y="6529388"/>
          <p14:tracePt t="338425" x="0" y="0"/>
        </p14:tracePtLst>
        <p14:tracePtLst>
          <p14:tracePt t="339377" x="2751138" y="6645275"/>
          <p14:tracePt t="339489" x="2740025" y="6645275"/>
          <p14:tracePt t="339520" x="2728913" y="6645275"/>
          <p14:tracePt t="339537" x="2700338" y="6645275"/>
          <p14:tracePt t="339561" x="2671763" y="6645275"/>
          <p14:tracePt t="339648" x="2660650" y="6651625"/>
          <p14:tracePt t="340373" x="2667000" y="6645275"/>
          <p14:tracePt t="340380" x="2711450" y="6629400"/>
          <p14:tracePt t="340391" x="0" y="0"/>
        </p14:tracePtLst>
        <p14:tracePtLst>
          <p14:tracePt t="343225" x="4189413" y="5719763"/>
          <p14:tracePt t="343282" x="4144963" y="5686425"/>
          <p14:tracePt t="343289" x="4133850" y="5675313"/>
          <p14:tracePt t="343329" x="4117975" y="5664200"/>
          <p14:tracePt t="343359" x="4117975" y="5646738"/>
          <p14:tracePt t="343367" x="4117975" y="5624513"/>
          <p14:tracePt t="343393" x="4106863" y="5568950"/>
          <p14:tracePt t="343426" x="4106863" y="5557838"/>
          <p14:tracePt t="343904" x="4106863" y="5546725"/>
          <p14:tracePt t="343912" x="4106863" y="5529263"/>
          <p14:tracePt t="343928" x="4106863" y="5491163"/>
          <p14:tracePt t="343959" x="4106863" y="5395913"/>
          <p14:tracePt t="343993" x="4060825" y="5295900"/>
          <p14:tracePt t="344027" x="4049713" y="5229225"/>
          <p14:tracePt t="344059" x="4049713" y="5211763"/>
          <p14:tracePt t="344092" x="4049713" y="5178425"/>
          <p14:tracePt t="344096" x="4049713" y="5160963"/>
          <p14:tracePt t="344208" x="4049713" y="5183188"/>
          <p14:tracePt t="344216" x="4033838" y="5251450"/>
          <p14:tracePt t="344226" x="4033838" y="5300663"/>
          <p14:tracePt t="344261" x="4033838" y="5495925"/>
          <p14:tracePt t="344266" x="4033838" y="5513388"/>
          <p14:tracePt t="344295" x="4033838" y="5535613"/>
          <p14:tracePt t="344299" x="4033838" y="5546725"/>
          <p14:tracePt t="344385" x="4033838" y="5540375"/>
          <p14:tracePt t="344401" x="4033838" y="5513388"/>
          <p14:tracePt t="344407" x="4033838" y="5468938"/>
          <p14:tracePt t="344426" x="4033838" y="5351463"/>
          <p14:tracePt t="344459" x="4044950" y="5200650"/>
          <p14:tracePt t="344463" x="4044950" y="5172075"/>
          <p14:tracePt t="344493" x="4044950" y="5145088"/>
          <p14:tracePt t="344561" x="4033838" y="5149850"/>
          <p14:tracePt t="344577" x="4005263" y="5211763"/>
          <p14:tracePt t="344594" x="4005263" y="5289550"/>
          <p14:tracePt t="344627" x="4005263" y="5502275"/>
          <p14:tracePt t="344632" x="4005263" y="5529263"/>
          <p14:tracePt t="344661" x="4005263" y="5586413"/>
          <p14:tracePt t="344737" x="4011613" y="5586413"/>
          <p14:tracePt t="344753" x="4011613" y="5546725"/>
          <p14:tracePt t="344761" x="4011613" y="5518150"/>
          <p14:tracePt t="344796" x="4011613" y="5391150"/>
          <p14:tracePt t="344828" x="4011613" y="5322888"/>
          <p14:tracePt t="344832" x="4011613" y="5295900"/>
          <p14:tracePt t="344862" x="4011613" y="5284788"/>
          <p14:tracePt t="344913" x="4005263" y="5307013"/>
          <p14:tracePt t="344928" x="4005263" y="5402263"/>
          <p14:tracePt t="344961" x="4005263" y="5524500"/>
          <p14:tracePt t="345487" x="0" y="0"/>
        </p14:tracePtLst>
        <p14:tracePtLst>
          <p14:tracePt t="346302" x="3670300" y="5233988"/>
          <p14:tracePt t="346421" x="3643313" y="5233988"/>
          <p14:tracePt t="346428" x="3632200" y="5233988"/>
          <p14:tracePt t="346461" x="3621088" y="5240338"/>
          <p14:tracePt t="346532" x="3592513" y="5251450"/>
          <p14:tracePt t="346541" x="3576638" y="5251450"/>
          <p14:tracePt t="346561" x="3565525" y="5295900"/>
          <p14:tracePt t="346596" x="3554413" y="5295900"/>
          <p14:tracePt t="346726" x="3554413" y="5284788"/>
          <p14:tracePt t="346741" x="3587750" y="5284788"/>
          <p14:tracePt t="346757" x="3603625" y="5284788"/>
          <p14:tracePt t="346759" x="0" y="0"/>
        </p14:tracePtLst>
        <p14:tracePtLst>
          <p14:tracePt t="347175" x="6532563" y="5089525"/>
          <p14:tracePt t="347187" x="6527800" y="5089525"/>
          <p14:tracePt t="347251" x="6516688" y="5089525"/>
          <p14:tracePt t="347268" x="6488113" y="5089525"/>
          <p14:tracePt t="347275" x="6477000" y="5089525"/>
          <p14:tracePt t="347299" x="6461125" y="5094288"/>
          <p14:tracePt t="347396" x="6432550" y="5105400"/>
          <p14:tracePt t="347404" x="6421438" y="5105400"/>
          <p14:tracePt t="347495" x="6410325" y="5105400"/>
          <p14:tracePt t="347509" x="6392863" y="5105400"/>
          <p14:tracePt t="347811" x="0" y="0"/>
        </p14:tracePtLst>
        <p14:tracePtLst>
          <p14:tracePt t="348798" x="914400" y="5424488"/>
          <p14:tracePt t="348806" x="914400" y="5446713"/>
          <p14:tracePt t="348830" x="914400" y="5551488"/>
          <p14:tracePt t="348838" x="914400" y="5564188"/>
          <p14:tracePt t="348861" x="976313" y="5675313"/>
          <p14:tracePt t="348894" x="1154113" y="5781675"/>
          <p14:tracePt t="348929" x="1255713" y="5797550"/>
          <p14:tracePt t="348933" x="1300163" y="5797550"/>
          <p14:tracePt t="348961" x="1366838" y="5797550"/>
          <p14:tracePt t="348966" x="1377950" y="5797550"/>
          <p14:tracePt t="348994" x="1473200" y="5597525"/>
          <p14:tracePt t="348997" x="1473200" y="5551488"/>
          <p14:tracePt t="349030" x="1473200" y="5262563"/>
          <p14:tracePt t="349061" x="1462088" y="5133975"/>
          <p14:tracePt t="349065" x="1462088" y="5105400"/>
          <p14:tracePt t="349094" x="1462088" y="5016500"/>
          <p14:tracePt t="349098" x="1462088" y="5005388"/>
          <p14:tracePt t="349130" x="1462088" y="4954588"/>
          <p14:tracePt t="349161" x="1462088" y="4927600"/>
          <p14:tracePt t="349225" x="1462088" y="4965700"/>
          <p14:tracePt t="349233" x="1473200" y="5016500"/>
          <p14:tracePt t="349261" x="1568450" y="5307013"/>
          <p14:tracePt t="349265" x="1612900" y="5407025"/>
          <p14:tracePt t="349295" x="1852613" y="5808663"/>
          <p14:tracePt t="349298" x="1919288" y="5915025"/>
          <p14:tracePt t="349328" x="2074863" y="5959475"/>
          <p14:tracePt t="349361" x="2259013" y="5976938"/>
          <p14:tracePt t="349395" x="2376488" y="5976938"/>
          <p14:tracePt t="349427" x="2393950" y="5976938"/>
          <p14:tracePt t="349461" x="2476500" y="5976938"/>
          <p14:tracePt t="349466" x="2505075" y="5976938"/>
          <p14:tracePt t="349495" x="2560638" y="5970588"/>
          <p14:tracePt t="349499" x="2578100" y="5908675"/>
          <p14:tracePt t="349528" x="2578100" y="5680075"/>
          <p14:tracePt t="349561" x="2578100" y="5602288"/>
          <p14:tracePt t="349609" x="2566988" y="5653088"/>
          <p14:tracePt t="349627" x="2549525" y="5797550"/>
          <p14:tracePt t="349632" x="2549525" y="5864225"/>
          <p14:tracePt t="349661" x="2549525" y="5943600"/>
          <p14:tracePt t="349705" x="2560638" y="5881688"/>
          <p14:tracePt t="349728" x="2593975" y="5697538"/>
          <p14:tracePt t="349761" x="2649538" y="5351463"/>
          <p14:tracePt t="349849" x="2627313" y="5362575"/>
          <p14:tracePt t="349856" x="2627313" y="5429250"/>
          <p14:tracePt t="349864" x="2627313" y="5480050"/>
          <p14:tracePt t="349893" x="2627313" y="5724525"/>
          <p14:tracePt t="349896" x="2638425" y="5775325"/>
          <p14:tracePt t="349928" x="2767013" y="5926138"/>
          <p14:tracePt t="349961" x="2778125" y="5937250"/>
          <p14:tracePt t="349995" x="2822575" y="5965825"/>
          <p14:tracePt t="350028" x="2940050" y="6043613"/>
          <p14:tracePt t="350033" x="2990850" y="6059488"/>
          <p14:tracePt t="350061" x="3062288" y="6070600"/>
          <p14:tracePt t="350096" x="3084513" y="6070600"/>
          <p14:tracePt t="350129" x="3113088" y="6070600"/>
          <p14:tracePt t="350161" x="3208338" y="6070600"/>
          <p14:tracePt t="350195" x="3290888" y="6065838"/>
          <p14:tracePt t="350227" x="3370263" y="6065838"/>
          <p14:tracePt t="350231" x="3436938" y="6065838"/>
          <p14:tracePt t="350261" x="3603625" y="6065838"/>
          <p14:tracePt t="350265" x="3648075" y="6065838"/>
          <p14:tracePt t="350295" x="3783013" y="6076950"/>
          <p14:tracePt t="350299" x="3794125" y="6076950"/>
          <p14:tracePt t="350327" x="3805238" y="6076950"/>
          <p14:tracePt t="350535" x="0" y="0"/>
        </p14:tracePtLst>
        <p14:tracePtLst>
          <p14:tracePt t="351037" x="5183188" y="6032500"/>
          <p14:tracePt t="351040" x="5210175" y="6021388"/>
          <p14:tracePt t="351047" x="5221288" y="6021388"/>
          <p14:tracePt t="351063" x="5249863" y="6003925"/>
          <p14:tracePt t="351092" x="5283200" y="5915025"/>
          <p14:tracePt t="351095" x="5283200" y="5826125"/>
          <p14:tracePt t="351126" x="5400675" y="5691188"/>
          <p14:tracePt t="351128" x="5400675" y="5680075"/>
          <p14:tracePt t="351160" x="5522913" y="5373688"/>
          <p14:tracePt t="351193" x="5611813" y="5116513"/>
          <p14:tracePt t="351226" x="5611813" y="5027613"/>
          <p14:tracePt t="351304" x="5611813" y="5060950"/>
          <p14:tracePt t="351311" x="5611813" y="5111750"/>
          <p14:tracePt t="351326" x="5629275" y="5200650"/>
          <p14:tracePt t="351327" x="5646738" y="5251450"/>
          <p14:tracePt t="351360" x="5768975" y="5668963"/>
          <p14:tracePt t="351392" x="5784850" y="5713413"/>
          <p14:tracePt t="351426" x="5795963" y="5724525"/>
          <p14:tracePt t="351460" x="5875338" y="5641975"/>
          <p14:tracePt t="351493" x="5886450" y="5624513"/>
          <p14:tracePt t="351531" x="5924550" y="5624513"/>
          <p14:tracePt t="351561" x="5986463" y="5646738"/>
          <p14:tracePt t="351609" x="6002338" y="5646738"/>
          <p14:tracePt t="351629" x="6013450" y="5646738"/>
          <p14:tracePt t="351661" x="6037263" y="5646738"/>
          <p14:tracePt t="351694" x="6053138" y="5646738"/>
          <p14:tracePt t="351769" x="6081713" y="5646738"/>
          <p14:tracePt t="351778" x="6092825" y="5646738"/>
          <p14:tracePt t="351794" x="6115050" y="5641975"/>
          <p14:tracePt t="351828" x="6237288" y="5624513"/>
          <p14:tracePt t="351864" x="6265863" y="5624513"/>
          <p14:tracePt t="351894" x="6276975" y="5624513"/>
          <p14:tracePt t="351929" x="6288088" y="5624513"/>
          <p14:tracePt t="351976" x="0" y="0"/>
        </p14:tracePtLst>
        <p14:tracePtLst>
          <p14:tracePt t="353381" x="987425" y="6416675"/>
          <p14:tracePt t="353385" x="987425" y="6389688"/>
          <p14:tracePt t="353390" x="987425" y="6378575"/>
          <p14:tracePt t="353398" x="987425" y="6367463"/>
          <p14:tracePt t="353501" x="993775" y="6367463"/>
          <p14:tracePt t="353509" x="1038225" y="6367463"/>
          <p14:tracePt t="353527" x="1116013" y="6378575"/>
          <p14:tracePt t="353562" x="1366838" y="6378575"/>
          <p14:tracePt t="353566" x="1411288" y="6378575"/>
          <p14:tracePt t="353594" x="1635125" y="6378575"/>
          <p14:tracePt t="353598" x="1662113" y="6378575"/>
          <p14:tracePt t="353629" x="1935163" y="6378575"/>
          <p14:tracePt t="353662" x="2276475" y="6378575"/>
          <p14:tracePt t="353695" x="2449513" y="6367463"/>
          <p14:tracePt t="353727" x="2660650" y="6350000"/>
          <p14:tracePt t="353732" x="2728913" y="6350000"/>
          <p14:tracePt t="353761" x="2911475" y="6350000"/>
          <p14:tracePt t="353765" x="2979738" y="6350000"/>
          <p14:tracePt t="353794" x="3286125" y="6350000"/>
          <p14:tracePt t="353798" x="3314700" y="6350000"/>
          <p14:tracePt t="353827" x="3352800" y="6334125"/>
          <p14:tracePt t="353862" x="3425825" y="6334125"/>
          <p14:tracePt t="353894" x="3565525" y="6316663"/>
          <p14:tracePt t="353927" x="3659188" y="6316663"/>
          <p14:tracePt t="354156" x="0" y="0"/>
        </p14:tracePtLst>
        <p14:tracePtLst>
          <p14:tracePt t="354565" x="4921250" y="6265863"/>
          <p14:tracePt t="354637" x="4948238" y="6265863"/>
          <p14:tracePt t="354644" x="5014913" y="6265863"/>
          <p14:tracePt t="354661" x="5149850" y="6265863"/>
          <p14:tracePt t="354694" x="5618163" y="6265863"/>
          <p14:tracePt t="354727" x="6359525" y="6265863"/>
          <p14:tracePt t="354761" x="6761163" y="6265863"/>
          <p14:tracePt t="354796" x="6772275" y="6265863"/>
          <p14:tracePt t="354828" x="7013575" y="6265863"/>
          <p14:tracePt t="354861" x="7208838" y="6265863"/>
          <p14:tracePt t="354894" x="7219950" y="6221413"/>
          <p14:tracePt t="354941" x="7235825" y="6210300"/>
          <p14:tracePt t="354961" x="7246938" y="6210300"/>
          <p14:tracePt t="354966" x="7258050" y="6199188"/>
          <p14:tracePt t="354994" x="7324725" y="6199188"/>
          <p14:tracePt t="355028" x="7442200" y="6183313"/>
          <p14:tracePt t="355068" x="7470775" y="6183313"/>
          <p14:tracePt t="355095" x="7537450" y="6183313"/>
          <p14:tracePt t="355127" x="7637463" y="6183313"/>
          <p14:tracePt t="355133" x="7648575" y="6183313"/>
          <p14:tracePt t="355217" x="7666038" y="6183313"/>
          <p14:tracePt t="355233" x="7693025" y="6194425"/>
          <p14:tracePt t="355240" x="7704138" y="6194425"/>
          <p14:tracePt t="355262" x="7715250" y="6194425"/>
          <p14:tracePt t="355328" x="7743825" y="6205538"/>
          <p14:tracePt t="355335" x="7754938" y="6205538"/>
          <p14:tracePt t="355361" x="7783513" y="6216650"/>
          <p14:tracePt t="355396" x="7827963" y="6232525"/>
          <p14:tracePt t="355428" x="7850188" y="6232525"/>
          <p14:tracePt t="355727" x="0" y="0"/>
        </p14:tracePtLst>
        <p14:tracePtLst>
          <p14:tracePt t="362249" x="892175" y="6411913"/>
          <p14:tracePt t="362258" x="909638" y="6400800"/>
          <p14:tracePt t="362272" x="920750" y="6383338"/>
          <p14:tracePt t="362293" x="958850" y="6356350"/>
          <p14:tracePt t="362326" x="1031875" y="6299200"/>
          <p14:tracePt t="362359" x="1071563" y="6299200"/>
          <p14:tracePt t="362393" x="1293813" y="6299200"/>
          <p14:tracePt t="362426" x="1624013" y="6350000"/>
          <p14:tracePt t="362432" x="1717675" y="6372225"/>
          <p14:tracePt t="362459" x="2030413" y="6411913"/>
          <p14:tracePt t="362493" x="2225675" y="6427788"/>
          <p14:tracePt t="362496" x="2236788" y="6427788"/>
          <p14:tracePt t="362526" x="2320925" y="6427788"/>
          <p14:tracePt t="362529" x="2371725" y="6427788"/>
          <p14:tracePt t="362559" x="2633663" y="6478588"/>
          <p14:tracePt t="362593" x="2968625" y="6478588"/>
          <p14:tracePt t="362628" x="3363913" y="6478588"/>
          <p14:tracePt t="362633" x="3459163" y="6478588"/>
          <p14:tracePt t="362662" x="3670300" y="6478588"/>
          <p14:tracePt t="362666" x="3681413" y="6478588"/>
          <p14:tracePt t="362694" x="3721100" y="6478588"/>
          <p14:tracePt t="362959" x="0" y="0"/>
        </p14:tracePtLst>
        <p14:tracePtLst>
          <p14:tracePt t="363608" x="4948238" y="6472238"/>
          <p14:tracePt t="363612" x="4948238" y="6445250"/>
          <p14:tracePt t="363619" x="4948238" y="6434138"/>
          <p14:tracePt t="363713" x="4948238" y="6416675"/>
          <p14:tracePt t="363732" x="4954588" y="6416675"/>
          <p14:tracePt t="363741" x="4981575" y="6416675"/>
          <p14:tracePt t="363761" x="5099050" y="6427788"/>
          <p14:tracePt t="363794" x="5334000" y="6478588"/>
          <p14:tracePt t="363798" x="5400675" y="6478588"/>
          <p14:tracePt t="363828" x="5684838" y="6478588"/>
          <p14:tracePt t="363861" x="6030913" y="6500813"/>
          <p14:tracePt t="363896" x="6627813" y="6500813"/>
          <p14:tracePt t="363927" x="7493000" y="6500813"/>
          <p14:tracePt t="363933" x="7670800" y="6500813"/>
          <p14:tracePt t="363961" x="7910513" y="6500813"/>
          <p14:tracePt t="363966" x="7921625" y="6500813"/>
          <p14:tracePt t="363994" x="7939088" y="6500813"/>
          <p14:tracePt t="363998" x="7950200" y="6500813"/>
          <p14:tracePt t="364028" x="8112125" y="6472238"/>
          <p14:tracePt t="364061" x="8201025" y="6416675"/>
          <p14:tracePt t="364197" x="8212138" y="6416675"/>
          <p14:tracePt t="364307" x="0" y="0"/>
        </p14:tracePtLst>
        <p14:tracePtLst>
          <p14:tracePt t="368769" x="2114550" y="6578600"/>
          <p14:tracePt t="369113" x="2114550" y="6573838"/>
          <p14:tracePt t="369304" x="2092325" y="6573838"/>
          <p14:tracePt t="369314" x="2081213" y="6573838"/>
          <p14:tracePt t="369324" x="2052638" y="6573838"/>
          <p14:tracePt t="369326" x="0" y="0"/>
        </p14:tracePtLst>
        <p14:tracePtLst>
          <p14:tracePt t="393614" x="5121275" y="5999163"/>
          <p14:tracePt t="393668" x="5110163" y="5981700"/>
          <p14:tracePt t="393701" x="5110163" y="5970588"/>
          <p14:tracePt t="393708" x="5110163" y="5943600"/>
          <p14:tracePt t="393728" x="5110163" y="5903913"/>
          <p14:tracePt t="393762" x="5110163" y="5770563"/>
          <p14:tracePt t="393766" x="5110163" y="5735638"/>
          <p14:tracePt t="393794" x="5183188" y="5608638"/>
          <p14:tracePt t="393799" x="5183188" y="5557838"/>
          <p14:tracePt t="393828" x="5183188" y="5446713"/>
          <p14:tracePt t="393862" x="5183188" y="5362575"/>
          <p14:tracePt t="393894" x="5199063" y="5334000"/>
          <p14:tracePt t="393928" x="5210175" y="5322888"/>
          <p14:tracePt t="393973" x="5210175" y="5380038"/>
          <p14:tracePt t="393994" x="5210175" y="5435600"/>
          <p14:tracePt t="393998" x="5210175" y="5502275"/>
          <p14:tracePt t="394028" x="5249863" y="5903913"/>
          <p14:tracePt t="394061" x="5289550" y="6032500"/>
          <p14:tracePt t="394101" x="5300663" y="6043613"/>
          <p14:tracePt t="394128" x="5327650" y="5992813"/>
          <p14:tracePt t="394161" x="5367338" y="5892800"/>
          <p14:tracePt t="394166" x="5400675" y="5864225"/>
          <p14:tracePt t="394194" x="5434013" y="5719763"/>
          <p14:tracePt t="394197" x="5451475" y="5646738"/>
          <p14:tracePt t="394228" x="5451475" y="5457825"/>
          <p14:tracePt t="394237" x="5467350" y="5424488"/>
          <p14:tracePt t="394261" x="5478463" y="5340350"/>
          <p14:tracePt t="394294" x="5495925" y="5284788"/>
          <p14:tracePt t="394345" x="5495925" y="5322888"/>
          <p14:tracePt t="394361" x="5495925" y="5380038"/>
          <p14:tracePt t="394394" x="5495925" y="5668963"/>
          <p14:tracePt t="394428" x="5495925" y="5775325"/>
          <p14:tracePt t="394553" x="5522913" y="5764213"/>
          <p14:tracePt t="394562" x="5522913" y="5719763"/>
          <p14:tracePt t="394594" x="5573713" y="5580063"/>
          <p14:tracePt t="394628" x="5573713" y="5568950"/>
          <p14:tracePt t="394664" x="5573713" y="5619750"/>
          <p14:tracePt t="394694" x="5607050" y="5853113"/>
          <p14:tracePt t="394698" x="5607050" y="5948363"/>
          <p14:tracePt t="394730" x="5657850" y="6099175"/>
          <p14:tracePt t="394777" x="5702300" y="6076950"/>
          <p14:tracePt t="394794" x="5729288" y="6015038"/>
          <p14:tracePt t="394828" x="5757863" y="5919788"/>
          <p14:tracePt t="394889" x="5784850" y="5919788"/>
          <p14:tracePt t="394896" x="5795963" y="5919788"/>
          <p14:tracePt t="394929" x="5902325" y="6037263"/>
          <p14:tracePt t="394961" x="5942013" y="6048375"/>
          <p14:tracePt t="394994" x="5980113" y="6048375"/>
          <p14:tracePt t="395033" x="5997575" y="6026150"/>
          <p14:tracePt t="395061" x="6053138" y="5959475"/>
          <p14:tracePt t="395065" x="6064250" y="5932488"/>
          <p14:tracePt t="395095" x="6142038" y="5853113"/>
          <p14:tracePt t="395227" x="6153150" y="5842000"/>
          <p14:tracePt t="395241" x="6170613" y="5815013"/>
          <p14:tracePt t="395261" x="6237288" y="5691188"/>
          <p14:tracePt t="395265" x="6270625" y="5641975"/>
          <p14:tracePt t="395294" x="6381750" y="5395913"/>
          <p14:tracePt t="395299" x="6399213" y="5367338"/>
          <p14:tracePt t="395325" x="6427788" y="5311775"/>
          <p14:tracePt t="395327" x="6443663" y="5284788"/>
          <p14:tracePt t="395361" x="6483350" y="5183188"/>
          <p14:tracePt t="395394" x="6554788" y="5094288"/>
          <p14:tracePt t="395465" x="6554788" y="5105400"/>
          <p14:tracePt t="395474" x="6554788" y="5160963"/>
          <p14:tracePt t="395492" x="6588125" y="5300663"/>
          <p14:tracePt t="395526" x="6727825" y="5697538"/>
          <p14:tracePt t="395528" x="6772275" y="5797550"/>
          <p14:tracePt t="395559" x="6783388" y="5826125"/>
          <p14:tracePt t="395593" x="6778625" y="5837238"/>
          <p14:tracePt t="395626" x="6778625" y="5830888"/>
          <p14:tracePt t="395659" x="6800850" y="5675313"/>
          <p14:tracePt t="395692" x="6878638" y="5546725"/>
          <p14:tracePt t="395737" x="6896100" y="5586413"/>
          <p14:tracePt t="395761" x="6945313" y="5753100"/>
          <p14:tracePt t="395795" x="7129463" y="6099175"/>
          <p14:tracePt t="395799" x="7140575" y="6115050"/>
          <p14:tracePt t="395832" x="7140575" y="6076950"/>
          <p14:tracePt t="395861" x="7140575" y="5853113"/>
          <p14:tracePt t="395865" x="7140575" y="5764213"/>
          <p14:tracePt t="395895" x="7173913" y="5608638"/>
          <p14:tracePt t="395945" x="7208838" y="5613400"/>
          <p14:tracePt t="395961" x="7369175" y="5797550"/>
          <p14:tracePt t="395995" x="7448550" y="5926138"/>
          <p14:tracePt t="396042" x="7475538" y="5915025"/>
          <p14:tracePt t="396061" x="7508875" y="5797550"/>
          <p14:tracePt t="396093" x="7553325" y="5686425"/>
          <p14:tracePt t="396128" x="7570788" y="5691188"/>
          <p14:tracePt t="396160" x="7599363" y="5748338"/>
          <p14:tracePt t="396200" x="7626350" y="5724525"/>
          <p14:tracePt t="396226" x="7643813" y="5653088"/>
          <p14:tracePt t="396260" x="7643813" y="5702300"/>
          <p14:tracePt t="396293" x="7677150" y="5897563"/>
          <p14:tracePt t="396296" x="7688263" y="5908675"/>
          <p14:tracePt t="396344" x="7699375" y="5919788"/>
          <p14:tracePt t="396360" x="7737475" y="5915025"/>
          <p14:tracePt t="396395" x="7754938" y="5886450"/>
          <p14:tracePt t="396503" x="0" y="0"/>
        </p14:tracePtLst>
        <p14:tracePtLst>
          <p14:tracePt t="398533" x="5076825" y="6021388"/>
          <p14:tracePt t="398573" x="5076825" y="5999163"/>
          <p14:tracePt t="398580" x="5076825" y="5988050"/>
          <p14:tracePt t="398595" x="5076825" y="5959475"/>
          <p14:tracePt t="398598" x="5110163" y="5908675"/>
          <p14:tracePt t="398630" x="5232400" y="5664200"/>
          <p14:tracePt t="398661" x="5300663" y="5407025"/>
          <p14:tracePt t="398696" x="5334000" y="5289550"/>
          <p14:tracePt t="398728" x="5389563" y="5172075"/>
          <p14:tracePt t="398781" x="5383213" y="5178425"/>
          <p14:tracePt t="398796" x="5383213" y="5222875"/>
          <p14:tracePt t="398828" x="5367338" y="5451475"/>
          <p14:tracePt t="398861" x="5394325" y="5546725"/>
          <p14:tracePt t="398909" x="5394325" y="5540375"/>
          <p14:tracePt t="398928" x="5405438" y="5495925"/>
          <p14:tracePt t="398961" x="5438775" y="5300663"/>
          <p14:tracePt t="398967" x="5438775" y="5256213"/>
          <p14:tracePt t="399021" x="5438775" y="5278438"/>
          <p14:tracePt t="399028" x="5438775" y="5367338"/>
          <p14:tracePt t="399061" x="5495925" y="5719763"/>
          <p14:tracePt t="399094" x="5529263" y="5797550"/>
          <p14:tracePt t="399133" x="5529263" y="5808663"/>
          <p14:tracePt t="399161" x="5562600" y="5764213"/>
          <p14:tracePt t="399166" x="5562600" y="5735638"/>
          <p14:tracePt t="399194" x="5562600" y="5708650"/>
          <p14:tracePt t="399228" x="5562600" y="5730875"/>
          <p14:tracePt t="399262" x="5562600" y="5959475"/>
          <p14:tracePt t="399294" x="5562600" y="6076950"/>
          <p14:tracePt t="399326" x="5562600" y="6088063"/>
          <p14:tracePt t="399361" x="5584825" y="6070600"/>
          <p14:tracePt t="399393" x="5600700" y="6070600"/>
          <p14:tracePt t="399452" x="5611813" y="6070600"/>
          <p14:tracePt t="399579" x="5622925" y="6070600"/>
          <p14:tracePt t="399708" x="0" y="0"/>
        </p14:tracePtLst>
        <p14:tracePtLst>
          <p14:tracePt t="402521" x="842963" y="5848350"/>
          <p14:tracePt t="402545" x="831850" y="5848350"/>
          <p14:tracePt t="402561" x="803275" y="5859463"/>
          <p14:tracePt t="402595" x="787400" y="5886450"/>
          <p14:tracePt t="402600" x="787400" y="5897563"/>
          <p14:tracePt t="402628" x="836613" y="5965825"/>
          <p14:tracePt t="402634" x="847725" y="5981700"/>
          <p14:tracePt t="402661" x="876300" y="6003925"/>
          <p14:tracePt t="402695" x="892175" y="6032500"/>
          <p14:tracePt t="402698" x="936625" y="6048375"/>
          <p14:tracePt t="402728" x="1060450" y="6099175"/>
          <p14:tracePt t="402761" x="1120775" y="6127750"/>
          <p14:tracePt t="402794" x="1131888" y="6127750"/>
          <p14:tracePt t="402977" x="1143000" y="6127750"/>
          <p14:tracePt t="403025" x="1154113" y="6127750"/>
          <p14:tracePt t="403040" x="1182688" y="6121400"/>
          <p14:tracePt t="403061" x="1200150" y="6121400"/>
          <p14:tracePt t="403105" x="1211263" y="6103938"/>
          <p14:tracePt t="403128" x="1211263" y="6037263"/>
          <p14:tracePt t="403161" x="1227138" y="5926138"/>
          <p14:tracePt t="403194" x="1227138" y="5848350"/>
          <p14:tracePt t="403228" x="1227138" y="5770563"/>
          <p14:tracePt t="403233" x="1200150" y="5724525"/>
          <p14:tracePt t="403261" x="1189038" y="5686425"/>
          <p14:tracePt t="403265" x="1189038" y="5675313"/>
          <p14:tracePt t="403296" x="1189038" y="5635625"/>
          <p14:tracePt t="403325" x="1189038" y="5551488"/>
          <p14:tracePt t="403328" x="1189038" y="5524500"/>
          <p14:tracePt t="403359" x="1171575" y="5424488"/>
          <p14:tracePt t="403392" x="1171575" y="5373688"/>
          <p14:tracePt t="403426" x="1171575" y="5289550"/>
          <p14:tracePt t="403459" x="1182688" y="5189538"/>
          <p14:tracePt t="403492" x="1182688" y="5056188"/>
          <p14:tracePt t="403526" x="1211263" y="4976813"/>
          <p14:tracePt t="403559" x="1233488" y="4910138"/>
          <p14:tracePt t="403592" x="1249363" y="4787900"/>
          <p14:tracePt t="403596" x="1249363" y="4776788"/>
          <p14:tracePt t="403626" x="1266825" y="4725988"/>
          <p14:tracePt t="403683" x="1277938" y="4710113"/>
          <p14:tracePt t="403699" x="1304925" y="4699000"/>
          <p14:tracePt t="403726" x="1316038" y="4699000"/>
          <p14:tracePt t="403877" x="1316038" y="4721225"/>
          <p14:tracePt t="403884" x="1316038" y="4732338"/>
          <p14:tracePt t="403896" x="1333500" y="4776788"/>
          <p14:tracePt t="403928" x="1400175" y="4965700"/>
          <p14:tracePt t="403933" x="1417638" y="5033963"/>
          <p14:tracePt t="403961" x="1466850" y="5160963"/>
          <p14:tracePt t="403965" x="1477963" y="5178425"/>
          <p14:tracePt t="403994" x="1489075" y="5229225"/>
          <p14:tracePt t="404028" x="1517650" y="5311775"/>
          <p14:tracePt t="404061" x="1544638" y="5424488"/>
          <p14:tracePt t="404095" x="1562100" y="5507038"/>
          <p14:tracePt t="404128" x="1601788" y="5575300"/>
          <p14:tracePt t="404133" x="1617663" y="5619750"/>
          <p14:tracePt t="404162" x="1628775" y="5641975"/>
          <p14:tracePt t="404165" x="1639888" y="5657850"/>
          <p14:tracePt t="404194" x="1639888" y="5668963"/>
          <p14:tracePt t="404197" x="1651000" y="5680075"/>
          <p14:tracePt t="404228" x="1717675" y="5748338"/>
          <p14:tracePt t="404261" x="1763713" y="5815013"/>
          <p14:tracePt t="404295" x="1830388" y="5875338"/>
          <p14:tracePt t="404328" x="1912938" y="5915025"/>
          <p14:tracePt t="404332" x="1924050" y="5915025"/>
          <p14:tracePt t="404362" x="1992313" y="5943600"/>
          <p14:tracePt t="404367" x="2008188" y="5943600"/>
          <p14:tracePt t="404394" x="2058988" y="5943600"/>
          <p14:tracePt t="404398" x="2085975" y="5959475"/>
          <p14:tracePt t="404428" x="2192338" y="6003925"/>
          <p14:tracePt t="404461" x="2309813" y="6021388"/>
          <p14:tracePt t="404469" x="2338388" y="6021388"/>
          <p14:tracePt t="404494" x="2371725" y="6032500"/>
          <p14:tracePt t="404528" x="2427288" y="6032500"/>
          <p14:tracePt t="404533" x="2438400" y="6032500"/>
          <p14:tracePt t="404566" x="2449513" y="6032500"/>
          <p14:tracePt t="404594" x="2465388" y="6032500"/>
          <p14:tracePt t="404628" x="2487613" y="6032500"/>
          <p14:tracePt t="404662" x="2516188" y="6032500"/>
          <p14:tracePt t="404694" x="2555875" y="6032500"/>
          <p14:tracePt t="404728" x="2600325" y="5999163"/>
          <p14:tracePt t="404732" x="2611438" y="5970588"/>
          <p14:tracePt t="404762" x="2671763" y="5886450"/>
          <p14:tracePt t="404765" x="2671763" y="5870575"/>
          <p14:tracePt t="404794" x="2700338" y="5764213"/>
          <p14:tracePt t="404799" x="2700338" y="5753100"/>
          <p14:tracePt t="404829" x="2700338" y="5675313"/>
          <p14:tracePt t="404862" x="2700338" y="5568950"/>
          <p14:tracePt t="404894" x="2716213" y="5457825"/>
          <p14:tracePt t="404928" x="2716213" y="5362575"/>
          <p14:tracePt t="404932" x="2728913" y="5334000"/>
          <p14:tracePt t="404961" x="2744788" y="5278438"/>
          <p14:tracePt t="404965" x="2744788" y="5267325"/>
          <p14:tracePt t="404995" x="2755900" y="5240338"/>
          <p14:tracePt t="404998" x="2755900" y="5229225"/>
          <p14:tracePt t="405029" x="2784475" y="5149850"/>
          <p14:tracePt t="405037" x="2784475" y="5100638"/>
          <p14:tracePt t="405062" x="2784475" y="5033963"/>
          <p14:tracePt t="405094" x="2784475" y="4976813"/>
          <p14:tracePt t="405128" x="2784475" y="4910138"/>
          <p14:tracePt t="405161" x="2784475" y="4832350"/>
          <p14:tracePt t="405195" x="2784475" y="4821238"/>
          <p14:tracePt t="405365" x="2778125" y="4821238"/>
          <p14:tracePt t="405372" x="2778125" y="4827588"/>
          <p14:tracePt t="405394" x="2762250" y="4932363"/>
          <p14:tracePt t="405398" x="2762250" y="4983163"/>
          <p14:tracePt t="405428" x="2744788" y="5133975"/>
          <p14:tracePt t="405461" x="2744788" y="5218113"/>
          <p14:tracePt t="405495" x="2744788" y="5240338"/>
          <p14:tracePt t="405528" x="2744788" y="5318125"/>
          <p14:tracePt t="405533" x="2744788" y="5351463"/>
          <p14:tracePt t="405561" x="2744788" y="5435600"/>
          <p14:tracePt t="405565" x="2744788" y="5462588"/>
          <p14:tracePt t="405594" x="2751138" y="5502275"/>
          <p14:tracePt t="405599" x="2778125" y="5529263"/>
          <p14:tracePt t="405630" x="2806700" y="5580063"/>
          <p14:tracePt t="405661" x="2867025" y="5668963"/>
          <p14:tracePt t="405694" x="2928938" y="5719763"/>
          <p14:tracePt t="405728" x="3028950" y="5764213"/>
          <p14:tracePt t="405733" x="3062288" y="5781675"/>
          <p14:tracePt t="405761" x="3163888" y="5792788"/>
          <p14:tracePt t="405765" x="3190875" y="5792788"/>
          <p14:tracePt t="405794" x="3297238" y="5826125"/>
          <p14:tracePt t="405799" x="3348038" y="5842000"/>
          <p14:tracePt t="405828" x="3441700" y="5881688"/>
          <p14:tracePt t="405861" x="3525838" y="5881688"/>
          <p14:tracePt t="405894" x="3698875" y="5919788"/>
          <p14:tracePt t="405928" x="3798888" y="5919788"/>
          <p14:tracePt t="405932" x="3843338" y="5919788"/>
          <p14:tracePt t="405961" x="3894138" y="5919788"/>
          <p14:tracePt t="405965" x="3922713" y="5919788"/>
          <p14:tracePt t="405994" x="4011613" y="5919788"/>
          <p14:tracePt t="405998" x="4056063" y="5919788"/>
          <p14:tracePt t="406028" x="4173538" y="5919788"/>
          <p14:tracePt t="406062" x="4184650" y="5919788"/>
          <p14:tracePt t="406260" x="4184650" y="5932488"/>
          <p14:tracePt t="406268" x="4178300" y="5943600"/>
          <p14:tracePt t="406295" x="4133850" y="5959475"/>
          <p14:tracePt t="406301" x="4122738" y="5959475"/>
          <p14:tracePt t="406325" x="4049713" y="5970588"/>
          <p14:tracePt t="406359" x="3860800" y="5970588"/>
          <p14:tracePt t="406363" x="3771900" y="5970588"/>
          <p14:tracePt t="406393" x="3587750" y="5970588"/>
          <p14:tracePt t="406426" x="3352800" y="5943600"/>
          <p14:tracePt t="406429" x="3302000" y="5926138"/>
          <p14:tracePt t="406459" x="3219450" y="5853113"/>
          <p14:tracePt t="406492" x="3130550" y="5808663"/>
          <p14:tracePt t="406526" x="3106738" y="5770563"/>
          <p14:tracePt t="406529" x="3095625" y="5759450"/>
          <p14:tracePt t="406559" x="3073400" y="5597525"/>
          <p14:tracePt t="406592" x="3028950" y="5446713"/>
          <p14:tracePt t="406626" x="2973388" y="5262563"/>
          <p14:tracePt t="406660" x="2957513" y="5183188"/>
          <p14:tracePt t="406693" x="2940050" y="5094288"/>
          <p14:tracePt t="406697" x="2924175" y="5060950"/>
          <p14:tracePt t="406726" x="2895600" y="4976813"/>
          <p14:tracePt t="406728" x="2895600" y="4949825"/>
          <p14:tracePt t="406759" x="2878138" y="4894263"/>
          <p14:tracePt t="406793" x="2878138" y="4838700"/>
          <p14:tracePt t="406826" x="2878138" y="4776788"/>
          <p14:tracePt t="406859" x="2878138" y="4759325"/>
          <p14:tracePt t="406953" x="2851150" y="4770438"/>
          <p14:tracePt t="406960" x="2840038" y="4770438"/>
          <p14:tracePt t="406969" x="2822575" y="4799013"/>
          <p14:tracePt t="406994" x="2806700" y="4960938"/>
          <p14:tracePt t="407028" x="2789238" y="5233988"/>
          <p14:tracePt t="407032" x="2773363" y="5300663"/>
          <p14:tracePt t="407061" x="2762250" y="5407025"/>
          <p14:tracePt t="407067" x="2751138" y="5424488"/>
          <p14:tracePt t="407094" x="2716213" y="5491163"/>
          <p14:tracePt t="407098" x="2716213" y="5507038"/>
          <p14:tracePt t="407128" x="2689225" y="5630863"/>
          <p14:tracePt t="407161" x="2671763" y="5719763"/>
          <p14:tracePt t="407194" x="2660650" y="5753100"/>
          <p14:tracePt t="407228" x="2633663" y="5781675"/>
          <p14:tracePt t="407232" x="2622550" y="5792788"/>
          <p14:tracePt t="407262" x="2582863" y="5830888"/>
          <p14:tracePt t="407266" x="2555875" y="5875338"/>
          <p14:tracePt t="407294" x="2509838" y="5919788"/>
          <p14:tracePt t="407329" x="2409825" y="5948363"/>
          <p14:tracePt t="407361" x="2332038" y="5992813"/>
          <p14:tracePt t="407394" x="2243138" y="6021388"/>
          <p14:tracePt t="407428" x="2147888" y="6021388"/>
          <p14:tracePt t="407433" x="2103438" y="6021388"/>
          <p14:tracePt t="407463" x="1952625" y="6021388"/>
          <p14:tracePt t="407467" x="1908175" y="6010275"/>
          <p14:tracePt t="407494" x="1735138" y="5926138"/>
          <p14:tracePt t="407499" x="1684338" y="5908675"/>
          <p14:tracePt t="407530" x="1544638" y="5830888"/>
          <p14:tracePt t="407540" x="1511300" y="5815013"/>
          <p14:tracePt t="407562" x="1384300" y="5735638"/>
          <p14:tracePt t="407594" x="1249363" y="5551488"/>
          <p14:tracePt t="407628" x="1193800" y="5451475"/>
          <p14:tracePt t="407631" x="1182688" y="5424488"/>
          <p14:tracePt t="407661" x="1109663" y="5289550"/>
          <p14:tracePt t="407666" x="1093788" y="5240338"/>
          <p14:tracePt t="407694" x="1076325" y="5111750"/>
          <p14:tracePt t="407698" x="1076325" y="5083175"/>
          <p14:tracePt t="407728" x="1060450" y="4999038"/>
          <p14:tracePt t="407762" x="1060450" y="4983163"/>
          <p14:tracePt t="407794" x="1060450" y="4921250"/>
          <p14:tracePt t="408039" x="1060450" y="4905375"/>
          <p14:tracePt t="408040" x="0" y="0"/>
        </p14:tracePtLst>
        <p14:tracePtLst>
          <p14:tracePt t="409461" x="4876800" y="6115050"/>
          <p14:tracePt t="409548" x="4887913" y="6115050"/>
          <p14:tracePt t="409597" x="4914900" y="6115050"/>
          <p14:tracePt t="409605" x="4926013" y="6115050"/>
          <p14:tracePt t="409628" x="4954588" y="6115050"/>
          <p14:tracePt t="409662" x="4965700" y="6115050"/>
          <p14:tracePt t="409694" x="4987925" y="6115050"/>
          <p14:tracePt t="409728" x="5054600" y="6115050"/>
          <p14:tracePt t="409732" x="5072063" y="6115050"/>
          <p14:tracePt t="409773" x="5083175" y="6115050"/>
          <p14:tracePt t="409794" x="5094288" y="6115050"/>
          <p14:tracePt t="409798" x="5105400" y="6099175"/>
          <p14:tracePt t="409828" x="5149850" y="5999163"/>
          <p14:tracePt t="409862" x="5194300" y="5897563"/>
          <p14:tracePt t="409895" x="5210175" y="5764213"/>
          <p14:tracePt t="409928" x="5227638" y="5529263"/>
          <p14:tracePt t="409932" x="5227638" y="5502275"/>
          <p14:tracePt t="409959" x="5227638" y="5356225"/>
          <p14:tracePt t="409993" x="5238750" y="5222875"/>
          <p14:tracePt t="409996" x="5256213" y="5172075"/>
          <p14:tracePt t="410026" x="5272088" y="5111750"/>
          <p14:tracePt t="410107" x="5272088" y="5149850"/>
          <p14:tracePt t="410115" x="5272088" y="5160963"/>
          <p14:tracePt t="410126" x="5272088" y="5240338"/>
          <p14:tracePt t="410162" x="5272088" y="5491163"/>
          <p14:tracePt t="410166" x="5272088" y="5557838"/>
          <p14:tracePt t="410194" x="5272088" y="5641975"/>
          <p14:tracePt t="410199" x="5272088" y="5653088"/>
          <p14:tracePt t="410228" x="5272088" y="5691188"/>
          <p14:tracePt t="410493" x="5272088" y="5719763"/>
          <p14:tracePt t="410501" x="5289550" y="5691188"/>
          <p14:tracePt t="410527" x="5356225" y="5524500"/>
          <p14:tracePt t="410532" x="5356225" y="5480050"/>
          <p14:tracePt t="410561" x="5411788" y="5218113"/>
          <p14:tracePt t="410565" x="5427663" y="5122863"/>
          <p14:tracePt t="410594" x="5427663" y="4872038"/>
          <p14:tracePt t="410598" x="5427663" y="4803775"/>
          <p14:tracePt t="410629" x="5427663" y="4765675"/>
          <p14:tracePt t="410699" x="5427663" y="4838700"/>
          <p14:tracePt t="410708" x="5427663" y="4854575"/>
          <p14:tracePt t="410726" x="5451475" y="4976813"/>
          <p14:tracePt t="410760" x="5500688" y="5340350"/>
          <p14:tracePt t="410792" x="5578475" y="5753100"/>
          <p14:tracePt t="410796" x="5595938" y="5826125"/>
          <p14:tracePt t="410826" x="5622925" y="5875338"/>
          <p14:tracePt t="410828" x="5622925" y="5892800"/>
          <p14:tracePt t="410860" x="5640388" y="5932488"/>
          <p14:tracePt t="410940" x="5629275" y="5932488"/>
          <p14:tracePt t="410956" x="5629275" y="5875338"/>
          <p14:tracePt t="410963" x="5629275" y="5786438"/>
          <p14:tracePt t="410993" x="5629275" y="5540375"/>
          <p14:tracePt t="410995" x="5629275" y="5491163"/>
          <p14:tracePt t="411026" x="5662613" y="5340350"/>
          <p14:tracePt t="411030" x="5673725" y="5329238"/>
          <p14:tracePt t="411115" x="5662613" y="5402263"/>
          <p14:tracePt t="411123" x="5662613" y="5451475"/>
          <p14:tracePt t="411131" x="5662613" y="5535613"/>
          <p14:tracePt t="411159" x="5662613" y="5735638"/>
          <p14:tracePt t="411192" x="5662613" y="5808663"/>
          <p14:tracePt t="411276" x="5662613" y="5826125"/>
          <p14:tracePt t="411283" x="5668963" y="5826125"/>
          <p14:tracePt t="411293" x="5684838" y="5803900"/>
          <p14:tracePt t="411327" x="5768975" y="5546725"/>
          <p14:tracePt t="411361" x="5802313" y="5289550"/>
          <p14:tracePt t="411366" x="5802313" y="5278438"/>
          <p14:tracePt t="411437" x="5791200" y="5329238"/>
          <p14:tracePt t="411444" x="5791200" y="5424488"/>
          <p14:tracePt t="411461" x="5791200" y="5535613"/>
          <p14:tracePt t="411494" x="5791200" y="5713413"/>
          <p14:tracePt t="411500" x="5791200" y="5724525"/>
          <p14:tracePt t="411581" x="5802313" y="5735638"/>
          <p14:tracePt t="411589" x="5813425" y="5713413"/>
          <p14:tracePt t="411595" x="5829300" y="5686425"/>
          <p14:tracePt t="411626" x="5902325" y="5473700"/>
          <p14:tracePt t="411628" x="5902325" y="5440363"/>
          <p14:tracePt t="411659" x="5902325" y="5418138"/>
          <p14:tracePt t="411696" x="5897563" y="5418138"/>
          <p14:tracePt t="411728" x="5897563" y="5653088"/>
          <p14:tracePt t="411733" x="5897563" y="5697538"/>
          <p14:tracePt t="411761" x="5897563" y="5848350"/>
          <p14:tracePt t="411765" x="5897563" y="5859463"/>
          <p14:tracePt t="411797" x="5902325" y="5870575"/>
          <p14:tracePt t="411828" x="6053138" y="5664200"/>
          <p14:tracePt t="411837" x="6108700" y="5586413"/>
          <p14:tracePt t="411859" x="6142038" y="5513388"/>
          <p14:tracePt t="411931" x="6153150" y="5518150"/>
          <p14:tracePt t="411939" x="6153150" y="5597525"/>
          <p14:tracePt t="411959" x="6186488" y="5735638"/>
          <p14:tracePt t="411992" x="6219825" y="5908675"/>
          <p14:tracePt t="411996" x="6219825" y="5926138"/>
          <p14:tracePt t="412059" x="6254750" y="5886450"/>
          <p14:tracePt t="412067" x="6288088" y="5792788"/>
          <p14:tracePt t="412093" x="6288088" y="5641975"/>
          <p14:tracePt t="412126" x="6288088" y="5591175"/>
          <p14:tracePt t="412160" x="6288088" y="5613400"/>
          <p14:tracePt t="412192" x="6288088" y="5886450"/>
          <p14:tracePt t="412196" x="6321425" y="5937250"/>
          <p14:tracePt t="412226" x="6321425" y="5981700"/>
          <p14:tracePt t="412260" x="6370638" y="5892800"/>
          <p14:tracePt t="412293" x="6388100" y="5657850"/>
          <p14:tracePt t="412325" x="6388100" y="5619750"/>
          <p14:tracePt t="412359" x="6421438" y="5753100"/>
          <p14:tracePt t="412392" x="6543675" y="5976938"/>
          <p14:tracePt t="412447" x="6543675" y="5965825"/>
          <p14:tracePt t="412459" x="6572250" y="5926138"/>
          <p14:tracePt t="412493" x="6661150" y="5635625"/>
          <p14:tracePt t="412495" x="6694488" y="5564188"/>
          <p14:tracePt t="412526" x="6705600" y="5551488"/>
          <p14:tracePt t="412560" x="6716713" y="5551488"/>
          <p14:tracePt t="412593" x="6716713" y="5568950"/>
          <p14:tracePt t="412640" x="6716713" y="5564188"/>
          <p14:tracePt t="412659" x="6750050" y="5451475"/>
          <p14:tracePt t="412693" x="6911975" y="4743450"/>
          <p14:tracePt t="412726" x="6934200" y="4603750"/>
          <p14:tracePt t="412760" x="6934200" y="4614863"/>
          <p14:tracePt t="412793" x="6934200" y="4876800"/>
          <p14:tracePt t="412826" x="6934200" y="5391150"/>
          <p14:tracePt t="412861" x="6934200" y="5664200"/>
          <p14:tracePt t="412866" x="6934200" y="5675313"/>
          <p14:tracePt t="412961" x="6934200" y="5668963"/>
          <p14:tracePt t="412969" x="6934200" y="5608638"/>
          <p14:tracePt t="412994" x="6934200" y="5468938"/>
          <p14:tracePt t="413028" x="6934200" y="5395913"/>
          <p14:tracePt t="413073" x="6934200" y="5407025"/>
          <p14:tracePt t="413095" x="6923088" y="5446713"/>
          <p14:tracePt t="413098" x="6907213" y="5518150"/>
          <p14:tracePt t="413128" x="6851650" y="5848350"/>
          <p14:tracePt t="413162" x="6851650" y="5903913"/>
          <p14:tracePt t="413201" x="6878638" y="5837238"/>
          <p14:tracePt t="413227" x="6945313" y="5675313"/>
          <p14:tracePt t="413234" x="6945313" y="5664200"/>
          <p14:tracePt t="413261" x="6973888" y="5591175"/>
          <p14:tracePt t="413313" x="6973888" y="5641975"/>
          <p14:tracePt t="413328" x="6973888" y="5735638"/>
          <p14:tracePt t="413361" x="6989763" y="5908675"/>
          <p14:tracePt t="413410" x="6989763" y="5897563"/>
          <p14:tracePt t="413428" x="7018338" y="5886450"/>
          <p14:tracePt t="413461" x="7029450" y="5886450"/>
          <p14:tracePt t="413665" x="7029450" y="5892800"/>
          <p14:tracePt t="413809" x="7024688" y="5892800"/>
          <p14:tracePt t="413829" x="7007225" y="5886450"/>
          <p14:tracePt t="413861" x="6996113" y="5830888"/>
          <p14:tracePt t="413866" x="6996113" y="5803900"/>
          <p14:tracePt t="413894" x="6996113" y="5680075"/>
          <p14:tracePt t="413898" x="6996113" y="5653088"/>
          <p14:tracePt t="413930" x="6996113" y="5535613"/>
          <p14:tracePt t="414017" x="6978650" y="5580063"/>
          <p14:tracePt t="414024" x="6940550" y="5675313"/>
          <p14:tracePt t="414034" x="6940550" y="5719763"/>
          <p14:tracePt t="414061" x="6911975" y="5886450"/>
          <p14:tracePt t="414065" x="6911975" y="5954713"/>
          <p14:tracePt t="414094" x="6911975" y="6043613"/>
          <p14:tracePt t="414098" x="6911975" y="6054725"/>
          <p14:tracePt t="414128" x="6911975" y="6065838"/>
          <p14:tracePt t="414226" x="6918325" y="6065838"/>
          <p14:tracePt t="414233" x="6929438" y="6059488"/>
          <p14:tracePt t="414261" x="6945313" y="5897563"/>
          <p14:tracePt t="414265" x="6962775" y="5803900"/>
          <p14:tracePt t="414294" x="6978650" y="5619750"/>
          <p14:tracePt t="414299" x="6978650" y="5575300"/>
          <p14:tracePt t="414327" x="6989763" y="5529263"/>
          <p14:tracePt t="414368" x="6989763" y="5602288"/>
          <p14:tracePt t="414393" x="6989763" y="5724525"/>
          <p14:tracePt t="414427" x="7046913" y="6076950"/>
          <p14:tracePt t="414460" x="7091363" y="6121400"/>
          <p14:tracePt t="414493" x="7169150" y="6065838"/>
          <p14:tracePt t="414497" x="7196138" y="6021388"/>
          <p14:tracePt t="414526" x="7275513" y="5908675"/>
          <p14:tracePt t="414528" x="7291388" y="5875338"/>
          <p14:tracePt t="414559" x="7291388" y="5864225"/>
          <p14:tracePt t="414594" x="7346950" y="5781675"/>
          <p14:tracePt t="414626" x="7404100" y="5480050"/>
          <p14:tracePt t="414659" x="7431088" y="5407025"/>
          <p14:tracePt t="414703" x="7431088" y="5418138"/>
          <p14:tracePt t="414726" x="7431088" y="5491163"/>
          <p14:tracePt t="414728" x="7431088" y="5518150"/>
          <p14:tracePt t="414759" x="7431088" y="5580063"/>
          <p14:tracePt t="414817" x="7431088" y="5540375"/>
          <p14:tracePt t="414828" x="7448550" y="5491163"/>
          <p14:tracePt t="414861" x="7448550" y="5222875"/>
          <p14:tracePt t="414865" x="7448550" y="5211763"/>
          <p14:tracePt t="414894" x="7475538" y="5183188"/>
          <p14:tracePt t="414928" x="7475538" y="5295900"/>
          <p14:tracePt t="414961" x="7515225" y="5624513"/>
          <p14:tracePt t="414996" x="7526338" y="5808663"/>
          <p14:tracePt t="415041" x="7537450" y="5797550"/>
          <p14:tracePt t="415061" x="7553325" y="5719763"/>
          <p14:tracePt t="415094" x="7564438" y="5635625"/>
          <p14:tracePt t="415136" x="7599363" y="5646738"/>
          <p14:tracePt t="415162" x="7626350" y="5815013"/>
          <p14:tracePt t="415196" x="7643813" y="5853113"/>
          <p14:tracePt t="415232" x="7670800" y="5848350"/>
          <p14:tracePt t="415262" x="7715250" y="5770563"/>
          <p14:tracePt t="415312" x="7743825" y="5808663"/>
          <p14:tracePt t="415325" x="7766050" y="5897563"/>
          <p14:tracePt t="415359" x="7794625" y="6059488"/>
          <p14:tracePt t="415423" x="7810500" y="6059488"/>
          <p14:tracePt t="415431" x="7821613" y="6054725"/>
          <p14:tracePt t="415459" x="7888288" y="5999163"/>
          <p14:tracePt t="415492" x="7905750" y="5999163"/>
          <p14:tracePt t="415621" x="7894638" y="5999163"/>
          <p14:tracePt t="415638" x="7883525" y="5999163"/>
          <p14:tracePt t="415813" x="7872413" y="5999163"/>
          <p14:tracePt t="415820" x="7861300" y="5981700"/>
          <p14:tracePt t="415844" x="7843838" y="5981700"/>
          <p14:tracePt t="415861" x="7832725" y="5970588"/>
          <p14:tracePt t="415896" x="7788275" y="5970588"/>
          <p14:tracePt t="415927" x="7688263" y="5959475"/>
          <p14:tracePt t="415961" x="7575550" y="5959475"/>
          <p14:tracePt t="415994" x="7504113" y="5965825"/>
          <p14:tracePt t="415998" x="7493000" y="5965825"/>
          <p14:tracePt t="416028" x="7364413" y="5965825"/>
          <p14:tracePt t="416061" x="7242175" y="5959475"/>
          <p14:tracePt t="416094" x="7219950" y="5959475"/>
          <p14:tracePt t="416293" x="7202488" y="5959475"/>
          <p14:tracePt t="416300" x="7191375" y="5959475"/>
          <p14:tracePt t="416328" x="7073900" y="5943600"/>
          <p14:tracePt t="416333" x="7046913" y="5926138"/>
          <p14:tracePt t="416361" x="6934200" y="5881688"/>
          <p14:tracePt t="416365" x="6907213" y="5864225"/>
          <p14:tracePt t="416394" x="6889750" y="5842000"/>
          <p14:tracePt t="416485" x="6862763" y="5815013"/>
          <p14:tracePt t="416493" x="6851650" y="5797550"/>
          <p14:tracePt t="416500" x="6823075" y="5786438"/>
          <p14:tracePt t="416526" x="6767513" y="5741988"/>
          <p14:tracePt t="416560" x="6678613" y="5624513"/>
          <p14:tracePt t="416592" x="6661150" y="5540375"/>
          <p14:tracePt t="416596" x="6661150" y="5513388"/>
          <p14:tracePt t="416627" x="6627813" y="5356225"/>
          <p14:tracePt t="416659" x="6627813" y="5240338"/>
          <p14:tracePt t="416693" x="6627813" y="5189538"/>
          <p14:tracePt t="416727" x="6627813" y="5160963"/>
          <p14:tracePt t="416761" x="6661150" y="5105400"/>
          <p14:tracePt t="416965" x="6694488" y="5094288"/>
          <p14:tracePt t="416973" x="6705600" y="5094288"/>
          <p14:tracePt t="417060" x="6716713" y="5078413"/>
          <p14:tracePt t="417189" x="6694488" y="5089525"/>
          <p14:tracePt t="417197" x="6683375" y="5089525"/>
          <p14:tracePt t="417300" x="6672263" y="5100638"/>
          <p14:tracePt t="417308" x="6661150" y="5116513"/>
          <p14:tracePt t="417327" x="6645275" y="5127625"/>
          <p14:tracePt t="417362" x="6634163" y="5167313"/>
          <p14:tracePt t="417366" x="6634163" y="5178425"/>
          <p14:tracePt t="417396" x="6634163" y="5351463"/>
          <p14:tracePt t="417428" x="6634163" y="5597525"/>
          <p14:tracePt t="417461" x="6634163" y="5713413"/>
          <p14:tracePt t="417497" x="6634163" y="5724525"/>
          <p14:tracePt t="417528" x="6634163" y="5781675"/>
          <p14:tracePt t="417532" x="6634163" y="5792788"/>
          <p14:tracePt t="417561" x="6634163" y="5803900"/>
          <p14:tracePt t="417605" x="6634163" y="5830888"/>
          <p14:tracePt t="417628" x="6634163" y="5886450"/>
          <p14:tracePt t="417661" x="6667500" y="5948363"/>
          <p14:tracePt t="417695" x="6667500" y="5988050"/>
          <p14:tracePt t="417728" x="6711950" y="6059488"/>
          <p14:tracePt t="417732" x="6723063" y="6070600"/>
          <p14:tracePt t="417813" x="6734175" y="6048375"/>
          <p14:tracePt t="417824" x="6734175" y="6037263"/>
          <p14:tracePt t="417831" x="6767513" y="5976938"/>
          <p14:tracePt t="417861" x="6767513" y="5842000"/>
          <p14:tracePt t="417869" x="6783388" y="5748338"/>
          <p14:tracePt t="417894" x="6800850" y="5641975"/>
          <p14:tracePt t="417928" x="6851650" y="5468938"/>
          <p14:tracePt t="417932" x="6851650" y="5435600"/>
          <p14:tracePt t="417961" x="6851650" y="5402263"/>
          <p14:tracePt t="417967" x="6851650" y="5384800"/>
          <p14:tracePt t="417994" x="6851650" y="5362575"/>
          <p14:tracePt t="417998" x="6851650" y="5351463"/>
          <p14:tracePt t="418028" x="6884988" y="5178425"/>
          <p14:tracePt t="418061" x="6884988" y="5094288"/>
          <p14:tracePt t="418069" x="6884988" y="5083175"/>
          <p14:tracePt t="418116" x="6896100" y="5072063"/>
          <p14:tracePt t="418133" x="6896100" y="5045075"/>
          <p14:tracePt t="418162" x="6911975" y="4987925"/>
          <p14:tracePt t="418196" x="6911975" y="4976813"/>
          <p14:tracePt t="418261" x="6911975" y="4983163"/>
          <p14:tracePt t="418276" x="6900863" y="4994275"/>
          <p14:tracePt t="418295" x="6889750" y="5022850"/>
          <p14:tracePt t="418325" x="6840538" y="5178425"/>
          <p14:tracePt t="418362" x="6805613" y="5413375"/>
          <p14:tracePt t="418365" x="6789738" y="5440363"/>
          <p14:tracePt t="418394" x="6772275" y="5551488"/>
          <p14:tracePt t="418399" x="6772275" y="5580063"/>
          <p14:tracePt t="418428" x="6772275" y="5630863"/>
          <p14:tracePt t="418486" x="6772275" y="5657850"/>
          <p14:tracePt t="418494" x="6772275" y="5668963"/>
          <p14:tracePt t="418527" x="6772275" y="5735638"/>
          <p14:tracePt t="418562" x="6772275" y="5748338"/>
          <p14:tracePt t="418633" x="6772275" y="5713413"/>
          <p14:tracePt t="418641" x="6772275" y="5697538"/>
          <p14:tracePt t="418661" x="6772275" y="5529263"/>
          <p14:tracePt t="418665" x="6772275" y="5435600"/>
          <p14:tracePt t="418695" x="6772275" y="5229225"/>
          <p14:tracePt t="418699" x="6772275" y="5138738"/>
          <p14:tracePt t="418728" x="6772275" y="4932363"/>
          <p14:tracePt t="418762" x="6772275" y="4883150"/>
          <p14:tracePt t="418794" x="6772275" y="4843463"/>
          <p14:tracePt t="418829" x="6772275" y="4832350"/>
          <p14:tracePt t="418937" x="6761163" y="4832350"/>
          <p14:tracePt t="418945" x="6716713" y="4854575"/>
          <p14:tracePt t="418961" x="6689725" y="4883150"/>
          <p14:tracePt t="418994" x="6599238" y="5122863"/>
          <p14:tracePt t="419028" x="6599238" y="5373688"/>
          <p14:tracePt t="419033" x="6599238" y="5402263"/>
          <p14:tracePt t="419061" x="6599238" y="5507038"/>
          <p14:tracePt t="419065" x="6599238" y="5575300"/>
          <p14:tracePt t="419094" x="6572250" y="5646738"/>
          <p14:tracePt t="419289" x="6572250" y="5691188"/>
          <p14:tracePt t="419297" x="6572250" y="5702300"/>
          <p14:tracePt t="419330" x="6572250" y="5770563"/>
          <p14:tracePt t="419361" x="6572250" y="5819775"/>
          <p14:tracePt t="419927" x="0" y="0"/>
        </p14:tracePtLst>
        <p14:tracePtLst>
          <p14:tracePt t="420994" x="6583363" y="6165850"/>
          <p14:tracePt t="421128" x="6588125" y="6165850"/>
          <p14:tracePt t="421145" x="6616700" y="6143625"/>
          <p14:tracePt t="421162" x="6656388" y="6115050"/>
          <p14:tracePt t="421194" x="6683375" y="6103938"/>
          <p14:tracePt t="421257" x="6694488" y="6127750"/>
          <p14:tracePt t="421265" x="6694488" y="6138863"/>
          <p14:tracePt t="421294" x="6711950" y="6205538"/>
          <p14:tracePt t="421299" x="6711950" y="6221413"/>
          <p14:tracePt t="421328" x="6711950" y="6261100"/>
          <p14:tracePt t="421417" x="6723063" y="6272213"/>
          <p14:tracePt t="421560" x="6723063" y="6249988"/>
          <p14:tracePt t="421568" x="6723063" y="6238875"/>
          <p14:tracePt t="421594" x="6756400" y="6165850"/>
          <p14:tracePt t="421598" x="6756400" y="6121400"/>
          <p14:tracePt t="421628" x="6772275" y="6037263"/>
          <p14:tracePt t="421661" x="6772275" y="5959475"/>
          <p14:tracePt t="421694" x="6772275" y="5892800"/>
          <p14:tracePt t="421729" x="6772275" y="5870575"/>
          <p14:tracePt t="421734" x="6772275" y="5842000"/>
          <p14:tracePt t="421761" x="6750050" y="5770563"/>
          <p14:tracePt t="421794" x="6738938" y="5759450"/>
          <p14:tracePt t="421853" x="6711950" y="5759450"/>
          <p14:tracePt t="421860" x="6683375" y="5759450"/>
          <p14:tracePt t="421894" x="6588125" y="5842000"/>
          <p14:tracePt t="421927" x="6488113" y="5959475"/>
          <p14:tracePt t="421932" x="6488113" y="5970588"/>
          <p14:tracePt t="421961" x="6472238" y="6092825"/>
          <p14:tracePt t="421965" x="6472238" y="6121400"/>
          <p14:tracePt t="421994" x="6472238" y="6172200"/>
          <p14:tracePt t="421999" x="6472238" y="6188075"/>
          <p14:tracePt t="422030" x="6472238" y="6227763"/>
          <p14:tracePt t="422061" x="6472238" y="6249988"/>
          <p14:tracePt t="422094" x="6477000" y="6316663"/>
          <p14:tracePt t="422128" x="6516688" y="6356350"/>
          <p14:tracePt t="422315" x="6527800" y="6356350"/>
          <p14:tracePt t="422323" x="6543675" y="6350000"/>
          <p14:tracePt t="422331" x="6554788" y="6334125"/>
          <p14:tracePt t="422361" x="6583363" y="6276975"/>
          <p14:tracePt t="422396" x="6594475" y="6265863"/>
          <p14:tracePt t="422429" x="6667500" y="6210300"/>
          <p14:tracePt t="422461" x="6689725" y="6183313"/>
          <p14:tracePt t="422496" x="6716713" y="6143625"/>
          <p14:tracePt t="422502" x="6734175" y="6127750"/>
          <p14:tracePt t="422527" x="6823075" y="5970588"/>
          <p14:tracePt t="422561" x="6840538" y="5903913"/>
          <p14:tracePt t="422566" x="6840538" y="5892800"/>
          <p14:tracePt t="422594" x="6851650" y="5837238"/>
          <p14:tracePt t="422628" x="6851650" y="5719763"/>
          <p14:tracePt t="422661" x="6867525" y="5624513"/>
          <p14:tracePt t="422694" x="6867525" y="5557838"/>
          <p14:tracePt t="422700" x="6867525" y="5540375"/>
          <p14:tracePt t="422728" x="6867525" y="5502275"/>
          <p14:tracePt t="422732" x="6867525" y="5473700"/>
          <p14:tracePt t="422761" x="6884988" y="5391150"/>
          <p14:tracePt t="422765" x="6884988" y="5362575"/>
          <p14:tracePt t="422795" x="6884988" y="5322888"/>
          <p14:tracePt t="422861" x="6884988" y="5284788"/>
          <p14:tracePt t="422957" x="6878638" y="5284788"/>
          <p14:tracePt t="422972" x="6862763" y="5284788"/>
          <p14:tracePt t="422995" x="6851650" y="5289550"/>
          <p14:tracePt t="422998" x="6840538" y="5300663"/>
          <p14:tracePt t="423028" x="6738938" y="5407025"/>
          <p14:tracePt t="423061" x="6650038" y="5630863"/>
          <p14:tracePt t="423094" x="6616700" y="5803900"/>
          <p14:tracePt t="423128" x="6616700" y="5903913"/>
          <p14:tracePt t="423131" x="6616700" y="5948363"/>
          <p14:tracePt t="423161" x="6616700" y="5999163"/>
          <p14:tracePt t="423165" x="6616700" y="6010275"/>
          <p14:tracePt t="423195" x="6616700" y="6115050"/>
          <p14:tracePt t="423198" x="6616700" y="6161088"/>
          <p14:tracePt t="423228" x="6616700" y="6227763"/>
          <p14:tracePt t="423261" x="6627813" y="6323013"/>
          <p14:tracePt t="423294" x="6627813" y="6416675"/>
          <p14:tracePt t="423325" x="6667500" y="6478588"/>
          <p14:tracePt t="423358" x="6667500" y="6489700"/>
          <p14:tracePt t="423517" x="6683375" y="6500813"/>
          <p14:tracePt t="423580" x="6694488" y="6500813"/>
          <p14:tracePt t="423644" x="6694488" y="6496050"/>
          <p14:tracePt t="423652" x="6694488" y="6483350"/>
          <p14:tracePt t="423660" x="6694488" y="6467475"/>
          <p14:tracePt t="423693" x="6694488" y="6445250"/>
          <p14:tracePt t="423727" x="6723063" y="6372225"/>
          <p14:tracePt t="423760" x="6756400" y="6221413"/>
          <p14:tracePt t="423764" x="6756400" y="6176963"/>
          <p14:tracePt t="423794" x="6783388" y="6081713"/>
          <p14:tracePt t="423798" x="6783388" y="6043613"/>
          <p14:tracePt t="423828" x="6783388" y="5943600"/>
          <p14:tracePt t="423862" x="6783388" y="5848350"/>
          <p14:tracePt t="423894" x="6783388" y="5675313"/>
          <p14:tracePt t="423928" x="6783388" y="5524500"/>
          <p14:tracePt t="423932" x="6783388" y="5513388"/>
          <p14:tracePt t="423961" x="6783388" y="5457825"/>
          <p14:tracePt t="423966" x="6783388" y="5446713"/>
          <p14:tracePt t="423994" x="6783388" y="5407025"/>
          <p14:tracePt t="423998" x="6800850" y="5362575"/>
          <p14:tracePt t="424028" x="6823075" y="5300663"/>
          <p14:tracePt t="424061" x="6823075" y="5160963"/>
          <p14:tracePt t="424094" x="6789738" y="5094288"/>
          <p14:tracePt t="424128" x="6745288" y="5027613"/>
          <p14:tracePt t="424132" x="6734175" y="5011738"/>
          <p14:tracePt t="424161" x="6723063" y="4987925"/>
          <p14:tracePt t="424165" x="6705600" y="4960938"/>
          <p14:tracePt t="424205" x="6694488" y="4960938"/>
          <p14:tracePt t="424229" x="6610350" y="4965700"/>
          <p14:tracePt t="424261" x="6538913" y="5072063"/>
          <p14:tracePt t="424294" x="6494463" y="5156200"/>
          <p14:tracePt t="424328" x="6477000" y="5251450"/>
          <p14:tracePt t="424334" x="6477000" y="5318125"/>
          <p14:tracePt t="424361" x="6477000" y="5424488"/>
          <p14:tracePt t="424364" x="6477000" y="5473700"/>
          <p14:tracePt t="424394" x="6477000" y="5597525"/>
          <p14:tracePt t="424398" x="6477000" y="5641975"/>
          <p14:tracePt t="424428" x="6505575" y="5837238"/>
          <p14:tracePt t="424461" x="6538913" y="6070600"/>
          <p14:tracePt t="424495" x="6538913" y="6205538"/>
          <p14:tracePt t="424528" x="6538913" y="6261100"/>
          <p14:tracePt t="424561" x="6538913" y="6299200"/>
          <p14:tracePt t="424594" x="6565900" y="6323013"/>
          <p14:tracePt t="424641" x="6594475" y="6367463"/>
          <p14:tracePt t="424661" x="6634163" y="6394450"/>
          <p14:tracePt t="424665" x="6634163" y="6405563"/>
          <p14:tracePt t="424694" x="6645275" y="6416675"/>
          <p14:tracePt t="424785" x="6672263" y="6416675"/>
          <p14:tracePt t="424793" x="6689725" y="6416675"/>
          <p14:tracePt t="424801" x="6727825" y="6394450"/>
          <p14:tracePt t="424827" x="6834188" y="6221413"/>
          <p14:tracePt t="424832" x="6851650" y="6194425"/>
          <p14:tracePt t="424859" x="6900863" y="5981700"/>
          <p14:tracePt t="424893" x="6900863" y="5903913"/>
          <p14:tracePt t="424896" x="6900863" y="5853113"/>
          <p14:tracePt t="424927" x="6900863" y="5753100"/>
          <p14:tracePt t="424929" x="6900863" y="5702300"/>
          <p14:tracePt t="424960" x="6856413" y="5529263"/>
          <p14:tracePt t="424994" x="6829425" y="5429250"/>
          <p14:tracePt t="425028" x="6767513" y="5318125"/>
          <p14:tracePt t="425032" x="6767513" y="5300663"/>
          <p14:tracePt t="425061" x="6723063" y="5229225"/>
          <p14:tracePt t="425065" x="6711950" y="5218113"/>
          <p14:tracePt t="425094" x="6638925" y="5094288"/>
          <p14:tracePt t="425098" x="6627813" y="5083175"/>
          <p14:tracePt t="425126" x="6594475" y="5056188"/>
          <p14:tracePt t="425128" x="6583363" y="5045075"/>
          <p14:tracePt t="425202" x="6538913" y="5083175"/>
          <p14:tracePt t="425210" x="6521450" y="5127625"/>
          <p14:tracePt t="425228" x="6488113" y="5229225"/>
          <p14:tracePt t="425232" x="6472238" y="5295900"/>
          <p14:tracePt t="425261" x="6399213" y="5564188"/>
          <p14:tracePt t="425265" x="6399213" y="5657850"/>
          <p14:tracePt t="425295" x="6399213" y="5797550"/>
          <p14:tracePt t="425299" x="6399213" y="5864225"/>
          <p14:tracePt t="425328" x="6403975" y="5999163"/>
          <p14:tracePt t="425359" x="6472238" y="6194425"/>
          <p14:tracePt t="425392" x="6499225" y="6276975"/>
          <p14:tracePt t="425426" x="6577013" y="6394450"/>
          <p14:tracePt t="425460" x="6588125" y="6423025"/>
          <p14:tracePt t="425494" x="6627813" y="6450013"/>
          <p14:tracePt t="425497" x="6645275" y="6461125"/>
          <p14:tracePt t="425526" x="6683375" y="6500813"/>
          <p14:tracePt t="425631" x="6694488" y="6500813"/>
          <p14:tracePt t="425648" x="6723063" y="6496050"/>
          <p14:tracePt t="425659" x="6756400" y="6445250"/>
          <p14:tracePt t="425694" x="6805613" y="6327775"/>
          <p14:tracePt t="425696" x="6818313" y="6299200"/>
          <p14:tracePt t="425726" x="6818313" y="6283325"/>
          <p14:tracePt t="425793" x="6818313" y="6272213"/>
          <p14:tracePt t="425905" x="6818313" y="6261100"/>
          <p14:tracePt t="425920" x="6818313" y="6216650"/>
          <p14:tracePt t="425928" x="6818313" y="6172200"/>
          <p14:tracePt t="425961" x="6805613" y="6054725"/>
          <p14:tracePt t="425996" x="6794500" y="5999163"/>
          <p14:tracePt t="426027" x="6794500" y="5981700"/>
          <p14:tracePt t="426129" x="6794500" y="5959475"/>
          <p14:tracePt t="426136" x="6794500" y="5926138"/>
          <p14:tracePt t="426161" x="6767513" y="5859463"/>
          <p14:tracePt t="426196" x="6738938" y="5803900"/>
          <p14:tracePt t="426514" x="6723063" y="5792788"/>
          <p14:tracePt t="426737" x="6711950" y="5792788"/>
          <p14:tracePt t="426752" x="6700838" y="5797550"/>
          <p14:tracePt t="426769" x="6683375" y="5815013"/>
          <p14:tracePt t="426795" x="6672263" y="5826125"/>
          <p14:tracePt t="426828" x="6645275" y="5875338"/>
          <p14:tracePt t="426833" x="6605588" y="5875338"/>
          <p14:tracePt t="426861" x="6588125" y="5875338"/>
          <p14:tracePt t="426865" x="6577013" y="5892800"/>
          <p14:tracePt t="426895" x="6538913" y="5903913"/>
          <p14:tracePt t="426898" x="6510338" y="5919788"/>
          <p14:tracePt t="426928" x="6483350" y="5932488"/>
          <p14:tracePt t="427010" x="6454775" y="5932488"/>
          <p14:tracePt t="427018" x="6443663" y="5932488"/>
          <p14:tracePt t="427027" x="6415088" y="5943600"/>
          <p14:tracePt t="427059" x="6392863" y="5959475"/>
          <p14:tracePt t="427105" x="6376988" y="5959475"/>
          <p14:tracePt t="427128" x="6270625" y="5959475"/>
          <p14:tracePt t="427161" x="6042025" y="5959475"/>
          <p14:tracePt t="427194" x="5768975" y="5976938"/>
          <p14:tracePt t="427227" x="5595938" y="5976938"/>
          <p14:tracePt t="427297" x="5578475" y="5976938"/>
          <p14:tracePt t="427312" x="5556250" y="5976938"/>
          <p14:tracePt t="427328" x="5540375" y="5976938"/>
          <p14:tracePt t="427425" x="5529263" y="5976938"/>
          <p14:tracePt t="427434" x="5518150" y="5976938"/>
          <p14:tracePt t="427461" x="5478463" y="5976938"/>
          <p14:tracePt t="427465" x="5451475" y="5976938"/>
          <p14:tracePt t="427494" x="5378450" y="5976938"/>
          <p14:tracePt t="427498" x="5367338" y="5976938"/>
          <p14:tracePt t="427530" x="5232400" y="5976938"/>
          <p14:tracePt t="427561" x="5210175" y="5976938"/>
          <p14:tracePt t="427617" x="5199063" y="5976938"/>
          <p14:tracePt t="427633" x="5183188" y="5976938"/>
          <p14:tracePt t="427661" x="5116513" y="5976938"/>
          <p14:tracePt t="427694" x="5094288" y="5976938"/>
          <p14:tracePt t="427781" x="5076825" y="5976938"/>
          <p14:tracePt t="428949" x="5065713" y="5976938"/>
          <p14:tracePt t="428966" x="5054600" y="5976938"/>
          <p14:tracePt t="428981" x="5026025" y="5976938"/>
          <p14:tracePt t="428994" x="5014913" y="5976938"/>
          <p14:tracePt t="428997" x="4999038" y="5976938"/>
          <p14:tracePt t="429028" x="4959350" y="5954713"/>
          <p14:tracePt t="429061" x="4948238" y="5943600"/>
          <p14:tracePt t="429781" x="4948238" y="5932488"/>
          <p14:tracePt t="429796" x="4948238" y="5903913"/>
          <p14:tracePt t="429805" x="4948238" y="5886450"/>
          <p14:tracePt t="429828" x="4948238" y="5864225"/>
          <p14:tracePt t="429837" x="4948238" y="5848350"/>
          <p14:tracePt t="429861" x="4937125" y="5837238"/>
          <p14:tracePt t="430645" x="4937125" y="5842000"/>
          <p14:tracePt t="430661" x="4943475" y="5859463"/>
          <p14:tracePt t="430777" x="4954588" y="5870575"/>
          <p14:tracePt t="430793" x="4970463" y="5870575"/>
          <p14:tracePt t="430801" x="4981575" y="5870575"/>
          <p14:tracePt t="430827" x="5021263" y="5870575"/>
          <p14:tracePt t="431017" x="5032375" y="5870575"/>
          <p14:tracePt t="431272" x="5060950" y="5881688"/>
          <p14:tracePt t="431280" x="5076825" y="5881688"/>
          <p14:tracePt t="431528" x="5105400" y="5915025"/>
          <p14:tracePt t="431537" x="5116513" y="5926138"/>
          <p14:tracePt t="431561" x="5127625" y="5948363"/>
          <p14:tracePt t="431625" x="5154613" y="5965825"/>
          <p14:tracePt t="431632" x="5172075" y="5965825"/>
          <p14:tracePt t="431661" x="5183188" y="5976938"/>
          <p14:tracePt t="431694" x="5249863" y="6003925"/>
          <p14:tracePt t="431697" x="5267325" y="6003925"/>
          <p14:tracePt t="431728" x="5278438" y="6015038"/>
          <p14:tracePt t="431897" x="5278438" y="6010275"/>
          <p14:tracePt t="431915" x="5278438" y="5999163"/>
          <p14:tracePt t="431928" x="5278438" y="5981700"/>
          <p14:tracePt t="431976" x="5278438" y="5970588"/>
          <p14:tracePt t="431993" x="5278438" y="5959475"/>
          <p14:tracePt t="432026" x="5256213" y="5908675"/>
          <p14:tracePt t="432344" x="5243513" y="5908675"/>
          <p14:tracePt t="432352" x="5232400" y="5892800"/>
          <p14:tracePt t="432361" x="5216525" y="5853113"/>
          <p14:tracePt t="432392" x="5172075" y="5735638"/>
          <p14:tracePt t="432426" x="5160963" y="5564188"/>
          <p14:tracePt t="432459" x="5160963" y="5429250"/>
          <p14:tracePt t="432463" x="5160963" y="5418138"/>
          <p14:tracePt t="432492" x="5160963" y="5334000"/>
          <p14:tracePt t="432495" x="5183188" y="5300663"/>
          <p14:tracePt t="432526" x="5210175" y="5233988"/>
          <p14:tracePt t="432529" x="5210175" y="5207000"/>
          <p14:tracePt t="432560" x="5210175" y="5138738"/>
          <p14:tracePt t="432592" x="5227638" y="5067300"/>
          <p14:tracePt t="432627" x="5227638" y="5016500"/>
          <p14:tracePt t="432633" x="5227638" y="5005388"/>
          <p14:tracePt t="432661" x="5227638" y="4994275"/>
          <p14:tracePt t="432665" x="5227638" y="4965700"/>
          <p14:tracePt t="432695" x="5227638" y="4938713"/>
          <p14:tracePt t="432698" x="5227638" y="4927600"/>
          <p14:tracePt t="432728" x="5194300" y="4887913"/>
          <p14:tracePt t="432761" x="5165725" y="4860925"/>
          <p14:tracePt t="432794" x="5154613" y="4838700"/>
          <p14:tracePt t="433017" x="5138738" y="4843463"/>
          <p14:tracePt t="433097" x="5127625" y="4854575"/>
          <p14:tracePt t="433145" x="5116513" y="4854575"/>
          <p14:tracePt t="433319" x="5116513" y="4849813"/>
          <p14:tracePt t="433417" x="5121275" y="4838700"/>
          <p14:tracePt t="433513" x="5132388" y="4821238"/>
          <p14:tracePt t="433917" x="5127625" y="4843463"/>
          <p14:tracePt t="433925" x="5127625" y="4860925"/>
          <p14:tracePt t="433932" x="5110163" y="4887913"/>
          <p14:tracePt t="433959" x="5010150" y="5056188"/>
          <p14:tracePt t="433992" x="4959350" y="5289550"/>
          <p14:tracePt t="433996" x="4959350" y="5340350"/>
          <p14:tracePt t="434026" x="4959350" y="5564188"/>
          <p14:tracePt t="434059" x="4970463" y="5753100"/>
          <p14:tracePt t="434092" x="5003800" y="5875338"/>
          <p14:tracePt t="434095" x="5032375" y="5903913"/>
          <p14:tracePt t="434127" x="5072063" y="5988050"/>
          <p14:tracePt t="434130" x="5105400" y="6021388"/>
          <p14:tracePt t="434161" x="5205413" y="6103938"/>
          <p14:tracePt t="434195" x="5305425" y="6138863"/>
          <p14:tracePt t="434227" x="5556250" y="6154738"/>
          <p14:tracePt t="434233" x="5607050" y="6165850"/>
          <p14:tracePt t="434260" x="5853113" y="6165850"/>
          <p14:tracePt t="434292" x="6142038" y="6165850"/>
          <p14:tracePt t="434296" x="6208713" y="6165850"/>
          <p14:tracePt t="434326" x="6337300" y="6199188"/>
          <p14:tracePt t="434329" x="6348413" y="6199188"/>
          <p14:tracePt t="434428" x="6365875" y="6194425"/>
          <p14:tracePt t="434445" x="6392863" y="6165850"/>
          <p14:tracePt t="434461" x="6415088" y="6154738"/>
          <p14:tracePt t="434494" x="6505575" y="6048375"/>
          <p14:tracePt t="434527" x="6543675" y="6026150"/>
          <p14:tracePt t="434561" x="6661150" y="5992813"/>
          <p14:tracePt t="434566" x="6672263" y="5992813"/>
          <p14:tracePt t="434595" x="6683375" y="5992813"/>
          <p14:tracePt t="434668" x="6683375" y="5976938"/>
          <p14:tracePt t="434685" x="6678613" y="5965825"/>
          <p14:tracePt t="434701" x="6667500" y="5954713"/>
          <p14:tracePt t="434728" x="6627813" y="5954713"/>
          <p14:tracePt t="434762" x="6610350" y="5943600"/>
          <p14:tracePt t="434862" x="6599238" y="5943600"/>
          <p14:tracePt t="434869" x="6623050" y="5965825"/>
          <p14:tracePt t="434895" x="6638925" y="6110288"/>
          <p14:tracePt t="434927" x="6650038" y="6199188"/>
          <p14:tracePt t="435069" x="6716713" y="6154738"/>
          <p14:tracePt t="435076" x="6767513" y="6121400"/>
          <p14:tracePt t="435095" x="6783388" y="6059488"/>
          <p14:tracePt t="435127" x="6829425" y="5943600"/>
          <p14:tracePt t="435133" x="6829425" y="5932488"/>
          <p14:tracePt t="435161" x="6829425" y="5848350"/>
          <p14:tracePt t="435165" x="6829425" y="5819775"/>
          <p14:tracePt t="435194" x="6818313" y="5691188"/>
          <p14:tracePt t="435198" x="6778625" y="5664200"/>
          <p14:tracePt t="435228" x="6705600" y="5630863"/>
          <p14:tracePt t="435261" x="6610350" y="5630863"/>
          <p14:tracePt t="435295" x="6554788" y="5641975"/>
          <p14:tracePt t="435328" x="6538913" y="5708650"/>
          <p14:tracePt t="435360" x="6505575" y="5903913"/>
          <p14:tracePt t="435365" x="6505575" y="5932488"/>
          <p14:tracePt t="435394" x="6505575" y="6076950"/>
          <p14:tracePt t="435398" x="6505575" y="6103938"/>
          <p14:tracePt t="435428" x="6505575" y="6216650"/>
          <p14:tracePt t="435461" x="6543675" y="6356350"/>
          <p14:tracePt t="435517" x="6554788" y="6367463"/>
          <p14:tracePt t="435565" x="6583363" y="6345238"/>
          <p14:tracePt t="435573" x="6599238" y="6334125"/>
          <p14:tracePt t="435595" x="6656388" y="6316663"/>
          <p14:tracePt t="435598" x="6667500" y="6305550"/>
          <p14:tracePt t="435629" x="6705600" y="6261100"/>
          <p14:tracePt t="435661" x="6734175" y="6165850"/>
          <p14:tracePt t="435695" x="6750050" y="5970588"/>
          <p14:tracePt t="435700" x="6750050" y="5943600"/>
          <p14:tracePt t="435728" x="6745288" y="5892800"/>
          <p14:tracePt t="435761" x="6727825" y="5864225"/>
          <p14:tracePt t="435794" x="6645275" y="5837238"/>
          <p14:tracePt t="435798" x="6634163" y="5837238"/>
          <p14:tracePt t="435829" x="6623050" y="5837238"/>
          <p14:tracePt t="435861" x="6583363" y="5837238"/>
          <p14:tracePt t="435895" x="6465888" y="5932488"/>
          <p14:tracePt t="435901" x="6465888" y="5948363"/>
          <p14:tracePt t="435928" x="6438900" y="5976938"/>
          <p14:tracePt t="435932" x="6438900" y="6003925"/>
          <p14:tracePt t="435961" x="6438900" y="6026150"/>
          <p14:tracePt t="435965" x="6438900" y="6054725"/>
          <p14:tracePt t="435995" x="6443663" y="6127750"/>
          <p14:tracePt t="436028" x="6472238" y="6199188"/>
          <p14:tracePt t="436061" x="6550025" y="6272213"/>
          <p14:tracePt t="436095" x="6561138" y="6299200"/>
          <p14:tracePt t="436129" x="6588125" y="6311900"/>
          <p14:tracePt t="436133" x="6599238" y="6311900"/>
          <p14:tracePt t="436159" x="6627813" y="6311900"/>
          <p14:tracePt t="436193" x="6638925" y="6311900"/>
          <p14:tracePt t="436196" x="6667500" y="6288088"/>
          <p14:tracePt t="436226" x="6667500" y="6188075"/>
          <p14:tracePt t="436228" x="6667500" y="6121400"/>
          <p14:tracePt t="436260" x="6667500" y="5988050"/>
          <p14:tracePt t="436293" x="6645275" y="5943600"/>
          <p14:tracePt t="436331" x="6634163" y="5943600"/>
          <p14:tracePt t="436359" x="6577013" y="5970588"/>
          <p14:tracePt t="436393" x="6370638" y="6070600"/>
          <p14:tracePt t="436397" x="6370638" y="6081713"/>
          <p14:tracePt t="436426" x="6359525" y="6092825"/>
          <p14:tracePt t="436460" x="6343650" y="6121400"/>
          <p14:tracePt t="436492" x="6381750" y="6205538"/>
          <p14:tracePt t="436526" x="6443663" y="6276975"/>
          <p14:tracePt t="436587" x="6454775" y="6276975"/>
          <p14:tracePt t="436603" x="6483350" y="6276975"/>
          <p14:tracePt t="436626" x="6521450" y="6272213"/>
          <p14:tracePt t="436628" x="6532563" y="6254750"/>
          <p14:tracePt t="436660" x="6561138" y="6176963"/>
          <p14:tracePt t="436693" x="6561138" y="6026150"/>
          <p14:tracePt t="436726" x="6561138" y="5892800"/>
          <p14:tracePt t="436759" x="6527800" y="5864225"/>
          <p14:tracePt t="436793" x="6516688" y="5864225"/>
          <p14:tracePt t="436826" x="6432550" y="5886450"/>
          <p14:tracePt t="436859" x="6381750" y="6026150"/>
          <p14:tracePt t="436892" x="6381750" y="6065838"/>
          <p14:tracePt t="436896" x="6381750" y="6092825"/>
          <p14:tracePt t="436926" x="6381750" y="6103938"/>
          <p14:tracePt t="436928" x="6381750" y="6121400"/>
          <p14:tracePt t="436960" x="6421438" y="6132513"/>
          <p14:tracePt t="436993" x="6454775" y="6132513"/>
          <p14:tracePt t="437026" x="6472238" y="6132513"/>
          <p14:tracePt t="437059" x="6483350" y="6132513"/>
          <p14:tracePt t="437093" x="6527800" y="6121400"/>
          <p14:tracePt t="437096" x="6538913" y="6110288"/>
          <p14:tracePt t="437126" x="6594475" y="6043613"/>
          <p14:tracePt t="437377" x="6594475" y="6026150"/>
          <p14:tracePt t="437385" x="6605588" y="6015038"/>
          <p14:tracePt t="437394" x="6605588" y="5988050"/>
          <p14:tracePt t="437426" x="6650038" y="5919788"/>
          <p14:tracePt t="437459" x="6667500" y="5691188"/>
          <p14:tracePt t="437465" x="6667500" y="5641975"/>
          <p14:tracePt t="437493" x="6667500" y="5440363"/>
          <p14:tracePt t="437496" x="6667500" y="5391150"/>
          <p14:tracePt t="437526" x="6667500" y="5229225"/>
          <p14:tracePt t="437529" x="6667500" y="5200650"/>
          <p14:tracePt t="437561" x="6667500" y="5067300"/>
          <p14:tracePt t="437593" x="6667500" y="4965700"/>
          <p14:tracePt t="437626" x="6667500" y="4887913"/>
          <p14:tracePt t="437660" x="6667500" y="4832350"/>
          <p14:tracePt t="437693" x="6667500" y="4781550"/>
          <p14:tracePt t="437696" x="6667500" y="4754563"/>
          <p14:tracePt t="437728" x="6667500" y="4643438"/>
          <p14:tracePt t="437762" x="6678613" y="4559300"/>
          <p14:tracePt t="439088" x="6656388" y="4570413"/>
          <p14:tracePt t="439097" x="6645275" y="4570413"/>
          <p14:tracePt t="439128" x="6645275" y="4597400"/>
          <p14:tracePt t="439161" x="6645275" y="4619625"/>
          <p14:tracePt t="439194" x="6645275" y="4630738"/>
          <p14:tracePt t="439457" x="6645275" y="4648200"/>
          <p14:tracePt t="439473" x="6645275" y="4659313"/>
          <p14:tracePt t="439494" x="6650038" y="4670425"/>
          <p14:tracePt t="442435" x="0" y="0"/>
        </p14:tracePtLst>
        <p14:tracePtLst>
          <p14:tracePt t="443778" x="1009650" y="6115050"/>
          <p14:tracePt t="443787" x="1009650" y="6103938"/>
          <p14:tracePt t="443815" x="1020763" y="6103938"/>
          <p14:tracePt t="443831" x="1031875" y="6092825"/>
          <p14:tracePt t="443859" x="1042988" y="6081713"/>
          <p14:tracePt t="443892" x="1098550" y="6010275"/>
          <p14:tracePt t="443896" x="1116013" y="5976938"/>
          <p14:tracePt t="443928" x="1200150" y="5719763"/>
          <p14:tracePt t="443960" x="1266825" y="5568950"/>
          <p14:tracePt t="443992" x="1266825" y="5413375"/>
          <p14:tracePt t="444026" x="1282700" y="5240338"/>
          <p14:tracePt t="444059" x="1300163" y="5100638"/>
          <p14:tracePt t="444063" x="1300163" y="5089525"/>
          <p14:tracePt t="444093" x="1300163" y="5033963"/>
          <p14:tracePt t="444096" x="1311275" y="5022850"/>
          <p14:tracePt t="444126" x="1311275" y="4994275"/>
          <p14:tracePt t="444128" x="1327150" y="4983163"/>
          <p14:tracePt t="444160" x="1384300" y="4883150"/>
          <p14:tracePt t="444192" x="1384300" y="4803775"/>
          <p14:tracePt t="444226" x="1384300" y="4787900"/>
          <p14:tracePt t="444259" x="1411288" y="4748213"/>
          <p14:tracePt t="444360" x="1428750" y="4821238"/>
          <p14:tracePt t="444369" x="1428750" y="4838700"/>
          <p14:tracePt t="444395" x="1500188" y="5072063"/>
          <p14:tracePt t="444428" x="1612900" y="5384800"/>
          <p14:tracePt t="444432" x="1646238" y="5457825"/>
          <p14:tracePt t="444461" x="1690688" y="5513388"/>
          <p14:tracePt t="444497" x="1690688" y="5524500"/>
          <p14:tracePt t="444528" x="1819275" y="5635625"/>
          <p14:tracePt t="444561" x="1935163" y="5724525"/>
          <p14:tracePt t="444594" x="2052638" y="5786438"/>
          <p14:tracePt t="444602" x="2070100" y="5797550"/>
          <p14:tracePt t="444628" x="2119313" y="5853113"/>
          <p14:tracePt t="444632" x="2136775" y="5853113"/>
          <p14:tracePt t="444661" x="2176463" y="5864225"/>
          <p14:tracePt t="444665" x="2187575" y="5881688"/>
          <p14:tracePt t="444696" x="2225675" y="5892800"/>
          <p14:tracePt t="444729" x="2254250" y="5892800"/>
          <p14:tracePt t="444761" x="2265363" y="5892800"/>
          <p14:tracePt t="444809" x="2309813" y="5908675"/>
          <p14:tracePt t="444828" x="2332038" y="5932488"/>
          <p14:tracePt t="444832" x="2349500" y="5943600"/>
          <p14:tracePt t="444921" x="2338388" y="5943600"/>
          <p14:tracePt t="444937" x="2325688" y="5943600"/>
          <p14:tracePt t="444961" x="2270125" y="5937250"/>
          <p14:tracePt t="444996" x="2198688" y="5815013"/>
          <p14:tracePt t="445027" x="2130425" y="5748338"/>
          <p14:tracePt t="445033" x="2114550" y="5719763"/>
          <p14:tracePt t="445061" x="2103438" y="5686425"/>
          <p14:tracePt t="445192" x="0" y="0"/>
        </p14:tracePtLst>
        <p14:tracePtLst>
          <p14:tracePt t="446214" x="2600325" y="6210300"/>
          <p14:tracePt t="446333" x="2600325" y="6199188"/>
          <p14:tracePt t="446349" x="2600325" y="6176963"/>
          <p14:tracePt t="446361" x="2600325" y="6127750"/>
          <p14:tracePt t="446366" x="2600325" y="6115050"/>
          <p14:tracePt t="446394" x="2633663" y="6010275"/>
          <p14:tracePt t="446397" x="2644775" y="5992813"/>
          <p14:tracePt t="446430" x="2644775" y="5881688"/>
          <p14:tracePt t="446461" x="2660650" y="5775325"/>
          <p14:tracePt t="446494" x="2660650" y="5697538"/>
          <p14:tracePt t="446529" x="2671763" y="5602288"/>
          <p14:tracePt t="446534" x="2671763" y="5586413"/>
          <p14:tracePt t="446559" x="2705100" y="5518150"/>
          <p14:tracePt t="446563" x="2705100" y="5507038"/>
          <p14:tracePt t="446593" x="2705100" y="5451475"/>
          <p14:tracePt t="446595" x="2705100" y="5424488"/>
          <p14:tracePt t="446627" x="2705100" y="5322888"/>
          <p14:tracePt t="446659" x="2705100" y="5229225"/>
          <p14:tracePt t="446693" x="2705100" y="5127625"/>
          <p14:tracePt t="446695" x="2705100" y="5116513"/>
          <p14:tracePt t="446726" x="2693988" y="5060950"/>
          <p14:tracePt t="446729" x="2682875" y="5049838"/>
          <p14:tracePt t="446812" x="2667000" y="5038725"/>
          <p14:tracePt t="446828" x="2655888" y="5038725"/>
          <p14:tracePt t="446845" x="2644775" y="5038725"/>
          <p14:tracePt t="446862" x="2633663" y="5038725"/>
          <p14:tracePt t="446896" x="2616200" y="5038725"/>
          <p14:tracePt t="446928" x="2566988" y="5072063"/>
          <p14:tracePt t="446961" x="2498725" y="5229225"/>
          <p14:tracePt t="446966" x="2482850" y="5278438"/>
          <p14:tracePt t="446994" x="2438400" y="5395913"/>
          <p14:tracePt t="446999" x="2438400" y="5462588"/>
          <p14:tracePt t="447028" x="2438400" y="5580063"/>
          <p14:tracePt t="447061" x="2438400" y="5657850"/>
          <p14:tracePt t="447094" x="2438400" y="5748338"/>
          <p14:tracePt t="447100" x="2438400" y="5770563"/>
          <p14:tracePt t="447126" x="2438400" y="5826125"/>
          <p14:tracePt t="447159" x="2438400" y="5992813"/>
          <p14:tracePt t="447193" x="2449513" y="6165850"/>
          <p14:tracePt t="447197" x="2449513" y="6216650"/>
          <p14:tracePt t="447226" x="2449513" y="6254750"/>
          <p14:tracePt t="447229" x="2449513" y="6265863"/>
          <p14:tracePt t="447260" x="2460625" y="6305550"/>
          <p14:tracePt t="447293" x="2476500" y="6316663"/>
          <p14:tracePt t="447326" x="2487613" y="6327775"/>
          <p14:tracePt t="447360" x="2498725" y="6345238"/>
          <p14:tracePt t="447405" x="2509838" y="6345238"/>
          <p14:tracePt t="447429" x="2527300" y="6345238"/>
          <p14:tracePt t="447462" x="2566988" y="6356350"/>
          <p14:tracePt t="447495" x="2616200" y="6356350"/>
          <p14:tracePt t="447527" x="2682875" y="6305550"/>
          <p14:tracePt t="447532" x="2682875" y="6283325"/>
          <p14:tracePt t="447561" x="2700338" y="6115050"/>
          <p14:tracePt t="447565" x="2700338" y="6026150"/>
          <p14:tracePt t="447594" x="2700338" y="5842000"/>
          <p14:tracePt t="447597" x="2700338" y="5808663"/>
          <p14:tracePt t="447628" x="2700338" y="5748338"/>
          <p14:tracePt t="447661" x="2700338" y="5635625"/>
          <p14:tracePt t="447696" x="2649538" y="5513388"/>
          <p14:tracePt t="447728" x="2611438" y="5451475"/>
          <p14:tracePt t="447763" x="2611438" y="5435600"/>
          <p14:tracePt t="447795" x="2566988" y="5362575"/>
          <p14:tracePt t="447798" x="2549525" y="5351463"/>
          <p14:tracePt t="447828" x="2509838" y="5295900"/>
          <p14:tracePt t="447918" x="2498725" y="5295900"/>
          <p14:tracePt t="447926" x="2487613" y="5300663"/>
          <p14:tracePt t="447933" x="2460625" y="5329238"/>
          <p14:tracePt t="447959" x="2393950" y="5462588"/>
          <p14:tracePt t="447992" x="2382838" y="5540375"/>
          <p14:tracePt t="447996" x="2365375" y="5557838"/>
          <p14:tracePt t="448026" x="2365375" y="5680075"/>
          <p14:tracePt t="448028" x="2365375" y="5708650"/>
          <p14:tracePt t="448059" x="2365375" y="5915025"/>
          <p14:tracePt t="448093" x="2376488" y="6110288"/>
          <p14:tracePt t="448125" x="2443163" y="6227763"/>
          <p14:tracePt t="448159" x="2487613" y="6327775"/>
          <p14:tracePt t="448164" x="2487613" y="6338888"/>
          <p14:tracePt t="448192" x="2509838" y="6394450"/>
          <p14:tracePt t="448196" x="2538413" y="6405563"/>
          <p14:tracePt t="448226" x="2555875" y="6434138"/>
          <p14:tracePt t="448228" x="2566988" y="6461125"/>
          <p14:tracePt t="448261" x="2578100" y="6472238"/>
          <p14:tracePt t="448317" x="2593975" y="6472238"/>
          <p14:tracePt t="448328" x="2605088" y="6489700"/>
          <p14:tracePt t="448362" x="2700338" y="6500813"/>
          <p14:tracePt t="448366" x="2716213" y="6511925"/>
          <p14:tracePt t="448428" x="2744788" y="6507163"/>
          <p14:tracePt t="448438" x="2755900" y="6489700"/>
          <p14:tracePt t="448462" x="2840038" y="6389688"/>
          <p14:tracePt t="448495" x="2840038" y="6288088"/>
          <p14:tracePt t="448500" x="2855913" y="6261100"/>
          <p14:tracePt t="448528" x="2873375" y="6138863"/>
          <p14:tracePt t="448532" x="2873375" y="6110288"/>
          <p14:tracePt t="448561" x="2884488" y="5999163"/>
          <p14:tracePt t="448565" x="2884488" y="5970588"/>
          <p14:tracePt t="448594" x="2884488" y="5786438"/>
          <p14:tracePt t="448598" x="2884488" y="5759450"/>
          <p14:tracePt t="448628" x="2878138" y="5568950"/>
          <p14:tracePt t="448661" x="2878138" y="5502275"/>
          <p14:tracePt t="448694" x="2878138" y="5462588"/>
          <p14:tracePt t="448728" x="2851150" y="5402263"/>
          <p14:tracePt t="448734" x="2851150" y="5373688"/>
          <p14:tracePt t="448761" x="2833688" y="5300663"/>
          <p14:tracePt t="448765" x="2806700" y="5284788"/>
          <p14:tracePt t="448794" x="2795588" y="5262563"/>
          <p14:tracePt t="448893" x="2784475" y="5262563"/>
          <p14:tracePt t="448900" x="2767013" y="5262563"/>
          <p14:tracePt t="448928" x="2716213" y="5284788"/>
          <p14:tracePt t="448934" x="2705100" y="5295900"/>
          <p14:tracePt t="448961" x="2571750" y="5424488"/>
          <p14:tracePt t="448994" x="2498725" y="5619750"/>
          <p14:tracePt t="449028" x="2476500" y="5870575"/>
          <p14:tracePt t="449033" x="2476500" y="5897563"/>
          <p14:tracePt t="449061" x="2476500" y="6010275"/>
          <p14:tracePt t="449065" x="2476500" y="6048375"/>
          <p14:tracePt t="449094" x="2476500" y="6103938"/>
          <p14:tracePt t="449097" x="2476500" y="6127750"/>
          <p14:tracePt t="449131" x="2476500" y="6243638"/>
          <p14:tracePt t="449161" x="2476500" y="6394450"/>
          <p14:tracePt t="449195" x="2476500" y="6496050"/>
          <p14:tracePt t="449229" x="2527300" y="6518275"/>
          <p14:tracePt t="449234" x="2538413" y="6534150"/>
          <p14:tracePt t="449261" x="2549525" y="6545263"/>
          <p14:tracePt t="449313" x="2566988" y="6545263"/>
          <p14:tracePt t="449328" x="2593975" y="6534150"/>
          <p14:tracePt t="449361" x="2682875" y="6378575"/>
          <p14:tracePt t="449394" x="2740025" y="6143625"/>
          <p14:tracePt t="449428" x="2740025" y="5948363"/>
          <p14:tracePt t="449433" x="2740025" y="5886450"/>
          <p14:tracePt t="449461" x="2711450" y="5735638"/>
          <p14:tracePt t="449465" x="2711450" y="5691188"/>
          <p14:tracePt t="449494" x="2627313" y="5524500"/>
          <p14:tracePt t="449499" x="2627313" y="5507038"/>
          <p14:tracePt t="449528" x="2566988" y="5391150"/>
          <p14:tracePt t="449561" x="2516188" y="5322888"/>
          <p14:tracePt t="449594" x="2465388" y="5273675"/>
          <p14:tracePt t="449602" x="2465388" y="5262563"/>
          <p14:tracePt t="449627" x="2449513" y="5251450"/>
          <p14:tracePt t="449761" x="2438400" y="5251450"/>
          <p14:tracePt t="449777" x="2409825" y="5251450"/>
          <p14:tracePt t="449795" x="2387600" y="5256213"/>
          <p14:tracePt t="449828" x="2354263" y="5435600"/>
          <p14:tracePt t="449861" x="2354263" y="5702300"/>
          <p14:tracePt t="449866" x="2354263" y="5792788"/>
          <p14:tracePt t="449895" x="2398713" y="5937250"/>
          <p14:tracePt t="449899" x="2398713" y="5954713"/>
          <p14:tracePt t="449928" x="2427288" y="5976938"/>
          <p14:tracePt t="450223" x="0" y="0"/>
        </p14:tracePtLst>
        <p14:tracePtLst>
          <p14:tracePt t="455554" x="592138" y="5965825"/>
          <p14:tracePt t="455624" x="579438" y="5954713"/>
          <p14:tracePt t="455689" x="603250" y="5954713"/>
          <p14:tracePt t="455698" x="614363" y="5943600"/>
          <p14:tracePt t="455728" x="636588" y="5943600"/>
          <p14:tracePt t="456041" x="663575" y="5926138"/>
          <p14:tracePt t="456049" x="681038" y="5926138"/>
          <p14:tracePt t="456425" x="692150" y="5915025"/>
          <p14:tracePt t="456439" x="0" y="0"/>
        </p14:tracePtLst>
        <p14:tracePtLst>
          <p14:tracePt t="459550" x="747713" y="5067300"/>
          <p14:tracePt t="459685" x="741363" y="5056188"/>
          <p14:tracePt t="459701" x="725488" y="5027613"/>
          <p14:tracePt t="459709" x="725488" y="5016500"/>
          <p14:tracePt t="460323" x="0" y="0"/>
        </p14:tracePtLst>
        <p14:tracePtLst>
          <p14:tracePt t="461426" x="2544763" y="5919788"/>
          <p14:tracePt t="461528" x="2555875" y="5908675"/>
          <p14:tracePt t="461536" x="2566988" y="5881688"/>
          <p14:tracePt t="461561" x="2627313" y="5808663"/>
          <p14:tracePt t="461594" x="2655888" y="5691188"/>
          <p14:tracePt t="461628" x="2671763" y="5608638"/>
          <p14:tracePt t="461632" x="2671763" y="5580063"/>
          <p14:tracePt t="461662" x="2700338" y="5507038"/>
          <p14:tracePt t="461666" x="2700338" y="5495925"/>
          <p14:tracePt t="461694" x="2711450" y="5429250"/>
          <p14:tracePt t="461698" x="2711450" y="5384800"/>
          <p14:tracePt t="461728" x="2755900" y="5262563"/>
          <p14:tracePt t="461761" x="2773363" y="5160963"/>
          <p14:tracePt t="461769" x="2773363" y="5133975"/>
          <p14:tracePt t="461795" x="2784475" y="5111750"/>
          <p14:tracePt t="461828" x="2784475" y="5045075"/>
          <p14:tracePt t="461833" x="2784475" y="4999038"/>
          <p14:tracePt t="461842" x="2784475" y="4987925"/>
          <p14:tracePt t="461860" x="2784475" y="4976813"/>
          <p14:tracePt t="461893" x="2784475" y="4965700"/>
          <p14:tracePt t="461896" x="2784475" y="4949825"/>
          <p14:tracePt t="461926" x="2784475" y="4910138"/>
          <p14:tracePt t="461929" x="2784475" y="4887913"/>
          <p14:tracePt t="461961" x="2784475" y="4821238"/>
          <p14:tracePt t="462072" x="2784475" y="4872038"/>
          <p14:tracePt t="462080" x="2784475" y="4887913"/>
          <p14:tracePt t="462093" x="2784475" y="4927600"/>
          <p14:tracePt t="462126" x="2800350" y="5105400"/>
          <p14:tracePt t="462129" x="2817813" y="5138738"/>
          <p14:tracePt t="462160" x="2817813" y="5160963"/>
          <p14:tracePt t="462194" x="2817813" y="5200650"/>
          <p14:tracePt t="462226" x="2844800" y="5356225"/>
          <p14:tracePt t="462259" x="2911475" y="5513388"/>
          <p14:tracePt t="462293" x="2935288" y="5575300"/>
          <p14:tracePt t="462296" x="2935288" y="5602288"/>
          <p14:tracePt t="462326" x="2968625" y="5646738"/>
          <p14:tracePt t="462329" x="2979738" y="5675313"/>
          <p14:tracePt t="462361" x="3062288" y="5759450"/>
          <p14:tracePt t="462392" x="3119438" y="5826125"/>
          <p14:tracePt t="462426" x="3168650" y="5864225"/>
          <p14:tracePt t="462460" x="3224213" y="5919788"/>
          <p14:tracePt t="462493" x="3319463" y="5959475"/>
          <p14:tracePt t="462496" x="3336925" y="5959475"/>
          <p14:tracePt t="462526" x="3408363" y="5992813"/>
          <p14:tracePt t="462560" x="3470275" y="6026150"/>
          <p14:tracePt t="462593" x="3492500" y="6037263"/>
          <p14:tracePt t="462626" x="3503613" y="6048375"/>
          <p14:tracePt t="462713" x="3481388" y="6026150"/>
          <p14:tracePt t="462720" x="3470275" y="6015038"/>
          <p14:tracePt t="462729" x="3459163" y="6015038"/>
          <p14:tracePt t="462761" x="3363913" y="5919788"/>
          <p14:tracePt t="462795" x="3219450" y="5775325"/>
          <p14:tracePt t="462828" x="3101975" y="5613400"/>
          <p14:tracePt t="462833" x="3090863" y="5602288"/>
          <p14:tracePt t="462861" x="3028950" y="5513388"/>
          <p14:tracePt t="462866" x="3013075" y="5484813"/>
          <p14:tracePt t="462895" x="2917825" y="5402263"/>
          <p14:tracePt t="462898" x="2884488" y="5373688"/>
          <p14:tracePt t="462930" x="2817813" y="5307013"/>
          <p14:tracePt t="462961" x="2778125" y="5222875"/>
          <p14:tracePt t="462994" x="2722563" y="5172075"/>
          <p14:tracePt t="463028" x="2678113" y="5049838"/>
          <p14:tracePt t="463033" x="2660650" y="5022850"/>
          <p14:tracePt t="463061" x="2644775" y="4910138"/>
          <p14:tracePt t="463065" x="2644775" y="4899025"/>
          <p14:tracePt t="463094" x="2644775" y="4860925"/>
          <p14:tracePt t="463099" x="2644775" y="4849813"/>
          <p14:tracePt t="463128" x="2644775" y="4799013"/>
          <p14:tracePt t="463161" x="2644775" y="4781550"/>
          <p14:tracePt t="463273" x="2644775" y="4821238"/>
          <p14:tracePt t="463280" x="2644775" y="4832350"/>
          <p14:tracePt t="463295" x="2644775" y="4894263"/>
          <p14:tracePt t="463300" x="2644775" y="4983163"/>
          <p14:tracePt t="463325" x="2644775" y="5160963"/>
          <p14:tracePt t="463328" x="2644775" y="5211763"/>
          <p14:tracePt t="463359" x="2644775" y="5273675"/>
          <p14:tracePt t="463394" x="2644775" y="5284788"/>
          <p14:tracePt t="463402" x="2644775" y="5295900"/>
          <p14:tracePt t="463428" x="2644775" y="5345113"/>
          <p14:tracePt t="463431" x="2644775" y="5380038"/>
          <p14:tracePt t="463461" x="2633663" y="5446713"/>
          <p14:tracePt t="463465" x="2633663" y="5473700"/>
          <p14:tracePt t="463494" x="2633663" y="5529263"/>
          <p14:tracePt t="463499" x="2633663" y="5540375"/>
          <p14:tracePt t="463528" x="2633663" y="5591175"/>
          <p14:tracePt t="463561" x="2633663" y="5619750"/>
          <p14:tracePt t="463566" x="2633663" y="5630863"/>
          <p14:tracePt t="463595" x="2633663" y="5657850"/>
          <p14:tracePt t="463599" x="2633663" y="5697538"/>
          <p14:tracePt t="463628" x="2633663" y="5781675"/>
          <p14:tracePt t="463661" x="2633663" y="5803900"/>
          <p14:tracePt t="463697" x="2633663" y="5819775"/>
          <p14:tracePt t="463728" x="2633663" y="5881688"/>
          <p14:tracePt t="463760" x="2616200" y="5919788"/>
          <p14:tracePt t="463880" x="2627313" y="5915025"/>
          <p14:tracePt t="463888" x="2638425" y="5886450"/>
          <p14:tracePt t="463895" x="2655888" y="5853113"/>
          <p14:tracePt t="463926" x="2705100" y="5724525"/>
          <p14:tracePt t="463929" x="2705100" y="5657850"/>
          <p14:tracePt t="463959" x="2740025" y="5468938"/>
          <p14:tracePt t="463993" x="2767013" y="5273675"/>
          <p14:tracePt t="464026" x="2767013" y="5078413"/>
          <p14:tracePt t="464060" x="2767013" y="4994275"/>
          <p14:tracePt t="464094" x="2767013" y="4954588"/>
          <p14:tracePt t="464126" x="2767013" y="4916488"/>
          <p14:tracePt t="464300" x="2778125" y="4916488"/>
          <p14:tracePt t="464307" x="2778125" y="4972050"/>
          <p14:tracePt t="464325" x="2811463" y="5089525"/>
          <p14:tracePt t="464361" x="2924175" y="5362575"/>
          <p14:tracePt t="464367" x="2940050" y="5429250"/>
          <p14:tracePt t="464394" x="3001963" y="5524500"/>
          <p14:tracePt t="464398" x="3001963" y="5535613"/>
          <p14:tracePt t="464428" x="3028950" y="5591175"/>
          <p14:tracePt t="464461" x="3101975" y="5719763"/>
          <p14:tracePt t="464495" x="3157538" y="5803900"/>
          <p14:tracePt t="464528" x="3168650" y="5819775"/>
          <p14:tracePt t="464564" x="3213100" y="5830888"/>
          <p14:tracePt t="464595" x="3263900" y="5859463"/>
          <p14:tracePt t="464598" x="3279775" y="5886450"/>
          <p14:tracePt t="464628" x="3302000" y="5897563"/>
          <p14:tracePt t="464662" x="3330575" y="5915025"/>
          <p14:tracePt t="464764" x="3341688" y="5915025"/>
          <p14:tracePt t="464780" x="3336925" y="5892800"/>
          <p14:tracePt t="464795" x="3336925" y="5875338"/>
          <p14:tracePt t="464799" x="3319463" y="5875338"/>
          <p14:tracePt t="464828" x="3186113" y="5819775"/>
          <p14:tracePt t="464863" x="3001963" y="5702300"/>
          <p14:tracePt t="464894" x="2867025" y="5597525"/>
          <p14:tracePt t="464927" x="2773363" y="5473700"/>
          <p14:tracePt t="464933" x="2722563" y="5424488"/>
          <p14:tracePt t="464961" x="2678113" y="5329238"/>
          <p14:tracePt t="464965" x="2660650" y="5300663"/>
          <p14:tracePt t="464995" x="2644775" y="5233988"/>
          <p14:tracePt t="464998" x="2644775" y="5218113"/>
          <p14:tracePt t="465028" x="2644775" y="5133975"/>
          <p14:tracePt t="465061" x="2644775" y="5033963"/>
          <p14:tracePt t="465095" x="2667000" y="4938713"/>
          <p14:tracePt t="465127" x="2693988" y="4799013"/>
          <p14:tracePt t="465133" x="2693988" y="4787900"/>
          <p14:tracePt t="465161" x="2693988" y="4776788"/>
          <p14:tracePt t="465228" x="2693988" y="4810125"/>
          <p14:tracePt t="465237" x="2693988" y="4827588"/>
          <p14:tracePt t="465261" x="2762250" y="5045075"/>
          <p14:tracePt t="465295" x="2817813" y="5351463"/>
          <p14:tracePt t="465300" x="2817813" y="5418138"/>
          <p14:tracePt t="465328" x="2817813" y="5540375"/>
          <p14:tracePt t="465334" x="2817813" y="5568950"/>
          <p14:tracePt t="465361" x="2817813" y="5624513"/>
          <p14:tracePt t="465366" x="2817813" y="5691188"/>
          <p14:tracePt t="465395" x="2795588" y="5759450"/>
          <p14:tracePt t="465398" x="2795588" y="5775325"/>
          <p14:tracePt t="465428" x="2751138" y="5830888"/>
          <p14:tracePt t="465947" x="0" y="0"/>
        </p14:tracePtLst>
        <p14:tracePtLst>
          <p14:tracePt t="468105" x="2498725" y="5886450"/>
          <p14:tracePt t="468177" x="2509838" y="5886450"/>
          <p14:tracePt t="468185" x="2527300" y="5886450"/>
          <p14:tracePt t="468194" x="2555875" y="5881688"/>
          <p14:tracePt t="468226" x="2711450" y="5781675"/>
          <p14:tracePt t="468259" x="2762250" y="5741988"/>
          <p14:tracePt t="468292" x="2778125" y="5730875"/>
          <p14:tracePt t="468327" x="2778125" y="5691188"/>
          <p14:tracePt t="468359" x="2778125" y="5608638"/>
          <p14:tracePt t="468392" x="2778125" y="5513388"/>
          <p14:tracePt t="468426" x="2806700" y="5446713"/>
          <p14:tracePt t="468459" x="2806700" y="5367338"/>
          <p14:tracePt t="468492" x="2806700" y="5300663"/>
          <p14:tracePt t="468524" x="2833688" y="5218113"/>
          <p14:tracePt t="468526" x="2851150" y="5149850"/>
          <p14:tracePt t="468557" x="2851150" y="5127625"/>
          <p14:tracePt t="468558" x="2862263" y="5100638"/>
          <p14:tracePt t="468591" x="2895600" y="5072063"/>
          <p14:tracePt t="468624" x="2895600" y="5033963"/>
          <p14:tracePt t="468657" x="2895600" y="4994275"/>
          <p14:tracePt t="468691" x="2895600" y="4927600"/>
          <p14:tracePt t="468724" x="2895600" y="4899025"/>
          <p14:tracePt t="468816" x="2884488" y="4887913"/>
          <p14:tracePt t="468831" x="2873375" y="4887913"/>
          <p14:tracePt t="468858" x="2828925" y="5027613"/>
          <p14:tracePt t="468892" x="2828925" y="5295900"/>
          <p14:tracePt t="468925" x="2833688" y="5546725"/>
          <p14:tracePt t="468927" x="2851150" y="5580063"/>
          <p14:tracePt t="468958" x="2867025" y="5591175"/>
          <p14:tracePt t="468993" x="2906713" y="5608638"/>
          <p14:tracePt t="469025" x="2973388" y="5646738"/>
          <p14:tracePt t="469058" x="3079750" y="5724525"/>
          <p14:tracePt t="469092" x="3119438" y="5759450"/>
          <p14:tracePt t="469233" x="3113088" y="5753100"/>
          <p14:tracePt t="469241" x="3113088" y="5741988"/>
          <p14:tracePt t="469262" x="3068638" y="5664200"/>
          <p14:tracePt t="469266" x="3035300" y="5602288"/>
          <p14:tracePt t="469295" x="2924175" y="5402263"/>
          <p14:tracePt t="469300" x="2895600" y="5384800"/>
          <p14:tracePt t="469328" x="2878138" y="5251450"/>
          <p14:tracePt t="469359" x="2878138" y="5116513"/>
          <p14:tracePt t="469393" x="2844800" y="4999038"/>
          <p14:tracePt t="469426" x="2844800" y="4943475"/>
          <p14:tracePt t="469472" x="2833688" y="4916488"/>
          <p14:tracePt t="469493" x="2833688" y="4905375"/>
          <p14:tracePt t="469526" x="2822575" y="4894263"/>
          <p14:tracePt t="469584" x="2806700" y="4899025"/>
          <p14:tracePt t="469616" x="2795588" y="4910138"/>
          <p14:tracePt t="469631" x="2767013" y="4927600"/>
          <p14:tracePt t="469659" x="2744788" y="4949825"/>
          <p14:tracePt t="469692" x="2716213" y="5049838"/>
          <p14:tracePt t="469696" x="2700338" y="5094288"/>
          <p14:tracePt t="469726" x="2627313" y="5284788"/>
          <p14:tracePt t="469729" x="2627313" y="5334000"/>
          <p14:tracePt t="469759" x="2600325" y="5446713"/>
          <p14:tracePt t="469795" x="2582863" y="5468938"/>
          <p14:tracePt t="469827" x="2571750" y="5540375"/>
          <p14:tracePt t="469832" x="2571750" y="5551488"/>
          <p14:tracePt t="469862" x="2555875" y="5668963"/>
          <p14:tracePt t="469866" x="2555875" y="5719763"/>
          <p14:tracePt t="469894" x="2555875" y="5826125"/>
          <p14:tracePt t="469899" x="2555875" y="5837238"/>
          <p14:tracePt t="469928" x="2555875" y="5875338"/>
          <p14:tracePt t="470001" x="2560638" y="5875338"/>
          <p14:tracePt t="470017" x="2578100" y="5819775"/>
          <p14:tracePt t="470028" x="2578100" y="5792788"/>
          <p14:tracePt t="470062" x="2578100" y="5580063"/>
          <p14:tracePt t="470066" x="2578100" y="5529263"/>
          <p14:tracePt t="470094" x="2578100" y="5462588"/>
          <p14:tracePt t="470127" x="2578100" y="5395913"/>
          <p14:tracePt t="470132" x="2593975" y="5367338"/>
          <p14:tracePt t="470162" x="2593975" y="5278438"/>
          <p14:tracePt t="470166" x="2593975" y="5251450"/>
          <p14:tracePt t="470194" x="2593975" y="5122863"/>
          <p14:tracePt t="470230" x="2571750" y="5111750"/>
          <p14:tracePt t="470261" x="2465388" y="5167313"/>
          <p14:tracePt t="470294" x="2360613" y="5256213"/>
          <p14:tracePt t="470328" x="2320925" y="5307013"/>
          <p14:tracePt t="470331" x="2320925" y="5322888"/>
          <p14:tracePt t="470359" x="2303463" y="5462588"/>
          <p14:tracePt t="470394" x="2303463" y="5691188"/>
          <p14:tracePt t="470398" x="2303463" y="5741988"/>
          <p14:tracePt t="470428" x="2332038" y="5915025"/>
          <p14:tracePt t="470461" x="2405063" y="6021388"/>
          <p14:tracePt t="470495" x="2487613" y="6121400"/>
          <p14:tracePt t="470527" x="2538413" y="6172200"/>
          <p14:tracePt t="470534" x="2566988" y="6199188"/>
          <p14:tracePt t="470561" x="2593975" y="6221413"/>
          <p14:tracePt t="470594" x="2633663" y="6221413"/>
          <p14:tracePt t="470599" x="2644775" y="6221413"/>
          <p14:tracePt t="470628" x="2671763" y="6221413"/>
          <p14:tracePt t="470677" x="2682875" y="6221413"/>
          <p14:tracePt t="470695" x="2762250" y="6165850"/>
          <p14:tracePt t="470727" x="2851150" y="5903913"/>
          <p14:tracePt t="470733" x="2851150" y="5837238"/>
          <p14:tracePt t="470761" x="2851150" y="5613400"/>
          <p14:tracePt t="470766" x="2851150" y="5546725"/>
          <p14:tracePt t="470794" x="2822575" y="5380038"/>
          <p14:tracePt t="470798" x="2789238" y="5351463"/>
          <p14:tracePt t="470828" x="2705100" y="5278438"/>
          <p14:tracePt t="470837" x="2689225" y="5267325"/>
          <p14:tracePt t="470861" x="2578100" y="5189538"/>
          <p14:tracePt t="470893" x="2516188" y="5122863"/>
          <p14:tracePt t="470948" x="2487613" y="5122863"/>
          <p14:tracePt t="470960" x="2460625" y="5149850"/>
          <p14:tracePt t="470993" x="2343150" y="5334000"/>
          <p14:tracePt t="470996" x="2343150" y="5380038"/>
          <p14:tracePt t="471026" x="2343150" y="5602288"/>
          <p14:tracePt t="471029" x="2343150" y="5668963"/>
          <p14:tracePt t="471059" x="2416175" y="5815013"/>
          <p14:tracePt t="471093" x="2471738" y="5881688"/>
          <p14:tracePt t="471128" x="2527300" y="5948363"/>
          <p14:tracePt t="471159" x="2627313" y="5976938"/>
          <p14:tracePt t="471237" x="2655888" y="5970588"/>
          <p14:tracePt t="471244" x="2667000" y="5970588"/>
          <p14:tracePt t="471261" x="2682875" y="5892800"/>
          <p14:tracePt t="471293" x="2700338" y="5792788"/>
          <p14:tracePt t="471326" x="2700338" y="5753100"/>
          <p14:tracePt t="471359" x="2678113" y="5641975"/>
          <p14:tracePt t="471393" x="2678113" y="5557838"/>
          <p14:tracePt t="471396" x="2678113" y="5546725"/>
          <p14:tracePt t="471426" x="2678113" y="5535613"/>
          <p14:tracePt t="471428" x="2660650" y="5518150"/>
          <p14:tracePt t="471507" x="2622550" y="5529263"/>
          <p14:tracePt t="471516" x="2622550" y="5540375"/>
          <p14:tracePt t="471526" x="2605088" y="5568950"/>
          <p14:tracePt t="471559" x="2589213" y="5668963"/>
          <p14:tracePt t="471593" x="2589213" y="5770563"/>
          <p14:tracePt t="471625" x="2589213" y="5781675"/>
          <p14:tracePt t="471859" x="2611438" y="5775325"/>
          <p14:tracePt t="471867" x="2622550" y="5775325"/>
          <p14:tracePt t="472595" x="0" y="0"/>
        </p14:tracePtLst>
        <p14:tracePtLst>
          <p14:tracePt t="475089" x="2900363" y="6037263"/>
          <p14:tracePt t="475129" x="2900363" y="6021388"/>
          <p14:tracePt t="475136" x="2900363" y="6010275"/>
          <p14:tracePt t="475161" x="2900363" y="5908675"/>
          <p14:tracePt t="475196" x="2900363" y="5775325"/>
          <p14:tracePt t="475228" x="2900363" y="5524500"/>
          <p14:tracePt t="475232" x="2900363" y="5457825"/>
          <p14:tracePt t="475261" x="2900363" y="5295900"/>
          <p14:tracePt t="475267" x="2900363" y="5207000"/>
          <p14:tracePt t="475294" x="2900363" y="5045075"/>
          <p14:tracePt t="475298" x="2900363" y="4999038"/>
          <p14:tracePt t="475326" x="2867025" y="4849813"/>
          <p14:tracePt t="475328" x="2855913" y="4838700"/>
          <p14:tracePt t="475360" x="2844800" y="4787900"/>
          <p14:tracePt t="475432" x="2817813" y="4770438"/>
          <p14:tracePt t="475440" x="2800350" y="4770438"/>
          <p14:tracePt t="475460" x="2762250" y="4781550"/>
          <p14:tracePt t="475493" x="2682875" y="4838700"/>
          <p14:tracePt t="475497" x="2605088" y="4887913"/>
          <p14:tracePt t="475526" x="2538413" y="5038725"/>
          <p14:tracePt t="475529" x="2538413" y="5105400"/>
          <p14:tracePt t="475560" x="2505075" y="5384800"/>
          <p14:tracePt t="475594" x="2505075" y="5635625"/>
          <p14:tracePt t="475628" x="2578100" y="5724525"/>
          <p14:tracePt t="475721" x="2605088" y="5724525"/>
          <p14:tracePt t="475729" x="2616200" y="5724525"/>
          <p14:tracePt t="475760" x="2655888" y="5724525"/>
          <p14:tracePt t="475794" x="2740025" y="5724525"/>
          <p14:tracePt t="475828" x="2822575" y="5646738"/>
          <p14:tracePt t="475832" x="2833688" y="5613400"/>
          <p14:tracePt t="475861" x="2867025" y="5524500"/>
          <p14:tracePt t="475865" x="2867025" y="5495925"/>
          <p14:tracePt t="475894" x="2935288" y="5367338"/>
          <p14:tracePt t="475899" x="2935288" y="5318125"/>
          <p14:tracePt t="475928" x="2935288" y="5160963"/>
          <p14:tracePt t="475961" x="2935288" y="5067300"/>
          <p14:tracePt t="475995" x="2935288" y="5038725"/>
          <p14:tracePt t="476028" x="2855913" y="5049838"/>
          <p14:tracePt t="476062" x="2806700" y="5089525"/>
          <p14:tracePt t="476065" x="2789238" y="5100638"/>
          <p14:tracePt t="476094" x="2716213" y="5178425"/>
          <p14:tracePt t="476098" x="2716213" y="5222875"/>
          <p14:tracePt t="476128" x="2682875" y="5424488"/>
          <p14:tracePt t="476161" x="2682875" y="5613400"/>
          <p14:tracePt t="476195" x="2784475" y="5719763"/>
          <p14:tracePt t="476228" x="2828925" y="5786438"/>
          <p14:tracePt t="476261" x="2840038" y="5803900"/>
          <p14:tracePt t="476331" x="2851150" y="5815013"/>
          <p14:tracePt t="476349" x="2884488" y="5759450"/>
          <p14:tracePt t="476361" x="2884488" y="5730875"/>
          <p14:tracePt t="476366" x="2884488" y="5680075"/>
          <p14:tracePt t="476394" x="2884488" y="5518150"/>
          <p14:tracePt t="476398" x="2884488" y="5491163"/>
          <p14:tracePt t="476431" x="2884488" y="5340350"/>
          <p14:tracePt t="476461" x="2844800" y="5284788"/>
          <p14:tracePt t="476494" x="2806700" y="5267325"/>
          <p14:tracePt t="476529" x="2711450" y="5267325"/>
          <p14:tracePt t="476533" x="2682875" y="5267325"/>
          <p14:tracePt t="476561" x="2600325" y="5278438"/>
          <p14:tracePt t="476565" x="2589213" y="5289550"/>
          <p14:tracePt t="476594" x="2589213" y="5373688"/>
          <p14:tracePt t="476598" x="2571750" y="5384800"/>
          <p14:tracePt t="476630" x="2571750" y="5484813"/>
          <p14:tracePt t="476876" x="0" y="0"/>
        </p14:tracePtLst>
        <p14:tracePtLst>
          <p14:tracePt t="480409" x="2493963" y="5932488"/>
          <p14:tracePt t="480465" x="2493963" y="5943600"/>
          <p14:tracePt t="480473" x="2498725" y="5943600"/>
          <p14:tracePt t="480494" x="2509838" y="5937250"/>
          <p14:tracePt t="480497" x="2538413" y="5919788"/>
          <p14:tracePt t="480528" x="2649538" y="5815013"/>
          <p14:tracePt t="480561" x="2740025" y="5702300"/>
          <p14:tracePt t="480596" x="2773363" y="5529263"/>
          <p14:tracePt t="480628" x="2789238" y="5429250"/>
          <p14:tracePt t="480661" x="2789238" y="5334000"/>
          <p14:tracePt t="480667" x="2789238" y="5318125"/>
          <p14:tracePt t="480694" x="2789238" y="5267325"/>
          <p14:tracePt t="480698" x="2789238" y="5240338"/>
          <p14:tracePt t="480728" x="2789238" y="5189538"/>
          <p14:tracePt t="480761" x="2778125" y="5149850"/>
          <p14:tracePt t="480794" x="2767013" y="5083175"/>
          <p14:tracePt t="480828" x="2751138" y="5045075"/>
          <p14:tracePt t="480862" x="2740025" y="4994275"/>
          <p14:tracePt t="480867" x="2740025" y="4976813"/>
          <p14:tracePt t="480894" x="2740025" y="4943475"/>
          <p14:tracePt t="480899" x="2740025" y="4927600"/>
          <p14:tracePt t="480928" x="2740025" y="4876800"/>
          <p14:tracePt t="481009" x="2728913" y="4883150"/>
          <p14:tracePt t="481025" x="2728913" y="4927600"/>
          <p14:tracePt t="481033" x="2728913" y="4976813"/>
          <p14:tracePt t="481062" x="2728913" y="5156200"/>
          <p14:tracePt t="481066" x="2728913" y="5222875"/>
          <p14:tracePt t="481094" x="2728913" y="5345113"/>
          <p14:tracePt t="481098" x="2728913" y="5373688"/>
          <p14:tracePt t="481128" x="2751138" y="5462588"/>
          <p14:tracePt t="481162" x="2762250" y="5540375"/>
          <p14:tracePt t="481194" x="2822575" y="5641975"/>
          <p14:tracePt t="481228" x="2884488" y="5764213"/>
          <p14:tracePt t="481261" x="2911475" y="5786438"/>
          <p14:tracePt t="481266" x="2911475" y="5803900"/>
          <p14:tracePt t="481297" x="2957513" y="5830888"/>
          <p14:tracePt t="481328" x="2979738" y="5853113"/>
          <p14:tracePt t="481362" x="3017838" y="5881688"/>
          <p14:tracePt t="481394" x="3028950" y="5881688"/>
          <p14:tracePt t="481429" x="3046413" y="5892800"/>
          <p14:tracePt t="481520" x="3035300" y="5892800"/>
          <p14:tracePt t="481528" x="3024188" y="5892800"/>
          <p14:tracePt t="481562" x="2906713" y="5837238"/>
          <p14:tracePt t="481594" x="2789238" y="5657850"/>
          <p14:tracePt t="481628" x="2762250" y="5468938"/>
          <p14:tracePt t="481633" x="2744788" y="5418138"/>
          <p14:tracePt t="481661" x="2744788" y="5211763"/>
          <p14:tracePt t="481665" x="2744788" y="5167313"/>
          <p14:tracePt t="481694" x="2711450" y="5056188"/>
          <p14:tracePt t="481698" x="2711450" y="5027613"/>
          <p14:tracePt t="481724" x="2671763" y="4987925"/>
          <p14:tracePt t="481757" x="2671763" y="4972050"/>
          <p14:tracePt t="481758" x="2671763" y="4960938"/>
          <p14:tracePt t="481790" x="2671763" y="4910138"/>
          <p14:tracePt t="481823" x="2671763" y="4872038"/>
          <p14:tracePt t="481857" x="2671763" y="4860925"/>
          <p14:tracePt t="481891" x="2678113" y="4843463"/>
          <p14:tracePt t="481924" x="2689225" y="4832350"/>
          <p14:tracePt t="481982" x="2689225" y="4854575"/>
          <p14:tracePt t="481990" x="2689225" y="4865688"/>
          <p14:tracePt t="482024" x="2689225" y="5072063"/>
          <p14:tracePt t="482057" x="2689225" y="5245100"/>
          <p14:tracePt t="482093" x="2689225" y="5284788"/>
          <p14:tracePt t="482128" x="2682875" y="5351463"/>
          <p14:tracePt t="482160" x="2633663" y="5484813"/>
          <p14:tracePt t="482195" x="2605088" y="5551488"/>
          <p14:tracePt t="482201" x="2605088" y="5568950"/>
          <p14:tracePt t="482227" x="2593975" y="5591175"/>
          <p14:tracePt t="482261" x="2578100" y="5653088"/>
          <p14:tracePt t="482266" x="2578100" y="5664200"/>
          <p14:tracePt t="482294" x="2549525" y="5735638"/>
          <p14:tracePt t="482298" x="2538413" y="5748338"/>
          <p14:tracePt t="482326" x="2538413" y="5770563"/>
          <p14:tracePt t="482373" x="2538413" y="5786438"/>
          <p14:tracePt t="482395" x="2538413" y="5797550"/>
          <p14:tracePt t="482428" x="2520950" y="5826125"/>
          <p14:tracePt t="482517" x="2509838" y="5837238"/>
          <p14:tracePt t="482533" x="2498725" y="5848350"/>
          <p14:tracePt t="482598" x="2449513" y="5915025"/>
          <p14:tracePt t="482605" x="2438400" y="5926138"/>
          <p14:tracePt t="482627" x="2398713" y="5937250"/>
          <p14:tracePt t="482773" x="2405063" y="5954713"/>
          <p14:tracePt t="482789" x="2416175" y="5954713"/>
          <p14:tracePt t="482805" x="2432050" y="5954713"/>
          <p14:tracePt t="482828" x="2533650" y="5954713"/>
          <p14:tracePt t="482861" x="2571750" y="5943600"/>
          <p14:tracePt t="482895" x="2600325" y="5830888"/>
          <p14:tracePt t="482927" x="2600325" y="5735638"/>
          <p14:tracePt t="482932" x="2600325" y="5708650"/>
          <p14:tracePt t="482961" x="2600325" y="5619750"/>
          <p14:tracePt t="482965" x="2600325" y="5608638"/>
          <p14:tracePt t="482974" x="2600325" y="5597525"/>
          <p14:tracePt t="482994" x="2600325" y="5568950"/>
          <p14:tracePt t="482997" x="2600325" y="5557838"/>
          <p14:tracePt t="483028" x="2616200" y="5418138"/>
          <p14:tracePt t="483061" x="2616200" y="5300663"/>
          <p14:tracePt t="483096" x="2616200" y="5207000"/>
          <p14:tracePt t="483127" x="2644775" y="5138738"/>
          <p14:tracePt t="483161" x="2644775" y="5056188"/>
          <p14:tracePt t="483167" x="2644775" y="5027613"/>
          <p14:tracePt t="483194" x="2644775" y="4972050"/>
          <p14:tracePt t="483198" x="2644775" y="4960938"/>
          <p14:tracePt t="483228" x="2644775" y="4943475"/>
          <p14:tracePt t="483261" x="2689225" y="4887913"/>
          <p14:tracePt t="483269" x="2700338" y="4876800"/>
          <p14:tracePt t="483294" x="2716213" y="4865688"/>
          <p14:tracePt t="483328" x="2767013" y="4781550"/>
          <p14:tracePt t="483333" x="2767013" y="4770438"/>
          <p14:tracePt t="483361" x="2795588" y="4754563"/>
          <p14:tracePt t="483366" x="2811463" y="4743450"/>
          <p14:tracePt t="483492" x="2811463" y="4748213"/>
          <p14:tracePt t="483509" x="2811463" y="4776788"/>
          <p14:tracePt t="483528" x="2811463" y="4814888"/>
          <p14:tracePt t="483561" x="2811463" y="4927600"/>
          <p14:tracePt t="483566" x="2811463" y="4954588"/>
          <p14:tracePt t="483594" x="2811463" y="5045075"/>
          <p14:tracePt t="483599" x="2811463" y="5072063"/>
          <p14:tracePt t="483628" x="2811463" y="5149850"/>
          <p14:tracePt t="483662" x="2822575" y="5218113"/>
          <p14:tracePt t="483694" x="2822575" y="5229225"/>
          <p14:tracePt t="483727" x="2822575" y="5284788"/>
          <p14:tracePt t="483762" x="2840038" y="5402263"/>
          <p14:tracePt t="483766" x="2840038" y="5413375"/>
          <p14:tracePt t="483794" x="2840038" y="5424488"/>
          <p14:tracePt t="483798" x="2851150" y="5435600"/>
          <p14:tracePt t="483826" x="2851150" y="5451475"/>
          <p14:tracePt t="483828" x="2867025" y="5462588"/>
          <p14:tracePt t="483860" x="2895600" y="5529263"/>
          <p14:tracePt t="483892" x="2951163" y="5602288"/>
          <p14:tracePt t="483926" x="2962275" y="5641975"/>
          <p14:tracePt t="483960" x="2962275" y="5668963"/>
          <p14:tracePt t="483964" x="2973388" y="5680075"/>
          <p14:tracePt t="484005" x="2990850" y="5691188"/>
          <p14:tracePt t="484029" x="3001963" y="5702300"/>
          <p14:tracePt t="484062" x="3001963" y="5719763"/>
          <p14:tracePt t="484095" x="3013075" y="5730875"/>
          <p14:tracePt t="484129" x="3013075" y="5741988"/>
          <p14:tracePt t="484133" x="3040063" y="5759450"/>
          <p14:tracePt t="484161" x="3057525" y="5770563"/>
          <p14:tracePt t="484165" x="3068638" y="5781675"/>
          <p14:tracePt t="484196" x="3079750" y="5797550"/>
          <p14:tracePt t="484228" x="3090863" y="5808663"/>
          <p14:tracePt t="484293" x="3119438" y="5819775"/>
          <p14:tracePt t="484300" x="3135313" y="5819775"/>
          <p14:tracePt t="484340" x="3146425" y="5837238"/>
          <p14:tracePt t="484361" x="3175000" y="5848350"/>
          <p14:tracePt t="484421" x="3186113" y="5848350"/>
          <p14:tracePt t="484612" x="3201988" y="5848350"/>
          <p14:tracePt t="484854" x="3201988" y="5875338"/>
          <p14:tracePt t="484862" x="3201988" y="5886450"/>
          <p14:tracePt t="484933" x="3179763" y="5886450"/>
          <p14:tracePt t="484941" x="3163888" y="5886450"/>
          <p14:tracePt t="484996" x="3135313" y="5864225"/>
          <p14:tracePt t="485005" x="3106738" y="5848350"/>
          <p14:tracePt t="485028" x="3068638" y="5815013"/>
          <p14:tracePt t="485061" x="2984500" y="5759450"/>
          <p14:tracePt t="485095" x="2946400" y="5719763"/>
          <p14:tracePt t="485128" x="2889250" y="5641975"/>
          <p14:tracePt t="485161" x="2828925" y="5524500"/>
          <p14:tracePt t="485165" x="2784475" y="5491163"/>
          <p14:tracePt t="485194" x="2755900" y="5407025"/>
          <p14:tracePt t="485199" x="2755900" y="5395913"/>
          <p14:tracePt t="485228" x="2755900" y="5295900"/>
          <p14:tracePt t="485261" x="2755900" y="5122863"/>
          <p14:tracePt t="485295" x="2755900" y="5027613"/>
          <p14:tracePt t="485301" x="2755900" y="5016500"/>
          <p14:tracePt t="485329" x="2744788" y="4976813"/>
          <p14:tracePt t="485361" x="2716213" y="4883150"/>
          <p14:tracePt t="485396" x="2700338" y="4827588"/>
          <p14:tracePt t="485400" x="2700338" y="4814888"/>
          <p14:tracePt t="485465" x="2700338" y="4799013"/>
          <p14:tracePt t="485561" x="2700338" y="4854575"/>
          <p14:tracePt t="485568" x="2700338" y="4865688"/>
          <p14:tracePt t="485595" x="2700338" y="5049838"/>
          <p14:tracePt t="485627" x="2649538" y="5284788"/>
          <p14:tracePt t="485632" x="2649538" y="5311775"/>
          <p14:tracePt t="485661" x="2633663" y="5402263"/>
          <p14:tracePt t="485665" x="2633663" y="5429250"/>
          <p14:tracePt t="485696" x="2622550" y="5480050"/>
          <p14:tracePt t="485728" x="2622550" y="5546725"/>
          <p14:tracePt t="485761" x="2605088" y="5613400"/>
          <p14:tracePt t="485795" x="2605088" y="5635625"/>
          <p14:tracePt t="485827" x="2593975" y="5730875"/>
          <p14:tracePt t="485833" x="2593975" y="5748338"/>
          <p14:tracePt t="485861" x="2582863" y="5759450"/>
          <p14:tracePt t="485866" x="2582863" y="5770563"/>
          <p14:tracePt t="485913" x="2582863" y="5786438"/>
          <p14:tracePt t="485929" x="2555875" y="5826125"/>
          <p14:tracePt t="485962" x="2509838" y="5864225"/>
          <p14:tracePt t="485996" x="2498725" y="5886450"/>
          <p14:tracePt t="486028" x="2487613" y="5903913"/>
          <p14:tracePt t="486062" x="2460625" y="5915025"/>
          <p14:tracePt t="486066" x="2449513" y="5943600"/>
          <p14:tracePt t="486094" x="2438400" y="5954713"/>
          <p14:tracePt t="486137" x="2438400" y="5970588"/>
          <p14:tracePt t="486200" x="2438400" y="5981700"/>
          <p14:tracePt t="486249" x="2438400" y="5992813"/>
          <p14:tracePt t="486297" x="2409825" y="6010275"/>
          <p14:tracePt t="486304" x="2393950" y="6010275"/>
          <p14:tracePt t="486617" x="2405063" y="6021388"/>
          <p14:tracePt t="486633" x="2416175" y="6021388"/>
          <p14:tracePt t="486648" x="2427288" y="6015038"/>
          <p14:tracePt t="486661" x="2454275" y="5988050"/>
          <p14:tracePt t="486665" x="2471738" y="5970588"/>
          <p14:tracePt t="486695" x="2482850" y="5915025"/>
          <p14:tracePt t="486698" x="2509838" y="5886450"/>
          <p14:tracePt t="486728" x="2544763" y="5770563"/>
          <p14:tracePt t="486761" x="2611438" y="5546725"/>
          <p14:tracePt t="486795" x="2627313" y="5373688"/>
          <p14:tracePt t="486801" x="2627313" y="5322888"/>
          <p14:tracePt t="486828" x="2660650" y="5200650"/>
          <p14:tracePt t="486861" x="2700338" y="5067300"/>
          <p14:tracePt t="486866" x="2700338" y="5038725"/>
          <p14:tracePt t="486894" x="2700338" y="4983163"/>
          <p14:tracePt t="486898" x="2700338" y="4972050"/>
          <p14:tracePt t="486928" x="2700338" y="4960938"/>
          <p14:tracePt t="486984" x="2700338" y="4943475"/>
          <p14:tracePt t="487000" x="2700338" y="4932363"/>
          <p14:tracePt t="487097" x="2700338" y="4921250"/>
          <p14:tracePt t="487113" x="2660650" y="4960938"/>
          <p14:tracePt t="487128" x="2644775" y="5094288"/>
          <p14:tracePt t="487161" x="2627313" y="5289550"/>
          <p14:tracePt t="487194" x="2600325" y="5429250"/>
          <p14:tracePt t="487228" x="2538413" y="5540375"/>
          <p14:tracePt t="487233" x="2527300" y="5551488"/>
          <p14:tracePt t="487261" x="2482850" y="5657850"/>
          <p14:tracePt t="487266" x="2471738" y="5668963"/>
          <p14:tracePt t="487294" x="2443163" y="5708650"/>
          <p14:tracePt t="487298" x="2443163" y="5719763"/>
          <p14:tracePt t="487330" x="2420938" y="5759450"/>
          <p14:tracePt t="487361" x="2365375" y="5808663"/>
          <p14:tracePt t="487394" x="2338388" y="5875338"/>
          <p14:tracePt t="487428" x="2314575" y="5915025"/>
          <p14:tracePt t="487433" x="2298700" y="5943600"/>
          <p14:tracePt t="487461" x="2259013" y="5970588"/>
          <p14:tracePt t="487465" x="2247900" y="5981700"/>
          <p14:tracePt t="487579" x="2254250" y="5981700"/>
          <p14:tracePt t="487593" x="2265363" y="5981700"/>
          <p14:tracePt t="487602" x="2281238" y="5981700"/>
          <p14:tracePt t="487626" x="2332038" y="5981700"/>
          <p14:tracePt t="487659" x="2449513" y="5915025"/>
          <p14:tracePt t="487692" x="2571750" y="5708650"/>
          <p14:tracePt t="487695" x="2605088" y="5657850"/>
          <p14:tracePt t="487726" x="2671763" y="5524500"/>
          <p14:tracePt t="487728" x="2682875" y="5495925"/>
          <p14:tracePt t="487760" x="2700338" y="5424488"/>
          <p14:tracePt t="487792" x="2700338" y="5311775"/>
          <p14:tracePt t="487826" x="2700338" y="5211763"/>
          <p14:tracePt t="487859" x="2700338" y="5060950"/>
          <p14:tracePt t="487863" x="2700338" y="5033963"/>
          <p14:tracePt t="487893" x="2700338" y="4994275"/>
          <p14:tracePt t="487896" x="2700338" y="4983163"/>
          <p14:tracePt t="487926" x="2700338" y="4954588"/>
          <p14:tracePt t="487928" x="2700338" y="4943475"/>
          <p14:tracePt t="487960" x="2700338" y="4876800"/>
          <p14:tracePt t="488056" x="2678113" y="4865688"/>
          <p14:tracePt t="488063" x="2667000" y="4865688"/>
          <p14:tracePt t="488093" x="2649538" y="4927600"/>
          <p14:tracePt t="488127" x="2600325" y="5167313"/>
          <p14:tracePt t="488131" x="2600325" y="5211763"/>
          <p14:tracePt t="488161" x="2549525" y="5424488"/>
          <p14:tracePt t="488195" x="2471738" y="5591175"/>
          <p14:tracePt t="488200" x="2471738" y="5613400"/>
          <p14:tracePt t="488227" x="2443163" y="5724525"/>
          <p14:tracePt t="488261" x="2416175" y="5819775"/>
          <p14:tracePt t="488266" x="2416175" y="5848350"/>
          <p14:tracePt t="488296" x="2371725" y="5965825"/>
          <p14:tracePt t="488327" x="2360613" y="5988050"/>
          <p14:tracePt t="488477" x="2343150" y="5999163"/>
          <p14:tracePt t="488509" x="2354263" y="5992813"/>
          <p14:tracePt t="488525" x="2398713" y="5965825"/>
          <p14:tracePt t="488533" x="2432050" y="5915025"/>
          <p14:tracePt t="488560" x="2498725" y="5741988"/>
          <p14:tracePt t="488592" x="2533650" y="5586413"/>
          <p14:tracePt t="488596" x="2544763" y="5557838"/>
          <p14:tracePt t="488626" x="2544763" y="5468938"/>
          <p14:tracePt t="488629" x="2544763" y="5429250"/>
          <p14:tracePt t="488659" x="2544763" y="5311775"/>
          <p14:tracePt t="488693" x="2544763" y="5278438"/>
          <p14:tracePt t="488748" x="2560638" y="5245100"/>
          <p14:tracePt t="488760" x="2560638" y="5233988"/>
          <p14:tracePt t="488793" x="2571750" y="5211763"/>
          <p14:tracePt t="488860" x="2600325" y="5195888"/>
          <p14:tracePt t="488893" x="2638425" y="5127625"/>
          <p14:tracePt t="488926" x="2649538" y="5116513"/>
          <p14:tracePt t="488960" x="2678113" y="5094288"/>
          <p14:tracePt t="488994" x="2716213" y="5094288"/>
          <p14:tracePt t="489026" x="2762250" y="5078413"/>
          <p14:tracePt t="489132" x="2773363" y="5078413"/>
          <p14:tracePt t="489147" x="2773363" y="5111750"/>
          <p14:tracePt t="489159" x="2773363" y="5160963"/>
          <p14:tracePt t="489193" x="2773363" y="5373688"/>
          <p14:tracePt t="489196" x="2773363" y="5418138"/>
          <p14:tracePt t="489226" x="2806700" y="5540375"/>
          <p14:tracePt t="489229" x="2817813" y="5557838"/>
          <p14:tracePt t="489261" x="2862263" y="5624513"/>
          <p14:tracePt t="489293" x="2911475" y="5675313"/>
          <p14:tracePt t="489328" x="3013075" y="5797550"/>
          <p14:tracePt t="489333" x="3028950" y="5808663"/>
          <p14:tracePt t="489361" x="3040063" y="5859463"/>
          <p14:tracePt t="489394" x="3051175" y="5875338"/>
          <p14:tracePt t="489428" x="3079750" y="5897563"/>
          <p14:tracePt t="489461" x="3106738" y="5954713"/>
          <p14:tracePt t="489494" x="3157538" y="5981700"/>
          <p14:tracePt t="489528" x="3168650" y="5981700"/>
          <p14:tracePt t="489645" x="3146425" y="5976938"/>
          <p14:tracePt t="489652" x="3135313" y="5959475"/>
          <p14:tracePt t="489661" x="3124200" y="5948363"/>
          <p14:tracePt t="489694" x="3017838" y="5842000"/>
          <p14:tracePt t="489727" x="2951163" y="5646738"/>
          <p14:tracePt t="489733" x="2935288" y="5597525"/>
          <p14:tracePt t="489761" x="2867025" y="5446713"/>
          <p14:tracePt t="489766" x="2851150" y="5402263"/>
          <p14:tracePt t="489794" x="2784475" y="5229225"/>
          <p14:tracePt t="489798" x="2767013" y="5200650"/>
          <p14:tracePt t="489828" x="2755900" y="5127625"/>
          <p14:tracePt t="489838" x="2755900" y="5116513"/>
          <p14:tracePt t="489861" x="2755900" y="5105400"/>
          <p14:tracePt t="489895" x="2755900" y="5011738"/>
          <p14:tracePt t="489900" x="2755900" y="4983163"/>
          <p14:tracePt t="489928" x="2755900" y="4927600"/>
          <p14:tracePt t="489933" x="2755900" y="4916488"/>
          <p14:tracePt t="489961" x="2755900" y="4887913"/>
          <p14:tracePt t="489965" x="2755900" y="4876800"/>
          <p14:tracePt t="489995" x="2778125" y="4849813"/>
          <p14:tracePt t="489999" x="2778125" y="4838700"/>
          <p14:tracePt t="490061" x="2755900" y="4827588"/>
          <p14:tracePt t="490069" x="2740025" y="4827588"/>
          <p14:tracePt t="490109" x="2740025" y="4843463"/>
          <p14:tracePt t="490129" x="2740025" y="4887913"/>
          <p14:tracePt t="490134" x="2740025" y="4916488"/>
          <p14:tracePt t="490161" x="2711450" y="5078413"/>
          <p14:tracePt t="490165" x="2693988" y="5127625"/>
          <p14:tracePt t="490194" x="2678113" y="5256213"/>
          <p14:tracePt t="490198" x="2660650" y="5300663"/>
          <p14:tracePt t="490230" x="2593975" y="5518150"/>
          <p14:tracePt t="490261" x="2544763" y="5719763"/>
          <p14:tracePt t="490294" x="2509838" y="5819775"/>
          <p14:tracePt t="490326" x="2471738" y="5903913"/>
          <p14:tracePt t="490359" x="2460625" y="5943600"/>
          <p14:tracePt t="490393" x="2443163" y="6037263"/>
          <p14:tracePt t="490396" x="2443163" y="6065838"/>
          <p14:tracePt t="490426" x="2427288" y="6110288"/>
          <p14:tracePt t="490429" x="2427288" y="6121400"/>
          <p14:tracePt t="490460" x="2387600" y="6188075"/>
          <p14:tracePt t="490494" x="2387600" y="6199188"/>
          <p14:tracePt t="490621" x="2387600" y="6210300"/>
          <p14:tracePt t="490637" x="2409825" y="6205538"/>
          <p14:tracePt t="490661" x="2471738" y="6132513"/>
          <p14:tracePt t="490694" x="2549525" y="5954713"/>
          <p14:tracePt t="490701" x="2566988" y="5919788"/>
          <p14:tracePt t="490727" x="2671763" y="5708650"/>
          <p14:tracePt t="490731" x="2689225" y="5675313"/>
          <p14:tracePt t="490761" x="2740025" y="5546725"/>
          <p14:tracePt t="490765" x="2740025" y="5518150"/>
          <p14:tracePt t="490795" x="2740025" y="5451475"/>
          <p14:tracePt t="490798" x="2740025" y="5407025"/>
          <p14:tracePt t="490828" x="2740025" y="5311775"/>
          <p14:tracePt t="490861" x="2740025" y="5245100"/>
          <p14:tracePt t="490895" x="2740025" y="5178425"/>
          <p14:tracePt t="490902" x="2740025" y="5149850"/>
          <p14:tracePt t="490927" x="2740025" y="5100638"/>
          <p14:tracePt t="490933" x="2740025" y="5089525"/>
          <p14:tracePt t="490961" x="2740025" y="5060950"/>
          <p14:tracePt t="490996" x="2740025" y="5049838"/>
          <p14:tracePt t="491029" x="2740025" y="5038725"/>
          <p14:tracePt t="491132" x="2767013" y="5060950"/>
          <p14:tracePt t="491140" x="2778125" y="5072063"/>
          <p14:tracePt t="491161" x="2778125" y="5178425"/>
          <p14:tracePt t="491194" x="2828925" y="5429250"/>
          <p14:tracePt t="491198" x="2844800" y="5502275"/>
          <p14:tracePt t="491228" x="2911475" y="5680075"/>
          <p14:tracePt t="491261" x="2935288" y="5719763"/>
          <p14:tracePt t="491295" x="2962275" y="5741988"/>
          <p14:tracePt t="491388" x="2973388" y="5753100"/>
          <p14:tracePt t="491919" x="0" y="0"/>
        </p14:tracePtLst>
        <p14:tracePtLst>
          <p14:tracePt t="493689" x="2243138" y="6026150"/>
          <p14:tracePt t="493729" x="2220913" y="6043613"/>
          <p14:tracePt t="493736" x="2209800" y="6043613"/>
          <p14:tracePt t="493761" x="2198688" y="6043613"/>
          <p14:tracePt t="493796" x="2143125" y="6032500"/>
          <p14:tracePt t="493827" x="2008188" y="5886450"/>
          <p14:tracePt t="493861" x="1835150" y="5730875"/>
          <p14:tracePt t="493865" x="1824038" y="5702300"/>
          <p14:tracePt t="493894" x="1779588" y="5664200"/>
          <p14:tracePt t="493898" x="1763713" y="5619750"/>
          <p14:tracePt t="493928" x="1690688" y="5495925"/>
          <p14:tracePt t="493961" x="1628775" y="5391150"/>
          <p14:tracePt t="493995" x="1568450" y="5240338"/>
          <p14:tracePt t="494027" x="1511300" y="5183188"/>
          <p14:tracePt t="494033" x="1500188" y="5172075"/>
          <p14:tracePt t="494061" x="1473200" y="5100638"/>
          <p14:tracePt t="494065" x="1473200" y="5072063"/>
          <p14:tracePt t="494094" x="1455738" y="4983163"/>
          <p14:tracePt t="494098" x="1455738" y="4954588"/>
          <p14:tracePt t="494128" x="1428750" y="4916488"/>
          <p14:tracePt t="494162" x="1389063" y="4894263"/>
          <p14:tracePt t="494195" x="1349375" y="4821238"/>
          <p14:tracePt t="494227" x="1349375" y="4770438"/>
          <p14:tracePt t="494232" x="1349375" y="4754563"/>
          <p14:tracePt t="494261" x="1349375" y="4743450"/>
          <p14:tracePt t="494266" x="1349375" y="4732338"/>
          <p14:tracePt t="494294" x="1333500" y="4692650"/>
          <p14:tracePt t="494298" x="1333500" y="4681538"/>
          <p14:tracePt t="494328" x="1333500" y="4586288"/>
          <p14:tracePt t="494485" x="1322388" y="4570413"/>
          <p14:tracePt t="494493" x="1311275" y="4570413"/>
          <p14:tracePt t="494517" x="1311275" y="4625975"/>
          <p14:tracePt t="494528" x="1300163" y="4637088"/>
          <p14:tracePt t="494561" x="1249363" y="4810125"/>
          <p14:tracePt t="494565" x="1249363" y="4860925"/>
          <p14:tracePt t="494594" x="1249363" y="4983163"/>
          <p14:tracePt t="494598" x="1249363" y="4994275"/>
          <p14:tracePt t="494628" x="1233488" y="5060950"/>
          <p14:tracePt t="494662" x="1222375" y="5160963"/>
          <p14:tracePt t="494694" x="1222375" y="5334000"/>
          <p14:tracePt t="494727" x="1189038" y="5524500"/>
          <p14:tracePt t="494761" x="1189038" y="5591175"/>
          <p14:tracePt t="494765" x="1189038" y="5619750"/>
          <p14:tracePt t="494794" x="1189038" y="5675313"/>
          <p14:tracePt t="494798" x="1189038" y="5686425"/>
          <p14:tracePt t="494828" x="1171575" y="5770563"/>
          <p14:tracePt t="494861" x="1160463" y="5848350"/>
          <p14:tracePt t="494894" x="1160463" y="5897563"/>
          <p14:tracePt t="494928" x="1160463" y="5981700"/>
          <p14:tracePt t="494932" x="1160463" y="5992813"/>
          <p14:tracePt t="494961" x="1160463" y="6032500"/>
          <p14:tracePt t="494965" x="1160463" y="6059488"/>
          <p14:tracePt t="494994" x="1160463" y="6165850"/>
          <p14:tracePt t="494997" x="1160463" y="6194425"/>
          <p14:tracePt t="495028" x="1171575" y="6276975"/>
          <p14:tracePt t="495158" x="1182688" y="6221413"/>
          <p14:tracePt t="495166" x="1182688" y="6210300"/>
          <p14:tracePt t="495194" x="1200150" y="5988050"/>
          <p14:tracePt t="495198" x="1216025" y="5943600"/>
          <p14:tracePt t="495228" x="1216025" y="5770563"/>
          <p14:tracePt t="495261" x="1216025" y="5580063"/>
          <p14:tracePt t="495295" x="1249363" y="5300663"/>
          <p14:tracePt t="495326" x="1249363" y="5160963"/>
          <p14:tracePt t="495359" x="1249363" y="5122863"/>
          <p14:tracePt t="495392" x="1249363" y="5083175"/>
          <p14:tracePt t="495395" x="1249363" y="5045075"/>
          <p14:tracePt t="495426" x="1249363" y="4987925"/>
          <p14:tracePt t="495429" x="1249363" y="4976813"/>
          <p14:tracePt t="495459" x="1249363" y="4938713"/>
          <p14:tracePt t="495493" x="1249363" y="4899025"/>
          <p14:tracePt t="495525" x="1249363" y="4821238"/>
          <p14:tracePt t="495561" x="1282700" y="4754563"/>
          <p14:tracePt t="495594" x="1293813" y="4699000"/>
          <p14:tracePt t="495598" x="1293813" y="4687888"/>
          <p14:tracePt t="495630" x="1304925" y="4676775"/>
          <p14:tracePt t="495733" x="1304925" y="4710113"/>
          <p14:tracePt t="495741" x="1327150" y="4803775"/>
          <p14:tracePt t="495761" x="1360488" y="4949825"/>
          <p14:tracePt t="495765" x="1395413" y="4983163"/>
          <p14:tracePt t="495794" x="1462088" y="5156200"/>
          <p14:tracePt t="495797" x="1462088" y="5200650"/>
          <p14:tracePt t="495828" x="1562100" y="5380038"/>
          <p14:tracePt t="495861" x="1662113" y="5564188"/>
          <p14:tracePt t="495895" x="1717675" y="5602288"/>
          <p14:tracePt t="495929" x="1824038" y="5708650"/>
          <p14:tracePt t="495961" x="1985963" y="5808663"/>
          <p14:tracePt t="495965" x="2019300" y="5837238"/>
          <p14:tracePt t="495994" x="2130425" y="5937250"/>
          <p14:tracePt t="495999" x="2143125" y="5948363"/>
          <p14:tracePt t="496028" x="2170113" y="5965825"/>
          <p14:tracePt t="496061" x="2281238" y="6032500"/>
          <p14:tracePt t="496094" x="2405063" y="6121400"/>
          <p14:tracePt t="496099" x="2416175" y="6132513"/>
          <p14:tracePt t="496128" x="2443163" y="6161088"/>
          <p14:tracePt t="496164" x="2454275" y="6188075"/>
          <p14:tracePt t="496195" x="2454275" y="6199188"/>
          <p14:tracePt t="496403" x="0" y="0"/>
        </p14:tracePtLst>
        <p14:tracePtLst>
          <p14:tracePt t="497052" x="1104900" y="6216650"/>
          <p14:tracePt t="497076" x="1104900" y="6210300"/>
          <p14:tracePt t="497091" x="1104900" y="6183313"/>
          <p14:tracePt t="497100" x="1104900" y="6172200"/>
          <p14:tracePt t="497126" x="1104900" y="6103938"/>
          <p14:tracePt t="497159" x="1082675" y="6003925"/>
          <p14:tracePt t="497163" x="1054100" y="5976938"/>
          <p14:tracePt t="497193" x="987425" y="5897563"/>
          <p14:tracePt t="497226" x="947738" y="5881688"/>
          <p14:tracePt t="497228" x="936625" y="5881688"/>
          <p14:tracePt t="497260" x="854075" y="5870575"/>
          <p14:tracePt t="497293" x="842963" y="5870575"/>
          <p14:tracePt t="497397" x="831850" y="5870575"/>
          <p14:tracePt t="497413" x="814388" y="5875338"/>
          <p14:tracePt t="497428" x="814388" y="5886450"/>
          <p14:tracePt t="497462" x="803275" y="6054725"/>
          <p14:tracePt t="497494" x="803275" y="6143625"/>
          <p14:tracePt t="497498" x="831850" y="6227763"/>
          <p14:tracePt t="497528" x="914400" y="6327775"/>
          <p14:tracePt t="497562" x="942975" y="6338888"/>
          <p14:tracePt t="497594" x="1009650" y="6338888"/>
          <p14:tracePt t="497627" x="1065213" y="6338888"/>
          <p14:tracePt t="497661" x="1076325" y="6338888"/>
          <p14:tracePt t="497705" x="1087438" y="6338888"/>
          <p14:tracePt t="497728" x="1116013" y="6294438"/>
          <p14:tracePt t="497761" x="1131888" y="6138863"/>
          <p14:tracePt t="497794" x="1131888" y="6059488"/>
          <p14:tracePt t="497827" x="1082675" y="5976938"/>
          <p14:tracePt t="497833" x="1031875" y="5943600"/>
          <p14:tracePt t="497842" x="1004888" y="5943600"/>
          <p14:tracePt t="497861" x="982663" y="5932488"/>
          <p14:tracePt t="497865" x="965200" y="5919788"/>
          <p14:tracePt t="497894" x="954088" y="5903913"/>
          <p14:tracePt t="497898" x="909638" y="5903913"/>
          <p14:tracePt t="497929" x="854075" y="5903913"/>
          <p14:tracePt t="497961" x="803275" y="5988050"/>
          <p14:tracePt t="497994" x="741363" y="6070600"/>
          <p14:tracePt t="498028" x="741363" y="6165850"/>
          <p14:tracePt t="498033" x="741363" y="6183313"/>
          <p14:tracePt t="498062" x="763588" y="6210300"/>
          <p14:tracePt t="498065" x="781050" y="6238875"/>
          <p14:tracePt t="498094" x="836613" y="6283325"/>
          <p14:tracePt t="498097" x="876300" y="6294438"/>
          <p14:tracePt t="498131" x="976313" y="6356350"/>
          <p14:tracePt t="498161" x="993775" y="6356350"/>
          <p14:tracePt t="498194" x="1031875" y="6356350"/>
          <p14:tracePt t="498228" x="1098550" y="6334125"/>
          <p14:tracePt t="498233" x="1116013" y="6305550"/>
          <p14:tracePt t="498261" x="1127125" y="6238875"/>
          <p14:tracePt t="498266" x="1127125" y="6221413"/>
          <p14:tracePt t="498295" x="1171575" y="6165850"/>
          <p14:tracePt t="498298" x="1171575" y="6154738"/>
          <p14:tracePt t="498328" x="1171575" y="6132513"/>
          <p14:tracePt t="498361" x="1160463" y="6076950"/>
          <p14:tracePt t="498395" x="1120775" y="6026150"/>
          <p14:tracePt t="498428" x="1020763" y="5954713"/>
          <p14:tracePt t="498433" x="1009650" y="5943600"/>
          <p14:tracePt t="498461" x="987425" y="5943600"/>
          <p14:tracePt t="498494" x="931863" y="5948363"/>
          <p14:tracePt t="498528" x="920750" y="5959475"/>
          <p14:tracePt t="498561" x="876300" y="6015038"/>
          <p14:tracePt t="498594" x="876300" y="6110288"/>
          <p14:tracePt t="498629" x="931863" y="6194425"/>
          <p14:tracePt t="498661" x="1016000" y="6283325"/>
          <p14:tracePt t="498665" x="1076325" y="6316663"/>
          <p14:tracePt t="498696" x="1149350" y="6345238"/>
          <p14:tracePt t="498729" x="1189038" y="6356350"/>
          <p14:tracePt t="498761" x="1200150" y="6356350"/>
          <p14:tracePt t="498796" x="1244600" y="6350000"/>
          <p14:tracePt t="498802" x="1255713" y="6350000"/>
          <p14:tracePt t="498828" x="1255713" y="6323013"/>
          <p14:tracePt t="498832" x="1255713" y="6311900"/>
          <p14:tracePt t="498861" x="1255713" y="6243638"/>
          <p14:tracePt t="498865" x="1255713" y="6227763"/>
          <p14:tracePt t="498896" x="1216025" y="6110288"/>
          <p14:tracePt t="498929" x="1076325" y="6032500"/>
          <p14:tracePt t="498961" x="920750" y="5970588"/>
          <p14:tracePt t="498994" x="876300" y="5943600"/>
          <p14:tracePt t="499061" x="825500" y="5943600"/>
          <p14:tracePt t="499065" x="814388" y="5948363"/>
          <p14:tracePt t="499096" x="774700" y="6003925"/>
          <p14:tracePt t="499128" x="747713" y="6043613"/>
          <p14:tracePt t="499161" x="747713" y="6154738"/>
          <p14:tracePt t="499196" x="814388" y="6276975"/>
          <p14:tracePt t="499202" x="831850" y="6288088"/>
          <p14:tracePt t="499228" x="914400" y="6361113"/>
          <p14:tracePt t="499232" x="925513" y="6372225"/>
          <p14:tracePt t="499261" x="982663" y="6400800"/>
          <p14:tracePt t="499297" x="1038225" y="6389688"/>
          <p14:tracePt t="499328" x="1076325" y="6378575"/>
          <p14:tracePt t="499362" x="1076325" y="6338888"/>
          <p14:tracePt t="499395" x="1093788" y="6165850"/>
          <p14:tracePt t="499427" x="1065213" y="6010275"/>
          <p14:tracePt t="499432" x="1038225" y="5992813"/>
          <p14:tracePt t="499461" x="982663" y="5937250"/>
          <p14:tracePt t="499465" x="969963" y="5926138"/>
          <p14:tracePt t="499494" x="931863" y="5908675"/>
          <p14:tracePt t="499528" x="842963" y="5970588"/>
          <p14:tracePt t="499561" x="798513" y="6010275"/>
          <p14:tracePt t="499569" x="787400" y="6026150"/>
          <p14:tracePt t="499593" x="787400" y="6037263"/>
          <p14:tracePt t="499626" x="774700" y="6103938"/>
          <p14:tracePt t="499660" x="774700" y="6138863"/>
          <p14:tracePt t="499692" x="858838" y="6243638"/>
          <p14:tracePt t="499696" x="869950" y="6254750"/>
          <p14:tracePt t="499726" x="909638" y="6294438"/>
          <p14:tracePt t="499761" x="947738" y="6305550"/>
          <p14:tracePt t="499794" x="1049338" y="6305550"/>
          <p14:tracePt t="499828" x="1109663" y="6305550"/>
          <p14:tracePt t="499833" x="1154113" y="6305550"/>
          <p14:tracePt t="499861" x="1200150" y="6188075"/>
          <p14:tracePt t="499866" x="1200150" y="6161088"/>
          <p14:tracePt t="499894" x="1200150" y="6054725"/>
          <p14:tracePt t="499899" x="1193800" y="6043613"/>
          <p14:tracePt t="499928" x="1127125" y="6003925"/>
          <p14:tracePt t="499963" x="1054100" y="5988050"/>
          <p14:tracePt t="499994" x="954088" y="5959475"/>
          <p14:tracePt t="500028" x="914400" y="5959475"/>
          <p14:tracePt t="500063" x="865188" y="5992813"/>
          <p14:tracePt t="500096" x="854075" y="6003925"/>
          <p14:tracePt t="500128" x="854075" y="6081713"/>
          <p14:tracePt t="500163" x="958850" y="6243638"/>
          <p14:tracePt t="500195" x="1049338" y="6327775"/>
          <p14:tracePt t="500227" x="1087438" y="6338888"/>
          <p14:tracePt t="500280" x="1098550" y="6338888"/>
          <p14:tracePt t="500297" x="1127125" y="6334125"/>
          <p14:tracePt t="500326" x="1127125" y="6243638"/>
          <p14:tracePt t="500328" x="1127125" y="6176963"/>
          <p14:tracePt t="500362" x="1104900" y="6043613"/>
          <p14:tracePt t="500394" x="998538" y="6010275"/>
          <p14:tracePt t="500429" x="976313" y="6010275"/>
          <p14:tracePt t="500461" x="936625" y="6026150"/>
          <p14:tracePt t="500465" x="925513" y="6043613"/>
          <p14:tracePt t="500494" x="869950" y="6110288"/>
          <p14:tracePt t="500498" x="869950" y="6127750"/>
          <p14:tracePt t="500529" x="869950" y="6205538"/>
          <p14:tracePt t="500561" x="898525" y="6327775"/>
          <p14:tracePt t="500565" x="909638" y="6338888"/>
          <p14:tracePt t="500594" x="958850" y="6367463"/>
          <p14:tracePt t="500598" x="1054100" y="6400800"/>
          <p14:tracePt t="500628" x="1109663" y="6400800"/>
          <p14:tracePt t="500661" x="1120775" y="6400800"/>
          <p14:tracePt t="500694" x="1149350" y="6383338"/>
          <p14:tracePt t="500727" x="1160463" y="6216650"/>
          <p14:tracePt t="500733" x="1160463" y="6165850"/>
          <p14:tracePt t="500761" x="1154113" y="6099175"/>
          <p14:tracePt t="500766" x="1127125" y="6070600"/>
          <p14:tracePt t="500795" x="1098550" y="6015038"/>
          <p14:tracePt t="500798" x="1087438" y="6003925"/>
          <p14:tracePt t="500830" x="1060450" y="6003925"/>
          <p14:tracePt t="500861" x="1009650" y="6037263"/>
          <p14:tracePt t="500895" x="982663" y="6121400"/>
          <p14:tracePt t="500930" x="982663" y="6132513"/>
          <p14:tracePt t="500934" x="982663" y="6143625"/>
          <p14:tracePt t="500961" x="1004888" y="6183313"/>
          <p14:tracePt t="500965" x="1016000" y="6199188"/>
          <p14:tracePt t="500995" x="1042988" y="6199188"/>
          <p14:tracePt t="500998" x="1054100" y="6199188"/>
          <p14:tracePt t="501030" x="1109663" y="6199188"/>
          <p14:tracePt t="501061" x="1131888" y="6176963"/>
          <p14:tracePt t="501095" x="1160463" y="6154738"/>
          <p14:tracePt t="501128" x="1189038" y="6081713"/>
          <p14:tracePt t="501161" x="1189038" y="6059488"/>
          <p14:tracePt t="501165" x="1189038" y="6032500"/>
          <p14:tracePt t="501194" x="1189038" y="5886450"/>
          <p14:tracePt t="501199" x="1189038" y="5842000"/>
          <p14:tracePt t="501228" x="1204913" y="5591175"/>
          <p14:tracePt t="501261" x="1204913" y="5322888"/>
          <p14:tracePt t="501295" x="1204913" y="5149850"/>
          <p14:tracePt t="501328" x="1266825" y="5011738"/>
          <p14:tracePt t="501361" x="1304925" y="4960938"/>
          <p14:tracePt t="501395" x="1333500" y="4943475"/>
          <p14:tracePt t="501400" x="1344613" y="4943475"/>
          <p14:tracePt t="501428" x="1360488" y="4932363"/>
          <p14:tracePt t="501469" x="1373188" y="4932363"/>
          <p14:tracePt t="501495" x="1450975" y="5005388"/>
          <p14:tracePt t="501529" x="1590675" y="5218113"/>
          <p14:tracePt t="501533" x="1628775" y="5318125"/>
          <p14:tracePt t="501561" x="1812925" y="5630863"/>
          <p14:tracePt t="501565" x="1812925" y="5657850"/>
          <p14:tracePt t="501594" x="1963738" y="5826125"/>
          <p14:tracePt t="501599" x="1974850" y="5837238"/>
          <p14:tracePt t="501628" x="2003425" y="5886450"/>
          <p14:tracePt t="501661" x="2085975" y="5992813"/>
          <p14:tracePt t="501694" x="2143125" y="6032500"/>
          <p14:tracePt t="501728" x="2159000" y="6032500"/>
          <p14:tracePt t="501761" x="2181225" y="6043613"/>
          <p14:tracePt t="501797" x="2236788" y="6059488"/>
          <p14:tracePt t="501828" x="2247900" y="6070600"/>
          <p14:tracePt t="501884" x="2259013" y="6081713"/>
          <p14:tracePt t="501892" x="2276475" y="6099175"/>
          <p14:tracePt t="502315" x="0" y="0"/>
        </p14:tracePtLst>
        <p14:tracePtLst>
          <p14:tracePt t="504065" x="787400" y="6338888"/>
          <p14:tracePt t="504152" x="809625" y="6338888"/>
          <p14:tracePt t="504160" x="820738" y="6338888"/>
          <p14:tracePt t="504185" x="831850" y="6334125"/>
          <p14:tracePt t="504233" x="847725" y="6323013"/>
          <p14:tracePt t="504241" x="858838" y="6311900"/>
          <p14:tracePt t="504261" x="858838" y="6294438"/>
          <p14:tracePt t="504266" x="869950" y="6265863"/>
          <p14:tracePt t="504294" x="869950" y="6243638"/>
          <p14:tracePt t="504299" x="869950" y="6227763"/>
          <p14:tracePt t="504328" x="869950" y="6176963"/>
          <p14:tracePt t="504361" x="869950" y="6149975"/>
          <p14:tracePt t="504396" x="869950" y="6065838"/>
          <p14:tracePt t="504401" x="869950" y="6054725"/>
          <p14:tracePt t="504428" x="865188" y="5988050"/>
          <p14:tracePt t="504432" x="865188" y="5959475"/>
          <p14:tracePt t="504461" x="842963" y="5937250"/>
          <p14:tracePt t="504522" x="814388" y="5919788"/>
          <p14:tracePt t="504530" x="798513" y="5919788"/>
          <p14:tracePt t="504561" x="774700" y="5919788"/>
          <p14:tracePt t="504596" x="674688" y="5948363"/>
          <p14:tracePt t="504600" x="641350" y="5999163"/>
          <p14:tracePt t="504628" x="630238" y="6037263"/>
          <p14:tracePt t="504661" x="630238" y="6076950"/>
          <p14:tracePt t="504665" x="630238" y="6088063"/>
          <p14:tracePt t="504698" x="630238" y="6103938"/>
          <p14:tracePt t="504728" x="692150" y="6143625"/>
          <p14:tracePt t="504761" x="741363" y="6172200"/>
          <p14:tracePt t="504889" x="758825" y="6172200"/>
          <p14:tracePt t="504920" x="787400" y="6161088"/>
          <p14:tracePt t="504928" x="798513" y="6161088"/>
          <p14:tracePt t="504961" x="798513" y="6110288"/>
          <p14:tracePt t="504995" x="798513" y="6092825"/>
          <p14:tracePt t="505032" x="787400" y="6065838"/>
          <p14:tracePt t="505061" x="774700" y="6043613"/>
          <p14:tracePt t="505145" x="763588" y="6043613"/>
          <p14:tracePt t="505161" x="763588" y="6048375"/>
          <p14:tracePt t="505170" x="763588" y="6076950"/>
          <p14:tracePt t="505194" x="763588" y="6132513"/>
          <p14:tracePt t="505289" x="763588" y="6143625"/>
          <p14:tracePt t="505321" x="763588" y="6161088"/>
          <p14:tracePt t="505385" x="763588" y="6172200"/>
          <p14:tracePt t="505416" x="763588" y="6183313"/>
          <p14:tracePt t="505465" x="763588" y="6199188"/>
          <p14:tracePt t="505473" x="763588" y="6210300"/>
          <p14:tracePt t="505494" x="763588" y="6249988"/>
          <p14:tracePt t="505498" x="763588" y="6261100"/>
          <p14:tracePt t="505529" x="769938" y="6288088"/>
          <p14:tracePt t="506058" x="769938" y="6283325"/>
          <p14:tracePt t="506717" x="781050" y="6283325"/>
          <p14:tracePt t="506765" x="798513" y="6288088"/>
          <p14:tracePt t="506781" x="825500" y="6299200"/>
          <p14:tracePt t="506794" x="836613" y="6299200"/>
          <p14:tracePt t="507181" x="836613" y="6276975"/>
          <p14:tracePt t="507188" x="836613" y="6249988"/>
          <p14:tracePt t="507198" x="836613" y="6238875"/>
          <p14:tracePt t="507228" x="836613" y="6216650"/>
          <p14:tracePt t="507261" x="814388" y="6143625"/>
          <p14:tracePt t="507295" x="787400" y="6048375"/>
          <p14:tracePt t="507300" x="787400" y="5999163"/>
          <p14:tracePt t="507328" x="769938" y="5959475"/>
          <p14:tracePt t="507422" x="769938" y="5943600"/>
          <p14:tracePt t="507429" x="769938" y="5954713"/>
          <p14:tracePt t="507461" x="847725" y="6161088"/>
          <p14:tracePt t="507494" x="858838" y="6205538"/>
          <p14:tracePt t="507597" x="854075" y="6205538"/>
          <p14:tracePt t="507604" x="854075" y="6194425"/>
          <p14:tracePt t="507628" x="854075" y="6143625"/>
          <p14:tracePt t="507661" x="858838" y="6088063"/>
          <p14:tracePt t="507669" x="858838" y="6076950"/>
          <p14:tracePt t="507757" x="858838" y="6099175"/>
          <p14:tracePt t="507765" x="858838" y="6110288"/>
          <p14:tracePt t="507794" x="858838" y="6183313"/>
          <p14:tracePt t="507828" x="858838" y="6194425"/>
          <p14:tracePt t="507885" x="876300" y="6205538"/>
          <p14:tracePt t="507895" x="887413" y="6199188"/>
          <p14:tracePt t="507928" x="914400" y="6099175"/>
          <p14:tracePt t="507933" x="914400" y="6088063"/>
          <p14:tracePt t="508014" x="914400" y="6103938"/>
          <p14:tracePt t="508021" x="914400" y="6138863"/>
          <p14:tracePt t="508028" x="914400" y="6165850"/>
          <p14:tracePt t="508061" x="914400" y="6232525"/>
          <p14:tracePt t="508109" x="925513" y="6227763"/>
          <p14:tracePt t="508128" x="969963" y="6172200"/>
          <p14:tracePt t="508161" x="1016000" y="6099175"/>
          <p14:tracePt t="508205" x="1031875" y="6121400"/>
          <p14:tracePt t="508229" x="1042988" y="6188075"/>
          <p14:tracePt t="508262" x="1071563" y="6249988"/>
          <p14:tracePt t="508300" x="1104900" y="6221413"/>
          <p14:tracePt t="508326" x="1138238" y="6076950"/>
          <p14:tracePt t="508361" x="1149350" y="6026150"/>
          <p14:tracePt t="508396" x="1149350" y="6032500"/>
          <p14:tracePt t="508429" x="1182688" y="6165850"/>
          <p14:tracePt t="508462" x="1200150" y="6299200"/>
          <p14:tracePt t="508525" x="1216025" y="6243638"/>
          <p14:tracePt t="508532" x="1216025" y="6216650"/>
          <p14:tracePt t="508561" x="1216025" y="6172200"/>
          <p14:tracePt t="508621" x="1216025" y="6183313"/>
          <p14:tracePt t="508628" x="1216025" y="6194425"/>
          <p14:tracePt t="508661" x="1216025" y="6272213"/>
          <p14:tracePt t="508735" x="1249363" y="6243638"/>
          <p14:tracePt t="508743" x="1260475" y="6232525"/>
          <p14:tracePt t="508761" x="1260475" y="6221413"/>
          <p14:tracePt t="508796" x="1255713" y="6210300"/>
          <p14:tracePt t="508828" x="1238250" y="6210300"/>
          <p14:tracePt t="509117" x="1227138" y="6210300"/>
          <p14:tracePt t="509230" x="1216025" y="6210300"/>
          <p14:tracePt t="509245" x="1182688" y="6165850"/>
          <p14:tracePt t="509261" x="1182688" y="6138863"/>
          <p14:tracePt t="509295" x="1131888" y="6110288"/>
          <p14:tracePt t="509326" x="1093788" y="6076950"/>
          <p14:tracePt t="509361" x="1054100" y="6021388"/>
          <p14:tracePt t="509365" x="1042988" y="6010275"/>
          <p14:tracePt t="509394" x="987425" y="5981700"/>
          <p14:tracePt t="509429" x="965200" y="5954713"/>
          <p14:tracePt t="509469" x="947738" y="5954713"/>
          <p14:tracePt t="509495" x="865188" y="5954713"/>
          <p14:tracePt t="509549" x="847725" y="5954713"/>
          <p14:tracePt t="509564" x="825500" y="5954713"/>
          <p14:tracePt t="509594" x="798513" y="5965825"/>
          <p14:tracePt t="509600" x="787400" y="5976938"/>
          <p14:tracePt t="509660" x="769938" y="5988050"/>
          <p14:tracePt t="509676" x="758825" y="6032500"/>
          <p14:tracePt t="509695" x="758825" y="6070600"/>
          <p14:tracePt t="509728" x="758825" y="6188075"/>
          <p14:tracePt t="509761" x="758825" y="6299200"/>
          <p14:tracePt t="509795" x="774700" y="6338888"/>
          <p14:tracePt t="509829" x="792163" y="6350000"/>
          <p14:tracePt t="509874" x="803275" y="6367463"/>
          <p14:tracePt t="509922" x="847725" y="6378575"/>
          <p14:tracePt t="509930" x="858838" y="6378575"/>
          <p14:tracePt t="509961" x="925513" y="6394450"/>
          <p14:tracePt t="510049" x="954088" y="6394450"/>
          <p14:tracePt t="510057" x="965200" y="6405563"/>
          <p14:tracePt t="510064" x="993775" y="6405563"/>
          <p14:tracePt t="510093" x="1004888" y="6405563"/>
          <p14:tracePt t="510097" x="1031875" y="6405563"/>
          <p14:tracePt t="510128" x="1042988" y="6405563"/>
          <p14:tracePt t="510401" x="1054100" y="6405563"/>
          <p14:tracePt t="510529" x="1071563" y="6405563"/>
          <p14:tracePt t="510544" x="1082675" y="6405563"/>
          <p14:tracePt t="510561" x="1104900" y="6400800"/>
          <p14:tracePt t="510625" x="1149350" y="6400800"/>
          <p14:tracePt t="510632" x="1160463" y="6400800"/>
          <p14:tracePt t="510661" x="1189038" y="6372225"/>
          <p14:tracePt t="510897" x="1189038" y="6361113"/>
          <p14:tracePt t="511730" x="1200150" y="6361113"/>
          <p14:tracePt t="511737" x="1211263" y="6345238"/>
          <p14:tracePt t="511761" x="1282700" y="6276975"/>
          <p14:tracePt t="511794" x="1311275" y="6249988"/>
          <p14:tracePt t="511841" x="1311275" y="6227763"/>
          <p14:tracePt t="511861" x="1311275" y="6183313"/>
          <p14:tracePt t="511865" x="1311275" y="6172200"/>
          <p14:tracePt t="511895" x="1311275" y="6121400"/>
          <p14:tracePt t="511899" x="1311275" y="6103938"/>
          <p14:tracePt t="511930" x="1300163" y="6054725"/>
          <p14:tracePt t="511962" x="1260475" y="6054725"/>
          <p14:tracePt t="511994" x="1222375" y="6076950"/>
          <p14:tracePt t="512029" x="1222375" y="6099175"/>
          <p14:tracePt t="512061" x="1222375" y="6165850"/>
          <p14:tracePt t="512065" x="1233488" y="6176963"/>
          <p14:tracePt t="512097" x="1260475" y="6194425"/>
          <p14:tracePt t="512128" x="1311275" y="6194425"/>
          <p14:tracePt t="512161" x="1338263" y="6194425"/>
          <p14:tracePt t="512195" x="1406525" y="6194425"/>
          <p14:tracePt t="512229" x="1473200" y="6183313"/>
          <p14:tracePt t="512261" x="1473200" y="6132513"/>
          <p14:tracePt t="512265" x="1473200" y="6121400"/>
          <p14:tracePt t="512293" x="1473200" y="6015038"/>
          <p14:tracePt t="512296" x="1473200" y="5999163"/>
          <p14:tracePt t="512326" x="1433513" y="5976938"/>
          <p14:tracePt t="512329" x="1422400" y="5976938"/>
          <p14:tracePt t="512360" x="1322388" y="5999163"/>
          <p14:tracePt t="512393" x="1233488" y="6088063"/>
          <p14:tracePt t="512426" x="1222375" y="6099175"/>
          <p14:tracePt t="512459" x="1211263" y="6149975"/>
          <p14:tracePt t="512463" x="1211263" y="6165850"/>
          <p14:tracePt t="512493" x="1211263" y="6176963"/>
          <p14:tracePt t="512528" x="1211263" y="6199188"/>
          <p14:tracePt t="512559" x="1216025" y="6199188"/>
          <p14:tracePt t="512594" x="1227138" y="6199188"/>
          <p14:tracePt t="512626" x="1244600" y="6194425"/>
          <p14:tracePt t="512659" x="1222375" y="6172200"/>
          <p14:tracePt t="512693" x="1154113" y="6115050"/>
          <p14:tracePt t="512726" x="1098550" y="6138863"/>
          <p14:tracePt t="512759" x="1098550" y="6188075"/>
          <p14:tracePt t="512794" x="1098550" y="6216650"/>
          <p14:tracePt t="512826" x="1104900" y="6272213"/>
          <p14:tracePt t="512859" x="1143000" y="6272213"/>
          <p14:tracePt t="512893" x="1160463" y="6238875"/>
          <p14:tracePt t="512927" x="1160463" y="6199188"/>
          <p14:tracePt t="512961" x="1109663" y="6149975"/>
          <p14:tracePt t="512966" x="1098550" y="6149975"/>
          <p14:tracePt t="512994" x="1042988" y="6149975"/>
          <p14:tracePt t="512998" x="1004888" y="6149975"/>
          <p14:tracePt t="513028" x="976313" y="6165850"/>
          <p14:tracePt t="513062" x="976313" y="6205538"/>
          <p14:tracePt t="513095" x="1038225" y="6276975"/>
          <p14:tracePt t="513127" x="1120775" y="6254750"/>
          <p14:tracePt t="513133" x="1138238" y="6243638"/>
          <p14:tracePt t="513161" x="1149350" y="6188075"/>
          <p14:tracePt t="513165" x="1160463" y="6176963"/>
          <p14:tracePt t="513653" x="1138238" y="6176963"/>
          <p14:tracePt t="513660" x="1127125" y="6176963"/>
          <p14:tracePt t="513685" x="1116013" y="6183313"/>
          <p14:tracePt t="513893" x="1104900" y="6194425"/>
          <p14:tracePt t="513909" x="1071563" y="6238875"/>
          <p14:tracePt t="513928" x="1049338" y="6265863"/>
          <p14:tracePt t="513961" x="1038225" y="6305550"/>
          <p14:tracePt t="513994" x="1020763" y="6305550"/>
          <p14:tracePt t="514028" x="958850" y="6334125"/>
          <p14:tracePt t="514062" x="903288" y="6345238"/>
          <p14:tracePt t="514117" x="892175" y="6345238"/>
          <p14:tracePt t="514134" x="876300" y="6338888"/>
          <p14:tracePt t="514164" x="847725" y="6323013"/>
          <p14:tracePt t="514194" x="836613" y="6311900"/>
          <p14:tracePt t="514198" x="836613" y="6299200"/>
          <p14:tracePt t="514228" x="842963" y="6216650"/>
          <p14:tracePt t="514261" x="858838" y="6138863"/>
          <p14:tracePt t="514294" x="858838" y="6110288"/>
          <p14:tracePt t="514389" x="858838" y="6115050"/>
          <p14:tracePt t="514397" x="858838" y="6143625"/>
          <p14:tracePt t="514426" x="858838" y="6216650"/>
          <p14:tracePt t="514429" x="858838" y="6254750"/>
          <p14:tracePt t="514460" x="858838" y="6283325"/>
          <p14:tracePt t="514549" x="836613" y="6283325"/>
          <p14:tracePt t="514557" x="825500" y="6283325"/>
          <p14:tracePt t="514564" x="798513" y="6243638"/>
          <p14:tracePt t="514594" x="769938" y="6172200"/>
          <p14:tracePt t="514598" x="752475" y="6143625"/>
          <p14:tracePt t="514630" x="736600" y="6010275"/>
          <p14:tracePt t="514661" x="736600" y="5875338"/>
          <p14:tracePt t="514694" x="736600" y="5819775"/>
          <p14:tracePt t="514757" x="736600" y="5826125"/>
          <p14:tracePt t="514773" x="736600" y="5886450"/>
          <p14:tracePt t="514795" x="747713" y="5965825"/>
          <p14:tracePt t="514798" x="747713" y="6032500"/>
          <p14:tracePt t="514828" x="747713" y="6149975"/>
          <p14:tracePt t="514861" x="747713" y="6199188"/>
          <p14:tracePt t="515045" x="747713" y="6194425"/>
          <p14:tracePt t="515053" x="747713" y="6165850"/>
          <p14:tracePt t="515060" x="747713" y="6115050"/>
          <p14:tracePt t="515094" x="747713" y="6015038"/>
          <p14:tracePt t="515102" x="747713" y="6003925"/>
          <p14:tracePt t="515128" x="747713" y="5954713"/>
          <p14:tracePt t="515133" x="747713" y="5926138"/>
          <p14:tracePt t="515161" x="747713" y="5886450"/>
          <p14:tracePt t="515237" x="741363" y="5886450"/>
          <p14:tracePt t="515253" x="741363" y="5926138"/>
          <p14:tracePt t="515261" x="741363" y="5970588"/>
          <p14:tracePt t="515293" x="752475" y="6288088"/>
          <p14:tracePt t="515327" x="763588" y="6405563"/>
          <p14:tracePt t="515361" x="763588" y="6423025"/>
          <p14:tracePt t="515398" x="792163" y="6423025"/>
          <p14:tracePt t="515428" x="842963" y="6261100"/>
          <p14:tracePt t="515461" x="842963" y="6110288"/>
          <p14:tracePt t="515496" x="842963" y="6059488"/>
          <p14:tracePt t="515541" x="876300" y="6088063"/>
          <p14:tracePt t="515561" x="903288" y="6127750"/>
          <p14:tracePt t="515566" x="920750" y="6194425"/>
          <p14:tracePt t="515596" x="1027113" y="6472238"/>
          <p14:tracePt t="515627" x="1027113" y="6483350"/>
          <p14:tracePt t="515662" x="1027113" y="6434138"/>
          <p14:tracePt t="515695" x="1027113" y="6176963"/>
          <p14:tracePt t="515749" x="1027113" y="6183313"/>
          <p14:tracePt t="515761" x="1042988" y="6227763"/>
          <p14:tracePt t="515795" x="1093788" y="6423025"/>
          <p14:tracePt t="515827" x="1104900" y="6467475"/>
          <p14:tracePt t="515832" x="1104900" y="6461125"/>
          <p14:tracePt t="515861" x="1160463" y="6305550"/>
          <p14:tracePt t="515865" x="1160463" y="6216650"/>
          <p14:tracePt t="515894" x="1193800" y="6103938"/>
          <p14:tracePt t="515945" x="1204913" y="6127750"/>
          <p14:tracePt t="515961" x="1204913" y="6199188"/>
          <p14:tracePt t="515995" x="1216025" y="6243638"/>
          <p14:tracePt t="516029" x="1233488" y="6232525"/>
          <p14:tracePt t="516061" x="1289050" y="6165850"/>
          <p14:tracePt t="516066" x="1300163" y="6138863"/>
          <p14:tracePt t="516201" x="1316038" y="6138863"/>
          <p14:tracePt t="516208" x="1327150" y="6143625"/>
          <p14:tracePt t="516228" x="1327150" y="6183313"/>
          <p14:tracePt t="516261" x="1327150" y="6238875"/>
          <p14:tracePt t="516327" x="1338263" y="6238875"/>
          <p14:tracePt t="516337" x="1349375" y="6227763"/>
          <p14:tracePt t="516360" x="1366838" y="6161088"/>
          <p14:tracePt t="516393" x="1366838" y="6132513"/>
          <p14:tracePt t="516427" x="1366838" y="6110288"/>
          <p14:tracePt t="516462" x="1282700" y="6003925"/>
          <p14:tracePt t="516466" x="1271588" y="6003925"/>
          <p14:tracePt t="516494" x="1165225" y="6003925"/>
          <p14:tracePt t="516498" x="1120775" y="6003925"/>
          <p14:tracePt t="516528" x="1031875" y="6076950"/>
          <p14:tracePt t="516563" x="1031875" y="6154738"/>
          <p14:tracePt t="516594" x="1082675" y="6221413"/>
          <p14:tracePt t="516627" x="1293813" y="6221413"/>
          <p14:tracePt t="516632" x="1327150" y="6216650"/>
          <p14:tracePt t="516661" x="1338263" y="6176963"/>
          <p14:tracePt t="516665" x="1338263" y="6161088"/>
          <p14:tracePt t="516694" x="1338263" y="6092825"/>
          <p14:tracePt t="516698" x="1338263" y="6081713"/>
          <p14:tracePt t="516728" x="1255713" y="5965825"/>
          <p14:tracePt t="516761" x="1233488" y="5965825"/>
          <p14:tracePt t="516794" x="1189038" y="6076950"/>
          <p14:tracePt t="516827" x="1189038" y="6194425"/>
          <p14:tracePt t="516889" x="1193800" y="6194425"/>
          <p14:tracePt t="517048" x="1204913" y="6194425"/>
          <p14:tracePt t="517369" x="1222375" y="6205538"/>
          <p14:tracePt t="517384" x="1249363" y="6216650"/>
          <p14:tracePt t="517394" x="1260475" y="6216650"/>
          <p14:tracePt t="517428" x="1300163" y="6288088"/>
          <p14:tracePt t="517464" x="1316038" y="6316663"/>
          <p14:tracePt t="517494" x="1316038" y="6327775"/>
          <p14:tracePt t="517545" x="1327150" y="6327775"/>
          <p14:tracePt t="517561" x="1338263" y="6323013"/>
          <p14:tracePt t="517596" x="1384300" y="6283325"/>
          <p14:tracePt t="517627" x="1395413" y="6272213"/>
          <p14:tracePt t="517662" x="1406525" y="6254750"/>
          <p14:tracePt t="517705" x="1422400" y="6243638"/>
          <p14:tracePt t="517728" x="1462088" y="6194425"/>
          <p14:tracePt t="517761" x="1462088" y="6092825"/>
          <p14:tracePt t="517794" x="1462088" y="5999163"/>
          <p14:tracePt t="517800" x="1450975" y="5988050"/>
          <p14:tracePt t="517828" x="1389063" y="5897563"/>
          <p14:tracePt t="517832" x="1360488" y="5881688"/>
          <p14:tracePt t="517861" x="1304925" y="5826125"/>
          <p14:tracePt t="517865" x="1293813" y="5815013"/>
          <p14:tracePt t="517896" x="1282700" y="5815013"/>
          <p14:tracePt t="517928" x="1227138" y="5815013"/>
          <p14:tracePt t="517961" x="1143000" y="5881688"/>
          <p14:tracePt t="517996" x="1127125" y="5892800"/>
          <p14:tracePt t="518028" x="1087438" y="5919788"/>
          <p14:tracePt t="518033" x="1087438" y="5943600"/>
          <p14:tracePt t="518061" x="1109663" y="6015038"/>
          <p14:tracePt t="518065" x="1127125" y="6059488"/>
          <p14:tracePt t="518097" x="1233488" y="6183313"/>
          <p14:tracePt t="518128" x="1271588" y="6221413"/>
          <p14:tracePt t="518162" x="1311275" y="6221413"/>
          <p14:tracePt t="518195" x="1411288" y="6261100"/>
          <p14:tracePt t="518201" x="1422400" y="6261100"/>
          <p14:tracePt t="518281" x="1433513" y="6261100"/>
          <p14:tracePt t="518313" x="1450975" y="6254750"/>
          <p14:tracePt t="518377" x="1511300" y="6205538"/>
          <p14:tracePt t="518385" x="1522413" y="6194425"/>
          <p14:tracePt t="518395" x="1539875" y="6149975"/>
          <p14:tracePt t="518426" x="1557338" y="5976938"/>
          <p14:tracePt t="518459" x="1557338" y="5892800"/>
          <p14:tracePt t="518494" x="1544638" y="5830888"/>
          <p14:tracePt t="518498" x="1533525" y="5815013"/>
          <p14:tracePt t="518528" x="1400175" y="5741988"/>
          <p14:tracePt t="518561" x="1344613" y="5724525"/>
          <p14:tracePt t="518618" x="1304925" y="5730875"/>
          <p14:tracePt t="518627" x="1289050" y="5748338"/>
          <p14:tracePt t="518661" x="1171575" y="5792788"/>
          <p14:tracePt t="518665" x="1160463" y="5819775"/>
          <p14:tracePt t="518694" x="1143000" y="5875338"/>
          <p14:tracePt t="518698" x="1143000" y="5903913"/>
          <p14:tracePt t="518726" x="1131888" y="5959475"/>
          <p14:tracePt t="518728" x="1131888" y="5999163"/>
          <p14:tracePt t="518759" x="1131888" y="6081713"/>
          <p14:tracePt t="518793" x="1138238" y="6176963"/>
          <p14:tracePt t="518826" x="1177925" y="6249988"/>
          <p14:tracePt t="518829" x="1189038" y="6276975"/>
          <p14:tracePt t="518860" x="1255713" y="6299200"/>
          <p14:tracePt t="518893" x="1311275" y="6338888"/>
          <p14:tracePt t="518941" x="1338263" y="6338888"/>
          <p14:tracePt t="518961" x="1360488" y="6338888"/>
          <p14:tracePt t="518994" x="1433513" y="6276975"/>
          <p14:tracePt t="518999" x="1506538" y="6199188"/>
          <p14:tracePt t="519028" x="1522413" y="6115050"/>
          <p14:tracePt t="519061" x="1533525" y="6103938"/>
          <p14:tracePt t="519095" x="1533525" y="6054725"/>
          <p14:tracePt t="519100" x="1533525" y="6026150"/>
          <p14:tracePt t="519127" x="1506538" y="5937250"/>
          <p14:tracePt t="519162" x="1389063" y="5903913"/>
          <p14:tracePt t="519166" x="1344613" y="5903913"/>
          <p14:tracePt t="519194" x="1316038" y="5903913"/>
          <p14:tracePt t="519198" x="1289050" y="5932488"/>
          <p14:tracePt t="519228" x="1233488" y="6015038"/>
          <p14:tracePt t="519263" x="1233488" y="6026150"/>
          <p14:tracePt t="519325" x="1233488" y="6037263"/>
          <p14:tracePt t="519869" x="1233488" y="6048375"/>
          <p14:tracePt t="519901" x="1233488" y="6065838"/>
          <p14:tracePt t="519916" x="1204913" y="6076950"/>
          <p14:tracePt t="519928" x="1193800" y="6076950"/>
          <p14:tracePt t="519961" x="1193800" y="6103938"/>
          <p14:tracePt t="520093" x="1193800" y="6115050"/>
          <p14:tracePt t="520109" x="1182688" y="6127750"/>
          <p14:tracePt t="520129" x="1165225" y="6143625"/>
          <p14:tracePt t="520237" x="1154113" y="6199188"/>
          <p14:tracePt t="520244" x="1154113" y="6216650"/>
          <p14:tracePt t="520605" x="1154113" y="6205538"/>
          <p14:tracePt t="520620" x="1154113" y="6194425"/>
          <p14:tracePt t="520636" x="1154113" y="6183313"/>
          <p14:tracePt t="520717" x="1154113" y="6165850"/>
          <p14:tracePt t="520750" x="1154113" y="6154738"/>
          <p14:tracePt t="520764" x="1160463" y="6127750"/>
          <p14:tracePt t="520773" x="1160463" y="6115050"/>
          <p14:tracePt t="520812" x="1160463" y="6103938"/>
          <p14:tracePt t="520826" x="1160463" y="6076950"/>
          <p14:tracePt t="520828" x="1160463" y="6059488"/>
          <p14:tracePt t="520860" x="1160463" y="6037263"/>
          <p14:tracePt t="520973" x="1189038" y="6010275"/>
          <p14:tracePt t="520980" x="1204913" y="5999163"/>
          <p14:tracePt t="520996" x="1204913" y="5943600"/>
          <p14:tracePt t="521028" x="1204913" y="5903913"/>
          <p14:tracePt t="521061" x="1216025" y="5875338"/>
          <p14:tracePt t="521094" x="1227138" y="5864225"/>
          <p14:tracePt t="521128" x="1227138" y="5837238"/>
          <p14:tracePt t="521161" x="1227138" y="5786438"/>
          <p14:tracePt t="521165" x="1227138" y="5759450"/>
          <p14:tracePt t="521194" x="1227138" y="5675313"/>
          <p14:tracePt t="521198" x="1227138" y="5646738"/>
          <p14:tracePt t="521228" x="1227138" y="5608638"/>
          <p14:tracePt t="521261" x="1227138" y="5524500"/>
          <p14:tracePt t="521294" x="1227138" y="5446713"/>
          <p14:tracePt t="521327" x="1227138" y="5367338"/>
          <p14:tracePt t="521359" x="1227138" y="5256213"/>
          <p14:tracePt t="521392" x="1227138" y="5207000"/>
          <p14:tracePt t="521395" x="1227138" y="5178425"/>
          <p14:tracePt t="521426" x="1227138" y="5089525"/>
          <p14:tracePt t="521428" x="1227138" y="5078413"/>
          <p14:tracePt t="521459" x="1227138" y="5038725"/>
          <p14:tracePt t="521493" x="1238250" y="4960938"/>
          <p14:tracePt t="521527" x="1255713" y="4865688"/>
          <p14:tracePt t="521532" x="1255713" y="4838700"/>
          <p14:tracePt t="521561" x="1255713" y="4781550"/>
          <p14:tracePt t="521567" x="1271588" y="4737100"/>
          <p14:tracePt t="521594" x="1271588" y="4699000"/>
          <p14:tracePt t="521598" x="1282700" y="4670425"/>
          <p14:tracePt t="521628" x="1282700" y="4603750"/>
          <p14:tracePt t="521662" x="1282700" y="4564063"/>
          <p14:tracePt t="521695" x="1327150" y="4525963"/>
          <p14:tracePt t="521700" x="1338263" y="4525963"/>
          <p14:tracePt t="521939" x="1333500" y="4525963"/>
          <p14:tracePt t="521953" x="1316038" y="4530725"/>
          <p14:tracePt t="521969" x="1316038" y="4548188"/>
          <p14:tracePt t="521992" x="1316038" y="4586288"/>
          <p14:tracePt t="522026" x="1316038" y="4737100"/>
          <p14:tracePt t="522059" x="1316038" y="4838700"/>
          <p14:tracePt t="522093" x="1316038" y="4916488"/>
          <p14:tracePt t="522126" x="1316038" y="4927600"/>
          <p14:tracePt t="522129" x="1316038" y="4943475"/>
          <p14:tracePt t="522160" x="1316038" y="5005388"/>
          <p14:tracePt t="522192" x="1316038" y="5045075"/>
          <p14:tracePt t="522226" x="1316038" y="5083175"/>
          <p14:tracePt t="522260" x="1355725" y="5138738"/>
          <p14:tracePt t="522294" x="1400175" y="5207000"/>
          <p14:tracePt t="522297" x="1400175" y="5222875"/>
          <p14:tracePt t="522328" x="1428750" y="5289550"/>
          <p14:tracePt t="522361" x="1484313" y="5373688"/>
          <p14:tracePt t="522395" x="1550988" y="5457825"/>
          <p14:tracePt t="522427" x="1617663" y="5495925"/>
          <p14:tracePt t="522433" x="1628775" y="5495925"/>
          <p14:tracePt t="522461" x="1657350" y="5513388"/>
          <p14:tracePt t="522466" x="1668463" y="5524500"/>
          <p14:tracePt t="522494" x="1706563" y="5564188"/>
          <p14:tracePt t="522531" x="1763713" y="5613400"/>
          <p14:tracePt t="522561" x="1812925" y="5664200"/>
          <p14:tracePt t="522594" x="1901825" y="5753100"/>
          <p14:tracePt t="522627" x="1935163" y="5792788"/>
          <p14:tracePt t="522661" x="1952625" y="5848350"/>
          <p14:tracePt t="522694" x="2003425" y="5886450"/>
          <p14:tracePt t="522698" x="2019300" y="5897563"/>
          <p14:tracePt t="522730" x="2030413" y="5908675"/>
          <p14:tracePt t="522761" x="2030413" y="5937250"/>
          <p14:tracePt t="522795" x="2041525" y="5959475"/>
          <p14:tracePt t="522830" x="2052638" y="5976938"/>
          <p14:tracePt t="522835" x="2070100" y="5988050"/>
          <p14:tracePt t="522861" x="2108200" y="5999163"/>
          <p14:tracePt t="522896" x="2119313" y="5999163"/>
          <p14:tracePt t="522945" x="2130425" y="6010275"/>
          <p14:tracePt t="523009" x="2147888" y="6037263"/>
          <p14:tracePt t="523028" x="2147888" y="6054725"/>
          <p14:tracePt t="523062" x="2159000" y="6065838"/>
          <p14:tracePt t="524399" x="0" y="0"/>
        </p14:tracePtLst>
        <p14:tracePtLst>
          <p14:tracePt t="527766" x="2371725" y="5926138"/>
          <p14:tracePt t="527770" x="2382838" y="5926138"/>
          <p14:tracePt t="527837" x="2382838" y="5919788"/>
          <p14:tracePt t="527884" x="2382838" y="5908675"/>
          <p14:tracePt t="527901" x="2398713" y="5892800"/>
          <p14:tracePt t="527909" x="2427288" y="5830888"/>
          <p14:tracePt t="527928" x="2476500" y="5753100"/>
          <p14:tracePt t="527959" x="2527300" y="5591175"/>
          <p14:tracePt t="527993" x="2593975" y="5322888"/>
          <p14:tracePt t="528026" x="2611438" y="5149850"/>
          <p14:tracePt t="528059" x="2611438" y="5094288"/>
          <p14:tracePt t="528113" x="2622550" y="5067300"/>
          <p14:tracePt t="528129" x="2638425" y="5027613"/>
          <p14:tracePt t="528161" x="2638425" y="4916488"/>
          <p14:tracePt t="528194" x="2649538" y="4860925"/>
          <p14:tracePt t="528241" x="2667000" y="4832350"/>
          <p14:tracePt t="528261" x="2678113" y="4810125"/>
          <p14:tracePt t="528265" x="2678113" y="4799013"/>
          <p14:tracePt t="528294" x="2678113" y="4781550"/>
          <p14:tracePt t="528355" x="2678113" y="4792663"/>
          <p14:tracePt t="528368" x="2678113" y="4832350"/>
          <p14:tracePt t="528393" x="2693988" y="4976813"/>
          <p14:tracePt t="528426" x="2762250" y="5172075"/>
          <p14:tracePt t="528459" x="2778125" y="5256213"/>
          <p14:tracePt t="528492" x="2840038" y="5356225"/>
          <p14:tracePt t="528496" x="2840038" y="5384800"/>
          <p14:tracePt t="528526" x="2878138" y="5513388"/>
          <p14:tracePt t="528529" x="2906713" y="5546725"/>
          <p14:tracePt t="528560" x="3006725" y="5730875"/>
          <p14:tracePt t="528592" x="3035300" y="5792788"/>
          <p14:tracePt t="528626" x="3046413" y="5819775"/>
          <p14:tracePt t="528659" x="3073400" y="5842000"/>
          <p14:tracePt t="528693" x="3113088" y="5859463"/>
          <p14:tracePt t="528696" x="3124200" y="5870575"/>
          <p14:tracePt t="528725" x="3163888" y="5908675"/>
          <p14:tracePt t="528728" x="3190875" y="5908675"/>
          <p14:tracePt t="528760" x="3241675" y="5959475"/>
          <p14:tracePt t="528792" x="3268663" y="5988050"/>
          <p14:tracePt t="528826" x="3325813" y="6015038"/>
          <p14:tracePt t="529122" x="3336925" y="6015038"/>
          <p14:tracePt t="529153" x="3348038" y="6015038"/>
          <p14:tracePt t="529170" x="3392488" y="6015038"/>
          <p14:tracePt t="529195" x="3536950" y="6026150"/>
          <p14:tracePt t="529227" x="3716338" y="5954713"/>
          <p14:tracePt t="529232" x="3732213" y="5954713"/>
          <p14:tracePt t="529312" x="3743325" y="5954713"/>
          <p14:tracePt t="529361" x="3754438" y="5954713"/>
          <p14:tracePt t="529424" x="3765550" y="5954713"/>
          <p14:tracePt t="529441" x="3794125" y="5954713"/>
          <p14:tracePt t="529461" x="3821113" y="5954713"/>
          <p14:tracePt t="529494" x="3900488" y="5954713"/>
          <p14:tracePt t="529498" x="3911600" y="5954713"/>
          <p14:tracePt t="529529" x="3927475" y="5954713"/>
          <p14:tracePt t="530047" x="0" y="0"/>
        </p14:tracePtLst>
        <p14:tracePtLst>
          <p14:tracePt t="532903" x="903288" y="6411913"/>
          <p14:tracePt t="532949" x="903288" y="6394450"/>
          <p14:tracePt t="532965" x="942975" y="6383338"/>
          <p14:tracePt t="532973" x="954088" y="6383338"/>
          <p14:tracePt t="532994" x="1009650" y="6383338"/>
          <p14:tracePt t="532998" x="1071563" y="6367463"/>
          <p14:tracePt t="533028" x="1238250" y="6350000"/>
          <p14:tracePt t="533061" x="1322388" y="6334125"/>
          <p14:tracePt t="533094" x="1338263" y="6294438"/>
          <p14:tracePt t="533129" x="1349375" y="6283325"/>
          <p14:tracePt t="533161" x="1344613" y="6227763"/>
          <p14:tracePt t="533165" x="1316038" y="6199188"/>
          <p14:tracePt t="533194" x="1211263" y="6154738"/>
          <p14:tracePt t="533198" x="1200150" y="6154738"/>
          <p14:tracePt t="533228" x="1082675" y="6127750"/>
          <p14:tracePt t="533261" x="965200" y="6115050"/>
          <p14:tracePt t="533294" x="931863" y="6115050"/>
          <p14:tracePt t="533326" x="876300" y="6099175"/>
          <p14:tracePt t="533361" x="836613" y="6110288"/>
          <p14:tracePt t="533365" x="825500" y="6121400"/>
          <p14:tracePt t="533394" x="814388" y="6132513"/>
          <p14:tracePt t="533397" x="814388" y="6143625"/>
          <p14:tracePt t="533429" x="814388" y="6183313"/>
          <p14:tracePt t="533461" x="814388" y="6232525"/>
          <p14:tracePt t="533495" x="865188" y="6305550"/>
          <p14:tracePt t="533528" x="1060450" y="6350000"/>
          <p14:tracePt t="533532" x="1087438" y="6350000"/>
          <p14:tracePt t="533561" x="1171575" y="6350000"/>
          <p14:tracePt t="533565" x="1189038" y="6350000"/>
          <p14:tracePt t="533595" x="1211263" y="6350000"/>
          <p14:tracePt t="533598" x="1227138" y="6350000"/>
          <p14:tracePt t="533630" x="1255713" y="6334125"/>
          <p14:tracePt t="533661" x="1244600" y="6216650"/>
          <p14:tracePt t="533694" x="1120775" y="6110288"/>
          <p14:tracePt t="533729" x="1038225" y="6092825"/>
          <p14:tracePt t="533761" x="1009650" y="6092825"/>
          <p14:tracePt t="533765" x="998538" y="6092825"/>
          <p14:tracePt t="533795" x="987425" y="6092825"/>
          <p14:tracePt t="533798" x="976313" y="6092825"/>
          <p14:tracePt t="533828" x="920750" y="6092825"/>
          <p14:tracePt t="533861" x="881063" y="6115050"/>
          <p14:tracePt t="533895" x="881063" y="6127750"/>
          <p14:tracePt t="533928" x="881063" y="6165850"/>
          <p14:tracePt t="533961" x="942975" y="6254750"/>
          <p14:tracePt t="533966" x="969963" y="6265863"/>
          <p14:tracePt t="533994" x="1042988" y="6294438"/>
          <p14:tracePt t="534029" x="1093788" y="6294438"/>
          <p14:tracePt t="534073" x="1104900" y="6294438"/>
          <p14:tracePt t="534094" x="1116013" y="6294438"/>
          <p14:tracePt t="534128" x="1131888" y="6288088"/>
          <p14:tracePt t="534161" x="1120775" y="6172200"/>
          <p14:tracePt t="534194" x="987425" y="6065838"/>
          <p14:tracePt t="534201" x="969963" y="6065838"/>
          <p14:tracePt t="534228" x="931863" y="6065838"/>
          <p14:tracePt t="534232" x="920750" y="6065838"/>
          <p14:tracePt t="534262" x="909638" y="6065838"/>
          <p14:tracePt t="534266" x="892175" y="6065838"/>
          <p14:tracePt t="534296" x="842963" y="6065838"/>
          <p14:tracePt t="534329" x="803275" y="6088063"/>
          <p14:tracePt t="534361" x="803275" y="6138863"/>
          <p14:tracePt t="534396" x="809625" y="6188075"/>
          <p14:tracePt t="534401" x="825500" y="6221413"/>
          <p14:tracePt t="534427" x="865188" y="6249988"/>
          <p14:tracePt t="534432" x="881063" y="6261100"/>
          <p14:tracePt t="534461" x="947738" y="6272213"/>
          <p14:tracePt t="534465" x="958850" y="6272213"/>
          <p14:tracePt t="534496" x="1093788" y="6272213"/>
          <p14:tracePt t="534528" x="1131888" y="6288088"/>
          <p14:tracePt t="534569" x="1143000" y="6288088"/>
          <p14:tracePt t="534596" x="1154113" y="6205538"/>
          <p14:tracePt t="534627" x="1131888" y="6088063"/>
          <p14:tracePt t="534632" x="1120775" y="6070600"/>
          <p14:tracePt t="534661" x="1016000" y="6015038"/>
          <p14:tracePt t="534665" x="987425" y="6015038"/>
          <p14:tracePt t="534695" x="969963" y="6015038"/>
          <p14:tracePt t="534729" x="931863" y="6015038"/>
          <p14:tracePt t="534761" x="865188" y="6048375"/>
          <p14:tracePt t="534796" x="836613" y="6110288"/>
          <p14:tracePt t="534827" x="836613" y="6165850"/>
          <p14:tracePt t="534834" x="836613" y="6176963"/>
          <p14:tracePt t="534861" x="847725" y="6316663"/>
          <p14:tracePt t="534865" x="881063" y="6350000"/>
          <p14:tracePt t="534894" x="958850" y="6438900"/>
          <p14:tracePt t="534898" x="987425" y="6438900"/>
          <p14:tracePt t="534926" x="1076325" y="6472238"/>
          <p14:tracePt t="534928" x="1093788" y="6472238"/>
          <p14:tracePt t="534959" x="1116013" y="6472238"/>
          <p14:tracePt t="534992" x="1127125" y="6472238"/>
          <p14:tracePt t="535047" x="1143000" y="6467475"/>
          <p14:tracePt t="535059" x="1143000" y="6456363"/>
          <p14:tracePt t="535094" x="1131888" y="6283325"/>
          <p14:tracePt t="535098" x="1071563" y="6188075"/>
          <p14:tracePt t="535128" x="958850" y="6043613"/>
          <p14:tracePt t="535161" x="909638" y="6015038"/>
          <p14:tracePt t="535196" x="892175" y="6015038"/>
          <p14:tracePt t="535228" x="803275" y="6099175"/>
          <p14:tracePt t="535232" x="787400" y="6149975"/>
          <p14:tracePt t="535262" x="769938" y="6238875"/>
          <p14:tracePt t="535266" x="769938" y="6254750"/>
          <p14:tracePt t="535295" x="769938" y="6276975"/>
          <p14:tracePt t="535328" x="820738" y="6323013"/>
          <p14:tracePt t="535361" x="958850" y="6350000"/>
          <p14:tracePt t="535394" x="1009650" y="6350000"/>
          <p14:tracePt t="535428" x="1020763" y="6350000"/>
          <p14:tracePt t="535462" x="1060450" y="6350000"/>
          <p14:tracePt t="535514" x="1038225" y="6350000"/>
          <p14:tracePt t="535528" x="982663" y="6327775"/>
          <p14:tracePt t="535562" x="820738" y="6261100"/>
          <p14:tracePt t="535594" x="769938" y="6249988"/>
          <p14:tracePt t="535628" x="741363" y="6254750"/>
          <p14:tracePt t="535661" x="725488" y="6361113"/>
          <p14:tracePt t="535666" x="725488" y="6405563"/>
          <p14:tracePt t="535694" x="803275" y="6507163"/>
          <p14:tracePt t="535698" x="836613" y="6534150"/>
          <p14:tracePt t="535728" x="954088" y="6596063"/>
          <p14:tracePt t="535761" x="969963" y="6596063"/>
          <p14:tracePt t="535794" x="1127125" y="6483350"/>
          <p14:tracePt t="535827" x="1143000" y="6367463"/>
          <p14:tracePt t="535832" x="1143000" y="6338888"/>
          <p14:tracePt t="535861" x="1143000" y="6288088"/>
          <p14:tracePt t="535865" x="1131888" y="6261100"/>
          <p14:tracePt t="535894" x="1076325" y="6232525"/>
          <p14:tracePt t="535898" x="1031875" y="6232525"/>
          <p14:tracePt t="535928" x="969963" y="6232525"/>
          <p14:tracePt t="535961" x="914400" y="6238875"/>
          <p14:tracePt t="535994" x="887413" y="6283325"/>
          <p14:tracePt t="536027" x="887413" y="6305550"/>
          <p14:tracePt t="536033" x="887413" y="6316663"/>
          <p14:tracePt t="536061" x="936625" y="6361113"/>
          <p14:tracePt t="536065" x="947738" y="6372225"/>
          <p14:tracePt t="536094" x="1020763" y="6372225"/>
          <p14:tracePt t="536098" x="1031875" y="6372225"/>
          <p14:tracePt t="536136" x="1042988" y="6372225"/>
          <p14:tracePt t="536161" x="1054100" y="6372225"/>
          <p14:tracePt t="536194" x="1020763" y="6338888"/>
          <p14:tracePt t="536228" x="909638" y="6311900"/>
          <p14:tracePt t="536232" x="898525" y="6311900"/>
          <p14:tracePt t="536261" x="881063" y="6311900"/>
          <p14:tracePt t="536265" x="869950" y="6311900"/>
          <p14:tracePt t="536312" x="869950" y="6316663"/>
          <p14:tracePt t="536330" x="869950" y="6334125"/>
          <p14:tracePt t="536361" x="920750" y="6372225"/>
          <p14:tracePt t="536394" x="987425" y="6372225"/>
          <p14:tracePt t="536429" x="1042988" y="6350000"/>
          <p14:tracePt t="536434" x="1054100" y="6338888"/>
          <p14:tracePt t="536461" x="1054100" y="6283325"/>
          <p14:tracePt t="536495" x="1031875" y="6261100"/>
          <p14:tracePt t="536530" x="936625" y="6265863"/>
          <p14:tracePt t="536561" x="909638" y="6294438"/>
          <p14:tracePt t="536602" x="909638" y="6305550"/>
          <p14:tracePt t="536627" x="931863" y="6350000"/>
          <p14:tracePt t="536632" x="942975" y="6350000"/>
          <p14:tracePt t="536661" x="998538" y="6350000"/>
          <p14:tracePt t="536665" x="1027113" y="6350000"/>
          <p14:tracePt t="536694" x="1038225" y="6350000"/>
          <p14:tracePt t="536793" x="1031875" y="6350000"/>
          <p14:tracePt t="537131" x="0" y="0"/>
        </p14:tracePtLst>
        <p14:tracePtLst>
          <p14:tracePt t="542138" x="5138738" y="6026150"/>
          <p14:tracePt t="542209" x="5138738" y="6037263"/>
          <p14:tracePt t="542225" x="5132388" y="6037263"/>
          <p14:tracePt t="542306" x="5132388" y="6054725"/>
          <p14:tracePt t="542321" x="5132388" y="6065838"/>
          <p14:tracePt t="542328" x="5143500" y="6092825"/>
          <p14:tracePt t="542361" x="5194300" y="6115050"/>
          <p14:tracePt t="542785" x="5210175" y="6115050"/>
          <p14:tracePt t="542801" x="5221288" y="6115050"/>
          <p14:tracePt t="542817" x="5232400" y="6132513"/>
          <p14:tracePt t="542833" x="5249863" y="6161088"/>
          <p14:tracePt t="542861" x="5260975" y="6183313"/>
          <p14:tracePt t="542865" x="5289550" y="6183313"/>
          <p14:tracePt t="542894" x="5311775" y="6199188"/>
          <p14:tracePt t="542898" x="5327650" y="6210300"/>
          <p14:tracePt t="542961" x="5338763" y="6221413"/>
          <p14:tracePt t="543074" x="5349875" y="6216650"/>
          <p14:tracePt t="543089" x="5367338" y="6172200"/>
          <p14:tracePt t="543097" x="5367338" y="6143625"/>
          <p14:tracePt t="543128" x="5394325" y="6054725"/>
          <p14:tracePt t="543173" x="5422900" y="6037263"/>
          <p14:tracePt t="543195" x="5434013" y="6037263"/>
          <p14:tracePt t="543229" x="5434013" y="6048375"/>
          <p14:tracePt t="543261" x="5434013" y="6127750"/>
          <p14:tracePt t="543295" x="5462588" y="6194425"/>
          <p14:tracePt t="543347" x="5462588" y="6210300"/>
          <p14:tracePt t="543428" x="5495925" y="6132513"/>
          <p14:tracePt t="543436" x="5495925" y="6081713"/>
          <p14:tracePt t="543460" x="5511800" y="5999163"/>
          <p14:tracePt t="543493" x="5511800" y="5954713"/>
          <p14:tracePt t="543540" x="5522913" y="5943600"/>
          <p14:tracePt t="543571" x="5540375" y="5999163"/>
          <p14:tracePt t="543592" x="5567363" y="6054725"/>
          <p14:tracePt t="543595" x="5584825" y="6103938"/>
          <p14:tracePt t="543629" x="5646738" y="6227763"/>
          <p14:tracePt t="543685" x="5657850" y="6238875"/>
          <p14:tracePt t="543701" x="5673725" y="6238875"/>
          <p14:tracePt t="543728" x="5746750" y="6232525"/>
          <p14:tracePt t="543761" x="5807075" y="6110288"/>
          <p14:tracePt t="543828" x="5853113" y="6149975"/>
          <p14:tracePt t="543837" x="5864225" y="6165850"/>
          <p14:tracePt t="543861" x="5946775" y="6350000"/>
          <p14:tracePt t="543894" x="6075363" y="6456363"/>
          <p14:tracePt t="543941" x="6075363" y="6383338"/>
          <p14:tracePt t="543961" x="6075363" y="6294438"/>
          <p14:tracePt t="543966" x="6092825" y="6243638"/>
          <p14:tracePt t="543994" x="6108700" y="6121400"/>
          <p14:tracePt t="543998" x="6108700" y="6110288"/>
          <p14:tracePt t="544027" x="6108700" y="6092825"/>
          <p14:tracePt t="544085" x="6137275" y="6103938"/>
          <p14:tracePt t="544094" x="6153150" y="6154738"/>
          <p14:tracePt t="544127" x="6259513" y="6423025"/>
          <p14:tracePt t="544162" x="6343650" y="6507163"/>
          <p14:tracePt t="544196" x="6354763" y="6507163"/>
          <p14:tracePt t="544228" x="6388100" y="6199188"/>
          <p14:tracePt t="544262" x="6421438" y="6110288"/>
          <p14:tracePt t="544295" x="6432550" y="6092825"/>
          <p14:tracePt t="544327" x="6465888" y="6183313"/>
          <p14:tracePt t="544332" x="6499225" y="6232525"/>
          <p14:tracePt t="544361" x="6577013" y="6327775"/>
          <p14:tracePt t="544365" x="6605588" y="6372225"/>
          <p14:tracePt t="544421" x="6605588" y="6334125"/>
          <p14:tracePt t="544428" x="6605588" y="6283325"/>
          <p14:tracePt t="544461" x="6605588" y="6037263"/>
          <p14:tracePt t="544494" x="6605588" y="5932488"/>
          <p14:tracePt t="544528" x="6605588" y="5892800"/>
          <p14:tracePt t="544561" x="6605588" y="5837238"/>
          <p14:tracePt t="544613" x="6605588" y="5859463"/>
          <p14:tracePt t="544628" x="6605588" y="6015038"/>
          <p14:tracePt t="544661" x="6605588" y="6205538"/>
          <p14:tracePt t="544695" x="6605588" y="6243638"/>
          <p14:tracePt t="544727" x="6605588" y="6121400"/>
          <p14:tracePt t="544733" x="6605588" y="6032500"/>
          <p14:tracePt t="544761" x="6605588" y="5495925"/>
          <p14:tracePt t="544766" x="6605588" y="5373688"/>
          <p14:tracePt t="544794" x="6605588" y="5351463"/>
          <p14:tracePt t="544837" x="6605588" y="5384800"/>
          <p14:tracePt t="544861" x="6605588" y="5568950"/>
          <p14:tracePt t="544894" x="6661150" y="5926138"/>
          <p14:tracePt t="544928" x="6678613" y="5970588"/>
          <p14:tracePt t="544961" x="6678613" y="5881688"/>
          <p14:tracePt t="544966" x="6678613" y="5819775"/>
          <p14:tracePt t="544994" x="6678613" y="5546725"/>
          <p14:tracePt t="544998" x="6678613" y="5513388"/>
          <p14:tracePt t="545030" x="6678613" y="5502275"/>
          <p14:tracePt t="545062" x="6678613" y="5557838"/>
          <p14:tracePt t="545095" x="6727825" y="5792788"/>
          <p14:tracePt t="545128" x="6783388" y="6143625"/>
          <p14:tracePt t="545133" x="6783388" y="6161088"/>
          <p14:tracePt t="545173" x="6800850" y="6161088"/>
          <p14:tracePt t="545195" x="6811963" y="6110288"/>
          <p14:tracePt t="545199" x="6829425" y="6037263"/>
          <p14:tracePt t="545228" x="6867525" y="5848350"/>
          <p14:tracePt t="545261" x="6867525" y="5853113"/>
          <p14:tracePt t="545294" x="6884988" y="6172200"/>
          <p14:tracePt t="545327" x="6940550" y="6394450"/>
          <p14:tracePt t="545364" x="6951663" y="6383338"/>
          <p14:tracePt t="545394" x="6962775" y="6311900"/>
          <p14:tracePt t="545398" x="6962775" y="6283325"/>
          <p14:tracePt t="545427" x="6962775" y="6254750"/>
          <p14:tracePt t="545477" x="6962775" y="6227763"/>
          <p14:tracePt t="545494" x="6962775" y="6205538"/>
          <p14:tracePt t="545528" x="6962775" y="6194425"/>
          <p14:tracePt t="545605" x="6962775" y="6199188"/>
          <p14:tracePt t="545612" x="6962775" y="6210300"/>
          <p14:tracePt t="545628" x="6962775" y="6249988"/>
          <p14:tracePt t="545661" x="7024688" y="6294438"/>
          <p14:tracePt t="545715" x="0" y="0"/>
        </p14:tracePtLst>
        <p14:tracePtLst>
          <p14:tracePt t="546641" x="5183188" y="6099175"/>
          <p14:tracePt t="546729" x="5172075" y="6115050"/>
          <p14:tracePt t="546761" x="5172075" y="6076950"/>
          <p14:tracePt t="546769" x="5172075" y="6010275"/>
          <p14:tracePt t="546795" x="5172075" y="5826125"/>
          <p14:tracePt t="546827" x="5172075" y="5613400"/>
          <p14:tracePt t="546832" x="5172075" y="5586413"/>
          <p14:tracePt t="546859" x="5172075" y="5502275"/>
          <p14:tracePt t="546893" x="5172075" y="5384800"/>
          <p14:tracePt t="546896" x="5172075" y="5373688"/>
          <p14:tracePt t="546926" x="5172075" y="5345113"/>
          <p14:tracePt t="546985" x="5176838" y="5334000"/>
          <p14:tracePt t="547000" x="5187950" y="5322888"/>
          <p14:tracePt t="547026" x="5205413" y="5307013"/>
          <p14:tracePt t="547096" x="5205413" y="5329238"/>
          <p14:tracePt t="547104" x="5205413" y="5380038"/>
          <p14:tracePt t="547126" x="5221288" y="5513388"/>
          <p14:tracePt t="547129" x="5238750" y="5580063"/>
          <p14:tracePt t="547160" x="5322888" y="5803900"/>
          <p14:tracePt t="547192" x="5334000" y="5815013"/>
          <p14:tracePt t="547351" x="5334000" y="5775325"/>
          <p14:tracePt t="547360" x="5334000" y="5686425"/>
          <p14:tracePt t="547369" x="5334000" y="5641975"/>
          <p14:tracePt t="547395" x="5334000" y="5435600"/>
          <p14:tracePt t="547427" x="5334000" y="5229225"/>
          <p14:tracePt t="547433" x="5334000" y="5195888"/>
          <p14:tracePt t="547461" x="5334000" y="5156200"/>
          <p14:tracePt t="547529" x="5334000" y="5160963"/>
          <p14:tracePt t="547545" x="5334000" y="5240338"/>
          <p14:tracePt t="547561" x="5334000" y="5395913"/>
          <p14:tracePt t="547594" x="5349875" y="5713413"/>
          <p14:tracePt t="547627" x="5416550" y="5915025"/>
          <p14:tracePt t="547632" x="5416550" y="5926138"/>
          <p14:tracePt t="547769" x="5416550" y="5886450"/>
          <p14:tracePt t="547776" x="5416550" y="5842000"/>
          <p14:tracePt t="547794" x="5416550" y="5724525"/>
          <p14:tracePt t="547828" x="5434013" y="5602288"/>
          <p14:tracePt t="547832" x="5462588" y="5591175"/>
          <p14:tracePt t="547861" x="5473700" y="5591175"/>
          <p14:tracePt t="547896" x="5473700" y="5597525"/>
          <p14:tracePt t="547929" x="5489575" y="5864225"/>
          <p14:tracePt t="547961" x="5611813" y="6110288"/>
          <p14:tracePt t="547994" x="5668963" y="6165850"/>
          <p14:tracePt t="548041" x="5695950" y="6154738"/>
          <p14:tracePt t="548061" x="5718175" y="6143625"/>
          <p14:tracePt t="548065" x="5729288" y="6132513"/>
          <p14:tracePt t="548094" x="5780088" y="6003925"/>
          <p14:tracePt t="548098" x="5780088" y="5976938"/>
          <p14:tracePt t="548128" x="5795963" y="5875338"/>
          <p14:tracePt t="548202" x="5807075" y="5881688"/>
          <p14:tracePt t="548209" x="5842000" y="5943600"/>
          <p14:tracePt t="548227" x="5868988" y="6003925"/>
          <p14:tracePt t="548233" x="5946775" y="6081713"/>
          <p14:tracePt t="548261" x="5969000" y="6103938"/>
          <p14:tracePt t="548296" x="5980113" y="6103938"/>
          <p14:tracePt t="548325" x="6053138" y="5897563"/>
          <p14:tracePt t="548328" x="6075363" y="5803900"/>
          <p14:tracePt t="548359" x="6108700" y="5653088"/>
          <p14:tracePt t="548407" x="6119813" y="5653088"/>
          <p14:tracePt t="548426" x="6137275" y="5657850"/>
          <p14:tracePt t="548459" x="6215063" y="5815013"/>
          <p14:tracePt t="548492" x="6237288" y="5837238"/>
          <p14:tracePt t="548526" x="6248400" y="5848350"/>
          <p14:tracePt t="548528" x="6332538" y="5842000"/>
          <p14:tracePt t="548559" x="6432550" y="5602288"/>
          <p14:tracePt t="548592" x="6443663" y="5586413"/>
          <p14:tracePt t="548625" x="6505575" y="5624513"/>
          <p14:tracePt t="548659" x="6583363" y="5808663"/>
          <p14:tracePt t="548692" x="6656388" y="5875338"/>
          <p14:tracePt t="548727" x="6683375" y="5870575"/>
          <p14:tracePt t="548759" x="6805613" y="5630863"/>
          <p14:tracePt t="548793" x="6907213" y="5407025"/>
          <p14:tracePt t="548826" x="6945313" y="5340350"/>
          <p14:tracePt t="548859" x="6962775" y="5240338"/>
          <p14:tracePt t="548892" x="6962775" y="5138738"/>
          <p14:tracePt t="548895" x="6962775" y="5127625"/>
          <p14:tracePt t="548953" x="6962775" y="5116513"/>
          <p14:tracePt t="548970" x="6962775" y="5105400"/>
          <p14:tracePt t="548994" x="6962775" y="5089525"/>
          <p14:tracePt t="549033" x="6962775" y="5078413"/>
          <p14:tracePt t="549062" x="6962775" y="5038725"/>
          <p14:tracePt t="549096" x="6962775" y="5027613"/>
          <p14:tracePt t="549145" x="6918325" y="5083175"/>
          <p14:tracePt t="549161" x="6862763" y="5233988"/>
          <p14:tracePt t="549194" x="6823075" y="5529263"/>
          <p14:tracePt t="549198" x="6823075" y="5675313"/>
          <p14:tracePt t="549228" x="6823075" y="6026150"/>
          <p14:tracePt t="549261" x="6823075" y="6037263"/>
          <p14:tracePt t="549294" x="6856413" y="6037263"/>
          <p14:tracePt t="549328" x="6878638" y="6037263"/>
          <p14:tracePt t="549364" x="6896100" y="6037263"/>
          <p14:tracePt t="549396" x="6907213" y="6032500"/>
          <p14:tracePt t="549428" x="6907213" y="5808663"/>
          <p14:tracePt t="549461" x="6856413" y="5484813"/>
          <p14:tracePt t="549494" x="6840538" y="5311775"/>
          <p14:tracePt t="549527" x="6840538" y="5300663"/>
          <p14:tracePt t="549566" x="6840538" y="5334000"/>
          <p14:tracePt t="549594" x="6840538" y="5495925"/>
          <p14:tracePt t="549597" x="6840538" y="5591175"/>
          <p14:tracePt t="549628" x="6940550" y="6065838"/>
          <p14:tracePt t="549662" x="7035800" y="6305550"/>
          <p14:tracePt t="549694" x="7062788" y="6238875"/>
          <p14:tracePt t="549728" x="7129463" y="5959475"/>
          <p14:tracePt t="549732" x="7129463" y="5864225"/>
          <p14:tracePt t="549761" x="7129463" y="5680075"/>
          <p14:tracePt t="549765" x="7129463" y="5635625"/>
          <p14:tracePt t="549794" x="7129463" y="5624513"/>
          <p14:tracePt t="549837" x="7129463" y="5630863"/>
          <p14:tracePt t="549861" x="7196138" y="5792788"/>
          <p14:tracePt t="549895" x="7297738" y="6003925"/>
          <p14:tracePt t="549934" x="7297738" y="5970588"/>
          <p14:tracePt t="549961" x="7297738" y="5786438"/>
          <p14:tracePt t="549965" x="7297738" y="5719763"/>
          <p14:tracePt t="549994" x="7331075" y="5502275"/>
          <p14:tracePt t="550029" x="7342188" y="5513388"/>
          <p14:tracePt t="550061" x="7415213" y="5713413"/>
          <p14:tracePt t="550094" x="7464425" y="5837238"/>
          <p14:tracePt t="550129" x="7464425" y="5830888"/>
          <p14:tracePt t="550134" x="7464425" y="5753100"/>
          <p14:tracePt t="550161" x="7464425" y="5507038"/>
          <p14:tracePt t="550165" x="7481888" y="5457825"/>
          <p14:tracePt t="550194" x="7493000" y="5413375"/>
          <p14:tracePt t="550228" x="7493000" y="5529263"/>
          <p14:tracePt t="550261" x="7526338" y="5748338"/>
          <p14:tracePt t="550295" x="7564438" y="5786438"/>
          <p14:tracePt t="550327" x="7648575" y="5748338"/>
          <p14:tracePt t="550364" x="7681913" y="5759450"/>
          <p14:tracePt t="550394" x="7732713" y="5770563"/>
          <p14:tracePt t="550398" x="7743825" y="5786438"/>
          <p14:tracePt t="550445" x="7759700" y="5786438"/>
          <p14:tracePt t="550461" x="7770813" y="5786438"/>
          <p14:tracePt t="550667" x="0" y="0"/>
        </p14:tracePtLst>
        <p14:tracePtLst>
          <p14:tracePt t="551709" x="3783013" y="6232525"/>
          <p14:tracePt t="551718" x="3776663" y="6232525"/>
          <p14:tracePt t="551728" x="3765550" y="6221413"/>
          <p14:tracePt t="551761" x="3727450" y="6205538"/>
          <p14:tracePt t="551796" x="3681413" y="6194425"/>
          <p14:tracePt t="551828" x="3419475" y="6121400"/>
          <p14:tracePt t="551861" x="3073400" y="5965825"/>
          <p14:tracePt t="551895" x="2895600" y="5897563"/>
          <p14:tracePt t="551900" x="2844800" y="5864225"/>
          <p14:tracePt t="551926" x="2755900" y="5819775"/>
          <p14:tracePt t="551961" x="2605088" y="5675313"/>
          <p14:tracePt t="551967" x="2593975" y="5664200"/>
          <p14:tracePt t="551994" x="2566988" y="5608638"/>
          <p14:tracePt t="551998" x="2555875" y="5597525"/>
          <p14:tracePt t="552028" x="2544763" y="5568950"/>
          <p14:tracePt t="552061" x="2482850" y="5451475"/>
          <p14:tracePt t="552094" x="2398713" y="5273675"/>
          <p14:tracePt t="552127" x="2343150" y="5149850"/>
          <p14:tracePt t="552133" x="2325688" y="5138738"/>
          <p14:tracePt t="552163" x="2325688" y="5100638"/>
          <p14:tracePt t="552167" x="2314575" y="5089525"/>
          <p14:tracePt t="552229" x="2298700" y="5111750"/>
          <p14:tracePt t="552238" x="2298700" y="5178425"/>
          <p14:tracePt t="552259" x="2298700" y="5295900"/>
          <p14:tracePt t="552293" x="2298700" y="5608638"/>
          <p14:tracePt t="552295" x="2287588" y="5657850"/>
          <p14:tracePt t="552326" x="2287588" y="5697538"/>
          <p14:tracePt t="552328" x="2270125" y="5708650"/>
          <p14:tracePt t="552362" x="2270125" y="5730875"/>
          <p14:tracePt t="552394" x="2270125" y="5815013"/>
          <p14:tracePt t="552427" x="2270125" y="5892800"/>
          <p14:tracePt t="552432" x="2259013" y="5903913"/>
          <p14:tracePt t="552461" x="2259013" y="5943600"/>
          <p14:tracePt t="552505" x="2259013" y="5959475"/>
          <p14:tracePt t="552528" x="2232025" y="6003925"/>
          <p14:tracePt t="552634" x="2214563" y="5992813"/>
          <p14:tracePt t="552777" x="2203450" y="6003925"/>
          <p14:tracePt t="552785" x="2192338" y="6015038"/>
          <p14:tracePt t="552794" x="2147888" y="6059488"/>
          <p14:tracePt t="552828" x="1992313" y="6138863"/>
          <p14:tracePt t="552833" x="1941513" y="6154738"/>
          <p14:tracePt t="552859" x="1779588" y="6216650"/>
          <p14:tracePt t="552893" x="1679575" y="6243638"/>
          <p14:tracePt t="552895" x="1668463" y="6243638"/>
          <p14:tracePt t="552926" x="1568450" y="6243638"/>
          <p14:tracePt t="552928" x="1489075" y="6243638"/>
          <p14:tracePt t="552960" x="1271588" y="6205538"/>
          <p14:tracePt t="552994" x="1138238" y="6205538"/>
          <p14:tracePt t="553027" x="1020763" y="6161088"/>
          <p14:tracePt t="553032" x="1004888" y="6161088"/>
          <p14:tracePt t="553061" x="936625" y="6132513"/>
          <p14:tracePt t="553065" x="920750" y="6132513"/>
          <p14:tracePt t="553096" x="869950" y="6132513"/>
          <p14:tracePt t="553130" x="774700" y="6154738"/>
          <p14:tracePt t="553161" x="708025" y="6194425"/>
          <p14:tracePt t="553194" x="652463" y="6194425"/>
          <p14:tracePt t="553289" x="652463" y="6205538"/>
          <p14:tracePt t="553305" x="674688" y="6221413"/>
          <p14:tracePt t="553326" x="719138" y="6221413"/>
          <p14:tracePt t="553328" x="730250" y="6221413"/>
          <p14:tracePt t="553359" x="847725" y="6221413"/>
          <p14:tracePt t="553395" x="1004888" y="6194425"/>
          <p14:tracePt t="553402" x="1049338" y="6194425"/>
          <p14:tracePt t="553428" x="1200150" y="6176963"/>
          <p14:tracePt t="553432" x="1255713" y="6161088"/>
          <p14:tracePt t="553461" x="1406525" y="6127750"/>
          <p14:tracePt t="553465" x="1422400" y="6127750"/>
          <p14:tracePt t="553495" x="1462088" y="6110288"/>
          <p14:tracePt t="553499" x="1489075" y="6099175"/>
          <p14:tracePt t="553528" x="1701800" y="6081713"/>
          <p14:tracePt t="553561" x="1912938" y="6081713"/>
          <p14:tracePt t="553594" x="2030413" y="6081713"/>
          <p14:tracePt t="553627" x="2041525" y="6081713"/>
          <p14:tracePt t="553961" x="2041525" y="6070600"/>
          <p14:tracePt t="554359" x="0" y="0"/>
        </p14:tracePtLst>
        <p14:tracePtLst>
          <p14:tracePt t="555445" x="1149350" y="5976938"/>
          <p14:tracePt t="555500" x="1131888" y="5976938"/>
          <p14:tracePt t="555508" x="1104900" y="5948363"/>
          <p14:tracePt t="555526" x="1104900" y="5892800"/>
          <p14:tracePt t="555559" x="1087438" y="5680075"/>
          <p14:tracePt t="555592" x="1087438" y="5597525"/>
          <p14:tracePt t="555596" x="1087438" y="5551488"/>
          <p14:tracePt t="555626" x="1098550" y="5446713"/>
          <p14:tracePt t="555629" x="1098550" y="5418138"/>
          <p14:tracePt t="555660" x="1098550" y="5289550"/>
          <p14:tracePt t="555692" x="1098550" y="5172075"/>
          <p14:tracePt t="555726" x="1098550" y="5094288"/>
          <p14:tracePt t="555759" x="1098550" y="5027613"/>
          <p14:tracePt t="555794" x="1098550" y="4987925"/>
          <p14:tracePt t="555799" x="1098550" y="4976813"/>
          <p14:tracePt t="555829" x="1116013" y="4960938"/>
          <p14:tracePt t="555861" x="1200150" y="4860925"/>
          <p14:tracePt t="555894" x="1238250" y="4810125"/>
          <p14:tracePt t="555929" x="1238250" y="4792663"/>
          <p14:tracePt t="555958" x="1277938" y="4781550"/>
          <p14:tracePt t="555992" x="1293813" y="4770438"/>
          <p14:tracePt t="556027" x="1322388" y="4838700"/>
          <p14:tracePt t="556059" x="1395413" y="5122863"/>
          <p14:tracePt t="556092" x="1528763" y="5440363"/>
          <p14:tracePt t="556126" x="1573213" y="5535613"/>
          <p14:tracePt t="556159" x="1573213" y="5546725"/>
          <p14:tracePt t="556192" x="1601788" y="5602288"/>
          <p14:tracePt t="556195" x="1628775" y="5646738"/>
          <p14:tracePt t="556226" x="1717675" y="5781675"/>
          <p14:tracePt t="556228" x="1735138" y="5808663"/>
          <p14:tracePt t="556259" x="1790700" y="5864225"/>
          <p14:tracePt t="556292" x="1801813" y="5881688"/>
          <p14:tracePt t="556325" x="1857375" y="5919788"/>
          <p14:tracePt t="556361" x="1952625" y="5992813"/>
          <p14:tracePt t="556365" x="1970088" y="6003925"/>
          <p14:tracePt t="556394" x="2019300" y="6059488"/>
          <p14:tracePt t="556399" x="2036763" y="6070600"/>
          <p14:tracePt t="556428" x="2092325" y="6099175"/>
          <p14:tracePt t="556461" x="2159000" y="6138863"/>
          <p14:tracePt t="556494" x="2181225" y="6149975"/>
          <p14:tracePt t="556575" x="2209800" y="6149975"/>
          <p14:tracePt t="556583" x="2220913" y="6149975"/>
          <p14:tracePt t="556622" x="2236788" y="6149975"/>
          <p14:tracePt t="556637" x="2247900" y="6143625"/>
          <p14:tracePt t="556669" x="2259013" y="6143625"/>
          <p14:tracePt t="556694" x="2298700" y="6092825"/>
          <p14:tracePt t="556727" x="2314575" y="6037263"/>
          <p14:tracePt t="556733" x="2343150" y="5992813"/>
          <p14:tracePt t="556761" x="2365375" y="5970588"/>
          <p14:tracePt t="556765" x="2382838" y="5954713"/>
          <p14:tracePt t="556796" x="2393950" y="5932488"/>
          <p14:tracePt t="556941" x="2405063" y="5932488"/>
          <p14:tracePt t="557118" x="2416175" y="5932488"/>
          <p14:tracePt t="557125" x="2432050" y="5919788"/>
          <p14:tracePt t="557132" x="2443163" y="5859463"/>
          <p14:tracePt t="557159" x="2509838" y="5730875"/>
          <p14:tracePt t="557192" x="2582863" y="5418138"/>
          <p14:tracePt t="557195" x="2582863" y="5322888"/>
          <p14:tracePt t="557226" x="2644775" y="5005388"/>
          <p14:tracePt t="557227" x="2655888" y="4976813"/>
          <p14:tracePt t="557261" x="2655888" y="4887913"/>
          <p14:tracePt t="557295" x="2671763" y="4876800"/>
          <p14:tracePt t="557326" x="2693988" y="4854575"/>
          <p14:tracePt t="557359" x="2740025" y="4799013"/>
          <p14:tracePt t="557468" x="2751138" y="4787900"/>
          <p14:tracePt t="557581" x="2740025" y="4810125"/>
          <p14:tracePt t="557590" x="2740025" y="4899025"/>
          <p14:tracePt t="557598" x="2740025" y="4927600"/>
          <p14:tracePt t="557628" x="2740025" y="5038725"/>
          <p14:tracePt t="557661" x="2740025" y="5056188"/>
          <p14:tracePt t="557695" x="2740025" y="5067300"/>
          <p14:tracePt t="557727" x="2728913" y="5178425"/>
          <p14:tracePt t="557762" x="2728913" y="5351463"/>
          <p14:tracePt t="557766" x="2740025" y="5418138"/>
          <p14:tracePt t="557794" x="2740025" y="5457825"/>
          <p14:tracePt t="557798" x="2751138" y="5484813"/>
          <p14:tracePt t="557828" x="2784475" y="5540375"/>
          <p14:tracePt t="557863" x="2855913" y="5630863"/>
          <p14:tracePt t="557894" x="2951163" y="5775325"/>
          <p14:tracePt t="557927" x="2979738" y="5826125"/>
          <p14:tracePt t="557932" x="3006725" y="5859463"/>
          <p14:tracePt t="557961" x="3035300" y="5908675"/>
          <p14:tracePt t="557966" x="3046413" y="5919788"/>
          <p14:tracePt t="557992" x="3084513" y="5965825"/>
          <p14:tracePt t="558025" x="3146425" y="6059488"/>
          <p14:tracePt t="558028" x="3157538" y="6076950"/>
          <p14:tracePt t="558059" x="3208338" y="6115050"/>
          <p14:tracePt t="558092" x="3246438" y="6138863"/>
          <p14:tracePt t="558126" x="3275013" y="6165850"/>
          <p14:tracePt t="558221" x="3252788" y="6154738"/>
          <p14:tracePt t="558228" x="3235325" y="6154738"/>
          <p14:tracePt t="558262" x="2995613" y="5988050"/>
          <p14:tracePt t="558294" x="2806700" y="5719763"/>
          <p14:tracePt t="558328" x="2795588" y="5551488"/>
          <p14:tracePt t="558333" x="2795588" y="5524500"/>
          <p14:tracePt t="558361" x="2778125" y="5418138"/>
          <p14:tracePt t="558394" x="2728913" y="5222875"/>
          <p14:tracePt t="558427" x="2728913" y="5122863"/>
          <p14:tracePt t="558432" x="2728913" y="5111750"/>
          <p14:tracePt t="558461" x="2728913" y="5072063"/>
          <p14:tracePt t="558465" x="2728913" y="5056188"/>
          <p14:tracePt t="558494" x="2728913" y="5005388"/>
          <p14:tracePt t="558530" x="2728913" y="4994275"/>
          <p14:tracePt t="558562" x="2728913" y="4976813"/>
          <p14:tracePt t="558641" x="2728913" y="4965700"/>
          <p14:tracePt t="558657" x="2733675" y="4954588"/>
          <p14:tracePt t="558737" x="2728913" y="4954588"/>
          <p14:tracePt t="558755" x="2728913" y="5005388"/>
          <p14:tracePt t="558763" x="2711450" y="5056188"/>
          <p14:tracePt t="558794" x="2711450" y="5284788"/>
          <p14:tracePt t="558827" x="2678113" y="5518150"/>
          <p14:tracePt t="558832" x="2678113" y="5546725"/>
          <p14:tracePt t="558859" x="2649538" y="5597525"/>
          <p14:tracePt t="558892" x="2638425" y="5646738"/>
          <p14:tracePt t="558896" x="2638425" y="5664200"/>
          <p14:tracePt t="558926" x="2605088" y="5764213"/>
          <p14:tracePt t="558929" x="2605088" y="5792788"/>
          <p14:tracePt t="558960" x="2560638" y="5954713"/>
          <p14:tracePt t="558992" x="2544763" y="6021388"/>
          <p14:tracePt t="559028" x="2533650" y="6043613"/>
          <p14:tracePt t="559089" x="2533650" y="6054725"/>
          <p14:tracePt t="559185" x="2533650" y="6048375"/>
          <p14:tracePt t="559201" x="2533650" y="6037263"/>
          <p14:tracePt t="559209" x="2533650" y="6026150"/>
          <p14:tracePt t="559228" x="2533650" y="5999163"/>
          <p14:tracePt t="559232" x="2533650" y="5970588"/>
          <p14:tracePt t="559261" x="2538413" y="5903913"/>
          <p14:tracePt t="559265" x="2555875" y="5853113"/>
          <p14:tracePt t="559295" x="2627313" y="5686425"/>
          <p14:tracePt t="559299" x="2644775" y="5635625"/>
          <p14:tracePt t="559326" x="2678113" y="5491163"/>
          <p14:tracePt t="559328" x="2678113" y="5462588"/>
          <p14:tracePt t="559360" x="2678113" y="5345113"/>
          <p14:tracePt t="559394" x="2705100" y="5211763"/>
          <p14:tracePt t="559402" x="2722563" y="5178425"/>
          <p14:tracePt t="559427" x="2755900" y="5105400"/>
          <p14:tracePt t="559461" x="2767013" y="5056188"/>
          <p14:tracePt t="559496" x="2784475" y="4999038"/>
          <p14:tracePt t="559537" x="2784475" y="4987925"/>
          <p14:tracePt t="559561" x="2795588" y="4949825"/>
          <p14:tracePt t="559595" x="2806700" y="4932363"/>
          <p14:tracePt t="559649" x="2806700" y="4987925"/>
          <p14:tracePt t="559661" x="2806700" y="4999038"/>
          <p14:tracePt t="559694" x="2806700" y="5262563"/>
          <p14:tracePt t="559698" x="2806700" y="5311775"/>
          <p14:tracePt t="559728" x="2862263" y="5529263"/>
          <p14:tracePt t="559761" x="2862263" y="5624513"/>
          <p14:tracePt t="559796" x="2884488" y="5691188"/>
          <p14:tracePt t="559828" x="2940050" y="5775325"/>
          <p14:tracePt t="559832" x="2957513" y="5792788"/>
          <p14:tracePt t="559861" x="3024188" y="5830888"/>
          <p14:tracePt t="559905" x="3051175" y="5848350"/>
          <p14:tracePt t="559928" x="3079750" y="5859463"/>
          <p14:tracePt t="559961" x="3141663" y="5859463"/>
          <p14:tracePt t="559994" x="3186113" y="5870575"/>
          <p14:tracePt t="560027" x="3224213" y="5886450"/>
          <p14:tracePt t="560061" x="3252788" y="5908675"/>
          <p14:tracePt t="560094" x="3290888" y="5908675"/>
          <p14:tracePt t="560145" x="3302000" y="5908675"/>
          <p14:tracePt t="560161" x="3314700" y="5926138"/>
          <p14:tracePt t="560195" x="3352800" y="5937250"/>
          <p14:tracePt t="560703" x="0" y="0"/>
        </p14:tracePtLst>
        <p14:tracePtLst>
          <p14:tracePt t="562270" x="3352800" y="6254750"/>
          <p14:tracePt t="562357" x="3341688" y="6254750"/>
          <p14:tracePt t="562373" x="3330575" y="6254750"/>
          <p14:tracePt t="562395" x="3314700" y="6254750"/>
          <p14:tracePt t="562437" x="3302000" y="6249988"/>
          <p14:tracePt t="562461" x="3314700" y="6210300"/>
          <p14:tracePt t="562496" x="3325813" y="6127750"/>
          <p14:tracePt t="562528" x="3352800" y="5976938"/>
          <p14:tracePt t="562532" x="3370263" y="5926138"/>
          <p14:tracePt t="562561" x="3386138" y="5803900"/>
          <p14:tracePt t="562565" x="3386138" y="5753100"/>
          <p14:tracePt t="562594" x="3386138" y="5730875"/>
          <p14:tracePt t="562725" x="3386138" y="5735638"/>
          <p14:tracePt t="562742" x="3386138" y="5781675"/>
          <p14:tracePt t="562761" x="3414713" y="5859463"/>
          <p14:tracePt t="562794" x="3414713" y="6048375"/>
          <p14:tracePt t="562798" x="3414713" y="6059488"/>
          <p14:tracePt t="562828" x="3408363" y="6088063"/>
          <p14:tracePt t="562917" x="3414713" y="6088063"/>
          <p14:tracePt t="562933" x="3414713" y="6048375"/>
          <p14:tracePt t="562941" x="3430588" y="6003925"/>
          <p14:tracePt t="562961" x="3430588" y="5943600"/>
          <p14:tracePt t="562966" x="3430588" y="5915025"/>
          <p14:tracePt t="562994" x="3430588" y="5775325"/>
          <p14:tracePt t="562997" x="3430588" y="5741988"/>
          <p14:tracePt t="563028" x="3448050" y="5675313"/>
          <p14:tracePt t="563109" x="3419475" y="5702300"/>
          <p14:tracePt t="563117" x="3386138" y="5792788"/>
          <p14:tracePt t="563127" x="3386138" y="5842000"/>
          <p14:tracePt t="563162" x="3370263" y="6015038"/>
          <p14:tracePt t="563165" x="3370263" y="6065838"/>
          <p14:tracePt t="563194" x="3370263" y="6103938"/>
          <p14:tracePt t="563286" x="3352800" y="6115050"/>
          <p14:tracePt t="563299" x="3341688" y="6110288"/>
          <p14:tracePt t="563325" x="3297238" y="6037263"/>
          <p14:tracePt t="563359" x="3241675" y="5932488"/>
          <p14:tracePt t="563394" x="3201988" y="5892800"/>
          <p14:tracePt t="563397" x="3175000" y="5881688"/>
          <p14:tracePt t="563427" x="3163888" y="5881688"/>
          <p14:tracePt t="563461" x="3073400" y="5981700"/>
          <p14:tracePt t="563494" x="2990850" y="6161088"/>
          <p14:tracePt t="563527" x="2990850" y="6172200"/>
          <p14:tracePt t="563561" x="2979738" y="6165850"/>
          <p14:tracePt t="563594" x="2840038" y="5976938"/>
          <p14:tracePt t="563597" x="2784475" y="5926138"/>
          <p14:tracePt t="563628" x="2711450" y="5853113"/>
          <p14:tracePt t="563716" x="2711450" y="5915025"/>
          <p14:tracePt t="563724" x="2700338" y="5943600"/>
          <p14:tracePt t="563734" x="2700338" y="5970588"/>
          <p14:tracePt t="563760" x="2700338" y="5988050"/>
          <p14:tracePt t="563796" x="2700338" y="5976938"/>
          <p14:tracePt t="563828" x="2700338" y="5730875"/>
          <p14:tracePt t="563860" x="2700338" y="5602288"/>
          <p14:tracePt t="563895" x="2682875" y="5675313"/>
          <p14:tracePt t="563927" x="2667000" y="5881688"/>
          <p14:tracePt t="563932" x="2667000" y="5976938"/>
          <p14:tracePt t="563960" x="2633663" y="6103938"/>
          <p14:tracePt t="563964" x="2633663" y="6115050"/>
          <p14:tracePt t="564021" x="2638425" y="6059488"/>
          <p14:tracePt t="564029" x="2638425" y="6048375"/>
          <p14:tracePt t="564061" x="2638425" y="5864225"/>
          <p14:tracePt t="564094" x="2638425" y="5837238"/>
          <p14:tracePt t="564129" x="2638425" y="5826125"/>
          <p14:tracePt t="564133" x="2638425" y="5830888"/>
          <p14:tracePt t="564161" x="2616200" y="5959475"/>
          <p14:tracePt t="564166" x="2616200" y="6010275"/>
          <p14:tracePt t="564194" x="2582863" y="6132513"/>
          <p14:tracePt t="564198" x="2582863" y="6149975"/>
          <p14:tracePt t="564245" x="2589213" y="6138863"/>
          <p14:tracePt t="564261" x="2589213" y="6081713"/>
          <p14:tracePt t="564294" x="2589213" y="5926138"/>
          <p14:tracePt t="564327" x="2589213" y="5915025"/>
          <p14:tracePt t="564373" x="2589213" y="5948363"/>
          <p14:tracePt t="564394" x="2589213" y="6132513"/>
          <p14:tracePt t="564397" x="2560638" y="6183313"/>
          <p14:tracePt t="564428" x="2527300" y="6227763"/>
          <p14:tracePt t="564461" x="2516188" y="6238875"/>
          <p14:tracePt t="564743" x="2516188" y="6249988"/>
          <p14:tracePt t="564744" x="0" y="0"/>
        </p14:tracePtLst>
        <p14:tracePtLst>
          <p14:tracePt t="565505" x="1149350" y="5908675"/>
          <p14:tracePt t="565545" x="1154113" y="5897563"/>
          <p14:tracePt t="565561" x="1165225" y="5886450"/>
          <p14:tracePt t="565569" x="1165225" y="5859463"/>
          <p14:tracePt t="565594" x="1222375" y="5668963"/>
          <p14:tracePt t="565627" x="1289050" y="5413375"/>
          <p14:tracePt t="565633" x="1311275" y="5311775"/>
          <p14:tracePt t="565662" x="1406525" y="5045075"/>
          <p14:tracePt t="565666" x="1406525" y="4994275"/>
          <p14:tracePt t="565694" x="1406525" y="4814888"/>
          <p14:tracePt t="565698" x="1406525" y="4787900"/>
          <p14:tracePt t="565728" x="1406525" y="4687888"/>
          <p14:tracePt t="565761" x="1406525" y="4648200"/>
          <p14:tracePt t="565794" x="1406525" y="4570413"/>
          <p14:tracePt t="565827" x="1422400" y="4530725"/>
          <p14:tracePt t="565866" x="1422400" y="4503738"/>
          <p14:tracePt t="565894" x="1422400" y="4435475"/>
          <p14:tracePt t="565898" x="1422400" y="4408488"/>
          <p14:tracePt t="565927" x="1422400" y="4319588"/>
          <p14:tracePt t="565993" x="1377950" y="4375150"/>
          <p14:tracePt t="566000" x="1366838" y="4386263"/>
          <p14:tracePt t="566027" x="1366838" y="4586288"/>
          <p14:tracePt t="566061" x="1377950" y="4865688"/>
          <p14:tracePt t="566066" x="1400175" y="4960938"/>
          <p14:tracePt t="566094" x="1433513" y="5189538"/>
          <p14:tracePt t="566098" x="1450975" y="5256213"/>
          <p14:tracePt t="566128" x="1506538" y="5345113"/>
          <p14:tracePt t="566161" x="1606550" y="5507038"/>
          <p14:tracePt t="566194" x="1724025" y="5708650"/>
          <p14:tracePt t="566227" x="1846263" y="5803900"/>
          <p14:tracePt t="566234" x="1879600" y="5819775"/>
          <p14:tracePt t="566261" x="1958975" y="5908675"/>
          <p14:tracePt t="566265" x="1985963" y="5943600"/>
          <p14:tracePt t="566293" x="2014538" y="5965825"/>
          <p14:tracePt t="566295" x="2052638" y="5981700"/>
          <p14:tracePt t="566326" x="2125663" y="6010275"/>
          <p14:tracePt t="566328" x="2136775" y="6010275"/>
          <p14:tracePt t="566361" x="2220913" y="6048375"/>
          <p14:tracePt t="566393" x="2281238" y="6088063"/>
          <p14:tracePt t="566426" x="2320925" y="6099175"/>
          <p14:tracePt t="566519" x="2338388" y="6099175"/>
          <p14:tracePt t="566528" x="2349500" y="6092825"/>
          <p14:tracePt t="566535" x="2393950" y="6026150"/>
          <p14:tracePt t="566560" x="2482850" y="5853113"/>
          <p14:tracePt t="566593" x="2560638" y="5691188"/>
          <p14:tracePt t="566626" x="2589213" y="5568950"/>
          <p14:tracePt t="566659" x="2616200" y="5402263"/>
          <p14:tracePt t="566693" x="2616200" y="5233988"/>
          <p14:tracePt t="566696" x="2616200" y="5218113"/>
          <p14:tracePt t="566726" x="2593975" y="5133975"/>
          <p14:tracePt t="566729" x="2593975" y="5122863"/>
          <p14:tracePt t="566759" x="2555875" y="5038725"/>
          <p14:tracePt t="566793" x="2538413" y="4983163"/>
          <p14:tracePt t="566826" x="2538413" y="4949825"/>
          <p14:tracePt t="566859" x="2538413" y="4932363"/>
          <p14:tracePt t="566893" x="2549525" y="4905375"/>
          <p14:tracePt t="566927" x="2560638" y="4883150"/>
          <p14:tracePt t="566959" x="2589213" y="4854575"/>
          <p14:tracePt t="567033" x="2600325" y="4860925"/>
          <p14:tracePt t="567049" x="2600325" y="4938713"/>
          <p14:tracePt t="567061" x="2600325" y="5005388"/>
          <p14:tracePt t="567094" x="2678113" y="5345113"/>
          <p14:tracePt t="567098" x="2693988" y="5413375"/>
          <p14:tracePt t="567128" x="2755900" y="5575300"/>
          <p14:tracePt t="567161" x="2784475" y="5641975"/>
          <p14:tracePt t="567194" x="2844800" y="5741988"/>
          <p14:tracePt t="567229" x="2884488" y="5826125"/>
          <p14:tracePt t="567261" x="2940050" y="5881688"/>
          <p14:tracePt t="567265" x="2951163" y="5881688"/>
          <p14:tracePt t="567294" x="2979738" y="5937250"/>
          <p14:tracePt t="567326" x="2990850" y="5948363"/>
          <p14:tracePt t="567361" x="3046413" y="5976938"/>
          <p14:tracePt t="567394" x="3095625" y="5976938"/>
          <p14:tracePt t="567428" x="3213100" y="5992813"/>
          <p14:tracePt t="567461" x="3308350" y="5992813"/>
          <p14:tracePt t="567494" x="3481388" y="5981700"/>
          <p14:tracePt t="567501" x="3492500" y="5981700"/>
          <p14:tracePt t="567527" x="3614738" y="5965825"/>
          <p14:tracePt t="567561" x="3810000" y="5915025"/>
          <p14:tracePt t="567566" x="3854450" y="5915025"/>
          <p14:tracePt t="567595" x="3967163" y="5870575"/>
          <p14:tracePt t="567599" x="3983038" y="5870575"/>
          <p14:tracePt t="567693" x="3994150" y="5853113"/>
          <p14:tracePt t="567709" x="3989388" y="5853113"/>
          <p14:tracePt t="567728" x="3933825" y="5853113"/>
          <p14:tracePt t="567733" x="3916363" y="5842000"/>
          <p14:tracePt t="567761" x="3894138" y="5830888"/>
          <p14:tracePt t="567797" x="3854450" y="5830888"/>
          <p14:tracePt t="567829" x="3698875" y="5770563"/>
          <p14:tracePt t="567861" x="3408363" y="5657850"/>
          <p14:tracePt t="567894" x="3101975" y="5507038"/>
          <p14:tracePt t="567926" x="3062288" y="5440363"/>
          <p14:tracePt t="567959" x="3017838" y="5384800"/>
          <p14:tracePt t="567994" x="2990850" y="5289550"/>
          <p14:tracePt t="567999" x="2990850" y="5273675"/>
          <p14:tracePt t="568028" x="2973388" y="5145088"/>
          <p14:tracePt t="568061" x="2962275" y="5067300"/>
          <p14:tracePt t="568094" x="2951163" y="5005388"/>
          <p14:tracePt t="568127" x="2889250" y="4921250"/>
          <p14:tracePt t="568132" x="2878138" y="4905375"/>
          <p14:tracePt t="568161" x="2851150" y="4883150"/>
          <p14:tracePt t="568194" x="2840038" y="4872038"/>
          <p14:tracePt t="568367" x="2828925" y="4872038"/>
          <p14:tracePt t="568375" x="2828925" y="4905375"/>
          <p14:tracePt t="568394" x="2828925" y="5038725"/>
          <p14:tracePt t="568397" x="2828925" y="5105400"/>
          <p14:tracePt t="568428" x="2789238" y="5480050"/>
          <p14:tracePt t="568461" x="2762250" y="5564188"/>
          <p14:tracePt t="568494" x="2733675" y="5602288"/>
          <p14:tracePt t="568527" x="2693988" y="5653088"/>
          <p14:tracePt t="568561" x="2571750" y="5819775"/>
          <p14:tracePt t="568566" x="2555875" y="5830888"/>
          <p14:tracePt t="568594" x="2482850" y="5919788"/>
          <p14:tracePt t="568627" x="2471738" y="5932488"/>
          <p14:tracePt t="568663" x="2443163" y="5988050"/>
          <p14:tracePt t="568694" x="2387600" y="6015038"/>
          <p14:tracePt t="568727" x="2309813" y="6081713"/>
          <p14:tracePt t="568781" x="2292350" y="6081713"/>
          <p14:tracePt t="568795" x="2254250" y="6059488"/>
          <p14:tracePt t="568798" x="2203450" y="6026150"/>
          <p14:tracePt t="568826" x="2041525" y="5881688"/>
          <p14:tracePt t="568828" x="2008188" y="5848350"/>
          <p14:tracePt t="568860" x="1774825" y="5748338"/>
          <p14:tracePt t="568892" x="1701800" y="5624513"/>
          <p14:tracePt t="568926" x="1639888" y="5491163"/>
          <p14:tracePt t="568959" x="1528763" y="5345113"/>
          <p14:tracePt t="568992" x="1439863" y="5273675"/>
          <p14:tracePt t="568995" x="1411288" y="5262563"/>
          <p14:tracePt t="569026" x="1389063" y="5262563"/>
          <p14:tracePt t="569028" x="1373188" y="5245100"/>
          <p14:tracePt t="569060" x="1349375" y="5222875"/>
          <p14:tracePt t="569092" x="1282700" y="5167313"/>
          <p14:tracePt t="569125" x="1238250" y="5083175"/>
          <p14:tracePt t="569161" x="1211263" y="4983163"/>
          <p14:tracePt t="569165" x="1193800" y="4932363"/>
          <p14:tracePt t="569194" x="1193800" y="4865688"/>
          <p14:tracePt t="569198" x="1193800" y="4849813"/>
          <p14:tracePt t="569228" x="1149350" y="4754563"/>
          <p14:tracePt t="569261" x="1149350" y="4681538"/>
          <p14:tracePt t="569341" x="1138238" y="4703763"/>
          <p14:tracePt t="569349" x="1138238" y="4792663"/>
          <p14:tracePt t="569361" x="1138238" y="4860925"/>
          <p14:tracePt t="569366" x="1138238" y="4910138"/>
          <p14:tracePt t="569393" x="1138238" y="5156200"/>
          <p14:tracePt t="569395" x="1138238" y="5251450"/>
          <p14:tracePt t="569426" x="1138238" y="5524500"/>
          <p14:tracePt t="569429" x="1138238" y="5551488"/>
          <p14:tracePt t="569460" x="1054100" y="5753100"/>
          <p14:tracePt t="569493" x="969963" y="5837238"/>
          <p14:tracePt t="569526" x="969963" y="5915025"/>
          <p14:tracePt t="569559" x="969963" y="6015038"/>
          <p14:tracePt t="569563" x="969963" y="6026150"/>
          <p14:tracePt t="569593" x="969963" y="6037263"/>
          <p14:tracePt t="569596" x="969963" y="6054725"/>
          <p14:tracePt t="569627" x="969963" y="6065838"/>
          <p14:tracePt t="569660" x="969963" y="6088063"/>
          <p14:tracePt t="569693" x="969963" y="6127750"/>
          <p14:tracePt t="569728" x="958850" y="6154738"/>
          <p14:tracePt t="569761" x="947738" y="6165850"/>
          <p14:tracePt t="569821" x="931863" y="6176963"/>
          <p14:tracePt t="569853" x="920750" y="6176963"/>
          <p14:tracePt t="569861" x="892175" y="6176963"/>
          <p14:tracePt t="569902" x="881063" y="6176963"/>
          <p14:tracePt t="569926" x="869950" y="6172200"/>
          <p14:tracePt t="570219" x="0" y="0"/>
        </p14:tracePtLst>
        <p14:tracePtLst>
          <p14:tracePt t="572477" x="936625" y="5741988"/>
          <p14:tracePt t="572598" x="942975" y="5702300"/>
          <p14:tracePt t="572606" x="958850" y="5653088"/>
          <p14:tracePt t="572624" x="1038225" y="5507038"/>
          <p14:tracePt t="572659" x="1138238" y="5016500"/>
          <p14:tracePt t="572664" x="1138238" y="4927600"/>
          <p14:tracePt t="572693" x="1138238" y="4810125"/>
          <p14:tracePt t="572697" x="1138238" y="4781550"/>
          <p14:tracePt t="572727" x="1138238" y="4725988"/>
          <p14:tracePt t="572731" x="1138238" y="4714875"/>
          <p14:tracePt t="572825" x="1165225" y="4703763"/>
          <p14:tracePt t="572833" x="1177925" y="4703763"/>
          <p14:tracePt t="572861" x="1204913" y="4710113"/>
          <p14:tracePt t="573016" x="1216025" y="4737100"/>
          <p14:tracePt t="573025" x="1216025" y="4748213"/>
          <p14:tracePt t="573032" x="1216025" y="4792663"/>
          <p14:tracePt t="573061" x="1255713" y="5005388"/>
          <p14:tracePt t="573065" x="1255713" y="5016500"/>
          <p14:tracePt t="573094" x="1389063" y="5218113"/>
          <p14:tracePt t="573098" x="1422400" y="5267325"/>
          <p14:tracePt t="573128" x="1528763" y="5356225"/>
          <p14:tracePt t="573161" x="1679575" y="5462588"/>
          <p14:tracePt t="573194" x="1841500" y="5580063"/>
          <p14:tracePt t="573228" x="2003425" y="5657850"/>
          <p14:tracePt t="573234" x="2052638" y="5675313"/>
          <p14:tracePt t="573261" x="2125663" y="5719763"/>
          <p14:tracePt t="573265" x="2136775" y="5730875"/>
          <p14:tracePt t="573294" x="2209800" y="5759450"/>
          <p14:tracePt t="573298" x="2220913" y="5759450"/>
          <p14:tracePt t="573325" x="2276475" y="5803900"/>
          <p14:tracePt t="573361" x="2287588" y="5803900"/>
          <p14:tracePt t="573394" x="2325688" y="5815013"/>
          <p14:tracePt t="57352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Cyklus (oběh) podzemních vod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9" y="1514202"/>
            <a:ext cx="8759551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Vývoj odtoku 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vod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 souvislosti se srážkami </a:t>
            </a:r>
            <a:endParaRPr lang="cs-CZ" sz="1600" dirty="0"/>
          </a:p>
        </p:txBody>
      </p:sp>
      <p:pic>
        <p:nvPicPr>
          <p:cNvPr id="4" name="Obrázek 3" descr="Obsah obrázku snímek obrazovky, Dětské kresby, diagram&#10;&#10;Popis byl vytvořen automaticky">
            <a:extLst>
              <a:ext uri="{FF2B5EF4-FFF2-40B4-BE49-F238E27FC236}">
                <a16:creationId xmlns:a16="http://schemas.microsoft.com/office/drawing/2014/main" id="{C0469E9D-6041-1208-385C-87A8E4F72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060848"/>
            <a:ext cx="3312852" cy="2160000"/>
          </a:xfrm>
          <a:prstGeom prst="rect">
            <a:avLst/>
          </a:prstGeom>
        </p:spPr>
      </p:pic>
      <p:pic>
        <p:nvPicPr>
          <p:cNvPr id="5" name="Obrázek 4" descr="Obsah obrázku snímek obrazovky, svah, Dětské kresby&#10;&#10;Popis byl vytvořen automaticky">
            <a:extLst>
              <a:ext uri="{FF2B5EF4-FFF2-40B4-BE49-F238E27FC236}">
                <a16:creationId xmlns:a16="http://schemas.microsoft.com/office/drawing/2014/main" id="{D71C3B29-4765-C2A2-A2E1-66057054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060848"/>
            <a:ext cx="3165674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3D99C8-E420-9CAC-EB17-07F60E26C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4365104"/>
            <a:ext cx="5335384" cy="2326886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735AE75C-101E-B9D4-5CEA-838FBD067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82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25"/>
    </mc:Choice>
    <mc:Fallback xmlns="">
      <p:transition spd="slow" advTm="19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78" x="1863725" y="3443288"/>
          <p14:tracePt t="18783" x="1852613" y="3465513"/>
          <p14:tracePt t="18788" x="1852613" y="3476625"/>
          <p14:tracePt t="18804" x="1852613" y="3492500"/>
          <p14:tracePt t="18865" x="1874838" y="3521075"/>
          <p14:tracePt t="18873" x="1885950" y="3532188"/>
          <p14:tracePt t="18881" x="1912938" y="3532188"/>
          <p14:tracePt t="18906" x="2041525" y="3565525"/>
          <p14:tracePt t="18940" x="2292350" y="3582988"/>
          <p14:tracePt t="18973" x="2409825" y="3582988"/>
          <p14:tracePt t="19006" x="2560638" y="3598863"/>
          <p14:tracePt t="19010" x="2605088" y="3598863"/>
          <p14:tracePt t="19039" x="2711450" y="3598863"/>
          <p14:tracePt t="19042" x="2740025" y="3598863"/>
          <p14:tracePt t="19073" x="2806700" y="3598863"/>
          <p14:tracePt t="19106" x="2900363" y="3598863"/>
          <p14:tracePt t="19139" x="3001963" y="3543300"/>
          <p14:tracePt t="19173" x="3101975" y="3481388"/>
          <p14:tracePt t="19207" x="3208338" y="3425825"/>
          <p14:tracePt t="19210" x="3219450" y="3409950"/>
          <p14:tracePt t="19239" x="3290888" y="3381375"/>
          <p14:tracePt t="19242" x="3308350" y="3370263"/>
          <p14:tracePt t="19273" x="3330575" y="3303588"/>
          <p14:tracePt t="19307" x="3330575" y="3236913"/>
          <p14:tracePt t="19361" x="3308350" y="3208338"/>
          <p14:tracePt t="19372" x="3297238" y="3197225"/>
          <p14:tracePt t="19406" x="3062288" y="3159125"/>
          <p14:tracePt t="19409" x="2973388" y="3159125"/>
          <p14:tracePt t="19439" x="2806700" y="3159125"/>
          <p14:tracePt t="19443" x="2755900" y="3186113"/>
          <p14:tracePt t="19473" x="2582863" y="3365500"/>
          <p14:tracePt t="19506" x="2443163" y="3503613"/>
          <p14:tracePt t="19539" x="2432050" y="3543300"/>
          <p14:tracePt t="19573" x="2387600" y="3627438"/>
          <p14:tracePt t="19606" x="2387600" y="3705225"/>
          <p14:tracePt t="19639" x="2420938" y="3749675"/>
          <p14:tracePt t="19673" x="2505075" y="3760788"/>
          <p14:tracePt t="19706" x="2544763" y="3760788"/>
          <p14:tracePt t="19746" x="2555875" y="3760788"/>
          <p14:tracePt t="19775" x="2566988" y="3665538"/>
          <p14:tracePt t="19780" x="2566988" y="3638550"/>
          <p14:tracePt t="19808" x="2566988" y="3587750"/>
          <p14:tracePt t="19812" x="2566988" y="3576638"/>
          <p14:tracePt t="19842" x="2560638" y="3549650"/>
          <p14:tracePt t="19877" x="2493963" y="3538538"/>
          <p14:tracePt t="19907" x="2303463" y="3538538"/>
          <p14:tracePt t="19939" x="2092325" y="3576638"/>
          <p14:tracePt t="19973" x="1790700" y="3676650"/>
          <p14:tracePt t="19976" x="1724025" y="3676650"/>
          <p14:tracePt t="20006" x="1595438" y="3694113"/>
          <p14:tracePt t="20009" x="1568450" y="3711575"/>
          <p14:tracePt t="20039" x="1522413" y="3711575"/>
          <p14:tracePt t="20161" x="1533525" y="3711575"/>
          <p14:tracePt t="20177" x="1533525" y="3687763"/>
          <p14:tracePt t="20185" x="1533525" y="3671888"/>
          <p14:tracePt t="20206" x="1522413" y="3660775"/>
          <p14:tracePt t="20303" x="1511300" y="3665538"/>
          <p14:tracePt t="20319" x="1500188" y="3683000"/>
          <p14:tracePt t="20337" x="1473200" y="3722688"/>
          <p14:tracePt t="20370" x="1450975" y="3749675"/>
          <p14:tracePt t="20582" x="1455738" y="3749675"/>
          <p14:tracePt t="20598" x="1466850" y="3749675"/>
          <p14:tracePt t="20608" x="1495425" y="3749675"/>
          <p14:tracePt t="20639" x="1612900" y="3749675"/>
          <p14:tracePt t="20674" x="1739900" y="3760788"/>
          <p14:tracePt t="20706" x="1812925" y="3778250"/>
          <p14:tracePt t="20741" x="1868488" y="3778250"/>
          <p14:tracePt t="20773" x="2081213" y="3767138"/>
          <p14:tracePt t="20806" x="2298700" y="3683000"/>
          <p14:tracePt t="20839" x="2560638" y="3594100"/>
          <p14:tracePt t="20845" x="2611438" y="3576638"/>
          <p14:tracePt t="20873" x="2784475" y="3543300"/>
          <p14:tracePt t="20906" x="2995613" y="3476625"/>
          <p14:tracePt t="20909" x="3024188" y="3459163"/>
          <p14:tracePt t="20939" x="3135313" y="3414713"/>
          <p14:tracePt t="20942" x="3179763" y="3370263"/>
          <p14:tracePt t="20973" x="3448050" y="3241675"/>
          <p14:tracePt t="21006" x="3632200" y="3163888"/>
          <p14:tracePt t="21174" x="3621088" y="3130550"/>
          <p14:tracePt t="21182" x="3621088" y="3119438"/>
          <p14:tracePt t="21208" x="3554413" y="3119438"/>
          <p14:tracePt t="21241" x="3397250" y="3175000"/>
          <p14:tracePt t="21246" x="3381375" y="3175000"/>
          <p14:tracePt t="21274" x="3279775" y="3248025"/>
          <p14:tracePt t="21279" x="3268663" y="3259138"/>
          <p14:tracePt t="21308" x="3252788" y="3286125"/>
          <p14:tracePt t="21350" x="3252788" y="3297238"/>
          <p14:tracePt t="21375" x="3363913" y="3219450"/>
          <p14:tracePt t="21408" x="3670300" y="3030538"/>
          <p14:tracePt t="21414" x="3771900" y="2986088"/>
          <p14:tracePt t="21441" x="3794125" y="2962275"/>
          <p14:tracePt t="21526" x="3776663" y="2962275"/>
          <p14:tracePt t="21534" x="3705225" y="2974975"/>
          <p14:tracePt t="21542" x="3676650" y="3008313"/>
          <p14:tracePt t="21573" x="3503613" y="3130550"/>
          <p14:tracePt t="21606" x="3430588" y="3163888"/>
          <p14:tracePt t="21717" x="3452813" y="3163888"/>
          <p14:tracePt t="21725" x="3463925" y="3163888"/>
          <p14:tracePt t="21739" x="3475038" y="3163888"/>
          <p14:tracePt t="21742" x="3492500" y="3163888"/>
          <p14:tracePt t="21773" x="3503613" y="3159125"/>
          <p14:tracePt t="22007" x="3497263" y="3159125"/>
          <p14:tracePt t="22015" x="3452813" y="3159125"/>
          <p14:tracePt t="22041" x="3246438" y="3170238"/>
          <p14:tracePt t="22047" x="3119438" y="3192463"/>
          <p14:tracePt t="22074" x="2678113" y="3325813"/>
          <p14:tracePt t="22079" x="2520950" y="3392488"/>
          <p14:tracePt t="22108" x="2070100" y="3594100"/>
          <p14:tracePt t="22111" x="1935163" y="3660775"/>
          <p14:tracePt t="22142" x="1579563" y="3878263"/>
          <p14:tracePt t="22174" x="1484313" y="3940175"/>
          <p14:tracePt t="22208" x="1417638" y="3967163"/>
          <p14:tracePt t="22246" x="1406525" y="3967163"/>
          <p14:tracePt t="22275" x="1366838" y="3967163"/>
          <p14:tracePt t="22280" x="1349375" y="3967163"/>
          <p14:tracePt t="22308" x="1338263" y="3951288"/>
          <p14:tracePt t="22311" x="1327150" y="3940175"/>
          <p14:tracePt t="22341" x="1282700" y="3849688"/>
          <p14:tracePt t="22374" x="1238250" y="3727450"/>
          <p14:tracePt t="22407" x="1227138" y="3716338"/>
          <p14:tracePt t="22441" x="1200150" y="3716338"/>
          <p14:tracePt t="22475" x="1171575" y="3716338"/>
          <p14:tracePt t="22481" x="1160463" y="3716338"/>
          <p14:tracePt t="22551" x="1165225" y="3716338"/>
          <p14:tracePt t="22567" x="1165225" y="3687763"/>
          <p14:tracePt t="22574" x="1165225" y="3676650"/>
          <p14:tracePt t="22608" x="1182688" y="3632200"/>
          <p14:tracePt t="22641" x="1182688" y="3621088"/>
          <p14:tracePt t="22675" x="1182688" y="3598863"/>
          <p14:tracePt t="22838" x="1182688" y="3605213"/>
          <p14:tracePt t="22846" x="1182688" y="3649663"/>
          <p14:tracePt t="22875" x="1182688" y="3698875"/>
          <p14:tracePt t="22966" x="1193800" y="3694113"/>
          <p14:tracePt t="22974" x="1193800" y="3665538"/>
          <p14:tracePt t="23007" x="1193800" y="3565525"/>
          <p14:tracePt t="23041" x="1193800" y="3554413"/>
          <p14:tracePt t="23110" x="1193800" y="3560763"/>
          <p14:tracePt t="23126" x="1193800" y="3576638"/>
          <p14:tracePt t="23141" x="1193800" y="3598863"/>
          <p14:tracePt t="23174" x="1193800" y="3609975"/>
          <p14:tracePt t="23238" x="1204913" y="3627438"/>
          <p14:tracePt t="23254" x="1204913" y="3616325"/>
          <p14:tracePt t="23274" x="1204913" y="3594100"/>
          <p14:tracePt t="23278" x="1204913" y="3576638"/>
          <p14:tracePt t="23308" x="1222375" y="3565525"/>
          <p14:tracePt t="23366" x="1211263" y="3571875"/>
          <p14:tracePt t="23382" x="1200150" y="3616325"/>
          <p14:tracePt t="23408" x="1200150" y="3665538"/>
          <p14:tracePt t="23462" x="1200150" y="3683000"/>
          <p14:tracePt t="23478" x="1204913" y="3683000"/>
          <p14:tracePt t="23508" x="1282700" y="3621088"/>
          <p14:tracePt t="23511" x="1293813" y="3609975"/>
          <p14:tracePt t="23543" x="1322388" y="3582988"/>
          <p14:tracePt t="23610" x="1349375" y="3554413"/>
          <p14:tracePt t="23619" x="1360488" y="3543300"/>
          <p14:tracePt t="23642" x="1360488" y="3503613"/>
          <p14:tracePt t="23674" x="1360488" y="3448050"/>
          <p14:tracePt t="23708" x="1327150" y="3409950"/>
          <p14:tracePt t="23742" x="1244600" y="3381375"/>
          <p14:tracePt t="23747" x="1204913" y="3365500"/>
          <p14:tracePt t="23775" x="1116013" y="3365500"/>
          <p14:tracePt t="23779" x="1104900" y="3365500"/>
          <p14:tracePt t="23810" x="1060450" y="3403600"/>
          <p14:tracePt t="23842" x="1009650" y="3560763"/>
          <p14:tracePt t="23874" x="1009650" y="3632200"/>
          <p14:tracePt t="23908" x="1104900" y="3716338"/>
          <p14:tracePt t="23915" x="1116013" y="3716338"/>
          <p14:tracePt t="23939" x="1154113" y="3716338"/>
          <p14:tracePt t="23972" x="1165225" y="3716338"/>
          <p14:tracePt t="24010" x="1222375" y="3694113"/>
          <p14:tracePt t="24041" x="1316038" y="3694113"/>
          <p14:tracePt t="24075" x="1344613" y="3694113"/>
          <p14:tracePt t="24109" x="1355725" y="3683000"/>
          <p14:tracePt t="24141" x="1411288" y="3654425"/>
          <p14:tracePt t="24174" x="1422400" y="3632200"/>
          <p14:tracePt t="24179" x="1433513" y="3616325"/>
          <p14:tracePt t="24208" x="1433513" y="3565525"/>
          <p14:tracePt t="24212" x="1433513" y="3554413"/>
          <p14:tracePt t="24241" x="1433513" y="3527425"/>
          <p14:tracePt t="24274" x="1373188" y="3487738"/>
          <p14:tracePt t="24308" x="1322388" y="3470275"/>
          <p14:tracePt t="24313" x="1304925" y="3470275"/>
          <p14:tracePt t="24341" x="1249363" y="3470275"/>
          <p14:tracePt t="24345" x="1211263" y="3498850"/>
          <p14:tracePt t="24374" x="1160463" y="3571875"/>
          <p14:tracePt t="24378" x="1160463" y="3616325"/>
          <p14:tracePt t="24408" x="1131888" y="3632200"/>
          <p14:tracePt t="24412" x="1131888" y="3643313"/>
          <p14:tracePt t="24442" x="1131888" y="3654425"/>
          <p14:tracePt t="24474" x="1154113" y="3738563"/>
          <p14:tracePt t="24510" x="1204913" y="3749675"/>
          <p14:tracePt t="24514" x="1216025" y="3749675"/>
          <p14:tracePt t="24540" x="1289050" y="3749675"/>
          <p14:tracePt t="24572" x="1338263" y="3767138"/>
          <p14:tracePt t="24606" x="1422400" y="3767138"/>
          <p14:tracePt t="24609" x="1433513" y="3756025"/>
          <p14:tracePt t="24639" x="1489075" y="3687763"/>
          <p14:tracePt t="24642" x="1506538" y="3676650"/>
          <p14:tracePt t="24673" x="1557338" y="3621088"/>
          <p14:tracePt t="24707" x="1539875" y="3527425"/>
          <p14:tracePt t="24741" x="1495425" y="3454400"/>
          <p14:tracePt t="24778" x="1484313" y="3454400"/>
          <p14:tracePt t="24808" x="1400175" y="3454400"/>
          <p14:tracePt t="24812" x="1373188" y="3454400"/>
          <p14:tracePt t="24842" x="1266825" y="3481388"/>
          <p14:tracePt t="24874" x="1165225" y="3587750"/>
          <p14:tracePt t="24908" x="1120775" y="3627438"/>
          <p14:tracePt t="24941" x="1109663" y="3676650"/>
          <p14:tracePt t="24946" x="1109663" y="3687763"/>
          <p14:tracePt t="24975" x="1131888" y="3771900"/>
          <p14:tracePt t="24980" x="1143000" y="3789363"/>
          <p14:tracePt t="25007" x="1189038" y="3827463"/>
          <p14:tracePt t="25011" x="1200150" y="3838575"/>
          <p14:tracePt t="25042" x="1255713" y="3856038"/>
          <p14:tracePt t="25075" x="1304925" y="3867150"/>
          <p14:tracePt t="25114" x="1316038" y="3867150"/>
          <p14:tracePt t="25141" x="1333500" y="3867150"/>
          <p14:tracePt t="25175" x="1411288" y="3844925"/>
          <p14:tracePt t="25181" x="1422400" y="3833813"/>
          <p14:tracePt t="25185" x="1439863" y="3822700"/>
          <p14:tracePt t="25205" x="1439863" y="3783013"/>
          <p14:tracePt t="25239" x="1477963" y="3694113"/>
          <p14:tracePt t="25241" x="1477963" y="3683000"/>
          <p14:tracePt t="25272" x="1477963" y="3643313"/>
          <p14:tracePt t="25306" x="1477963" y="3594100"/>
          <p14:tracePt t="25339" x="1322388" y="3514725"/>
          <p14:tracePt t="25372" x="1160463" y="3514725"/>
          <p14:tracePt t="25376" x="1131888" y="3514725"/>
          <p14:tracePt t="25405" x="1109663" y="3527425"/>
          <p14:tracePt t="25439" x="1109663" y="3560763"/>
          <p14:tracePt t="25442" x="1109663" y="3576638"/>
          <p14:tracePt t="25473" x="1093788" y="3660775"/>
          <p14:tracePt t="25505" x="1098550" y="3694113"/>
          <p14:tracePt t="25539" x="1193800" y="3738563"/>
          <p14:tracePt t="25572" x="1349375" y="3727450"/>
          <p14:tracePt t="25605" x="1444625" y="3627438"/>
          <p14:tracePt t="25609" x="1455738" y="3609975"/>
          <p14:tracePt t="25639" x="1455738" y="3571875"/>
          <p14:tracePt t="25641" x="1455738" y="3560763"/>
          <p14:tracePt t="25673" x="1417638" y="3443288"/>
          <p14:tracePt t="25705" x="1400175" y="3432175"/>
          <p14:tracePt t="25753" x="1373188" y="3436938"/>
          <p14:tracePt t="25772" x="1322388" y="3538538"/>
          <p14:tracePt t="25805" x="1277938" y="3638550"/>
          <p14:tracePt t="25809" x="1277938" y="3665538"/>
          <p14:tracePt t="25839" x="1277938" y="3711575"/>
          <p14:tracePt t="25881" x="1282700" y="3722688"/>
          <p14:tracePt t="25905" x="1327150" y="3683000"/>
          <p14:tracePt t="25939" x="1360488" y="3527425"/>
          <p14:tracePt t="25975" x="1316038" y="3409950"/>
          <p14:tracePt t="25979" x="1304925" y="3392488"/>
          <p14:tracePt t="26008" x="1266825" y="3381375"/>
          <p14:tracePt t="26043" x="1227138" y="3403600"/>
          <p14:tracePt t="26074" x="1154113" y="3538538"/>
          <p14:tracePt t="26108" x="1138238" y="3638550"/>
          <p14:tracePt t="26142" x="1249363" y="3727450"/>
          <p14:tracePt t="26147" x="1322388" y="3744913"/>
          <p14:tracePt t="26173" x="1484313" y="3744913"/>
          <p14:tracePt t="26177" x="1528763" y="3744913"/>
          <p14:tracePt t="26206" x="1662113" y="3687763"/>
          <p14:tracePt t="26209" x="1673225" y="3638550"/>
          <p14:tracePt t="26240" x="1690688" y="3514725"/>
          <p14:tracePt t="26244" x="1690688" y="3487738"/>
          <p14:tracePt t="26273" x="1573213" y="3336925"/>
          <p14:tracePt t="26306" x="1333500" y="3303588"/>
          <p14:tracePt t="26339" x="1211263" y="3286125"/>
          <p14:tracePt t="26373" x="1182688" y="3359150"/>
          <p14:tracePt t="26406" x="1182688" y="3527425"/>
          <p14:tracePt t="26409" x="1182688" y="3554413"/>
          <p14:tracePt t="26441" x="1338263" y="3621088"/>
          <p14:tracePt t="26473" x="1450975" y="3698875"/>
          <p14:tracePt t="26506" x="1533525" y="3694113"/>
          <p14:tracePt t="26540" x="1590675" y="3605213"/>
          <p14:tracePt t="26573" x="1590675" y="3538538"/>
          <p14:tracePt t="26607" x="1568450" y="3521075"/>
          <p14:tracePt t="26609" x="1557338" y="3521075"/>
          <p14:tracePt t="26640" x="1495425" y="3649663"/>
          <p14:tracePt t="26673" x="1495425" y="3687763"/>
          <p14:tracePt t="26706" x="1495425" y="3705225"/>
          <p14:tracePt t="26749" x="1500188" y="3694113"/>
          <p14:tracePt t="26773" x="1517650" y="3654425"/>
          <p14:tracePt t="26806" x="1517650" y="3616325"/>
          <p14:tracePt t="26840" x="1517650" y="3605213"/>
          <p14:tracePt t="26873" x="1511300" y="3605213"/>
          <p14:tracePt t="27293" x="0" y="0"/>
        </p14:tracePtLst>
        <p14:tracePtLst>
          <p14:tracePt t="28854" x="5278438" y="3671888"/>
          <p14:tracePt t="28859" x="5278438" y="3660775"/>
          <p14:tracePt t="28866" x="5267325" y="3660775"/>
          <p14:tracePt t="28878" x="5256213" y="3660775"/>
          <p14:tracePt t="28908" x="5243513" y="3621088"/>
          <p14:tracePt t="28913" x="5243513" y="3571875"/>
          <p14:tracePt t="28941" x="5194300" y="3436938"/>
          <p14:tracePt t="28973" x="5094288" y="3252788"/>
          <p14:tracePt t="29008" x="4803775" y="3068638"/>
          <p14:tracePt t="29013" x="4708525" y="3030538"/>
          <p14:tracePt t="29041" x="4413250" y="2951163"/>
          <p14:tracePt t="29045" x="4346575" y="2935288"/>
          <p14:tracePt t="29075" x="4144963" y="2917825"/>
          <p14:tracePt t="29079" x="4095750" y="2917825"/>
          <p14:tracePt t="29108" x="3949700" y="2917825"/>
          <p14:tracePt t="29113" x="3860800" y="2917825"/>
          <p14:tracePt t="29142" x="3592513" y="2917825"/>
          <p14:tracePt t="29175" x="3290888" y="2951163"/>
          <p14:tracePt t="29208" x="3168650" y="2986088"/>
          <p14:tracePt t="29214" x="3141663" y="2997200"/>
          <p14:tracePt t="29241" x="3113088" y="3024188"/>
          <p14:tracePt t="29274" x="3040063" y="3097213"/>
          <p14:tracePt t="29279" x="3013075" y="3108325"/>
          <p14:tracePt t="29308" x="2984500" y="3135313"/>
          <p14:tracePt t="29312" x="2973388" y="3146425"/>
          <p14:tracePt t="29359" x="2973388" y="3192463"/>
          <p14:tracePt t="29374" x="3017838" y="3270250"/>
          <p14:tracePt t="29408" x="3190875" y="3481388"/>
          <p14:tracePt t="29416" x="3219450" y="3509963"/>
          <p14:tracePt t="29441" x="3392488" y="3582988"/>
          <p14:tracePt t="29446" x="3459163" y="3598863"/>
          <p14:tracePt t="29475" x="3648075" y="3665538"/>
          <p14:tracePt t="29479" x="3743325" y="3665538"/>
          <p14:tracePt t="29510" x="4027488" y="3705225"/>
          <p14:tracePt t="29542" x="4240213" y="3705225"/>
          <p14:tracePt t="29574" x="4675188" y="3705225"/>
          <p14:tracePt t="29608" x="5622925" y="3705225"/>
          <p14:tracePt t="29641" x="6634163" y="3687763"/>
          <p14:tracePt t="29646" x="6811963" y="3660775"/>
          <p14:tracePt t="29675" x="6962775" y="3643313"/>
          <p14:tracePt t="29709" x="7000875" y="3587750"/>
          <p14:tracePt t="29741" x="7062788" y="3448050"/>
          <p14:tracePt t="29774" x="7062788" y="3263900"/>
          <p14:tracePt t="29780" x="7051675" y="3175000"/>
          <p14:tracePt t="29808" x="6873875" y="2962275"/>
          <p14:tracePt t="29812" x="6845300" y="2928938"/>
          <p14:tracePt t="29842" x="6683375" y="2801938"/>
          <p14:tracePt t="29874" x="6281738" y="2644775"/>
          <p14:tracePt t="29882" x="6186488" y="2622550"/>
          <p14:tracePt t="29908" x="5846763" y="2582863"/>
          <p14:tracePt t="29941" x="5529263" y="2582863"/>
          <p14:tracePt t="29974" x="5238750" y="2582863"/>
          <p14:tracePt t="29979" x="5172075" y="2593975"/>
          <p14:tracePt t="30008" x="4819650" y="2678113"/>
          <p14:tracePt t="30011" x="4697413" y="2695575"/>
          <p14:tracePt t="30042" x="4278313" y="2773363"/>
          <p14:tracePt t="30074" x="4162425" y="2801938"/>
          <p14:tracePt t="30083" x="4117975" y="2817813"/>
          <p14:tracePt t="30108" x="3989388" y="2851150"/>
          <p14:tracePt t="30141" x="3849688" y="2928938"/>
          <p14:tracePt t="30146" x="3838575" y="2940050"/>
          <p14:tracePt t="30175" x="3810000" y="2951163"/>
          <p14:tracePt t="30179" x="3783013" y="2968625"/>
          <p14:tracePt t="30208" x="3732213" y="2990850"/>
          <p14:tracePt t="30212" x="3732213" y="3008313"/>
          <p14:tracePt t="30242" x="3705225" y="3074988"/>
          <p14:tracePt t="30277" x="3692525" y="3141663"/>
          <p14:tracePt t="30308" x="3692525" y="3275013"/>
          <p14:tracePt t="30341" x="3692525" y="3325813"/>
          <p14:tracePt t="30345" x="3692525" y="3336925"/>
          <p14:tracePt t="30375" x="3771900" y="3443288"/>
          <p14:tracePt t="30379" x="3805238" y="3470275"/>
          <p14:tracePt t="30408" x="3994150" y="3543300"/>
          <p14:tracePt t="30411" x="4095750" y="3560763"/>
          <p14:tracePt t="30442" x="4435475" y="3632200"/>
          <p14:tracePt t="30476" x="5105400" y="3676650"/>
          <p14:tracePt t="30508" x="5305425" y="3676650"/>
          <p14:tracePt t="30541" x="5367338" y="3671888"/>
          <p14:tracePt t="30546" x="5383213" y="3654425"/>
          <p14:tracePt t="30574" x="5422900" y="3643313"/>
          <p14:tracePt t="30579" x="5484813" y="3609975"/>
          <p14:tracePt t="30608" x="5640388" y="3509963"/>
          <p14:tracePt t="30612" x="5657850" y="3443288"/>
          <p14:tracePt t="30642" x="5673725" y="3230563"/>
          <p14:tracePt t="30674" x="5673725" y="3113088"/>
          <p14:tracePt t="30708" x="5556250" y="3008313"/>
          <p14:tracePt t="30741" x="5289550" y="2917825"/>
          <p14:tracePt t="30747" x="5199063" y="2901950"/>
          <p14:tracePt t="30775" x="4792663" y="2835275"/>
          <p14:tracePt t="30779" x="4613275" y="2835275"/>
          <p14:tracePt t="30808" x="4133850" y="2835275"/>
          <p14:tracePt t="30811" x="4016375" y="2835275"/>
          <p14:tracePt t="30841" x="3698875" y="2835275"/>
          <p14:tracePt t="30874" x="3481388" y="2879725"/>
          <p14:tracePt t="30908" x="3397250" y="2924175"/>
          <p14:tracePt t="30941" x="3319463" y="2990850"/>
          <p14:tracePt t="30947" x="3319463" y="3001963"/>
          <p14:tracePt t="30973" x="3275013" y="3057525"/>
          <p14:tracePt t="31006" x="3246438" y="3175000"/>
          <p14:tracePt t="31009" x="3246438" y="3186113"/>
          <p14:tracePt t="31040" x="3219450" y="3225800"/>
          <p14:tracePt t="31043" x="3208338" y="3236913"/>
          <p14:tracePt t="31073" x="3230563" y="3387725"/>
          <p14:tracePt t="31106" x="3419475" y="3538538"/>
          <p14:tracePt t="31140" x="3727450" y="3643313"/>
          <p14:tracePt t="31173" x="4022725" y="3665538"/>
          <p14:tracePt t="31206" x="4335463" y="3665538"/>
          <p14:tracePt t="31209" x="4429125" y="3665538"/>
          <p14:tracePt t="31240" x="4792663" y="3665538"/>
          <p14:tracePt t="31242" x="4914900" y="3665538"/>
          <p14:tracePt t="31273" x="5048250" y="3665538"/>
          <p14:tracePt t="31306" x="5116513" y="3665538"/>
          <p14:tracePt t="31586" x="5127625" y="3665538"/>
          <p14:tracePt t="31594" x="5138738" y="3665538"/>
          <p14:tracePt t="31605" x="0" y="0"/>
        </p14:tracePtLst>
        <p14:tracePtLst>
          <p14:tracePt t="32226" x="3648075" y="2946400"/>
          <p14:tracePt t="32231" x="3648075" y="2935288"/>
          <p14:tracePt t="32298" x="3636963" y="2924175"/>
          <p14:tracePt t="32330" x="3636963" y="2940050"/>
          <p14:tracePt t="32338" x="3636963" y="2974975"/>
          <p14:tracePt t="32346" x="3636963" y="3001963"/>
          <p14:tracePt t="32375" x="3636963" y="3024188"/>
          <p14:tracePt t="32474" x="3636963" y="3001963"/>
          <p14:tracePt t="32483" x="3636963" y="2990850"/>
          <p14:tracePt t="32508" x="3636963" y="2979738"/>
          <p14:tracePt t="32570" x="3636963" y="3001963"/>
          <p14:tracePt t="32578" x="3636963" y="3013075"/>
          <p14:tracePt t="32607" x="3636963" y="3052763"/>
          <p14:tracePt t="32666" x="3648075" y="3030538"/>
          <p14:tracePt t="32674" x="3648075" y="3019425"/>
          <p14:tracePt t="32708" x="3648075" y="2962275"/>
          <p14:tracePt t="32798" x="3636963" y="2974975"/>
          <p14:tracePt t="32807" x="3636963" y="2986088"/>
          <p14:tracePt t="32815" x="3636963" y="3013075"/>
          <p14:tracePt t="32841" x="3636963" y="3024188"/>
          <p14:tracePt t="32879" x="3636963" y="3019425"/>
          <p14:tracePt t="32907" x="3648075" y="2979738"/>
          <p14:tracePt t="32941" x="3648075" y="2962275"/>
          <p14:tracePt t="32990" x="3648075" y="2974975"/>
          <p14:tracePt t="33008" x="3648075" y="3041650"/>
          <p14:tracePt t="33118" x="3659188" y="3035300"/>
          <p14:tracePt t="33182" x="3648075" y="3057525"/>
          <p14:tracePt t="33190" x="3648075" y="3068638"/>
          <p14:tracePt t="33294" x="3659188" y="3035300"/>
          <p14:tracePt t="33302" x="3659188" y="3019425"/>
          <p14:tracePt t="33309" x="3659188" y="2997200"/>
          <p14:tracePt t="33341" x="3659188" y="2979738"/>
          <p14:tracePt t="33390" x="3654425" y="2979738"/>
          <p14:tracePt t="33408" x="3643313" y="3013075"/>
          <p14:tracePt t="33441" x="3643313" y="3041650"/>
          <p14:tracePt t="33885" x="3625850" y="3035300"/>
          <p14:tracePt t="33967" x="3614738" y="3019425"/>
          <p14:tracePt t="34078" x="3614738" y="3008313"/>
          <p14:tracePt t="34094" x="3621088" y="2997200"/>
          <p14:tracePt t="35233" x="3621088" y="2986088"/>
          <p14:tracePt t="35725" x="0" y="0"/>
        </p14:tracePtLst>
        <p14:tracePtLst>
          <p14:tracePt t="37907" x="1819275" y="4346575"/>
          <p14:tracePt t="37931" x="1801813" y="4346575"/>
          <p14:tracePt t="37946" x="1790700" y="4346575"/>
          <p14:tracePt t="37974" x="1706563" y="4397375"/>
          <p14:tracePt t="37978" x="1673225" y="4424363"/>
          <p14:tracePt t="38007" x="1657350" y="4570413"/>
          <p14:tracePt t="38011" x="1657350" y="4659313"/>
          <p14:tracePt t="38042" x="1657350" y="4976813"/>
          <p14:tracePt t="38074" x="1657350" y="5267325"/>
          <p14:tracePt t="38108" x="1657350" y="5457825"/>
          <p14:tracePt t="38141" x="1701800" y="5653088"/>
          <p14:tracePt t="38145" x="1701800" y="5680075"/>
          <p14:tracePt t="38175" x="1701800" y="5770563"/>
          <p14:tracePt t="38180" x="1701800" y="5815013"/>
          <p14:tracePt t="38208" x="1701800" y="5870575"/>
          <p14:tracePt t="38242" x="1701800" y="5965825"/>
          <p14:tracePt t="38274" x="1701800" y="6099175"/>
          <p14:tracePt t="38308" x="1746250" y="6199188"/>
          <p14:tracePt t="38341" x="1841500" y="6327775"/>
          <p14:tracePt t="38374" x="1930400" y="6411913"/>
          <p14:tracePt t="38379" x="1941513" y="6423025"/>
          <p14:tracePt t="38407" x="2025650" y="6478588"/>
          <p14:tracePt t="38412" x="2025650" y="6496050"/>
          <p14:tracePt t="38442" x="2070100" y="6545263"/>
          <p14:tracePt t="38476" x="2147888" y="6589713"/>
          <p14:tracePt t="38508" x="2338388" y="6607175"/>
          <p14:tracePt t="38541" x="2566988" y="6607175"/>
          <p14:tracePt t="38545" x="2616200" y="6623050"/>
          <p14:tracePt t="38575" x="2728913" y="6623050"/>
          <p14:tracePt t="38580" x="2751138" y="6623050"/>
          <p14:tracePt t="38608" x="2840038" y="6634163"/>
          <p14:tracePt t="38611" x="2851150" y="6634163"/>
          <p14:tracePt t="38642" x="3051175" y="6634163"/>
          <p14:tracePt t="38675" x="3302000" y="6634163"/>
          <p14:tracePt t="38708" x="3581400" y="6611938"/>
          <p14:tracePt t="38742" x="3865563" y="6540500"/>
          <p14:tracePt t="38746" x="3960813" y="6523038"/>
          <p14:tracePt t="38774" x="4151313" y="6500813"/>
          <p14:tracePt t="38778" x="4200525" y="6500813"/>
          <p14:tracePt t="38808" x="4402138" y="6500813"/>
          <p14:tracePt t="38841" x="4781550" y="6445250"/>
          <p14:tracePt t="38847" x="4848225" y="6445250"/>
          <p14:tracePt t="38875" x="5094288" y="6445250"/>
          <p14:tracePt t="38879" x="5187950" y="6445250"/>
          <p14:tracePt t="38909" x="5556250" y="6423025"/>
          <p14:tracePt t="38912" x="5673725" y="6423025"/>
          <p14:tracePt t="38940" x="6075363" y="6378575"/>
          <p14:tracePt t="38943" x="6226175" y="6378575"/>
          <p14:tracePt t="38973" x="6738938" y="6378575"/>
          <p14:tracePt t="39006" x="7080250" y="6345238"/>
          <p14:tracePt t="39039" x="7124700" y="6334125"/>
          <p14:tracePt t="39073" x="7162800" y="6334125"/>
          <p14:tracePt t="39106" x="7202488" y="6294438"/>
          <p14:tracePt t="39141" x="7253288" y="6254750"/>
          <p14:tracePt t="39146" x="7264400" y="6254750"/>
          <p14:tracePt t="39174" x="7481888" y="6172200"/>
          <p14:tracePt t="39208" x="7770813" y="6043613"/>
          <p14:tracePt t="39241" x="7954963" y="5919788"/>
          <p14:tracePt t="39246" x="7989888" y="5892800"/>
          <p14:tracePt t="39274" x="8101013" y="5675313"/>
          <p14:tracePt t="39278" x="8116888" y="5575300"/>
          <p14:tracePt t="39308" x="8116888" y="5345113"/>
          <p14:tracePt t="39311" x="8116888" y="5256213"/>
          <p14:tracePt t="39344" x="8039100" y="5056188"/>
          <p14:tracePt t="39374" x="7843838" y="4865688"/>
          <p14:tracePt t="39408" x="7508875" y="4625975"/>
          <p14:tracePt t="39443" x="7196138" y="4514850"/>
          <p14:tracePt t="39447" x="7162800" y="4503738"/>
          <p14:tracePt t="39474" x="6951663" y="4430713"/>
          <p14:tracePt t="39479" x="6907213" y="4430713"/>
          <p14:tracePt t="39508" x="6761163" y="4413250"/>
          <p14:tracePt t="39511" x="6694488" y="4397375"/>
          <p14:tracePt t="39543" x="6288088" y="4357688"/>
          <p14:tracePt t="39574" x="5969000" y="4357688"/>
          <p14:tracePt t="39607" x="5795963" y="4386263"/>
          <p14:tracePt t="39639" x="5511800" y="4435475"/>
          <p14:tracePt t="39672" x="5065713" y="4541838"/>
          <p14:tracePt t="39705" x="4591050" y="4619625"/>
          <p14:tracePt t="39708" x="4497388" y="4643438"/>
          <p14:tracePt t="39741" x="4151313" y="4681538"/>
          <p14:tracePt t="39744" x="4033838" y="4681538"/>
          <p14:tracePt t="39775" x="3687763" y="4681538"/>
          <p14:tracePt t="39808" x="3441700" y="4681538"/>
          <p14:tracePt t="39814" x="3375025" y="4681538"/>
          <p14:tracePt t="39841" x="3073400" y="4681538"/>
          <p14:tracePt t="39874" x="2505075" y="4681538"/>
          <p14:tracePt t="39879" x="2471738" y="4681538"/>
          <p14:tracePt t="39908" x="2309813" y="4681538"/>
          <p14:tracePt t="39912" x="2243138" y="4681538"/>
          <p14:tracePt t="39939" x="2019300" y="4714875"/>
          <p14:tracePt t="39940" x="1890713" y="4737100"/>
          <p14:tracePt t="39974" x="1439863" y="4883150"/>
          <p14:tracePt t="40008" x="1255713" y="4965700"/>
          <p14:tracePt t="40015" x="1227138" y="4994275"/>
          <p14:tracePt t="40041" x="1087438" y="5094288"/>
          <p14:tracePt t="40074" x="947738" y="5300663"/>
          <p14:tracePt t="40079" x="947738" y="5345113"/>
          <p14:tracePt t="40108" x="914400" y="5551488"/>
          <p14:tracePt t="40112" x="914400" y="5619750"/>
          <p14:tracePt t="40142" x="914400" y="5908675"/>
          <p14:tracePt t="40174" x="976313" y="6103938"/>
          <p14:tracePt t="40208" x="1109663" y="6265863"/>
          <p14:tracePt t="40215" x="1143000" y="6316663"/>
          <p14:tracePt t="40241" x="1189038" y="6427788"/>
          <p14:tracePt t="40245" x="1238250" y="6461125"/>
          <p14:tracePt t="40274" x="1377950" y="6567488"/>
          <p14:tracePt t="40278" x="1406525" y="6596063"/>
          <p14:tracePt t="40310" x="1568450" y="6662738"/>
          <p14:tracePt t="40341" x="1624013" y="6680200"/>
          <p14:tracePt t="40374" x="1757363" y="6680200"/>
          <p14:tracePt t="40408" x="1890713" y="6718300"/>
          <p14:tracePt t="40413" x="1941513" y="6735763"/>
          <p14:tracePt t="40441" x="2025650" y="6751638"/>
          <p14:tracePt t="40445" x="2092325" y="6751638"/>
          <p14:tracePt t="40474" x="2270125" y="6751638"/>
          <p14:tracePt t="40479" x="2338388" y="6751638"/>
          <p14:tracePt t="40508" x="2498725" y="6751638"/>
          <p14:tracePt t="40511" x="2549525" y="6751638"/>
          <p14:tracePt t="40542" x="2851150" y="6667500"/>
          <p14:tracePt t="40573" x="3135313" y="6629400"/>
          <p14:tracePt t="40606" x="3521075" y="6589713"/>
          <p14:tracePt t="40641" x="3816350" y="6551613"/>
          <p14:tracePt t="40646" x="3832225" y="6551613"/>
          <p14:tracePt t="40674" x="3989388" y="6562725"/>
          <p14:tracePt t="40679" x="4078288" y="6562725"/>
          <p14:tracePt t="40707" x="4379913" y="6562725"/>
          <p14:tracePt t="40711" x="4535488" y="6545263"/>
          <p14:tracePt t="40742" x="5083175" y="6523038"/>
          <p14:tracePt t="40774" x="5773738" y="6500813"/>
          <p14:tracePt t="40808" x="6550025" y="6478588"/>
          <p14:tracePt t="40841" x="6934200" y="6400800"/>
          <p14:tracePt t="40845" x="6951663" y="6400800"/>
          <p14:tracePt t="40875" x="7007225" y="6400800"/>
          <p14:tracePt t="40880" x="7073900" y="6383338"/>
          <p14:tracePt t="40908" x="7258050" y="6367463"/>
          <p14:tracePt t="40912" x="7302500" y="6367463"/>
          <p14:tracePt t="40941" x="7386638" y="6350000"/>
          <p14:tracePt t="40974" x="7415213" y="6350000"/>
          <p14:tracePt t="41006" x="7526338" y="6350000"/>
          <p14:tracePt t="41040" x="7626350" y="6350000"/>
          <p14:tracePt t="41073" x="7688263" y="6350000"/>
          <p14:tracePt t="41077" x="7704138" y="6350000"/>
          <p14:tracePt t="41565" x="0" y="0"/>
        </p14:tracePtLst>
        <p14:tracePtLst>
          <p14:tracePt t="75999" x="2443163" y="5741988"/>
          <p14:tracePt t="76086" x="2427288" y="5759450"/>
          <p14:tracePt t="76102" x="2427288" y="5781675"/>
          <p14:tracePt t="76109" x="2427288" y="5830888"/>
          <p14:tracePt t="76139" x="2527300" y="5981700"/>
          <p14:tracePt t="76142" x="2582863" y="6037263"/>
          <p14:tracePt t="76174" x="2844800" y="6161088"/>
          <p14:tracePt t="76206" x="3035300" y="6283325"/>
          <p14:tracePt t="76239" x="3224213" y="6361113"/>
          <p14:tracePt t="76273" x="3441700" y="6416675"/>
          <p14:tracePt t="76306" x="3598863" y="6445250"/>
          <p14:tracePt t="76339" x="3732213" y="6445250"/>
          <p14:tracePt t="76375" x="3927475" y="6467475"/>
          <p14:tracePt t="76379" x="3967163" y="6467475"/>
          <p14:tracePt t="76408" x="4211638" y="6556375"/>
          <p14:tracePt t="76411" x="4256088" y="6556375"/>
          <p14:tracePt t="76442" x="4597400" y="6556375"/>
          <p14:tracePt t="76474" x="4848225" y="6556375"/>
          <p14:tracePt t="76508" x="4981575" y="6556375"/>
          <p14:tracePt t="76541" x="5076825" y="6507163"/>
          <p14:tracePt t="76547" x="5127625" y="6507163"/>
          <p14:tracePt t="76573" x="5360988" y="6434138"/>
          <p14:tracePt t="76576" x="5434013" y="6416675"/>
          <p14:tracePt t="76606" x="5607050" y="6367463"/>
          <p14:tracePt t="76609" x="5695950" y="6327775"/>
          <p14:tracePt t="76640" x="5902325" y="6311900"/>
          <p14:tracePt t="76643" x="5935663" y="6294438"/>
          <p14:tracePt t="76673" x="6037263" y="6249988"/>
          <p14:tracePt t="76706" x="6119813" y="6238875"/>
          <p14:tracePt t="76739" x="6332538" y="6154738"/>
          <p14:tracePt t="76773" x="6461125" y="6015038"/>
          <p14:tracePt t="76776" x="6477000" y="5915025"/>
          <p14:tracePt t="76806" x="6510338" y="5753100"/>
          <p14:tracePt t="76809" x="6510338" y="5724525"/>
          <p14:tracePt t="76841" x="6527800" y="5551488"/>
          <p14:tracePt t="76873" x="6527800" y="5318125"/>
          <p14:tracePt t="76907" x="6315075" y="5089525"/>
          <p14:tracePt t="76941" x="6048375" y="4965700"/>
          <p14:tracePt t="76946" x="5953125" y="4949825"/>
          <p14:tracePt t="76974" x="5634038" y="4887913"/>
          <p14:tracePt t="76978" x="5534025" y="4865688"/>
          <p14:tracePt t="77008" x="5378450" y="4832350"/>
          <p14:tracePt t="77011" x="5311775" y="4814888"/>
          <p14:tracePt t="77042" x="5099050" y="4781550"/>
          <p14:tracePt t="77074" x="4826000" y="4748213"/>
          <p14:tracePt t="77108" x="4557713" y="4732338"/>
          <p14:tracePt t="77142" x="4240213" y="4732338"/>
          <p14:tracePt t="77146" x="4173538" y="4732338"/>
          <p14:tracePt t="77175" x="3776663" y="4810125"/>
          <p14:tracePt t="77179" x="3621088" y="4854575"/>
          <p14:tracePt t="77208" x="3235325" y="4960938"/>
          <p14:tracePt t="77211" x="3106738" y="5005388"/>
          <p14:tracePt t="77242" x="2689225" y="5105400"/>
          <p14:tracePt t="77275" x="2349500" y="5218113"/>
          <p14:tracePt t="77308" x="2209800" y="5267325"/>
          <p14:tracePt t="77314" x="2181225" y="5295900"/>
          <p14:tracePt t="77341" x="2125663" y="5322888"/>
          <p14:tracePt t="77347" x="2108200" y="5334000"/>
          <p14:tracePt t="77374" x="2041525" y="5407025"/>
          <p14:tracePt t="77378" x="1992313" y="5457825"/>
          <p14:tracePt t="77408" x="1897063" y="5564188"/>
          <p14:tracePt t="77413" x="1885950" y="5575300"/>
          <p14:tracePt t="77439" x="1812925" y="5646738"/>
          <p14:tracePt t="77441" x="1812925" y="5657850"/>
          <p14:tracePt t="77473" x="1801813" y="5702300"/>
          <p14:tracePt t="77506" x="1774825" y="5797550"/>
          <p14:tracePt t="77539" x="1757363" y="5897563"/>
          <p14:tracePt t="77572" x="1779588" y="6054725"/>
          <p14:tracePt t="77605" x="2025650" y="6210300"/>
          <p14:tracePt t="77608" x="2125663" y="6254750"/>
          <p14:tracePt t="77639" x="2393950" y="6327775"/>
          <p14:tracePt t="77642" x="2520950" y="6350000"/>
          <p14:tracePt t="77673" x="3163888" y="6438900"/>
          <p14:tracePt t="77705" x="3576638" y="6500813"/>
          <p14:tracePt t="77739" x="3692525" y="6500813"/>
          <p14:tracePt t="77772" x="3838575" y="6500813"/>
          <p14:tracePt t="77806" x="4133850" y="6500813"/>
          <p14:tracePt t="77809" x="4222750" y="6500813"/>
          <p14:tracePt t="77839" x="4557713" y="6500813"/>
          <p14:tracePt t="77841" x="4681538" y="6483350"/>
          <p14:tracePt t="77873" x="5003800" y="6411913"/>
          <p14:tracePt t="77906" x="5138738" y="6394450"/>
          <p14:tracePt t="77941" x="5210175" y="6394450"/>
          <p14:tracePt t="77946" x="5256213" y="6394450"/>
          <p14:tracePt t="77975" x="5311775" y="6394450"/>
          <p14:tracePt t="77979" x="5322888" y="6394450"/>
          <p14:tracePt t="78006" x="5349875" y="6394450"/>
          <p14:tracePt t="78057" x="5378450" y="6394450"/>
          <p14:tracePt t="78073" x="5400675" y="6378575"/>
          <p14:tracePt t="78106" x="5427663" y="6378575"/>
          <p14:tracePt t="78139" x="5438775" y="6378575"/>
          <p14:tracePt t="78173" x="5484813" y="6367463"/>
          <p14:tracePt t="78250" x="5507038" y="6367463"/>
          <p14:tracePt t="78259" x="5522913" y="6367463"/>
          <p14:tracePt t="78274" x="5589588" y="6367463"/>
          <p14:tracePt t="78308" x="5724525" y="6367463"/>
          <p14:tracePt t="78341" x="5919788" y="6367463"/>
          <p14:tracePt t="78346" x="5975350" y="6367463"/>
          <p14:tracePt t="78375" x="6119813" y="6367463"/>
          <p14:tracePt t="78379" x="6148388" y="6367463"/>
          <p14:tracePt t="78408" x="6208713" y="6323013"/>
          <p14:tracePt t="78411" x="6219825" y="6323013"/>
          <p14:tracePt t="78442" x="6248400" y="6323013"/>
          <p14:tracePt t="78475" x="6288088" y="6305550"/>
          <p14:tracePt t="78554" x="6299200" y="6294438"/>
          <p14:tracePt t="78792" x="0" y="0"/>
        </p14:tracePtLst>
        <p14:tracePtLst>
          <p14:tracePt t="80984" x="2416175" y="6026150"/>
          <p14:tracePt t="81134" x="2427288" y="6026150"/>
          <p14:tracePt t="81150" x="2443163" y="6021388"/>
          <p14:tracePt t="81174" x="2471738" y="5981700"/>
          <p14:tracePt t="81208" x="2493963" y="5915025"/>
          <p14:tracePt t="81241" x="2509838" y="5830888"/>
          <p14:tracePt t="81246" x="2509838" y="5803900"/>
          <p14:tracePt t="81276" x="2538413" y="5735638"/>
          <p14:tracePt t="81281" x="2555875" y="5691188"/>
          <p14:tracePt t="81308" x="2555875" y="5664200"/>
          <p14:tracePt t="81312" x="2555875" y="5653088"/>
          <p14:tracePt t="81342" x="2593975" y="5575300"/>
          <p14:tracePt t="81375" x="2638425" y="5529263"/>
          <p14:tracePt t="81408" x="2678113" y="5480050"/>
          <p14:tracePt t="81441" x="2700338" y="5451475"/>
          <p14:tracePt t="81566" x="2700338" y="5473700"/>
          <p14:tracePt t="81576" x="2700338" y="5484813"/>
          <p14:tracePt t="81583" x="2700338" y="5546725"/>
          <p14:tracePt t="81608" x="2700338" y="5686425"/>
          <p14:tracePt t="81641" x="2700338" y="5770563"/>
          <p14:tracePt t="81647" x="2700338" y="5797550"/>
          <p14:tracePt t="81675" x="2700338" y="5881688"/>
          <p14:tracePt t="81679" x="2728913" y="5908675"/>
          <p14:tracePt t="81708" x="2755900" y="5948363"/>
          <p14:tracePt t="81711" x="2767013" y="5976938"/>
          <p14:tracePt t="81741" x="2767013" y="5988050"/>
          <p14:tracePt t="81918" x="2795588" y="5981700"/>
          <p14:tracePt t="81925" x="2811463" y="5981700"/>
          <p14:tracePt t="81938" x="2811463" y="5937250"/>
          <p14:tracePt t="81972" x="2884488" y="5518150"/>
          <p14:tracePt t="82008" x="2900363" y="5289550"/>
          <p14:tracePt t="82042" x="2917825" y="5056188"/>
          <p14:tracePt t="82074" x="2917825" y="4987925"/>
          <p14:tracePt t="82108" x="2917825" y="4976813"/>
          <p14:tracePt t="82174" x="2928938" y="4965700"/>
          <p14:tracePt t="82206" x="2940050" y="4965700"/>
          <p14:tracePt t="82222" x="2940050" y="4999038"/>
          <p14:tracePt t="82242" x="2962275" y="5189538"/>
          <p14:tracePt t="82247" x="2979738" y="5256213"/>
          <p14:tracePt t="82275" x="3028950" y="5407025"/>
          <p14:tracePt t="82279" x="3040063" y="5435600"/>
          <p14:tracePt t="82308" x="3057525" y="5473700"/>
          <p14:tracePt t="82312" x="3068638" y="5484813"/>
          <p14:tracePt t="82386" x="3068638" y="5495925"/>
          <p14:tracePt t="82498" x="3062288" y="5495925"/>
          <p14:tracePt t="82610" x="3062288" y="5540375"/>
          <p14:tracePt t="82619" x="3062288" y="5551488"/>
          <p14:tracePt t="82642" x="3062288" y="5675313"/>
          <p14:tracePt t="82674" x="3095625" y="5759450"/>
          <p14:tracePt t="82708" x="3124200" y="5803900"/>
          <p14:tracePt t="82742" x="3135313" y="5826125"/>
          <p14:tracePt t="82774" x="3163888" y="5864225"/>
          <p14:tracePt t="82778" x="3175000" y="5875338"/>
          <p14:tracePt t="82808" x="3230563" y="5932488"/>
          <p14:tracePt t="82813" x="3241675" y="5943600"/>
          <p14:tracePt t="82842" x="3308350" y="5970588"/>
          <p14:tracePt t="82875" x="3319463" y="5981700"/>
          <p14:tracePt t="82909" x="3336925" y="5981700"/>
          <p14:tracePt t="82941" x="3348038" y="5992813"/>
          <p14:tracePt t="82994" x="3375025" y="5992813"/>
          <p14:tracePt t="83008" x="3403600" y="5988050"/>
          <p14:tracePt t="83012" x="3441700" y="5915025"/>
          <p14:tracePt t="83042" x="3497263" y="5686425"/>
          <p14:tracePt t="83074" x="3509963" y="5575300"/>
          <p14:tracePt t="83109" x="3576638" y="5351463"/>
          <p14:tracePt t="83114" x="3598863" y="5262563"/>
          <p14:tracePt t="83141" x="3614738" y="5100638"/>
          <p14:tracePt t="83145" x="3614738" y="5049838"/>
          <p14:tracePt t="83175" x="3614738" y="4994275"/>
          <p14:tracePt t="83210" x="3614738" y="4983163"/>
          <p14:tracePt t="83298" x="3625850" y="4983163"/>
          <p14:tracePt t="83307" x="3625850" y="5022850"/>
          <p14:tracePt t="83316" x="3643313" y="5089525"/>
          <p14:tracePt t="83341" x="3681413" y="5373688"/>
          <p14:tracePt t="83346" x="3681413" y="5468938"/>
          <p14:tracePt t="83375" x="3716338" y="5630863"/>
          <p14:tracePt t="83379" x="3732213" y="5680075"/>
          <p14:tracePt t="83408" x="3732213" y="5786438"/>
          <p14:tracePt t="83412" x="3732213" y="5803900"/>
          <p14:tracePt t="83442" x="3732213" y="5826125"/>
          <p14:tracePt t="83761" x="0" y="0"/>
        </p14:tracePtLst>
        <p14:tracePtLst>
          <p14:tracePt t="86422" x="2365375" y="5507038"/>
          <p14:tracePt t="86446" x="2349500" y="5491163"/>
          <p14:tracePt t="86462" x="2338388" y="5491163"/>
          <p14:tracePt t="86480" x="2309813" y="5513388"/>
          <p14:tracePt t="86507" x="2309813" y="5568950"/>
          <p14:tracePt t="86511" x="2309813" y="5613400"/>
          <p14:tracePt t="86542" x="2309813" y="5730875"/>
          <p14:tracePt t="86574" x="2349500" y="5870575"/>
          <p14:tracePt t="86608" x="2376488" y="5919788"/>
          <p14:tracePt t="86614" x="2376488" y="5932488"/>
          <p14:tracePt t="86641" x="2387600" y="5943600"/>
          <p14:tracePt t="86677" x="2398713" y="5959475"/>
          <p14:tracePt t="86814" x="2427288" y="5959475"/>
          <p14:tracePt t="86822" x="2438400" y="5959475"/>
          <p14:tracePt t="86841" x="2482850" y="5919788"/>
          <p14:tracePt t="86875" x="2527300" y="5808663"/>
          <p14:tracePt t="86879" x="2538413" y="5775325"/>
          <p14:tracePt t="86908" x="2593975" y="5591175"/>
          <p14:tracePt t="86912" x="2593975" y="5524500"/>
          <p14:tracePt t="86942" x="2593975" y="5351463"/>
          <p14:tracePt t="86976" x="2593975" y="5284788"/>
          <p14:tracePt t="87008" x="2622550" y="5245100"/>
          <p14:tracePt t="87070" x="2622550" y="5267325"/>
          <p14:tracePt t="87079" x="2622550" y="5284788"/>
          <p14:tracePt t="87108" x="2638425" y="5457825"/>
          <p14:tracePt t="87111" x="2638425" y="5507038"/>
          <p14:tracePt t="87142" x="2667000" y="5624513"/>
          <p14:tracePt t="87214" x="2667000" y="5608638"/>
          <p14:tracePt t="87223" x="2667000" y="5518150"/>
          <p14:tracePt t="87241" x="2700338" y="5457825"/>
          <p14:tracePt t="87275" x="2700338" y="5418138"/>
          <p14:tracePt t="87279" x="2700338" y="5407025"/>
          <p14:tracePt t="87308" x="2711450" y="5395913"/>
          <p14:tracePt t="87358" x="2700338" y="5418138"/>
          <p14:tracePt t="87375" x="2689225" y="5473700"/>
          <p14:tracePt t="87408" x="2689225" y="5540375"/>
          <p14:tracePt t="87581" x="0" y="0"/>
        </p14:tracePtLst>
        <p14:tracePtLst>
          <p14:tracePt t="90346" x="2030413" y="5535613"/>
          <p14:tracePt t="90402" x="2019300" y="5535613"/>
          <p14:tracePt t="90420" x="2003425" y="5524500"/>
          <p14:tracePt t="90450" x="2003425" y="5480050"/>
          <p14:tracePt t="90474" x="2003425" y="5395913"/>
          <p14:tracePt t="90508" x="2003425" y="5256213"/>
          <p14:tracePt t="90541" x="2003425" y="5195888"/>
          <p14:tracePt t="90545" x="2003425" y="5178425"/>
          <p14:tracePt t="90574" x="2003425" y="5167313"/>
          <p14:tracePt t="90658" x="1974850" y="5222875"/>
          <p14:tracePt t="90667" x="1958975" y="5233988"/>
          <p14:tracePt t="90674" x="1930400" y="5300663"/>
          <p14:tracePt t="90708" x="1912938" y="5551488"/>
          <p14:tracePt t="90742" x="1912938" y="5668963"/>
          <p14:tracePt t="90834" x="1919288" y="5664200"/>
          <p14:tracePt t="90843" x="1919288" y="5635625"/>
          <p14:tracePt t="90874" x="1919288" y="5524500"/>
          <p14:tracePt t="90908" x="1919288" y="5457825"/>
          <p14:tracePt t="90914" x="1919288" y="5429250"/>
          <p14:tracePt t="90941" x="1919288" y="5340350"/>
          <p14:tracePt t="90947" x="1919288" y="5311775"/>
          <p14:tracePt t="90974" x="1952625" y="5222875"/>
          <p14:tracePt t="91009" x="1952625" y="5211763"/>
          <p14:tracePt t="91106" x="1947863" y="5233988"/>
          <p14:tracePt t="91115" x="1930400" y="5262563"/>
          <p14:tracePt t="91141" x="1868488" y="5380038"/>
          <p14:tracePt t="91146" x="1819275" y="5440363"/>
          <p14:tracePt t="91174" x="1819275" y="5480050"/>
          <p14:tracePt t="91211" x="1808163" y="5507038"/>
          <p14:tracePt t="91266" x="1808163" y="5495925"/>
          <p14:tracePt t="91274" x="1808163" y="5457825"/>
          <p14:tracePt t="91309" x="1808163" y="5229225"/>
          <p14:tracePt t="91341" x="1812925" y="5160963"/>
          <p14:tracePt t="91490" x="1808163" y="5160963"/>
          <p14:tracePt t="91498" x="1797050" y="5183188"/>
          <p14:tracePt t="91510" x="1797050" y="5251450"/>
          <p14:tracePt t="91542" x="1797050" y="5418138"/>
          <p14:tracePt t="91574" x="1797050" y="5524500"/>
          <p14:tracePt t="91609" x="1797050" y="5535613"/>
          <p14:tracePt t="91702" x="1797050" y="5529263"/>
          <p14:tracePt t="91718" x="1819275" y="5502275"/>
          <p14:tracePt t="91742" x="1819275" y="5373688"/>
          <p14:tracePt t="91774" x="1835150" y="5256213"/>
          <p14:tracePt t="91782" x="1835150" y="5245100"/>
          <p14:tracePt t="91808" x="1835150" y="5229225"/>
          <p14:tracePt t="91894" x="1824038" y="5229225"/>
          <p14:tracePt t="91910" x="1812925" y="5240338"/>
          <p14:tracePt t="91919" x="1812925" y="5267325"/>
          <p14:tracePt t="91938" x="1797050" y="5362575"/>
          <p14:tracePt t="91940" x="1797050" y="5407025"/>
          <p14:tracePt t="91971" x="1797050" y="5535613"/>
          <p14:tracePt t="91972" x="1797050" y="5546725"/>
          <p14:tracePt t="92006" x="1797050" y="5557838"/>
          <p14:tracePt t="92070" x="1797050" y="5551488"/>
          <p14:tracePt t="92086" x="1797050" y="5524500"/>
          <p14:tracePt t="92108" x="1797050" y="5413375"/>
          <p14:tracePt t="92112" x="1797050" y="5395913"/>
          <p14:tracePt t="92142" x="1797050" y="5345113"/>
          <p14:tracePt t="92176" x="1797050" y="5307013"/>
          <p14:tracePt t="92208" x="1797050" y="5229225"/>
          <p14:tracePt t="92241" x="1797050" y="5145088"/>
          <p14:tracePt t="92246" x="1824038" y="5127625"/>
          <p14:tracePt t="92275" x="1835150" y="5116513"/>
          <p14:tracePt t="92280" x="1846263" y="5105400"/>
          <p14:tracePt t="92377" x="1841500" y="5105400"/>
          <p14:tracePt t="92385" x="1830388" y="5111750"/>
          <p14:tracePt t="92408" x="1797050" y="5211763"/>
          <p14:tracePt t="92441" x="1763713" y="5429250"/>
          <p14:tracePt t="92446" x="1763713" y="5457825"/>
          <p14:tracePt t="92474" x="1763713" y="5480050"/>
          <p14:tracePt t="92566" x="1774825" y="5473700"/>
          <p14:tracePt t="92574" x="1785938" y="5429250"/>
          <p14:tracePt t="92608" x="1785938" y="5367338"/>
          <p14:tracePt t="92641" x="1785938" y="5329238"/>
          <p14:tracePt t="92647" x="1785938" y="5300663"/>
          <p14:tracePt t="92674" x="1785938" y="5256213"/>
          <p14:tracePt t="92758" x="1779588" y="5267325"/>
          <p14:tracePt t="92774" x="1779588" y="5307013"/>
          <p14:tracePt t="92782" x="1779588" y="5356225"/>
          <p14:tracePt t="92809" x="1779588" y="5480050"/>
          <p14:tracePt t="92841" x="1779588" y="5580063"/>
          <p14:tracePt t="92847" x="1779588" y="5591175"/>
          <p14:tracePt t="92874" x="1779588" y="5630863"/>
          <p14:tracePt t="93046" x="1779588" y="5641975"/>
          <p14:tracePt t="93062" x="1779588" y="5653088"/>
          <p14:tracePt t="93075" x="1785938" y="5680075"/>
          <p14:tracePt t="93079" x="1835150" y="5713413"/>
          <p14:tracePt t="93108" x="1863725" y="5753100"/>
          <p14:tracePt t="93112" x="1874838" y="5770563"/>
          <p14:tracePt t="93158" x="1885950" y="5781675"/>
          <p14:tracePt t="93302" x="1901825" y="5781675"/>
          <p14:tracePt t="93309" x="1930400" y="5759450"/>
          <p14:tracePt t="93342" x="1985963" y="5686425"/>
          <p14:tracePt t="93375" x="2030413" y="5641975"/>
          <p14:tracePt t="93408" x="2130425" y="5457825"/>
          <p14:tracePt t="93442" x="2176463" y="5356225"/>
          <p14:tracePt t="93446" x="2176463" y="5278438"/>
          <p14:tracePt t="93475" x="2192338" y="5111750"/>
          <p14:tracePt t="93479" x="2192338" y="5067300"/>
          <p14:tracePt t="93508" x="2192338" y="4976813"/>
          <p14:tracePt t="93511" x="2192338" y="4932363"/>
          <p14:tracePt t="93541" x="2192338" y="4921250"/>
          <p14:tracePt t="93640" x="2170113" y="4943475"/>
          <p14:tracePt t="93647" x="2119313" y="4994275"/>
          <p14:tracePt t="93675" x="2030413" y="5167313"/>
          <p14:tracePt t="93679" x="2014538" y="5218113"/>
          <p14:tracePt t="93708" x="1958975" y="5367338"/>
          <p14:tracePt t="93713" x="1941513" y="5435600"/>
          <p14:tracePt t="93741" x="1941513" y="5608638"/>
          <p14:tracePt t="93775" x="1970088" y="5781675"/>
          <p14:tracePt t="93808" x="2058988" y="5903913"/>
          <p14:tracePt t="93814" x="2070100" y="5915025"/>
          <p14:tracePt t="93912" x="2130425" y="5886450"/>
          <p14:tracePt t="93920" x="2170113" y="5815013"/>
          <p14:tracePt t="93942" x="2203450" y="5668963"/>
          <p14:tracePt t="93973" x="2203450" y="5424488"/>
          <p14:tracePt t="94009" x="2192338" y="5245100"/>
          <p14:tracePt t="94015" x="2165350" y="5183188"/>
          <p14:tracePt t="94042" x="2085975" y="5127625"/>
          <p14:tracePt t="94074" x="2047875" y="5111750"/>
          <p14:tracePt t="94109" x="2008188" y="5122863"/>
          <p14:tracePt t="94142" x="1908175" y="5278438"/>
          <p14:tracePt t="94174" x="1857375" y="5495925"/>
          <p14:tracePt t="94208" x="1857375" y="5686425"/>
          <p14:tracePt t="94241" x="1941513" y="5803900"/>
          <p14:tracePt t="94246" x="1970088" y="5819775"/>
          <p14:tracePt t="94274" x="1981200" y="5819775"/>
          <p14:tracePt t="94342" x="1992313" y="5815013"/>
          <p14:tracePt t="94358" x="1992313" y="5797550"/>
          <p14:tracePt t="94632" x="2003425" y="5797550"/>
          <p14:tracePt t="94634" x="0" y="0"/>
        </p14:tracePtLst>
        <p14:tracePtLst>
          <p14:tracePt t="94994" x="2338388" y="5976938"/>
          <p14:tracePt t="95018" x="2338388" y="5959475"/>
          <p14:tracePt t="95035" x="2365375" y="5948363"/>
          <p14:tracePt t="95042" x="2365375" y="5937250"/>
          <p14:tracePt t="95075" x="2443163" y="5741988"/>
          <p14:tracePt t="95108" x="2516188" y="5529263"/>
          <p14:tracePt t="95141" x="2527300" y="5429250"/>
          <p14:tracePt t="95146" x="2544763" y="5418138"/>
          <p14:tracePt t="95242" x="2544763" y="5473700"/>
          <p14:tracePt t="95251" x="2544763" y="5518150"/>
          <p14:tracePt t="95275" x="2560638" y="5741988"/>
          <p14:tracePt t="95308" x="2633663" y="5881688"/>
          <p14:tracePt t="95314" x="2649538" y="5897563"/>
          <p14:tracePt t="95402" x="2678113" y="5842000"/>
          <p14:tracePt t="95410" x="2693988" y="5792788"/>
          <p14:tracePt t="95442" x="2784475" y="5507038"/>
          <p14:tracePt t="95474" x="2817813" y="5295900"/>
          <p14:tracePt t="95508" x="2828925" y="5183188"/>
          <p14:tracePt t="95541" x="2844800" y="5156200"/>
          <p14:tracePt t="95596" x="2844800" y="5167313"/>
          <p14:tracePt t="95608" x="2844800" y="5222875"/>
          <p14:tracePt t="95610" x="2844800" y="5311775"/>
          <p14:tracePt t="95642" x="2844800" y="5473700"/>
          <p14:tracePt t="95690" x="2844800" y="5484813"/>
          <p14:tracePt t="95708" x="2873375" y="5480050"/>
          <p14:tracePt t="95741" x="2946400" y="5373688"/>
          <p14:tracePt t="95745" x="2962275" y="5356225"/>
          <p14:tracePt t="95802" x="2962275" y="5395913"/>
          <p14:tracePt t="95810" x="2962275" y="5446713"/>
          <p14:tracePt t="95843" x="2962275" y="5513388"/>
          <p14:tracePt t="95898" x="2962275" y="5524500"/>
          <p14:tracePt t="95914" x="2973388" y="5524500"/>
          <p14:tracePt t="95939" x="2984500" y="5524500"/>
          <p14:tracePt t="96008" x="0" y="0"/>
        </p14:tracePtLst>
        <p14:tracePtLst>
          <p14:tracePt t="96643" x="4837113" y="5999163"/>
          <p14:tracePt t="96651" x="4814888" y="5981700"/>
          <p14:tracePt t="96675" x="4786313" y="5970588"/>
          <p14:tracePt t="96710" x="4786313" y="5932488"/>
          <p14:tracePt t="96714" x="4786313" y="5870575"/>
          <p14:tracePt t="96741" x="4814888" y="5686425"/>
          <p14:tracePt t="96746" x="4830763" y="5635625"/>
          <p14:tracePt t="96775" x="4903788" y="5429250"/>
          <p14:tracePt t="96779" x="4921250" y="5356225"/>
          <p14:tracePt t="96810" x="4937125" y="5233988"/>
          <p14:tracePt t="96890" x="4937125" y="5289550"/>
          <p14:tracePt t="96898" x="4937125" y="5334000"/>
          <p14:tracePt t="96909" x="4937125" y="5402263"/>
          <p14:tracePt t="96941" x="4937125" y="5675313"/>
          <p14:tracePt t="96946" x="4937125" y="5719763"/>
          <p14:tracePt t="96974" x="4937125" y="5792788"/>
          <p14:tracePt t="96979" x="4937125" y="5803900"/>
          <p14:tracePt t="97008" x="4937125" y="5842000"/>
          <p14:tracePt t="97114" x="4932363" y="5853113"/>
          <p14:tracePt t="97122" x="4932363" y="5803900"/>
          <p14:tracePt t="97141" x="4932363" y="5741988"/>
          <p14:tracePt t="97174" x="4932363" y="5646738"/>
          <p14:tracePt t="97180" x="4932363" y="5635625"/>
          <p14:tracePt t="97258" x="4914900" y="5668963"/>
          <p14:tracePt t="97266" x="4899025" y="5741988"/>
          <p14:tracePt t="97274" x="4899025" y="5786438"/>
          <p14:tracePt t="97308" x="4899025" y="5959475"/>
          <p14:tracePt t="97341" x="4899025" y="5981700"/>
          <p14:tracePt t="97450" x="4903788" y="5976938"/>
          <p14:tracePt t="97458" x="4903788" y="5948363"/>
          <p14:tracePt t="97482" x="4903788" y="5937250"/>
          <p14:tracePt t="97530" x="4937125" y="5976938"/>
          <p14:tracePt t="97541" x="4948238" y="5988050"/>
          <p14:tracePt t="97574" x="5043488" y="6165850"/>
          <p14:tracePt t="97608" x="5087938" y="6194425"/>
          <p14:tracePt t="97641" x="5099050" y="6194425"/>
          <p14:tracePt t="97676" x="5149850" y="6161088"/>
          <p14:tracePt t="97680" x="5160963" y="6149975"/>
          <p14:tracePt t="97710" x="5176838" y="6149975"/>
          <p14:tracePt t="97742" x="5272088" y="6121400"/>
          <p14:tracePt t="97775" x="5551488" y="6103938"/>
          <p14:tracePt t="97808" x="5718175" y="6103938"/>
          <p14:tracePt t="97813" x="5768975" y="6103938"/>
          <p14:tracePt t="97841" x="5913438" y="6132513"/>
          <p14:tracePt t="97845" x="5964238" y="6149975"/>
          <p14:tracePt t="97875" x="6070600" y="6176963"/>
          <p14:tracePt t="97879" x="6119813" y="6176963"/>
          <p14:tracePt t="97909" x="6130925" y="6176963"/>
          <p14:tracePt t="97943" x="6159500" y="6172200"/>
          <p14:tracePt t="97975" x="6175375" y="6103938"/>
          <p14:tracePt t="98009" x="6175375" y="6059488"/>
          <p14:tracePt t="98041" x="6243638" y="5976938"/>
          <p14:tracePt t="98047" x="6243638" y="5948363"/>
          <p14:tracePt t="98074" x="6243638" y="5937250"/>
          <p14:tracePt t="98190" x="6259513" y="5926138"/>
          <p14:tracePt t="98198" x="6281738" y="5926138"/>
          <p14:tracePt t="98208" x="6310313" y="5926138"/>
          <p14:tracePt t="98241" x="6381750" y="5926138"/>
          <p14:tracePt t="98274" x="6421438" y="5926138"/>
          <p14:tracePt t="98367" x="6432550" y="5926138"/>
          <p14:tracePt t="98382" x="6461125" y="5897563"/>
          <p14:tracePt t="98408" x="6472238" y="5881688"/>
          <p14:tracePt t="98441" x="6488113" y="5842000"/>
          <p14:tracePt t="98471" x="0" y="0"/>
        </p14:tracePtLst>
        <p14:tracePtLst>
          <p14:tracePt t="101835" x="6911975" y="5976938"/>
          <p14:tracePt t="101839" x="6911975" y="5959475"/>
          <p14:tracePt t="101850" x="6911975" y="5948363"/>
          <p14:tracePt t="101970" x="6911975" y="5919788"/>
          <p14:tracePt t="101978" x="6911975" y="5908675"/>
          <p14:tracePt t="102008" x="6911975" y="5808663"/>
          <p14:tracePt t="102012" x="6911975" y="5781675"/>
          <p14:tracePt t="102042" x="6911975" y="5686425"/>
          <p14:tracePt t="102075" x="6911975" y="5575300"/>
          <p14:tracePt t="102108" x="6911975" y="5418138"/>
          <p14:tracePt t="102114" x="6911975" y="5329238"/>
          <p14:tracePt t="102142" x="6911975" y="5307013"/>
          <p14:tracePt t="102176" x="6911975" y="5218113"/>
          <p14:tracePt t="102179" x="6911975" y="5183188"/>
          <p14:tracePt t="102210" x="6911975" y="4994275"/>
          <p14:tracePt t="102242" x="6911975" y="4743450"/>
          <p14:tracePt t="102274" x="6911975" y="4703763"/>
          <p14:tracePt t="102310" x="6911975" y="4692650"/>
          <p14:tracePt t="102341" x="6911975" y="4681538"/>
          <p14:tracePt t="102374" x="6911975" y="4548188"/>
          <p14:tracePt t="102380" x="6911975" y="4519613"/>
          <p14:tracePt t="102408" x="6911975" y="4497388"/>
          <p14:tracePt t="102532" x="6911975" y="4530725"/>
          <p14:tracePt t="102539" x="6911975" y="4548188"/>
          <p14:tracePt t="102546" x="6911975" y="4603750"/>
          <p14:tracePt t="102573" x="6911975" y="4932363"/>
          <p14:tracePt t="102606" x="6911975" y="5334000"/>
          <p14:tracePt t="102609" x="6911975" y="5362575"/>
          <p14:tracePt t="102640" x="6911975" y="5502275"/>
          <p14:tracePt t="102642" x="6911975" y="5518150"/>
          <p14:tracePt t="102673" x="6900863" y="5613400"/>
          <p14:tracePt t="102706" x="6851650" y="5775325"/>
          <p14:tracePt t="102739" x="6840538" y="5842000"/>
          <p14:tracePt t="102773" x="6840538" y="5903913"/>
          <p14:tracePt t="102806" x="6840538" y="5981700"/>
          <p14:tracePt t="102840" x="6840538" y="5999163"/>
          <p14:tracePt t="102872" x="6840538" y="6021388"/>
          <p14:tracePt t="102906" x="6840538" y="6048375"/>
          <p14:tracePt t="102979" x="6840538" y="6026150"/>
          <p14:tracePt t="102987" x="6840538" y="6015038"/>
          <p14:tracePt t="103008" x="6851650" y="5919788"/>
          <p14:tracePt t="103011" x="6867525" y="5870575"/>
          <p14:tracePt t="103042" x="6867525" y="5680075"/>
          <p14:tracePt t="103076" x="6867525" y="5491163"/>
          <p14:tracePt t="103108" x="6840538" y="5322888"/>
          <p14:tracePt t="103141" x="6873875" y="5100638"/>
          <p14:tracePt t="103145" x="6884988" y="5089525"/>
          <p14:tracePt t="103175" x="6884988" y="5005388"/>
          <p14:tracePt t="103180" x="6884988" y="4976813"/>
          <p14:tracePt t="103208" x="6900863" y="4872038"/>
          <p14:tracePt t="103211" x="6911975" y="4854575"/>
          <p14:tracePt t="103242" x="6985000" y="4743450"/>
          <p14:tracePt t="103275" x="6996113" y="4732338"/>
          <p14:tracePt t="103394" x="6985000" y="4754563"/>
          <p14:tracePt t="103402" x="6985000" y="4765675"/>
          <p14:tracePt t="103412" x="6985000" y="4827588"/>
          <p14:tracePt t="103442" x="6967538" y="5078413"/>
          <p14:tracePt t="103475" x="6967538" y="5311775"/>
          <p14:tracePt t="103507" x="6967538" y="5451475"/>
          <p14:tracePt t="103511" x="6967538" y="5480050"/>
          <p14:tracePt t="103539" x="6967538" y="5608638"/>
          <p14:tracePt t="103542" x="6967538" y="5653088"/>
          <p14:tracePt t="103573" x="6967538" y="5803900"/>
          <p14:tracePt t="103606" x="6967538" y="5864225"/>
          <p14:tracePt t="103798" x="6956425" y="5881688"/>
          <p14:tracePt t="103990" x="6945313" y="5892800"/>
          <p14:tracePt t="104006" x="6929438" y="5892800"/>
          <p14:tracePt t="104198" x="6907213" y="5892800"/>
          <p14:tracePt t="104207" x="6889750" y="5892800"/>
          <p14:tracePt t="104215" x="6878638" y="5903913"/>
          <p14:tracePt t="104278" x="6878638" y="5915025"/>
          <p14:tracePt t="104286" x="6878638" y="5932488"/>
          <p14:tracePt t="104308" x="6878638" y="5988050"/>
          <p14:tracePt t="104312" x="6878638" y="6010275"/>
          <p14:tracePt t="104342" x="6878638" y="6037263"/>
          <p14:tracePt t="104375" x="6878638" y="6048375"/>
          <p14:tracePt t="104486" x="6878638" y="6065838"/>
          <p14:tracePt t="104534" x="6867525" y="6076950"/>
          <p14:tracePt t="104566" x="6867525" y="6088063"/>
          <p14:tracePt t="104574" x="6851650" y="6099175"/>
          <p14:tracePt t="104608" x="6829425" y="6143625"/>
          <p14:tracePt t="104642" x="6705600" y="6143625"/>
          <p14:tracePt t="104675" x="6381750" y="6143625"/>
          <p14:tracePt t="104679" x="6337300" y="6143625"/>
          <p14:tracePt t="104706" x="6137275" y="6132513"/>
          <p14:tracePt t="104739" x="6053138" y="6115050"/>
          <p14:tracePt t="104773" x="6053138" y="6088063"/>
          <p14:tracePt t="104806" x="6053138" y="5988050"/>
          <p14:tracePt t="104839" x="6053138" y="5948363"/>
          <p14:tracePt t="104887" x="6042025" y="5948363"/>
          <p14:tracePt t="104910" x="6008688" y="6054725"/>
          <p14:tracePt t="104939" x="5975350" y="6165850"/>
          <p14:tracePt t="104942" x="5975350" y="6176963"/>
          <p14:tracePt t="105014" x="5986463" y="6121400"/>
          <p14:tracePt t="105022" x="5986463" y="6054725"/>
          <p14:tracePt t="105041" x="5986463" y="5959475"/>
          <p14:tracePt t="105047" x="5986463" y="5932488"/>
          <p14:tracePt t="105073" x="5986463" y="5892800"/>
          <p14:tracePt t="105108" x="5946775" y="5903913"/>
          <p14:tracePt t="105110" x="5919788" y="5948363"/>
          <p14:tracePt t="105140" x="5791200" y="6048375"/>
          <p14:tracePt t="105142" x="5773738" y="6059488"/>
          <p14:tracePt t="105189" x="5746750" y="6059488"/>
          <p14:tracePt t="105206" x="5746750" y="5948363"/>
          <p14:tracePt t="105239" x="5746750" y="5875338"/>
          <p14:tracePt t="105273" x="5718175" y="5886450"/>
          <p14:tracePt t="105306" x="5684838" y="6076950"/>
          <p14:tracePt t="105309" x="5684838" y="6110288"/>
          <p14:tracePt t="105340" x="5684838" y="6176963"/>
          <p14:tracePt t="105342" x="5695950" y="6188075"/>
          <p14:tracePt t="105373" x="5824538" y="6205538"/>
          <p14:tracePt t="105406" x="6164263" y="6205538"/>
          <p14:tracePt t="105439" x="6410325" y="6143625"/>
          <p14:tracePt t="105473" x="6521450" y="6127750"/>
          <p14:tracePt t="105506" x="6599238" y="6103938"/>
          <p14:tracePt t="105509" x="6650038" y="6088063"/>
          <p14:tracePt t="105540" x="6678613" y="6070600"/>
          <p14:tracePt t="105685" x="6689725" y="6043613"/>
          <p14:tracePt t="105693" x="6689725" y="6032500"/>
          <p14:tracePt t="105706" x="6705600" y="6021388"/>
          <p14:tracePt t="105739" x="6805613" y="5992813"/>
          <p14:tracePt t="105743" x="6818313" y="5976938"/>
          <p14:tracePt t="105773" x="6900863" y="5948363"/>
          <p14:tracePt t="105807" x="6940550" y="5948363"/>
          <p14:tracePt t="105841" x="6973888" y="5937250"/>
          <p14:tracePt t="105910" x="6989763" y="5926138"/>
          <p14:tracePt t="105927" x="6989763" y="5908675"/>
          <p14:tracePt t="105942" x="6989763" y="5897563"/>
          <p14:tracePt t="105975" x="6989763" y="5859463"/>
          <p14:tracePt t="106214" x="6989763" y="5848350"/>
          <p14:tracePt t="106598" x="6978650" y="5837238"/>
          <p14:tracePt t="106646" x="6978650" y="5792788"/>
          <p14:tracePt t="106654" x="6967538" y="5781675"/>
          <p14:tracePt t="106674" x="6967538" y="5741988"/>
          <p14:tracePt t="106679" x="6967538" y="5713413"/>
          <p14:tracePt t="106708" x="6923088" y="5619750"/>
          <p14:tracePt t="106742" x="6884988" y="5451475"/>
          <p14:tracePt t="106746" x="6884988" y="5424488"/>
          <p14:tracePt t="106775" x="6884988" y="5273675"/>
          <p14:tracePt t="106780" x="6884988" y="5229225"/>
          <p14:tracePt t="106808" x="6856413" y="5100638"/>
          <p14:tracePt t="106811" x="6856413" y="5089525"/>
          <p14:tracePt t="106845" x="6856413" y="5060950"/>
          <p14:tracePt t="106906" x="6840538" y="5083175"/>
          <p14:tracePt t="106916" x="6840538" y="5094288"/>
          <p14:tracePt t="106940" x="6811963" y="5256213"/>
          <p14:tracePt t="106973" x="6811963" y="5462588"/>
          <p14:tracePt t="107006" x="6811963" y="5473700"/>
          <p14:tracePt t="107050" x="6818313" y="5473700"/>
          <p14:tracePt t="107075" x="6956425" y="5251450"/>
          <p14:tracePt t="107108" x="7151688" y="4710113"/>
          <p14:tracePt t="107116" x="7173913" y="4581525"/>
          <p14:tracePt t="107142" x="7208838" y="4386263"/>
          <p14:tracePt t="107145" x="7208838" y="4357688"/>
          <p14:tracePt t="107173" x="7208838" y="4346575"/>
          <p14:tracePt t="107209" x="7202488" y="4386263"/>
          <p14:tracePt t="107240" x="7129463" y="4614863"/>
          <p14:tracePt t="107243" x="7107238" y="4714875"/>
          <p14:tracePt t="107273" x="7007225" y="5160963"/>
          <p14:tracePt t="107306" x="7007225" y="5172075"/>
          <p14:tracePt t="107340" x="7029450" y="5172075"/>
          <p14:tracePt t="107373" x="7040563" y="5078413"/>
          <p14:tracePt t="107406" x="7058025" y="4938713"/>
          <p14:tracePt t="107440" x="7058025" y="4899025"/>
          <p14:tracePt t="107497" x="7058025" y="4883150"/>
          <p14:tracePt t="107513" x="7051675" y="4883150"/>
          <p14:tracePt t="107540" x="7035800" y="4921250"/>
          <p14:tracePt t="107833" x="0" y="0"/>
        </p14:tracePtLst>
        <p14:tracePtLst>
          <p14:tracePt t="108755" x="2667000" y="5937250"/>
          <p14:tracePt t="108842" x="2678113" y="5943600"/>
          <p14:tracePt t="108858" x="2722563" y="5970588"/>
          <p14:tracePt t="108875" x="2822575" y="6037263"/>
          <p14:tracePt t="108908" x="3079750" y="6110288"/>
          <p14:tracePt t="108941" x="3219450" y="6154738"/>
          <p14:tracePt t="108945" x="3230563" y="6154738"/>
          <p14:tracePt t="108973" x="3257550" y="6154738"/>
          <p14:tracePt t="109006" x="3425825" y="6154738"/>
          <p14:tracePt t="109009" x="3492500" y="6154738"/>
          <p14:tracePt t="109039" x="3810000" y="6099175"/>
          <p14:tracePt t="109042" x="3994150" y="6054725"/>
          <p14:tracePt t="109074" x="4413250" y="5965825"/>
          <p14:tracePt t="109106" x="4424363" y="5965825"/>
          <p14:tracePt t="109139" x="4635500" y="5954713"/>
          <p14:tracePt t="109173" x="5316538" y="5954713"/>
          <p14:tracePt t="109206" x="6097588" y="5903913"/>
          <p14:tracePt t="109209" x="6192838" y="5886450"/>
          <p14:tracePt t="109240" x="6219825" y="5886450"/>
          <p14:tracePt t="109243" x="6232525" y="5886450"/>
          <p14:tracePt t="109273" x="6421438" y="5808663"/>
          <p14:tracePt t="109306" x="6583363" y="5697538"/>
          <p14:tracePt t="109339" x="6756400" y="5619750"/>
          <p14:tracePt t="109373" x="6783388" y="5602288"/>
          <p14:tracePt t="109406" x="6794500" y="5551488"/>
          <p14:tracePt t="109409" x="6794500" y="5524500"/>
          <p14:tracePt t="109440" x="6767513" y="5451475"/>
          <p14:tracePt t="109443" x="6734175" y="5402263"/>
          <p14:tracePt t="109473" x="6499225" y="5218113"/>
          <p14:tracePt t="109506" x="5829300" y="5111750"/>
          <p14:tracePt t="109539" x="4876800" y="5060950"/>
          <p14:tracePt t="109573" x="4129088" y="5060950"/>
          <p14:tracePt t="109606" x="3636963" y="5094288"/>
          <p14:tracePt t="109609" x="3536950" y="5138738"/>
          <p14:tracePt t="109641" x="3290888" y="5240338"/>
          <p14:tracePt t="109673" x="2984500" y="5451475"/>
          <p14:tracePt t="109706" x="2844800" y="5575300"/>
          <p14:tracePt t="109710" x="2811463" y="5586413"/>
          <p14:tracePt t="109739" x="2800350" y="5602288"/>
          <p14:tracePt t="109742" x="2789238" y="5613400"/>
          <p14:tracePt t="109774" x="2789238" y="5653088"/>
          <p14:tracePt t="109807" x="2789238" y="5719763"/>
          <p14:tracePt t="109839" x="2844800" y="5875338"/>
          <p14:tracePt t="109873" x="3057525" y="6032500"/>
          <p14:tracePt t="109906" x="3370263" y="6127750"/>
          <p14:tracePt t="109909" x="3436938" y="6127750"/>
          <p14:tracePt t="109939" x="3821113" y="6149975"/>
          <p14:tracePt t="109942" x="3971925" y="6149975"/>
          <p14:tracePt t="109973" x="4486275" y="6149975"/>
          <p14:tracePt t="110006" x="5289550" y="6149975"/>
          <p14:tracePt t="110040" x="5842000" y="6088063"/>
          <p14:tracePt t="110075" x="5986463" y="6043613"/>
          <p14:tracePt t="110079" x="5997575" y="6043613"/>
          <p14:tracePt t="110126" x="5997575" y="6015038"/>
          <p14:tracePt t="110142" x="6008688" y="5992813"/>
          <p14:tracePt t="110174" x="6019800" y="5943600"/>
          <p14:tracePt t="110317" x="0" y="0"/>
        </p14:tracePtLst>
        <p14:tracePtLst>
          <p14:tracePt t="113364" x="2309813" y="5826125"/>
          <p14:tracePt t="113434" x="2309813" y="5848350"/>
          <p14:tracePt t="113442" x="2309813" y="5875338"/>
          <p14:tracePt t="113472" x="2314575" y="5959475"/>
          <p14:tracePt t="113506" x="2314575" y="5999163"/>
          <p14:tracePt t="113562" x="2314575" y="6010275"/>
          <p14:tracePt t="113594" x="2314575" y="6021388"/>
          <p14:tracePt t="113772" x="2325688" y="6032500"/>
          <p14:tracePt t="113780" x="2343150" y="6048375"/>
          <p14:tracePt t="113850" x="2371725" y="6048375"/>
          <p14:tracePt t="113858" x="2382838" y="6048375"/>
          <p14:tracePt t="113875" x="2405063" y="6048375"/>
          <p14:tracePt t="113908" x="2420938" y="6048375"/>
          <p14:tracePt t="114122" x="2432050" y="6048375"/>
          <p14:tracePt t="114130" x="2443163" y="6048375"/>
          <p14:tracePt t="114141" x="2454275" y="6048375"/>
          <p14:tracePt t="114173" x="2498725" y="6048375"/>
          <p14:tracePt t="114206" x="2509838" y="6048375"/>
          <p14:tracePt t="114240" x="2520950" y="6048375"/>
          <p14:tracePt t="114441" x="2549525" y="6048375"/>
          <p14:tracePt t="114449" x="2560638" y="6048375"/>
          <p14:tracePt t="114473" x="2705100" y="6076950"/>
          <p14:tracePt t="114508" x="2778125" y="6121400"/>
          <p14:tracePt t="114618" x="2806700" y="6121400"/>
          <p14:tracePt t="114626" x="2822575" y="6121400"/>
          <p14:tracePt t="114642" x="2862263" y="6121400"/>
          <p14:tracePt t="114674" x="2928938" y="6138863"/>
          <p14:tracePt t="115019" x="2940050" y="6138863"/>
          <p14:tracePt t="115050" x="2973388" y="6059488"/>
          <p14:tracePt t="115058" x="2990850" y="6032500"/>
          <p14:tracePt t="115075" x="3006725" y="5970588"/>
          <p14:tracePt t="115106" x="3024188" y="5775325"/>
          <p14:tracePt t="115140" x="3073400" y="5540375"/>
          <p14:tracePt t="115173" x="3106738" y="5351463"/>
          <p14:tracePt t="115177" x="3124200" y="5318125"/>
          <p14:tracePt t="115206" x="3135313" y="5172075"/>
          <p14:tracePt t="115209" x="3152775" y="5145088"/>
          <p14:tracePt t="115240" x="3163888" y="5078413"/>
          <p14:tracePt t="115242" x="3179763" y="5060950"/>
          <p14:tracePt t="115290" x="3208338" y="5033963"/>
          <p14:tracePt t="115306" x="3219450" y="5022850"/>
          <p14:tracePt t="115390" x="3219450" y="5060950"/>
          <p14:tracePt t="115398" x="3219450" y="5105400"/>
          <p14:tracePt t="115406" x="3235325" y="5172075"/>
          <p14:tracePt t="115440" x="3314700" y="5564188"/>
          <p14:tracePt t="115472" x="3392488" y="5724525"/>
          <p14:tracePt t="115506" x="3408363" y="5764213"/>
          <p14:tracePt t="115540" x="3419475" y="5786438"/>
          <p14:tracePt t="115573" x="3430588" y="5859463"/>
          <p14:tracePt t="115607" x="3448050" y="5859463"/>
          <p14:tracePt t="115802" x="3448050" y="5819775"/>
          <p14:tracePt t="115809" x="3448050" y="5808663"/>
          <p14:tracePt t="115839" x="3425825" y="5719763"/>
          <p14:tracePt t="115873" x="3408363" y="5668963"/>
          <p14:tracePt t="115907" x="3408363" y="5653088"/>
          <p14:tracePt t="115983" x="3381375" y="5664200"/>
          <p14:tracePt t="115989" x="3370263" y="5664200"/>
          <p14:tracePt t="116006" x="3370263" y="5719763"/>
          <p14:tracePt t="116039" x="3370263" y="5915025"/>
          <p14:tracePt t="116073" x="3392488" y="6015038"/>
          <p14:tracePt t="116107" x="3403600" y="6043613"/>
          <p14:tracePt t="116110" x="3419475" y="6054725"/>
          <p14:tracePt t="116141" x="3430588" y="6065838"/>
          <p14:tracePt t="116173" x="3441700" y="6110288"/>
          <p14:tracePt t="116307" x="3486150" y="6065838"/>
          <p14:tracePt t="116314" x="3486150" y="6021388"/>
          <p14:tracePt t="116341" x="3486150" y="5837238"/>
          <p14:tracePt t="116374" x="3486150" y="5753100"/>
          <p14:tracePt t="116480" x="3481388" y="5753100"/>
          <p14:tracePt t="116487" x="3481388" y="5775325"/>
          <p14:tracePt t="116508" x="3481388" y="5870575"/>
          <p14:tracePt t="116511" x="3481388" y="5897563"/>
          <p14:tracePt t="116541" x="3503613" y="5999163"/>
          <p14:tracePt t="116575" x="3514725" y="6037263"/>
          <p14:tracePt t="116786" x="3532188" y="6037263"/>
          <p14:tracePt t="116794" x="3543300" y="6037263"/>
          <p14:tracePt t="116808" x="3570288" y="6032500"/>
          <p14:tracePt t="116812" x="3581400" y="6032500"/>
          <p14:tracePt t="116839" x="3581400" y="6015038"/>
          <p14:tracePt t="116941" x="3581400" y="6026150"/>
          <p14:tracePt t="116976" x="3581400" y="6037263"/>
          <p14:tracePt t="117134" x="3592513" y="6032500"/>
          <p14:tracePt t="117141" x="3592513" y="6015038"/>
          <p14:tracePt t="117175" x="3621088" y="5937250"/>
          <p14:tracePt t="117208" x="3621088" y="5853113"/>
          <p14:tracePt t="117241" x="3636963" y="5842000"/>
          <p14:tracePt t="117358" x="3648075" y="5897563"/>
          <p14:tracePt t="117366" x="3648075" y="5908675"/>
          <p14:tracePt t="117374" x="3648075" y="5919788"/>
          <p14:tracePt t="117406" x="3665538" y="5976938"/>
          <p14:tracePt t="117439" x="3665538" y="5988050"/>
          <p14:tracePt t="117710" x="3676650" y="5988050"/>
          <p14:tracePt t="117719" x="3676650" y="5965825"/>
          <p14:tracePt t="117742" x="3692525" y="5859463"/>
          <p14:tracePt t="117775" x="3709988" y="5724525"/>
          <p14:tracePt t="117808" x="3709988" y="5630863"/>
          <p14:tracePt t="117841" x="3709988" y="5591175"/>
          <p14:tracePt t="117846" x="3709988" y="5564188"/>
          <p14:tracePt t="117875" x="3709988" y="5495925"/>
          <p14:tracePt t="117879" x="3709988" y="5484813"/>
          <p14:tracePt t="117908" x="3709988" y="5429250"/>
          <p14:tracePt t="117964" x="3709988" y="5402263"/>
          <p14:tracePt t="117972" x="3709988" y="5391150"/>
          <p14:tracePt t="118005" x="3709988" y="5311775"/>
          <p14:tracePt t="118042" x="3709988" y="5295900"/>
          <p14:tracePt t="118190" x="3681413" y="5334000"/>
          <p14:tracePt t="118198" x="3670300" y="5351463"/>
          <p14:tracePt t="118207" x="3654425" y="5407025"/>
          <p14:tracePt t="118241" x="3603625" y="5686425"/>
          <p14:tracePt t="118274" x="3587750" y="5892800"/>
          <p14:tracePt t="118278" x="3587750" y="5908675"/>
          <p14:tracePt t="118308" x="3587750" y="6010275"/>
          <p14:tracePt t="118313" x="3587750" y="6021388"/>
          <p14:tracePt t="118342" x="3625850" y="6103938"/>
          <p14:tracePt t="118375" x="3687763" y="6188075"/>
          <p14:tracePt t="118408" x="3698875" y="6205538"/>
          <p14:tracePt t="118441" x="3738563" y="6216650"/>
          <p14:tracePt t="118446" x="3754438" y="6216650"/>
          <p14:tracePt t="118606" x="3798888" y="6176963"/>
          <p14:tracePt t="118614" x="3832225" y="6127750"/>
          <p14:tracePt t="118641" x="3849688" y="6065838"/>
          <p14:tracePt t="118750" x="3887788" y="6076950"/>
          <p14:tracePt t="118759" x="3905250" y="6103938"/>
          <p14:tracePt t="118774" x="3989388" y="6188075"/>
          <p14:tracePt t="118808" x="4129088" y="6238875"/>
          <p14:tracePt t="118841" x="4167188" y="6238875"/>
          <p14:tracePt t="118875" x="4211638" y="6227763"/>
          <p14:tracePt t="118909" x="4306888" y="6127750"/>
          <p14:tracePt t="118942" x="4324350" y="6010275"/>
          <p14:tracePt t="118946" x="4324350" y="5988050"/>
          <p14:tracePt t="118975" x="4324350" y="5915025"/>
          <p14:tracePt t="118980" x="4324350" y="5903913"/>
          <p14:tracePt t="119008" x="4324350" y="5892800"/>
          <p14:tracePt t="119090" x="4340225" y="5932488"/>
          <p14:tracePt t="119098" x="4351338" y="5943600"/>
          <p14:tracePt t="119108" x="4351338" y="5970588"/>
          <p14:tracePt t="119141" x="4362450" y="5981700"/>
          <p14:tracePt t="119186" x="4406900" y="5943600"/>
          <p14:tracePt t="119208" x="4462463" y="5837238"/>
          <p14:tracePt t="119211" x="4473575" y="5808663"/>
          <p14:tracePt t="119241" x="4491038" y="5753100"/>
          <p14:tracePt t="119330" x="4491038" y="5764213"/>
          <p14:tracePt t="119346" x="4491038" y="5803900"/>
          <p14:tracePt t="119355" x="4491038" y="5837238"/>
          <p14:tracePt t="119374" x="4619625" y="5965825"/>
          <p14:tracePt t="119379" x="4692650" y="6021388"/>
          <p14:tracePt t="119408" x="4797425" y="6037263"/>
          <p14:tracePt t="119411" x="4814888" y="6037263"/>
          <p14:tracePt t="119490" x="4859338" y="6015038"/>
          <p14:tracePt t="119498" x="4859338" y="5999163"/>
          <p14:tracePt t="119508" x="4859338" y="5976938"/>
          <p14:tracePt t="119539" x="4892675" y="5819775"/>
          <p14:tracePt t="119575" x="4892675" y="5668963"/>
          <p14:tracePt t="119579" x="4892675" y="5641975"/>
          <p14:tracePt t="119608" x="4903788" y="5586413"/>
          <p14:tracePt t="119611" x="4903788" y="5575300"/>
          <p14:tracePt t="119641" x="4914900" y="5535613"/>
          <p14:tracePt t="119730" x="4914900" y="5557838"/>
          <p14:tracePt t="119738" x="4914900" y="5568950"/>
          <p14:tracePt t="119746" x="4914900" y="5613400"/>
          <p14:tracePt t="119772" x="4948238" y="5759450"/>
          <p14:tracePt t="119806" x="5072063" y="5999163"/>
          <p14:tracePt t="119809" x="5083175" y="6015038"/>
          <p14:tracePt t="119839" x="5138738" y="6054725"/>
          <p14:tracePt t="119953" x="5132388" y="6043613"/>
          <p14:tracePt t="119961" x="5132388" y="6003925"/>
          <p14:tracePt t="119974" x="5132388" y="5915025"/>
          <p14:tracePt t="119978" x="5132388" y="5903913"/>
          <p14:tracePt t="120006" x="5099050" y="5764213"/>
          <p14:tracePt t="120008" x="5083175" y="5713413"/>
          <p14:tracePt t="120038" x="5072063" y="5657850"/>
          <p14:tracePt t="120258" x="5060950" y="5664200"/>
          <p14:tracePt t="120354" x="5060950" y="5680075"/>
          <p14:tracePt t="120362" x="5060950" y="5691188"/>
          <p14:tracePt t="120375" x="5060950" y="5702300"/>
          <p14:tracePt t="120379" x="5060950" y="5713413"/>
          <p14:tracePt t="120406" x="5060950" y="5770563"/>
          <p14:tracePt t="120408" x="5060950" y="5781675"/>
          <p14:tracePt t="120440" x="5060950" y="5848350"/>
          <p14:tracePt t="120474" x="5065713" y="5932488"/>
          <p14:tracePt t="120515" x="5083175" y="5943600"/>
          <p14:tracePt t="120562" x="5083175" y="5954713"/>
          <p14:tracePt t="120914" x="5083175" y="5965825"/>
          <p14:tracePt t="121074" x="5094288" y="5981700"/>
          <p14:tracePt t="121090" x="5105400" y="5992813"/>
          <p14:tracePt t="121170" x="5105400" y="6003925"/>
          <p14:tracePt t="121187" x="5132388" y="6021388"/>
          <p14:tracePt t="121209" x="5160963" y="6032500"/>
          <p14:tracePt t="121314" x="5172075" y="6026150"/>
          <p14:tracePt t="121330" x="5199063" y="5981700"/>
          <p14:tracePt t="121341" x="5199063" y="5915025"/>
          <p14:tracePt t="121375" x="5216525" y="5702300"/>
          <p14:tracePt t="121379" x="5216525" y="5653088"/>
          <p14:tracePt t="121408" x="5216525" y="5602288"/>
          <p14:tracePt t="121412" x="5216525" y="5591175"/>
          <p14:tracePt t="121474" x="5216525" y="5613400"/>
          <p14:tracePt t="121485" x="5216525" y="5641975"/>
          <p14:tracePt t="121508" x="5216525" y="5826125"/>
          <p14:tracePt t="121541" x="5216525" y="5908675"/>
          <p14:tracePt t="121634" x="5227638" y="5908675"/>
          <p14:tracePt t="122037" x="0" y="0"/>
        </p14:tracePtLst>
        <p14:tracePtLst>
          <p14:tracePt t="124167" x="2655888" y="6076950"/>
          <p14:tracePt t="124172" x="2638425" y="6070600"/>
          <p14:tracePt t="124478" x="2649538" y="6076950"/>
          <p14:tracePt t="124486" x="2649538" y="6088063"/>
          <p14:tracePt t="124508" x="2689225" y="6149975"/>
          <p14:tracePt t="124638" x="2705100" y="6127750"/>
          <p14:tracePt t="124646" x="2705100" y="6110288"/>
          <p14:tracePt t="124674" x="2705100" y="6099175"/>
          <p14:tracePt t="125138" x="2693988" y="6088063"/>
          <p14:tracePt t="125154" x="2682875" y="6088063"/>
          <p14:tracePt t="125698" x="2671763" y="6088063"/>
          <p14:tracePt t="125826" x="2655888" y="6088063"/>
          <p14:tracePt t="125858" x="2644775" y="6088063"/>
          <p14:tracePt t="126146" x="2644775" y="6070600"/>
          <p14:tracePt t="126154" x="2644775" y="6059488"/>
          <p14:tracePt t="126175" x="2644775" y="6048375"/>
          <p14:tracePt t="126450" x="2644775" y="6037263"/>
          <p14:tracePt t="126578" x="2633663" y="6037263"/>
          <p14:tracePt t="126594" x="2622550" y="6043613"/>
          <p14:tracePt t="126610" x="2622550" y="6070600"/>
          <p14:tracePt t="126642" x="2622550" y="6183313"/>
          <p14:tracePt t="126674" x="2622550" y="6199188"/>
          <p14:tracePt t="127154" x="2605088" y="6210300"/>
          <p14:tracePt t="127331" x="2605088" y="6205538"/>
          <p14:tracePt t="127346" x="2605088" y="6143625"/>
          <p14:tracePt t="127355" x="2616200" y="6115050"/>
          <p14:tracePt t="127374" x="2616200" y="6088063"/>
          <p14:tracePt t="127408" x="2616200" y="6076950"/>
          <p14:tracePt t="127779" x="2616200" y="6065838"/>
          <p14:tracePt t="127792" x="2627313" y="6048375"/>
          <p14:tracePt t="127794" x="0" y="0"/>
        </p14:tracePtLst>
        <p14:tracePtLst>
          <p14:tracePt t="129023" x="2811463" y="6037263"/>
          <p14:tracePt t="129142" x="2811463" y="5992813"/>
          <p14:tracePt t="129150" x="2811463" y="5981700"/>
          <p14:tracePt t="129176" x="2855913" y="5859463"/>
          <p14:tracePt t="129182" x="2855913" y="5830888"/>
          <p14:tracePt t="129208" x="2855913" y="5724525"/>
          <p14:tracePt t="129242" x="2855913" y="5597525"/>
          <p14:tracePt t="129246" x="2855913" y="5568950"/>
          <p14:tracePt t="129275" x="2855913" y="5513388"/>
          <p14:tracePt t="129279" x="2855913" y="5491163"/>
          <p14:tracePt t="129307" x="2855913" y="5395913"/>
          <p14:tracePt t="129313" x="2855913" y="5384800"/>
          <p14:tracePt t="129341" x="2855913" y="5345113"/>
          <p14:tracePt t="129374" x="2855913" y="5307013"/>
          <p14:tracePt t="129407" x="2884488" y="5267325"/>
          <p14:tracePt t="129414" x="2884488" y="5256213"/>
          <p14:tracePt t="129441" x="2895600" y="5245100"/>
          <p14:tracePt t="129542" x="2895600" y="5251450"/>
          <p14:tracePt t="129558" x="2895600" y="5311775"/>
          <p14:tracePt t="129574" x="2895600" y="5440363"/>
          <p14:tracePt t="129610" x="2895600" y="5635625"/>
          <p14:tracePt t="129614" x="2895600" y="5664200"/>
          <p14:tracePt t="129641" x="2911475" y="5753100"/>
          <p14:tracePt t="129645" x="2911475" y="5781675"/>
          <p14:tracePt t="129675" x="2924175" y="5803900"/>
          <p14:tracePt t="129711" x="2968625" y="5842000"/>
          <p14:tracePt t="129742" x="2968625" y="5870575"/>
          <p14:tracePt t="130005" x="0" y="0"/>
        </p14:tracePtLst>
        <p14:tracePtLst>
          <p14:tracePt t="130814" x="2889250" y="6138863"/>
          <p14:tracePt t="130934" x="2900363" y="6127750"/>
          <p14:tracePt t="130954" x="2917825" y="6127750"/>
          <p14:tracePt t="130982" x="2928938" y="6132513"/>
          <p14:tracePt t="131130" x="2889250" y="6121400"/>
          <p14:tracePt t="131138" x="2878138" y="6121400"/>
          <p14:tracePt t="131162" x="2833688" y="6121400"/>
          <p14:tracePt t="131175" x="2822575" y="6121400"/>
          <p14:tracePt t="131179" x="2811463" y="6121400"/>
          <p14:tracePt t="131208" x="2784475" y="6110288"/>
          <p14:tracePt t="131562" x="2789238" y="6110288"/>
          <p14:tracePt t="131674" x="2817813" y="6099175"/>
          <p14:tracePt t="131682" x="2833688" y="6099175"/>
          <p14:tracePt t="131708" x="2811463" y="6081713"/>
          <p14:tracePt t="131743" x="2789238" y="6081713"/>
          <p14:tracePt t="131786" x="2773363" y="6081713"/>
          <p14:tracePt t="131916" x="2784475" y="6081713"/>
          <p14:tracePt t="131930" x="2795588" y="6092825"/>
          <p14:tracePt t="132058" x="2795588" y="6103938"/>
          <p14:tracePt t="132106" x="2789238" y="6103938"/>
          <p14:tracePt t="132170" x="2773363" y="6103938"/>
          <p14:tracePt t="132330" x="2795588" y="6081713"/>
          <p14:tracePt t="132339" x="2811463" y="6065838"/>
          <p14:tracePt t="132347" x="2855913" y="6037263"/>
          <p14:tracePt t="132375" x="2895600" y="5981700"/>
          <p14:tracePt t="132379" x="2924175" y="5954713"/>
          <p14:tracePt t="132411" x="2968625" y="5870575"/>
          <p14:tracePt t="132439" x="2968625" y="5853113"/>
          <p14:tracePt t="132441" x="2968625" y="5826125"/>
          <p14:tracePt t="132474" x="2968625" y="5713413"/>
          <p14:tracePt t="132509" x="2968625" y="5529263"/>
          <p14:tracePt t="132512" x="2968625" y="5502275"/>
          <p14:tracePt t="132542" x="2968625" y="5289550"/>
          <p14:tracePt t="132575" x="2957513" y="5100638"/>
          <p14:tracePt t="132609" x="2957513" y="4965700"/>
          <p14:tracePt t="132641" x="2957513" y="4792663"/>
          <p14:tracePt t="132645" x="2957513" y="4781550"/>
          <p14:tracePt t="132675" x="2957513" y="4725988"/>
          <p14:tracePt t="132679" x="2957513" y="4714875"/>
          <p14:tracePt t="132708" x="2968625" y="4630738"/>
          <p14:tracePt t="132711" x="3017838" y="4597400"/>
          <p14:tracePt t="132741" x="3017838" y="4559300"/>
          <p14:tracePt t="132794" x="3013075" y="4559300"/>
          <p14:tracePt t="132810" x="2995613" y="4581525"/>
          <p14:tracePt t="132842" x="2995613" y="4827588"/>
          <p14:tracePt t="132875" x="2995613" y="5122863"/>
          <p14:tracePt t="132883" x="2995613" y="5218113"/>
          <p14:tracePt t="132908" x="2984500" y="5407025"/>
          <p14:tracePt t="132941" x="2984500" y="5575300"/>
          <p14:tracePt t="132946" x="2984500" y="5624513"/>
          <p14:tracePt t="132975" x="2984500" y="5730875"/>
          <p14:tracePt t="132980" x="2984500" y="5759450"/>
          <p14:tracePt t="133006" x="2984500" y="5808663"/>
          <p14:tracePt t="133009" x="2984500" y="5837238"/>
          <p14:tracePt t="133039" x="2990850" y="5892800"/>
          <p14:tracePt t="133073" x="3046413" y="5948363"/>
          <p14:tracePt t="133106" x="3079750" y="5981700"/>
          <p14:tracePt t="133139" x="3152775" y="6043613"/>
          <p14:tracePt t="133173" x="3208338" y="6127750"/>
          <p14:tracePt t="133226" x="3208338" y="6138863"/>
          <p14:tracePt t="133273" x="3201988" y="6115050"/>
          <p14:tracePt t="133281" x="3190875" y="6103938"/>
          <p14:tracePt t="133306" x="3157538" y="6032500"/>
          <p14:tracePt t="133339" x="3106738" y="5948363"/>
          <p14:tracePt t="133373" x="3006725" y="5759450"/>
          <p14:tracePt t="133406" x="2979738" y="5657850"/>
          <p14:tracePt t="133409" x="2979738" y="5613400"/>
          <p14:tracePt t="133440" x="2979738" y="5564188"/>
          <p14:tracePt t="133442" x="2979738" y="5518150"/>
          <p14:tracePt t="133475" x="2990850" y="5340350"/>
          <p14:tracePt t="133506" x="3035300" y="5222875"/>
          <p14:tracePt t="133538" x="3062288" y="5200650"/>
          <p14:tracePt t="133576" x="3062288" y="5183188"/>
          <p14:tracePt t="133771" x="3057525" y="5195888"/>
          <p14:tracePt t="133778" x="3024188" y="5222875"/>
          <p14:tracePt t="133808" x="3006725" y="5424488"/>
          <p14:tracePt t="133811" x="3006725" y="5518150"/>
          <p14:tracePt t="133842" x="3006725" y="5724525"/>
          <p14:tracePt t="133875" x="2995613" y="5848350"/>
          <p14:tracePt t="133908" x="2995613" y="5897563"/>
          <p14:tracePt t="133942" x="2995613" y="5937250"/>
          <p14:tracePt t="134046" x="2995613" y="5926138"/>
          <p14:tracePt t="134062" x="2995613" y="5870575"/>
          <p14:tracePt t="134075" x="2979738" y="5803900"/>
          <p14:tracePt t="134078" x="2940050" y="5724525"/>
          <p14:tracePt t="134108" x="2867025" y="5535613"/>
          <p14:tracePt t="134111" x="2867025" y="5468938"/>
          <p14:tracePt t="134144" x="2851150" y="5256213"/>
          <p14:tracePt t="134174" x="2851150" y="5133975"/>
          <p14:tracePt t="134208" x="2851150" y="5072063"/>
          <p14:tracePt t="134243" x="2873375" y="5016500"/>
          <p14:tracePt t="134248" x="2884488" y="5005388"/>
          <p14:tracePt t="134275" x="2884488" y="4965700"/>
          <p14:tracePt t="134279" x="2884488" y="4954588"/>
          <p14:tracePt t="134308" x="2911475" y="4927600"/>
          <p14:tracePt t="134494" x="2911475" y="4949825"/>
          <p14:tracePt t="134502" x="2911475" y="5016500"/>
          <p14:tracePt t="134510" x="2911475" y="5105400"/>
          <p14:tracePt t="134539" x="2928938" y="5329238"/>
          <p14:tracePt t="134542" x="2928938" y="5424488"/>
          <p14:tracePt t="134573" x="2946400" y="5575300"/>
          <p14:tracePt t="134606" x="2946400" y="5730875"/>
          <p14:tracePt t="134639" x="2946400" y="5792788"/>
          <p14:tracePt t="134673" x="2968625" y="5875338"/>
          <p14:tracePt t="134706" x="3024188" y="5943600"/>
          <p14:tracePt t="134740" x="3024188" y="5954713"/>
          <p14:tracePt t="135037" x="0" y="0"/>
        </p14:tracePtLst>
        <p14:tracePtLst>
          <p14:tracePt t="137778" x="2516188" y="6194425"/>
          <p14:tracePt t="137836" x="2527300" y="6194425"/>
          <p14:tracePt t="137850" x="2544763" y="6216650"/>
          <p14:tracePt t="137874" x="2544763" y="6227763"/>
          <p14:tracePt t="137909" x="2555875" y="6238875"/>
          <p14:tracePt t="137961" x="2582863" y="6232525"/>
          <p14:tracePt t="137975" x="2593975" y="6216650"/>
          <p14:tracePt t="138008" x="2649538" y="6138863"/>
          <p14:tracePt t="138012" x="2660650" y="6121400"/>
          <p14:tracePt t="138041" x="2722563" y="6048375"/>
          <p14:tracePt t="138075" x="2722563" y="6037263"/>
          <p14:tracePt t="138109" x="2722563" y="6010275"/>
          <p14:tracePt t="138141" x="2722563" y="5981700"/>
          <p14:tracePt t="138174" x="2700338" y="5932488"/>
          <p14:tracePt t="138179" x="2689225" y="5919788"/>
          <p14:tracePt t="138208" x="2649538" y="5881688"/>
          <p14:tracePt t="138212" x="2638425" y="5881688"/>
          <p14:tracePt t="138242" x="2538413" y="5819775"/>
          <p14:tracePt t="138276" x="2509838" y="5819775"/>
          <p14:tracePt t="138308" x="2443163" y="5819775"/>
          <p14:tracePt t="138343" x="2432050" y="5819775"/>
          <p14:tracePt t="138374" x="2393950" y="5842000"/>
          <p14:tracePt t="138380" x="2382838" y="5853113"/>
          <p14:tracePt t="138408" x="2371725" y="5864225"/>
          <p14:tracePt t="138411" x="2360613" y="5881688"/>
          <p14:tracePt t="138442" x="2360613" y="5932488"/>
          <p14:tracePt t="138475" x="2360613" y="6032500"/>
          <p14:tracePt t="138508" x="2360613" y="6059488"/>
          <p14:tracePt t="138541" x="2365375" y="6110288"/>
          <p14:tracePt t="138576" x="2471738" y="6172200"/>
          <p14:tracePt t="138580" x="2482850" y="6172200"/>
          <p14:tracePt t="138608" x="2538413" y="6199188"/>
          <p14:tracePt t="138642" x="2633663" y="6199188"/>
          <p14:tracePt t="138674" x="2795588" y="6199188"/>
          <p14:tracePt t="138708" x="2928938" y="6199188"/>
          <p14:tracePt t="138742" x="2990850" y="6199188"/>
          <p14:tracePt t="138776" x="3001963" y="6194425"/>
          <p14:tracePt t="138808" x="3013075" y="6176963"/>
          <p14:tracePt t="138812" x="3028950" y="6138863"/>
          <p14:tracePt t="138842" x="3040063" y="6070600"/>
          <p14:tracePt t="138876" x="3040063" y="6003925"/>
          <p14:tracePt t="138908" x="3035300" y="5903913"/>
          <p14:tracePt t="138939" x="2911475" y="5830888"/>
          <p14:tracePt t="138973" x="2800350" y="5803900"/>
          <p14:tracePt t="139006" x="2700338" y="5803900"/>
          <p14:tracePt t="139039" x="2582863" y="5803900"/>
          <p14:tracePt t="139042" x="2566988" y="5803900"/>
          <p14:tracePt t="139074" x="2454275" y="5815013"/>
          <p14:tracePt t="139108" x="2427288" y="5826125"/>
          <p14:tracePt t="139141" x="2376488" y="5870575"/>
          <p14:tracePt t="139147" x="2309813" y="5897563"/>
          <p14:tracePt t="139174" x="2298700" y="5908675"/>
          <p14:tracePt t="139179" x="2270125" y="5954713"/>
          <p14:tracePt t="139208" x="2259013" y="5970588"/>
          <p14:tracePt t="139211" x="2243138" y="5981700"/>
          <p14:tracePt t="139242" x="2214563" y="6076950"/>
          <p14:tracePt t="139275" x="2214563" y="6176963"/>
          <p14:tracePt t="139308" x="2214563" y="6288088"/>
          <p14:tracePt t="139341" x="2292350" y="6338888"/>
          <p14:tracePt t="139347" x="2292350" y="6383338"/>
          <p14:tracePt t="139374" x="2349500" y="6438900"/>
          <p14:tracePt t="139408" x="2376488" y="6438900"/>
          <p14:tracePt t="139442" x="2443163" y="6438900"/>
          <p14:tracePt t="139474" x="2555875" y="6405563"/>
          <p14:tracePt t="139508" x="2593975" y="6367463"/>
          <p14:tracePt t="139541" x="2660650" y="6299200"/>
          <p14:tracePt t="139546" x="2689225" y="6283325"/>
          <p14:tracePt t="139574" x="2716213" y="6227763"/>
          <p14:tracePt t="139578" x="2716213" y="6199188"/>
          <p14:tracePt t="139608" x="2716213" y="6132513"/>
          <p14:tracePt t="139611" x="2716213" y="6103938"/>
          <p14:tracePt t="139643" x="2716213" y="6021388"/>
          <p14:tracePt t="139674" x="2678113" y="5948363"/>
          <p14:tracePt t="139679" x="2649538" y="5919788"/>
          <p14:tracePt t="139708" x="2582863" y="5919788"/>
          <p14:tracePt t="139711" x="2566988" y="5919788"/>
          <p14:tracePt t="139744" x="2454275" y="5919788"/>
          <p14:tracePt t="139774" x="2354263" y="5926138"/>
          <p14:tracePt t="139808" x="2265363" y="6059488"/>
          <p14:tracePt t="139841" x="2176463" y="6149975"/>
          <p14:tracePt t="139874" x="2159000" y="6188075"/>
          <p14:tracePt t="139879" x="2159000" y="6199188"/>
          <p14:tracePt t="139908" x="2159000" y="6283325"/>
          <p14:tracePt t="139911" x="2159000" y="6294438"/>
          <p14:tracePt t="139942" x="2192338" y="6334125"/>
          <p14:tracePt t="139974" x="2247900" y="6361113"/>
          <p14:tracePt t="140008" x="2259013" y="6361113"/>
          <p14:tracePt t="140042" x="2270125" y="6361113"/>
          <p14:tracePt t="140074" x="2309813" y="6361113"/>
          <p14:tracePt t="140300" x="0" y="0"/>
        </p14:tracePtLst>
        <p14:tracePtLst>
          <p14:tracePt t="141174" x="3024188" y="6132513"/>
          <p14:tracePt t="141328" x="3028950" y="6132513"/>
          <p14:tracePt t="141342" x="3046413" y="6132513"/>
          <p14:tracePt t="141406" x="3068638" y="6132513"/>
          <p14:tracePt t="141414" x="3084513" y="6132513"/>
          <p14:tracePt t="141441" x="3163888" y="6132513"/>
          <p14:tracePt t="141445" x="3197225" y="6132513"/>
          <p14:tracePt t="141476" x="3268663" y="6154738"/>
          <p14:tracePt t="141600" x="3279775" y="6154738"/>
          <p14:tracePt t="141614" x="3308350" y="6154738"/>
          <p14:tracePt t="141641" x="3319463" y="6154738"/>
          <p14:tracePt t="141758" x="3336925" y="6149975"/>
          <p14:tracePt t="141806" x="3336925" y="6138863"/>
          <p14:tracePt t="141823" x="3314700" y="6121400"/>
          <p14:tracePt t="141841" x="3252788" y="6103938"/>
          <p14:tracePt t="141875" x="3168650" y="6076950"/>
          <p14:tracePt t="141879" x="3146425" y="6076950"/>
          <p14:tracePt t="141908" x="3046413" y="6076950"/>
          <p14:tracePt t="141912" x="3028950" y="6076950"/>
          <p14:tracePt t="141939" x="2962275" y="6076950"/>
          <p14:tracePt t="141942" x="2951163" y="6076950"/>
          <p14:tracePt t="141974" x="2884488" y="6076950"/>
          <p14:tracePt t="142006" x="2844800" y="6081713"/>
          <p14:tracePt t="142320" x="2844800" y="6092825"/>
          <p14:tracePt t="142328" x="2844800" y="6121400"/>
          <p14:tracePt t="142340" x="2851150" y="6132513"/>
          <p14:tracePt t="142373" x="2851150" y="6149975"/>
          <p14:tracePt t="142408" x="2867025" y="6161088"/>
          <p14:tracePt t="142767" x="2878138" y="6172200"/>
          <p14:tracePt t="143266" x="2878138" y="6216650"/>
          <p14:tracePt t="143274" x="2878138" y="6227763"/>
          <p14:tracePt t="143282" x="2878138" y="6254750"/>
          <p14:tracePt t="143309" x="2878138" y="6265863"/>
          <p14:tracePt t="143426" x="2906713" y="6283325"/>
          <p14:tracePt t="143435" x="2917825" y="6283325"/>
          <p14:tracePt t="143507" x="2928938" y="6276975"/>
          <p14:tracePt t="143538" x="2946400" y="6249988"/>
          <p14:tracePt t="143546" x="2946400" y="6232525"/>
          <p14:tracePt t="143874" x="2924175" y="6232525"/>
          <p14:tracePt t="143883" x="2911475" y="6232525"/>
          <p14:tracePt t="144547" x="2917825" y="6232525"/>
          <p14:tracePt t="144578" x="2928938" y="6232525"/>
          <p14:tracePt t="144626" x="2946400" y="6232525"/>
          <p14:tracePt t="144658" x="2957513" y="6232525"/>
          <p14:tracePt t="144666" x="2968625" y="6232525"/>
          <p14:tracePt t="144675" x="2984500" y="6221413"/>
          <p14:tracePt t="144708" x="3040063" y="6176963"/>
          <p14:tracePt t="144741" x="3106738" y="6110288"/>
          <p14:tracePt t="144775" x="3119438" y="6099175"/>
          <p14:tracePt t="145058" x="3175000" y="6099175"/>
          <p14:tracePt t="145066" x="3190875" y="6103938"/>
          <p14:tracePt t="145074" x="3219450" y="6138863"/>
          <p14:tracePt t="145108" x="3241675" y="6161088"/>
          <p14:tracePt t="145522" x="3268663" y="6161088"/>
          <p14:tracePt t="145530" x="3286125" y="6161088"/>
          <p14:tracePt t="145541" x="3341688" y="6161088"/>
          <p14:tracePt t="145575" x="3397250" y="6127750"/>
          <p14:tracePt t="145842" x="3386138" y="6110288"/>
          <p14:tracePt t="145850" x="3375025" y="6099175"/>
          <p14:tracePt t="145875" x="3302000" y="6010275"/>
          <p14:tracePt t="145908" x="3286125" y="5908675"/>
          <p14:tracePt t="145915" x="3286125" y="5881688"/>
          <p14:tracePt t="145941" x="3286125" y="5815013"/>
          <p14:tracePt t="145946" x="3286125" y="5797550"/>
          <p14:tracePt t="145975" x="3286125" y="5719763"/>
          <p14:tracePt t="145979" x="3286125" y="5702300"/>
          <p14:tracePt t="146010" x="3290888" y="5664200"/>
          <p14:tracePt t="146083" x="3290888" y="5675313"/>
          <p14:tracePt t="146098" x="3290888" y="5713413"/>
          <p14:tracePt t="146109" x="3279775" y="5748338"/>
          <p14:tracePt t="146141" x="3252788" y="5819775"/>
          <p14:tracePt t="146145" x="3252788" y="5830888"/>
          <p14:tracePt t="146173" x="3252788" y="5842000"/>
          <p14:tracePt t="146245" x="3235325" y="5770563"/>
          <p14:tracePt t="146253" x="3201988" y="5697538"/>
          <p14:tracePt t="146273" x="3186113" y="5619750"/>
          <p14:tracePt t="146306" x="3168650" y="5575300"/>
          <p14:tracePt t="146358" x="3157538" y="5580063"/>
          <p14:tracePt t="146375" x="3124200" y="5624513"/>
          <p14:tracePt t="146408" x="3035300" y="5770563"/>
          <p14:tracePt t="146414" x="3035300" y="5781675"/>
          <p14:tracePt t="146470" x="3040063" y="5781675"/>
          <p14:tracePt t="146478" x="3051175" y="5775325"/>
          <p14:tracePt t="146507" x="3101975" y="5551488"/>
          <p14:tracePt t="146511" x="3119438" y="5524500"/>
          <p14:tracePt t="146541" x="3119438" y="5480050"/>
          <p14:tracePt t="146576" x="3119438" y="5468938"/>
          <p14:tracePt t="146608" x="2968625" y="5657850"/>
          <p14:tracePt t="146641" x="2884488" y="5848350"/>
          <p14:tracePt t="146646" x="2867025" y="5864225"/>
          <p14:tracePt t="146694" x="2878138" y="5864225"/>
          <p14:tracePt t="146710" x="2878138" y="5853113"/>
          <p14:tracePt t="146741" x="2878138" y="5708650"/>
          <p14:tracePt t="146775" x="2867025" y="5668963"/>
          <p14:tracePt t="146808" x="2855913" y="5619750"/>
          <p14:tracePt t="146841" x="2855913" y="5591175"/>
          <p14:tracePt t="146904" x="2828925" y="5580063"/>
          <p14:tracePt t="146911" x="2817813" y="5580063"/>
          <p14:tracePt t="146965" x="2817813" y="5586413"/>
          <p14:tracePt t="146981" x="2817813" y="5597525"/>
          <p14:tracePt t="147008" x="2817813" y="5635625"/>
          <p14:tracePt t="147041" x="2789238" y="5702300"/>
          <p14:tracePt t="147046" x="2789238" y="5748338"/>
          <p14:tracePt t="147073" x="2789238" y="5770563"/>
          <p14:tracePt t="147106" x="2773363" y="5786438"/>
          <p14:tracePt t="147109" x="2773363" y="5797550"/>
          <p14:tracePt t="147139" x="2773363" y="5808663"/>
          <p14:tracePt t="147142" x="2773363" y="5826125"/>
          <p14:tracePt t="147173" x="2773363" y="5837238"/>
          <p14:tracePt t="147206" x="2773363" y="5859463"/>
          <p14:tracePt t="147239" x="2773363" y="5886450"/>
          <p14:tracePt t="147381" x="2773363" y="5915025"/>
          <p14:tracePt t="147389" x="2773363" y="5926138"/>
          <p14:tracePt t="147526" x="2784475" y="5937250"/>
          <p14:tracePt t="147542" x="2795588" y="5965825"/>
          <p14:tracePt t="147551" x="2795588" y="5981700"/>
          <p14:tracePt t="147575" x="2833688" y="5992813"/>
          <p14:tracePt t="147608" x="2917825" y="6021388"/>
          <p14:tracePt t="147641" x="2957513" y="6032500"/>
          <p14:tracePt t="147648" x="2968625" y="6032500"/>
          <p14:tracePt t="147673" x="3024188" y="6048375"/>
          <p14:tracePt t="147749" x="3040063" y="6048375"/>
          <p14:tracePt t="147757" x="3051175" y="6059488"/>
          <p14:tracePt t="147773" x="3062288" y="6070600"/>
          <p14:tracePt t="147806" x="3163888" y="6088063"/>
          <p14:tracePt t="147840" x="3186113" y="6115050"/>
          <p14:tracePt t="147873" x="3201988" y="6115050"/>
          <p14:tracePt t="147906" x="3252788" y="6165850"/>
          <p14:tracePt t="148037" x="3252788" y="6176963"/>
          <p14:tracePt t="148070" x="3241675" y="6154738"/>
          <p14:tracePt t="148077" x="3241675" y="6143625"/>
          <p14:tracePt t="148106" x="3230563" y="6076950"/>
          <p14:tracePt t="148109" x="3230563" y="6059488"/>
          <p14:tracePt t="148140" x="3201988" y="6021388"/>
          <p14:tracePt t="148217" x="3190875" y="6010275"/>
          <p14:tracePt t="148230" x="3163888" y="6010275"/>
          <p14:tracePt t="148241" x="3152775" y="6010275"/>
          <p14:tracePt t="148274" x="3124200" y="6103938"/>
          <p14:tracePt t="148279" x="3124200" y="6132513"/>
          <p14:tracePt t="148308" x="3124200" y="6199188"/>
          <p14:tracePt t="148311" x="3124200" y="6210300"/>
          <p14:tracePt t="148341" x="3124200" y="6238875"/>
          <p14:tracePt t="148598" x="3106738" y="6249988"/>
          <p14:tracePt t="148759" x="3095625" y="6249988"/>
          <p14:tracePt t="148774" x="3084513" y="6227763"/>
          <p14:tracePt t="148783" x="3084513" y="6216650"/>
          <p14:tracePt t="148809" x="3084513" y="6176963"/>
          <p14:tracePt t="148841" x="3068638" y="6149975"/>
          <p14:tracePt t="148966" x="3057525" y="6149975"/>
          <p14:tracePt t="149062" x="3057525" y="6172200"/>
          <p14:tracePt t="149070" x="3057525" y="6183313"/>
          <p14:tracePt t="149078" x="3062288" y="6199188"/>
          <p14:tracePt t="149110" x="3079750" y="6210300"/>
          <p14:tracePt t="149141" x="3090863" y="6221413"/>
          <p14:tracePt t="149173" x="3175000" y="6238875"/>
          <p14:tracePt t="149206" x="3186113" y="6238875"/>
          <p14:tracePt t="149306" x="3197225" y="6238875"/>
          <p14:tracePt t="149322" x="3213100" y="6232525"/>
          <p14:tracePt t="149341" x="3224213" y="6216650"/>
          <p14:tracePt t="149376" x="3235325" y="6149975"/>
          <p14:tracePt t="149381" x="3235325" y="6138863"/>
          <p14:tracePt t="149408" x="3235325" y="6070600"/>
          <p14:tracePt t="149411" x="3235325" y="6043613"/>
          <p14:tracePt t="149442" x="3235325" y="5988050"/>
          <p14:tracePt t="149473" x="3235325" y="5908675"/>
          <p14:tracePt t="149506" x="3190875" y="5881688"/>
          <p14:tracePt t="149539" x="3095625" y="5881688"/>
          <p14:tracePt t="149575" x="2911475" y="5959475"/>
          <p14:tracePt t="149579" x="2884488" y="5976938"/>
          <p14:tracePt t="149608" x="2855913" y="5976938"/>
          <p14:tracePt t="149611" x="2844800" y="5988050"/>
          <p14:tracePt t="149706" x="2833688" y="5999163"/>
          <p14:tracePt t="149786" x="2817813" y="6026150"/>
          <p14:tracePt t="149794" x="2817813" y="6043613"/>
          <p14:tracePt t="149808" x="2817813" y="6070600"/>
          <p14:tracePt t="149812" x="2817813" y="6081713"/>
          <p14:tracePt t="149839" x="2806700" y="6165850"/>
          <p14:tracePt t="149842" x="2806700" y="6194425"/>
          <p14:tracePt t="149876" x="2806700" y="6276975"/>
          <p14:tracePt t="149909" x="2806700" y="6288088"/>
          <p14:tracePt t="149941" x="2811463" y="6299200"/>
          <p14:tracePt t="149945" x="2822575" y="6316663"/>
          <p14:tracePt t="149978" x="2867025" y="6327775"/>
          <p14:tracePt t="150008" x="2906713" y="6327775"/>
          <p14:tracePt t="150011" x="2935288" y="6327775"/>
          <p14:tracePt t="150039" x="3040063" y="6345238"/>
          <p14:tracePt t="150042" x="3057525" y="6345238"/>
          <p14:tracePt t="150073" x="3095625" y="6338888"/>
          <p14:tracePt t="150106" x="3119438" y="6338888"/>
          <p14:tracePt t="150185" x="3163888" y="6305550"/>
          <p14:tracePt t="150193" x="3197225" y="6276975"/>
          <p14:tracePt t="150206" x="3208338" y="6261100"/>
          <p14:tracePt t="150249" x="3208338" y="6249988"/>
          <p14:tracePt t="150273" x="3208338" y="6176963"/>
          <p14:tracePt t="150306" x="3152775" y="6121400"/>
          <p14:tracePt t="150340" x="3135313" y="6110288"/>
          <p14:tracePt t="150374" x="3046413" y="6081713"/>
          <p14:tracePt t="150406" x="2895600" y="6070600"/>
          <p14:tracePt t="150409" x="2867025" y="6070600"/>
          <p14:tracePt t="150440" x="2833688" y="6070600"/>
          <p14:tracePt t="150443" x="2806700" y="6070600"/>
          <p14:tracePt t="150473" x="2767013" y="6076950"/>
          <p14:tracePt t="150508" x="2728913" y="6143625"/>
          <p14:tracePt t="150541" x="2711450" y="6238875"/>
          <p14:tracePt t="150575" x="2711450" y="6276975"/>
          <p14:tracePt t="150580" x="2711450" y="6288088"/>
          <p14:tracePt t="150608" x="2722563" y="6345238"/>
          <p14:tracePt t="150611" x="2733675" y="6356350"/>
          <p14:tracePt t="150643" x="2789238" y="6400800"/>
          <p14:tracePt t="150675" x="2855913" y="6411913"/>
          <p14:tracePt t="150708" x="2924175" y="6423025"/>
          <p14:tracePt t="150741" x="3017838" y="6423025"/>
          <p14:tracePt t="150746" x="3062288" y="6423025"/>
          <p14:tracePt t="150775" x="3101975" y="6423025"/>
          <p14:tracePt t="150778" x="3130550" y="6423025"/>
          <p14:tracePt t="150808" x="3186113" y="6423025"/>
          <p14:tracePt t="150812" x="3197225" y="6423025"/>
          <p14:tracePt t="150842" x="3286125" y="6400800"/>
          <p14:tracePt t="150875" x="3330575" y="6372225"/>
          <p14:tracePt t="150908" x="3352800" y="6334125"/>
          <p14:tracePt t="150941" x="3370263" y="6294438"/>
          <p14:tracePt t="150975" x="3370263" y="6276975"/>
          <p14:tracePt t="151008" x="3370263" y="6243638"/>
          <p14:tracePt t="151013" x="3370263" y="6199188"/>
          <p14:tracePt t="151042" x="3308350" y="6161088"/>
          <p14:tracePt t="151075" x="3135313" y="6115050"/>
          <p14:tracePt t="151108" x="2957513" y="6099175"/>
          <p14:tracePt t="151114" x="2946400" y="6081713"/>
          <p14:tracePt t="151164" x="2900363" y="6092825"/>
          <p14:tracePt t="151174" x="2889250" y="6092825"/>
          <p14:tracePt t="151208" x="2840038" y="6132513"/>
          <p14:tracePt t="151212" x="2817813" y="6199188"/>
          <p14:tracePt t="151242" x="2682875" y="6356350"/>
          <p14:tracePt t="151275" x="2682875" y="6383338"/>
          <p14:tracePt t="151310" x="2682875" y="6394450"/>
          <p14:tracePt t="151341" x="2682875" y="6434138"/>
          <p14:tracePt t="151346" x="2682875" y="6450013"/>
          <p14:tracePt t="151374" x="2693988" y="6500813"/>
          <p14:tracePt t="151378" x="2722563" y="6518275"/>
          <p14:tracePt t="151410" x="2778125" y="6573838"/>
          <p14:tracePt t="151442" x="2862263" y="6584950"/>
          <p14:tracePt t="151475" x="2873375" y="6584950"/>
          <p14:tracePt t="151509" x="2928938" y="6584950"/>
          <p14:tracePt t="151541" x="3024188" y="6562725"/>
          <p14:tracePt t="151546" x="3040063" y="6562725"/>
          <p14:tracePt t="151575" x="3095625" y="6545263"/>
          <p14:tracePt t="151579" x="3106738" y="6534150"/>
          <p14:tracePt t="151611" x="3135313" y="6507163"/>
          <p14:tracePt t="151642" x="3163888" y="6478588"/>
          <p14:tracePt t="151676" x="3175000" y="6438900"/>
          <p14:tracePt t="151708" x="3186113" y="6383338"/>
          <p14:tracePt t="151741" x="3186113" y="6372225"/>
          <p14:tracePt t="151775" x="3186113" y="6361113"/>
          <p14:tracePt t="151779" x="3186113" y="6350000"/>
          <p14:tracePt t="151808" x="3179763" y="6294438"/>
          <p14:tracePt t="151811" x="3168650" y="6283325"/>
          <p14:tracePt t="151842" x="3090863" y="6210300"/>
          <p14:tracePt t="151874" x="3035300" y="6194425"/>
          <p14:tracePt t="151907" x="2946400" y="6194425"/>
          <p14:tracePt t="151938" x="2862263" y="6243638"/>
          <p14:tracePt t="151972" x="2822575" y="6243638"/>
          <p14:tracePt t="152062" x="2806700" y="6254750"/>
          <p14:tracePt t="152079" x="2806700" y="6272213"/>
          <p14:tracePt t="152094" x="2806700" y="6283325"/>
          <p14:tracePt t="152108" x="2806700" y="6311900"/>
          <p14:tracePt t="152141" x="2828925" y="6350000"/>
          <p14:tracePt t="152186" x="2840038" y="6350000"/>
          <p14:tracePt t="152218" x="2851150" y="6350000"/>
          <p14:tracePt t="152242" x="2878138" y="6361113"/>
          <p14:tracePt t="152274" x="2990850" y="6372225"/>
          <p14:tracePt t="152307" x="3017838" y="6372225"/>
          <p14:tracePt t="152342" x="3095625" y="6350000"/>
          <p14:tracePt t="152376" x="3141663" y="6338888"/>
          <p14:tracePt t="152408" x="3224213" y="6299200"/>
          <p14:tracePt t="152442" x="3246438" y="6276975"/>
          <p14:tracePt t="152477" x="3263900" y="6232525"/>
          <p14:tracePt t="152510" x="3263900" y="6221413"/>
          <p14:tracePt t="152542" x="3263900" y="6210300"/>
          <p14:tracePt t="152590" x="3252788" y="6194425"/>
          <p14:tracePt t="152608" x="3241675" y="6194425"/>
          <p14:tracePt t="152641" x="3090863" y="6165850"/>
          <p14:tracePt t="152646" x="3062288" y="6165850"/>
          <p14:tracePt t="152675" x="3013075" y="6165850"/>
          <p14:tracePt t="152679" x="3001963" y="6165850"/>
          <p14:tracePt t="152718" x="2984500" y="6165850"/>
          <p14:tracePt t="152742" x="2935288" y="6165850"/>
          <p14:tracePt t="152775" x="2906713" y="6176963"/>
          <p14:tracePt t="152808" x="2873375" y="6199188"/>
          <p14:tracePt t="152841" x="2844800" y="6238875"/>
          <p14:tracePt t="152959" x="2817813" y="6254750"/>
          <p14:tracePt t="152966" x="2800350" y="6254750"/>
          <p14:tracePt t="152990" x="2789238" y="6265863"/>
          <p14:tracePt t="153023" x="2800350" y="6294438"/>
          <p14:tracePt t="153042" x="2811463" y="6323013"/>
          <p14:tracePt t="153047" x="2822575" y="6334125"/>
          <p14:tracePt t="153074" x="2851150" y="6372225"/>
          <p14:tracePt t="153110" x="2889250" y="6383338"/>
          <p14:tracePt t="153142" x="2984500" y="6400800"/>
          <p14:tracePt t="153174" x="3106738" y="6400800"/>
          <p14:tracePt t="153208" x="3175000" y="6378575"/>
          <p14:tracePt t="153241" x="3197225" y="6367463"/>
          <p14:tracePt t="153246" x="3213100" y="6350000"/>
          <p14:tracePt t="153275" x="3224213" y="6338888"/>
          <p14:tracePt t="153278" x="3235325" y="6338888"/>
          <p14:tracePt t="153308" x="3252788" y="6327775"/>
          <p14:tracePt t="153358" x="3263900" y="6311900"/>
          <p14:tracePt t="153392" x="3263900" y="6299200"/>
          <p14:tracePt t="153408" x="3263900" y="6261100"/>
          <p14:tracePt t="153442" x="3263900" y="6221413"/>
          <p14:tracePt t="153446" x="3263900" y="6194425"/>
          <p14:tracePt t="153474" x="3224213" y="6127750"/>
          <p14:tracePt t="153478" x="3213100" y="6110288"/>
          <p14:tracePt t="153508" x="3130550" y="6081713"/>
          <p14:tracePt t="153512" x="3113088" y="6081713"/>
          <p14:tracePt t="153542" x="3073400" y="6070600"/>
          <p14:tracePt t="153576" x="3035300" y="6070600"/>
          <p14:tracePt t="153608" x="2968625" y="6054725"/>
          <p14:tracePt t="153641" x="2917825" y="6054725"/>
          <p14:tracePt t="153646" x="2889250" y="6054725"/>
          <p14:tracePt t="153675" x="2817813" y="6065838"/>
          <p14:tracePt t="153679" x="2806700" y="6065838"/>
          <p14:tracePt t="153708" x="2755900" y="6065838"/>
          <p14:tracePt t="153741" x="2740025" y="6076950"/>
          <p14:tracePt t="153745" x="2728913" y="6092825"/>
          <p14:tracePt t="153790" x="2716213" y="6103938"/>
          <p14:tracePt t="153808" x="2716213" y="6115050"/>
          <p14:tracePt t="153841" x="2716213" y="6172200"/>
          <p14:tracePt t="153874" x="2716213" y="6243638"/>
          <p14:tracePt t="153880" x="2716213" y="6261100"/>
          <p14:tracePt t="153907" x="2722563" y="6272213"/>
          <p14:tracePt t="153997" x="2751138" y="6283325"/>
          <p14:tracePt t="154005" x="2762250" y="6283325"/>
          <p14:tracePt t="154013" x="2789238" y="6283325"/>
          <p14:tracePt t="154039" x="2855913" y="6299200"/>
          <p14:tracePt t="154072" x="2973388" y="6299200"/>
          <p14:tracePt t="154106" x="3017838" y="6288088"/>
          <p14:tracePt t="154110" x="3028950" y="6288088"/>
          <p14:tracePt t="154139" x="3040063" y="6288088"/>
          <p14:tracePt t="154141" x="3068638" y="6288088"/>
          <p14:tracePt t="154172" x="3101975" y="6238875"/>
          <p14:tracePt t="154206" x="3113088" y="6227763"/>
          <p14:tracePt t="154269" x="3124200" y="6216650"/>
          <p14:tracePt t="154301" x="3124200" y="6188075"/>
          <p14:tracePt t="154309" x="3124200" y="6176963"/>
          <p14:tracePt t="154350" x="3124200" y="6132513"/>
          <p14:tracePt t="154375" x="3119438" y="6110288"/>
          <p14:tracePt t="154409" x="3068638" y="6092825"/>
          <p14:tracePt t="154415" x="3057525" y="6081713"/>
          <p14:tracePt t="154462" x="3028950" y="6081713"/>
          <p14:tracePt t="154474" x="3013075" y="6081713"/>
          <p14:tracePt t="154508" x="3001963" y="6088063"/>
          <p14:tracePt t="154542" x="2979738" y="6115050"/>
          <p14:tracePt t="154575" x="2924175" y="6154738"/>
          <p14:tracePt t="154622" x="2911475" y="6165850"/>
          <p14:tracePt t="154641" x="2911475" y="6176963"/>
          <p14:tracePt t="154674" x="2911475" y="6243638"/>
          <p14:tracePt t="154750" x="2911475" y="6254750"/>
          <p14:tracePt t="154783" x="2946400" y="6254750"/>
          <p14:tracePt t="154790" x="2962275" y="6254750"/>
          <p14:tracePt t="154808" x="3017838" y="6254750"/>
          <p14:tracePt t="154841" x="3113088" y="6254750"/>
          <p14:tracePt t="154846" x="3124200" y="6254750"/>
          <p14:tracePt t="154875" x="3163888" y="6254750"/>
          <p14:tracePt t="154880" x="3175000" y="6254750"/>
          <p14:tracePt t="154910" x="3201988" y="6254750"/>
          <p14:tracePt t="154941" x="3213100" y="6254750"/>
          <p14:tracePt t="155005" x="3230563" y="6249988"/>
          <p14:tracePt t="155022" x="3230563" y="6205538"/>
          <p14:tracePt t="155041" x="3230563" y="6183313"/>
          <p14:tracePt t="155078" x="3230563" y="6154738"/>
          <p14:tracePt t="155108" x="3208338" y="6103938"/>
          <p14:tracePt t="155111" x="3197225" y="6088063"/>
          <p14:tracePt t="155142" x="3079750" y="6048375"/>
          <p14:tracePt t="155176" x="2984500" y="6037263"/>
          <p14:tracePt t="155207" x="2906713" y="6037263"/>
          <p14:tracePt t="155241" x="2828925" y="6037263"/>
          <p14:tracePt t="155245" x="2800350" y="6037263"/>
          <p14:tracePt t="155274" x="2789238" y="6037263"/>
          <p14:tracePt t="155308" x="2778125" y="6043613"/>
          <p14:tracePt t="155311" x="2762250" y="6054725"/>
          <p14:tracePt t="155342" x="2751138" y="6081713"/>
          <p14:tracePt t="155375" x="2733675" y="6110288"/>
          <p14:tracePt t="155379" x="2733675" y="6121400"/>
          <p14:tracePt t="155408" x="2733675" y="6138863"/>
          <p14:tracePt t="155443" x="2733675" y="6149975"/>
          <p14:tracePt t="155475" x="2733675" y="6161088"/>
          <p14:tracePt t="155508" x="2767013" y="6227763"/>
          <p14:tracePt t="155541" x="2828925" y="6299200"/>
          <p14:tracePt t="155574" x="2828925" y="6311900"/>
          <p14:tracePt t="155609" x="2867025" y="6311900"/>
          <p14:tracePt t="155642" x="2962275" y="6311900"/>
          <p14:tracePt t="155674" x="3017838" y="6311900"/>
          <p14:tracePt t="155708" x="3068638" y="6311900"/>
          <p14:tracePt t="155741" x="3152775" y="6276975"/>
          <p14:tracePt t="155747" x="3179763" y="6261100"/>
          <p14:tracePt t="155774" x="3190875" y="6261100"/>
          <p14:tracePt t="155779" x="3219450" y="6249988"/>
          <p14:tracePt t="155808" x="3230563" y="6249988"/>
          <p14:tracePt t="155844" x="3246438" y="6221413"/>
          <p14:tracePt t="155874" x="3235325" y="6154738"/>
          <p14:tracePt t="155908" x="3224213" y="6132513"/>
          <p14:tracePt t="155939" x="3186113" y="6092825"/>
          <p14:tracePt t="155972" x="3090863" y="6065838"/>
          <p14:tracePt t="156006" x="3046413" y="6048375"/>
          <p14:tracePt t="156041" x="2968625" y="6048375"/>
          <p14:tracePt t="156073" x="2928938" y="6059488"/>
          <p14:tracePt t="156106" x="2917825" y="6070600"/>
          <p14:tracePt t="156145" x="2900363" y="6081713"/>
          <p14:tracePt t="156209" x="2855913" y="6110288"/>
          <p14:tracePt t="156217" x="2844800" y="6127750"/>
          <p14:tracePt t="156241" x="2817813" y="6154738"/>
          <p14:tracePt t="156273" x="2806700" y="6194425"/>
          <p14:tracePt t="156307" x="2762250" y="6261100"/>
          <p14:tracePt t="156353" x="2762250" y="6272213"/>
          <p14:tracePt t="156375" x="2767013" y="6299200"/>
          <p14:tracePt t="156408" x="2822575" y="6299200"/>
          <p14:tracePt t="156442" x="2900363" y="6311900"/>
          <p14:tracePt t="156474" x="2984500" y="6311900"/>
          <p14:tracePt t="156508" x="3006725" y="6311900"/>
          <p14:tracePt t="156546" x="3017838" y="6311900"/>
          <p14:tracePt t="156575" x="3090863" y="6311900"/>
          <p14:tracePt t="156579" x="3119438" y="6283325"/>
          <p14:tracePt t="156608" x="3175000" y="6272213"/>
          <p14:tracePt t="156612" x="3186113" y="6261100"/>
          <p14:tracePt t="156658" x="3197225" y="6249988"/>
          <p14:tracePt t="156674" x="3224213" y="6221413"/>
          <p14:tracePt t="156708" x="3241675" y="6205538"/>
          <p14:tracePt t="156787" x="3252788" y="6176963"/>
          <p14:tracePt t="156794" x="3252788" y="6165850"/>
          <p14:tracePt t="156808" x="3252788" y="6154738"/>
          <p14:tracePt t="156812" x="3252788" y="6138863"/>
          <p14:tracePt t="156839" x="3252788" y="6099175"/>
          <p14:tracePt t="156930" x="3252788" y="6088063"/>
          <p14:tracePt t="156962" x="3252788" y="6059488"/>
          <p14:tracePt t="156970" x="3252788" y="6048375"/>
          <p14:tracePt t="157026" x="3252788" y="6037263"/>
          <p14:tracePt t="157035" x="3252788" y="6021388"/>
          <p14:tracePt t="157043" x="3252788" y="6010275"/>
          <p14:tracePt t="157075" x="3252788" y="5915025"/>
          <p14:tracePt t="157108" x="3252788" y="5837238"/>
          <p14:tracePt t="157141" x="3213100" y="5691188"/>
          <p14:tracePt t="157146" x="3179763" y="5664200"/>
          <p14:tracePt t="157174" x="3119438" y="5529263"/>
          <p14:tracePt t="157178" x="3119438" y="5502275"/>
          <p14:tracePt t="157208" x="3035300" y="5407025"/>
          <p14:tracePt t="157211" x="3017838" y="5380038"/>
          <p14:tracePt t="157242" x="2995613" y="5340350"/>
          <p14:tracePt t="157274" x="2984500" y="5329238"/>
          <p14:tracePt t="157309" x="2928938" y="5300663"/>
          <p14:tracePt t="157362" x="2917825" y="5289550"/>
          <p14:tracePt t="157394" x="2906713" y="5289550"/>
          <p14:tracePt t="157410" x="2889250" y="5289550"/>
          <p14:tracePt t="157442" x="2828925" y="5289550"/>
          <p14:tracePt t="157474" x="2744788" y="5311775"/>
          <p14:tracePt t="157508" x="2649538" y="5462588"/>
          <p14:tracePt t="157541" x="2593975" y="5702300"/>
          <p14:tracePt t="157574" x="2593975" y="5915025"/>
          <p14:tracePt t="157581" x="2593975" y="5943600"/>
          <p14:tracePt t="157585" x="2593975" y="5970588"/>
          <p14:tracePt t="157608" x="2622550" y="6076950"/>
          <p14:tracePt t="157611" x="2633663" y="6103938"/>
          <p14:tracePt t="157642" x="2716213" y="6227763"/>
          <p14:tracePt t="157675" x="2773363" y="6299200"/>
          <p14:tracePt t="157708" x="2867025" y="6316663"/>
          <p14:tracePt t="157741" x="2973388" y="6361113"/>
          <p14:tracePt t="157746" x="3001963" y="6361113"/>
          <p14:tracePt t="157776" x="3051175" y="6361113"/>
          <p14:tracePt t="157780" x="3113088" y="6372225"/>
          <p14:tracePt t="157808" x="3163888" y="6372225"/>
          <p14:tracePt t="157812" x="3190875" y="6372225"/>
          <p14:tracePt t="157842" x="3257550" y="6372225"/>
          <p14:tracePt t="157875" x="3370263" y="6367463"/>
          <p14:tracePt t="157908" x="3470275" y="6265863"/>
          <p14:tracePt t="157939" x="3559175" y="6143625"/>
          <p14:tracePt t="157975" x="3559175" y="6048375"/>
          <p14:tracePt t="157980" x="3559175" y="5999163"/>
          <p14:tracePt t="158008" x="3559175" y="5915025"/>
          <p14:tracePt t="158012" x="3532188" y="5864225"/>
          <p14:tracePt t="158042" x="3381375" y="5675313"/>
          <p14:tracePt t="158075" x="3302000" y="5568950"/>
          <p14:tracePt t="158108" x="3201988" y="5529263"/>
          <p14:tracePt t="158114" x="3190875" y="5513388"/>
          <p14:tracePt t="158141" x="3163888" y="5462588"/>
          <p14:tracePt t="158146" x="3135313" y="5446713"/>
          <p14:tracePt t="158174" x="3124200" y="5446713"/>
          <p14:tracePt t="158179" x="3095625" y="5435600"/>
          <p14:tracePt t="158208" x="3084513" y="5424488"/>
          <p14:tracePt t="158242" x="3068638" y="5407025"/>
          <p14:tracePt t="158275" x="2990850" y="5407025"/>
          <p14:tracePt t="158307" x="2889250" y="5418138"/>
          <p14:tracePt t="158342" x="2806700" y="5473700"/>
          <p14:tracePt t="158374" x="2722563" y="5540375"/>
          <p14:tracePt t="158408" x="2667000" y="5602288"/>
          <p14:tracePt t="158441" x="2655888" y="5759450"/>
          <p14:tracePt t="158448" x="2655888" y="5786438"/>
          <p14:tracePt t="158474" x="2682875" y="5954713"/>
          <p14:tracePt t="158479" x="2716213" y="6026150"/>
          <p14:tracePt t="158508" x="2773363" y="6110288"/>
          <p14:tracePt t="158511" x="2789238" y="6127750"/>
          <p14:tracePt t="158542" x="2855913" y="6194425"/>
          <p14:tracePt t="158574" x="2962275" y="6276975"/>
          <p14:tracePt t="158608" x="3062288" y="6327775"/>
          <p14:tracePt t="158641" x="3157538" y="6338888"/>
          <p14:tracePt t="158646" x="3186113" y="6338888"/>
          <p14:tracePt t="158675" x="3257550" y="6356350"/>
          <p14:tracePt t="158679" x="3268663" y="6356350"/>
          <p14:tracePt t="158708" x="3290888" y="6356350"/>
          <p14:tracePt t="158712" x="3308350" y="6356350"/>
          <p14:tracePt t="158743" x="3363913" y="6356350"/>
          <p14:tracePt t="158773" x="3403600" y="6356350"/>
          <p14:tracePt t="158808" x="3532188" y="6254750"/>
          <p14:tracePt t="158842" x="3587750" y="6138863"/>
          <p14:tracePt t="158846" x="3603625" y="6088063"/>
          <p14:tracePt t="158875" x="3621088" y="5981700"/>
          <p14:tracePt t="158879" x="3621088" y="5970588"/>
          <p14:tracePt t="158906" x="3621088" y="5881688"/>
          <p14:tracePt t="158909" x="3621088" y="5870575"/>
          <p14:tracePt t="158940" x="3609975" y="5803900"/>
          <p14:tracePt t="158943" x="3598863" y="5770563"/>
          <p14:tracePt t="158973" x="3554413" y="5668963"/>
          <p14:tracePt t="159007" x="3497263" y="5602288"/>
          <p14:tracePt t="159041" x="3459163" y="5518150"/>
          <p14:tracePt t="159045" x="3441700" y="5502275"/>
          <p14:tracePt t="159074" x="3370263" y="5395913"/>
          <p14:tracePt t="159079" x="3336925" y="5367338"/>
          <p14:tracePt t="159108" x="3286125" y="5311775"/>
          <p14:tracePt t="159111" x="3275013" y="5300663"/>
          <p14:tracePt t="159141" x="3230563" y="5284788"/>
          <p14:tracePt t="159175" x="3201988" y="5273675"/>
          <p14:tracePt t="159208" x="3163888" y="5262563"/>
          <p14:tracePt t="159214" x="3152775" y="5262563"/>
          <p14:tracePt t="159241" x="3095625" y="5262563"/>
          <p14:tracePt t="159245" x="3084513" y="5262563"/>
          <p14:tracePt t="159275" x="3028950" y="5262563"/>
          <p14:tracePt t="159279" x="3017838" y="5262563"/>
          <p14:tracePt t="159310" x="2946400" y="5262563"/>
          <p14:tracePt t="159342" x="2867025" y="5311775"/>
          <p14:tracePt t="159374" x="2789238" y="5473700"/>
          <p14:tracePt t="159408" x="2744788" y="5597525"/>
          <p14:tracePt t="159414" x="2728913" y="5641975"/>
          <p14:tracePt t="159441" x="2728913" y="5748338"/>
          <p14:tracePt t="159445" x="2728913" y="5759450"/>
          <p14:tracePt t="159475" x="2728913" y="5826125"/>
          <p14:tracePt t="159479" x="2728913" y="5842000"/>
          <p14:tracePt t="159511" x="2762250" y="5892800"/>
          <p14:tracePt t="159542" x="2822575" y="5992813"/>
          <p14:tracePt t="159574" x="2862263" y="6043613"/>
          <p14:tracePt t="159610" x="2884488" y="6099175"/>
          <p14:tracePt t="159641" x="2940050" y="6138863"/>
          <p14:tracePt t="159645" x="2951163" y="6149975"/>
          <p14:tracePt t="159675" x="3035300" y="6194425"/>
          <p14:tracePt t="159679" x="3068638" y="6221413"/>
          <p14:tracePt t="159710" x="3113088" y="6238875"/>
          <p14:tracePt t="159741" x="3124200" y="6238875"/>
          <p14:tracePt t="159774" x="3219450" y="6238875"/>
          <p14:tracePt t="159808" x="3336925" y="6172200"/>
          <p14:tracePt t="159841" x="3352800" y="6143625"/>
          <p14:tracePt t="159845" x="3363913" y="6132513"/>
          <p14:tracePt t="159875" x="3363913" y="6092825"/>
          <p14:tracePt t="159879" x="3363913" y="6076950"/>
          <p14:tracePt t="159908" x="3381375" y="6032500"/>
          <p14:tracePt t="159939" x="3381375" y="6021388"/>
          <p14:tracePt t="159941" x="3381375" y="6010275"/>
          <p14:tracePt t="159974" x="3370263" y="5897563"/>
          <p14:tracePt t="160008" x="3275013" y="5753100"/>
          <p14:tracePt t="160041" x="3230563" y="5697538"/>
          <p14:tracePt t="160086" x="3219450" y="5680075"/>
          <p14:tracePt t="160108" x="3175000" y="5635625"/>
          <p14:tracePt t="160111" x="3175000" y="5624513"/>
          <p14:tracePt t="160142" x="3095625" y="5540375"/>
          <p14:tracePt t="160174" x="3040063" y="5513388"/>
          <p14:tracePt t="160208" x="3001963" y="5462588"/>
          <p14:tracePt t="160241" x="2973388" y="5435600"/>
          <p14:tracePt t="160246" x="2962275" y="5424488"/>
          <p14:tracePt t="160342" x="2935288" y="5424488"/>
          <p14:tracePt t="160350" x="2924175" y="5424488"/>
          <p14:tracePt t="160375" x="2906713" y="5424488"/>
          <p14:tracePt t="160422" x="2895600" y="5424488"/>
          <p14:tracePt t="160441" x="2895600" y="5429250"/>
          <p14:tracePt t="160477" x="2878138" y="5484813"/>
          <p14:tracePt t="160508" x="2878138" y="5524500"/>
          <p14:tracePt t="160901" x="2889250" y="5524500"/>
          <p14:tracePt t="160917" x="2900363" y="5518150"/>
          <p14:tracePt t="160942" x="2900363" y="5451475"/>
          <p14:tracePt t="160974" x="2928938" y="5395913"/>
          <p14:tracePt t="160978" x="2928938" y="5384800"/>
          <p14:tracePt t="161006" x="2946400" y="5318125"/>
          <p14:tracePt t="161009" x="2946400" y="5300663"/>
          <p14:tracePt t="161040" x="2957513" y="5229225"/>
          <p14:tracePt t="161074" x="2973388" y="5178425"/>
          <p14:tracePt t="161141" x="2984500" y="5167313"/>
          <p14:tracePt t="161149" x="2984500" y="5172075"/>
          <p14:tracePt t="161173" x="2984500" y="5183188"/>
          <p14:tracePt t="161206" x="2984500" y="5334000"/>
          <p14:tracePt t="161209" x="2984500" y="5362575"/>
          <p14:tracePt t="161240" x="2984500" y="5429250"/>
          <p14:tracePt t="161244" x="2984500" y="5457825"/>
          <p14:tracePt t="161273" x="2984500" y="5575300"/>
          <p14:tracePt t="161306" x="2984500" y="5724525"/>
          <p14:tracePt t="161339" x="2984500" y="5842000"/>
          <p14:tracePt t="161373" x="2984500" y="5897563"/>
          <p14:tracePt t="161406" x="2984500" y="5919788"/>
          <p14:tracePt t="161444" x="2984500" y="5932488"/>
          <p14:tracePt t="161474" x="2984500" y="5999163"/>
          <p14:tracePt t="161507" x="2984500" y="6037263"/>
          <p14:tracePt t="161542" x="2984500" y="6059488"/>
          <p14:tracePt t="161594" x="2984500" y="6076950"/>
          <p14:tracePt t="161610" x="2984500" y="6088063"/>
          <p14:tracePt t="162058" x="2979738" y="6099175"/>
          <p14:tracePt t="162106" x="2968625" y="6099175"/>
          <p14:tracePt t="162122" x="2940050" y="6099175"/>
          <p14:tracePt t="162141" x="2911475" y="6099175"/>
          <p14:tracePt t="162145" x="2900363" y="6099175"/>
          <p14:tracePt t="162175" x="2873375" y="6099175"/>
          <p14:tracePt t="162314" x="2862263" y="6115050"/>
          <p14:tracePt t="162330" x="2862263" y="6127750"/>
          <p14:tracePt t="162341" x="2862263" y="6138863"/>
          <p14:tracePt t="162374" x="2862263" y="6165850"/>
          <p14:tracePt t="163018" x="2851150" y="6154738"/>
          <p14:tracePt t="163034" x="2851150" y="6143625"/>
          <p14:tracePt t="163418" x="2855913" y="6143625"/>
          <p14:tracePt t="163427" x="2867025" y="6132513"/>
          <p14:tracePt t="163441" x="2895600" y="6076950"/>
          <p14:tracePt t="163475" x="2940050" y="6048375"/>
          <p14:tracePt t="163545" x="2917825" y="6054725"/>
          <p14:tracePt t="163553" x="2906713" y="6054725"/>
          <p14:tracePt t="163571" x="2906713" y="6127750"/>
          <p14:tracePt t="163604" x="2940050" y="6216650"/>
          <p14:tracePt t="163640" x="2957513" y="6210300"/>
          <p14:tracePt t="163671" x="3001963" y="6138863"/>
          <p14:tracePt t="163673" x="3035300" y="6088063"/>
          <p14:tracePt t="163704" x="3101975" y="5988050"/>
          <p14:tracePt t="163768" x="3101975" y="5992813"/>
          <p14:tracePt t="163778" x="3101975" y="6021388"/>
          <p14:tracePt t="163808" x="3119438" y="6081713"/>
          <p14:tracePt t="163850" x="3146425" y="6043613"/>
          <p14:tracePt t="163874" x="3275013" y="5881688"/>
          <p14:tracePt t="163908" x="3286125" y="5870575"/>
          <p14:tracePt t="163945" x="3279775" y="5875338"/>
          <p14:tracePt t="163975" x="3230563" y="5970588"/>
          <p14:tracePt t="163978" x="3213100" y="5999163"/>
          <p14:tracePt t="164006" x="3213100" y="6015038"/>
          <p14:tracePt t="164009" x="3213100" y="6026150"/>
          <p14:tracePt t="164057" x="3235325" y="6015038"/>
          <p14:tracePt t="164073" x="3268663" y="5988050"/>
          <p14:tracePt t="164121" x="3241675" y="5992813"/>
          <p14:tracePt t="164140" x="3241675" y="6010275"/>
          <p14:tracePt t="164142" x="3241675" y="6037263"/>
          <p14:tracePt t="164173" x="3230563" y="6059488"/>
          <p14:tracePt t="164206" x="3230563" y="6070600"/>
          <p14:tracePt t="164267" x="3230563" y="6099175"/>
          <p14:tracePt t="164275" x="3230563" y="6115050"/>
          <p14:tracePt t="164308" x="3201988" y="6149975"/>
          <p14:tracePt t="164442" x="3213100" y="6165850"/>
          <p14:tracePt t="164478" x="3213100" y="6188075"/>
          <p14:tracePt t="164486" x="3213100" y="6205538"/>
          <p14:tracePt t="164510" x="3213100" y="6216650"/>
          <p14:tracePt t="164686" x="3213100" y="6227763"/>
          <p14:tracePt t="165470" x="3213100" y="6205538"/>
          <p14:tracePt t="165478" x="3213100" y="6194425"/>
          <p14:tracePt t="165534" x="3213100" y="6183313"/>
          <p14:tracePt t="165550" x="3201988" y="6172200"/>
          <p14:tracePt t="165575" x="3179763" y="6115050"/>
          <p14:tracePt t="165609" x="3095625" y="6048375"/>
          <p14:tracePt t="165641" x="3057525" y="6048375"/>
          <p14:tracePt t="165674" x="3028950" y="6037263"/>
          <p14:tracePt t="165680" x="3017838" y="6037263"/>
          <p14:tracePt t="165708" x="3006725" y="6037263"/>
          <p14:tracePt t="165712" x="2979738" y="6021388"/>
          <p14:tracePt t="165742" x="2951163" y="6021388"/>
          <p14:tracePt t="165838" x="2940050" y="6021388"/>
          <p14:tracePt t="166014" x="2928938" y="6021388"/>
          <p14:tracePt t="166142" x="2928938" y="6043613"/>
          <p14:tracePt t="166151" x="2935288" y="6054725"/>
          <p14:tracePt t="166175" x="3001963" y="6110288"/>
          <p14:tracePt t="166254" x="3028950" y="6110288"/>
          <p14:tracePt t="166262" x="3079750" y="6127750"/>
          <p14:tracePt t="166275" x="3130550" y="6127750"/>
          <p14:tracePt t="166278" x="3157538" y="6143625"/>
          <p14:tracePt t="166308" x="3197225" y="6143625"/>
          <p14:tracePt t="166366" x="3208338" y="6143625"/>
          <p14:tracePt t="166375" x="3252788" y="6154738"/>
          <p14:tracePt t="166408" x="3308350" y="6154738"/>
          <p14:tracePt t="166478" x="3297238" y="6149975"/>
          <p14:tracePt t="166558" x="3257550" y="6149975"/>
          <p14:tracePt t="166566" x="3224213" y="6132513"/>
          <p14:tracePt t="166574" x="3197225" y="6132513"/>
          <p14:tracePt t="166608" x="3046413" y="6132513"/>
          <p14:tracePt t="166641" x="2946400" y="6103938"/>
          <p14:tracePt t="166646" x="2917825" y="6103938"/>
          <p14:tracePt t="166675" x="2895600" y="6103938"/>
          <p14:tracePt t="166830" x="2878138" y="6103938"/>
          <p14:tracePt t="167518" x="2889250" y="6115050"/>
          <p14:tracePt t="167554" x="2900363" y="6115050"/>
          <p14:tracePt t="167562" x="2911475" y="6127750"/>
          <p14:tracePt t="167574" x="2973388" y="6143625"/>
          <p14:tracePt t="167608" x="3130550" y="6194425"/>
          <p14:tracePt t="167612" x="3157538" y="6194425"/>
          <p14:tracePt t="167642" x="3290888" y="6205538"/>
          <p14:tracePt t="167675" x="3330575" y="6205538"/>
          <p14:tracePt t="167708" x="3386138" y="6205538"/>
          <p14:tracePt t="167741" x="3408363" y="6205538"/>
          <p14:tracePt t="167745" x="3425825" y="6205538"/>
          <p14:tracePt t="167778" x="3463925" y="6183313"/>
          <p14:tracePt t="167810" x="3463925" y="6048375"/>
          <p14:tracePt t="167842" x="3441700" y="5875338"/>
          <p14:tracePt t="167874" x="3314700" y="5770563"/>
          <p14:tracePt t="167909" x="3186113" y="5657850"/>
          <p14:tracePt t="167914" x="3157538" y="5630863"/>
          <p14:tracePt t="167942" x="3090863" y="5586413"/>
          <p14:tracePt t="167946" x="3040063" y="5568950"/>
          <p14:tracePt t="167974" x="2984500" y="5518150"/>
          <p14:tracePt t="167979" x="2957513" y="5502275"/>
          <p14:tracePt t="168008" x="2940050" y="5446713"/>
          <p14:tracePt t="168042" x="2940050" y="5329238"/>
          <p14:tracePt t="168074" x="2940050" y="5218113"/>
          <p14:tracePt t="168108" x="2917825" y="5116513"/>
          <p14:tracePt t="168146" x="2900363" y="5105400"/>
          <p14:tracePt t="168175" x="2862263" y="5105400"/>
          <p14:tracePt t="168179" x="2817813" y="5105400"/>
          <p14:tracePt t="168208" x="2773363" y="5105400"/>
          <p14:tracePt t="168242" x="2722563" y="5127625"/>
          <p14:tracePt t="168274" x="2655888" y="5273675"/>
          <p14:tracePt t="168283" x="2655888" y="5300663"/>
          <p14:tracePt t="168308" x="2655888" y="5480050"/>
          <p14:tracePt t="168341" x="2655888" y="5613400"/>
          <p14:tracePt t="168346" x="2655888" y="5641975"/>
          <p14:tracePt t="168375" x="2678113" y="5753100"/>
          <p14:tracePt t="168380" x="2689225" y="5764213"/>
          <p14:tracePt t="168408" x="2716213" y="5803900"/>
          <p14:tracePt t="168411" x="2728913" y="5815013"/>
          <p14:tracePt t="168441" x="2740025" y="5842000"/>
          <p14:tracePt t="168474" x="2755900" y="5864225"/>
          <p14:tracePt t="168482" x="2767013" y="5881688"/>
          <p14:tracePt t="168508" x="2767013" y="5892800"/>
          <p14:tracePt t="168542" x="2767013" y="5932488"/>
          <p14:tracePt t="168575" x="2767013" y="6010275"/>
          <p14:tracePt t="168579" x="2767013" y="6026150"/>
          <p14:tracePt t="168608" x="2767013" y="6065838"/>
          <p14:tracePt t="168613" x="2795588" y="6092825"/>
          <p14:tracePt t="168642" x="2833688" y="6161088"/>
          <p14:tracePt t="168674" x="2833688" y="6172200"/>
          <p14:tracePt t="169333" x="0" y="0"/>
        </p14:tracePtLst>
        <p14:tracePtLst>
          <p14:tracePt t="178522" x="4657725" y="6081713"/>
          <p14:tracePt t="178690" x="4664075" y="6081713"/>
          <p14:tracePt t="178706" x="4675188" y="6081713"/>
          <p14:tracePt t="178714" x="4741863" y="6032500"/>
          <p14:tracePt t="178741" x="4792663" y="6021388"/>
          <p14:tracePt t="178775" x="4848225" y="6003925"/>
          <p14:tracePt t="178810" x="4932363" y="5976938"/>
          <p14:tracePt t="178841" x="4959350" y="5976938"/>
          <p14:tracePt t="178874" x="5072063" y="5948363"/>
          <p14:tracePt t="178908" x="5149850" y="5881688"/>
          <p14:tracePt t="178941" x="5176838" y="5803900"/>
          <p14:tracePt t="178947" x="5194300" y="5770563"/>
          <p14:tracePt t="178975" x="5194300" y="5719763"/>
          <p14:tracePt t="178979" x="5194300" y="5691188"/>
          <p14:tracePt t="179008" x="5194300" y="5635625"/>
          <p14:tracePt t="179011" x="5183188" y="5591175"/>
          <p14:tracePt t="179042" x="5021263" y="5480050"/>
          <p14:tracePt t="179075" x="4841875" y="5407025"/>
          <p14:tracePt t="179109" x="4803775" y="5395913"/>
          <p14:tracePt t="179141" x="4764088" y="5395913"/>
          <p14:tracePt t="179174" x="4646613" y="5575300"/>
          <p14:tracePt t="179181" x="4630738" y="5668963"/>
          <p14:tracePt t="179208" x="4613275" y="5786438"/>
          <p14:tracePt t="179212" x="4613275" y="5853113"/>
          <p14:tracePt t="179242" x="4613275" y="5976938"/>
          <p14:tracePt t="179275" x="4635500" y="6015038"/>
          <p14:tracePt t="179308" x="4692650" y="6015038"/>
          <p14:tracePt t="179341" x="4786313" y="5981700"/>
          <p14:tracePt t="179375" x="4892675" y="5903913"/>
          <p14:tracePt t="179381" x="4903788" y="5892800"/>
          <p14:tracePt t="179408" x="4921250" y="5808663"/>
          <p14:tracePt t="179412" x="4948238" y="5764213"/>
          <p14:tracePt t="179443" x="4959350" y="5697538"/>
          <p14:tracePt t="179474" x="4892675" y="5580063"/>
          <p14:tracePt t="179508" x="4741863" y="5580063"/>
          <p14:tracePt t="179542" x="4524375" y="5624513"/>
          <p14:tracePt t="179546" x="4513263" y="5635625"/>
          <p14:tracePt t="179576" x="4486275" y="5691188"/>
          <p14:tracePt t="179579" x="4486275" y="5702300"/>
          <p14:tracePt t="179610" x="4486275" y="5741988"/>
          <p14:tracePt t="179698" x="4486275" y="5759450"/>
          <p14:tracePt t="179706" x="4486275" y="5781675"/>
          <p14:tracePt t="179714" x="4486275" y="5797550"/>
          <p14:tracePt t="179741" x="4486275" y="5864225"/>
          <p14:tracePt t="179746" x="4486275" y="5892800"/>
          <p14:tracePt t="179775" x="4486275" y="5943600"/>
          <p14:tracePt t="179779" x="4486275" y="5954713"/>
          <p14:tracePt t="179808" x="4473575" y="5999163"/>
          <p14:tracePt t="179811" x="4473575" y="6010275"/>
          <p14:tracePt t="179875" x="4473575" y="6021388"/>
          <p14:tracePt t="179890" x="4473575" y="6032500"/>
          <p14:tracePt t="179908" x="4473575" y="6048375"/>
          <p14:tracePt t="179940" x="4473575" y="6103938"/>
          <p14:tracePt t="180002" x="4473575" y="6115050"/>
          <p14:tracePt t="180018" x="4473575" y="6127750"/>
          <p14:tracePt t="180041" x="4473575" y="6143625"/>
          <p14:tracePt t="180075" x="4479925" y="6154738"/>
          <p14:tracePt t="180109" x="4479925" y="6165850"/>
          <p14:tracePt t="180142" x="4479925" y="6176963"/>
          <p14:tracePt t="180214" x="4479925" y="6194425"/>
          <p14:tracePt t="180247" x="4479925" y="6183313"/>
          <p14:tracePt t="180262" x="4468813" y="6127750"/>
          <p14:tracePt t="180275" x="4451350" y="6026150"/>
          <p14:tracePt t="180279" x="4451350" y="5981700"/>
          <p14:tracePt t="180308" x="4402138" y="5848350"/>
          <p14:tracePt t="180311" x="4402138" y="5781675"/>
          <p14:tracePt t="180342" x="4368800" y="5551488"/>
          <p14:tracePt t="180375" x="4335463" y="5311775"/>
          <p14:tracePt t="180408" x="4318000" y="5207000"/>
          <p14:tracePt t="180444" x="4318000" y="5167313"/>
          <p14:tracePt t="180475" x="4318000" y="5094288"/>
          <p14:tracePt t="180479" x="4318000" y="5083175"/>
          <p14:tracePt t="180508" x="4318000" y="5072063"/>
          <p14:tracePt t="180567" x="4318000" y="5111750"/>
          <p14:tracePt t="180575" x="4318000" y="5156200"/>
          <p14:tracePt t="180608" x="4318000" y="5473700"/>
          <p14:tracePt t="180642" x="4402138" y="5759450"/>
          <p14:tracePt t="180646" x="4418013" y="5826125"/>
          <p14:tracePt t="180675" x="4451350" y="5932488"/>
          <p14:tracePt t="180679" x="4468813" y="5981700"/>
          <p14:tracePt t="180708" x="4479925" y="6070600"/>
          <p14:tracePt t="180712" x="4497388" y="6103938"/>
          <p14:tracePt t="180742" x="4591050" y="6243638"/>
          <p14:tracePt t="180775" x="4635500" y="6272213"/>
          <p14:tracePt t="180839" x="4646613" y="6272213"/>
          <p14:tracePt t="180847" x="4692650" y="6272213"/>
          <p14:tracePt t="180875" x="4719638" y="6261100"/>
          <p14:tracePt t="180879" x="4752975" y="6232525"/>
          <p14:tracePt t="180908" x="4865688" y="6138863"/>
          <p14:tracePt t="180913" x="4876800" y="6127750"/>
          <p14:tracePt t="180942" x="4932363" y="5976938"/>
          <p14:tracePt t="180973" x="4948238" y="5702300"/>
          <p14:tracePt t="181006" x="4948238" y="5502275"/>
          <p14:tracePt t="181040" x="4948238" y="5451475"/>
          <p14:tracePt t="181073" x="4959350" y="5440363"/>
          <p14:tracePt t="181173" x="4959350" y="5462588"/>
          <p14:tracePt t="181181" x="4959350" y="5473700"/>
          <p14:tracePt t="181206" x="4948238" y="5613400"/>
          <p14:tracePt t="181240" x="4948238" y="5908675"/>
          <p14:tracePt t="181273" x="4948238" y="6043613"/>
          <p14:tracePt t="181306" x="4959350" y="6054725"/>
          <p14:tracePt t="181365" x="4987925" y="6054725"/>
          <p14:tracePt t="181373" x="4999038" y="6054725"/>
          <p14:tracePt t="181407" x="5014913" y="5892800"/>
          <p14:tracePt t="181440" x="5014913" y="5680075"/>
          <p14:tracePt t="181473" x="4987925" y="5468938"/>
          <p14:tracePt t="181507" x="4987925" y="5351463"/>
          <p14:tracePt t="181510" x="4987925" y="5340350"/>
          <p14:tracePt t="181589" x="4970463" y="5362575"/>
          <p14:tracePt t="181597" x="4970463" y="5451475"/>
          <p14:tracePt t="181607" x="4970463" y="5540375"/>
          <p14:tracePt t="181640" x="4970463" y="5792788"/>
          <p14:tracePt t="181673" x="4970463" y="5932488"/>
          <p14:tracePt t="181706" x="4970463" y="5948363"/>
          <p14:tracePt t="181846" x="4992688" y="5948363"/>
          <p14:tracePt t="181855" x="4992688" y="5919788"/>
          <p14:tracePt t="181875" x="4992688" y="5848350"/>
          <p14:tracePt t="181880" x="4992688" y="5837238"/>
          <p14:tracePt t="181908" x="4992688" y="5730875"/>
          <p14:tracePt t="181911" x="4992688" y="5702300"/>
          <p14:tracePt t="181940" x="4992688" y="5653088"/>
          <p14:tracePt t="181973" x="5010150" y="5568950"/>
          <p14:tracePt t="182006" x="5010150" y="5546725"/>
          <p14:tracePt t="182041" x="5021263" y="5502275"/>
          <p14:tracePt t="182103" x="5021263" y="5513388"/>
          <p14:tracePt t="182112" x="5021263" y="5535613"/>
          <p14:tracePt t="182142" x="5021263" y="5691188"/>
          <p14:tracePt t="182175" x="5021263" y="5842000"/>
          <p14:tracePt t="182208" x="5021263" y="5881688"/>
          <p14:tracePt t="182241" x="5032375" y="5892800"/>
          <p14:tracePt t="182279" x="5032375" y="5886450"/>
          <p14:tracePt t="182308" x="5032375" y="5748338"/>
          <p14:tracePt t="182312" x="5032375" y="5697538"/>
          <p14:tracePt t="182342" x="5032375" y="5546725"/>
          <p14:tracePt t="182376" x="5032375" y="5518150"/>
          <p14:tracePt t="182454" x="5026025" y="5540375"/>
          <p14:tracePt t="182462" x="4992688" y="5613400"/>
          <p14:tracePt t="182475" x="4976813" y="5664200"/>
          <p14:tracePt t="182479" x="4976813" y="5708650"/>
          <p14:tracePt t="182508" x="4976813" y="5830888"/>
          <p14:tracePt t="182512" x="4976813" y="5864225"/>
          <p14:tracePt t="182582" x="4976813" y="5853113"/>
          <p14:tracePt t="182601" x="4976813" y="5842000"/>
          <p14:tracePt t="182608" x="4976813" y="5797550"/>
          <p14:tracePt t="182641" x="4976813" y="5630863"/>
          <p14:tracePt t="182645" x="4976813" y="5597525"/>
          <p14:tracePt t="182675" x="4959350" y="5529263"/>
          <p14:tracePt t="182742" x="4932363" y="5540375"/>
          <p14:tracePt t="182750" x="4921250" y="5540375"/>
          <p14:tracePt t="182775" x="4903788" y="5680075"/>
          <p14:tracePt t="182808" x="4887913" y="5797550"/>
          <p14:tracePt t="182841" x="4887913" y="5826125"/>
          <p14:tracePt t="183182" x="4859338" y="5853113"/>
          <p14:tracePt t="183190" x="4848225" y="5864225"/>
          <p14:tracePt t="183226" x="4848225" y="5881688"/>
          <p14:tracePt t="183290" x="4830763" y="5937250"/>
          <p14:tracePt t="183298" x="4830763" y="5954713"/>
          <p14:tracePt t="183322" x="4814888" y="5981700"/>
          <p14:tracePt t="183342" x="4814888" y="5992813"/>
          <p14:tracePt t="183374" x="4786313" y="6048375"/>
          <p14:tracePt t="183379" x="4775200" y="6059488"/>
          <p14:tracePt t="183408" x="4764088" y="6088063"/>
          <p14:tracePt t="183412" x="4748213" y="6099175"/>
          <p14:tracePt t="183442" x="4737100" y="6115050"/>
          <p14:tracePt t="183578" x="4708525" y="6127750"/>
          <p14:tracePt t="183586" x="4697413" y="6127750"/>
          <p14:tracePt t="183754" x="4681538" y="6138863"/>
          <p14:tracePt t="183963" x="4657725" y="6138863"/>
          <p14:tracePt t="183971" x="4641850" y="6138863"/>
          <p14:tracePt t="183979" x="4630738" y="6138863"/>
          <p14:tracePt t="184008" x="4591050" y="6103938"/>
          <p14:tracePt t="184012" x="4564063" y="6088063"/>
          <p14:tracePt t="184041" x="4535488" y="6076950"/>
          <p14:tracePt t="184138" x="4524375" y="6076950"/>
          <p14:tracePt t="184146" x="4513263" y="6081713"/>
          <p14:tracePt t="184174" x="4497388" y="6110288"/>
          <p14:tracePt t="184210" x="4497388" y="6121400"/>
          <p14:tracePt t="184266" x="4497388" y="6138863"/>
          <p14:tracePt t="184298" x="4508500" y="6138863"/>
          <p14:tracePt t="184308" x="4519613" y="6138863"/>
          <p14:tracePt t="184341" x="4602163" y="6099175"/>
          <p14:tracePt t="184346" x="4602163" y="6081713"/>
          <p14:tracePt t="184375" x="4613275" y="6026150"/>
          <p14:tracePt t="184379" x="4613275" y="5988050"/>
          <p14:tracePt t="184408" x="4630738" y="5932488"/>
          <p14:tracePt t="184411" x="4630738" y="5919788"/>
          <p14:tracePt t="184442" x="4641850" y="5837238"/>
          <p14:tracePt t="184475" x="4641850" y="5775325"/>
          <p14:tracePt t="184508" x="4641850" y="5719763"/>
          <p14:tracePt t="184541" x="4652963" y="5680075"/>
          <p14:tracePt t="184575" x="4697413" y="5668963"/>
          <p14:tracePt t="184609" x="4697413" y="5657850"/>
          <p14:tracePt t="184642" x="4708525" y="5630863"/>
          <p14:tracePt t="184682" x="4703763" y="5630863"/>
          <p14:tracePt t="184708" x="4686300" y="5837238"/>
          <p14:tracePt t="184741" x="4686300" y="6048375"/>
          <p14:tracePt t="184746" x="4686300" y="6065838"/>
          <p14:tracePt t="184794" x="4692650" y="6043613"/>
          <p14:tracePt t="184808" x="4748213" y="5965825"/>
          <p14:tracePt t="184811" x="4764088" y="5897563"/>
          <p14:tracePt t="184842" x="4865688" y="5624513"/>
          <p14:tracePt t="184875" x="4881563" y="5564188"/>
          <p14:tracePt t="184908" x="4881563" y="5546725"/>
          <p14:tracePt t="184986" x="4876800" y="5557838"/>
          <p14:tracePt t="185003" x="4859338" y="5586413"/>
          <p14:tracePt t="185010" x="4859338" y="5597525"/>
          <p14:tracePt t="185042" x="4859338" y="5724525"/>
          <p14:tracePt t="185114" x="4887913" y="5719763"/>
          <p14:tracePt t="185122" x="4921250" y="5668963"/>
          <p14:tracePt t="185141" x="4932363" y="5608638"/>
          <p14:tracePt t="185176" x="4948238" y="5395913"/>
          <p14:tracePt t="185179" x="4948238" y="5329238"/>
          <p14:tracePt t="185208" x="4948238" y="5105400"/>
          <p14:tracePt t="185212" x="4948238" y="5038725"/>
          <p14:tracePt t="185242" x="4948238" y="4849813"/>
          <p14:tracePt t="185276" x="4948238" y="4799013"/>
          <p14:tracePt t="185354" x="4943475" y="4803775"/>
          <p14:tracePt t="185362" x="4926013" y="4865688"/>
          <p14:tracePt t="185374" x="4926013" y="4932363"/>
          <p14:tracePt t="185378" x="4926013" y="4976813"/>
          <p14:tracePt t="185408" x="4926013" y="5229225"/>
          <p14:tracePt t="185411" x="4926013" y="5295900"/>
          <p14:tracePt t="185442" x="4926013" y="5564188"/>
          <p14:tracePt t="185475" x="4954588" y="5691188"/>
          <p14:tracePt t="185508" x="4965700" y="5702300"/>
          <p14:tracePt t="185595" x="4992688" y="5702300"/>
          <p14:tracePt t="185603" x="5003800" y="5702300"/>
          <p14:tracePt t="185610" x="5014913" y="5680075"/>
          <p14:tracePt t="185642" x="5032375" y="5446713"/>
          <p14:tracePt t="185674" x="5048250" y="5251450"/>
          <p14:tracePt t="185708" x="5065713" y="5160963"/>
          <p14:tracePt t="185772" x="5054600" y="5189538"/>
          <p14:tracePt t="185780" x="5054600" y="5200650"/>
          <p14:tracePt t="185808" x="4999038" y="5429250"/>
          <p14:tracePt t="185811" x="4999038" y="5495925"/>
          <p14:tracePt t="185842" x="4981575" y="5753100"/>
          <p14:tracePt t="185875" x="4981575" y="5848350"/>
          <p14:tracePt t="185908" x="4981575" y="5932488"/>
          <p14:tracePt t="185941" x="4992688" y="5981700"/>
          <p14:tracePt t="185945" x="4992688" y="5999163"/>
          <p14:tracePt t="185975" x="5003800" y="6010275"/>
          <p14:tracePt t="186158" x="5014913" y="6010275"/>
          <p14:tracePt t="186168" x="5026025" y="6003925"/>
          <p14:tracePt t="186175" x="5043488" y="5988050"/>
          <p14:tracePt t="186208" x="5083175" y="5830888"/>
          <p14:tracePt t="186241" x="5083175" y="5770563"/>
          <p14:tracePt t="186246" x="5083175" y="5753100"/>
          <p14:tracePt t="186275" x="5083175" y="5741988"/>
          <p14:tracePt t="186318" x="5110163" y="5748338"/>
          <p14:tracePt t="186342" x="5138738" y="5837238"/>
          <p14:tracePt t="186374" x="5221288" y="6021388"/>
          <p14:tracePt t="186408" x="5232400" y="6048375"/>
          <p14:tracePt t="186441" x="5289550" y="6037263"/>
          <p14:tracePt t="186446" x="5305425" y="5999163"/>
          <p14:tracePt t="186475" x="5338763" y="5848350"/>
          <p14:tracePt t="186479" x="5338763" y="5837238"/>
          <p14:tracePt t="186508" x="5338763" y="5786438"/>
          <p14:tracePt t="186513" x="5349875" y="5775325"/>
          <p14:tracePt t="186590" x="5349875" y="5781675"/>
          <p14:tracePt t="186598" x="5349875" y="5819775"/>
          <p14:tracePt t="186607" x="5349875" y="5853113"/>
          <p14:tracePt t="186641" x="5349875" y="5903913"/>
          <p14:tracePt t="186688" x="5367338" y="5864225"/>
          <p14:tracePt t="186708" x="5378450" y="5748338"/>
          <p14:tracePt t="186711" x="5378450" y="5680075"/>
          <p14:tracePt t="186741" x="5378450" y="5630863"/>
          <p14:tracePt t="186782" x="5378450" y="5653088"/>
          <p14:tracePt t="186808" x="5378450" y="5770563"/>
          <p14:tracePt t="186841" x="5378450" y="5864225"/>
          <p14:tracePt t="187134" x="5378450" y="5881688"/>
          <p14:tracePt t="187326" x="5372100" y="5870575"/>
          <p14:tracePt t="187342" x="5360988" y="5842000"/>
          <p14:tracePt t="187350" x="5360988" y="5830888"/>
          <p14:tracePt t="187375" x="5238750" y="5697538"/>
          <p14:tracePt t="187409" x="5194300" y="5557838"/>
          <p14:tracePt t="187441" x="5194300" y="5529263"/>
          <p14:tracePt t="187476" x="5176838" y="5518150"/>
          <p14:tracePt t="187479" x="5176838" y="5524500"/>
          <p14:tracePt t="187508" x="5116513" y="5686425"/>
          <p14:tracePt t="187511" x="5094288" y="5775325"/>
          <p14:tracePt t="187542" x="5060950" y="5948363"/>
          <p14:tracePt t="187574" x="5060950" y="5965825"/>
          <p14:tracePt t="187608" x="5060950" y="5915025"/>
          <p14:tracePt t="187641" x="5060950" y="5748338"/>
          <p14:tracePt t="187647" x="5060950" y="5735638"/>
          <p14:tracePt t="187675" x="5060950" y="5697538"/>
          <p14:tracePt t="187758" x="5048250" y="5702300"/>
          <p14:tracePt t="187766" x="5037138" y="5748338"/>
          <p14:tracePt t="187774" x="5021263" y="5775325"/>
          <p14:tracePt t="187808" x="4981575" y="5803900"/>
          <p14:tracePt t="187841" x="4981575" y="5797550"/>
          <p14:tracePt t="187875" x="4948238" y="5575300"/>
          <p14:tracePt t="187880" x="4948238" y="5557838"/>
          <p14:tracePt t="187908" x="4948238" y="5546725"/>
          <p14:tracePt t="187939" x="4932363" y="5546725"/>
          <p14:tracePt t="187973" x="4903788" y="5753100"/>
          <p14:tracePt t="188008" x="4887913" y="5781675"/>
          <p14:tracePt t="188238" x="4841875" y="5808663"/>
          <p14:tracePt t="188248" x="4814888" y="5842000"/>
          <p14:tracePt t="188274" x="4586288" y="5948363"/>
          <p14:tracePt t="188279" x="4535488" y="5965825"/>
          <p14:tracePt t="188308" x="4295775" y="6059488"/>
          <p14:tracePt t="188311" x="4229100" y="6076950"/>
          <p14:tracePt t="188341" x="3849688" y="6115050"/>
          <p14:tracePt t="188374" x="3525838" y="6154738"/>
          <p14:tracePt t="188408" x="3275013" y="6154738"/>
          <p14:tracePt t="188441" x="3017838" y="6138863"/>
          <p14:tracePt t="188447" x="3006725" y="6138863"/>
          <p14:tracePt t="188474" x="2995613" y="6138863"/>
          <p14:tracePt t="188542" x="2984500" y="6138863"/>
          <p14:tracePt t="188558" x="2968625" y="6149975"/>
          <p14:tracePt t="188575" x="2940050" y="6176963"/>
          <p14:tracePt t="188608" x="2911475" y="6305550"/>
          <p14:tracePt t="188642" x="2911475" y="6327775"/>
          <p14:tracePt t="188686" x="2935288" y="6327775"/>
          <p14:tracePt t="188708" x="3001963" y="6254750"/>
          <p14:tracePt t="188712" x="3051175" y="6199188"/>
          <p14:tracePt t="188743" x="3268663" y="6081713"/>
          <p14:tracePt t="188774" x="3308350" y="6015038"/>
          <p14:tracePt t="188808" x="3348038" y="5988050"/>
          <p14:tracePt t="188841" x="3430588" y="5948363"/>
          <p14:tracePt t="188846" x="3441700" y="5932488"/>
          <p14:tracePt t="188874" x="3452813" y="5881688"/>
          <p14:tracePt t="188878" x="3452813" y="5870575"/>
          <p14:tracePt t="188908" x="3452813" y="5815013"/>
          <p14:tracePt t="188911" x="3452813" y="5775325"/>
          <p14:tracePt t="188940" x="3375025" y="5668963"/>
          <p14:tracePt t="188975" x="3230563" y="5591175"/>
          <p14:tracePt t="189008" x="3073400" y="5575300"/>
          <p14:tracePt t="189041" x="3024188" y="5586413"/>
          <p14:tracePt t="189074" x="2862263" y="5713413"/>
          <p14:tracePt t="189080" x="2844800" y="5724525"/>
          <p14:tracePt t="189108" x="2755900" y="5797550"/>
          <p14:tracePt t="189112" x="2744788" y="5808663"/>
          <p14:tracePt t="189141" x="2722563" y="5848350"/>
          <p14:tracePt t="189174" x="2722563" y="5932488"/>
          <p14:tracePt t="189179" x="2722563" y="5959475"/>
          <p14:tracePt t="189208" x="2784475" y="6110288"/>
          <p14:tracePt t="189212" x="2833688" y="6143625"/>
          <p14:tracePt t="189242" x="3095625" y="6288088"/>
          <p14:tracePt t="189275" x="3370263" y="6383338"/>
          <p14:tracePt t="189308" x="3419475" y="6394450"/>
          <p14:tracePt t="189313" x="3448050" y="6394450"/>
          <p14:tracePt t="189341" x="3514725" y="6394450"/>
          <p14:tracePt t="189345" x="3543300" y="6394450"/>
          <p14:tracePt t="189374" x="3670300" y="6350000"/>
          <p14:tracePt t="189379" x="3705225" y="6334125"/>
          <p14:tracePt t="189408" x="3794125" y="6283325"/>
          <p14:tracePt t="189412" x="3821113" y="6272213"/>
          <p14:tracePt t="189442" x="3894138" y="6183313"/>
          <p14:tracePt t="189475" x="3911600" y="6065838"/>
          <p14:tracePt t="189508" x="3871913" y="5919788"/>
          <p14:tracePt t="189515" x="3838575" y="5886450"/>
          <p14:tracePt t="189541" x="3654425" y="5781675"/>
          <p14:tracePt t="189547" x="3609975" y="5764213"/>
          <p14:tracePt t="189575" x="3381375" y="5724525"/>
          <p14:tracePt t="189579" x="3308350" y="5708650"/>
          <p14:tracePt t="189610" x="3051175" y="5708650"/>
          <p14:tracePt t="189641" x="2935288" y="5730875"/>
          <p14:tracePt t="189675" x="2895600" y="5797550"/>
          <p14:tracePt t="189708" x="2867025" y="5892800"/>
          <p14:tracePt t="189714" x="2855913" y="5919788"/>
          <p14:tracePt t="189741" x="2855913" y="6065838"/>
          <p14:tracePt t="189774" x="2855913" y="6210300"/>
          <p14:tracePt t="189780" x="2862263" y="6221413"/>
          <p14:tracePt t="189808" x="2924175" y="6345238"/>
          <p14:tracePt t="189811" x="2924175" y="6356350"/>
          <p14:tracePt t="189842" x="3057525" y="6445250"/>
          <p14:tracePt t="189874" x="3268663" y="6496050"/>
          <p14:tracePt t="189908" x="3470275" y="6578600"/>
          <p14:tracePt t="189941" x="3554413" y="6534150"/>
          <p14:tracePt t="189946" x="3570288" y="6523038"/>
          <p14:tracePt t="189975" x="3625850" y="6416675"/>
          <p14:tracePt t="189979" x="3625850" y="6389688"/>
          <p14:tracePt t="190008" x="3625850" y="6227763"/>
          <p14:tracePt t="190011" x="3625850" y="6199188"/>
          <p14:tracePt t="190041" x="3625850" y="6110288"/>
          <p14:tracePt t="190074" x="3514725" y="6010275"/>
          <p14:tracePt t="190108" x="3363913" y="5948363"/>
          <p14:tracePt t="190141" x="3146425" y="5903913"/>
          <p14:tracePt t="190146" x="3079750" y="5903913"/>
          <p14:tracePt t="190175" x="2935288" y="5903913"/>
          <p14:tracePt t="190180" x="2889250" y="5903913"/>
          <p14:tracePt t="190208" x="2778125" y="5926138"/>
          <p14:tracePt t="190211" x="2767013" y="5937250"/>
          <p14:tracePt t="190242" x="2711450" y="6003925"/>
          <p14:tracePt t="190273" x="2655888" y="6076950"/>
          <p14:tracePt t="190306" x="2655888" y="6172200"/>
          <p14:tracePt t="190339" x="2655888" y="6238875"/>
          <p14:tracePt t="190374" x="2682875" y="6305550"/>
          <p14:tracePt t="190378" x="2693988" y="6323013"/>
          <p14:tracePt t="190408" x="2811463" y="6367463"/>
          <p14:tracePt t="190411" x="2884488" y="6400800"/>
          <p14:tracePt t="190442" x="3124200" y="6450013"/>
          <p14:tracePt t="190474" x="3190875" y="6467475"/>
          <p14:tracePt t="190508" x="3246438" y="6467475"/>
          <p14:tracePt t="190512" x="3275013" y="6467475"/>
          <p14:tracePt t="190542" x="3359150" y="6445250"/>
          <p14:tracePt t="190577" x="3430588" y="6372225"/>
          <p14:tracePt t="190608" x="3459163" y="6238875"/>
          <p14:tracePt t="190641" x="3448050" y="6026150"/>
          <p14:tracePt t="190645" x="3397250" y="5976938"/>
          <p14:tracePt t="190675" x="3336925" y="5864225"/>
          <p14:tracePt t="190680" x="3290888" y="5830888"/>
          <p14:tracePt t="190708" x="3224213" y="5819775"/>
          <p14:tracePt t="190712" x="3208338" y="5819775"/>
          <p14:tracePt t="190741" x="3079750" y="5819775"/>
          <p14:tracePt t="190775" x="2940050" y="5830888"/>
          <p14:tracePt t="190808" x="2889250" y="5853113"/>
          <p14:tracePt t="190841" x="2822575" y="5870575"/>
          <p14:tracePt t="190874" x="2806700" y="5870575"/>
          <p14:tracePt t="190906" x="2795588" y="5881688"/>
          <p14:tracePt t="191058" x="2784475" y="5881688"/>
          <p14:tracePt t="19144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Cyklus (oběh) podzemních vod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9" y="1514202"/>
            <a:ext cx="8615535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Podíl 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podzemního odtoku na celkovém průtoku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8C29DA-FEDC-E1C7-93C3-751659E7A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63" y="3087425"/>
            <a:ext cx="4651627" cy="3368527"/>
          </a:xfrm>
          <a:prstGeom prst="rect">
            <a:avLst/>
          </a:prstGeom>
        </p:spPr>
      </p:pic>
      <p:pic>
        <p:nvPicPr>
          <p:cNvPr id="9" name="Obrázek 8" descr="Obsah obrázku text, snímek obrazovky, Vykreslený graf, Písmo&#10;&#10;Popis byl vytvořen automaticky">
            <a:extLst>
              <a:ext uri="{FF2B5EF4-FFF2-40B4-BE49-F238E27FC236}">
                <a16:creationId xmlns:a16="http://schemas.microsoft.com/office/drawing/2014/main" id="{8582DBF5-1C78-1731-2CA7-B5DEC5D17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2115317"/>
            <a:ext cx="4030692" cy="1944216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7B9E32D-0BA8-6512-06D1-333C0258E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79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84"/>
    </mc:Choice>
    <mc:Fallback xmlns="">
      <p:transition spd="slow" advTm="21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08" x="920750" y="3281363"/>
          <p14:tracePt t="12112" x="909638" y="3281363"/>
          <p14:tracePt t="12210" x="909638" y="3270250"/>
          <p14:tracePt t="12220" x="914400" y="3208338"/>
          <p14:tracePt t="12227" x="931863" y="3175000"/>
          <p14:tracePt t="12259" x="1038225" y="2935288"/>
          <p14:tracePt t="12293" x="1109663" y="2711450"/>
          <p14:tracePt t="12298" x="1127125" y="2684463"/>
          <p14:tracePt t="12324" x="1171575" y="2593975"/>
          <p14:tracePt t="12357" x="1182688" y="2500313"/>
          <p14:tracePt t="12361" x="1182688" y="2489200"/>
          <p14:tracePt t="12450" x="1193800" y="2471738"/>
          <p14:tracePt t="12530" x="1211263" y="2460625"/>
          <p14:tracePt t="12594" x="1222375" y="2460625"/>
          <p14:tracePt t="12610" x="1222375" y="2516188"/>
          <p14:tracePt t="12626" x="1238250" y="2606675"/>
          <p14:tracePt t="12659" x="1277938" y="2913063"/>
          <p14:tracePt t="12664" x="1316038" y="3008313"/>
          <p14:tracePt t="12692" x="1360488" y="3146425"/>
          <p14:tracePt t="12695" x="1360488" y="3163888"/>
          <p14:tracePt t="12726" x="1406525" y="3259138"/>
          <p14:tracePt t="12759" x="1473200" y="3325813"/>
          <p14:tracePt t="12792" x="1484313" y="3354388"/>
          <p14:tracePt t="12826" x="1539875" y="3454400"/>
          <p14:tracePt t="12830" x="1584325" y="3481388"/>
          <p14:tracePt t="12859" x="1624013" y="3509963"/>
          <p14:tracePt t="12892" x="1635125" y="3521075"/>
          <p14:tracePt t="12926" x="1717675" y="3576638"/>
          <p14:tracePt t="12960" x="1774825" y="3598863"/>
          <p14:tracePt t="12998" x="1801813" y="3594100"/>
          <p14:tracePt t="13026" x="1874838" y="3498850"/>
          <p14:tracePt t="13030" x="1874838" y="3481388"/>
          <p14:tracePt t="13060" x="1885950" y="3432175"/>
          <p14:tracePt t="13063" x="1885950" y="3403600"/>
          <p14:tracePt t="13092" x="1901825" y="3392488"/>
          <p14:tracePt t="13096" x="1912938" y="3381375"/>
          <p14:tracePt t="13190" x="1930400" y="3432175"/>
          <p14:tracePt t="13198" x="1941513" y="3448050"/>
          <p14:tracePt t="13224" x="1997075" y="3503613"/>
          <p14:tracePt t="13258" x="2025650" y="3527425"/>
          <p14:tracePt t="13317" x="2052638" y="3521075"/>
          <p14:tracePt t="13325" x="2063750" y="3521075"/>
          <p14:tracePt t="13357" x="2130425" y="3281363"/>
          <p14:tracePt t="13393" x="2147888" y="3108325"/>
          <p14:tracePt t="13398" x="2147888" y="3097213"/>
          <p14:tracePt t="13426" x="2147888" y="3030538"/>
          <p14:tracePt t="13510" x="2147888" y="3063875"/>
          <p14:tracePt t="13518" x="2147888" y="3079750"/>
          <p14:tracePt t="13526" x="2147888" y="3159125"/>
          <p14:tracePt t="13558" x="2220913" y="3459163"/>
          <p14:tracePt t="13590" x="2320925" y="3660775"/>
          <p14:tracePt t="13624" x="2343150" y="3716338"/>
          <p14:tracePt t="13686" x="2376488" y="3676650"/>
          <p14:tracePt t="13693" x="2387600" y="3665538"/>
          <p14:tracePt t="13724" x="2449513" y="3571875"/>
          <p14:tracePt t="13727" x="2449513" y="3514725"/>
          <p14:tracePt t="13758" x="2516188" y="3275013"/>
          <p14:tracePt t="13791" x="2600325" y="3097213"/>
          <p14:tracePt t="13824" x="2633663" y="2979738"/>
          <p14:tracePt t="13857" x="2655888" y="2940050"/>
          <p14:tracePt t="13927" x="2655888" y="2997200"/>
          <p14:tracePt t="13935" x="2655888" y="3008313"/>
          <p14:tracePt t="13959" x="2655888" y="3208338"/>
          <p14:tracePt t="13993" x="2655888" y="3398838"/>
          <p14:tracePt t="13998" x="2655888" y="3448050"/>
          <p14:tracePt t="14026" x="2682875" y="3498850"/>
          <p14:tracePt t="14166" x="2728913" y="3487738"/>
          <p14:tracePt t="14177" x="2740025" y="3476625"/>
          <p14:tracePt t="14192" x="2755900" y="3436938"/>
          <p14:tracePt t="14375" x="2755900" y="3409950"/>
          <p14:tracePt t="14382" x="2806700" y="3336925"/>
          <p14:tracePt t="14393" x="2828925" y="3270250"/>
          <p14:tracePt t="14426" x="2889250" y="3159125"/>
          <p14:tracePt t="14472" x="2889250" y="3181350"/>
          <p14:tracePt t="14492" x="2900363" y="3236913"/>
          <p14:tracePt t="14496" x="2900363" y="3263900"/>
          <p14:tracePt t="14526" x="2928938" y="3381375"/>
          <p14:tracePt t="14559" x="2957513" y="3436938"/>
          <p14:tracePt t="14598" x="2990850" y="3425825"/>
          <p14:tracePt t="14626" x="3062288" y="3354388"/>
          <p14:tracePt t="14630" x="3073400" y="3343275"/>
          <p14:tracePt t="14659" x="3130550" y="3303588"/>
          <p14:tracePt t="14741" x="3130550" y="3308350"/>
          <p14:tracePt t="14756" x="3146425" y="3336925"/>
          <p14:tracePt t="14765" x="3146425" y="3381375"/>
          <p14:tracePt t="14790" x="3157538" y="3454400"/>
          <p14:tracePt t="14870" x="3157538" y="3398838"/>
          <p14:tracePt t="14878" x="3175000" y="3370263"/>
          <p14:tracePt t="14894" x="3186113" y="3308350"/>
          <p14:tracePt t="14926" x="3201988" y="3230563"/>
          <p14:tracePt t="14959" x="3213100" y="3186113"/>
          <p14:tracePt t="15046" x="3241675" y="3186113"/>
          <p14:tracePt t="15054" x="3252788" y="3186113"/>
          <p14:tracePt t="15061" x="3252788" y="3241675"/>
          <p14:tracePt t="15093" x="3325813" y="3398838"/>
          <p14:tracePt t="15096" x="3359150" y="3459163"/>
          <p14:tracePt t="15126" x="3370263" y="3487738"/>
          <p14:tracePt t="15160" x="3408363" y="3498850"/>
          <p14:tracePt t="15192" x="3419475" y="3509963"/>
          <p14:tracePt t="15225" x="3436938" y="3527425"/>
          <p14:tracePt t="15259" x="3486150" y="3554413"/>
          <p14:tracePt t="15264" x="3503613" y="3565525"/>
          <p14:tracePt t="15292" x="3570288" y="3594100"/>
          <p14:tracePt t="15296" x="3587750" y="3594100"/>
          <p14:tracePt t="15334" x="3632200" y="3609975"/>
          <p14:tracePt t="15359" x="3643313" y="3609975"/>
          <p14:tracePt t="15416" x="3643313" y="3587750"/>
          <p14:tracePt t="15426" x="3632200" y="3538538"/>
          <p14:tracePt t="15459" x="3565525" y="3365500"/>
          <p14:tracePt t="15464" x="3565525" y="3354388"/>
          <p14:tracePt t="15492" x="3536950" y="3297238"/>
          <p14:tracePt t="15496" x="3536950" y="3286125"/>
          <p14:tracePt t="15526" x="3536950" y="3163888"/>
          <p14:tracePt t="15559" x="3521075" y="3108325"/>
          <p14:tracePt t="15674" x="3509963" y="3097213"/>
          <p14:tracePt t="15690" x="3497263" y="3097213"/>
          <p14:tracePt t="15706" x="3419475" y="3097213"/>
          <p14:tracePt t="15723" x="3392488" y="3119438"/>
          <p14:tracePt t="15756" x="3319463" y="3319463"/>
          <p14:tracePt t="15792" x="3257550" y="3409950"/>
          <p14:tracePt t="15826" x="3246438" y="3421063"/>
          <p14:tracePt t="15947" x="3213100" y="3365500"/>
          <p14:tracePt t="15954" x="3201988" y="3354388"/>
          <p14:tracePt t="15962" x="3201988" y="3343275"/>
          <p14:tracePt t="15990" x="3163888" y="3270250"/>
          <p14:tracePt t="16059" x="3135313" y="3270250"/>
          <p14:tracePt t="16067" x="3101975" y="3297238"/>
          <p14:tracePt t="16092" x="3079750" y="3348038"/>
          <p14:tracePt t="16170" x="3046413" y="3314700"/>
          <p14:tracePt t="16180" x="3035300" y="3297238"/>
          <p14:tracePt t="16192" x="3024188" y="3286125"/>
          <p14:tracePt t="16250" x="2979738" y="3286125"/>
          <p14:tracePt t="16259" x="2968625" y="3286125"/>
          <p14:tracePt t="16292" x="2957513" y="3286125"/>
          <p14:tracePt t="16332" x="2940050" y="3275013"/>
          <p14:tracePt t="16359" x="2900363" y="3230563"/>
          <p14:tracePt t="16363" x="2889250" y="3219450"/>
          <p14:tracePt t="16392" x="2833688" y="3163888"/>
          <p14:tracePt t="16426" x="2822575" y="3163888"/>
          <p14:tracePt t="16459" x="2767013" y="3152775"/>
          <p14:tracePt t="16493" x="2667000" y="3208338"/>
          <p14:tracePt t="16526" x="2638425" y="3281363"/>
          <p14:tracePt t="16666" x="2622550" y="3259138"/>
          <p14:tracePt t="16674" x="2611438" y="3241675"/>
          <p14:tracePt t="16692" x="2566988" y="3170238"/>
          <p14:tracePt t="16725" x="2538413" y="3086100"/>
          <p14:tracePt t="16757" x="2509838" y="2990850"/>
          <p14:tracePt t="16761" x="2493963" y="2895600"/>
          <p14:tracePt t="16791" x="2476500" y="2857500"/>
          <p14:tracePt t="16793" x="2449513" y="2828925"/>
          <p14:tracePt t="16825" x="2438400" y="2778125"/>
          <p14:tracePt t="16858" x="2438400" y="2767013"/>
          <p14:tracePt t="16954" x="2438400" y="2790825"/>
          <p14:tracePt t="16962" x="2438400" y="2801938"/>
          <p14:tracePt t="16992" x="2438400" y="2974975"/>
          <p14:tracePt t="16996" x="2438400" y="3024188"/>
          <p14:tracePt t="17026" x="2438400" y="3292475"/>
          <p14:tracePt t="17059" x="2438400" y="3521075"/>
          <p14:tracePt t="17093" x="2420938" y="3627438"/>
          <p14:tracePt t="17098" x="2420938" y="3638550"/>
          <p14:tracePt t="17124" x="2420938" y="3676650"/>
          <p14:tracePt t="17157" x="2420938" y="3744913"/>
          <p14:tracePt t="17190" x="2420938" y="3767138"/>
          <p14:tracePt t="17193" x="2420938" y="3783013"/>
          <p14:tracePt t="17321" x="2409825" y="3794125"/>
          <p14:tracePt t="17337" x="2393950" y="3794125"/>
          <p14:tracePt t="17357" x="2393950" y="3771900"/>
          <p14:tracePt t="17390" x="2314575" y="3609975"/>
          <p14:tracePt t="17395" x="2298700" y="3582988"/>
          <p14:tracePt t="17424" x="2265363" y="3454400"/>
          <p14:tracePt t="17426" x="2247900" y="3387725"/>
          <p14:tracePt t="17457" x="2236788" y="3270250"/>
          <p14:tracePt t="17490" x="2220913" y="3186113"/>
          <p14:tracePt t="17524" x="2220913" y="3146425"/>
          <p14:tracePt t="17557" x="2220913" y="3135313"/>
          <p14:tracePt t="17643" x="2209800" y="3135313"/>
          <p14:tracePt t="17657" x="2209800" y="3159125"/>
          <p14:tracePt t="17666" x="2209800" y="3170238"/>
          <p14:tracePt t="17691" x="2165350" y="3225800"/>
          <p14:tracePt t="17786" x="2165350" y="3203575"/>
          <p14:tracePt t="17795" x="2165350" y="3192463"/>
          <p14:tracePt t="17826" x="2125663" y="3090863"/>
          <p14:tracePt t="17859" x="2125663" y="3079750"/>
          <p14:tracePt t="17915" x="2114550" y="3079750"/>
          <p14:tracePt t="17926" x="2097088" y="3119438"/>
          <p14:tracePt t="17960" x="2063750" y="3314700"/>
          <p14:tracePt t="17964" x="2063750" y="3343275"/>
          <p14:tracePt t="17991" x="2063750" y="3509963"/>
          <p14:tracePt t="17993" x="2063750" y="3538538"/>
          <p14:tracePt t="18024" x="2063750" y="3587750"/>
          <p14:tracePt t="18122" x="2036763" y="3582988"/>
          <p14:tracePt t="18129" x="2036763" y="3571875"/>
          <p14:tracePt t="18157" x="2025650" y="3543300"/>
          <p14:tracePt t="18190" x="2014538" y="3514725"/>
          <p14:tracePt t="18281" x="2014538" y="3503613"/>
          <p14:tracePt t="18297" x="1997075" y="3487738"/>
          <p14:tracePt t="18313" x="1985963" y="3476625"/>
          <p14:tracePt t="18324" x="1974850" y="3465513"/>
          <p14:tracePt t="18357" x="1852613" y="3359150"/>
          <p14:tracePt t="18361" x="1835150" y="3343275"/>
          <p14:tracePt t="18391" x="1824038" y="3330575"/>
          <p14:tracePt t="18425" x="1812925" y="3319463"/>
          <p14:tracePt t="18521" x="1785938" y="3343275"/>
          <p14:tracePt t="18529" x="1774825" y="3354388"/>
          <p14:tracePt t="18558" x="1757363" y="3409950"/>
          <p14:tracePt t="18590" x="1739900" y="3465513"/>
          <p14:tracePt t="18594" x="1739900" y="3481388"/>
          <p14:tracePt t="18665" x="1728788" y="3459163"/>
          <p14:tracePt t="18673" x="1728788" y="3443288"/>
          <p14:tracePt t="18691" x="1728788" y="3432175"/>
          <p14:tracePt t="18724" x="1712913" y="3392488"/>
          <p14:tracePt t="18785" x="1701800" y="3376613"/>
          <p14:tracePt t="18798" x="1690688" y="3387725"/>
          <p14:tracePt t="18826" x="1628775" y="3470275"/>
          <p14:tracePt t="18831" x="1628775" y="3481388"/>
          <p14:tracePt t="18925" x="1617663" y="3448050"/>
          <p14:tracePt t="18933" x="1617663" y="3432175"/>
          <p14:tracePt t="18957" x="1568450" y="3325813"/>
          <p14:tracePt t="18990" x="1462088" y="3119438"/>
          <p14:tracePt t="19023" x="1417638" y="2946400"/>
          <p14:tracePt t="19058" x="1389063" y="2795588"/>
          <p14:tracePt t="19090" x="1355725" y="2662238"/>
          <p14:tracePt t="19123" x="1355725" y="2622550"/>
          <p14:tracePt t="19157" x="1355725" y="2593975"/>
          <p14:tracePt t="19534" x="1344613" y="2582863"/>
          <p14:tracePt t="19542" x="1333500" y="2571750"/>
          <p14:tracePt t="19560" x="1316038" y="2555875"/>
          <p14:tracePt t="19592" x="1277938" y="2533650"/>
          <p14:tracePt t="19597" x="1266825" y="2522538"/>
          <p14:tracePt t="19626" x="1200150" y="2505075"/>
          <p14:tracePt t="19630" x="1182688" y="2478088"/>
          <p14:tracePt t="19659" x="1171575" y="2449513"/>
          <p14:tracePt t="19694" x="1160463" y="2449513"/>
          <p14:tracePt t="19725" x="1143000" y="2438400"/>
          <p14:tracePt t="19776" x="1131888" y="2438400"/>
          <p14:tracePt t="19792" x="1104900" y="2460625"/>
          <p14:tracePt t="19826" x="1065213" y="2500313"/>
          <p14:tracePt t="19859" x="1016000" y="2566988"/>
          <p14:tracePt t="19864" x="1016000" y="2628900"/>
          <p14:tracePt t="19892" x="925513" y="2755900"/>
          <p14:tracePt t="19897" x="925513" y="2773363"/>
          <p14:tracePt t="19926" x="898525" y="2940050"/>
          <p14:tracePt t="19959" x="898525" y="3041650"/>
          <p14:tracePt t="19992" x="881063" y="3090863"/>
          <p14:tracePt t="19998" x="881063" y="3101975"/>
          <p14:tracePt t="20025" x="881063" y="3130550"/>
          <p14:tracePt t="20057" x="869950" y="3181350"/>
          <p14:tracePt t="20061" x="858838" y="3208338"/>
          <p14:tracePt t="20091" x="825500" y="3259138"/>
          <p14:tracePt t="20126" x="825500" y="3297238"/>
          <p14:tracePt t="20158" x="814388" y="3354388"/>
          <p14:tracePt t="20190" x="792163" y="3392488"/>
          <p14:tracePt t="20224" x="792163" y="3414713"/>
          <p14:tracePt t="20258" x="763588" y="3481388"/>
          <p14:tracePt t="20292" x="763588" y="3492500"/>
          <p14:tracePt t="20324" x="763588" y="3509963"/>
          <p14:tracePt t="20357" x="763588" y="3532188"/>
          <p14:tracePt t="20813" x="0" y="0"/>
        </p14:tracePtLst>
        <p14:tracePtLst>
          <p14:tracePt t="23068" x="758825" y="3492500"/>
          <p14:tracePt t="23203" x="763588" y="3487738"/>
          <p14:tracePt t="23219" x="792163" y="3459163"/>
          <p14:tracePt t="23227" x="809625" y="3425825"/>
          <p14:tracePt t="23259" x="876300" y="3270250"/>
          <p14:tracePt t="23294" x="976313" y="3063875"/>
          <p14:tracePt t="23326" x="1004888" y="2986088"/>
          <p14:tracePt t="23330" x="1004888" y="2957513"/>
          <p14:tracePt t="23359" x="1004888" y="2901950"/>
          <p14:tracePt t="23365" x="1004888" y="2879725"/>
          <p14:tracePt t="23392" x="1004888" y="2790825"/>
          <p14:tracePt t="23396" x="1004888" y="2762250"/>
          <p14:tracePt t="23426" x="1004888" y="2611438"/>
          <p14:tracePt t="23459" x="1004888" y="2571750"/>
          <p14:tracePt t="23570" x="1004888" y="2544763"/>
          <p14:tracePt t="23578" x="1004888" y="2533650"/>
          <p14:tracePt t="23777" x="0" y="0"/>
        </p14:tracePtLst>
        <p14:tracePtLst>
          <p14:tracePt t="25151" x="887413" y="3671888"/>
          <p14:tracePt t="25254" x="898525" y="3671888"/>
          <p14:tracePt t="25302" x="909638" y="3671888"/>
          <p14:tracePt t="25318" x="936625" y="3671888"/>
          <p14:tracePt t="25326" x="947738" y="3671888"/>
          <p14:tracePt t="25430" x="958850" y="3671888"/>
          <p14:tracePt t="25510" x="987425" y="3671888"/>
          <p14:tracePt t="25518" x="1016000" y="3671888"/>
          <p14:tracePt t="25526" x="1031875" y="3671888"/>
          <p14:tracePt t="25557" x="1098550" y="3660775"/>
          <p14:tracePt t="25591" x="1138238" y="3649663"/>
          <p14:tracePt t="25625" x="1222375" y="3598863"/>
          <p14:tracePt t="25630" x="1255713" y="3587750"/>
          <p14:tracePt t="25659" x="1266825" y="3587750"/>
          <p14:tracePt t="25694" x="1322388" y="3571875"/>
          <p14:tracePt t="25725" x="1349375" y="3560763"/>
          <p14:tracePt t="25798" x="1360488" y="3549650"/>
          <p14:tracePt t="25846" x="1373188" y="3532188"/>
          <p14:tracePt t="25958" x="1389063" y="3532188"/>
          <p14:tracePt t="26022" x="1400175" y="3532188"/>
          <p14:tracePt t="26038" x="1411288" y="3532188"/>
          <p14:tracePt t="26059" x="1439863" y="3532188"/>
          <p14:tracePt t="26092" x="1473200" y="3543300"/>
          <p14:tracePt t="26167" x="1484313" y="3543300"/>
          <p14:tracePt t="26182" x="1495425" y="3554413"/>
          <p14:tracePt t="26294" x="1506538" y="3554413"/>
          <p14:tracePt t="26310" x="1522413" y="3554413"/>
          <p14:tracePt t="26326" x="1579563" y="3571875"/>
          <p14:tracePt t="26360" x="1617663" y="3598863"/>
          <p14:tracePt t="26393" x="1646238" y="3609975"/>
          <p14:tracePt t="26398" x="1657350" y="3609975"/>
          <p14:tracePt t="26424" x="1695450" y="3609975"/>
          <p14:tracePt t="26457" x="1779588" y="3627438"/>
          <p14:tracePt t="26462" x="1790700" y="3627438"/>
          <p14:tracePt t="26491" x="1819275" y="3627438"/>
          <p14:tracePt t="26526" x="1857375" y="3627438"/>
          <p14:tracePt t="26561" x="1868488" y="3627438"/>
          <p14:tracePt t="26593" x="1919288" y="3627438"/>
          <p14:tracePt t="26626" x="2014538" y="3654425"/>
          <p14:tracePt t="26631" x="2030413" y="3654425"/>
          <p14:tracePt t="26660" x="2052638" y="3654425"/>
          <p14:tracePt t="26664" x="2063750" y="3654425"/>
          <p14:tracePt t="26692" x="2108200" y="3654425"/>
          <p14:tracePt t="26696" x="2119313" y="3654425"/>
          <p14:tracePt t="26723" x="2143125" y="3654425"/>
          <p14:tracePt t="26725" x="2159000" y="3654425"/>
          <p14:tracePt t="26758" x="2254250" y="3654425"/>
          <p14:tracePt t="26790" x="2303463" y="3654425"/>
          <p14:tracePt t="26837" x="2332038" y="3654425"/>
          <p14:tracePt t="26857" x="2376488" y="3649663"/>
          <p14:tracePt t="26890" x="2416175" y="3594100"/>
          <p14:tracePt t="26894" x="2427288" y="3594100"/>
          <p14:tracePt t="26924" x="2476500" y="3565525"/>
          <p14:tracePt t="26926" x="2520950" y="3554413"/>
          <p14:tracePt t="26958" x="2627313" y="3509963"/>
          <p14:tracePt t="26990" x="2693988" y="3481388"/>
          <p14:tracePt t="27024" x="2722563" y="3454400"/>
          <p14:tracePt t="27057" x="2744788" y="3454400"/>
          <p14:tracePt t="27090" x="2811463" y="3454400"/>
          <p14:tracePt t="27094" x="2840038" y="3454400"/>
          <p14:tracePt t="27125" x="3001963" y="3465513"/>
          <p14:tracePt t="27129" x="3073400" y="3481388"/>
          <p14:tracePt t="27159" x="3246438" y="3498850"/>
          <p14:tracePt t="27192" x="3381375" y="3498850"/>
          <p14:tracePt t="27226" x="3497263" y="3514725"/>
          <p14:tracePt t="27231" x="3587750" y="3514725"/>
          <p14:tracePt t="27259" x="3749675" y="3514725"/>
          <p14:tracePt t="27263" x="3776663" y="3514725"/>
          <p14:tracePt t="27292" x="3900488" y="3514725"/>
          <p14:tracePt t="27296" x="3927475" y="3514725"/>
          <p14:tracePt t="27326" x="4044950" y="3532188"/>
          <p14:tracePt t="27359" x="4122738" y="3532188"/>
          <p14:tracePt t="27392" x="4256088" y="3532188"/>
          <p14:tracePt t="27426" x="4391025" y="3532188"/>
          <p14:tracePt t="27431" x="4418013" y="3549650"/>
          <p14:tracePt t="27459" x="4457700" y="3560763"/>
          <p14:tracePt t="27493" x="4502150" y="3571875"/>
          <p14:tracePt t="27496" x="4513263" y="3587750"/>
          <p14:tracePt t="27527" x="4579938" y="3638550"/>
          <p14:tracePt t="27559" x="4608513" y="3649663"/>
          <p14:tracePt t="27913" x="0" y="0"/>
        </p14:tracePtLst>
        <p14:tracePtLst>
          <p14:tracePt t="34051" x="741363" y="3554413"/>
          <p14:tracePt t="34139" x="741363" y="3543300"/>
          <p14:tracePt t="34172" x="747713" y="3543300"/>
          <p14:tracePt t="34186" x="774700" y="3543300"/>
          <p14:tracePt t="34194" x="787400" y="3543300"/>
          <p14:tracePt t="34226" x="887413" y="3532188"/>
          <p14:tracePt t="34259" x="909638" y="3503613"/>
          <p14:tracePt t="34292" x="936625" y="3421063"/>
          <p14:tracePt t="34298" x="954088" y="3392488"/>
          <p14:tracePt t="34326" x="987425" y="3281363"/>
          <p14:tracePt t="34330" x="987425" y="3270250"/>
          <p14:tracePt t="34359" x="1004888" y="3208338"/>
          <p14:tracePt t="34364" x="1004888" y="3197225"/>
          <p14:tracePt t="34393" x="1004888" y="3141663"/>
          <p14:tracePt t="34397" x="1004888" y="3113088"/>
          <p14:tracePt t="34426" x="1004888" y="2979738"/>
          <p14:tracePt t="34459" x="1004888" y="2917825"/>
          <p14:tracePt t="34493" x="1004888" y="2862263"/>
          <p14:tracePt t="34499" x="1004888" y="2851150"/>
          <p14:tracePt t="34526" x="1004888" y="2784475"/>
          <p14:tracePt t="34530" x="1016000" y="2767013"/>
          <p14:tracePt t="34559" x="1031875" y="2684463"/>
          <p14:tracePt t="34563" x="1049338" y="2655888"/>
          <p14:tracePt t="34595" x="1060450" y="2628900"/>
          <p14:tracePt t="34627" x="1071563" y="2571750"/>
          <p14:tracePt t="34659" x="1071563" y="2533650"/>
          <p14:tracePt t="34693" x="1087438" y="2482850"/>
          <p14:tracePt t="34698" x="1087438" y="2471738"/>
          <p14:tracePt t="34724" x="1127125" y="2427288"/>
          <p14:tracePt t="34757" x="1127125" y="2416175"/>
          <p14:tracePt t="34809" x="1138238" y="2405063"/>
          <p14:tracePt t="34824" x="1154113" y="2405063"/>
          <p14:tracePt t="34858" x="1177925" y="2438400"/>
          <p14:tracePt t="34891" x="1227138" y="2633663"/>
          <p14:tracePt t="34924" x="1316038" y="2913063"/>
          <p14:tracePt t="34957" x="1360488" y="3052763"/>
          <p14:tracePt t="34991" x="1406525" y="3192463"/>
          <p14:tracePt t="34994" x="1406525" y="3208338"/>
          <p14:tracePt t="35024" x="1406525" y="3292475"/>
          <p14:tracePt t="35026" x="1406525" y="3319463"/>
          <p14:tracePt t="35057" x="1433513" y="3398838"/>
          <p14:tracePt t="35091" x="1466850" y="3498850"/>
          <p14:tracePt t="35124" x="1539875" y="3571875"/>
          <p14:tracePt t="35157" x="1584325" y="3616325"/>
          <p14:tracePt t="35192" x="1624013" y="3671888"/>
          <p14:tracePt t="35193" x="1651000" y="3671888"/>
          <p14:tracePt t="35226" x="1706563" y="3683000"/>
          <p14:tracePt t="35306" x="1735138" y="3660775"/>
          <p14:tracePt t="35315" x="1746250" y="3649663"/>
          <p14:tracePt t="35325" x="1774825" y="3621088"/>
          <p14:tracePt t="35360" x="1808163" y="3521075"/>
          <p14:tracePt t="35393" x="1857375" y="3398838"/>
          <p14:tracePt t="35398" x="1868488" y="3387725"/>
          <p14:tracePt t="35426" x="1868488" y="3348038"/>
          <p14:tracePt t="35498" x="1868488" y="3398838"/>
          <p14:tracePt t="35506" x="1868488" y="3414713"/>
          <p14:tracePt t="35526" x="1868488" y="3509963"/>
          <p14:tracePt t="35559" x="1901825" y="3627438"/>
          <p14:tracePt t="35563" x="1912938" y="3638550"/>
          <p14:tracePt t="35592" x="1924050" y="3649663"/>
          <p14:tracePt t="35596" x="1935163" y="3660775"/>
          <p14:tracePt t="35977" x="0" y="0"/>
        </p14:tracePtLst>
        <p14:tracePtLst>
          <p14:tracePt t="37119" x="1282700" y="3421063"/>
          <p14:tracePt t="37189" x="1282700" y="3409950"/>
          <p14:tracePt t="37197" x="1282700" y="3398838"/>
          <p14:tracePt t="37224" x="1282700" y="3330575"/>
          <p14:tracePt t="37258" x="1300163" y="3192463"/>
          <p14:tracePt t="37261" x="1300163" y="3163888"/>
          <p14:tracePt t="37292" x="1300163" y="3097213"/>
          <p14:tracePt t="37295" x="1300163" y="3068638"/>
          <p14:tracePt t="37324" x="1300163" y="2962275"/>
          <p14:tracePt t="37327" x="1300163" y="2951163"/>
          <p14:tracePt t="37358" x="1300163" y="2924175"/>
          <p14:tracePt t="37391" x="1300163" y="2913063"/>
          <p14:tracePt t="37424" x="1293813" y="2884488"/>
          <p14:tracePt t="37457" x="1282700" y="2873375"/>
          <p14:tracePt t="37525" x="1222375" y="2884488"/>
          <p14:tracePt t="37533" x="1211263" y="2895600"/>
          <p14:tracePt t="37558" x="1138238" y="2968625"/>
          <p14:tracePt t="37594" x="1082675" y="3035300"/>
          <p14:tracePt t="37626" x="1082675" y="3074988"/>
          <p14:tracePt t="37630" x="1082675" y="3101975"/>
          <p14:tracePt t="37659" x="1082675" y="3170238"/>
          <p14:tracePt t="37664" x="1082675" y="3186113"/>
          <p14:tracePt t="37692" x="1131888" y="3252788"/>
          <p14:tracePt t="37726" x="1143000" y="3263900"/>
          <p14:tracePt t="37782" x="1171575" y="3259138"/>
          <p14:tracePt t="37792" x="1182688" y="3259138"/>
          <p14:tracePt t="37825" x="1227138" y="3141663"/>
          <p14:tracePt t="37830" x="1227138" y="3113088"/>
          <p14:tracePt t="37860" x="1227138" y="3024188"/>
          <p14:tracePt t="37865" x="1227138" y="3013075"/>
          <p14:tracePt t="37893" x="1227138" y="2974975"/>
          <p14:tracePt t="37942" x="1222375" y="2962275"/>
          <p14:tracePt t="37959" x="1193800" y="2997200"/>
          <p14:tracePt t="37992" x="1165225" y="3063875"/>
          <p14:tracePt t="38182" x="1165225" y="3079750"/>
          <p14:tracePt t="38469" x="0" y="0"/>
        </p14:tracePtLst>
        <p14:tracePtLst>
          <p14:tracePt t="39186" x="1455738" y="3671888"/>
          <p14:tracePt t="39370" x="1477963" y="3654425"/>
          <p14:tracePt t="39380" x="1495425" y="3654425"/>
          <p14:tracePt t="39393" x="1506538" y="3654425"/>
          <p14:tracePt t="39396" x="1550988" y="3654425"/>
          <p14:tracePt t="39426" x="1662113" y="3643313"/>
          <p14:tracePt t="39459" x="1746250" y="3643313"/>
          <p14:tracePt t="39492" x="1819275" y="3643313"/>
          <p14:tracePt t="39525" x="1830388" y="3643313"/>
          <p14:tracePt t="39530" x="1857375" y="3643313"/>
          <p14:tracePt t="39559" x="1879600" y="3643313"/>
          <p14:tracePt t="39563" x="1897063" y="3643313"/>
          <p14:tracePt t="39594" x="1947863" y="3643313"/>
          <p14:tracePt t="39626" x="1974850" y="3632200"/>
          <p14:tracePt t="39659" x="1997075" y="3632200"/>
          <p14:tracePt t="39692" x="2081213" y="3632200"/>
          <p14:tracePt t="39698" x="2108200" y="3616325"/>
          <p14:tracePt t="39725" x="2147888" y="3616325"/>
          <p14:tracePt t="39759" x="2187575" y="3616325"/>
          <p14:tracePt t="39793" x="2236788" y="3616325"/>
          <p14:tracePt t="39797" x="2265363" y="3616325"/>
          <p14:tracePt t="39826" x="2365375" y="3616325"/>
          <p14:tracePt t="39859" x="2416175" y="3598863"/>
          <p14:tracePt t="39915" x="2443163" y="3598863"/>
          <p14:tracePt t="39926" x="2460625" y="3598863"/>
          <p14:tracePt t="39959" x="2527300" y="3576638"/>
          <p14:tracePt t="39964" x="2538413" y="3576638"/>
          <p14:tracePt t="39994" x="2605088" y="3576638"/>
          <p14:tracePt t="40026" x="2660650" y="3576638"/>
          <p14:tracePt t="40059" x="2722563" y="3576638"/>
          <p14:tracePt t="40092" x="2762250" y="3576638"/>
          <p14:tracePt t="40126" x="2778125" y="3532188"/>
          <p14:tracePt t="40159" x="2789238" y="3532188"/>
          <p14:tracePt t="40194" x="2828925" y="3532188"/>
          <p14:tracePt t="40226" x="2840038" y="3521075"/>
          <p14:tracePt t="40259" x="2895600" y="3509963"/>
          <p14:tracePt t="40293" x="2906713" y="3509963"/>
          <p14:tracePt t="40326" x="2957513" y="3509963"/>
          <p14:tracePt t="40330" x="2984500" y="3509963"/>
          <p14:tracePt t="40360" x="3013075" y="3509963"/>
          <p14:tracePt t="40363" x="3040063" y="3509963"/>
          <p14:tracePt t="40392" x="3106738" y="3509963"/>
          <p14:tracePt t="40395" x="3135313" y="3509963"/>
          <p14:tracePt t="40426" x="3201988" y="3509963"/>
          <p14:tracePt t="40460" x="3286125" y="3509963"/>
          <p14:tracePt t="40493" x="3397250" y="3509963"/>
          <p14:tracePt t="40526" x="3470275" y="3509963"/>
          <p14:tracePt t="40561" x="3536950" y="3549650"/>
          <p14:tracePt t="40565" x="3554413" y="3549650"/>
          <p14:tracePt t="40592" x="3587750" y="3560763"/>
          <p14:tracePt t="40595" x="3603625" y="3560763"/>
          <p14:tracePt t="40626" x="3687763" y="3587750"/>
          <p14:tracePt t="40659" x="3783013" y="3616325"/>
          <p14:tracePt t="40693" x="3798888" y="3616325"/>
          <p14:tracePt t="40724" x="3838575" y="3616325"/>
          <p14:tracePt t="40759" x="3876675" y="3627438"/>
          <p14:tracePt t="40764" x="3916363" y="3643313"/>
          <p14:tracePt t="40792" x="3933825" y="3643313"/>
          <p14:tracePt t="40796" x="3944938" y="3643313"/>
          <p14:tracePt t="40827" x="3971925" y="3643313"/>
          <p14:tracePt t="40874" x="3994150" y="3643313"/>
          <p14:tracePt t="40893" x="4011613" y="3643313"/>
          <p14:tracePt t="40926" x="4022725" y="3643313"/>
          <p14:tracePt t="41114" x="4000500" y="3643313"/>
          <p14:tracePt t="41122" x="3989388" y="3643313"/>
          <p14:tracePt t="41130" x="3944938" y="3643313"/>
          <p14:tracePt t="41159" x="3798888" y="3643313"/>
          <p14:tracePt t="41163" x="3771900" y="3643313"/>
          <p14:tracePt t="41192" x="3632200" y="3643313"/>
          <p14:tracePt t="41196" x="3565525" y="3643313"/>
          <p14:tracePt t="41227" x="3397250" y="3643313"/>
          <p14:tracePt t="41259" x="3257550" y="3621088"/>
          <p14:tracePt t="41292" x="3163888" y="3621088"/>
          <p14:tracePt t="41325" x="3062288" y="3621088"/>
          <p14:tracePt t="41331" x="3051175" y="3621088"/>
          <p14:tracePt t="41359" x="3024188" y="3621088"/>
          <p14:tracePt t="41394" x="2984500" y="3621088"/>
          <p14:tracePt t="41426" x="2917825" y="3621088"/>
          <p14:tracePt t="41459" x="2878138" y="3621088"/>
          <p14:tracePt t="41492" x="2784475" y="3627438"/>
          <p14:tracePt t="41526" x="2762250" y="3627438"/>
          <p14:tracePt t="41532" x="2744788" y="3627438"/>
          <p14:tracePt t="41559" x="2705100" y="3627438"/>
          <p14:tracePt t="41563" x="2693988" y="3627438"/>
          <p14:tracePt t="41593" x="2667000" y="3627438"/>
          <p14:tracePt t="43149" x="0" y="0"/>
        </p14:tracePtLst>
        <p14:tracePtLst>
          <p14:tracePt t="44189" x="2254250" y="3582988"/>
          <p14:tracePt t="44246" x="2254250" y="3554413"/>
          <p14:tracePt t="44256" x="2254250" y="3538538"/>
          <p14:tracePt t="44390" x="2247900" y="3549650"/>
          <p14:tracePt t="44406" x="2247900" y="3576638"/>
          <p14:tracePt t="44427" x="2247900" y="3616325"/>
          <p14:tracePt t="44432" x="2247900" y="3627438"/>
          <p14:tracePt t="44459" x="2247900" y="3638550"/>
          <p14:tracePt t="44504" x="2254250" y="3638550"/>
          <p14:tracePt t="44527" x="2265363" y="3638550"/>
          <p14:tracePt t="44559" x="2303463" y="3638550"/>
          <p14:tracePt t="44598" x="2303463" y="3632200"/>
          <p14:tracePt t="44742" x="2298700" y="3632200"/>
          <p14:tracePt t="44854" x="2298700" y="3621088"/>
          <p14:tracePt t="45013" x="0" y="0"/>
        </p14:tracePtLst>
        <p14:tracePtLst>
          <p14:tracePt t="45403" x="1941513" y="3554413"/>
          <p14:tracePt t="45570" x="1930400" y="3554413"/>
          <p14:tracePt t="45585" x="1919288" y="3560763"/>
          <p14:tracePt t="45891" x="1924050" y="3560763"/>
          <p14:tracePt t="45905" x="0" y="0"/>
        </p14:tracePtLst>
        <p14:tracePtLst>
          <p14:tracePt t="47051" x="3587750" y="3565525"/>
          <p14:tracePt t="47060" x="3576638" y="3554413"/>
          <p14:tracePt t="47106" x="3565525" y="3554413"/>
          <p14:tracePt t="47127" x="3554413" y="3543300"/>
          <p14:tracePt t="47537" x="0" y="0"/>
        </p14:tracePtLst>
        <p14:tracePtLst>
          <p14:tracePt t="63865" x="752475" y="3687763"/>
          <p14:tracePt t="63922" x="752475" y="3676650"/>
          <p14:tracePt t="63954" x="763588" y="3676650"/>
          <p14:tracePt t="63986" x="774700" y="3676650"/>
          <p14:tracePt t="64018" x="787400" y="3676650"/>
          <p14:tracePt t="64035" x="798513" y="3676650"/>
          <p14:tracePt t="64115" x="814388" y="3676650"/>
          <p14:tracePt t="64226" x="836613" y="3676650"/>
          <p14:tracePt t="64234" x="854075" y="3676650"/>
          <p14:tracePt t="64291" x="865188" y="3676650"/>
          <p14:tracePt t="64306" x="876300" y="3676650"/>
          <p14:tracePt t="64339" x="892175" y="3676650"/>
          <p14:tracePt t="64359" x="931863" y="3676650"/>
          <p14:tracePt t="64363" x="942975" y="3676650"/>
          <p14:tracePt t="64392" x="993775" y="3665538"/>
          <p14:tracePt t="64397" x="1009650" y="3665538"/>
          <p14:tracePt t="64427" x="1060450" y="3627438"/>
          <p14:tracePt t="64460" x="1116013" y="3609975"/>
          <p14:tracePt t="64467" x="1127125" y="3609975"/>
          <p14:tracePt t="64530" x="1138238" y="3609975"/>
          <p14:tracePt t="64546" x="1154113" y="3609975"/>
          <p14:tracePt t="64560" x="1182688" y="3598863"/>
          <p14:tracePt t="64563" x="1193800" y="3598863"/>
          <p14:tracePt t="64592" x="1233488" y="3598863"/>
          <p14:tracePt t="64597" x="1244600" y="3598863"/>
          <p14:tracePt t="64626" x="1300163" y="3582988"/>
          <p14:tracePt t="64690" x="1316038" y="3582988"/>
          <p14:tracePt t="64722" x="1327150" y="3582988"/>
          <p14:tracePt t="64742" x="1338263" y="3582988"/>
          <p14:tracePt t="64760" x="1366838" y="3571875"/>
          <p14:tracePt t="64793" x="1395413" y="3571875"/>
          <p14:tracePt t="64826" x="1417638" y="3571875"/>
          <p14:tracePt t="64870" x="1433513" y="3571875"/>
          <p14:tracePt t="65255" x="1444625" y="3571875"/>
          <p14:tracePt t="65654" x="1455738" y="3543300"/>
          <p14:tracePt t="65662" x="1455738" y="3527425"/>
          <p14:tracePt t="66023" x="1473200" y="3527425"/>
          <p14:tracePt t="66086" x="1500188" y="3538538"/>
          <p14:tracePt t="66095" x="1528763" y="3554413"/>
          <p14:tracePt t="66126" x="1628775" y="3594100"/>
          <p14:tracePt t="66159" x="1684338" y="3609975"/>
          <p14:tracePt t="66194" x="1739900" y="3627438"/>
          <p14:tracePt t="66199" x="1752600" y="3627438"/>
          <p14:tracePt t="66226" x="1790700" y="3627438"/>
          <p14:tracePt t="66230" x="1801813" y="3638550"/>
          <p14:tracePt t="66278" x="1819275" y="3638550"/>
          <p14:tracePt t="66293" x="1830388" y="3638550"/>
          <p14:tracePt t="66390" x="1841500" y="3638550"/>
          <p14:tracePt t="66406" x="1852613" y="3638550"/>
          <p14:tracePt t="66438" x="1868488" y="3638550"/>
          <p14:tracePt t="66918" x="1879600" y="3638550"/>
          <p14:tracePt t="66926" x="1924050" y="3649663"/>
          <p14:tracePt t="66982" x="1935163" y="3649663"/>
          <p14:tracePt t="66998" x="1963738" y="3649663"/>
          <p14:tracePt t="67026" x="2014538" y="3649663"/>
          <p14:tracePt t="67030" x="2030413" y="3649663"/>
          <p14:tracePt t="67061" x="2081213" y="3649663"/>
          <p14:tracePt t="67065" x="2092325" y="3649663"/>
          <p14:tracePt t="67142" x="2108200" y="3649663"/>
          <p14:tracePt t="67222" x="2119313" y="3649663"/>
          <p14:tracePt t="67287" x="2130425" y="3649663"/>
          <p14:tracePt t="67294" x="2143125" y="3649663"/>
          <p14:tracePt t="68748" x="2170113" y="3649663"/>
          <p14:tracePt t="68755" x="2181225" y="3649663"/>
          <p14:tracePt t="68810" x="2214563" y="3627438"/>
          <p14:tracePt t="68819" x="2225675" y="3616325"/>
          <p14:tracePt t="68827" x="2225675" y="3605213"/>
          <p14:tracePt t="68859" x="2225675" y="3538538"/>
          <p14:tracePt t="68892" x="2225675" y="3527425"/>
          <p14:tracePt t="68954" x="2225675" y="3532188"/>
          <p14:tracePt t="68971" x="2225675" y="3543300"/>
          <p14:tracePt t="68993" x="2225675" y="3560763"/>
          <p14:tracePt t="69146" x="2225675" y="3598863"/>
          <p14:tracePt t="69154" x="2225675" y="3616325"/>
          <p14:tracePt t="69162" x="2225675" y="3654425"/>
          <p14:tracePt t="69193" x="2243138" y="3744913"/>
          <p14:tracePt t="69196" x="2254250" y="3760788"/>
          <p14:tracePt t="69258" x="2270125" y="3738563"/>
          <p14:tracePt t="69267" x="2270125" y="3687763"/>
          <p14:tracePt t="69292" x="2270125" y="3649663"/>
          <p14:tracePt t="69403" x="2281238" y="3660775"/>
          <p14:tracePt t="69467" x="2281238" y="3649663"/>
          <p14:tracePt t="69482" x="2281238" y="3638550"/>
          <p14:tracePt t="69492" x="2281238" y="3627438"/>
          <p14:tracePt t="69577" x="2281238" y="3649663"/>
          <p14:tracePt t="69585" x="2281238" y="3660775"/>
          <p14:tracePt t="69593" x="2281238" y="3671888"/>
          <p14:tracePt t="69689" x="2281238" y="3665538"/>
          <p14:tracePt t="69697" x="2281238" y="3638550"/>
          <p14:tracePt t="69818" x="2281238" y="3643313"/>
          <p14:tracePt t="69898" x="2309813" y="3660775"/>
          <p14:tracePt t="69906" x="2320925" y="3660775"/>
          <p14:tracePt t="70090" x="2332038" y="3660775"/>
          <p14:tracePt t="70170" x="2349500" y="3660775"/>
          <p14:tracePt t="70186" x="2376488" y="3649663"/>
          <p14:tracePt t="70194" x="2405063" y="3621088"/>
          <p14:tracePt t="70226" x="2516188" y="3527425"/>
          <p14:tracePt t="70260" x="2566988" y="3514725"/>
          <p14:tracePt t="70292" x="2611438" y="3487738"/>
          <p14:tracePt t="70346" x="2611438" y="3476625"/>
          <p14:tracePt t="70362" x="2611438" y="3459163"/>
          <p14:tracePt t="70474" x="2611438" y="3448050"/>
          <p14:tracePt t="70713" x="2622550" y="3436938"/>
          <p14:tracePt t="70721" x="2633663" y="3436938"/>
          <p14:tracePt t="70729" x="2649538" y="3459163"/>
          <p14:tracePt t="70756" x="2671763" y="3481388"/>
          <p14:tracePt t="70790" x="2728913" y="3498850"/>
          <p14:tracePt t="70827" x="2762250" y="3498850"/>
          <p14:tracePt t="70859" x="2778125" y="3498850"/>
          <p14:tracePt t="70863" x="2789238" y="3498850"/>
          <p14:tracePt t="70928" x="2800350" y="3498850"/>
          <p14:tracePt t="70958" x="2828925" y="3498850"/>
          <p14:tracePt t="70966" x="2840038" y="3498850"/>
          <p14:tracePt t="71151" x="2855913" y="3498850"/>
          <p14:tracePt t="71158" x="2884488" y="3498850"/>
          <p14:tracePt t="71166" x="2895600" y="3498850"/>
          <p14:tracePt t="71193" x="2979738" y="3498850"/>
          <p14:tracePt t="71227" x="3062288" y="3498850"/>
          <p14:tracePt t="71438" x="3090863" y="3498850"/>
          <p14:tracePt t="71448" x="3119438" y="3498850"/>
          <p14:tracePt t="71459" x="3130550" y="3498850"/>
          <p14:tracePt t="71493" x="3297238" y="3509963"/>
          <p14:tracePt t="71496" x="3370263" y="3527425"/>
          <p14:tracePt t="71526" x="3408363" y="3527425"/>
          <p14:tracePt t="71566" x="3419475" y="3527425"/>
          <p14:tracePt t="71592" x="3448050" y="3543300"/>
          <p14:tracePt t="71626" x="3475038" y="3582988"/>
          <p14:tracePt t="71662" x="3503613" y="3598863"/>
          <p14:tracePt t="71694" x="3554413" y="3609975"/>
          <p14:tracePt t="71725" x="3576638" y="3632200"/>
          <p14:tracePt t="71759" x="3632200" y="3649663"/>
          <p14:tracePt t="71793" x="3698875" y="3660775"/>
          <p14:tracePt t="71919" x="3709988" y="3660775"/>
          <p14:tracePt t="71926" x="3721100" y="3654425"/>
          <p14:tracePt t="71959" x="3749675" y="3627438"/>
          <p14:tracePt t="71994" x="3776663" y="3587750"/>
          <p14:tracePt t="72026" x="3821113" y="3543300"/>
          <p14:tracePt t="72398" x="3832225" y="3543300"/>
          <p14:tracePt t="72414" x="3860800" y="3565525"/>
          <p14:tracePt t="72425" x="3871913" y="3565525"/>
          <p14:tracePt t="72459" x="3971925" y="3605213"/>
          <p14:tracePt t="72463" x="3983038" y="3605213"/>
          <p14:tracePt t="72492" x="4033838" y="3621088"/>
          <p14:tracePt t="72497" x="4049713" y="3621088"/>
          <p14:tracePt t="72527" x="4071938" y="3632200"/>
          <p14:tracePt t="72560" x="4100513" y="3643313"/>
          <p14:tracePt t="72638" x="4111625" y="3660775"/>
          <p14:tracePt t="72646" x="4129088" y="3671888"/>
          <p14:tracePt t="72660" x="4156075" y="3671888"/>
          <p14:tracePt t="72664" x="4167188" y="3671888"/>
          <p14:tracePt t="72692" x="4217988" y="3683000"/>
          <p14:tracePt t="73023" x="4211638" y="3683000"/>
          <p14:tracePt t="73054" x="4184650" y="3676650"/>
          <p14:tracePt t="73062" x="4173538" y="3676650"/>
          <p14:tracePt t="73092" x="4129088" y="3660775"/>
          <p14:tracePt t="73126" x="4049713" y="3632200"/>
          <p14:tracePt t="73159" x="3933825" y="3605213"/>
          <p14:tracePt t="73192" x="3865563" y="3565525"/>
          <p14:tracePt t="73227" x="3854450" y="3565525"/>
          <p14:tracePt t="73232" x="3843338" y="3565525"/>
          <p14:tracePt t="73259" x="3827463" y="3565525"/>
          <p14:tracePt t="73661" x="0" y="0"/>
        </p14:tracePtLst>
        <p14:tracePtLst>
          <p14:tracePt t="78903" x="1550988" y="3609975"/>
          <p14:tracePt t="78974" x="1557338" y="3598863"/>
          <p14:tracePt t="79021" x="1568450" y="3598863"/>
          <p14:tracePt t="79037" x="1595438" y="3598863"/>
          <p14:tracePt t="79059" x="1690688" y="3598863"/>
          <p14:tracePt t="79063" x="1739900" y="3598863"/>
          <p14:tracePt t="79092" x="1901825" y="3598863"/>
          <p14:tracePt t="79096" x="1912938" y="3598863"/>
          <p14:tracePt t="79127" x="2008188" y="3598863"/>
          <p14:tracePt t="79159" x="2063750" y="3598863"/>
          <p14:tracePt t="79192" x="2159000" y="3598863"/>
          <p14:tracePt t="79200" x="2176463" y="3598863"/>
          <p14:tracePt t="79226" x="2198688" y="3598863"/>
          <p14:tracePt t="79230" x="2225675" y="3598863"/>
          <p14:tracePt t="79259" x="2292350" y="3598863"/>
          <p14:tracePt t="79263" x="2343150" y="3598863"/>
          <p14:tracePt t="79292" x="2409825" y="3598863"/>
          <p14:tracePt t="79297" x="2438400" y="3598863"/>
          <p14:tracePt t="79326" x="2487613" y="3605213"/>
          <p14:tracePt t="79359" x="2582863" y="3605213"/>
          <p14:tracePt t="79392" x="2700338" y="3605213"/>
          <p14:tracePt t="79400" x="2728913" y="3605213"/>
          <p14:tracePt t="79426" x="2740025" y="3616325"/>
          <p14:tracePt t="79461" x="2767013" y="3616325"/>
          <p14:tracePt t="79464" x="2778125" y="3616325"/>
          <p14:tracePt t="79492" x="2833688" y="3616325"/>
          <p14:tracePt t="79497" x="2844800" y="3616325"/>
          <p14:tracePt t="79526" x="2884488" y="3616325"/>
          <p14:tracePt t="79559" x="2906713" y="3616325"/>
          <p14:tracePt t="79593" x="2973388" y="3616325"/>
          <p14:tracePt t="79598" x="2984500" y="3616325"/>
          <p14:tracePt t="79626" x="3001963" y="3616325"/>
          <p14:tracePt t="79630" x="3013075" y="3616325"/>
          <p14:tracePt t="79662" x="3040063" y="3616325"/>
          <p14:tracePt t="79692" x="3106738" y="3616325"/>
          <p14:tracePt t="79696" x="3119438" y="3616325"/>
          <p14:tracePt t="79723" x="3241675" y="3616325"/>
          <p14:tracePt t="79725" x="3268663" y="3616325"/>
          <p14:tracePt t="79756" x="3386138" y="3616325"/>
          <p14:tracePt t="79789" x="3486150" y="3616325"/>
          <p14:tracePt t="79823" x="3525838" y="3632200"/>
          <p14:tracePt t="79970" x="3521075" y="3632200"/>
          <p14:tracePt t="79986" x="3475038" y="3632200"/>
          <p14:tracePt t="79995" x="3463925" y="3621088"/>
          <p14:tracePt t="80024" x="3414713" y="3609975"/>
          <p14:tracePt t="80027" x="3352800" y="3609975"/>
          <p14:tracePt t="80057" x="3175000" y="3549650"/>
          <p14:tracePt t="80091" x="3079750" y="3549650"/>
          <p14:tracePt t="80124" x="2984500" y="3538538"/>
          <p14:tracePt t="80158" x="2924175" y="3538538"/>
          <p14:tracePt t="80291" x="2928938" y="3543300"/>
          <p14:tracePt t="80306" x="2940050" y="3554413"/>
          <p14:tracePt t="80326" x="2968625" y="3565525"/>
          <p14:tracePt t="80359" x="3119438" y="3598863"/>
          <p14:tracePt t="80365" x="3135313" y="3598863"/>
          <p14:tracePt t="80392" x="3201988" y="3598863"/>
          <p14:tracePt t="80396" x="3213100" y="3598863"/>
          <p14:tracePt t="80498" x="3224213" y="3598863"/>
          <p14:tracePt t="80506" x="3219450" y="3598863"/>
          <p14:tracePt t="80526" x="3163888" y="3587750"/>
          <p14:tracePt t="80559" x="3073400" y="3549650"/>
          <p14:tracePt t="80564" x="3062288" y="3538538"/>
          <p14:tracePt t="80592" x="3024188" y="3538538"/>
          <p14:tracePt t="80658" x="2995613" y="3538538"/>
          <p14:tracePt t="80666" x="2984500" y="3538538"/>
          <p14:tracePt t="80692" x="2911475" y="3538538"/>
          <p14:tracePt t="80724" x="2862263" y="3538538"/>
          <p14:tracePt t="80786" x="2851150" y="3538538"/>
          <p14:tracePt t="80793" x="2822575" y="3538538"/>
          <p14:tracePt t="80824" x="2784475" y="3538538"/>
          <p14:tracePt t="80826" x="2773363" y="3538538"/>
          <p14:tracePt t="80859" x="2705100" y="3538538"/>
          <p14:tracePt t="80897" x="2693988" y="3538538"/>
          <p14:tracePt t="80924" x="2682875" y="3538538"/>
          <p14:tracePt t="80957" x="2644775" y="3538538"/>
          <p14:tracePt t="81026" x="2627313" y="3543300"/>
          <p14:tracePt t="81042" x="2627313" y="3571875"/>
          <p14:tracePt t="81059" x="2627313" y="3594100"/>
          <p14:tracePt t="81092" x="2627313" y="3621088"/>
          <p14:tracePt t="81126" x="2649538" y="3643313"/>
          <p14:tracePt t="81160" x="2722563" y="3676650"/>
          <p14:tracePt t="81163" x="2733675" y="3676650"/>
          <p14:tracePt t="81192" x="2862263" y="3676650"/>
          <p14:tracePt t="81196" x="2889250" y="3676650"/>
          <p14:tracePt t="81224" x="2979738" y="3676650"/>
          <p14:tracePt t="81228" x="2990850" y="3676650"/>
          <p14:tracePt t="81257" x="3084513" y="3676650"/>
          <p14:tracePt t="81291" x="3168650" y="3676650"/>
          <p14:tracePt t="81324" x="3235325" y="3665538"/>
          <p14:tracePt t="81357" x="3319463" y="3582988"/>
          <p14:tracePt t="81391" x="3319463" y="3571875"/>
          <p14:tracePt t="81425" x="3319463" y="3521075"/>
          <p14:tracePt t="81458" x="3035300" y="3436938"/>
          <p14:tracePt t="81491" x="2728913" y="3343275"/>
          <p14:tracePt t="81524" x="2644775" y="3330575"/>
          <p14:tracePt t="81569" x="2600325" y="3330575"/>
          <p14:tracePt t="81591" x="2578100" y="3348038"/>
          <p14:tracePt t="81593" x="2566988" y="3359150"/>
          <p14:tracePt t="81626" x="2538413" y="3398838"/>
          <p14:tracePt t="81657" x="2509838" y="3470275"/>
          <p14:tracePt t="81691" x="2509838" y="3549650"/>
          <p14:tracePt t="81725" x="2520950" y="3598863"/>
          <p14:tracePt t="81757" x="2560638" y="3643313"/>
          <p14:tracePt t="81761" x="2571750" y="3654425"/>
          <p14:tracePt t="81791" x="2616200" y="3683000"/>
          <p14:tracePt t="81826" x="2627313" y="3694113"/>
          <p14:tracePt t="81858" x="2711450" y="3694113"/>
          <p14:tracePt t="81890" x="2924175" y="3727450"/>
          <p14:tracePt t="81924" x="2995613" y="3760788"/>
          <p14:tracePt t="81969" x="3006725" y="3760788"/>
          <p14:tracePt t="81991" x="3017838" y="3760788"/>
          <p14:tracePt t="82026" x="3057525" y="3760788"/>
          <p14:tracePt t="82059" x="3084513" y="3738563"/>
          <p14:tracePt t="82089" x="3095625" y="3660775"/>
          <p14:tracePt t="82122" x="3095625" y="3621088"/>
          <p14:tracePt t="82155" x="3095625" y="3605213"/>
          <p14:tracePt t="82189" x="3046413" y="3582988"/>
          <p14:tracePt t="82222" x="2968625" y="3582988"/>
          <p14:tracePt t="82224" x="2924175" y="3582988"/>
          <p14:tracePt t="82256" x="2806700" y="3582988"/>
          <p14:tracePt t="82288" x="2689225" y="3632200"/>
          <p14:tracePt t="82322" x="2622550" y="3660775"/>
          <p14:tracePt t="82356" x="2589213" y="3683000"/>
          <p14:tracePt t="82390" x="2571750" y="3694113"/>
          <p14:tracePt t="82433" x="2571750" y="3711575"/>
          <p14:tracePt t="82457" x="2582863" y="3722688"/>
          <p14:tracePt t="82490" x="2660650" y="3767138"/>
          <p14:tracePt t="82523" x="2700338" y="3778250"/>
          <p14:tracePt t="82560" x="2811463" y="3778250"/>
          <p14:tracePt t="82563" x="2822575" y="3778250"/>
          <p14:tracePt t="82595" x="2928938" y="3738563"/>
          <p14:tracePt t="82626" x="2968625" y="3711575"/>
          <p14:tracePt t="82660" x="2979738" y="3711575"/>
          <p14:tracePt t="82738" x="2990850" y="3698875"/>
          <p14:tracePt t="82747" x="2984500" y="3687763"/>
          <p14:tracePt t="82759" x="2973388" y="3676650"/>
          <p14:tracePt t="82792" x="2946400" y="3649663"/>
          <p14:tracePt t="82826" x="2833688" y="3638550"/>
          <p14:tracePt t="82860" x="2740025" y="3638550"/>
          <p14:tracePt t="82894" x="2716213" y="3638550"/>
          <p14:tracePt t="82967" x="2671763" y="3643313"/>
          <p14:tracePt t="82975" x="2660650" y="3643313"/>
          <p14:tracePt t="83174" x="2667000" y="3660775"/>
          <p14:tracePt t="83446" x="2678113" y="3671888"/>
          <p14:tracePt t="83512" x="2693988" y="3683000"/>
          <p14:tracePt t="83526" x="2705100" y="3698875"/>
          <p14:tracePt t="84038" x="2716213" y="3698875"/>
          <p14:tracePt t="84070" x="2716213" y="3687763"/>
          <p14:tracePt t="84086" x="2716213" y="3676650"/>
          <p14:tracePt t="84102" x="2716213" y="3665538"/>
          <p14:tracePt t="84126" x="2716213" y="3649663"/>
          <p14:tracePt t="84159" x="2716213" y="3627438"/>
          <p14:tracePt t="84193" x="2716213" y="3616325"/>
          <p14:tracePt t="84280" x="2716213" y="3598863"/>
          <p14:tracePt t="84838" x="2693988" y="3598863"/>
          <p14:tracePt t="84847" x="2682875" y="3598863"/>
          <p14:tracePt t="84902" x="2671763" y="3598863"/>
          <p14:tracePt t="84918" x="2644775" y="3598863"/>
          <p14:tracePt t="84926" x="2633663" y="3598863"/>
          <p14:tracePt t="84959" x="2593975" y="3598863"/>
          <p14:tracePt t="85222" x="2582863" y="3587750"/>
          <p14:tracePt t="87034" x="2566988" y="3587750"/>
          <p14:tracePt t="87050" x="2578100" y="3587750"/>
          <p14:tracePt t="87059" x="2600325" y="3587750"/>
          <p14:tracePt t="87092" x="2716213" y="3587750"/>
          <p14:tracePt t="87130" x="2733675" y="3587750"/>
          <p14:tracePt t="87162" x="2744788" y="3587750"/>
          <p14:tracePt t="87192" x="2795588" y="3587750"/>
          <p14:tracePt t="87196" x="2822575" y="3587750"/>
          <p14:tracePt t="87204" x="2833688" y="3587750"/>
          <p14:tracePt t="87226" x="2862263" y="3587750"/>
          <p14:tracePt t="87275" x="2873375" y="3587750"/>
          <p14:tracePt t="87293" x="2900363" y="3587750"/>
          <p14:tracePt t="87326" x="2979738" y="3587750"/>
          <p14:tracePt t="87330" x="2995613" y="3587750"/>
          <p14:tracePt t="87359" x="3046413" y="3598863"/>
          <p14:tracePt t="87392" x="3084513" y="3609975"/>
          <p14:tracePt t="87397" x="3101975" y="3609975"/>
          <p14:tracePt t="87426" x="3124200" y="3609975"/>
          <p14:tracePt t="87459" x="3141663" y="3609975"/>
          <p14:tracePt t="87690" x="3163888" y="3609975"/>
          <p14:tracePt t="87699" x="3179763" y="3609975"/>
          <p14:tracePt t="87726" x="3157538" y="3587750"/>
          <p14:tracePt t="87759" x="3101975" y="3532188"/>
          <p14:tracePt t="87764" x="3090863" y="3521075"/>
          <p14:tracePt t="87793" x="3006725" y="3503613"/>
          <p14:tracePt t="87797" x="2957513" y="3492500"/>
          <p14:tracePt t="87826" x="2800350" y="3459163"/>
          <p14:tracePt t="87859" x="2700338" y="3459163"/>
          <p14:tracePt t="87892" x="2671763" y="3443288"/>
          <p14:tracePt t="87930" x="2644775" y="3432175"/>
          <p14:tracePt t="87959" x="2611438" y="3432175"/>
          <p14:tracePt t="87963" x="2593975" y="3432175"/>
          <p14:tracePt t="87995" x="2571750" y="3414713"/>
          <p14:tracePt t="88058" x="2555875" y="3414713"/>
          <p14:tracePt t="88074" x="2544763" y="3414713"/>
          <p14:tracePt t="88094" x="2516188" y="3403600"/>
          <p14:tracePt t="88173" x="2487613" y="3414713"/>
          <p14:tracePt t="88192" x="2471738" y="3454400"/>
          <p14:tracePt t="88197" x="2460625" y="3503613"/>
          <p14:tracePt t="88227" x="2460625" y="3605213"/>
          <p14:tracePt t="88259" x="2443163" y="3632200"/>
          <p14:tracePt t="88346" x="2416175" y="3660775"/>
          <p14:tracePt t="88354" x="2405063" y="3671888"/>
          <p14:tracePt t="88362" x="2393950" y="3671888"/>
          <p14:tracePt t="88393" x="2349500" y="3671888"/>
          <p14:tracePt t="88397" x="2338388" y="3671888"/>
          <p14:tracePt t="88426" x="2270125" y="3671888"/>
          <p14:tracePt t="88461" x="2187575" y="3687763"/>
          <p14:tracePt t="88492" x="2136775" y="3687763"/>
          <p14:tracePt t="88526" x="2058988" y="3687763"/>
          <p14:tracePt t="88531" x="2041525" y="3687763"/>
          <p14:tracePt t="88559" x="2019300" y="3687763"/>
          <p14:tracePt t="88565" x="2008188" y="3687763"/>
          <p14:tracePt t="88592" x="1981200" y="3687763"/>
          <p14:tracePt t="88626" x="1897063" y="3665538"/>
          <p14:tracePt t="88659" x="1846263" y="3649663"/>
          <p14:tracePt t="88668" x="1835150" y="3649663"/>
          <p14:tracePt t="88692" x="1808163" y="3638550"/>
          <p14:tracePt t="88745" x="1797050" y="3638550"/>
          <p14:tracePt t="88757" x="1779588" y="3627438"/>
          <p14:tracePt t="88791" x="1728788" y="3609975"/>
          <p14:tracePt t="88825" x="1717675" y="3598863"/>
          <p14:tracePt t="88858" x="1646238" y="3582988"/>
          <p14:tracePt t="88891" x="1590675" y="3554413"/>
          <p14:tracePt t="88924" x="1562100" y="3538538"/>
          <p14:tracePt t="88957" x="1506538" y="3509963"/>
          <p14:tracePt t="88991" x="1455738" y="3509963"/>
          <p14:tracePt t="89025" x="1428750" y="3509963"/>
          <p14:tracePt t="89058" x="1327150" y="3521075"/>
          <p14:tracePt t="89061" x="1316038" y="3521075"/>
          <p14:tracePt t="89091" x="1260475" y="3549650"/>
          <p14:tracePt t="89124" x="1222375" y="3560763"/>
          <p14:tracePt t="89127" x="1193800" y="3576638"/>
          <p14:tracePt t="89158" x="1109663" y="3616325"/>
          <p14:tracePt t="89190" x="1065213" y="3632200"/>
          <p14:tracePt t="89278" x="1054100" y="3632200"/>
          <p14:tracePt t="89294" x="1042988" y="3643313"/>
          <p14:tracePt t="89374" x="1049338" y="3654425"/>
          <p14:tracePt t="89391" x="1076325" y="3654425"/>
          <p14:tracePt t="89398" x="1104900" y="3671888"/>
          <p14:tracePt t="89426" x="1211263" y="3671888"/>
          <p14:tracePt t="89460" x="1522413" y="3671888"/>
          <p14:tracePt t="89463" x="1573213" y="3671888"/>
          <p14:tracePt t="89492" x="1752600" y="3671888"/>
          <p14:tracePt t="89496" x="1819275" y="3671888"/>
          <p14:tracePt t="89526" x="1970088" y="3671888"/>
          <p14:tracePt t="89559" x="2052638" y="3671888"/>
          <p14:tracePt t="89593" x="2181225" y="3671888"/>
          <p14:tracePt t="89626" x="2393950" y="3687763"/>
          <p14:tracePt t="89631" x="2420938" y="3687763"/>
          <p14:tracePt t="89659" x="2578100" y="3722688"/>
          <p14:tracePt t="89663" x="2600325" y="3722688"/>
          <p14:tracePt t="89692" x="2689225" y="3722688"/>
          <p14:tracePt t="89696" x="2716213" y="3722688"/>
          <p14:tracePt t="89726" x="2851150" y="3738563"/>
          <p14:tracePt t="89759" x="2957513" y="3756025"/>
          <p14:tracePt t="89792" x="2979738" y="3756025"/>
          <p14:tracePt t="89828" x="3017838" y="3756025"/>
          <p14:tracePt t="89832" x="3062288" y="3756025"/>
          <p14:tracePt t="89859" x="3130550" y="3749675"/>
          <p14:tracePt t="89863" x="3179763" y="3733800"/>
          <p14:tracePt t="89892" x="3252788" y="3698875"/>
          <p14:tracePt t="89897" x="3263900" y="3698875"/>
          <p14:tracePt t="89927" x="3348038" y="3698875"/>
          <p14:tracePt t="89959" x="3397250" y="3698875"/>
          <p14:tracePt t="90142" x="3397250" y="3687763"/>
          <p14:tracePt t="90445" x="0" y="0"/>
        </p14:tracePtLst>
        <p14:tracePtLst>
          <p14:tracePt t="92403" x="2740025" y="3532188"/>
          <p14:tracePt t="92506" x="2784475" y="3532188"/>
          <p14:tracePt t="92514" x="2795588" y="3532188"/>
          <p14:tracePt t="92527" x="2855913" y="3549650"/>
          <p14:tracePt t="92531" x="2946400" y="3549650"/>
          <p14:tracePt t="92559" x="3201988" y="3565525"/>
          <p14:tracePt t="92564" x="3252788" y="3565525"/>
          <p14:tracePt t="92592" x="3290888" y="3565525"/>
          <p14:tracePt t="92729" x="3286125" y="3565525"/>
          <p14:tracePt t="92825" x="3268663" y="3565525"/>
          <p14:tracePt t="92842" x="3257550" y="3565525"/>
          <p14:tracePt t="93065" x="0" y="0"/>
        </p14:tracePtLst>
        <p14:tracePtLst>
          <p14:tracePt t="93744" x="2566988" y="3281363"/>
          <p14:tracePt t="93850" x="2555875" y="3252788"/>
          <p14:tracePt t="93858" x="2555875" y="3225800"/>
          <p14:tracePt t="93867" x="2555875" y="3192463"/>
          <p14:tracePt t="93893" x="2487613" y="3086100"/>
          <p14:tracePt t="93925" x="2438400" y="2901950"/>
          <p14:tracePt t="93930" x="2438400" y="2851150"/>
          <p14:tracePt t="93959" x="2438400" y="2801938"/>
          <p14:tracePt t="93964" x="2438400" y="2790825"/>
          <p14:tracePt t="93992" x="2438400" y="2762250"/>
          <p14:tracePt t="94026" x="2438400" y="2751138"/>
          <p14:tracePt t="94090" x="2420938" y="2722563"/>
          <p14:tracePt t="94098" x="2420938" y="2711450"/>
          <p14:tracePt t="94126" x="2409825" y="2744788"/>
          <p14:tracePt t="94130" x="2393950" y="2773363"/>
          <p14:tracePt t="94160" x="2343150" y="2879725"/>
          <p14:tracePt t="94165" x="2343150" y="2895600"/>
          <p14:tracePt t="94192" x="2332038" y="3008313"/>
          <p14:tracePt t="94196" x="2314575" y="3041650"/>
          <p14:tracePt t="94203" x="2314575" y="3052763"/>
          <p14:tracePt t="94227" x="2314575" y="3208338"/>
          <p14:tracePt t="94259" x="2314575" y="3308350"/>
          <p14:tracePt t="94292" x="2349500" y="3348038"/>
          <p14:tracePt t="94395" x="2365375" y="3348038"/>
          <p14:tracePt t="94412" x="2365375" y="3343275"/>
          <p14:tracePt t="94426" x="2365375" y="3286125"/>
          <p14:tracePt t="94460" x="2365375" y="3113088"/>
          <p14:tracePt t="94493" x="2376488" y="3013075"/>
          <p14:tracePt t="94498" x="2393950" y="2997200"/>
          <p14:tracePt t="94526" x="2405063" y="2928938"/>
          <p14:tracePt t="94530" x="2405063" y="2917825"/>
          <p14:tracePt t="94559" x="2405063" y="2906713"/>
          <p14:tracePt t="94636" x="2405063" y="2890838"/>
          <p14:tracePt t="94650" x="2393950" y="2928938"/>
          <p14:tracePt t="94659" x="2393950" y="2979738"/>
          <p14:tracePt t="94692" x="2393950" y="3170238"/>
          <p14:tracePt t="94724" x="2393950" y="3343275"/>
          <p14:tracePt t="94757" x="2427288" y="3381375"/>
          <p14:tracePt t="94761" x="2438400" y="3392488"/>
          <p14:tracePt t="94793" x="2465388" y="3409950"/>
          <p14:tracePt t="94824" x="2482850" y="3409950"/>
          <p14:tracePt t="94858" x="2505075" y="3409950"/>
          <p14:tracePt t="94891" x="2549525" y="3330575"/>
          <p14:tracePt t="94924" x="2566988" y="3181350"/>
          <p14:tracePt t="94957" x="2566988" y="3079750"/>
          <p14:tracePt t="94991" x="2566988" y="2986088"/>
          <p14:tracePt t="94994" x="2566988" y="2974975"/>
          <p14:tracePt t="95024" x="2566988" y="2946400"/>
          <p14:tracePt t="95058" x="2555875" y="2935288"/>
          <p14:tracePt t="95097" x="2544763" y="2935288"/>
          <p14:tracePt t="95124" x="2487613" y="2986088"/>
          <p14:tracePt t="95158" x="2443163" y="3086100"/>
          <p14:tracePt t="95191" x="2443163" y="3203575"/>
          <p14:tracePt t="95226" x="2443163" y="3330575"/>
          <p14:tracePt t="95231" x="2443163" y="3348038"/>
          <p14:tracePt t="95259" x="2443163" y="3387725"/>
          <p14:tracePt t="95263" x="2454275" y="3398838"/>
          <p14:tracePt t="95292" x="2538413" y="3443288"/>
          <p14:tracePt t="95390" x="2555875" y="3443288"/>
          <p14:tracePt t="95406" x="2555875" y="3403600"/>
          <p14:tracePt t="95426" x="2571750" y="3263900"/>
          <p14:tracePt t="95431" x="2571750" y="3197225"/>
          <p14:tracePt t="95459" x="2571750" y="3001963"/>
          <p14:tracePt t="95463" x="2571750" y="2986088"/>
          <p14:tracePt t="95492" x="2560638" y="2868613"/>
          <p14:tracePt t="95497" x="2509838" y="2835275"/>
          <p14:tracePt t="95526" x="2487613" y="2813050"/>
          <p14:tracePt t="95559" x="2460625" y="2795588"/>
          <p14:tracePt t="95592" x="2409825" y="2795588"/>
          <p14:tracePt t="95599" x="2382838" y="2795588"/>
          <p14:tracePt t="95626" x="2325688" y="2835275"/>
          <p14:tracePt t="95631" x="2309813" y="2868613"/>
          <p14:tracePt t="95659" x="2265363" y="2957513"/>
          <p14:tracePt t="95663" x="2265363" y="2979738"/>
          <p14:tracePt t="95692" x="2265363" y="3063875"/>
          <p14:tracePt t="95698" x="2265363" y="3097213"/>
          <p14:tracePt t="95726" x="2265363" y="3263900"/>
          <p14:tracePt t="95757" x="2354263" y="3392488"/>
          <p14:tracePt t="95791" x="2409825" y="3432175"/>
          <p14:tracePt t="95824" x="2420938" y="3432175"/>
          <p14:tracePt t="95870" x="2438400" y="3432175"/>
          <p14:tracePt t="95890" x="2449513" y="3381375"/>
          <p14:tracePt t="95924" x="2449513" y="3230563"/>
          <p14:tracePt t="95927" x="2449513" y="3203575"/>
          <p14:tracePt t="95957" x="2449513" y="3135313"/>
          <p14:tracePt t="95991" x="2449513" y="3057525"/>
          <p14:tracePt t="96024" x="2443163" y="3046413"/>
          <p14:tracePt t="96094" x="0" y="0"/>
        </p14:tracePtLst>
        <p14:tracePtLst>
          <p14:tracePt t="99169" x="1244600" y="3359150"/>
          <p14:tracePt t="99193" x="1244600" y="3336925"/>
          <p14:tracePt t="99196" x="1244600" y="3325813"/>
          <p14:tracePt t="99227" x="1216025" y="3197225"/>
          <p14:tracePt t="99259" x="1189038" y="3057525"/>
          <p14:tracePt t="99293" x="1171575" y="2884488"/>
          <p14:tracePt t="99325" x="1138238" y="2784475"/>
          <p14:tracePt t="99330" x="1138238" y="2740025"/>
          <p14:tracePt t="99359" x="1127125" y="2717800"/>
          <p14:tracePt t="99481" x="1116013" y="2717800"/>
          <p14:tracePt t="99489" x="1082675" y="2755900"/>
          <p14:tracePt t="99497" x="1065213" y="2801938"/>
          <p14:tracePt t="99524" x="1065213" y="2928938"/>
          <p14:tracePt t="99557" x="1065213" y="3063875"/>
          <p14:tracePt t="99563" x="1076325" y="3108325"/>
          <p14:tracePt t="99591" x="1087438" y="3119438"/>
          <p14:tracePt t="99593" x="1104900" y="3130550"/>
          <p14:tracePt t="99641" x="1116013" y="3130550"/>
          <p14:tracePt t="99657" x="1116013" y="3113088"/>
          <p14:tracePt t="99691" x="1171575" y="2928938"/>
          <p14:tracePt t="99724" x="1216025" y="2773363"/>
          <p14:tracePt t="99756" x="1216025" y="2706688"/>
          <p14:tracePt t="99789" x="1216025" y="2689225"/>
          <p14:tracePt t="99822" x="1211263" y="2689225"/>
          <p14:tracePt t="99860" x="1177925" y="2840038"/>
          <p14:tracePt t="99893" x="1177925" y="2924175"/>
          <p14:tracePt t="99926" x="1177925" y="2935288"/>
          <p14:tracePt t="99978" x="1177925" y="2946400"/>
          <p14:tracePt t="100011" x="1177925" y="2940050"/>
          <p14:tracePt t="100121" x="0" y="0"/>
        </p14:tracePtLst>
        <p14:tracePtLst>
          <p14:tracePt t="104586" x="887413" y="2924175"/>
          <p14:tracePt t="104658" x="876300" y="2924175"/>
          <p14:tracePt t="104668" x="903288" y="2979738"/>
          <p14:tracePt t="104692" x="1027113" y="3097213"/>
          <p14:tracePt t="104724" x="1171575" y="3225800"/>
          <p14:tracePt t="104759" x="1277938" y="3297238"/>
          <p14:tracePt t="104763" x="1289050" y="3297238"/>
          <p14:tracePt t="104792" x="1316038" y="3314700"/>
          <p14:tracePt t="104826" x="1327150" y="3314700"/>
          <p14:tracePt t="104994" x="1338263" y="3325813"/>
          <p14:tracePt t="105026" x="1366838" y="3336925"/>
          <p14:tracePt t="105034" x="1377950" y="3336925"/>
          <p14:tracePt t="105075" x="1377950" y="3354388"/>
          <p14:tracePt t="105218" x="1395413" y="3343275"/>
          <p14:tracePt t="105226" x="1406525" y="3286125"/>
          <p14:tracePt t="105260" x="1406525" y="3079750"/>
          <p14:tracePt t="105292" x="1406525" y="2868613"/>
          <p14:tracePt t="105326" x="1373188" y="2773363"/>
          <p14:tracePt t="105411" x="1344613" y="2773363"/>
          <p14:tracePt t="105419" x="1327150" y="2773363"/>
          <p14:tracePt t="105426" x="1300163" y="2784475"/>
          <p14:tracePt t="105458" x="1154113" y="2935288"/>
          <p14:tracePt t="105490" x="1065213" y="3041650"/>
          <p14:tracePt t="105524" x="1065213" y="3135313"/>
          <p14:tracePt t="105557" x="1065213" y="3292475"/>
          <p14:tracePt t="105561" x="1065213" y="3359150"/>
          <p14:tracePt t="105591" x="1093788" y="3465513"/>
          <p14:tracePt t="105594" x="1104900" y="3492500"/>
          <p14:tracePt t="105624" x="1160463" y="3549650"/>
          <p14:tracePt t="105657" x="1216025" y="3576638"/>
          <p14:tracePt t="105694" x="1255713" y="3587750"/>
          <p14:tracePt t="105761" x="1266825" y="3587750"/>
          <p14:tracePt t="105776" x="1282700" y="3565525"/>
          <p14:tracePt t="105789" x="1293813" y="3538538"/>
          <p14:tracePt t="105822" x="1433513" y="3259138"/>
          <p14:tracePt t="105825" x="1433513" y="3214688"/>
          <p14:tracePt t="105857" x="1433513" y="3024188"/>
          <p14:tracePt t="105889" x="1300163" y="2895600"/>
          <p14:tracePt t="105923" x="1143000" y="2773363"/>
          <p14:tracePt t="105956" x="1131888" y="2762250"/>
          <p14:tracePt t="105990" x="1087438" y="2762250"/>
          <p14:tracePt t="106022" x="1009650" y="2890838"/>
          <p14:tracePt t="106024" x="976313" y="2940050"/>
          <p14:tracePt t="106059" x="976313" y="3152775"/>
          <p14:tracePt t="106093" x="987425" y="3252788"/>
          <p14:tracePt t="106126" x="1042988" y="3297238"/>
          <p14:tracePt t="106159" x="1082675" y="3297238"/>
          <p14:tracePt t="106164" x="1098550" y="3297238"/>
          <p14:tracePt t="106193" x="1127125" y="3219450"/>
          <p14:tracePt t="106196" x="1160463" y="3170238"/>
          <p14:tracePt t="106227" x="1160463" y="3001963"/>
          <p14:tracePt t="106259" x="1160463" y="2946400"/>
          <p14:tracePt t="106306" x="1149350" y="2946400"/>
          <p14:tracePt t="106326" x="1138238" y="3019425"/>
          <p14:tracePt t="106330" x="1120775" y="3063875"/>
          <p14:tracePt t="106359" x="1120775" y="3192463"/>
          <p14:tracePt t="106363" x="1120775" y="3219450"/>
          <p14:tracePt t="106392" x="1120775" y="3230563"/>
          <p14:tracePt t="106434" x="1120775" y="3241675"/>
          <p14:tracePt t="106459" x="1127125" y="3225800"/>
          <p14:tracePt t="106493" x="1143000" y="3030538"/>
          <p14:tracePt t="106499" x="1143000" y="3019425"/>
          <p14:tracePt t="106526" x="1143000" y="2990850"/>
          <p14:tracePt t="106594" x="1138238" y="3013075"/>
          <p14:tracePt t="106603" x="1138238" y="3041650"/>
          <p14:tracePt t="106626" x="1138238" y="3152775"/>
          <p14:tracePt t="106659" x="1138238" y="3181350"/>
          <p14:tracePt t="107217" x="0" y="0"/>
        </p14:tracePtLst>
        <p14:tracePtLst>
          <p14:tracePt t="110007" x="4852988" y="5451475"/>
          <p14:tracePt t="110079" x="4826000" y="5495925"/>
          <p14:tracePt t="110087" x="4826000" y="5507038"/>
          <p14:tracePt t="110094" x="4826000" y="5535613"/>
          <p14:tracePt t="110123" x="4808538" y="5664200"/>
          <p14:tracePt t="110125" x="4808538" y="5708650"/>
          <p14:tracePt t="110159" x="4892675" y="5864225"/>
          <p14:tracePt t="110190" x="5143500" y="6043613"/>
          <p14:tracePt t="110224" x="5451475" y="6138863"/>
          <p14:tracePt t="110257" x="5707063" y="6172200"/>
          <p14:tracePt t="110290" x="6208713" y="6254750"/>
          <p14:tracePt t="110293" x="6303963" y="6272213"/>
          <p14:tracePt t="110324" x="6427788" y="6272213"/>
          <p14:tracePt t="110327" x="6461125" y="6272213"/>
          <p14:tracePt t="110358" x="6472238" y="6316663"/>
          <p14:tracePt t="110390" x="6527800" y="6327775"/>
          <p14:tracePt t="110465" x="6538913" y="6327775"/>
          <p14:tracePt t="110481" x="6550025" y="6327775"/>
          <p14:tracePt t="110497" x="6565900" y="6327775"/>
          <p14:tracePt t="110530" x="6577013" y="6327775"/>
          <p14:tracePt t="110561" x="6605588" y="6327775"/>
          <p14:tracePt t="110591" x="6650038" y="6323013"/>
          <p14:tracePt t="110593" x="6661150" y="6305550"/>
          <p14:tracePt t="110624" x="6716713" y="6294438"/>
          <p14:tracePt t="110627" x="6727825" y="6283325"/>
          <p14:tracePt t="110657" x="6862763" y="6221413"/>
          <p14:tracePt t="110690" x="6967538" y="6176963"/>
          <p14:tracePt t="110728" x="7007225" y="6121400"/>
          <p14:tracePt t="110732" x="7007225" y="6110288"/>
          <p14:tracePt t="110760" x="7007225" y="5992813"/>
          <p14:tracePt t="110763" x="7007225" y="5965825"/>
          <p14:tracePt t="110792" x="7000875" y="5937250"/>
          <p14:tracePt t="110828" x="6845300" y="5781675"/>
          <p14:tracePt t="110859" x="6638925" y="5713413"/>
          <p14:tracePt t="110893" x="6299200" y="5591175"/>
          <p14:tracePt t="110927" x="6192838" y="5413375"/>
          <p14:tracePt t="111010" x="6192838" y="5402263"/>
          <p14:tracePt t="111027" x="6203950" y="5373688"/>
          <p14:tracePt t="111035" x="6203950" y="5362575"/>
          <p14:tracePt t="111059" x="6197600" y="5362575"/>
          <p14:tracePt t="111093" x="6097588" y="5451475"/>
          <p14:tracePt t="111098" x="6137275" y="5451475"/>
          <p14:tracePt t="111126" x="6288088" y="5451475"/>
          <p14:tracePt t="111131" x="6299200" y="5451475"/>
          <p14:tracePt t="111159" x="6321425" y="5451475"/>
          <p14:tracePt t="111192" x="6337300" y="5462588"/>
          <p14:tracePt t="111227" x="6403975" y="5546725"/>
          <p14:tracePt t="111259" x="6550025" y="5686425"/>
          <p14:tracePt t="111292" x="6734175" y="5948363"/>
          <p14:tracePt t="111327" x="6962775" y="6127750"/>
          <p14:tracePt t="111359" x="7224713" y="6232525"/>
          <p14:tracePt t="111363" x="7297738" y="6249988"/>
          <p14:tracePt t="111392" x="7548563" y="6232525"/>
          <p14:tracePt t="111398" x="7615238" y="6232525"/>
          <p14:tracePt t="111426" x="8027988" y="6154738"/>
          <p14:tracePt t="111459" x="8196263" y="6021388"/>
          <p14:tracePt t="111492" x="8289925" y="5915025"/>
          <p14:tracePt t="111498" x="8289925" y="5903913"/>
          <p14:tracePt t="111526" x="8334375" y="5781675"/>
          <p14:tracePt t="111530" x="8374063" y="5686425"/>
          <p14:tracePt t="111559" x="8407400" y="5518150"/>
          <p14:tracePt t="111563" x="8447088" y="5424488"/>
          <p14:tracePt t="111595" x="8458200" y="5211763"/>
          <p14:tracePt t="111626" x="8429625" y="4921250"/>
          <p14:tracePt t="111659" x="8345488" y="4732338"/>
          <p14:tracePt t="111692" x="8334375" y="4681538"/>
          <p14:tracePt t="111700" x="8334375" y="4654550"/>
          <p14:tracePt t="111724" x="8334375" y="4586288"/>
          <p14:tracePt t="111759" x="8285163" y="4446588"/>
          <p14:tracePt t="111764" x="8267700" y="4419600"/>
          <p14:tracePt t="111795" x="8078788" y="4206875"/>
          <p14:tracePt t="111826" x="7810500" y="4084638"/>
          <p14:tracePt t="111859" x="7375525" y="3922713"/>
          <p14:tracePt t="111893" x="6756400" y="3789363"/>
          <p14:tracePt t="111897" x="6572250" y="3767138"/>
          <p14:tracePt t="111926" x="5919788" y="3767138"/>
          <p14:tracePt t="111930" x="5684838" y="3767138"/>
          <p14:tracePt t="111959" x="5003800" y="3767138"/>
          <p14:tracePt t="111963" x="4819650" y="3767138"/>
          <p14:tracePt t="111993" x="4675188" y="3827463"/>
          <p14:tracePt t="111996" x="4619625" y="3878263"/>
          <p14:tracePt t="112026" x="4362450" y="4102100"/>
          <p14:tracePt t="112059" x="4106863" y="4419600"/>
          <p14:tracePt t="112094" x="4056063" y="4654550"/>
          <p14:tracePt t="112126" x="4100513" y="4954588"/>
          <p14:tracePt t="112130" x="4144963" y="5056188"/>
          <p14:tracePt t="112160" x="4240213" y="5322888"/>
          <p14:tracePt t="112163" x="4256088" y="5395913"/>
          <p14:tracePt t="112192" x="4256088" y="5575300"/>
          <p14:tracePt t="112195" x="4256088" y="5624513"/>
          <p14:tracePt t="112226" x="4324350" y="5842000"/>
          <p14:tracePt t="112259" x="4440238" y="6026150"/>
          <p14:tracePt t="112267" x="4491038" y="6076950"/>
          <p14:tracePt t="112293" x="4641850" y="6176963"/>
          <p14:tracePt t="112326" x="4841875" y="6276975"/>
          <p14:tracePt t="112331" x="4914900" y="6316663"/>
          <p14:tracePt t="112360" x="5132388" y="6405563"/>
          <p14:tracePt t="112364" x="5260975" y="6450013"/>
          <p14:tracePt t="112393" x="5707063" y="6584950"/>
          <p14:tracePt t="112396" x="5857875" y="6607175"/>
          <p14:tracePt t="112426" x="6292850" y="6667500"/>
          <p14:tracePt t="112459" x="6427788" y="6667500"/>
          <p14:tracePt t="112467" x="6472238" y="6667500"/>
          <p14:tracePt t="112492" x="6678613" y="6684963"/>
          <p14:tracePt t="112526" x="6907213" y="6684963"/>
          <p14:tracePt t="112531" x="6996113" y="6684963"/>
          <p14:tracePt t="112560" x="7173913" y="6684963"/>
          <p14:tracePt t="112564" x="7242175" y="6673850"/>
          <p14:tracePt t="112592" x="7448550" y="6640513"/>
          <p14:tracePt t="112596" x="7542213" y="6640513"/>
          <p14:tracePt t="112626" x="7888288" y="6600825"/>
          <p14:tracePt t="112660" x="8189913" y="6545263"/>
          <p14:tracePt t="112693" x="8535988" y="6416675"/>
          <p14:tracePt t="112698" x="8609013" y="6378575"/>
          <p14:tracePt t="112724" x="8747125" y="6294438"/>
          <p14:tracePt t="112760" x="8815388" y="6076950"/>
          <p14:tracePt t="112764" x="8831263" y="6026150"/>
          <p14:tracePt t="112793" x="8915400" y="5853113"/>
          <p14:tracePt t="112797" x="8931275" y="5786438"/>
          <p14:tracePt t="112826" x="8988425" y="5524500"/>
          <p14:tracePt t="112860" x="8988425" y="5295900"/>
          <p14:tracePt t="112893" x="8988425" y="5083175"/>
          <p14:tracePt t="112898" x="8988425" y="5016500"/>
          <p14:tracePt t="112926" x="8977313" y="4872038"/>
          <p14:tracePt t="112930" x="8959850" y="4821238"/>
          <p14:tracePt t="112959" x="8893175" y="4676775"/>
          <p14:tracePt t="112963" x="8853488" y="4581525"/>
          <p14:tracePt t="112992" x="8731250" y="4419600"/>
          <p14:tracePt t="112996" x="8675688" y="4324350"/>
          <p14:tracePt t="113026" x="8418513" y="4124325"/>
          <p14:tracePt t="113059" x="8089900" y="3929063"/>
          <p14:tracePt t="113092" x="7766050" y="3794125"/>
          <p14:tracePt t="113126" x="7264400" y="3694113"/>
          <p14:tracePt t="113131" x="7107238" y="3671888"/>
          <p14:tracePt t="113159" x="6678613" y="3605213"/>
          <p14:tracePt t="113163" x="6494463" y="3582988"/>
          <p14:tracePt t="113192" x="5953125" y="3560763"/>
          <p14:tracePt t="113196" x="5746750" y="3576638"/>
          <p14:tracePt t="113226" x="4921250" y="3744913"/>
          <p14:tracePt t="113259" x="4424363" y="3978275"/>
          <p14:tracePt t="113293" x="4178300" y="4368800"/>
          <p14:tracePt t="113325" x="4117975" y="4949825"/>
          <p14:tracePt t="113331" x="4117975" y="5127625"/>
          <p14:tracePt t="113359" x="4151313" y="5586413"/>
          <p14:tracePt t="113393" x="4379913" y="6003925"/>
          <p14:tracePt t="113426" x="4473575" y="6115050"/>
          <p14:tracePt t="113459" x="4486275" y="6132513"/>
          <p14:tracePt t="113463" x="4519613" y="6161088"/>
          <p14:tracePt t="113492" x="4586288" y="6227763"/>
          <p14:tracePt t="113496" x="4602163" y="6261100"/>
          <p14:tracePt t="113525" x="4613275" y="6283325"/>
          <p14:tracePt t="113590" x="4630738" y="6311900"/>
          <p14:tracePt t="113598" x="4641850" y="6311900"/>
          <p14:tracePt t="113627" x="4752975" y="6372225"/>
          <p14:tracePt t="113631" x="4781550" y="6372225"/>
          <p14:tracePt t="113659" x="4852988" y="6389688"/>
          <p14:tracePt t="113664" x="4892675" y="6389688"/>
          <p14:tracePt t="113693" x="4981575" y="6389688"/>
          <p14:tracePt t="113697" x="4992688" y="6389688"/>
          <p14:tracePt t="113728" x="5054600" y="6389688"/>
          <p14:tracePt t="113759" x="5099050" y="6334125"/>
          <p14:tracePt t="113793" x="5243513" y="6065838"/>
          <p14:tracePt t="113798" x="5278438" y="5992813"/>
          <p14:tracePt t="113826" x="5300663" y="5848350"/>
          <p14:tracePt t="113830" x="5300663" y="5797550"/>
          <p14:tracePt t="113859" x="5300663" y="5691188"/>
          <p14:tracePt t="113863" x="5300663" y="5664200"/>
          <p14:tracePt t="113892" x="5300663" y="5624513"/>
          <p14:tracePt t="113897" x="5311775" y="5613400"/>
          <p14:tracePt t="114006" x="5322888" y="5635625"/>
          <p14:tracePt t="114014" x="5338763" y="5686425"/>
          <p14:tracePt t="114026" x="5356225" y="5735638"/>
          <p14:tracePt t="114029" x="5389563" y="5786438"/>
          <p14:tracePt t="114059" x="5467350" y="5859463"/>
          <p14:tracePt t="114063" x="5467350" y="5875338"/>
          <p14:tracePt t="114092" x="5478463" y="5886450"/>
          <p14:tracePt t="114182" x="5507038" y="5886450"/>
          <p14:tracePt t="114191" x="5522913" y="5886450"/>
          <p14:tracePt t="114200" x="5562600" y="5864225"/>
          <p14:tracePt t="114224" x="5646738" y="5713413"/>
          <p14:tracePt t="114257" x="5751513" y="5473700"/>
          <p14:tracePt t="114291" x="5784850" y="5167313"/>
          <p14:tracePt t="114295" x="5784850" y="5100638"/>
          <p14:tracePt t="114324" x="5807075" y="4921250"/>
          <p14:tracePt t="114326" x="5807075" y="4854575"/>
          <p14:tracePt t="114359" x="5807075" y="4643438"/>
          <p14:tracePt t="114393" x="5807075" y="4508500"/>
          <p14:tracePt t="114398" x="5807075" y="4481513"/>
          <p14:tracePt t="114426" x="5857875" y="4368800"/>
          <p14:tracePt t="114430" x="5875338" y="4357688"/>
          <p14:tracePt t="114459" x="5897563" y="4330700"/>
          <p14:tracePt t="114495" x="5942013" y="4246563"/>
          <p14:tracePt t="114526" x="5964238" y="4206875"/>
          <p14:tracePt t="114559" x="6019800" y="4179888"/>
          <p14:tracePt t="114630" x="6008688" y="4257675"/>
          <p14:tracePt t="114638" x="6008688" y="4346575"/>
          <p14:tracePt t="114659" x="6008688" y="4486275"/>
          <p14:tracePt t="114663" x="6008688" y="4603750"/>
          <p14:tracePt t="114693" x="6024563" y="5033963"/>
          <p14:tracePt t="114697" x="6042025" y="5127625"/>
          <p14:tracePt t="114725" x="6092825" y="5295900"/>
          <p14:tracePt t="114760" x="6108700" y="5311775"/>
          <p14:tracePt t="114854" x="6108700" y="5289550"/>
          <p14:tracePt t="114862" x="6142038" y="5218113"/>
          <p14:tracePt t="114894" x="6170613" y="5060950"/>
          <p14:tracePt t="114950" x="6170613" y="5100638"/>
          <p14:tracePt t="114959" x="6170613" y="5111750"/>
          <p14:tracePt t="114992" x="6219825" y="5300663"/>
          <p14:tracePt t="115026" x="6248400" y="5356225"/>
          <p14:tracePt t="115063" x="6299200" y="5295900"/>
          <p14:tracePt t="115093" x="6376988" y="5149850"/>
          <p14:tracePt t="115096" x="6410325" y="5078413"/>
          <p14:tracePt t="115126" x="6443663" y="4943475"/>
          <p14:tracePt t="115175" x="6443663" y="4965700"/>
          <p14:tracePt t="115193" x="6443663" y="5038725"/>
          <p14:tracePt t="115197" x="6461125" y="5105400"/>
          <p14:tracePt t="115226" x="6494463" y="5289550"/>
          <p14:tracePt t="115230" x="6510338" y="5300663"/>
          <p14:tracePt t="115260" x="6510338" y="5373688"/>
          <p14:tracePt t="115350" x="6510338" y="5362575"/>
          <p14:tracePt t="115366" x="6510338" y="5351463"/>
          <p14:tracePt t="115374" x="6510338" y="5340350"/>
          <p14:tracePt t="115605" x="0" y="0"/>
        </p14:tracePtLst>
        <p14:tracePtLst>
          <p14:tracePt t="123899" x="5294313" y="5875338"/>
          <p14:tracePt t="123924" x="5305425" y="5886450"/>
          <p14:tracePt t="124018" x="5322888" y="5886450"/>
          <p14:tracePt t="124073" x="5334000" y="5886450"/>
          <p14:tracePt t="124086" x="5378450" y="5886450"/>
          <p14:tracePt t="124095" x="5451475" y="5842000"/>
          <p14:tracePt t="124126" x="5534025" y="5664200"/>
          <p14:tracePt t="124159" x="5668963" y="5435600"/>
          <p14:tracePt t="124192" x="5724525" y="5256213"/>
          <p14:tracePt t="124199" x="5724525" y="5189538"/>
          <p14:tracePt t="124226" x="5757863" y="5045075"/>
          <p14:tracePt t="124230" x="5757863" y="4994275"/>
          <p14:tracePt t="124259" x="5773738" y="4887913"/>
          <p14:tracePt t="124263" x="5773738" y="4860925"/>
          <p14:tracePt t="124295" x="5818188" y="4721225"/>
          <p14:tracePt t="124326" x="5829300" y="4681538"/>
          <p14:tracePt t="124359" x="5829300" y="4670425"/>
          <p14:tracePt t="124406" x="5829300" y="4721225"/>
          <p14:tracePt t="124426" x="5829300" y="4776788"/>
          <p14:tracePt t="124430" x="5829300" y="4865688"/>
          <p14:tracePt t="124459" x="5886450" y="5072063"/>
          <p14:tracePt t="124463" x="5902325" y="5172075"/>
          <p14:tracePt t="124493" x="6030913" y="5529263"/>
          <p14:tracePt t="124496" x="6070600" y="5630863"/>
          <p14:tracePt t="124526" x="6115050" y="5730875"/>
          <p14:tracePt t="124560" x="6126163" y="5741988"/>
          <p14:tracePt t="124662" x="6126163" y="5702300"/>
          <p14:tracePt t="124670" x="6142038" y="5657850"/>
          <p14:tracePt t="124692" x="6142038" y="5613400"/>
          <p14:tracePt t="124695" x="6142038" y="5602288"/>
          <p14:tracePt t="124791" x="6142038" y="5591175"/>
          <p14:tracePt t="124885" x="0" y="0"/>
        </p14:tracePtLst>
        <p14:tracePtLst>
          <p14:tracePt t="137158" x="5072063" y="6172200"/>
          <p14:tracePt t="137230" x="5060950" y="6172200"/>
          <p14:tracePt t="137250" x="5132388" y="6183313"/>
          <p14:tracePt t="137259" x="5143500" y="6183313"/>
          <p14:tracePt t="137293" x="5389563" y="6249988"/>
          <p14:tracePt t="137298" x="5462588" y="6265863"/>
          <p14:tracePt t="137326" x="5773738" y="6305550"/>
          <p14:tracePt t="137330" x="5868988" y="6305550"/>
          <p14:tracePt t="137359" x="6086475" y="6338888"/>
          <p14:tracePt t="137363" x="6137275" y="6356350"/>
          <p14:tracePt t="137393" x="6315075" y="6389688"/>
          <p14:tracePt t="137397" x="6354763" y="6389688"/>
          <p14:tracePt t="137426" x="6750050" y="6389688"/>
          <p14:tracePt t="137459" x="7073900" y="6338888"/>
          <p14:tracePt t="137492" x="7346950" y="6305550"/>
          <p14:tracePt t="137499" x="7415213" y="6305550"/>
          <p14:tracePt t="137526" x="7615238" y="6288088"/>
          <p14:tracePt t="137559" x="7810500" y="6227763"/>
          <p14:tracePt t="137564" x="7861300" y="6210300"/>
          <p14:tracePt t="137593" x="8016875" y="6043613"/>
          <p14:tracePt t="137596" x="8094663" y="5970588"/>
          <p14:tracePt t="137626" x="8380413" y="5735638"/>
          <p14:tracePt t="137659" x="8440738" y="5619750"/>
          <p14:tracePt t="137693" x="8440738" y="5468938"/>
          <p14:tracePt t="137724" x="8413750" y="5295900"/>
          <p14:tracePt t="137730" x="8413750" y="5207000"/>
          <p14:tracePt t="137759" x="8413750" y="5060950"/>
          <p14:tracePt t="137763" x="8396288" y="4994275"/>
          <p14:tracePt t="137792" x="8340725" y="4827588"/>
          <p14:tracePt t="137796" x="8340725" y="4776788"/>
          <p14:tracePt t="137827" x="8289925" y="4492625"/>
          <p14:tracePt t="137859" x="8289925" y="4217988"/>
          <p14:tracePt t="137892" x="8289925" y="3900488"/>
          <p14:tracePt t="137926" x="8289925" y="3767138"/>
          <p14:tracePt t="137931" x="8274050" y="3716338"/>
          <p14:tracePt t="137959" x="8150225" y="3543300"/>
          <p14:tracePt t="137964" x="8045450" y="3459163"/>
          <p14:tracePt t="137993" x="7839075" y="3286125"/>
          <p14:tracePt t="137996" x="7783513" y="3236913"/>
          <p14:tracePt t="138028" x="7548563" y="3236913"/>
          <p14:tracePt t="138059" x="7353300" y="3263900"/>
          <p14:tracePt t="138093" x="6845300" y="3414713"/>
          <p14:tracePt t="138098" x="6689725" y="3459163"/>
          <p14:tracePt t="138124" x="6276975" y="3587750"/>
          <p14:tracePt t="138157" x="5875338" y="3727450"/>
          <p14:tracePt t="138161" x="5802313" y="3767138"/>
          <p14:tracePt t="138190" x="5622925" y="3871913"/>
          <p14:tracePt t="138193" x="5540375" y="3951288"/>
          <p14:tracePt t="138224" x="5327650" y="4124325"/>
          <p14:tracePt t="138227" x="5272088" y="4195763"/>
          <p14:tracePt t="138258" x="5121275" y="4379913"/>
          <p14:tracePt t="138290" x="4992688" y="4537075"/>
          <p14:tracePt t="138324" x="4910138" y="4776788"/>
          <p14:tracePt t="138359" x="4859338" y="5049838"/>
          <p14:tracePt t="138364" x="4859338" y="5116513"/>
          <p14:tracePt t="138393" x="4859338" y="5318125"/>
          <p14:tracePt t="138398" x="4870450" y="5384800"/>
          <p14:tracePt t="138426" x="5043488" y="5708650"/>
          <p14:tracePt t="138459" x="5434013" y="5932488"/>
          <p14:tracePt t="138493" x="5829300" y="6070600"/>
          <p14:tracePt t="138498" x="5857875" y="6070600"/>
          <p14:tracePt t="138525" x="6064250" y="6092825"/>
          <p14:tracePt t="138529" x="6153150" y="6092825"/>
          <p14:tracePt t="138559" x="6281738" y="6110288"/>
          <p14:tracePt t="138563" x="6348413" y="6110288"/>
          <p14:tracePt t="138593" x="6543675" y="6110288"/>
          <p14:tracePt t="138598" x="6594475" y="6110288"/>
          <p14:tracePt t="138603" x="6645275" y="6099175"/>
          <p14:tracePt t="138626" x="6750050" y="6065838"/>
          <p14:tracePt t="138659" x="6929438" y="5965825"/>
          <p14:tracePt t="138693" x="7219950" y="5619750"/>
          <p14:tracePt t="138723" x="7269163" y="5340350"/>
          <p14:tracePt t="138759" x="7286625" y="5072063"/>
          <p14:tracePt t="138763" x="7302500" y="4999038"/>
          <p14:tracePt t="138795" x="7302500" y="4732338"/>
          <p14:tracePt t="138826" x="7246938" y="4297363"/>
          <p14:tracePt t="138859" x="6900863" y="3860800"/>
          <p14:tracePt t="138893" x="6410325" y="3671888"/>
          <p14:tracePt t="138899" x="6259513" y="3649663"/>
          <p14:tracePt t="138926" x="6024563" y="3654425"/>
          <p14:tracePt t="138929" x="5957888" y="3694113"/>
          <p14:tracePt t="138959" x="5818188" y="3827463"/>
          <p14:tracePt t="138963" x="5784850" y="3878263"/>
          <p14:tracePt t="138994" x="5607050" y="4151313"/>
          <p14:tracePt t="139027" x="5551488" y="4508500"/>
          <p14:tracePt t="139059" x="5534025" y="4743450"/>
          <p14:tracePt t="139092" x="5534025" y="4865688"/>
          <p14:tracePt t="139126" x="5534025" y="4999038"/>
          <p14:tracePt t="139131" x="5545138" y="5045075"/>
          <p14:tracePt t="139160" x="5545138" y="5149850"/>
          <p14:tracePt t="139163" x="5545138" y="5178425"/>
          <p14:tracePt t="139192" x="5545138" y="5245100"/>
          <p14:tracePt t="139196" x="5545138" y="5273675"/>
          <p14:tracePt t="139226" x="5545138" y="5300663"/>
          <p14:tracePt t="139259" x="5489575" y="5384800"/>
          <p14:tracePt t="139294" x="5462588" y="5468938"/>
          <p14:tracePt t="139326" x="5434013" y="5586413"/>
          <p14:tracePt t="139330" x="5416550" y="5613400"/>
          <p14:tracePt t="139359" x="5416550" y="5741988"/>
          <p14:tracePt t="139364" x="5416550" y="5770563"/>
          <p14:tracePt t="139392" x="5405438" y="5859463"/>
          <p14:tracePt t="139396" x="5405438" y="5870575"/>
          <p14:tracePt t="139474" x="5405438" y="5886450"/>
          <p14:tracePt t="139554" x="5405438" y="5897563"/>
          <p14:tracePt t="139570" x="5411788" y="5875338"/>
          <p14:tracePt t="139592" x="5411788" y="5803900"/>
          <p14:tracePt t="139595" x="5427663" y="5775325"/>
          <p14:tracePt t="139626" x="5478463" y="5580063"/>
          <p14:tracePt t="139659" x="5507038" y="5495925"/>
          <p14:tracePt t="139693" x="5522913" y="5484813"/>
          <p14:tracePt t="139725" x="5551488" y="5564188"/>
          <p14:tracePt t="139760" x="5695950" y="5724525"/>
          <p14:tracePt t="139764" x="5713413" y="5735638"/>
          <p14:tracePt t="139792" x="5724525" y="5753100"/>
          <p14:tracePt t="139827" x="5813425" y="5680075"/>
          <p14:tracePt t="139860" x="5964238" y="5351463"/>
          <p14:tracePt t="139892" x="5997575" y="5122863"/>
          <p14:tracePt t="139926" x="5997575" y="4787900"/>
          <p14:tracePt t="139930" x="5997575" y="4665663"/>
          <p14:tracePt t="139959" x="5997575" y="4213225"/>
          <p14:tracePt t="139964" x="5997575" y="4033838"/>
          <p14:tracePt t="139993" x="5997575" y="3616325"/>
          <p14:tracePt t="139996" x="5997575" y="3492500"/>
          <p14:tracePt t="140026" x="5997575" y="3197225"/>
          <p14:tracePt t="140060" x="6048375" y="3008313"/>
          <p14:tracePt t="140092" x="6092825" y="2868613"/>
          <p14:tracePt t="140126" x="6103938" y="2806700"/>
          <p14:tracePt t="140130" x="6103938" y="2790825"/>
          <p14:tracePt t="140157" x="6130925" y="2778125"/>
          <p14:tracePt t="140257" x="6130925" y="2824163"/>
          <p14:tracePt t="140265" x="6130925" y="2835275"/>
          <p14:tracePt t="140291" x="6119813" y="3008313"/>
          <p14:tracePt t="140294" x="6103938" y="3130550"/>
          <p14:tracePt t="140324" x="6059488" y="3676650"/>
          <p14:tracePt t="140327" x="6059488" y="3911600"/>
          <p14:tracePt t="140357" x="6059488" y="4541838"/>
          <p14:tracePt t="140390" x="6064250" y="4743450"/>
          <p14:tracePt t="140424" x="6097588" y="4954588"/>
          <p14:tracePt t="140429" x="6097588" y="5022850"/>
          <p14:tracePt t="140457" x="6170613" y="5178425"/>
          <p14:tracePt t="140492" x="6215063" y="5262563"/>
          <p14:tracePt t="140496" x="6226175" y="5273675"/>
          <p14:tracePt t="140526" x="6237288" y="5284788"/>
          <p14:tracePt t="140559" x="6292850" y="5356225"/>
          <p14:tracePt t="140592" x="6315075" y="5380038"/>
          <p14:tracePt t="140627" x="6332538" y="5418138"/>
          <p14:tracePt t="140662" x="6343650" y="5435600"/>
          <p14:tracePt t="140694" x="6403975" y="5284788"/>
          <p14:tracePt t="140723" x="6472238" y="5116513"/>
          <p14:tracePt t="140726" x="6488113" y="5022850"/>
          <p14:tracePt t="140759" x="6521450" y="4787900"/>
          <p14:tracePt t="140793" x="6521450" y="4575175"/>
          <p14:tracePt t="140826" x="6521450" y="4419600"/>
          <p14:tracePt t="140830" x="6521450" y="4408488"/>
          <p14:tracePt t="140902" x="6521450" y="4441825"/>
          <p14:tracePt t="140910" x="6521450" y="4530725"/>
          <p14:tracePt t="140926" x="6521450" y="4670425"/>
          <p14:tracePt t="140959" x="6521450" y="4965700"/>
          <p14:tracePt t="140993" x="6521450" y="5233988"/>
          <p14:tracePt t="141025" x="6521450" y="5318125"/>
          <p14:tracePt t="141031" x="6538913" y="5345113"/>
          <p14:tracePt t="141060" x="6538913" y="5384800"/>
          <p14:tracePt t="141063" x="6538913" y="5395913"/>
          <p14:tracePt t="141092" x="6599238" y="5524500"/>
          <p14:tracePt t="141098" x="6599238" y="5535613"/>
          <p14:tracePt t="141126" x="6610350" y="5586413"/>
          <p14:tracePt t="141224" x="6627813" y="5602288"/>
          <p14:tracePt t="141238" x="6638925" y="5613400"/>
          <p14:tracePt t="141260" x="6638925" y="5624513"/>
          <p14:tracePt t="141292" x="6667500" y="5697538"/>
          <p14:tracePt t="141298" x="6667500" y="5708650"/>
          <p14:tracePt t="141326" x="6678613" y="5719763"/>
          <p14:tracePt t="141360" x="6694488" y="5759450"/>
          <p14:tracePt t="141392" x="6761163" y="5826125"/>
          <p14:tracePt t="141398" x="6789738" y="5853113"/>
          <p14:tracePt t="141426" x="6800850" y="5870575"/>
          <p14:tracePt t="141460" x="6811963" y="5881688"/>
          <p14:tracePt t="141463" x="6829425" y="5892800"/>
          <p14:tracePt t="141494" x="6884988" y="5919788"/>
          <p14:tracePt t="141498" x="6896100" y="5932488"/>
          <p14:tracePt t="141526" x="6962775" y="5948363"/>
          <p14:tracePt t="141559" x="7113588" y="5948363"/>
          <p14:tracePt t="141594" x="7342188" y="5948363"/>
          <p14:tracePt t="141598" x="7369175" y="5948363"/>
          <p14:tracePt t="141626" x="7442200" y="5948363"/>
          <p14:tracePt t="141630" x="7464425" y="5948363"/>
          <p14:tracePt t="141659" x="7559675" y="5881688"/>
          <p14:tracePt t="141663" x="7586663" y="5848350"/>
          <p14:tracePt t="141694" x="7654925" y="5686425"/>
          <p14:tracePt t="141726" x="7654925" y="5586413"/>
          <p14:tracePt t="141759" x="7654925" y="5529263"/>
          <p14:tracePt t="141793" x="7654925" y="5480050"/>
          <p14:tracePt t="141862" x="7670800" y="5502275"/>
          <p14:tracePt t="141871" x="7726363" y="5580063"/>
          <p14:tracePt t="141893" x="7777163" y="5675313"/>
          <p14:tracePt t="141897" x="7805738" y="5708650"/>
          <p14:tracePt t="141926" x="7861300" y="5735638"/>
          <p14:tracePt t="141960" x="7950200" y="5675313"/>
          <p14:tracePt t="141992" x="7950200" y="5502275"/>
          <p14:tracePt t="142026" x="7950200" y="5491163"/>
          <p14:tracePt t="142060" x="7978775" y="5491163"/>
          <p14:tracePt t="142063" x="7989888" y="5491163"/>
          <p14:tracePt t="142089" x="8016875" y="5524500"/>
          <p14:tracePt t="142122" x="8045450" y="5630863"/>
          <p14:tracePt t="142155" x="8061325" y="5668963"/>
          <p14:tracePt t="142189" x="8072438" y="5680075"/>
          <p14:tracePt t="142405" x="0" y="0"/>
        </p14:tracePtLst>
        <p14:tracePtLst>
          <p14:tracePt t="144371" x="5518150" y="6416675"/>
          <p14:tracePt t="144375" x="5507038" y="6405563"/>
          <p14:tracePt t="144523" x="5507038" y="6394450"/>
          <p14:tracePt t="144554" x="5511800" y="6394450"/>
          <p14:tracePt t="144586" x="5522913" y="6394450"/>
          <p14:tracePt t="144618" x="5551488" y="6394450"/>
          <p14:tracePt t="144625" x="5562600" y="6394450"/>
          <p14:tracePt t="144659" x="5589588" y="6350000"/>
          <p14:tracePt t="144761" x="5567363" y="6338888"/>
          <p14:tracePt t="144770" x="5556250" y="6338888"/>
          <p14:tracePt t="144792" x="5540375" y="6338888"/>
          <p14:tracePt t="144827" x="5529263" y="6338888"/>
          <p14:tracePt t="145034" x="5500688" y="6345238"/>
          <p14:tracePt t="145042" x="5489575" y="6345238"/>
          <p14:tracePt t="145066" x="5478463" y="6345238"/>
          <p14:tracePt t="145092" x="5462588" y="6361113"/>
          <p14:tracePt t="145126" x="5411788" y="6383338"/>
          <p14:tracePt t="145131" x="5400675" y="6400800"/>
          <p14:tracePt t="145163" x="5400675" y="6411913"/>
          <p14:tracePt t="145192" x="5383213" y="6450013"/>
          <p14:tracePt t="145259" x="5383213" y="6478588"/>
          <p14:tracePt t="145290" x="5383213" y="6500813"/>
          <p14:tracePt t="145324" x="5383213" y="6556375"/>
          <p14:tracePt t="145358" x="5394325" y="6589713"/>
          <p14:tracePt t="145514" x="5389563" y="6578600"/>
          <p14:tracePt t="145522" x="5372100" y="6567488"/>
          <p14:tracePt t="145562" x="5360988" y="6567488"/>
          <p14:tracePt t="145659" x="5360988" y="6556375"/>
          <p14:tracePt t="145674" x="5360988" y="6540500"/>
          <p14:tracePt t="145693" x="5360988" y="6529388"/>
          <p14:tracePt t="145754" x="5360988" y="6518275"/>
          <p14:tracePt t="145761" x="5349875" y="6507163"/>
          <p14:tracePt t="145791" x="5334000" y="6489700"/>
          <p14:tracePt t="145897" x="5356225" y="6489700"/>
          <p14:tracePt t="145905" x="5372100" y="6489700"/>
          <p14:tracePt t="145924" x="5427663" y="6489700"/>
          <p14:tracePt t="145958" x="5522913" y="6478588"/>
          <p14:tracePt t="145991" x="5622925" y="6478588"/>
          <p14:tracePt t="145994" x="5634038" y="6478588"/>
          <p14:tracePt t="146028" x="5729288" y="6478588"/>
          <p14:tracePt t="146059" x="5784850" y="6467475"/>
          <p14:tracePt t="146186" x="5784850" y="6456363"/>
          <p14:tracePt t="146204" x="5762625" y="6438900"/>
          <p14:tracePt t="146227" x="5673725" y="6423025"/>
          <p14:tracePt t="146259" x="5478463" y="6356350"/>
          <p14:tracePt t="146293" x="5434013" y="6356350"/>
          <p14:tracePt t="146325" x="5394325" y="6356350"/>
          <p14:tracePt t="146446" x="5400675" y="6361113"/>
          <p14:tracePt t="146455" x="5416550" y="6378575"/>
          <p14:tracePt t="146462" x="5427663" y="6389688"/>
          <p14:tracePt t="146493" x="5511800" y="6416675"/>
          <p14:tracePt t="146496" x="5522913" y="6416675"/>
          <p14:tracePt t="146527" x="5607050" y="6416675"/>
          <p14:tracePt t="146559" x="5707063" y="6394450"/>
          <p14:tracePt t="146638" x="5707063" y="6383338"/>
          <p14:tracePt t="146654" x="5702300" y="6383338"/>
          <p14:tracePt t="146672" x="5691188" y="6383338"/>
          <p14:tracePt t="146692" x="5618163" y="6383338"/>
          <p14:tracePt t="146697" x="5551488" y="6383338"/>
          <p14:tracePt t="146724" x="5349875" y="6383338"/>
          <p14:tracePt t="146726" x="5322888" y="6383338"/>
          <p14:tracePt t="146759" x="5305425" y="6383338"/>
          <p14:tracePt t="146847" x="5327650" y="6389688"/>
          <p14:tracePt t="146855" x="5394325" y="6389688"/>
          <p14:tracePt t="146862" x="5462588" y="6389688"/>
          <p14:tracePt t="146891" x="5607050" y="6405563"/>
          <p14:tracePt t="146894" x="5657850" y="6405563"/>
          <p14:tracePt t="146924" x="5702300" y="6405563"/>
          <p14:tracePt t="146927" x="5751513" y="6405563"/>
          <p14:tracePt t="146958" x="5791200" y="6383338"/>
          <p14:tracePt t="146990" x="5802313" y="6356350"/>
          <p14:tracePt t="147024" x="5768975" y="6305550"/>
          <p14:tracePt t="147057" x="5578475" y="6261100"/>
          <p14:tracePt t="147090" x="5267325" y="6205538"/>
          <p14:tracePt t="147094" x="5238750" y="6205538"/>
          <p14:tracePt t="147197" x="5260975" y="6216650"/>
          <p14:tracePt t="147205" x="5327650" y="6232525"/>
          <p14:tracePt t="147224" x="5389563" y="6243638"/>
          <p14:tracePt t="147257" x="5473700" y="6243638"/>
          <p14:tracePt t="147291" x="5511800" y="6243638"/>
          <p14:tracePt t="147437" x="0" y="0"/>
        </p14:tracePtLst>
        <p14:tracePtLst>
          <p14:tracePt t="153158" x="5762625" y="5919788"/>
          <p14:tracePt t="153163" x="5762625" y="5908675"/>
          <p14:tracePt t="153246" x="5762625" y="5897563"/>
          <p14:tracePt t="153263" x="5773738" y="5886450"/>
          <p14:tracePt t="153271" x="5784850" y="5870575"/>
          <p14:tracePt t="153293" x="5829300" y="5797550"/>
          <p14:tracePt t="153296" x="5875338" y="5781675"/>
          <p14:tracePt t="153327" x="5930900" y="5713413"/>
          <p14:tracePt t="153361" x="5953125" y="5646738"/>
          <p14:tracePt t="153392" x="6037263" y="5502275"/>
          <p14:tracePt t="153426" x="6064250" y="5462588"/>
          <p14:tracePt t="153518" x="6064250" y="5468938"/>
          <p14:tracePt t="153536" x="6081713" y="5513388"/>
          <p14:tracePt t="153559" x="6164263" y="5680075"/>
          <p14:tracePt t="153593" x="6219825" y="5786438"/>
          <p14:tracePt t="153662" x="6237288" y="5815013"/>
          <p14:tracePt t="153670" x="6237288" y="5826125"/>
          <p14:tracePt t="153692" x="6292850" y="5853113"/>
          <p14:tracePt t="153696" x="6303963" y="5853113"/>
          <p14:tracePt t="153723" x="6388100" y="5870575"/>
          <p14:tracePt t="153725" x="6421438" y="5870575"/>
          <p14:tracePt t="153756" x="6483350" y="5881688"/>
          <p14:tracePt t="153789" x="6510338" y="5892800"/>
          <p14:tracePt t="153838" x="6538913" y="5892800"/>
          <p14:tracePt t="153858" x="6550025" y="5892800"/>
          <p14:tracePt t="153892" x="6561138" y="5886450"/>
          <p14:tracePt t="154174" x="6572250" y="5875338"/>
          <p14:tracePt t="154349" x="0" y="0"/>
        </p14:tracePtLst>
        <p14:tracePtLst>
          <p14:tracePt t="154722" x="5227638" y="5864225"/>
          <p14:tracePt t="154733" x="5227638" y="5859463"/>
          <p14:tracePt t="154757" x="5227638" y="5803900"/>
          <p14:tracePt t="154789" x="5300663" y="5657850"/>
          <p14:tracePt t="154824" x="5356225" y="5518150"/>
          <p14:tracePt t="154859" x="5522913" y="5222875"/>
          <p14:tracePt t="154863" x="5522913" y="5178425"/>
          <p14:tracePt t="154892" x="5589588" y="5027613"/>
          <p14:tracePt t="154898" x="5607050" y="4938713"/>
          <p14:tracePt t="154903" x="5622925" y="4865688"/>
          <p14:tracePt t="154926" x="5680075" y="4681538"/>
          <p14:tracePt t="154959" x="5802313" y="4391025"/>
          <p14:tracePt t="154993" x="5842000" y="4106863"/>
          <p14:tracePt t="154996" x="5857875" y="4006850"/>
          <p14:tracePt t="155026" x="5897563" y="3711575"/>
          <p14:tracePt t="155059" x="5930900" y="3498850"/>
          <p14:tracePt t="155092" x="5942013" y="3487738"/>
          <p14:tracePt t="155138" x="5942013" y="3527425"/>
          <p14:tracePt t="155159" x="5957888" y="3582988"/>
          <p14:tracePt t="155163" x="5957888" y="3627438"/>
          <p14:tracePt t="155194" x="5997575" y="4140200"/>
          <p14:tracePt t="155226" x="6042025" y="4665663"/>
          <p14:tracePt t="155259" x="6097588" y="5016500"/>
          <p14:tracePt t="155293" x="6097588" y="5056188"/>
          <p14:tracePt t="155426" x="6097588" y="5072063"/>
          <p14:tracePt t="155435" x="6097588" y="5083175"/>
          <p14:tracePt t="155459" x="6142038" y="5172075"/>
          <p14:tracePt t="155493" x="6232525" y="5356225"/>
          <p14:tracePt t="155526" x="6232525" y="5384800"/>
          <p14:tracePt t="155650" x="6243638" y="5395913"/>
          <p14:tracePt t="155658" x="6259513" y="5373688"/>
          <p14:tracePt t="155667" x="6292850" y="5300663"/>
          <p14:tracePt t="155692" x="6381750" y="5127625"/>
          <p14:tracePt t="155724" x="6399213" y="4949825"/>
          <p14:tracePt t="155757" x="6399213" y="4932363"/>
          <p14:tracePt t="155793" x="6399213" y="4972050"/>
          <p14:tracePt t="155824" x="6370638" y="5156200"/>
          <p14:tracePt t="155826" x="6370638" y="5245100"/>
          <p14:tracePt t="155857" x="6370638" y="5367338"/>
          <p14:tracePt t="156113" x="0" y="0"/>
        </p14:tracePtLst>
        <p14:tracePtLst>
          <p14:tracePt t="158227" x="5394325" y="5959475"/>
          <p14:tracePt t="158301" x="5400675" y="5943600"/>
          <p14:tracePt t="158317" x="5416550" y="5943600"/>
          <p14:tracePt t="158350" x="5427663" y="5943600"/>
          <p14:tracePt t="158359" x="5438775" y="5943600"/>
          <p14:tracePt t="158393" x="5589588" y="5915025"/>
          <p14:tracePt t="158426" x="5762625" y="5864225"/>
          <p14:tracePt t="158478" x="5773738" y="5853113"/>
          <p14:tracePt t="158493" x="5784850" y="5842000"/>
          <p14:tracePt t="158496" x="5818188" y="5775325"/>
          <p14:tracePt t="158527" x="5908675" y="5675313"/>
          <p14:tracePt t="158559" x="5975350" y="5608638"/>
          <p14:tracePt t="158592" x="6002338" y="5540375"/>
          <p14:tracePt t="158626" x="6042025" y="5468938"/>
          <p14:tracePt t="158630" x="6059488" y="5440363"/>
          <p14:tracePt t="158735" x="6070600" y="5440363"/>
          <p14:tracePt t="158743" x="6086475" y="5429250"/>
          <p14:tracePt t="158862" x="6086475" y="5462588"/>
          <p14:tracePt t="158870" x="6086475" y="5480050"/>
          <p14:tracePt t="158893" x="6097588" y="5535613"/>
          <p14:tracePt t="158896" x="6126163" y="5580063"/>
          <p14:tracePt t="158926" x="6197600" y="5630863"/>
          <p14:tracePt t="158960" x="6292850" y="5686425"/>
          <p14:tracePt t="159006" x="6303963" y="5697538"/>
          <p14:tracePt t="159054" x="6332538" y="5713413"/>
          <p14:tracePt t="159064" x="6348413" y="5713413"/>
          <p14:tracePt t="159093" x="6359525" y="5724525"/>
          <p14:tracePt t="159126" x="6381750" y="5748338"/>
          <p14:tracePt t="159198" x="6410325" y="5764213"/>
          <p14:tracePt t="159226" x="6427788" y="5764213"/>
          <p14:tracePt t="159259" x="6554788" y="5764213"/>
          <p14:tracePt t="159264" x="6583363" y="5764213"/>
          <p14:tracePt t="159292" x="6689725" y="5764213"/>
          <p14:tracePt t="159296" x="6705600" y="5764213"/>
          <p14:tracePt t="159326" x="6783388" y="5764213"/>
          <p14:tracePt t="159357" x="6851650" y="5764213"/>
          <p14:tracePt t="159392" x="6889750" y="5803900"/>
          <p14:tracePt t="159427" x="6907213" y="5819775"/>
          <p14:tracePt t="159460" x="6918325" y="5830888"/>
          <p14:tracePt t="159493" x="6956425" y="5842000"/>
          <p14:tracePt t="159693" x="0" y="0"/>
        </p14:tracePtLst>
        <p14:tracePtLst>
          <p14:tracePt t="161708" x="5389563" y="5897563"/>
          <p14:tracePt t="161761" x="5411788" y="5897563"/>
          <p14:tracePt t="161769" x="5422900" y="5903913"/>
          <p14:tracePt t="161791" x="5484813" y="5937250"/>
          <p14:tracePt t="161793" x="5511800" y="5937250"/>
          <p14:tracePt t="161824" x="5618163" y="5954713"/>
          <p14:tracePt t="161826" x="5629275" y="5965825"/>
          <p14:tracePt t="161858" x="5646738" y="5965825"/>
          <p14:tracePt t="161890" x="5668963" y="5976938"/>
          <p14:tracePt t="161926" x="5680075" y="5976938"/>
          <p14:tracePt t="161986" x="5695950" y="5992813"/>
          <p14:tracePt t="162002" x="5695950" y="6003925"/>
          <p14:tracePt t="162026" x="5695950" y="6059488"/>
          <p14:tracePt t="162162" x="5707063" y="6070600"/>
          <p14:tracePt t="162177" x="0" y="0"/>
        </p14:tracePtLst>
        <p14:tracePtLst>
          <p14:tracePt t="162566" x="6097588" y="6456363"/>
          <p14:tracePt t="162571" x="6108700" y="6450013"/>
          <p14:tracePt t="162657" x="6119813" y="6450013"/>
          <p14:tracePt t="162675" x="6137275" y="6450013"/>
          <p14:tracePt t="162690" x="6175375" y="6450013"/>
          <p14:tracePt t="162724" x="6276975" y="6450013"/>
          <p14:tracePt t="162757" x="6365875" y="6461125"/>
          <p14:tracePt t="162790" x="6465888" y="6461125"/>
          <p14:tracePt t="162793" x="6494463" y="6478588"/>
          <p14:tracePt t="162823" x="6599238" y="6489700"/>
          <p14:tracePt t="162826" x="6616700" y="6489700"/>
          <p14:tracePt t="162900" x="6627813" y="6489700"/>
          <p14:tracePt t="162914" x="6638925" y="6489700"/>
          <p14:tracePt t="162930" x="6650038" y="6489700"/>
          <p14:tracePt t="162959" x="6667500" y="6489700"/>
          <p14:tracePt t="162994" x="6678613" y="6489700"/>
          <p14:tracePt t="163025" x="6716713" y="6489700"/>
          <p14:tracePt t="163074" x="6711950" y="6489700"/>
          <p14:tracePt t="163093" x="6683375" y="6489700"/>
          <p14:tracePt t="163126" x="6454775" y="6489700"/>
          <p14:tracePt t="163130" x="6427788" y="6489700"/>
          <p14:tracePt t="163159" x="6259513" y="6489700"/>
          <p14:tracePt t="163163" x="6192838" y="6489700"/>
          <p14:tracePt t="163195" x="6115050" y="6489700"/>
          <p14:tracePt t="163315" x="6119813" y="6507163"/>
          <p14:tracePt t="163331" x="6181725" y="6507163"/>
          <p14:tracePt t="163338" x="6226175" y="6507163"/>
          <p14:tracePt t="163360" x="6321425" y="6507163"/>
          <p14:tracePt t="163363" x="6388100" y="6507163"/>
          <p14:tracePt t="163394" x="6499225" y="6507163"/>
          <p14:tracePt t="163458" x="6510338" y="6507163"/>
          <p14:tracePt t="163474" x="6505575" y="6496050"/>
          <p14:tracePt t="163493" x="6461125" y="6483350"/>
          <p14:tracePt t="163526" x="6365875" y="6467475"/>
          <p14:tracePt t="163530" x="6348413" y="6467475"/>
          <p14:tracePt t="163559" x="6281738" y="6467475"/>
          <p14:tracePt t="163969" x="0" y="0"/>
        </p14:tracePtLst>
        <p14:tracePtLst>
          <p14:tracePt t="165286" x="7080250" y="6450013"/>
          <p14:tracePt t="165294" x="7096125" y="6438900"/>
          <p14:tracePt t="165772" x="7107238" y="6438900"/>
          <p14:tracePt t="165780" x="7118350" y="6438900"/>
          <p14:tracePt t="165789" x="7129463" y="6438900"/>
          <p14:tracePt t="165826" x="7231063" y="6438900"/>
          <p14:tracePt t="165859" x="7253288" y="6438900"/>
          <p14:tracePt t="165864" x="7269163" y="6438900"/>
          <p14:tracePt t="165893" x="7319963" y="6438900"/>
          <p14:tracePt t="165896" x="7346950" y="6438900"/>
          <p14:tracePt t="165926" x="7426325" y="6438900"/>
          <p14:tracePt t="165966" x="7442200" y="6438900"/>
          <p14:tracePt t="165992" x="7481888" y="6438900"/>
          <p14:tracePt t="166025" x="7581900" y="6438900"/>
          <p14:tracePt t="166030" x="7593013" y="6438900"/>
          <p14:tracePt t="166059" x="7659688" y="6438900"/>
          <p14:tracePt t="166063" x="7704138" y="6438900"/>
          <p14:tracePt t="166095" x="7759700" y="6438900"/>
          <p14:tracePt t="166126" x="7783513" y="6438900"/>
          <p14:tracePt t="166222" x="7794625" y="6438900"/>
          <p14:tracePt t="166238" x="7821613" y="6438900"/>
          <p14:tracePt t="166259" x="7832725" y="6445250"/>
          <p14:tracePt t="166294" x="7850188" y="6456363"/>
          <p14:tracePt t="166335" x="7861300" y="6472238"/>
          <p14:tracePt t="166359" x="7888288" y="6483350"/>
          <p14:tracePt t="166478" x="7866063" y="6478588"/>
          <p14:tracePt t="166486" x="7850188" y="6478588"/>
          <p14:tracePt t="166510" x="7839075" y="6478588"/>
          <p14:tracePt t="166526" x="7766050" y="6461125"/>
          <p14:tracePt t="166559" x="7593013" y="6445250"/>
          <p14:tracePt t="166567" x="7526338" y="6445250"/>
          <p14:tracePt t="166593" x="7291388" y="6423025"/>
          <p14:tracePt t="166625" x="7118350" y="6423025"/>
          <p14:tracePt t="166630" x="7107238" y="6423025"/>
          <p14:tracePt t="166660" x="7080250" y="6423025"/>
          <p14:tracePt t="166664" x="7069138" y="6423025"/>
          <p14:tracePt t="166718" x="7035800" y="6434138"/>
          <p14:tracePt t="166725" x="7024688" y="6434138"/>
          <p14:tracePt t="166814" x="7024688" y="6445250"/>
          <p14:tracePt t="166830" x="7046913" y="6445250"/>
          <p14:tracePt t="166838" x="7058025" y="6445250"/>
          <p14:tracePt t="166860" x="7151688" y="6445250"/>
          <p14:tracePt t="166892" x="7342188" y="6445250"/>
          <p14:tracePt t="166926" x="7570788" y="6445250"/>
          <p14:tracePt t="166930" x="7599363" y="6434138"/>
          <p14:tracePt t="166960" x="7721600" y="6434138"/>
          <p14:tracePt t="166964" x="7754938" y="6434138"/>
          <p14:tracePt t="166992" x="7877175" y="6434138"/>
          <p14:tracePt t="166997" x="7894638" y="6434138"/>
          <p14:tracePt t="167203" x="7905750" y="6423025"/>
          <p14:tracePt t="167218" x="7899400" y="6411913"/>
          <p14:tracePt t="167236" x="7883525" y="6411913"/>
          <p14:tracePt t="167260" x="7783513" y="6378575"/>
          <p14:tracePt t="167292" x="7626350" y="6350000"/>
          <p14:tracePt t="167326" x="7470775" y="6350000"/>
          <p14:tracePt t="167330" x="7426325" y="6350000"/>
          <p14:tracePt t="167360" x="7397750" y="6350000"/>
          <p14:tracePt t="167363" x="7386638" y="6350000"/>
          <p14:tracePt t="167393" x="7302500" y="6334125"/>
          <p14:tracePt t="167396" x="7291388" y="6334125"/>
          <p14:tracePt t="167427" x="7213600" y="6334125"/>
          <p14:tracePt t="167434" x="7185025" y="6334125"/>
          <p14:tracePt t="167460" x="7173913" y="6334125"/>
          <p14:tracePt t="167602" x="7158038" y="6334125"/>
          <p14:tracePt t="167618" x="7158038" y="6372225"/>
          <p14:tracePt t="167626" x="7158038" y="6383338"/>
          <p14:tracePt t="167659" x="7208838" y="6411913"/>
          <p14:tracePt t="167692" x="7324725" y="6423025"/>
          <p14:tracePt t="167724" x="7537450" y="6423025"/>
          <p14:tracePt t="167729" x="7581900" y="6423025"/>
          <p14:tracePt t="167759" x="7654925" y="6423025"/>
          <p14:tracePt t="167763" x="7681913" y="6423025"/>
          <p14:tracePt t="167791" x="7748588" y="6423025"/>
          <p14:tracePt t="167795" x="7777163" y="6423025"/>
          <p14:tracePt t="167825" x="7816850" y="6416675"/>
          <p14:tracePt t="167937" x="7816850" y="6389688"/>
          <p14:tracePt t="167945" x="7816850" y="6378575"/>
          <p14:tracePt t="167958" x="7816850" y="6367463"/>
          <p14:tracePt t="168004" x="7816850" y="6338888"/>
          <p14:tracePt t="168026" x="7783513" y="6327775"/>
          <p14:tracePt t="168059" x="7688263" y="6311900"/>
          <p14:tracePt t="168092" x="7542213" y="6311900"/>
          <p14:tracePt t="168126" x="7442200" y="6311900"/>
          <p14:tracePt t="168130" x="7415213" y="6311900"/>
          <p14:tracePt t="168159" x="7342188" y="6316663"/>
          <p14:tracePt t="168163" x="7331075" y="6334125"/>
          <p14:tracePt t="168192" x="7264400" y="6361113"/>
          <p14:tracePt t="168196" x="7235825" y="6361113"/>
          <p14:tracePt t="168226" x="7196138" y="6372225"/>
          <p14:tracePt t="168259" x="7185025" y="6383338"/>
          <p14:tracePt t="168294" x="7169150" y="6400800"/>
          <p14:tracePt t="168326" x="7158038" y="6411913"/>
          <p14:tracePt t="168359" x="7146925" y="6423025"/>
          <p14:tracePt t="168466" x="7146925" y="6434138"/>
          <p14:tracePt t="168482" x="7169150" y="6450013"/>
          <p14:tracePt t="168492" x="7180263" y="6450013"/>
          <p14:tracePt t="168526" x="7291388" y="6461125"/>
          <p14:tracePt t="168559" x="7386638" y="6461125"/>
          <p14:tracePt t="168563" x="7404100" y="6461125"/>
          <p14:tracePt t="168593" x="7464425" y="6461125"/>
          <p14:tracePt t="168626" x="7559675" y="6461125"/>
          <p14:tracePt t="168659" x="7666038" y="6456363"/>
          <p14:tracePt t="168693" x="7748588" y="6427788"/>
          <p14:tracePt t="168725" x="7799388" y="6427788"/>
          <p14:tracePt t="168731" x="7816850" y="6427788"/>
          <p14:tracePt t="168867" x="7816850" y="6411913"/>
          <p14:tracePt t="168875" x="7794625" y="6400800"/>
          <p14:tracePt t="168893" x="7748588" y="6400800"/>
          <p14:tracePt t="168925" x="7699375" y="6400800"/>
          <p14:tracePt t="168931" x="7681913" y="6400800"/>
          <p14:tracePt t="168959" x="7581900" y="6405563"/>
          <p14:tracePt t="168963" x="7493000" y="6445250"/>
          <p14:tracePt t="168991" x="7404100" y="6445250"/>
          <p14:tracePt t="168993" x="7375525" y="6445250"/>
          <p14:tracePt t="169024" x="7353300" y="6456363"/>
          <p14:tracePt t="169106" x="7335838" y="6472238"/>
          <p14:tracePt t="169218" x="7324725" y="6483350"/>
          <p14:tracePt t="169316" x="7313613" y="6496050"/>
          <p14:tracePt t="169346" x="7335838" y="6511925"/>
          <p14:tracePt t="169354" x="7346950" y="6511925"/>
          <p14:tracePt t="169363" x="7408863" y="6523038"/>
          <p14:tracePt t="169392" x="7548563" y="6540500"/>
          <p14:tracePt t="169396" x="7593013" y="6540500"/>
          <p14:tracePt t="169426" x="7726363" y="6540500"/>
          <p14:tracePt t="169459" x="7816850" y="6540500"/>
          <p14:tracePt t="169492" x="7827963" y="6540500"/>
          <p14:tracePt t="169554" x="7843838" y="6534150"/>
          <p14:tracePt t="169635" x="7832725" y="6523038"/>
          <p14:tracePt t="169650" x="7794625" y="6523038"/>
          <p14:tracePt t="169660" x="7777163" y="6523038"/>
          <p14:tracePt t="169693" x="7666038" y="6523038"/>
          <p14:tracePt t="169698" x="7637463" y="6523038"/>
          <p14:tracePt t="169726" x="7570788" y="6523038"/>
          <p14:tracePt t="169762" x="7515225" y="6523038"/>
          <p14:tracePt t="169793" x="7486650" y="6523038"/>
          <p14:tracePt t="169827" x="7464425" y="6529388"/>
          <p14:tracePt t="169874" x="7453313" y="6540500"/>
          <p14:tracePt t="169906" x="7453313" y="6556375"/>
          <p14:tracePt t="169926" x="7453313" y="6567488"/>
          <p14:tracePt t="169959" x="7453313" y="6596063"/>
          <p14:tracePt t="169963" x="7459663" y="6607175"/>
          <p14:tracePt t="169993" x="7604125" y="6623050"/>
          <p14:tracePt t="169996" x="7654925" y="6623050"/>
          <p14:tracePt t="170026" x="7866063" y="6611938"/>
          <p14:tracePt t="170098" x="7866063" y="6600825"/>
          <p14:tracePt t="170114" x="7843838" y="6589713"/>
          <p14:tracePt t="170126" x="7832725" y="6589713"/>
          <p14:tracePt t="170159" x="7754938" y="6573838"/>
          <p14:tracePt t="170163" x="7737475" y="6573838"/>
          <p14:tracePt t="170190" x="7615238" y="6529388"/>
          <p14:tracePt t="170224" x="7459663" y="6529388"/>
          <p14:tracePt t="170259" x="7324725" y="6511925"/>
          <p14:tracePt t="170292" x="7246938" y="6511925"/>
          <p14:tracePt t="170296" x="7219950" y="6518275"/>
          <p14:tracePt t="170324" x="7180263" y="6545263"/>
          <p14:tracePt t="170360" x="7169150" y="6556375"/>
          <p14:tracePt t="170406" x="7169150" y="6567488"/>
          <p14:tracePt t="170438" x="7173913" y="6596063"/>
          <p14:tracePt t="170459" x="7235825" y="6629400"/>
          <p14:tracePt t="170463" x="7264400" y="6629400"/>
          <p14:tracePt t="170491" x="7353300" y="6629400"/>
          <p14:tracePt t="170494" x="7419975" y="6618288"/>
          <p14:tracePt t="170524" x="7693025" y="6500813"/>
          <p14:tracePt t="170528" x="7766050" y="6461125"/>
          <p14:tracePt t="170558" x="7832725" y="6356350"/>
          <p14:tracePt t="170591" x="7832725" y="6338888"/>
          <p14:tracePt t="170626" x="7821613" y="6327775"/>
          <p14:tracePt t="170662" x="7810500" y="6316663"/>
          <p14:tracePt t="170694" x="7799388" y="6316663"/>
          <p14:tracePt t="170725" x="7732713" y="6316663"/>
          <p14:tracePt t="170757" x="7666038" y="6323013"/>
          <p14:tracePt t="170791" x="7643813" y="6323013"/>
          <p14:tracePt t="171077" x="0" y="0"/>
        </p14:tracePtLst>
        <p14:tracePtLst>
          <p14:tracePt t="176550" x="5311775" y="5937250"/>
          <p14:tracePt t="176702" x="5316538" y="5937250"/>
          <p14:tracePt t="176781" x="5327650" y="5937250"/>
          <p14:tracePt t="176789" x="5372100" y="5926138"/>
          <p14:tracePt t="176990" x="5383213" y="5915025"/>
          <p14:tracePt t="177102" x="5411788" y="5915025"/>
          <p14:tracePt t="177110" x="5427663" y="5897563"/>
          <p14:tracePt t="177126" x="5467350" y="5897563"/>
          <p14:tracePt t="177159" x="5595938" y="5853113"/>
          <p14:tracePt t="177194" x="5651500" y="5853113"/>
          <p14:tracePt t="177226" x="5707063" y="5826125"/>
          <p14:tracePt t="177230" x="5751513" y="5808663"/>
          <p14:tracePt t="177259" x="5791200" y="5770563"/>
          <p14:tracePt t="177263" x="5802313" y="5759450"/>
          <p14:tracePt t="177342" x="5818188" y="5730875"/>
          <p14:tracePt t="177349" x="5818188" y="5719763"/>
          <p14:tracePt t="177357" x="5829300" y="5708650"/>
          <p14:tracePt t="177391" x="5875338" y="5619750"/>
          <p14:tracePt t="177424" x="5902325" y="5608638"/>
          <p14:tracePt t="177457" x="5913438" y="5551488"/>
          <p14:tracePt t="177491" x="5924550" y="5502275"/>
          <p14:tracePt t="177493" x="5924550" y="5491163"/>
          <p14:tracePt t="177524" x="5942013" y="5473700"/>
          <p14:tracePt t="177742" x="5969000" y="5495925"/>
          <p14:tracePt t="177750" x="5980113" y="5513388"/>
          <p14:tracePt t="177759" x="5997575" y="5568950"/>
          <p14:tracePt t="177793" x="6086475" y="5675313"/>
          <p14:tracePt t="177798" x="6086475" y="5691188"/>
          <p14:tracePt t="177826" x="6097588" y="5702300"/>
          <p14:tracePt t="177861" x="6137275" y="5719763"/>
          <p14:tracePt t="177892" x="6208713" y="5759450"/>
          <p14:tracePt t="177897" x="6219825" y="5759450"/>
          <p14:tracePt t="177926" x="6321425" y="5797550"/>
          <p14:tracePt t="177961" x="6392863" y="5830888"/>
          <p14:tracePt t="177992" x="6461125" y="5870575"/>
          <p14:tracePt t="178026" x="6499225" y="5892800"/>
          <p14:tracePt t="178078" x="6510338" y="5892800"/>
          <p14:tracePt t="178095" x="6538913" y="5892800"/>
          <p14:tracePt t="178126" x="6667500" y="5937250"/>
          <p14:tracePt t="178160" x="6772275" y="5970588"/>
          <p14:tracePt t="178192" x="6783388" y="5970588"/>
          <p14:tracePt t="178270" x="6800850" y="5970588"/>
          <p14:tracePt t="178302" x="6811963" y="5970588"/>
          <p14:tracePt t="178318" x="6823075" y="5970588"/>
          <p14:tracePt t="178334" x="6851650" y="5970588"/>
          <p14:tracePt t="178358" x="6900863" y="5970588"/>
          <p14:tracePt t="178390" x="6940550" y="5992813"/>
          <p14:tracePt t="178424" x="6956425" y="5992813"/>
          <p14:tracePt t="178494" x="6911975" y="5954713"/>
          <p14:tracePt t="178502" x="6840538" y="5897563"/>
          <p14:tracePt t="178526" x="6638925" y="5826125"/>
          <p14:tracePt t="178559" x="6403975" y="5775325"/>
          <p14:tracePt t="178593" x="6281738" y="5775325"/>
          <p14:tracePt t="178626" x="6232525" y="5759450"/>
          <p14:tracePt t="178661" x="6232525" y="5748338"/>
          <p14:tracePt t="178692" x="6232525" y="5719763"/>
          <p14:tracePt t="178696" x="6232525" y="5708650"/>
          <p14:tracePt t="178729" x="6203950" y="5630863"/>
          <p14:tracePt t="178759" x="6192838" y="5575300"/>
          <p14:tracePt t="178792" x="6181725" y="5564188"/>
          <p14:tracePt t="178862" x="6164263" y="5564188"/>
          <p14:tracePt t="178878" x="6142038" y="5564188"/>
          <p14:tracePt t="178892" x="6126163" y="5564188"/>
          <p14:tracePt t="178895" x="6097588" y="5586413"/>
          <p14:tracePt t="178926" x="6037263" y="5691188"/>
          <p14:tracePt t="178959" x="6013450" y="5741988"/>
          <p14:tracePt t="178992" x="5969000" y="5797550"/>
          <p14:tracePt t="179026" x="5919788" y="5853113"/>
          <p14:tracePt t="179030" x="5902325" y="5864225"/>
          <p14:tracePt t="179059" x="5853113" y="5892800"/>
          <p14:tracePt t="179094" x="5813425" y="5892800"/>
          <p14:tracePt t="179134" x="5802313" y="5892800"/>
          <p14:tracePt t="179159" x="5784850" y="5903913"/>
          <p14:tracePt t="179192" x="5773738" y="5903913"/>
          <p14:tracePt t="180082" x="5780088" y="5903913"/>
          <p14:tracePt t="180098" x="5807075" y="5897563"/>
          <p14:tracePt t="180106" x="5842000" y="5848350"/>
          <p14:tracePt t="180126" x="5857875" y="5786438"/>
          <p14:tracePt t="180159" x="5902325" y="5646738"/>
          <p14:tracePt t="180165" x="5913438" y="5635625"/>
          <p14:tracePt t="180193" x="5913438" y="5597525"/>
          <p14:tracePt t="180196" x="5946775" y="5564188"/>
          <p14:tracePt t="180203" x="5957888" y="5551488"/>
          <p14:tracePt t="180226" x="5975350" y="5524500"/>
          <p14:tracePt t="180261" x="5986463" y="5513388"/>
          <p14:tracePt t="180293" x="5986463" y="5502275"/>
          <p14:tracePt t="180326" x="5986463" y="5484813"/>
          <p14:tracePt t="180359" x="5997575" y="5435600"/>
          <p14:tracePt t="180530" x="6013450" y="5435600"/>
          <p14:tracePt t="180546" x="6024563" y="5457825"/>
          <p14:tracePt t="180560" x="6024563" y="5468938"/>
          <p14:tracePt t="180564" x="6024563" y="5480050"/>
          <p14:tracePt t="180591" x="6081713" y="5535613"/>
          <p14:tracePt t="180593" x="6081713" y="5546725"/>
          <p14:tracePt t="180624" x="6092825" y="5564188"/>
          <p14:tracePt t="180627" x="6092825" y="5575300"/>
          <p14:tracePt t="180659" x="6119813" y="5613400"/>
          <p14:tracePt t="180691" x="6137275" y="5653088"/>
          <p14:tracePt t="180725" x="6148388" y="5668963"/>
          <p14:tracePt t="180760" x="6208713" y="5680075"/>
          <p14:tracePt t="180763" x="6219825" y="5680075"/>
          <p14:tracePt t="180793" x="6232525" y="5680075"/>
          <p14:tracePt t="180826" x="6270625" y="5697538"/>
          <p14:tracePt t="180860" x="6299200" y="5708650"/>
          <p14:tracePt t="180892" x="6354763" y="5724525"/>
          <p14:tracePt t="180926" x="6388100" y="5724525"/>
          <p14:tracePt t="180932" x="6432550" y="5753100"/>
          <p14:tracePt t="180959" x="6505575" y="5764213"/>
          <p14:tracePt t="180963" x="6516688" y="5781675"/>
          <p14:tracePt t="181026" x="6527800" y="5781675"/>
          <p14:tracePt t="181043" x="6554788" y="5792788"/>
          <p14:tracePt t="181059" x="6583363" y="5792788"/>
          <p14:tracePt t="181092" x="6605588" y="5792788"/>
          <p14:tracePt t="181126" x="6623050" y="5792788"/>
          <p14:tracePt t="181160" x="6661150" y="5819775"/>
          <p14:tracePt t="181192" x="6727825" y="5842000"/>
          <p14:tracePt t="181196" x="6738938" y="5842000"/>
          <p14:tracePt t="181226" x="6778625" y="5886450"/>
          <p14:tracePt t="181259" x="6794500" y="5926138"/>
          <p14:tracePt t="181293" x="6805613" y="5926138"/>
          <p14:tracePt t="181328" x="6834188" y="5926138"/>
          <p14:tracePt t="181333" x="6845300" y="5937250"/>
          <p14:tracePt t="181362" x="6873875" y="5937250"/>
          <p14:tracePt t="181393" x="6911975" y="5937250"/>
          <p14:tracePt t="181396" x="6923088" y="5937250"/>
          <p14:tracePt t="181428" x="6989763" y="5954713"/>
          <p14:tracePt t="181459" x="7000875" y="5954713"/>
          <p14:tracePt t="181493" x="7029450" y="5954713"/>
          <p14:tracePt t="181527" x="7085013" y="5954713"/>
          <p14:tracePt t="181532" x="7096125" y="5954713"/>
          <p14:tracePt t="181570" x="7107238" y="5954713"/>
          <p14:tracePt t="181634" x="7151688" y="5954713"/>
          <p14:tracePt t="181642" x="7162800" y="5954713"/>
          <p14:tracePt t="181659" x="7202488" y="5915025"/>
          <p14:tracePt t="181692" x="7302500" y="5886450"/>
          <p14:tracePt t="181726" x="7342188" y="5886450"/>
          <p14:tracePt t="181759" x="7380288" y="5875338"/>
          <p14:tracePt t="181793" x="7419975" y="5864225"/>
          <p14:tracePt t="181796" x="7437438" y="5864225"/>
          <p14:tracePt t="181826" x="7475538" y="5864225"/>
          <p14:tracePt t="181859" x="7497763" y="5848350"/>
          <p14:tracePt t="181892" x="7553325" y="5819775"/>
          <p14:tracePt t="181923" x="7604125" y="5808663"/>
          <p14:tracePt t="181959" x="7632700" y="5808663"/>
          <p14:tracePt t="181993" x="7643813" y="5808663"/>
          <p14:tracePt t="182196" x="7654925" y="5808663"/>
          <p14:tracePt t="182242" x="7670800" y="5808663"/>
          <p14:tracePt t="182258" x="7693025" y="5808663"/>
          <p14:tracePt t="182266" x="7710488" y="5808663"/>
          <p14:tracePt t="182293" x="7721600" y="5808663"/>
          <p14:tracePt t="182326" x="7759700" y="5808663"/>
          <p14:tracePt t="182330" x="7770813" y="5808663"/>
          <p14:tracePt t="182390" x="7788275" y="5808663"/>
          <p14:tracePt t="182399" x="7827963" y="5819775"/>
          <p14:tracePt t="182426" x="7872413" y="5830888"/>
          <p14:tracePt t="182430" x="7883525" y="5830888"/>
          <p14:tracePt t="182470" x="7910513" y="5848350"/>
          <p14:tracePt t="182494" x="7978775" y="5848350"/>
          <p14:tracePt t="182528" x="7994650" y="5848350"/>
          <p14:tracePt t="182559" x="8016875" y="5848350"/>
          <p14:tracePt t="182592" x="8045450" y="5848350"/>
          <p14:tracePt t="182626" x="8056563" y="5848350"/>
          <p14:tracePt t="182661" x="8067675" y="5848350"/>
          <p14:tracePt t="182854" x="8067675" y="5842000"/>
          <p14:tracePt t="182886" x="8061325" y="5826125"/>
          <p14:tracePt t="182902" x="8050213" y="5826125"/>
          <p14:tracePt t="182935" x="8023225" y="5826125"/>
          <p14:tracePt t="182960" x="8012113" y="5826125"/>
          <p14:tracePt t="183065" x="7994650" y="5826125"/>
          <p14:tracePt t="183094" x="8016875" y="5826125"/>
          <p14:tracePt t="183102" x="8027988" y="5826125"/>
          <p14:tracePt t="183127" x="8094663" y="5837238"/>
          <p14:tracePt t="183159" x="8178800" y="5837238"/>
          <p14:tracePt t="183168" x="8189913" y="5837238"/>
          <p14:tracePt t="183193" x="8256588" y="5837238"/>
          <p14:tracePt t="183226" x="8323263" y="5848350"/>
          <p14:tracePt t="183270" x="8340725" y="5848350"/>
          <p14:tracePt t="183293" x="8396288" y="5864225"/>
          <p14:tracePt t="183296" x="8418513" y="5864225"/>
          <p14:tracePt t="183326" x="8485188" y="5864225"/>
          <p14:tracePt t="183398" x="8513763" y="5864225"/>
          <p14:tracePt t="183406" x="8524875" y="5864225"/>
          <p14:tracePt t="183426" x="8551863" y="5864225"/>
          <p14:tracePt t="183459" x="8631238" y="5864225"/>
          <p14:tracePt t="183492" x="8686800" y="5864225"/>
          <p14:tracePt t="183526" x="8702675" y="5864225"/>
          <p14:tracePt t="183560" x="8724900" y="5875338"/>
          <p14:tracePt t="183592" x="8742363" y="5886450"/>
          <p14:tracePt t="183702" x="8731250" y="5886450"/>
          <p14:tracePt t="183718" x="8675688" y="5886450"/>
          <p14:tracePt t="183726" x="8647113" y="5886450"/>
          <p14:tracePt t="183757" x="8529638" y="5886450"/>
          <p14:tracePt t="183790" x="8462963" y="5886450"/>
          <p14:tracePt t="183824" x="8385175" y="5915025"/>
          <p14:tracePt t="183858" x="8289925" y="5915025"/>
          <p14:tracePt t="183891" x="8234363" y="5915025"/>
          <p14:tracePt t="183893" x="8223250" y="5915025"/>
          <p14:tracePt t="183924" x="8196263" y="5897563"/>
          <p14:tracePt t="183927" x="8185150" y="5881688"/>
          <p14:tracePt t="183957" x="8112125" y="5837238"/>
          <p14:tracePt t="183991" x="8089900" y="5815013"/>
          <p14:tracePt t="184025" x="8061325" y="5797550"/>
          <p14:tracePt t="184058" x="7983538" y="5786438"/>
          <p14:tracePt t="184090" x="7910513" y="5759450"/>
          <p14:tracePt t="184133" x="7899400" y="5759450"/>
          <p14:tracePt t="184157" x="7877175" y="5759450"/>
          <p14:tracePt t="184190" x="7754938" y="5786438"/>
          <p14:tracePt t="184224" x="7659688" y="5815013"/>
          <p14:tracePt t="184257" x="7559675" y="5830888"/>
          <p14:tracePt t="184261" x="7548563" y="5830888"/>
          <p14:tracePt t="184291" x="7493000" y="5848350"/>
          <p14:tracePt t="184326" x="7453313" y="5848350"/>
          <p14:tracePt t="184357" x="7386638" y="5859463"/>
          <p14:tracePt t="184392" x="7286625" y="5875338"/>
          <p14:tracePt t="184426" x="7191375" y="5875338"/>
          <p14:tracePt t="184430" x="7180263" y="5875338"/>
          <p14:tracePt t="184459" x="7107238" y="5903913"/>
          <p14:tracePt t="184463" x="7096125" y="5903913"/>
          <p14:tracePt t="184492" x="7058025" y="5903913"/>
          <p14:tracePt t="184497" x="7040563" y="5903913"/>
          <p14:tracePt t="184526" x="6929438" y="5903913"/>
          <p14:tracePt t="184559" x="6794500" y="5897563"/>
          <p14:tracePt t="184592" x="6678613" y="5859463"/>
          <p14:tracePt t="184630" x="6661150" y="5859463"/>
          <p14:tracePt t="184659" x="6623050" y="5842000"/>
          <p14:tracePt t="184663" x="6610350" y="5830888"/>
          <p14:tracePt t="184692" x="6527800" y="5803900"/>
          <p14:tracePt t="184698" x="6499225" y="5803900"/>
          <p14:tracePt t="184703" x="6465888" y="5786438"/>
          <p14:tracePt t="184726" x="6392863" y="5759450"/>
          <p14:tracePt t="184759" x="6232525" y="5664200"/>
          <p14:tracePt t="184793" x="6115050" y="5602288"/>
          <p14:tracePt t="184798" x="6097588" y="5591175"/>
          <p14:tracePt t="184826" x="6064250" y="5580063"/>
          <p14:tracePt t="185978" x="6037263" y="5580063"/>
          <p14:tracePt t="185988" x="6019800" y="5580063"/>
          <p14:tracePt t="186042" x="6008688" y="5568950"/>
          <p14:tracePt t="186089" x="6008688" y="5551488"/>
          <p14:tracePt t="186105" x="6008688" y="5540375"/>
          <p14:tracePt t="186124" x="5997575" y="5513388"/>
          <p14:tracePt t="186158" x="5964238" y="5356225"/>
          <p14:tracePt t="186162" x="5946775" y="5329238"/>
          <p14:tracePt t="186191" x="5930900" y="5183188"/>
          <p14:tracePt t="186193" x="5930900" y="5089525"/>
          <p14:tracePt t="186225" x="5930900" y="4860925"/>
          <p14:tracePt t="186258" x="5942013" y="4592638"/>
          <p14:tracePt t="186291" x="5942013" y="4364038"/>
          <p14:tracePt t="186324" x="5957888" y="4168775"/>
          <p14:tracePt t="186357" x="5975350" y="3973513"/>
          <p14:tracePt t="186390" x="6008688" y="3849688"/>
          <p14:tracePt t="186508" x="5986463" y="3860800"/>
          <p14:tracePt t="186516" x="5975350" y="3860800"/>
          <p14:tracePt t="186526" x="5946775" y="3900488"/>
          <p14:tracePt t="186560" x="5924550" y="4224338"/>
          <p14:tracePt t="186563" x="5924550" y="4313238"/>
          <p14:tracePt t="186593" x="5924550" y="4564063"/>
          <p14:tracePt t="186596" x="5924550" y="4630738"/>
          <p14:tracePt t="186626" x="5924550" y="4792663"/>
          <p14:tracePt t="186659" x="5924550" y="4832350"/>
          <p14:tracePt t="186762" x="5924550" y="4792663"/>
          <p14:tracePt t="186770" x="5924550" y="4703763"/>
          <p14:tracePt t="186793" x="5924550" y="4592638"/>
          <p14:tracePt t="186796" x="5924550" y="4503738"/>
          <p14:tracePt t="186828" x="5924550" y="4157663"/>
          <p14:tracePt t="186859" x="5924550" y="4106863"/>
          <p14:tracePt t="186922" x="5924550" y="4140200"/>
          <p14:tracePt t="186931" x="5924550" y="4157663"/>
          <p14:tracePt t="186960" x="5924550" y="4379913"/>
          <p14:tracePt t="186963" x="5924550" y="4497388"/>
          <p14:tracePt t="186992" x="5924550" y="4776788"/>
          <p14:tracePt t="186997" x="5942013" y="4872038"/>
          <p14:tracePt t="187027" x="5953125" y="4972050"/>
          <p14:tracePt t="187146" x="5953125" y="4932363"/>
          <p14:tracePt t="187155" x="5953125" y="4883150"/>
          <p14:tracePt t="187162" x="5953125" y="4854575"/>
          <p14:tracePt t="187193" x="5924550" y="4687888"/>
          <p14:tracePt t="187196" x="5924550" y="4619625"/>
          <p14:tracePt t="187204" x="5924550" y="4530725"/>
          <p14:tracePt t="187226" x="5924550" y="4386263"/>
          <p14:tracePt t="187260" x="5924550" y="4335463"/>
          <p14:tracePt t="187323" x="5924550" y="4341813"/>
          <p14:tracePt t="187331" x="5924550" y="4402138"/>
          <p14:tracePt t="187360" x="5924550" y="4603750"/>
          <p14:tracePt t="187363" x="5924550" y="4670425"/>
          <p14:tracePt t="187392" x="5924550" y="4838700"/>
          <p14:tracePt t="187398" x="5924550" y="4865688"/>
          <p14:tracePt t="187426" x="5924550" y="4938713"/>
          <p14:tracePt t="187514" x="5924550" y="4927600"/>
          <p14:tracePt t="187524" x="5924550" y="4887913"/>
          <p14:tracePt t="187531" x="5924550" y="4838700"/>
          <p14:tracePt t="187559" x="5908675" y="4614863"/>
          <p14:tracePt t="187563" x="5908675" y="4564063"/>
          <p14:tracePt t="187592" x="5908675" y="4424363"/>
          <p14:tracePt t="187598" x="5908675" y="4397375"/>
          <p14:tracePt t="187626" x="5908675" y="4291013"/>
          <p14:tracePt t="187706" x="5880100" y="4319588"/>
          <p14:tracePt t="187714" x="5864225" y="4330700"/>
          <p14:tracePt t="187724" x="5864225" y="4368800"/>
          <p14:tracePt t="187757" x="5864225" y="4687888"/>
          <p14:tracePt t="187791" x="5864225" y="4821238"/>
          <p14:tracePt t="187794" x="5875338" y="4838700"/>
          <p14:tracePt t="187824" x="5875338" y="4860925"/>
          <p14:tracePt t="187898" x="5875338" y="4854575"/>
          <p14:tracePt t="187914" x="5875338" y="4810125"/>
          <p14:tracePt t="187926" x="5875338" y="4721225"/>
          <p14:tracePt t="187959" x="5875338" y="4430713"/>
          <p14:tracePt t="187964" x="5875338" y="4341813"/>
          <p14:tracePt t="187993" x="5875338" y="4202113"/>
          <p14:tracePt t="187997" x="5875338" y="4135438"/>
          <p14:tracePt t="188026" x="5875338" y="4079875"/>
          <p14:tracePt t="188074" x="5864225" y="4102100"/>
          <p14:tracePt t="188093" x="5846763" y="4217988"/>
          <p14:tracePt t="188126" x="5846763" y="4470400"/>
          <p14:tracePt t="188131" x="5846763" y="4537075"/>
          <p14:tracePt t="188159" x="5846763" y="4681538"/>
          <p14:tracePt t="188163" x="5846763" y="4692650"/>
          <p14:tracePt t="188193" x="5846763" y="4721225"/>
          <p14:tracePt t="188267" x="5853113" y="4721225"/>
          <p14:tracePt t="188282" x="5853113" y="4710113"/>
          <p14:tracePt t="188292" x="5853113" y="4670425"/>
          <p14:tracePt t="188326" x="5853113" y="4552950"/>
          <p14:tracePt t="188330" x="5853113" y="4537075"/>
          <p14:tracePt t="188359" x="5853113" y="4525963"/>
          <p14:tracePt t="188410" x="5853113" y="4530725"/>
          <p14:tracePt t="188427" x="5853113" y="4643438"/>
          <p14:tracePt t="188460" x="5891213" y="4916488"/>
          <p14:tracePt t="188469" x="5908675" y="4949825"/>
          <p14:tracePt t="188493" x="5908675" y="4987925"/>
          <p14:tracePt t="188558" x="5919788" y="4987925"/>
          <p14:tracePt t="188574" x="5919788" y="4965700"/>
          <p14:tracePt t="188592" x="5919788" y="4854575"/>
          <p14:tracePt t="188626" x="5919788" y="4581525"/>
          <p14:tracePt t="188631" x="5919788" y="4552950"/>
          <p14:tracePt t="188662" x="5919788" y="4364038"/>
          <p14:tracePt t="188692" x="5919788" y="4308475"/>
          <p14:tracePt t="188765" x="5919788" y="4330700"/>
          <p14:tracePt t="188773" x="5919788" y="4419600"/>
          <p14:tracePt t="188790" x="5919788" y="4575175"/>
          <p14:tracePt t="188823" x="5953125" y="4832350"/>
          <p14:tracePt t="188856" x="6002338" y="5011738"/>
          <p14:tracePt t="188890" x="6013450" y="5022850"/>
          <p14:tracePt t="188941" x="6013450" y="5016500"/>
          <p14:tracePt t="188957" x="6013450" y="4987925"/>
          <p14:tracePt t="188990" x="6013450" y="4776788"/>
          <p14:tracePt t="189023" x="6013450" y="4564063"/>
          <p14:tracePt t="189056" x="6013450" y="4279900"/>
          <p14:tracePt t="189093" x="6013450" y="4140200"/>
          <p14:tracePt t="189166" x="6013450" y="4195763"/>
          <p14:tracePt t="189174" x="6013450" y="4264025"/>
          <p14:tracePt t="189193" x="6013450" y="4397375"/>
          <p14:tracePt t="189226" x="6013450" y="4737100"/>
          <p14:tracePt t="189231" x="6013450" y="4803775"/>
          <p14:tracePt t="189259" x="6013450" y="4932363"/>
          <p14:tracePt t="189264" x="6013450" y="4972050"/>
          <p14:tracePt t="189293" x="6013450" y="4999038"/>
          <p14:tracePt t="189374" x="6013450" y="4943475"/>
          <p14:tracePt t="189382" x="6013450" y="4899025"/>
          <p14:tracePt t="189392" x="6013450" y="4832350"/>
          <p14:tracePt t="189426" x="6013450" y="4637088"/>
          <p14:tracePt t="189431" x="6013450" y="4592638"/>
          <p14:tracePt t="189459" x="6013450" y="4430713"/>
          <p14:tracePt t="189463" x="6013450" y="4397375"/>
          <p14:tracePt t="189492" x="6013450" y="4364038"/>
          <p14:tracePt t="189526" x="6013450" y="4346575"/>
          <p14:tracePt t="189566" x="5991225" y="4357688"/>
          <p14:tracePt t="189592" x="5957888" y="4508500"/>
          <p14:tracePt t="189625" x="5957888" y="4737100"/>
          <p14:tracePt t="189630" x="5957888" y="4803775"/>
          <p14:tracePt t="189659" x="5957888" y="5005388"/>
          <p14:tracePt t="189663" x="5957888" y="5072063"/>
          <p14:tracePt t="189692" x="5957888" y="5122863"/>
          <p14:tracePt t="189696" x="5957888" y="5138738"/>
          <p14:tracePt t="189775" x="5957888" y="5100638"/>
          <p14:tracePt t="189782" x="5924550" y="5049838"/>
          <p14:tracePt t="189792" x="5908675" y="4983163"/>
          <p14:tracePt t="189826" x="5829300" y="4781550"/>
          <p14:tracePt t="189830" x="5829300" y="4754563"/>
          <p14:tracePt t="189859" x="5795963" y="4608513"/>
          <p14:tracePt t="189863" x="5795963" y="4559300"/>
          <p14:tracePt t="189891" x="5795963" y="4475163"/>
          <p14:tracePt t="189894" x="5795963" y="4464050"/>
          <p14:tracePt t="189925" x="5795963" y="4452938"/>
          <p14:tracePt t="189965" x="5780088" y="4459288"/>
          <p14:tracePt t="189991" x="5762625" y="4552950"/>
          <p14:tracePt t="190024" x="5751513" y="4803775"/>
          <p14:tracePt t="190058" x="5751513" y="5056188"/>
          <p14:tracePt t="190091" x="5773738" y="5195888"/>
          <p14:tracePt t="190124" x="5773738" y="5211763"/>
          <p14:tracePt t="190237" x="5784850" y="5211763"/>
          <p14:tracePt t="190247" x="5784850" y="5200650"/>
          <p14:tracePt t="190258" x="5802313" y="5156200"/>
          <p14:tracePt t="190293" x="5802313" y="4865688"/>
          <p14:tracePt t="190297" x="5818188" y="4814888"/>
          <p14:tracePt t="190326" x="5886450" y="4559300"/>
          <p14:tracePt t="190359" x="5902325" y="4364038"/>
          <p14:tracePt t="190393" x="5902325" y="4319588"/>
          <p14:tracePt t="190478" x="5902325" y="4308475"/>
          <p14:tracePt t="190496" x="5902325" y="4313238"/>
          <p14:tracePt t="190503" x="5891213" y="4357688"/>
          <p14:tracePt t="190527" x="5891213" y="4603750"/>
          <p14:tracePt t="190559" x="5875338" y="4854575"/>
          <p14:tracePt t="190593" x="5875338" y="4949825"/>
          <p14:tracePt t="190599" x="5875338" y="4965700"/>
          <p14:tracePt t="190626" x="5875338" y="5033963"/>
          <p14:tracePt t="190630" x="5875338" y="5078413"/>
          <p14:tracePt t="190659" x="5864225" y="5111750"/>
          <p14:tracePt t="190768" x="5835650" y="5127625"/>
          <p14:tracePt t="190776" x="5824538" y="5127625"/>
          <p14:tracePt t="190894" x="5807075" y="5156200"/>
          <p14:tracePt t="190902" x="5807075" y="5167313"/>
          <p14:tracePt t="190926" x="5807075" y="5222875"/>
          <p14:tracePt t="190959" x="5807075" y="5318125"/>
          <p14:tracePt t="190992" x="5807075" y="5384800"/>
          <p14:tracePt t="191026" x="5807075" y="5395913"/>
          <p14:tracePt t="191102" x="5818188" y="5440363"/>
          <p14:tracePt t="191110" x="5818188" y="5451475"/>
          <p14:tracePt t="191135" x="5829300" y="5468938"/>
          <p14:tracePt t="191159" x="5842000" y="5480050"/>
          <p14:tracePt t="191194" x="5880100" y="5518150"/>
          <p14:tracePt t="191246" x="5891213" y="5529263"/>
          <p14:tracePt t="191278" x="5908675" y="5529263"/>
          <p14:tracePt t="191294" x="5935663" y="5529263"/>
          <p14:tracePt t="191326" x="5997575" y="5495925"/>
          <p14:tracePt t="191359" x="6081713" y="5429250"/>
          <p14:tracePt t="191392" x="6159500" y="5251450"/>
          <p14:tracePt t="191426" x="6226175" y="5011738"/>
          <p14:tracePt t="191430" x="6226175" y="4943475"/>
          <p14:tracePt t="191460" x="6243638" y="4799013"/>
          <p14:tracePt t="191465" x="6243638" y="4732338"/>
          <p14:tracePt t="191492" x="6243638" y="4464050"/>
          <p14:tracePt t="191526" x="6208713" y="4113213"/>
          <p14:tracePt t="191530" x="6192838" y="4040188"/>
          <p14:tracePt t="191560" x="6164263" y="3973513"/>
          <p14:tracePt t="191564" x="6148388" y="3922713"/>
          <p14:tracePt t="191593" x="6137275" y="3867150"/>
          <p14:tracePt t="191596" x="6108700" y="3856038"/>
          <p14:tracePt t="191626" x="6048375" y="3698875"/>
          <p14:tracePt t="191657" x="6024563" y="3643313"/>
          <p14:tracePt t="191712" x="6008688" y="3632200"/>
          <p14:tracePt t="191728" x="5986463" y="3632200"/>
          <p14:tracePt t="191759" x="5891213" y="3694113"/>
          <p14:tracePt t="191763" x="5846763" y="3727450"/>
          <p14:tracePt t="191793" x="5768975" y="3783013"/>
          <p14:tracePt t="191796" x="5740400" y="3816350"/>
          <p14:tracePt t="191826" x="5622925" y="3978275"/>
          <p14:tracePt t="191859" x="5511800" y="4268788"/>
          <p14:tracePt t="191892" x="5438775" y="4575175"/>
          <p14:tracePt t="191926" x="5438775" y="4787900"/>
          <p14:tracePt t="191932" x="5438775" y="4854575"/>
          <p14:tracePt t="191957" x="5438775" y="4994275"/>
          <p14:tracePt t="191990" x="5451475" y="5229225"/>
          <p14:tracePt t="191993" x="5484813" y="5278438"/>
          <p14:tracePt t="192023" x="5551488" y="5402263"/>
          <p14:tracePt t="192025" x="5551488" y="5418138"/>
          <p14:tracePt t="192058" x="5640388" y="5535613"/>
          <p14:tracePt t="192090" x="5791200" y="5641975"/>
          <p14:tracePt t="192123" x="5897563" y="5748338"/>
          <p14:tracePt t="192157" x="6048375" y="5781675"/>
          <p14:tracePt t="192190" x="6086475" y="5792788"/>
          <p14:tracePt t="192193" x="6115050" y="5792788"/>
          <p14:tracePt t="192224" x="6137275" y="5803900"/>
          <p14:tracePt t="192257" x="6288088" y="5770563"/>
          <p14:tracePt t="192290" x="6516688" y="5513388"/>
          <p14:tracePt t="192324" x="6565900" y="5311775"/>
          <p14:tracePt t="192357" x="6565900" y="5027613"/>
          <p14:tracePt t="192361" x="6565900" y="4960938"/>
          <p14:tracePt t="192392" x="6565900" y="4710113"/>
          <p14:tracePt t="192396" x="6565900" y="4643438"/>
          <p14:tracePt t="192428" x="6521450" y="4408488"/>
          <p14:tracePt t="192459" x="6450013" y="4229100"/>
          <p14:tracePt t="192492" x="6321425" y="4051300"/>
          <p14:tracePt t="192526" x="6186488" y="3867150"/>
          <p14:tracePt t="192531" x="6153150" y="3833813"/>
          <p14:tracePt t="192557" x="6097588" y="3778250"/>
          <p14:tracePt t="192562" x="6097588" y="3767138"/>
          <p14:tracePt t="192591" x="6086475" y="3738563"/>
          <p14:tracePt t="192625" x="6053138" y="3722688"/>
          <p14:tracePt t="192658" x="5975350" y="3722688"/>
          <p14:tracePt t="192693" x="5702300" y="3922713"/>
          <p14:tracePt t="192698" x="5640388" y="4000500"/>
          <p14:tracePt t="192724" x="5589588" y="4179888"/>
          <p14:tracePt t="192759" x="5556250" y="4435475"/>
          <p14:tracePt t="192763" x="5556250" y="4525963"/>
          <p14:tracePt t="192792" x="5556250" y="4799013"/>
          <p14:tracePt t="192798" x="5556250" y="4894263"/>
          <p14:tracePt t="192826" x="5595938" y="5022850"/>
          <p14:tracePt t="192859" x="5611813" y="5060950"/>
          <p14:tracePt t="192913" x="5622925" y="5056188"/>
          <p14:tracePt t="192929" x="5634038" y="5056188"/>
          <p14:tracePt t="192957" x="5673725" y="5045075"/>
          <p14:tracePt t="192992" x="5691188" y="5033963"/>
          <p14:tracePt t="192997" x="5702300" y="5005388"/>
          <p14:tracePt t="193026" x="5702300" y="4987925"/>
          <p14:tracePt t="193172" x="5680075" y="4999038"/>
          <p14:tracePt t="193180" x="5680075" y="5027613"/>
          <p14:tracePt t="193193" x="5680075" y="5072063"/>
          <p14:tracePt t="193196" x="5680075" y="5138738"/>
          <p14:tracePt t="193226" x="5680075" y="5351463"/>
          <p14:tracePt t="193259" x="5702300" y="5462588"/>
          <p14:tracePt t="193293" x="5768975" y="5608638"/>
          <p14:tracePt t="193298" x="5780088" y="5619750"/>
          <p14:tracePt t="193326" x="5835650" y="5735638"/>
          <p14:tracePt t="193330" x="5846763" y="5748338"/>
          <p14:tracePt t="193359" x="5891213" y="5848350"/>
          <p14:tracePt t="193363" x="5902325" y="5859463"/>
          <p14:tracePt t="193395" x="5986463" y="5932488"/>
          <p14:tracePt t="193427" x="6002338" y="5954713"/>
          <p14:tracePt t="193459" x="6053138" y="5992813"/>
          <p14:tracePt t="193493" x="6081713" y="6010275"/>
          <p14:tracePt t="193618" x="6092825" y="6010275"/>
          <p14:tracePt t="193634" x="6103938" y="5999163"/>
          <p14:tracePt t="193659" x="6103938" y="5965825"/>
          <p14:tracePt t="193694" x="6103938" y="5897563"/>
          <p14:tracePt t="193726" x="6103938" y="5870575"/>
          <p14:tracePt t="193730" x="6103938" y="5830888"/>
          <p14:tracePt t="193759" x="6103938" y="5803900"/>
          <p14:tracePt t="193764" x="6103938" y="5792788"/>
          <p14:tracePt t="193793" x="6103938" y="5764213"/>
          <p14:tracePt t="193858" x="6103938" y="5753100"/>
          <p14:tracePt t="193867" x="6103938" y="5741988"/>
          <p14:tracePt t="193893" x="6119813" y="5730875"/>
          <p14:tracePt t="194050" x="6130925" y="5730875"/>
          <p14:tracePt t="194058" x="6142038" y="5735638"/>
          <p14:tracePt t="194067" x="6153150" y="5748338"/>
          <p14:tracePt t="194093" x="6197600" y="5764213"/>
          <p14:tracePt t="194126" x="6237288" y="5792788"/>
          <p14:tracePt t="194290" x="6248400" y="5792788"/>
          <p14:tracePt t="194306" x="6265863" y="5803900"/>
          <p14:tracePt t="194326" x="6276975" y="5803900"/>
          <p14:tracePt t="194402" x="6288088" y="5803900"/>
          <p14:tracePt t="194418" x="6315075" y="5803900"/>
          <p14:tracePt t="194426" x="6326188" y="5803900"/>
          <p14:tracePt t="194459" x="6376988" y="5803900"/>
          <p14:tracePt t="194492" x="6403975" y="5803900"/>
          <p14:tracePt t="194526" x="6483350" y="5803900"/>
          <p14:tracePt t="194560" x="6577013" y="5803900"/>
          <p14:tracePt t="194592" x="6634163" y="5797550"/>
          <p14:tracePt t="194626" x="6711950" y="5797550"/>
          <p14:tracePt t="194632" x="6738938" y="5797550"/>
          <p14:tracePt t="194659" x="6811963" y="5797550"/>
          <p14:tracePt t="194664" x="6851650" y="5797550"/>
          <p14:tracePt t="194692" x="6907213" y="5797550"/>
          <p14:tracePt t="194696" x="6918325" y="5797550"/>
          <p14:tracePt t="194724" x="6985000" y="5797550"/>
          <p14:tracePt t="194727" x="7013575" y="5797550"/>
          <p14:tracePt t="194757" x="7069138" y="5797550"/>
          <p14:tracePt t="194821" x="7091363" y="5797550"/>
          <p14:tracePt t="194831" x="7107238" y="5797550"/>
          <p14:tracePt t="194858" x="7146925" y="5797550"/>
          <p14:tracePt t="194891" x="7202488" y="5803900"/>
          <p14:tracePt t="194924" x="7286625" y="5830888"/>
          <p14:tracePt t="194927" x="7297738" y="5848350"/>
          <p14:tracePt t="194959" x="7380288" y="5859463"/>
          <p14:tracePt t="194993" x="7391400" y="5859463"/>
          <p14:tracePt t="195027" x="7404100" y="5859463"/>
          <p14:tracePt t="195032" x="7419975" y="5859463"/>
          <p14:tracePt t="195059" x="7470775" y="5859463"/>
          <p14:tracePt t="195064" x="7486650" y="5859463"/>
          <p14:tracePt t="195093" x="7515225" y="5859463"/>
          <p14:tracePt t="195096" x="7542213" y="5859463"/>
          <p14:tracePt t="195128" x="7593013" y="5859463"/>
          <p14:tracePt t="195190" x="7604125" y="5859463"/>
          <p14:tracePt t="195207" x="7621588" y="5859463"/>
          <p14:tracePt t="195226" x="7632700" y="5859463"/>
          <p14:tracePt t="195286" x="7643813" y="5859463"/>
          <p14:tracePt t="195318" x="7654925" y="5859463"/>
          <p14:tracePt t="195335" x="7670800" y="5859463"/>
          <p14:tracePt t="195360" x="7681913" y="5859463"/>
          <p14:tracePt t="195392" x="7732713" y="5859463"/>
          <p14:tracePt t="195426" x="7788275" y="5859463"/>
          <p14:tracePt t="195430" x="7799388" y="5859463"/>
          <p14:tracePt t="195460" x="7883525" y="5859463"/>
          <p14:tracePt t="195463" x="7916863" y="5875338"/>
          <p14:tracePt t="195492" x="8005763" y="5875338"/>
          <p14:tracePt t="195497" x="8016875" y="5875338"/>
          <p14:tracePt t="195526" x="8078788" y="5875338"/>
          <p14:tracePt t="195559" x="8185150" y="5886450"/>
          <p14:tracePt t="195592" x="8251825" y="5886450"/>
          <p14:tracePt t="195599" x="8267700" y="5886450"/>
          <p14:tracePt t="195626" x="8334375" y="5886450"/>
          <p14:tracePt t="195630" x="8391525" y="5886450"/>
          <p14:tracePt t="195659" x="8485188" y="5919788"/>
          <p14:tracePt t="195692" x="8551863" y="5948363"/>
          <p14:tracePt t="195723" x="8575675" y="5959475"/>
          <p14:tracePt t="195757" x="8591550" y="5970588"/>
          <p14:tracePt t="195878" x="8602663" y="5970588"/>
          <p14:tracePt t="195942" x="8602663" y="5965825"/>
          <p14:tracePt t="195958" x="8580438" y="5919788"/>
          <p14:tracePt t="195966" x="8551863" y="5919788"/>
          <p14:tracePt t="195993" x="8413750" y="5830888"/>
          <p14:tracePt t="196026" x="8312150" y="5786438"/>
          <p14:tracePt t="196030" x="8296275" y="5786438"/>
          <p14:tracePt t="196059" x="8274050" y="5786438"/>
          <p14:tracePt t="196063" x="8262938" y="5786438"/>
          <p14:tracePt t="196095" x="8167688" y="5775325"/>
          <p14:tracePt t="196126" x="8128000" y="5775325"/>
          <p14:tracePt t="196159" x="8061325" y="5775325"/>
          <p14:tracePt t="196193" x="8023225" y="5775325"/>
          <p14:tracePt t="196226" x="7950200" y="5775325"/>
          <p14:tracePt t="196230" x="7939088" y="5775325"/>
          <p14:tracePt t="196259" x="7883525" y="5775325"/>
          <p14:tracePt t="196264" x="7872413" y="5781675"/>
          <p14:tracePt t="196292" x="7766050" y="5797550"/>
          <p14:tracePt t="196296" x="7737475" y="5826125"/>
          <p14:tracePt t="196326" x="7610475" y="5853113"/>
          <p14:tracePt t="196359" x="7526338" y="5881688"/>
          <p14:tracePt t="196393" x="7515225" y="5881688"/>
          <p14:tracePt t="196425" x="7486650" y="5881688"/>
          <p14:tracePt t="196430" x="7448550" y="5881688"/>
          <p14:tracePt t="196459" x="7375525" y="5881688"/>
          <p14:tracePt t="196464" x="7364413" y="5892800"/>
          <p14:tracePt t="196493" x="7297738" y="5892800"/>
          <p14:tracePt t="196496" x="7286625" y="5892800"/>
          <p14:tracePt t="196534" x="7269163" y="5892800"/>
          <p14:tracePt t="196559" x="7231063" y="5892800"/>
          <p14:tracePt t="196594" x="7096125" y="5908675"/>
          <p14:tracePt t="196626" x="7013575" y="5908675"/>
          <p14:tracePt t="196630" x="6985000" y="5908675"/>
          <p14:tracePt t="196659" x="6934200" y="5908675"/>
          <p14:tracePt t="196665" x="6923088" y="5908675"/>
          <p14:tracePt t="196692" x="6884988" y="5908675"/>
          <p14:tracePt t="196696" x="6867525" y="5908675"/>
          <p14:tracePt t="196723" x="6783388" y="5908675"/>
          <p14:tracePt t="196725" x="6767513" y="5908675"/>
          <p14:tracePt t="196761" x="6756400" y="5903913"/>
          <p14:tracePt t="196792" x="6745288" y="5892800"/>
          <p14:tracePt t="196826" x="6672263" y="5837238"/>
          <p14:tracePt t="196830" x="6661150" y="5819775"/>
          <p14:tracePt t="196862" x="6605588" y="5808663"/>
          <p14:tracePt t="196903" x="6594475" y="5808663"/>
          <p14:tracePt t="196926" x="6565900" y="5797550"/>
          <p14:tracePt t="196960" x="6488113" y="5781675"/>
          <p14:tracePt t="196992" x="6461125" y="5770563"/>
          <p14:tracePt t="197026" x="6365875" y="5759450"/>
          <p14:tracePt t="197030" x="6315075" y="5741988"/>
          <p14:tracePt t="197060" x="6248400" y="5724525"/>
          <p14:tracePt t="197063" x="6232525" y="5724525"/>
          <p14:tracePt t="197092" x="6208713" y="5697538"/>
          <p14:tracePt t="197159" x="6197600" y="5697538"/>
          <p14:tracePt t="197193" x="6181725" y="5697538"/>
          <p14:tracePt t="197332" x="6192838" y="5697538"/>
          <p14:tracePt t="197348" x="6237288" y="5724525"/>
          <p14:tracePt t="197356" x="6281738" y="5741988"/>
          <p14:tracePt t="197389" x="6354763" y="5781675"/>
          <p14:tracePt t="197422" x="6438900" y="5797550"/>
          <p14:tracePt t="197424" x="6450013" y="5797550"/>
          <p14:tracePt t="197456" x="6505575" y="5797550"/>
          <p14:tracePt t="197489" x="6599238" y="5797550"/>
          <p14:tracePt t="197523" x="6756400" y="5797550"/>
          <p14:tracePt t="197557" x="6840538" y="5797550"/>
          <p14:tracePt t="197590" x="6907213" y="5797550"/>
          <p14:tracePt t="197624" x="6973888" y="5797550"/>
          <p14:tracePt t="197626" x="7000875" y="5797550"/>
          <p14:tracePt t="197657" x="7135813" y="5797550"/>
          <p14:tracePt t="197690" x="7208838" y="5786438"/>
          <p14:tracePt t="197727" x="7258050" y="5786438"/>
          <p14:tracePt t="197852" x="7253288" y="5786438"/>
          <p14:tracePt t="197866" x="7208838" y="5786438"/>
          <p14:tracePt t="197892" x="7069138" y="5786438"/>
          <p14:tracePt t="197926" x="6900863" y="5759450"/>
          <p14:tracePt t="198027" x="6889750" y="5759450"/>
          <p14:tracePt t="198042" x="6878638" y="5759450"/>
          <p14:tracePt t="198090" x="6834188" y="5759450"/>
          <p14:tracePt t="198099" x="6823075" y="5759450"/>
          <p14:tracePt t="198124" x="6805613" y="5759450"/>
          <p14:tracePt t="198157" x="6794500" y="5759450"/>
          <p14:tracePt t="198265" x="6794500" y="5764213"/>
          <p14:tracePt t="198281" x="6818313" y="5775325"/>
          <p14:tracePt t="198291" x="6845300" y="5775325"/>
          <p14:tracePt t="198324" x="6985000" y="5792788"/>
          <p14:tracePt t="198357" x="7058025" y="5837238"/>
          <p14:tracePt t="198361" x="7069138" y="5837238"/>
          <p14:tracePt t="198458" x="7069138" y="5830888"/>
          <p14:tracePt t="198466" x="7062788" y="5830888"/>
          <p14:tracePt t="198492" x="6918325" y="5781675"/>
          <p14:tracePt t="198499" x="6851650" y="5781675"/>
          <p14:tracePt t="198526" x="6723063" y="5764213"/>
          <p14:tracePt t="198530" x="6705600" y="5764213"/>
          <p14:tracePt t="198559" x="6667500" y="5764213"/>
          <p14:tracePt t="198595" x="6645275" y="5764213"/>
          <p14:tracePt t="198713" x="6683375" y="5786438"/>
          <p14:tracePt t="198721" x="6694488" y="5797550"/>
          <p14:tracePt t="198729" x="6738938" y="5797550"/>
          <p14:tracePt t="198756" x="6862763" y="5797550"/>
          <p14:tracePt t="198790" x="6978650" y="5797550"/>
          <p14:tracePt t="198795" x="6989763" y="5797550"/>
          <p14:tracePt t="198826" x="7000875" y="5797550"/>
          <p14:tracePt t="198859" x="7107238" y="5797550"/>
          <p14:tracePt t="198892" x="7258050" y="5786438"/>
          <p14:tracePt t="198926" x="7391400" y="5764213"/>
          <p14:tracePt t="198930" x="7408863" y="5764213"/>
          <p14:tracePt t="198959" x="7508875" y="5764213"/>
          <p14:tracePt t="198964" x="7537450" y="5764213"/>
          <p14:tracePt t="198993" x="7593013" y="5764213"/>
          <p14:tracePt t="198996" x="7604125" y="5764213"/>
          <p14:tracePt t="199026" x="7670800" y="5735638"/>
          <p14:tracePt t="199059" x="7699375" y="5724525"/>
          <p14:tracePt t="199094" x="7766050" y="5697538"/>
          <p14:tracePt t="199126" x="7839075" y="5697538"/>
          <p14:tracePt t="199130" x="7899400" y="5664200"/>
          <p14:tracePt t="199159" x="8005763" y="5635625"/>
          <p14:tracePt t="199165" x="8078788" y="5597525"/>
          <p14:tracePt t="199192" x="8185150" y="5551488"/>
          <p14:tracePt t="199195" x="8234363" y="5551488"/>
          <p14:tracePt t="199202" x="8245475" y="5535613"/>
          <p14:tracePt t="199226" x="8285163" y="5535613"/>
          <p14:tracePt t="199291" x="8312150" y="5535613"/>
          <p14:tracePt t="199298" x="8329613" y="5535613"/>
          <p14:tracePt t="199326" x="8396288" y="5535613"/>
          <p14:tracePt t="199330" x="8407400" y="5535613"/>
          <p14:tracePt t="199359" x="8474075" y="5535613"/>
          <p14:tracePt t="199393" x="8502650" y="5535613"/>
          <p14:tracePt t="199396" x="8513763" y="5535613"/>
          <p14:tracePt t="199426" x="8529638" y="5535613"/>
          <p14:tracePt t="199595" x="8529638" y="5546725"/>
          <p14:tracePt t="199613" x="8518525" y="5557838"/>
          <p14:tracePt t="199626" x="8491538" y="5586413"/>
          <p14:tracePt t="199661" x="8435975" y="5613400"/>
          <p14:tracePt t="199692" x="8413750" y="5697538"/>
          <p14:tracePt t="199725" x="8413750" y="5775325"/>
          <p14:tracePt t="199758" x="8413750" y="5842000"/>
          <p14:tracePt t="199849" x="8413750" y="5870575"/>
          <p14:tracePt t="199858" x="8413750" y="5881688"/>
          <p14:tracePt t="199865" x="8413750" y="5897563"/>
          <p14:tracePt t="199961" x="8396288" y="5897563"/>
          <p14:tracePt t="199977" x="8374063" y="5897563"/>
          <p14:tracePt t="199991" x="8356600" y="5897563"/>
          <p14:tracePt t="199993" x="8329613" y="5897563"/>
          <p14:tracePt t="200025" x="8218488" y="5897563"/>
          <p14:tracePt t="200058" x="8116888" y="5826125"/>
          <p14:tracePt t="200091" x="7932738" y="5748338"/>
          <p14:tracePt t="200124" x="7905750" y="5748338"/>
          <p14:tracePt t="200169" x="7877175" y="5748338"/>
          <p14:tracePt t="200191" x="7827963" y="5748338"/>
          <p14:tracePt t="200193" x="7777163" y="5748338"/>
          <p14:tracePt t="200225" x="7464425" y="5748338"/>
          <p14:tracePt t="200258" x="7335838" y="5748338"/>
          <p14:tracePt t="200291" x="7264400" y="5753100"/>
          <p14:tracePt t="200324" x="7124700" y="5848350"/>
          <p14:tracePt t="200329" x="7073900" y="5881688"/>
          <p14:tracePt t="200357" x="7035800" y="5919788"/>
          <p14:tracePt t="200390" x="6978650" y="5932488"/>
          <p14:tracePt t="200394" x="6967538" y="5948363"/>
          <p14:tracePt t="200425" x="6851650" y="5948363"/>
          <p14:tracePt t="200457" x="6750050" y="5976938"/>
          <p14:tracePt t="200491" x="6700838" y="5976938"/>
          <p14:tracePt t="200526" x="6610350" y="5965825"/>
          <p14:tracePt t="200557" x="6543675" y="5937250"/>
          <p14:tracePt t="200561" x="6532563" y="5937250"/>
          <p14:tracePt t="200591" x="6461125" y="5892800"/>
          <p14:tracePt t="200594" x="6432550" y="5875338"/>
          <p14:tracePt t="200625" x="6348413" y="5808663"/>
          <p14:tracePt t="200658" x="6337300" y="5797550"/>
          <p14:tracePt t="200691" x="6292850" y="5781675"/>
          <p14:tracePt t="200726" x="6281738" y="5770563"/>
          <p14:tracePt t="200757" x="6186488" y="5753100"/>
          <p14:tracePt t="200790" x="6137275" y="5753100"/>
          <p14:tracePt t="200824" x="6119813" y="5753100"/>
          <p14:tracePt t="200958" x="6142038" y="5764213"/>
          <p14:tracePt t="200966" x="6175375" y="5781675"/>
          <p14:tracePt t="200993" x="6270625" y="5826125"/>
          <p14:tracePt t="201026" x="6321425" y="5870575"/>
          <p14:tracePt t="201060" x="6403975" y="5881688"/>
          <p14:tracePt t="201063" x="6415088" y="5881688"/>
          <p14:tracePt t="201092" x="6521450" y="5881688"/>
          <p14:tracePt t="201098" x="6572250" y="5881688"/>
          <p14:tracePt t="201126" x="6667500" y="5881688"/>
          <p14:tracePt t="201160" x="6705600" y="5881688"/>
          <p14:tracePt t="201192" x="6873875" y="5897563"/>
          <p14:tracePt t="201198" x="6923088" y="5897563"/>
          <p14:tracePt t="201226" x="7107238" y="5897563"/>
          <p14:tracePt t="201230" x="7135813" y="5897563"/>
          <p14:tracePt t="201259" x="7224713" y="5897563"/>
          <p14:tracePt t="201263" x="7253288" y="5897563"/>
          <p14:tracePt t="201295" x="7364413" y="5897563"/>
          <p14:tracePt t="201327" x="7481888" y="5897563"/>
          <p14:tracePt t="201360" x="7559675" y="5897563"/>
          <p14:tracePt t="201392" x="7637463" y="5892800"/>
          <p14:tracePt t="201399" x="7654925" y="5892800"/>
          <p14:tracePt t="201426" x="7721600" y="5892800"/>
          <p14:tracePt t="201430" x="7732713" y="5892800"/>
          <p14:tracePt t="201459" x="7783513" y="5892800"/>
          <p14:tracePt t="201463" x="7794625" y="5892800"/>
          <p14:tracePt t="201495" x="7861300" y="5881688"/>
          <p14:tracePt t="201526" x="7954963" y="5881688"/>
          <p14:tracePt t="201560" x="8039100" y="5826125"/>
          <p14:tracePt t="201593" x="8094663" y="5797550"/>
          <p14:tracePt t="201598" x="8105775" y="5797550"/>
          <p14:tracePt t="201626" x="8174038" y="5753100"/>
          <p14:tracePt t="201630" x="8189913" y="5753100"/>
          <p14:tracePt t="201659" x="8218488" y="5753100"/>
          <p14:tracePt t="201663" x="8245475" y="5741988"/>
          <p14:tracePt t="201692" x="8312150" y="5724525"/>
          <p14:tracePt t="201696" x="8340725" y="5724525"/>
          <p14:tracePt t="201723" x="8413750" y="5724525"/>
          <p14:tracePt t="201726" x="8424863" y="5724525"/>
          <p14:tracePt t="201806" x="8451850" y="5724525"/>
          <p14:tracePt t="201815" x="8462963" y="5724525"/>
          <p14:tracePt t="201826" x="8491538" y="5735638"/>
          <p14:tracePt t="201859" x="8518525" y="5748338"/>
          <p14:tracePt t="201894" x="8529638" y="5759450"/>
          <p14:tracePt t="201926" x="8529638" y="5770563"/>
          <p14:tracePt t="201960" x="8547100" y="5815013"/>
          <p14:tracePt t="201992" x="8569325" y="5826125"/>
          <p14:tracePt t="202076" x="8564563" y="5826125"/>
          <p14:tracePt t="202084" x="8535988" y="5815013"/>
          <p14:tracePt t="202092" x="8507413" y="5803900"/>
          <p14:tracePt t="202122" x="8413750" y="5775325"/>
          <p14:tracePt t="202158" x="8201025" y="5759450"/>
          <p14:tracePt t="202190" x="8101013" y="5759450"/>
          <p14:tracePt t="202224" x="8061325" y="5759450"/>
          <p14:tracePt t="202287" x="8034338" y="5759450"/>
          <p14:tracePt t="202293" x="8023225" y="5741988"/>
          <p14:tracePt t="202324" x="8012113" y="5730875"/>
          <p14:tracePt t="202357" x="7939088" y="5719763"/>
          <p14:tracePt t="202390" x="7861300" y="5719763"/>
          <p14:tracePt t="202426" x="7794625" y="5719763"/>
          <p14:tracePt t="202430" x="7783513" y="5719763"/>
          <p14:tracePt t="202460" x="7743825" y="5753100"/>
          <p14:tracePt t="202463" x="7726363" y="5764213"/>
          <p14:tracePt t="202749" x="7699375" y="5775325"/>
          <p14:tracePt t="202758" x="7688263" y="5775325"/>
          <p14:tracePt t="202765" x="7693025" y="5775325"/>
          <p14:tracePt t="202791" x="7827963" y="5775325"/>
          <p14:tracePt t="202824" x="8039100" y="5764213"/>
          <p14:tracePt t="202858" x="8116888" y="5753100"/>
          <p14:tracePt t="202891" x="8156575" y="5753100"/>
          <p14:tracePt t="202894" x="8174038" y="5753100"/>
          <p14:tracePt t="202925" x="8223250" y="5753100"/>
          <p14:tracePt t="202958" x="8262938" y="5753100"/>
          <p14:tracePt t="202991" x="8323263" y="5753100"/>
          <p14:tracePt t="203026" x="8369300" y="5753100"/>
          <p14:tracePt t="203060" x="8391525" y="5753100"/>
          <p14:tracePt t="203093" x="8462963" y="5775325"/>
          <p14:tracePt t="203126" x="8513763" y="5815013"/>
          <p14:tracePt t="203342" x="8507413" y="5826125"/>
          <p14:tracePt t="203358" x="8496300" y="5819775"/>
          <p14:tracePt t="203366" x="8485188" y="5819775"/>
          <p14:tracePt t="203392" x="8429625" y="5792788"/>
          <p14:tracePt t="203426" x="8285163" y="5792788"/>
          <p14:tracePt t="203431" x="8267700" y="5781675"/>
          <p14:tracePt t="203459" x="8128000" y="5764213"/>
          <p14:tracePt t="203463" x="8101013" y="5735638"/>
          <p14:tracePt t="203491" x="8061325" y="5708650"/>
          <p14:tracePt t="203534" x="8050213" y="5708650"/>
          <p14:tracePt t="203558" x="7994650" y="5719763"/>
          <p14:tracePt t="203793" x="0" y="0"/>
        </p14:tracePtLst>
        <p14:tracePtLst>
          <p14:tracePt t="205938" x="7872413" y="5954713"/>
          <p14:tracePt t="206010" x="7872413" y="5943600"/>
          <p14:tracePt t="206076" x="7877175" y="5932488"/>
          <p14:tracePt t="206083" x="7888288" y="5919788"/>
          <p14:tracePt t="206093" x="7905750" y="5919788"/>
          <p14:tracePt t="206126" x="7989888" y="5892800"/>
          <p14:tracePt t="206159" x="8005763" y="5848350"/>
          <p14:tracePt t="206396" x="7994650" y="5848350"/>
          <p14:tracePt t="206410" x="7983538" y="5837238"/>
          <p14:tracePt t="206461" x="7954963" y="5826125"/>
          <p14:tracePt t="206492" x="7943850" y="5826125"/>
          <p14:tracePt t="206538" x="7927975" y="5808663"/>
          <p14:tracePt t="206560" x="7916863" y="5808663"/>
          <p14:tracePt t="206563" x="7905750" y="5808663"/>
          <p14:tracePt t="206594" x="7854950" y="5808663"/>
          <p14:tracePt t="206627" x="7799388" y="5808663"/>
          <p14:tracePt t="207182" x="7810500" y="5797550"/>
          <p14:tracePt t="207198" x="7821613" y="5770563"/>
          <p14:tracePt t="207206" x="7821613" y="5759450"/>
          <p14:tracePt t="207226" x="7850188" y="5713413"/>
          <p14:tracePt t="207259" x="7910513" y="5657850"/>
          <p14:tracePt t="207265" x="7910513" y="5646738"/>
          <p14:tracePt t="207292" x="7910513" y="5564188"/>
          <p14:tracePt t="207296" x="7910513" y="5551488"/>
          <p14:tracePt t="207598" x="7939088" y="5551488"/>
          <p14:tracePt t="207606" x="7950200" y="5551488"/>
          <p14:tracePt t="207626" x="7994650" y="5586413"/>
          <p14:tracePt t="207660" x="8045450" y="5641975"/>
          <p14:tracePt t="207694" x="8072438" y="5653088"/>
          <p14:tracePt t="207726" x="8089900" y="5653088"/>
          <p14:tracePt t="208238" x="8116888" y="5653088"/>
          <p14:tracePt t="208246" x="8128000" y="5653088"/>
          <p14:tracePt t="208334" x="8139113" y="5653088"/>
          <p14:tracePt t="208350" x="8167688" y="5668963"/>
          <p14:tracePt t="208359" x="8178800" y="5668963"/>
          <p14:tracePt t="208390" x="8262938" y="5680075"/>
          <p14:tracePt t="208423" x="8301038" y="5708650"/>
          <p14:tracePt t="208456" x="8380413" y="5764213"/>
          <p14:tracePt t="208686" x="8424863" y="5775325"/>
          <p14:tracePt t="208694" x="8435975" y="5775325"/>
          <p14:tracePt t="208727" x="8474075" y="5803900"/>
          <p14:tracePt t="208759" x="8518525" y="5842000"/>
          <p14:tracePt t="208846" x="8507413" y="5842000"/>
          <p14:tracePt t="208862" x="8496300" y="5842000"/>
          <p14:tracePt t="208870" x="8435975" y="5830888"/>
          <p14:tracePt t="208892" x="8374063" y="5770563"/>
          <p14:tracePt t="208895" x="8362950" y="5759450"/>
          <p14:tracePt t="208926" x="8274050" y="5702300"/>
          <p14:tracePt t="208959" x="8251825" y="5675313"/>
          <p14:tracePt t="209118" x="8223250" y="5630863"/>
          <p14:tracePt t="209126" x="8207375" y="5619750"/>
          <p14:tracePt t="209326" x="8196263" y="5619750"/>
          <p14:tracePt t="209344" x="8185150" y="5608638"/>
          <p14:tracePt t="209359" x="8156575" y="5608638"/>
          <p14:tracePt t="209393" x="8116888" y="5591175"/>
          <p14:tracePt t="209534" x="8105775" y="5591175"/>
          <p14:tracePt t="209569" x="8094663" y="5591175"/>
          <p14:tracePt t="209582" x="8078788" y="5591175"/>
          <p14:tracePt t="209593" x="8067675" y="5602288"/>
          <p14:tracePt t="209906" x="8023225" y="5602288"/>
          <p14:tracePt t="209915" x="8012113" y="5602288"/>
          <p14:tracePt t="209926" x="8001000" y="5630863"/>
          <p14:tracePt t="209959" x="7954963" y="5653088"/>
          <p14:tracePt t="209965" x="7943850" y="5653088"/>
          <p14:tracePt t="209992" x="7921625" y="5668963"/>
          <p14:tracePt t="210027" x="7850188" y="5680075"/>
          <p14:tracePt t="210059" x="7783513" y="5697538"/>
          <p14:tracePt t="210092" x="7721600" y="5708650"/>
          <p14:tracePt t="210126" x="7677150" y="5724525"/>
          <p14:tracePt t="210546" x="7666038" y="5724525"/>
          <p14:tracePt t="210555" x="7654925" y="5724525"/>
          <p14:tracePt t="210564" x="7626350" y="5724525"/>
          <p14:tracePt t="210593" x="7519988" y="5724525"/>
          <p14:tracePt t="210596" x="7493000" y="5735638"/>
          <p14:tracePt t="210626" x="7391400" y="5735638"/>
          <p14:tracePt t="210707" x="7375525" y="5735638"/>
          <p14:tracePt t="210713" x="7364413" y="5753100"/>
          <p14:tracePt t="210738" x="7353300" y="5764213"/>
          <p14:tracePt t="210961" x="7324725" y="5775325"/>
          <p14:tracePt t="210969" x="7308850" y="5775325"/>
          <p14:tracePt t="210991" x="7297738" y="5792788"/>
          <p14:tracePt t="211024" x="7286625" y="5815013"/>
          <p14:tracePt t="211057" x="7275513" y="5830888"/>
          <p14:tracePt t="211139" x="7258050" y="5859463"/>
          <p14:tracePt t="211146" x="7258050" y="5870575"/>
          <p14:tracePt t="211159" x="7246938" y="5881688"/>
          <p14:tracePt t="211193" x="7219950" y="5881688"/>
          <p14:tracePt t="211197" x="7191375" y="5897563"/>
          <p14:tracePt t="211227" x="7180263" y="5897563"/>
          <p14:tracePt t="211259" x="7113588" y="5897563"/>
          <p14:tracePt t="211293" x="7018338" y="5897563"/>
          <p14:tracePt t="211326" x="6967538" y="5897563"/>
          <p14:tracePt t="211331" x="6940550" y="5897563"/>
          <p14:tracePt t="211359" x="6884988" y="5897563"/>
          <p14:tracePt t="211363" x="6856413" y="5870575"/>
          <p14:tracePt t="211393" x="6829425" y="5859463"/>
          <p14:tracePt t="211397" x="6805613" y="5859463"/>
          <p14:tracePt t="211426" x="6723063" y="5859463"/>
          <p14:tracePt t="211459" x="6656388" y="5830888"/>
          <p14:tracePt t="211494" x="6638925" y="5819775"/>
          <p14:tracePt t="211538" x="6638925" y="5808663"/>
          <p14:tracePt t="211559" x="6638925" y="5792788"/>
          <p14:tracePt t="211592" x="6627813" y="5759450"/>
          <p14:tracePt t="211626" x="6616700" y="5730875"/>
          <p14:tracePt t="211778" x="6605588" y="5730875"/>
          <p14:tracePt t="211794" x="6588125" y="5730875"/>
          <p14:tracePt t="211810" x="6577013" y="5730875"/>
          <p14:tracePt t="211826" x="6521450" y="5730875"/>
          <p14:tracePt t="211859" x="6472238" y="5730875"/>
          <p14:tracePt t="211893" x="6461125" y="5730875"/>
          <p14:tracePt t="211926" x="6421438" y="5730875"/>
          <p14:tracePt t="211960" x="6403975" y="5730875"/>
          <p14:tracePt t="211993" x="6365875" y="5719763"/>
          <p14:tracePt t="212026" x="6354763" y="5708650"/>
          <p14:tracePt t="212059" x="6332538" y="5691188"/>
          <p14:tracePt t="212094" x="6292850" y="5680075"/>
          <p14:tracePt t="212126" x="6265863" y="5624513"/>
          <p14:tracePt t="212194" x="6237288" y="5575300"/>
          <p14:tracePt t="212226" x="6208713" y="5518150"/>
          <p14:tracePt t="212610" x="6181725" y="5518150"/>
          <p14:tracePt t="212619" x="6170613" y="5518150"/>
          <p14:tracePt t="212626" x="6159500" y="5518150"/>
          <p14:tracePt t="212659" x="6075363" y="5568950"/>
          <p14:tracePt t="212692" x="5997575" y="5608638"/>
          <p14:tracePt t="212725" x="5969000" y="5608638"/>
          <p14:tracePt t="212758" x="5930900" y="5664200"/>
          <p14:tracePt t="212791" x="5886450" y="5691188"/>
          <p14:tracePt t="212824" x="5846763" y="5719763"/>
          <p14:tracePt t="212858" x="5835650" y="5741988"/>
          <p14:tracePt t="212965" x="5824538" y="5759450"/>
          <p14:tracePt t="213029" x="5807075" y="5770563"/>
          <p14:tracePt t="213061" x="5795963" y="5781675"/>
          <p14:tracePt t="213334" x="5768975" y="5797550"/>
          <p14:tracePt t="213342" x="5757863" y="5808663"/>
          <p14:tracePt t="213357" x="5746750" y="5808663"/>
          <p14:tracePt t="213390" x="5662613" y="5864225"/>
          <p14:tracePt t="213424" x="5646738" y="5903913"/>
          <p14:tracePt t="213458" x="5589588" y="5919788"/>
          <p14:tracePt t="213493" x="5578475" y="5919788"/>
          <p14:tracePt t="213525" x="5567363" y="5919788"/>
          <p14:tracePt t="213557" x="5518150" y="5919788"/>
          <p14:tracePt t="213590" x="5489575" y="5919788"/>
          <p14:tracePt t="213703" x="5473700" y="5919788"/>
          <p14:tracePt t="214229" x="0" y="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3785</TotalTime>
  <Words>288</Words>
  <Application>Microsoft Office PowerPoint</Application>
  <PresentationFormat>Předvádění na obrazovce (4:3)</PresentationFormat>
  <Paragraphs>83</Paragraphs>
  <Slides>13</Slides>
  <Notes>3</Notes>
  <HiddenSlides>0</HiddenSlides>
  <MMClips>13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Aptos</vt:lpstr>
      <vt:lpstr>Aptos Narrow</vt:lpstr>
      <vt:lpstr>Arial</vt:lpstr>
      <vt:lpstr>Calibri</vt:lpstr>
      <vt:lpstr>Cambria Math</vt:lpstr>
      <vt:lpstr>Wingdings</vt:lpstr>
      <vt:lpstr>Motiv systému Office</vt:lpstr>
      <vt:lpstr>Prezentace aplikace PowerPoint</vt:lpstr>
      <vt:lpstr>Voda v hornině</vt:lpstr>
      <vt:lpstr>Voda v hornině</vt:lpstr>
      <vt:lpstr>Voda v hornině</vt:lpstr>
      <vt:lpstr>Voda v hornině</vt:lpstr>
      <vt:lpstr>Cyklus (oběh) podzemních vod</vt:lpstr>
      <vt:lpstr>Cyklus (oběh) podzemních vod</vt:lpstr>
      <vt:lpstr>Cyklus (oběh) podzemních vod</vt:lpstr>
      <vt:lpstr>Cyklus (oběh) podzemních vod</vt:lpstr>
      <vt:lpstr>Spodní voda</vt:lpstr>
      <vt:lpstr>Kdo se zabývá podzemní vodou?</vt:lpstr>
      <vt:lpstr>Hydrogeologie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461</cp:revision>
  <dcterms:created xsi:type="dcterms:W3CDTF">2016-05-02T14:36:38Z</dcterms:created>
  <dcterms:modified xsi:type="dcterms:W3CDTF">2024-06-28T08:26:58Z</dcterms:modified>
</cp:coreProperties>
</file>