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9" r:id="rId2"/>
    <p:sldId id="258" r:id="rId3"/>
    <p:sldId id="324" r:id="rId4"/>
    <p:sldId id="325" r:id="rId5"/>
    <p:sldId id="321" r:id="rId6"/>
    <p:sldId id="322" r:id="rId7"/>
    <p:sldId id="323" r:id="rId8"/>
    <p:sldId id="283" r:id="rId9"/>
    <p:sldId id="279" r:id="rId10"/>
    <p:sldId id="280" r:id="rId11"/>
    <p:sldId id="312" r:id="rId12"/>
    <p:sldId id="272" r:id="rId13"/>
    <p:sldId id="327" r:id="rId14"/>
    <p:sldId id="326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B15E5"/>
    <a:srgbClr val="C4A994"/>
    <a:srgbClr val="FF00FF"/>
    <a:srgbClr val="F6FFD9"/>
    <a:srgbClr val="99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2" autoAdjust="0"/>
    <p:restoredTop sz="94669" autoAdjust="0"/>
  </p:normalViewPr>
  <p:slideViewPr>
    <p:cSldViewPr>
      <p:cViewPr varScale="1">
        <p:scale>
          <a:sx n="109" d="100"/>
          <a:sy n="109" d="100"/>
        </p:scale>
        <p:origin x="1869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5E430-6C36-42E0-B56C-93E4A22B2BDD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E2F3B-2E19-40C5-A2B8-CF1FF0F467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66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/>
            <a:fld id="{4D8F1B40-2CB3-493C-A606-566868B5E695}" type="slidenum">
              <a:rPr lang="en-US" altLang="cs-CZ">
                <a:latin typeface="Calibri" pitchFamily="34" charset="0"/>
              </a:rPr>
              <a:pPr eaLnBrk="1" hangingPunct="1"/>
              <a:t>1</a:t>
            </a:fld>
            <a:endParaRPr lang="en-US" altLang="cs-CZ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25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E2F3B-2E19-40C5-A2B8-CF1FF0F467D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217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E2F3B-2E19-40C5-A2B8-CF1FF0F467D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40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E2F3B-2E19-40C5-A2B8-CF1FF0F467D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828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E2F3B-2E19-40C5-A2B8-CF1FF0F467D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40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86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08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9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9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0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430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44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83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32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92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44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02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11" Type="http://schemas.openxmlformats.org/officeDocument/2006/relationships/image" Target="../media/image7.jpeg"/><Relationship Id="rId5" Type="http://schemas.openxmlformats.org/officeDocument/2006/relationships/image" Target="../media/image1.JP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right2water.eu/sites/water/files/Water_EN_1.jpg">
            <a:extLst>
              <a:ext uri="{FF2B5EF4-FFF2-40B4-BE49-F238E27FC236}">
                <a16:creationId xmlns:a16="http://schemas.microsoft.com/office/drawing/2014/main" id="{7AD90C99-D005-A1AD-1344-9478930EA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"/>
          <a:stretch/>
        </p:blipFill>
        <p:spPr bwMode="auto">
          <a:xfrm>
            <a:off x="7146763" y="3933056"/>
            <a:ext cx="2009745" cy="2130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21" descr="Obsah obrázku text, hodiny&#10;&#10;Popis byl vytvořen automaticky">
            <a:extLst>
              <a:ext uri="{FF2B5EF4-FFF2-40B4-BE49-F238E27FC236}">
                <a16:creationId xmlns:a16="http://schemas.microsoft.com/office/drawing/2014/main" id="{2201D46E-E85C-4228-B580-3654B7F36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4624"/>
            <a:ext cx="4573188" cy="15841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F0AC9A4-E928-B412-7135-FF0740B14FCA}"/>
              </a:ext>
            </a:extLst>
          </p:cNvPr>
          <p:cNvSpPr txBox="1"/>
          <p:nvPr/>
        </p:nvSpPr>
        <p:spPr>
          <a:xfrm>
            <a:off x="0" y="2045747"/>
            <a:ext cx="9156508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kumimoji="0" lang="cs-CZ" altLang="en-US" sz="23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Geovědy pro environmentální vzdělávání</a:t>
            </a:r>
          </a:p>
          <a:p>
            <a:pPr algn="ctr">
              <a:spcAft>
                <a:spcPts val="1200"/>
              </a:spcAft>
            </a:pPr>
            <a:r>
              <a:rPr lang="pl-PL" altLang="en-US" sz="2300" b="1" dirty="0">
                <a:solidFill>
                  <a:schemeClr val="tx2"/>
                </a:solidFill>
                <a:latin typeface="Arial" panose="020B0604020202020204" pitchFamily="34" charset="0"/>
              </a:rPr>
              <a:t>Geologie pro výuku přírodopisu, biologie a zeměpisu na ZŠ a SŠ </a:t>
            </a:r>
          </a:p>
          <a:p>
            <a:pPr algn="ctr">
              <a:spcAft>
                <a:spcPts val="1200"/>
              </a:spcAft>
            </a:pPr>
            <a:r>
              <a:rPr lang="cs-CZ" altLang="en-US" sz="3200" b="1" dirty="0">
                <a:solidFill>
                  <a:srgbClr val="0B15E5"/>
                </a:solidFill>
                <a:latin typeface="Arial" panose="020B0604020202020204" pitchFamily="34" charset="0"/>
              </a:rPr>
              <a:t>Významné vodní zdroje v České republice</a:t>
            </a:r>
            <a:endParaRPr lang="cs-CZ" sz="3200" b="1" dirty="0">
              <a:solidFill>
                <a:srgbClr val="0B15E5"/>
              </a:solidFill>
            </a:endParaRP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6C44CBD3-FD41-E84E-F6FA-521CD89B4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4E6AECB-7EB1-7620-6DF8-E661DC3AB5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r="13586"/>
          <a:stretch/>
        </p:blipFill>
        <p:spPr>
          <a:xfrm>
            <a:off x="0" y="3928177"/>
            <a:ext cx="2325573" cy="2130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2" descr="http://www.aidforafrica.org/wp-content/uploads/2010/07/charity-water-photo1.jpg">
            <a:extLst>
              <a:ext uri="{FF2B5EF4-FFF2-40B4-BE49-F238E27FC236}">
                <a16:creationId xmlns:a16="http://schemas.microsoft.com/office/drawing/2014/main" id="{43F86C9E-21AF-F5F1-4C4C-8438BE21C1F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48" y="3928885"/>
            <a:ext cx="2507915" cy="21298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marlborough.govt.nz/Environment/%7E/media/Images/environment/Groundwater/ArtesianWell.ashx?bc=ffffff&amp;w=500&amp;h=284&amp;as=1">
            <a:extLst>
              <a:ext uri="{FF2B5EF4-FFF2-40B4-BE49-F238E27FC236}">
                <a16:creationId xmlns:a16="http://schemas.microsoft.com/office/drawing/2014/main" id="{3BBF7E04-170D-191B-F631-7613B5CB7685}"/>
              </a:ext>
            </a:extLst>
          </p:cNvPr>
          <p:cNvPicPr>
            <a:picLocks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r="25632"/>
          <a:stretch/>
        </p:blipFill>
        <p:spPr bwMode="auto">
          <a:xfrm>
            <a:off x="2325573" y="3928177"/>
            <a:ext cx="2313275" cy="21298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FC20D55-A046-EE48-34B2-941E666953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5652" y="6093296"/>
            <a:ext cx="553466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401"/>
    </mc:Choice>
    <mc:Fallback xmlns="">
      <p:transition advTm="2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pro obsah 13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16" y="1558689"/>
            <a:ext cx="3902676" cy="5091793"/>
          </a:xfr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052318A-6CE8-E68A-B8A7-30337D3F2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54" y="1094587"/>
            <a:ext cx="4444844" cy="3816424"/>
          </a:xfrm>
        </p:spPr>
        <p:txBody>
          <a:bodyPr>
            <a:noAutofit/>
          </a:bodyPr>
          <a:lstStyle/>
          <a:p>
            <a:pPr marL="478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sz="1600" b="1" dirty="0"/>
              <a:t>Káranská vodárna</a:t>
            </a:r>
          </a:p>
          <a:p>
            <a:pPr marL="478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sz="1600" i="1" dirty="0"/>
              <a:t>1) Z</a:t>
            </a:r>
            <a:r>
              <a:rPr lang="cs-CZ" sz="1400" i="1" dirty="0"/>
              <a:t>droje vody z přirozené břehové infiltrace: </a:t>
            </a:r>
          </a:p>
          <a:p>
            <a:pPr marL="366772" indent="-285750">
              <a:spcBef>
                <a:spcPts val="450"/>
              </a:spcBef>
              <a:spcAft>
                <a:spcPts val="300"/>
              </a:spcAft>
            </a:pPr>
            <a:r>
              <a:rPr lang="cs-CZ" sz="1400" dirty="0"/>
              <a:t>podzemní vody z kvartérních štěrkopísků v okolí Jizery</a:t>
            </a:r>
          </a:p>
          <a:p>
            <a:pPr marL="366772" indent="-285750">
              <a:spcBef>
                <a:spcPts val="450"/>
              </a:spcBef>
              <a:spcAft>
                <a:spcPts val="300"/>
              </a:spcAft>
            </a:pPr>
            <a:r>
              <a:rPr lang="cs-CZ" sz="1400" dirty="0"/>
              <a:t>podzemní voda ze soustavy 685 vrtaných studní podél řeky Jizery</a:t>
            </a:r>
          </a:p>
          <a:p>
            <a:pPr marL="366772" indent="-285750">
              <a:spcBef>
                <a:spcPts val="450"/>
              </a:spcBef>
              <a:spcAft>
                <a:spcPts val="300"/>
              </a:spcAft>
            </a:pPr>
            <a:r>
              <a:rPr lang="cs-CZ" sz="1400" dirty="0"/>
              <a:t>vrty hluboké 8 až 12 m vzájemně vzdálené 20 – 40 m</a:t>
            </a:r>
          </a:p>
          <a:p>
            <a:pPr marL="366772" indent="-285750">
              <a:spcBef>
                <a:spcPts val="450"/>
              </a:spcBef>
              <a:spcAft>
                <a:spcPts val="300"/>
              </a:spcAft>
            </a:pPr>
            <a:r>
              <a:rPr lang="pl-PL" sz="1400" dirty="0"/>
              <a:t>kapacita systému je cca 900 l/s</a:t>
            </a:r>
          </a:p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sz="1400" i="1" dirty="0"/>
              <a:t>2) Zdroje vody z umělé infiltrace:</a:t>
            </a:r>
          </a:p>
          <a:p>
            <a:pPr marL="366772" indent="-285750">
              <a:spcBef>
                <a:spcPts val="600"/>
              </a:spcBef>
              <a:spcAft>
                <a:spcPts val="300"/>
              </a:spcAft>
            </a:pPr>
            <a:r>
              <a:rPr lang="cs-CZ" sz="1400" dirty="0"/>
              <a:t>systém umělé infiltrace uveden do trvalého provozu od r. 1968 </a:t>
            </a:r>
          </a:p>
          <a:p>
            <a:pPr marL="366772" indent="-285750">
              <a:spcBef>
                <a:spcPts val="600"/>
              </a:spcBef>
              <a:spcAft>
                <a:spcPts val="300"/>
              </a:spcAft>
            </a:pPr>
            <a:r>
              <a:rPr lang="cs-CZ" sz="1400" dirty="0"/>
              <a:t>filtrace surové jizerské vody na pískových rychlofiltrech</a:t>
            </a:r>
          </a:p>
          <a:p>
            <a:pPr marL="366772" indent="-285750">
              <a:spcBef>
                <a:spcPts val="600"/>
              </a:spcBef>
              <a:spcAft>
                <a:spcPts val="300"/>
              </a:spcAft>
            </a:pPr>
            <a:r>
              <a:rPr lang="cs-CZ" sz="1400" dirty="0"/>
              <a:t>přečerpání do otevřených vsakovacích nádrží</a:t>
            </a:r>
          </a:p>
          <a:p>
            <a:pPr marL="366772" indent="-285750">
              <a:spcBef>
                <a:spcPts val="600"/>
              </a:spcBef>
              <a:spcAft>
                <a:spcPts val="300"/>
              </a:spcAft>
            </a:pPr>
            <a:r>
              <a:rPr lang="cs-CZ" sz="1400" dirty="0"/>
              <a:t>infiltrace vody do kvartérních štěrkopísků</a:t>
            </a:r>
          </a:p>
          <a:p>
            <a:pPr marL="366772" indent="-285750">
              <a:spcBef>
                <a:spcPts val="600"/>
              </a:spcBef>
              <a:spcAft>
                <a:spcPts val="300"/>
              </a:spcAft>
            </a:pPr>
            <a:r>
              <a:rPr lang="cs-CZ" sz="1400" dirty="0"/>
              <a:t>vsakovaná voda získává vlastnosti podzemní vody</a:t>
            </a:r>
          </a:p>
          <a:p>
            <a:pPr marL="366772" indent="-285750">
              <a:spcBef>
                <a:spcPts val="600"/>
              </a:spcBef>
              <a:spcAft>
                <a:spcPts val="300"/>
              </a:spcAft>
            </a:pPr>
            <a:r>
              <a:rPr lang="cs-CZ" sz="1400" dirty="0"/>
              <a:t>jímání vody ve vzdálenosti 200 m od místa vsaku systémem studní s horizontálními sběrači</a:t>
            </a:r>
          </a:p>
          <a:p>
            <a:pPr marL="366772" indent="-285750">
              <a:spcBef>
                <a:spcPts val="600"/>
              </a:spcBef>
              <a:spcAft>
                <a:spcPts val="300"/>
              </a:spcAft>
            </a:pPr>
            <a:r>
              <a:rPr lang="cs-CZ" sz="1400" dirty="0"/>
              <a:t>kapacita systému 700 až 900 l/s</a:t>
            </a:r>
          </a:p>
          <a:p>
            <a:pPr marL="366772" indent="-285750">
              <a:spcBef>
                <a:spcPts val="450"/>
              </a:spcBef>
              <a:spcAft>
                <a:spcPts val="300"/>
              </a:spcAft>
            </a:pPr>
            <a:endParaRPr lang="pl-PL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8084556" y="6637384"/>
            <a:ext cx="1082348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900" dirty="0"/>
              <a:t>Krásný et al. (2012)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E81BBB6-6CF3-C974-0443-70566F23D439}"/>
              </a:ext>
            </a:extLst>
          </p:cNvPr>
          <p:cNvSpPr txBox="1">
            <a:spLocks/>
          </p:cNvSpPr>
          <p:nvPr/>
        </p:nvSpPr>
        <p:spPr>
          <a:xfrm>
            <a:off x="395536" y="234790"/>
            <a:ext cx="8352928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Zdroj podzemních  vod pro Prahu</a:t>
            </a:r>
            <a:endParaRPr lang="cs-CZ" sz="3600" kern="100" dirty="0"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Zvuk 26">
            <a:hlinkClick r:id="" action="ppaction://media"/>
            <a:extLst>
              <a:ext uri="{FF2B5EF4-FFF2-40B4-BE49-F238E27FC236}">
                <a16:creationId xmlns:a16="http://schemas.microsoft.com/office/drawing/2014/main" id="{F439E3E1-B2F7-3619-BD92-0CAB06BFF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3920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273"/>
    </mc:Choice>
    <mc:Fallback xmlns="">
      <p:transition advTm="326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561" x="557213" y="1741488"/>
          <p14:tracePt t="42568" x="574675" y="1719263"/>
          <p14:tracePt t="42680" x="585788" y="1719263"/>
          <p14:tracePt t="42696" x="596900" y="1719263"/>
          <p14:tracePt t="42708" x="608013" y="1719263"/>
          <p14:tracePt t="42713" x="652463" y="1719263"/>
          <p14:tracePt t="42738" x="758825" y="1719263"/>
          <p14:tracePt t="42742" x="825500" y="1719263"/>
          <p14:tracePt t="42771" x="987425" y="1719263"/>
          <p14:tracePt t="42775" x="1031875" y="1719263"/>
          <p14:tracePt t="42805" x="1177925" y="1719263"/>
          <p14:tracePt t="42807" x="1227138" y="1719263"/>
          <p14:tracePt t="42838" x="1360488" y="1719263"/>
          <p14:tracePt t="42871" x="1444625" y="1741488"/>
          <p14:tracePt t="42906" x="1495425" y="1741488"/>
          <p14:tracePt t="42938" x="1506538" y="1752600"/>
          <p14:tracePt t="42983" x="1533525" y="1752600"/>
          <p14:tracePt t="43005" x="1573213" y="1752600"/>
          <p14:tracePt t="43008" x="1584325" y="1752600"/>
          <p14:tracePt t="43038" x="1706563" y="1741488"/>
          <p14:tracePt t="43042" x="1757363" y="1741488"/>
          <p14:tracePt t="43071" x="1919288" y="1730375"/>
          <p14:tracePt t="43075" x="1985963" y="1730375"/>
          <p14:tracePt t="43105" x="2097088" y="1730375"/>
          <p14:tracePt t="43108" x="2176463" y="1730375"/>
          <p14:tracePt t="43138" x="2349500" y="1730375"/>
          <p14:tracePt t="43171" x="2460625" y="1730375"/>
          <p14:tracePt t="43205" x="2509838" y="1730375"/>
          <p14:tracePt t="43238" x="2520950" y="1730375"/>
          <p14:tracePt t="43355" x="2516188" y="1701800"/>
          <p14:tracePt t="43362" x="2516188" y="1685925"/>
          <p14:tracePt t="43371" x="2505075" y="1674813"/>
          <p14:tracePt t="43405" x="2276475" y="1657350"/>
          <p14:tracePt t="43438" x="2063750" y="1639888"/>
          <p14:tracePt t="43443" x="1974850" y="1639888"/>
          <p14:tracePt t="43471" x="1830388" y="1639888"/>
          <p14:tracePt t="43476" x="1785938" y="1639888"/>
          <p14:tracePt t="43505" x="1679575" y="1624013"/>
          <p14:tracePt t="43508" x="1662113" y="1624013"/>
          <p14:tracePt t="43538" x="1612900" y="1624013"/>
          <p14:tracePt t="43571" x="1544638" y="1624013"/>
          <p14:tracePt t="43708" x="1550988" y="1624013"/>
          <p14:tracePt t="43716" x="1579563" y="1635125"/>
          <p14:tracePt t="43741" x="1752600" y="1668463"/>
          <p14:tracePt t="43750" x="1801813" y="1685925"/>
          <p14:tracePt t="43774" x="1985963" y="1701800"/>
          <p14:tracePt t="43781" x="2014538" y="1701800"/>
          <p14:tracePt t="43806" x="2119313" y="1701800"/>
          <p14:tracePt t="43812" x="2147888" y="1701800"/>
          <p14:tracePt t="43840" x="2214563" y="1701800"/>
          <p14:tracePt t="43845" x="2281238" y="1701800"/>
          <p14:tracePt t="43851" x="2332038" y="1701800"/>
          <p14:tracePt t="43874" x="2387600" y="1701800"/>
          <p14:tracePt t="43877" x="2416175" y="1701800"/>
          <p14:tracePt t="43882" x="2427288" y="1730375"/>
          <p14:tracePt t="43907" x="2482850" y="1730375"/>
          <p14:tracePt t="44140" x="2476500" y="1730375"/>
          <p14:tracePt t="44156" x="2460625" y="1730375"/>
          <p14:tracePt t="44173" x="2387600" y="1730375"/>
          <p14:tracePt t="44206" x="2320925" y="1730375"/>
          <p14:tracePt t="44240" x="2298700" y="1730375"/>
          <p14:tracePt t="44273" x="2243138" y="1746250"/>
          <p14:tracePt t="44277" x="2214563" y="1746250"/>
          <p14:tracePt t="44307" x="2047875" y="1746250"/>
          <p14:tracePt t="44339" x="1963738" y="1746250"/>
          <p14:tracePt t="45578" x="0" y="0"/>
        </p14:tracePtLst>
        <p14:tracePtLst>
          <p14:tracePt t="119169" x="6805613" y="5089525"/>
          <p14:tracePt t="119197" x="6818313" y="5078413"/>
          <p14:tracePt t="119212" x="6845300" y="5078413"/>
          <p14:tracePt t="119240" x="6996113" y="5138738"/>
          <p14:tracePt t="119244" x="7046913" y="5156200"/>
          <p14:tracePt t="119273" x="7269163" y="5172075"/>
          <p14:tracePt t="119279" x="7364413" y="5195888"/>
          <p14:tracePt t="119307" x="7677150" y="5233988"/>
          <p14:tracePt t="119340" x="7839075" y="5233988"/>
          <p14:tracePt t="119345" x="7888288" y="5233988"/>
          <p14:tracePt t="119373" x="7978775" y="5222875"/>
          <p14:tracePt t="119379" x="8005763" y="5207000"/>
          <p14:tracePt t="119407" x="8105775" y="5138738"/>
          <p14:tracePt t="119417" x="8123238" y="5089525"/>
          <p14:tracePt t="119438" x="8150225" y="4965700"/>
          <p14:tracePt t="119470" x="8189913" y="4725988"/>
          <p14:tracePt t="119503" x="8189913" y="4459288"/>
          <p14:tracePt t="119537" x="8189913" y="4291013"/>
          <p14:tracePt t="119570" x="8161338" y="4056063"/>
          <p14:tracePt t="119573" x="8145463" y="4029075"/>
          <p14:tracePt t="119603" x="8023225" y="3822700"/>
          <p14:tracePt t="119606" x="7989888" y="3771900"/>
          <p14:tracePt t="119636" x="7770813" y="3576638"/>
          <p14:tracePt t="119639" x="7693025" y="3521075"/>
          <p14:tracePt t="119670" x="7426325" y="3432175"/>
          <p14:tracePt t="119703" x="7085013" y="3314700"/>
          <p14:tracePt t="119736" x="6896100" y="3314700"/>
          <p14:tracePt t="119770" x="6705600" y="3503613"/>
          <p14:tracePt t="119803" x="6565900" y="3771900"/>
          <p14:tracePt t="119807" x="6550025" y="3816350"/>
          <p14:tracePt t="119837" x="6472238" y="4073525"/>
          <p14:tracePt t="119839" x="6454775" y="4168775"/>
          <p14:tracePt t="119870" x="6415088" y="4459288"/>
          <p14:tracePt t="119903" x="6415088" y="4614863"/>
          <p14:tracePt t="119936" x="6415088" y="4699000"/>
          <p14:tracePt t="119970" x="6616700" y="4814888"/>
          <p14:tracePt t="120003" x="6845300" y="4849813"/>
          <p14:tracePt t="120006" x="6896100" y="4849813"/>
          <p14:tracePt t="120036" x="7000875" y="4849813"/>
          <p14:tracePt t="120039" x="7029450" y="4849813"/>
          <p14:tracePt t="120070" x="7113588" y="4849813"/>
          <p14:tracePt t="120104" x="7162800" y="4814888"/>
          <p14:tracePt t="120136" x="7258050" y="4687888"/>
          <p14:tracePt t="120170" x="7258050" y="4435475"/>
          <p14:tracePt t="120173" x="7258050" y="4391025"/>
          <p14:tracePt t="120203" x="7080250" y="4206875"/>
          <p14:tracePt t="120206" x="7051675" y="4206875"/>
          <p14:tracePt t="120236" x="7000875" y="4206875"/>
          <p14:tracePt t="120270" x="0" y="0"/>
        </p14:tracePtLst>
        <p14:tracePtLst>
          <p14:tracePt t="121274" x="8245475" y="6740525"/>
          <p14:tracePt t="121360" x="8262938" y="6757988"/>
          <p14:tracePt t="121393" x="8274050" y="6769100"/>
          <p14:tracePt t="121424" x="8285163" y="6796088"/>
          <p14:tracePt t="121432" x="8285163" y="6807200"/>
          <p14:tracePt t="121519" x="8301038" y="6807200"/>
          <p14:tracePt t="121646" x="8229600" y="6807200"/>
          <p14:tracePt t="121655" x="8218488" y="6807200"/>
          <p14:tracePt t="121671" x="8174038" y="6807200"/>
          <p14:tracePt t="121704" x="8123238" y="6807200"/>
          <p14:tracePt t="121737" x="8083550" y="6807200"/>
          <p14:tracePt t="121840" x="8089900" y="6818313"/>
          <p14:tracePt t="121855" x="8101013" y="6818313"/>
          <p14:tracePt t="121870" x="8145463" y="6818313"/>
          <p14:tracePt t="121904" x="8240713" y="6818313"/>
          <p14:tracePt t="121938" x="8334375" y="6818313"/>
          <p14:tracePt t="121971" x="8391525" y="6818313"/>
          <p14:tracePt t="121975" x="8402638" y="6818313"/>
          <p14:tracePt t="122004" x="8440738" y="6818313"/>
          <p14:tracePt t="122095" x="8418513" y="6818313"/>
          <p14:tracePt t="122102" x="8407400" y="6818313"/>
          <p14:tracePt t="122112" x="8380413" y="6818313"/>
          <p14:tracePt t="122137" x="8312150" y="6818313"/>
          <p14:tracePt t="122171" x="8262938" y="6818313"/>
          <p14:tracePt t="122205" x="8245475" y="6818313"/>
          <p14:tracePt t="122272" x="8256588" y="6846888"/>
          <p14:tracePt t="123396" x="8575675" y="6851650"/>
          <p14:tracePt t="123407" x="8564563" y="6813550"/>
          <p14:tracePt t="123439" x="8329613" y="6724650"/>
          <p14:tracePt t="123444" x="8301038" y="6724650"/>
          <p14:tracePt t="123451" x="8229600" y="6707188"/>
          <p14:tracePt t="123471" x="8156575" y="6707188"/>
          <p14:tracePt t="123474" x="8105775" y="6707188"/>
          <p14:tracePt t="123504" x="8056563" y="6707188"/>
          <p14:tracePt t="123554" x="0" y="0"/>
        </p14:tracePtLst>
        <p14:tracePtLst>
          <p14:tracePt t="125994" x="8201025" y="6757988"/>
          <p14:tracePt t="126001" x="8223250" y="6746875"/>
          <p14:tracePt t="126096" x="8240713" y="6746875"/>
          <p14:tracePt t="126112" x="8251825" y="6735763"/>
          <p14:tracePt t="126140" x="8351838" y="6735763"/>
          <p14:tracePt t="126145" x="8396288" y="6735763"/>
          <p14:tracePt t="126153" x="8413750" y="6735763"/>
          <p14:tracePt t="126175" x="8462963" y="6735763"/>
          <p14:tracePt t="126207" x="8491538" y="6735763"/>
          <p14:tracePt t="126240" x="8518525" y="6718300"/>
          <p14:tracePt t="126275" x="8529638" y="6707188"/>
          <p14:tracePt t="126308" x="8524875" y="6707188"/>
          <p14:tracePt t="126313" x="8496300" y="6707188"/>
          <p14:tracePt t="126340" x="8391525" y="6707188"/>
          <p14:tracePt t="126345" x="8362950" y="6707188"/>
          <p14:tracePt t="126374" x="8256588" y="6707188"/>
          <p14:tracePt t="126378" x="8229600" y="6707188"/>
          <p14:tracePt t="126383" x="8212138" y="6707188"/>
          <p14:tracePt t="126407" x="8201025" y="6707188"/>
          <p14:tracePt t="126640" x="8207375" y="6707188"/>
          <p14:tracePt t="126649" x="8223250" y="6707188"/>
          <p14:tracePt t="126673" x="8245475" y="6707188"/>
          <p14:tracePt t="126769" x="8240713" y="6707188"/>
          <p14:tracePt t="126779" x="8212138" y="6707188"/>
          <p14:tracePt t="126807" x="8094663" y="6707188"/>
          <p14:tracePt t="126840" x="8016875" y="6707188"/>
          <p14:tracePt t="126880" x="8001000" y="6707188"/>
          <p14:tracePt t="127008" x="8039100" y="6707188"/>
          <p14:tracePt t="127017" x="8089900" y="6707188"/>
          <p14:tracePt t="127042" x="8251825" y="6707188"/>
          <p14:tracePt t="127073" x="8318500" y="6707188"/>
          <p14:tracePt t="127217" x="8312150" y="6707188"/>
          <p14:tracePt t="127232" x="8285163" y="6707188"/>
          <p14:tracePt t="127240" x="8274050" y="6707188"/>
          <p14:tracePt t="127273" x="8223250" y="6707188"/>
          <p14:tracePt t="127360" x="8262938" y="6746875"/>
          <p14:tracePt t="127371" x="8274050" y="6757988"/>
          <p14:tracePt t="127375" x="8318500" y="6773863"/>
          <p14:tracePt t="127386" x="8329613" y="6773863"/>
          <p14:tracePt t="127405" x="8418513" y="6773863"/>
          <p14:tracePt t="127408" x="8469313" y="6773863"/>
          <p14:tracePt t="127438" x="8491538" y="6773863"/>
          <p14:tracePt t="127519" x="8458200" y="6773863"/>
          <p14:tracePt t="127527" x="8440738" y="6784975"/>
          <p14:tracePt t="127538" x="8413750" y="6802438"/>
          <p14:tracePt t="127571" x="8256588" y="6802438"/>
          <p14:tracePt t="127574" x="8245475" y="6802438"/>
          <p14:tracePt t="127714" x="8251825" y="6802438"/>
          <p14:tracePt t="128016" x="8267700" y="6802438"/>
          <p14:tracePt t="128048" x="8267700" y="6791325"/>
          <p14:tracePt t="128057" x="8267700" y="6780213"/>
          <p14:tracePt t="128073" x="8267700" y="6769100"/>
          <p14:tracePt t="128350" x="0" y="0"/>
        </p14:tracePtLst>
        <p14:tracePtLst>
          <p14:tracePt t="129952" x="7140575" y="5289550"/>
          <p14:tracePt t="129958" x="7151688" y="5289550"/>
          <p14:tracePt t="129966" x="7231063" y="5289550"/>
          <p14:tracePt t="129974" x="7297738" y="5307013"/>
          <p14:tracePt t="130004" x="7508875" y="5307013"/>
          <p14:tracePt t="130038" x="7586663" y="5307013"/>
          <p14:tracePt t="130073" x="7693025" y="5284788"/>
          <p14:tracePt t="130077" x="7770813" y="5207000"/>
          <p14:tracePt t="130107" x="8012113" y="4965700"/>
          <p14:tracePt t="130141" x="8289925" y="4676775"/>
          <p14:tracePt t="130147" x="8323263" y="4603750"/>
          <p14:tracePt t="130173" x="8402638" y="4308475"/>
          <p14:tracePt t="130179" x="8424863" y="4179888"/>
          <p14:tracePt t="130206" x="8424863" y="3760788"/>
          <p14:tracePt t="130213" x="8424863" y="3638550"/>
          <p14:tracePt t="130219" x="8407400" y="3514725"/>
          <p14:tracePt t="130240" x="8274050" y="3248025"/>
          <p14:tracePt t="130244" x="8189913" y="3141663"/>
          <p14:tracePt t="130271" x="7932738" y="2817813"/>
          <p14:tracePt t="130275" x="7854950" y="2740025"/>
          <p14:tracePt t="130304" x="7721600" y="2578100"/>
          <p14:tracePt t="130308" x="7693025" y="2544763"/>
          <p14:tracePt t="130339" x="7564438" y="2433638"/>
          <p14:tracePt t="130373" x="7442200" y="2371725"/>
          <p14:tracePt t="130379" x="7431088" y="2371725"/>
          <p14:tracePt t="130407" x="7291388" y="2371725"/>
          <p14:tracePt t="130442" x="7096125" y="2398713"/>
          <p14:tracePt t="130445" x="7080250" y="2398713"/>
          <p14:tracePt t="130471" x="6867525" y="2555875"/>
          <p14:tracePt t="130475" x="6818313" y="2611438"/>
          <p14:tracePt t="130503" x="6577013" y="2828925"/>
          <p14:tracePt t="130506" x="6521450" y="2906713"/>
          <p14:tracePt t="130536" x="6465888" y="3141663"/>
          <p14:tracePt t="130539" x="6450013" y="3208338"/>
          <p14:tracePt t="130570" x="6410325" y="3532188"/>
          <p14:tracePt t="130603" x="6388100" y="3962400"/>
          <p14:tracePt t="130637" x="6388100" y="4308475"/>
          <p14:tracePt t="130670" x="6516688" y="4592638"/>
          <p14:tracePt t="130673" x="6550025" y="4643438"/>
          <p14:tracePt t="130703" x="6661150" y="4759325"/>
          <p14:tracePt t="130707" x="6705600" y="4787900"/>
          <p14:tracePt t="130736" x="6896100" y="4860925"/>
          <p14:tracePt t="130739" x="6923088" y="4872038"/>
          <p14:tracePt t="130769" x="7140575" y="4921250"/>
          <p14:tracePt t="130803" x="7286625" y="4943475"/>
          <p14:tracePt t="130836" x="7364413" y="4943475"/>
          <p14:tracePt t="130870" x="7431088" y="4943475"/>
          <p14:tracePt t="130904" x="7610475" y="4899025"/>
          <p14:tracePt t="130907" x="7681913" y="4843463"/>
          <p14:tracePt t="130937" x="7721600" y="4803775"/>
          <p14:tracePt t="130939" x="7766050" y="4759325"/>
          <p14:tracePt t="130970" x="7810500" y="4564063"/>
          <p14:tracePt t="131004" x="7777163" y="4191000"/>
          <p14:tracePt t="131040" x="7493000" y="3716338"/>
          <p14:tracePt t="131046" x="7386638" y="3605213"/>
          <p14:tracePt t="131071" x="7118350" y="3359150"/>
          <p14:tracePt t="131075" x="7013575" y="3292475"/>
          <p14:tracePt t="131105" x="6700838" y="3130550"/>
          <p14:tracePt t="131108" x="6627813" y="3090863"/>
          <p14:tracePt t="131138" x="6527800" y="3074988"/>
          <p14:tracePt t="131171" x="6415088" y="3074988"/>
          <p14:tracePt t="131205" x="6119813" y="3219450"/>
          <p14:tracePt t="131240" x="5942013" y="3370263"/>
          <p14:tracePt t="131246" x="5924550" y="3421063"/>
          <p14:tracePt t="131271" x="5824538" y="3711575"/>
          <p14:tracePt t="131275" x="5824538" y="3756025"/>
          <p14:tracePt t="131304" x="5824538" y="3978275"/>
          <p14:tracePt t="131308" x="5824538" y="4044950"/>
          <p14:tracePt t="131338" x="5842000" y="4391025"/>
          <p14:tracePt t="131371" x="5946775" y="4659313"/>
          <p14:tracePt t="131405" x="5969000" y="4687888"/>
          <p14:tracePt t="131439" x="6008688" y="4699000"/>
          <p14:tracePt t="131442" x="6042025" y="4714875"/>
          <p14:tracePt t="131471" x="6148388" y="4759325"/>
          <p14:tracePt t="131475" x="6164263" y="4776788"/>
          <p14:tracePt t="131504" x="6215063" y="4787900"/>
          <p14:tracePt t="131507" x="6232525" y="4787900"/>
          <p14:tracePt t="131575" x="0" y="0"/>
        </p14:tracePtLst>
        <p14:tracePtLst>
          <p14:tracePt t="134832" x="5751513" y="5886450"/>
          <p14:tracePt t="134916" x="5757863" y="5897563"/>
          <p14:tracePt t="134924" x="5768975" y="5892800"/>
          <p14:tracePt t="134941" x="5842000" y="5875338"/>
          <p14:tracePt t="134971" x="6013450" y="5875338"/>
          <p14:tracePt t="135005" x="6310313" y="5875338"/>
          <p14:tracePt t="135038" x="6634163" y="5875338"/>
          <p14:tracePt t="135042" x="6661150" y="5875338"/>
          <p14:tracePt t="135071" x="6727825" y="5875338"/>
          <p14:tracePt t="135188" x="6723063" y="5875338"/>
          <p14:tracePt t="135206" x="6678613" y="5875338"/>
          <p14:tracePt t="135215" x="6588125" y="5875338"/>
          <p14:tracePt t="135239" x="6392863" y="5875338"/>
          <p14:tracePt t="135245" x="6359525" y="5875338"/>
          <p14:tracePt t="135251" x="6315075" y="5875338"/>
          <p14:tracePt t="135273" x="6270625" y="5875338"/>
          <p14:tracePt t="135278" x="6248400" y="5875338"/>
          <p14:tracePt t="135444" x="6254750" y="5875338"/>
          <p14:tracePt t="135460" x="6265863" y="5875338"/>
          <p14:tracePt t="135473" x="6292850" y="5881688"/>
          <p14:tracePt t="135478" x="6343650" y="5881688"/>
          <p14:tracePt t="135507" x="6365875" y="5897563"/>
          <p14:tracePt t="135764" x="6381750" y="5897563"/>
          <p14:tracePt t="135773" x="6403975" y="5897563"/>
          <p14:tracePt t="135806" x="6527800" y="5915025"/>
          <p14:tracePt t="135812" x="6538913" y="5915025"/>
          <p14:tracePt t="135840" x="6565900" y="5926138"/>
          <p14:tracePt t="135843" x="6594475" y="5926138"/>
          <p14:tracePt t="135871" x="6623050" y="5926138"/>
          <p14:tracePt t="135875" x="6634163" y="5926138"/>
          <p14:tracePt t="135904" x="6672263" y="5926138"/>
          <p14:tracePt t="135907" x="6689725" y="5926138"/>
          <p14:tracePt t="135939" x="6727825" y="5926138"/>
          <p14:tracePt t="136068" x="6738938" y="5926138"/>
          <p14:tracePt t="136228" x="6750050" y="5926138"/>
          <p14:tracePt t="136246" x="6767513" y="5926138"/>
          <p14:tracePt t="136254" x="6778625" y="5926138"/>
          <p14:tracePt t="136852" x="6789738" y="5919788"/>
          <p14:tracePt t="137622" x="0" y="0"/>
        </p14:tracePtLst>
        <p14:tracePtLst>
          <p14:tracePt t="140426" x="5489575" y="6411913"/>
          <p14:tracePt t="140576" x="5489575" y="6400800"/>
          <p14:tracePt t="140644" x="5489575" y="6389688"/>
          <p14:tracePt t="140660" x="5511800" y="6361113"/>
          <p14:tracePt t="140673" x="5529263" y="6345238"/>
          <p14:tracePt t="141154" x="5540375" y="6345238"/>
          <p14:tracePt t="141162" x="5551488" y="6345238"/>
          <p14:tracePt t="141169" x="5562600" y="6345238"/>
          <p14:tracePt t="141202" x="5600700" y="6345238"/>
          <p14:tracePt t="141236" x="5618163" y="6345238"/>
          <p14:tracePt t="141271" x="5668963" y="6345238"/>
          <p14:tracePt t="141303" x="5746750" y="6345238"/>
          <p14:tracePt t="141410" x="5762625" y="6345238"/>
          <p14:tracePt t="141419" x="5791200" y="6345238"/>
          <p14:tracePt t="141436" x="5802313" y="6345238"/>
          <p14:tracePt t="141470" x="5813425" y="6345238"/>
          <p14:tracePt t="141506" x="5842000" y="6356350"/>
          <p14:tracePt t="141536" x="5868988" y="6356350"/>
          <p14:tracePt t="141539" x="5880100" y="6356350"/>
          <p14:tracePt t="141571" x="5930900" y="6367463"/>
          <p14:tracePt t="141635" x="5946775" y="6367463"/>
          <p14:tracePt t="141650" x="5969000" y="6367463"/>
          <p14:tracePt t="141670" x="6013450" y="6367463"/>
          <p14:tracePt t="141703" x="6037263" y="6367463"/>
          <p14:tracePt t="141764" x="6081713" y="6367463"/>
          <p14:tracePt t="141774" x="6092825" y="6367463"/>
          <p14:tracePt t="141808" x="6130925" y="6367463"/>
          <p14:tracePt t="141894" x="6142038" y="6367463"/>
          <p14:tracePt t="141903" x="6159500" y="6367463"/>
          <p14:tracePt t="141924" x="6215063" y="6383338"/>
          <p14:tracePt t="141941" x="6232525" y="6383338"/>
          <p14:tracePt t="142642" x="0" y="0"/>
        </p14:tracePtLst>
        <p14:tracePtLst>
          <p14:tracePt t="144210" x="8223250" y="2578100"/>
          <p14:tracePt t="144312" x="8207375" y="2566988"/>
          <p14:tracePt t="144424" x="8185150" y="2566988"/>
          <p14:tracePt t="144432" x="8167688" y="2566988"/>
          <p14:tracePt t="144472" x="8156575" y="2571750"/>
          <p14:tracePt t="144646" x="0" y="0"/>
        </p14:tracePtLst>
        <p14:tracePtLst>
          <p14:tracePt t="146090" x="7939088" y="4703763"/>
          <p14:tracePt t="146096" x="7932738" y="4692650"/>
          <p14:tracePt t="146105" x="7916863" y="4676775"/>
          <p14:tracePt t="146144" x="7905750" y="4665663"/>
          <p14:tracePt t="146160" x="7894638" y="4637088"/>
          <p14:tracePt t="146173" x="7894638" y="4625975"/>
          <p14:tracePt t="146207" x="7866063" y="4597400"/>
          <p14:tracePt t="146240" x="7810500" y="4575175"/>
          <p14:tracePt t="146273" x="7788275" y="4559300"/>
          <p14:tracePt t="146307" x="7777163" y="4548188"/>
          <p14:tracePt t="146368" x="7759700" y="4537075"/>
          <p14:tracePt t="146480" x="7748588" y="4537075"/>
          <p14:tracePt t="146496" x="7737475" y="4519613"/>
          <p14:tracePt t="146505" x="7710488" y="4492625"/>
          <p14:tracePt t="146538" x="7654925" y="4492625"/>
          <p14:tracePt t="146591" x="7610475" y="4481513"/>
          <p14:tracePt t="146604" x="7599363" y="4481513"/>
          <p14:tracePt t="146606" x="7586663" y="4464050"/>
          <p14:tracePt t="146687" x="7570788" y="4452938"/>
          <p14:tracePt t="146703" x="7570788" y="4441825"/>
          <p14:tracePt t="146719" x="7559675" y="4430713"/>
          <p14:tracePt t="146738" x="7559675" y="4386263"/>
          <p14:tracePt t="146771" x="7559675" y="4375150"/>
          <p14:tracePt t="146805" x="7531100" y="4357688"/>
          <p14:tracePt t="146838" x="7464425" y="4330700"/>
          <p14:tracePt t="146842" x="7448550" y="4330700"/>
          <p14:tracePt t="146871" x="7380288" y="4302125"/>
          <p14:tracePt t="146874" x="7353300" y="4302125"/>
          <p14:tracePt t="146904" x="7158038" y="4235450"/>
          <p14:tracePt t="146908" x="7129463" y="4235450"/>
          <p14:tracePt t="146938" x="7000875" y="4168775"/>
          <p14:tracePt t="146971" x="6934200" y="4117975"/>
          <p14:tracePt t="147004" x="6896100" y="4079875"/>
          <p14:tracePt t="147038" x="6873875" y="4051300"/>
          <p14:tracePt t="147042" x="6856413" y="4051300"/>
          <p14:tracePt t="147071" x="6845300" y="4040188"/>
          <p14:tracePt t="147075" x="6818313" y="4040188"/>
          <p14:tracePt t="147104" x="6805613" y="4040188"/>
          <p14:tracePt t="147107" x="6794500" y="4029075"/>
          <p14:tracePt t="147139" x="6778625" y="4029075"/>
          <p14:tracePt t="147171" x="6756400" y="4011613"/>
          <p14:tracePt t="147204" x="6683375" y="3973513"/>
          <p14:tracePt t="147238" x="6650038" y="3951288"/>
          <p14:tracePt t="147243" x="6634163" y="3933825"/>
          <p14:tracePt t="147283" x="6623050" y="3922713"/>
          <p14:tracePt t="147380" x="6623050" y="3895725"/>
          <p14:tracePt t="147388" x="6627813" y="3906838"/>
          <p14:tracePt t="147406" x="6645275" y="3917950"/>
          <p14:tracePt t="147441" x="6694488" y="3967163"/>
          <p14:tracePt t="147474" x="0" y="0"/>
        </p14:tracePtLst>
        <p14:tracePtLst>
          <p14:tracePt t="148542" x="6332538" y="6216650"/>
          <p14:tracePt t="148552" x="6332538" y="6188075"/>
          <p14:tracePt t="148558" x="6332538" y="6176963"/>
          <p14:tracePt t="148595" x="6343650" y="6176963"/>
          <p14:tracePt t="148611" x="6370638" y="6165850"/>
          <p14:tracePt t="148638" x="6438900" y="6149975"/>
          <p14:tracePt t="148642" x="6488113" y="6149975"/>
          <p14:tracePt t="148671" x="6538913" y="6138863"/>
          <p14:tracePt t="148675" x="6565900" y="6138863"/>
          <p14:tracePt t="148704" x="6661150" y="6103938"/>
          <p14:tracePt t="148707" x="6683375" y="6103938"/>
          <p14:tracePt t="148738" x="6738938" y="6103938"/>
          <p14:tracePt t="148771" x="6823075" y="6103938"/>
          <p14:tracePt t="148804" x="6834188" y="6103938"/>
          <p14:tracePt t="148884" x="6783388" y="6103938"/>
          <p14:tracePt t="148892" x="6772275" y="6103938"/>
          <p14:tracePt t="148907" x="6661150" y="6103938"/>
          <p14:tracePt t="148938" x="6488113" y="6103938"/>
          <p14:tracePt t="148973" x="6465888" y="6103938"/>
          <p14:tracePt t="149125" x="6516688" y="6103938"/>
          <p14:tracePt t="149135" x="6527800" y="6103938"/>
          <p14:tracePt t="149143" x="6572250" y="6103938"/>
          <p14:tracePt t="149174" x="6667500" y="6103938"/>
          <p14:tracePt t="149179" x="6683375" y="6103938"/>
          <p14:tracePt t="149186" x="6711950" y="6103938"/>
          <p14:tracePt t="149206" x="6750050" y="6103938"/>
          <p14:tracePt t="149211" x="6761163" y="6103938"/>
          <p14:tracePt t="149315" x="6705600" y="6103938"/>
          <p14:tracePt t="149324" x="6678613" y="6103938"/>
          <p14:tracePt t="149338" x="6561138" y="6103938"/>
          <p14:tracePt t="149371" x="6505575" y="6103938"/>
          <p14:tracePt t="149507" x="6527800" y="6103938"/>
          <p14:tracePt t="149515" x="6538913" y="6103938"/>
          <p14:tracePt t="149538" x="6599238" y="6115050"/>
          <p14:tracePt t="149572" x="6623050" y="6115050"/>
          <p14:tracePt t="149684" x="6599238" y="6143625"/>
          <p14:tracePt t="149692" x="6588125" y="6161088"/>
          <p14:tracePt t="149707" x="6499225" y="6161088"/>
          <p14:tracePt t="149741" x="6337300" y="6161088"/>
          <p14:tracePt t="149912" x="6343650" y="6161088"/>
          <p14:tracePt t="149921" x="6388100" y="6161088"/>
          <p14:tracePt t="149940" x="6488113" y="6176963"/>
          <p14:tracePt t="149945" x="6532563" y="6194425"/>
          <p14:tracePt t="149973" x="6588125" y="6194425"/>
          <p14:tracePt t="149979" x="6599238" y="6194425"/>
          <p14:tracePt t="150006" x="6610350" y="6205538"/>
          <p14:tracePt t="150119" x="6605588" y="6205538"/>
          <p14:tracePt t="150127" x="6561138" y="6205538"/>
          <p14:tracePt t="150137" x="6532563" y="6205538"/>
          <p14:tracePt t="150171" x="6432550" y="6194425"/>
          <p14:tracePt t="150438" x="0" y="0"/>
        </p14:tracePtLst>
        <p14:tracePtLst>
          <p14:tracePt t="161354" x="6638925" y="3727450"/>
          <p14:tracePt t="161378" x="6645275" y="3733800"/>
          <p14:tracePt t="161387" x="6661150" y="3760788"/>
          <p14:tracePt t="161407" x="6672263" y="3771900"/>
          <p14:tracePt t="161473" x="6700838" y="3789363"/>
          <p14:tracePt t="161483" x="6711950" y="3789363"/>
          <p14:tracePt t="161506" x="6738938" y="3811588"/>
          <p14:tracePt t="161512" x="6750050" y="3827463"/>
          <p14:tracePt t="161519" x="6761163" y="3838575"/>
          <p14:tracePt t="161538" x="6778625" y="3849688"/>
          <p14:tracePt t="161572" x="6789738" y="3860800"/>
          <p14:tracePt t="161615" x="6834188" y="3878263"/>
          <p14:tracePt t="161638" x="6873875" y="3900488"/>
          <p14:tracePt t="161671" x="6923088" y="3929063"/>
          <p14:tracePt t="161704" x="6934200" y="3944938"/>
          <p14:tracePt t="161743" x="6951663" y="3956050"/>
          <p14:tracePt t="161771" x="6989763" y="3984625"/>
          <p14:tracePt t="161775" x="7000875" y="3984625"/>
          <p14:tracePt t="161804" x="7029450" y="4006850"/>
          <p14:tracePt t="161873" x="7058025" y="4006850"/>
          <p14:tracePt t="161883" x="7069138" y="4006850"/>
          <p14:tracePt t="161906" x="7151688" y="4067175"/>
          <p14:tracePt t="161912" x="7169150" y="4079875"/>
          <p14:tracePt t="161940" x="7180263" y="4079875"/>
          <p14:tracePt t="161947" x="7208838" y="4090988"/>
          <p14:tracePt t="161984" x="7258050" y="4124325"/>
          <p14:tracePt t="162006" x="7269163" y="4140200"/>
          <p14:tracePt t="162040" x="7324725" y="4191000"/>
          <p14:tracePt t="162047" x="7324725" y="4206875"/>
          <p14:tracePt t="162073" x="7335838" y="4217988"/>
          <p14:tracePt t="162128" x="7346950" y="4229100"/>
          <p14:tracePt t="162207" x="7375525" y="4257675"/>
          <p14:tracePt t="162216" x="7391400" y="4268788"/>
          <p14:tracePt t="162287" x="7419975" y="4286250"/>
          <p14:tracePt t="162295" x="7431088" y="4297363"/>
          <p14:tracePt t="162304" x="7442200" y="4313238"/>
          <p14:tracePt t="162339" x="7481888" y="4346575"/>
          <p14:tracePt t="162371" x="7519988" y="4364038"/>
          <p14:tracePt t="162432" x="7548563" y="4375150"/>
          <p14:tracePt t="162439" x="7564438" y="4375150"/>
          <p14:tracePt t="162473" x="7575550" y="4391025"/>
          <p14:tracePt t="162506" x="7586663" y="4441825"/>
          <p14:tracePt t="162511" x="7604125" y="4452938"/>
          <p14:tracePt t="162544" x="7615238" y="4481513"/>
          <p14:tracePt t="162573" x="7615238" y="4537075"/>
          <p14:tracePt t="162578" x="7626350" y="4548188"/>
          <p14:tracePt t="162608" x="7681913" y="4603750"/>
          <p14:tracePt t="162618" x="7699375" y="4603750"/>
          <p14:tracePt t="162640" x="7710488" y="4614863"/>
          <p14:tracePt t="162737" x="7721600" y="4614863"/>
          <p14:tracePt t="162752" x="7732713" y="4625975"/>
          <p14:tracePt t="162773" x="7748588" y="4625975"/>
          <p14:tracePt t="162806" x="7759700" y="4643438"/>
          <p14:tracePt t="162864" x="7770813" y="4643438"/>
          <p14:tracePt t="162873" x="7816850" y="4670425"/>
          <p14:tracePt t="163056" x="7816850" y="4665663"/>
          <p14:tracePt t="163072" x="7810500" y="4648200"/>
          <p14:tracePt t="163081" x="7743825" y="4603750"/>
          <p14:tracePt t="163106" x="7615238" y="4519613"/>
          <p14:tracePt t="163140" x="7526338" y="4481513"/>
          <p14:tracePt t="163173" x="7497763" y="4441825"/>
          <p14:tracePt t="163178" x="7497763" y="4424363"/>
          <p14:tracePt t="163186" x="7497763" y="4413250"/>
          <p14:tracePt t="163204" x="7486650" y="4402138"/>
          <p14:tracePt t="163238" x="7475538" y="4386263"/>
          <p14:tracePt t="163271" x="7464425" y="4364038"/>
          <p14:tracePt t="163306" x="7386638" y="4240213"/>
          <p14:tracePt t="163310" x="7353300" y="4213225"/>
          <p14:tracePt t="163338" x="7331075" y="4184650"/>
          <p14:tracePt t="163371" x="7269163" y="4129088"/>
          <p14:tracePt t="163376" x="7258050" y="4117975"/>
          <p14:tracePt t="163439" x="7231063" y="4090988"/>
          <p14:tracePt t="163447" x="7219950" y="4079875"/>
          <p14:tracePt t="163471" x="7146925" y="4044950"/>
          <p14:tracePt t="163505" x="7135813" y="4044950"/>
          <p14:tracePt t="163538" x="7107238" y="4033838"/>
          <p14:tracePt t="163542" x="7096125" y="4006850"/>
          <p14:tracePt t="163571" x="7058025" y="3995738"/>
          <p14:tracePt t="163575" x="7046913" y="3978275"/>
          <p14:tracePt t="163605" x="6973888" y="3951288"/>
          <p14:tracePt t="163638" x="6945313" y="3940175"/>
          <p14:tracePt t="163671" x="6845300" y="3895725"/>
          <p14:tracePt t="163760" x="6818313" y="3878263"/>
          <p14:tracePt t="163769" x="6805613" y="3878263"/>
          <p14:tracePt t="163779" x="6794500" y="3867150"/>
          <p14:tracePt t="163807" x="6767513" y="3838575"/>
          <p14:tracePt t="163840" x="6750050" y="3822700"/>
          <p14:tracePt t="164158" x="0" y="0"/>
        </p14:tracePtLst>
        <p14:tracePtLst>
          <p14:tracePt t="164621" x="6750050" y="4102100"/>
          <p14:tracePt t="164724" x="6750050" y="4090988"/>
          <p14:tracePt t="164739" x="6750050" y="4067175"/>
          <p14:tracePt t="164751" x="6761163" y="4051300"/>
          <p14:tracePt t="164773" x="6800850" y="4000500"/>
          <p14:tracePt t="164781" x="6811963" y="3984625"/>
          <p14:tracePt t="164807" x="6867525" y="3956050"/>
          <p14:tracePt t="164843" x="6923088" y="3878263"/>
          <p14:tracePt t="164873" x="6934200" y="3849688"/>
          <p14:tracePt t="165026" x="0" y="0"/>
        </p14:tracePtLst>
        <p14:tracePtLst>
          <p14:tracePt t="165391" x="7096125" y="4229100"/>
          <p14:tracePt t="165444" x="7096125" y="4217988"/>
          <p14:tracePt t="165461" x="7113588" y="4206875"/>
          <p14:tracePt t="165476" x="7113588" y="4195763"/>
          <p14:tracePt t="165507" x="7169150" y="4140200"/>
          <p14:tracePt t="165540" x="7202488" y="4090988"/>
          <p14:tracePt t="165548" x="7219950" y="4062413"/>
          <p14:tracePt t="165573" x="7231063" y="4051300"/>
          <p14:tracePt t="165685" x="7242175" y="4056063"/>
          <p14:tracePt t="165700" x="7269163" y="4067175"/>
          <p14:tracePt t="165710" x="7286625" y="4067175"/>
          <p14:tracePt t="165735" x="7308850" y="4124325"/>
          <p14:tracePt t="165738" x="0" y="0"/>
        </p14:tracePtLst>
        <p14:tracePtLst>
          <p14:tracePt t="166063" x="7448550" y="4413250"/>
          <p14:tracePt t="166100" x="7448550" y="4391025"/>
          <p14:tracePt t="166109" x="7459663" y="4379913"/>
          <p14:tracePt t="166140" x="7486650" y="4297363"/>
          <p14:tracePt t="166173" x="7497763" y="4268788"/>
          <p14:tracePt t="166208" x="7515225" y="4246563"/>
          <p14:tracePt t="166354" x="7542213" y="4251325"/>
          <p14:tracePt t="166356" x="0" y="0"/>
        </p14:tracePtLst>
        <p14:tracePtLst>
          <p14:tracePt t="166774" x="7593013" y="4597400"/>
          <p14:tracePt t="166797" x="7610475" y="4597400"/>
          <p14:tracePt t="166812" x="7621588" y="4597400"/>
          <p14:tracePt t="166840" x="7648575" y="4519613"/>
          <p14:tracePt t="166845" x="7677150" y="4503738"/>
          <p14:tracePt t="166853" x="7677150" y="4475163"/>
          <p14:tracePt t="166874" x="7693025" y="4430713"/>
          <p14:tracePt t="166906" x="7704138" y="4419600"/>
          <p14:tracePt t="167053" x="7721600" y="4419600"/>
          <p14:tracePt t="167066" x="0" y="0"/>
        </p14:tracePtLst>
        <p14:tracePtLst>
          <p14:tracePt t="167451" x="7743825" y="4703763"/>
          <p14:tracePt t="167488" x="7754938" y="4699000"/>
          <p14:tracePt t="167504" x="7770813" y="4681538"/>
          <p14:tracePt t="167520" x="7799388" y="4654550"/>
          <p14:tracePt t="167540" x="7821613" y="4630738"/>
          <p14:tracePt t="167791" x="0" y="0"/>
        </p14:tracePtLst>
        <p14:tracePtLst>
          <p14:tracePt t="172239" x="485775" y="1735138"/>
          <p14:tracePt t="172277" x="508000" y="1719263"/>
          <p14:tracePt t="172288" x="519113" y="1719263"/>
          <p14:tracePt t="172293" x="563563" y="1708150"/>
          <p14:tracePt t="172307" x="674688" y="1708150"/>
          <p14:tracePt t="172317" x="708025" y="1708150"/>
          <p14:tracePt t="172340" x="847725" y="1708150"/>
          <p14:tracePt t="172349" x="914400" y="1708150"/>
          <p14:tracePt t="172373" x="1020763" y="1708150"/>
          <p14:tracePt t="172406" x="1227138" y="1708150"/>
          <p14:tracePt t="172413" x="1255713" y="1708150"/>
          <p14:tracePt t="172420" x="1282700" y="1708150"/>
          <p14:tracePt t="172439" x="1360488" y="1708150"/>
          <p14:tracePt t="172444" x="1373188" y="1708150"/>
          <p14:tracePt t="172473" x="1455738" y="1708150"/>
          <p14:tracePt t="172478" x="1466850" y="1708150"/>
          <p14:tracePt t="172508" x="1533525" y="1712913"/>
          <p14:tracePt t="172512" x="1550988" y="1712913"/>
          <p14:tracePt t="172540" x="1573213" y="1712913"/>
          <p14:tracePt t="172545" x="1590675" y="1712913"/>
          <p14:tracePt t="172574" x="1617663" y="1712913"/>
          <p14:tracePt t="172579" x="1628775" y="1712913"/>
          <p14:tracePt t="172608" x="1668463" y="1712913"/>
          <p14:tracePt t="172640" x="1763713" y="1712913"/>
          <p14:tracePt t="172647" x="1774825" y="1712913"/>
          <p14:tracePt t="172673" x="1812925" y="1712913"/>
          <p14:tracePt t="172678" x="1824038" y="1712913"/>
          <p14:tracePt t="172706" x="1863725" y="1712913"/>
          <p14:tracePt t="172713" x="1879600" y="1712913"/>
          <p14:tracePt t="172744" x="1890713" y="1712913"/>
          <p14:tracePt t="172776" x="1901825" y="1712913"/>
          <p14:tracePt t="172809" x="1958975" y="1730375"/>
          <p14:tracePt t="172815" x="1985963" y="1730375"/>
          <p14:tracePt t="172840" x="2008188" y="1730375"/>
          <p14:tracePt t="172873" x="2019300" y="1730375"/>
          <p14:tracePt t="172968" x="2047875" y="1730375"/>
          <p14:tracePt t="172976" x="2058988" y="1730375"/>
          <p14:tracePt t="173008" x="2085975" y="1730375"/>
          <p14:tracePt t="173127" x="2114550" y="1730375"/>
          <p14:tracePt t="173134" x="2125663" y="1730375"/>
          <p14:tracePt t="173143" x="2136775" y="1730375"/>
          <p14:tracePt t="173171" x="2154238" y="1730375"/>
          <p14:tracePt t="173240" x="2165350" y="1730375"/>
          <p14:tracePt t="173248" x="2176463" y="1730375"/>
          <p14:tracePt t="173271" x="2214563" y="1730375"/>
          <p14:tracePt t="173305" x="2265363" y="1730375"/>
          <p14:tracePt t="173338" x="2320925" y="1730375"/>
          <p14:tracePt t="173371" x="2432050" y="1730375"/>
          <p14:tracePt t="173375" x="2460625" y="1730375"/>
          <p14:tracePt t="173405" x="2582863" y="1746250"/>
          <p14:tracePt t="173408" x="2600325" y="1746250"/>
          <p14:tracePt t="173438" x="2667000" y="1746250"/>
          <p14:tracePt t="173442" x="2678113" y="1746250"/>
          <p14:tracePt t="173471" x="2705100" y="1746250"/>
          <p14:tracePt t="173475" x="2716213" y="1746250"/>
          <p14:tracePt t="173504" x="2728913" y="1746250"/>
          <p14:tracePt t="175176" x="2773363" y="1746250"/>
          <p14:tracePt t="175186" x="2806700" y="1797050"/>
          <p14:tracePt t="175207" x="2873375" y="1797050"/>
          <p14:tracePt t="175240" x="2962275" y="1808163"/>
          <p14:tracePt t="175626" x="0" y="0"/>
        </p14:tracePtLst>
        <p14:tracePtLst>
          <p14:tracePt t="180018" x="747713" y="2305050"/>
          <p14:tracePt t="180152" x="769938" y="2305050"/>
          <p14:tracePt t="180160" x="781050" y="2305050"/>
          <p14:tracePt t="180172" x="809625" y="2305050"/>
          <p14:tracePt t="180175" x="854075" y="2305050"/>
          <p14:tracePt t="180204" x="942975" y="2305050"/>
          <p14:tracePt t="180208" x="969963" y="2305050"/>
          <p14:tracePt t="180239" x="1049338" y="2305050"/>
          <p14:tracePt t="180271" x="1149350" y="2305050"/>
          <p14:tracePt t="180304" x="1244600" y="2316163"/>
          <p14:tracePt t="180456" x="1271588" y="2316163"/>
          <p14:tracePt t="180464" x="1289050" y="2316163"/>
          <p14:tracePt t="180471" x="1300163" y="2316163"/>
          <p14:tracePt t="180504" x="1384300" y="2354263"/>
          <p14:tracePt t="180537" x="1444625" y="2382838"/>
          <p14:tracePt t="180571" x="1528763" y="2398713"/>
          <p14:tracePt t="180604" x="1539875" y="2398713"/>
          <p14:tracePt t="181112" x="1568450" y="2398713"/>
          <p14:tracePt t="181120" x="1617663" y="2398713"/>
          <p14:tracePt t="181140" x="1690688" y="2398713"/>
          <p14:tracePt t="181145" x="1706563" y="2398713"/>
          <p14:tracePt t="181151" x="1746250" y="2398713"/>
          <p14:tracePt t="181172" x="1790700" y="2398713"/>
          <p14:tracePt t="181205" x="1812925" y="2398713"/>
          <p14:tracePt t="181209" x="1830388" y="2398713"/>
          <p14:tracePt t="181240" x="1879600" y="2398713"/>
          <p14:tracePt t="181247" x="1897063" y="2398713"/>
          <p14:tracePt t="181271" x="1919288" y="2398713"/>
          <p14:tracePt t="181305" x="1935163" y="2398713"/>
          <p14:tracePt t="181352" x="1958975" y="2398713"/>
          <p14:tracePt t="181373" x="2014538" y="2398713"/>
          <p14:tracePt t="181377" x="2030413" y="2398713"/>
          <p14:tracePt t="181407" x="2092325" y="2398713"/>
          <p14:tracePt t="181440" x="2119313" y="2398713"/>
          <p14:tracePt t="181475" x="2159000" y="2398713"/>
          <p14:tracePt t="181507" x="2225675" y="2398713"/>
          <p14:tracePt t="181540" x="2303463" y="2398713"/>
          <p14:tracePt t="181573" x="2360613" y="2398713"/>
          <p14:tracePt t="181580" x="2371725" y="2398713"/>
          <p14:tracePt t="181606" x="2382838" y="2398713"/>
          <p14:tracePt t="181706" x="2393950" y="2398713"/>
          <p14:tracePt t="181714" x="2420938" y="2398713"/>
          <p14:tracePt t="181736" x="2432050" y="2398713"/>
          <p14:tracePt t="181738" x="2449513" y="2398713"/>
          <p14:tracePt t="181770" x="2471738" y="2398713"/>
          <p14:tracePt t="181803" x="2487613" y="2398713"/>
          <p14:tracePt t="181836" x="2555875" y="2398713"/>
          <p14:tracePt t="181870" x="2566988" y="2411413"/>
          <p14:tracePt t="182492" x="2593975" y="2411413"/>
          <p14:tracePt t="182502" x="2605088" y="2411413"/>
          <p14:tracePt t="182510" x="2616200" y="2411413"/>
          <p14:tracePt t="182538" x="2693988" y="2382838"/>
          <p14:tracePt t="182571" x="2722563" y="2382838"/>
          <p14:tracePt t="182604" x="2733675" y="2382838"/>
          <p14:tracePt t="182796" x="2733675" y="2371725"/>
          <p14:tracePt t="183196" x="2744788" y="2371725"/>
          <p14:tracePt t="183210" x="0" y="0"/>
        </p14:tracePtLst>
        <p14:tracePtLst>
          <p14:tracePt t="185162" x="942975" y="2711450"/>
          <p14:tracePt t="185169" x="942975" y="2728913"/>
          <p14:tracePt t="185184" x="965200" y="2728913"/>
          <p14:tracePt t="185207" x="1031875" y="2728913"/>
          <p14:tracePt t="185240" x="1116013" y="2728913"/>
          <p14:tracePt t="185247" x="1127125" y="2728913"/>
          <p14:tracePt t="185273" x="1165225" y="2728913"/>
          <p14:tracePt t="185279" x="1193800" y="2728913"/>
          <p14:tracePt t="185306" x="1300163" y="2740025"/>
          <p14:tracePt t="185312" x="1349375" y="2773363"/>
          <p14:tracePt t="185318" x="1417638" y="2773363"/>
          <p14:tracePt t="185340" x="1517650" y="2806700"/>
          <p14:tracePt t="185346" x="1562100" y="2806700"/>
          <p14:tracePt t="185373" x="1690688" y="2824163"/>
          <p14:tracePt t="185378" x="1739900" y="2840038"/>
          <p14:tracePt t="185406" x="1752600" y="2840038"/>
          <p14:tracePt t="185891" x="1763713" y="2840038"/>
          <p14:tracePt t="186048" x="1739900" y="2840038"/>
          <p14:tracePt t="186056" x="1728788" y="2840038"/>
          <p14:tracePt t="186073" x="1690688" y="2840038"/>
          <p14:tracePt t="186106" x="1624013" y="2828925"/>
          <p14:tracePt t="186113" x="1612900" y="2828925"/>
          <p14:tracePt t="186658" x="1617663" y="2828925"/>
          <p14:tracePt t="186667" x="1628775" y="2840038"/>
          <p14:tracePt t="186676" x="1646238" y="2840038"/>
          <p14:tracePt t="186704" x="1679575" y="2851150"/>
          <p14:tracePt t="186751" x="1695450" y="2851150"/>
          <p14:tracePt t="186771" x="1735138" y="2851150"/>
          <p14:tracePt t="186775" x="1746250" y="2851150"/>
          <p14:tracePt t="186804" x="1774825" y="2851150"/>
          <p14:tracePt t="186806" x="1785938" y="2862263"/>
          <p14:tracePt t="186929" x="1797050" y="2862263"/>
          <p14:tracePt t="186944" x="1824038" y="2862263"/>
          <p14:tracePt t="186973" x="1852613" y="2862263"/>
          <p14:tracePt t="186979" x="1879600" y="2879725"/>
          <p14:tracePt t="186986" x="1890713" y="2879725"/>
          <p14:tracePt t="187764" x="1919288" y="2879725"/>
          <p14:tracePt t="187773" x="1930400" y="2879725"/>
          <p14:tracePt t="187806" x="2154238" y="2879725"/>
          <p14:tracePt t="187813" x="2220913" y="2879725"/>
          <p14:tracePt t="187840" x="2465388" y="2879725"/>
          <p14:tracePt t="187846" x="2560638" y="2879725"/>
          <p14:tracePt t="187853" x="2649538" y="2879725"/>
          <p14:tracePt t="187873" x="2833688" y="2879725"/>
          <p14:tracePt t="187877" x="2928938" y="2879725"/>
          <p14:tracePt t="187907" x="3068638" y="2879725"/>
          <p14:tracePt t="188117" x="3079750" y="2879725"/>
          <p14:tracePt t="188132" x="3095625" y="2879725"/>
          <p14:tracePt t="188140" x="3119438" y="2879725"/>
          <p14:tracePt t="188173" x="3219450" y="2879725"/>
          <p14:tracePt t="188179" x="3246438" y="2879725"/>
          <p14:tracePt t="188206" x="3275013" y="2879725"/>
          <p14:tracePt t="188212" x="3302000" y="2879725"/>
          <p14:tracePt t="188221" x="3314700" y="2879725"/>
          <p14:tracePt t="188241" x="3325813" y="2879725"/>
          <p14:tracePt t="188274" x="3352800" y="2879725"/>
          <p14:tracePt t="188304" x="3403600" y="2879725"/>
          <p14:tracePt t="188308" x="3448050" y="2879725"/>
          <p14:tracePt t="188340" x="3532188" y="2879725"/>
          <p14:tracePt t="188372" x="3609975" y="2879725"/>
          <p14:tracePt t="188404" x="3659188" y="2868613"/>
          <p14:tracePt t="188596" x="3705225" y="2868613"/>
          <p14:tracePt t="188606" x="3716338" y="2868613"/>
          <p14:tracePt t="188640" x="3743325" y="2879725"/>
          <p14:tracePt t="188645" x="3771900" y="2890838"/>
          <p14:tracePt t="188673" x="3783013" y="2890838"/>
          <p14:tracePt t="188948" x="3794125" y="2906713"/>
          <p14:tracePt t="188964" x="3805238" y="2917825"/>
          <p14:tracePt t="188980" x="3865563" y="2928938"/>
          <p14:tracePt t="189007" x="3905250" y="2928938"/>
          <p14:tracePt t="189013" x="3916363" y="2946400"/>
          <p14:tracePt t="189039" x="3989388" y="2974975"/>
          <p14:tracePt t="189794" x="4005263" y="2974975"/>
          <p14:tracePt t="189810" x="4005263" y="2962275"/>
          <p14:tracePt t="189812" x="0" y="0"/>
        </p14:tracePtLst>
        <p14:tracePtLst>
          <p14:tracePt t="191666" x="831850" y="3046413"/>
          <p14:tracePt t="191800" x="836613" y="3046413"/>
          <p14:tracePt t="191816" x="854075" y="3046413"/>
          <p14:tracePt t="191840" x="1004888" y="3046413"/>
          <p14:tracePt t="191873" x="1127125" y="3046413"/>
          <p14:tracePt t="191879" x="1149350" y="3046413"/>
          <p14:tracePt t="191907" x="1222375" y="3068638"/>
          <p14:tracePt t="191913" x="1233488" y="3068638"/>
          <p14:tracePt t="191939" x="1289050" y="3086100"/>
          <p14:tracePt t="191945" x="1300163" y="3086100"/>
          <p14:tracePt t="191951" x="1311275" y="3086100"/>
          <p14:tracePt t="191973" x="1366838" y="3086100"/>
          <p14:tracePt t="191977" x="1377950" y="3086100"/>
          <p14:tracePt t="192007" x="1395413" y="3086100"/>
          <p14:tracePt t="192039" x="1406525" y="3086100"/>
          <p14:tracePt t="192073" x="1495425" y="3086100"/>
          <p14:tracePt t="192079" x="1506538" y="3086100"/>
          <p14:tracePt t="192106" x="1522413" y="3086100"/>
          <p14:tracePt t="192140" x="1544638" y="3086100"/>
          <p14:tracePt t="192173" x="1573213" y="3097213"/>
          <p14:tracePt t="192207" x="1628775" y="3113088"/>
          <p14:tracePt t="192240" x="1651000" y="3124200"/>
          <p14:tracePt t="192273" x="1668463" y="3124200"/>
          <p14:tracePt t="192279" x="1679575" y="3124200"/>
          <p14:tracePt t="192306" x="1690688" y="3124200"/>
          <p14:tracePt t="192311" x="1752600" y="3152775"/>
          <p14:tracePt t="192340" x="1808163" y="3170238"/>
          <p14:tracePt t="192345" x="1835150" y="3170238"/>
          <p14:tracePt t="192351" x="1846263" y="3170238"/>
          <p14:tracePt t="192373" x="1857375" y="3170238"/>
          <p14:tracePt t="192424" x="1874838" y="3170238"/>
          <p14:tracePt t="192439" x="1919288" y="3181350"/>
          <p14:tracePt t="192473" x="1941513" y="3181350"/>
          <p14:tracePt t="192506" x="1952625" y="3181350"/>
          <p14:tracePt t="192539" x="1970088" y="3181350"/>
          <p14:tracePt t="192712" x="2008188" y="3181350"/>
          <p14:tracePt t="192720" x="2025650" y="3181350"/>
          <p14:tracePt t="192740" x="2097088" y="3197225"/>
          <p14:tracePt t="192745" x="2108200" y="3208338"/>
          <p14:tracePt t="192752" x="2154238" y="3208338"/>
          <p14:tracePt t="192775" x="2360613" y="3208338"/>
          <p14:tracePt t="192807" x="2533650" y="3208338"/>
          <p14:tracePt t="192920" x="2544763" y="3219450"/>
          <p14:tracePt t="192930" x="2571750" y="3219450"/>
          <p14:tracePt t="192939" x="2582863" y="3236913"/>
          <p14:tracePt t="192974" x="2693988" y="3248025"/>
          <p14:tracePt t="192978" x="2705100" y="3248025"/>
          <p14:tracePt t="193008" x="2722563" y="3248025"/>
          <p14:tracePt t="193040" x="2800350" y="3248025"/>
          <p14:tracePt t="193074" x="2840038" y="3248025"/>
          <p14:tracePt t="193106" x="2851150" y="3186113"/>
          <p14:tracePt t="193112" x="2851150" y="3175000"/>
          <p14:tracePt t="193139" x="2773363" y="3030538"/>
          <p14:tracePt t="193146" x="2700338" y="2997200"/>
          <p14:tracePt t="193151" x="2655888" y="2997200"/>
          <p14:tracePt t="193173" x="2538413" y="2979738"/>
          <p14:tracePt t="193177" x="2527300" y="2979738"/>
          <p14:tracePt t="193207" x="2409825" y="2962275"/>
          <p14:tracePt t="193240" x="2309813" y="2962275"/>
          <p14:tracePt t="193247" x="2298700" y="2962275"/>
          <p14:tracePt t="193273" x="2225675" y="3030538"/>
          <p14:tracePt t="193279" x="2214563" y="3041650"/>
          <p14:tracePt t="193306" x="2203450" y="3090863"/>
          <p14:tracePt t="193341" x="2203450" y="3146425"/>
          <p14:tracePt t="193346" x="2203450" y="3170238"/>
          <p14:tracePt t="193353" x="2203450" y="3186113"/>
          <p14:tracePt t="193373" x="2203450" y="3208338"/>
          <p14:tracePt t="193377" x="2225675" y="3236913"/>
          <p14:tracePt t="193407" x="2432050" y="3236913"/>
          <p14:tracePt t="193440" x="2505075" y="3236913"/>
          <p14:tracePt t="193449" x="2533650" y="3236913"/>
          <p14:tracePt t="193473" x="2582863" y="3236913"/>
          <p14:tracePt t="193480" x="2616200" y="3214688"/>
          <p14:tracePt t="193506" x="2627313" y="3163888"/>
          <p14:tracePt t="193512" x="2627313" y="3152775"/>
          <p14:tracePt t="193519" x="2627313" y="3124200"/>
          <p14:tracePt t="193540" x="2627313" y="3097213"/>
          <p14:tracePt t="193545" x="2627313" y="3057525"/>
          <p14:tracePt t="193573" x="2544763" y="2997200"/>
          <p14:tracePt t="193579" x="2509838" y="2997200"/>
          <p14:tracePt t="193606" x="2409825" y="2979738"/>
          <p14:tracePt t="193611" x="2393950" y="2979738"/>
          <p14:tracePt t="193621" x="2371725" y="2979738"/>
          <p14:tracePt t="193640" x="2309813" y="2979738"/>
          <p14:tracePt t="193645" x="2281238" y="2979738"/>
          <p14:tracePt t="193673" x="2214563" y="3001963"/>
          <p14:tracePt t="193679" x="2203450" y="3013075"/>
          <p14:tracePt t="193707" x="2187575" y="3113088"/>
          <p14:tracePt t="193741" x="2187575" y="3192463"/>
          <p14:tracePt t="193747" x="2209800" y="3208338"/>
          <p14:tracePt t="193758" x="2259013" y="3225800"/>
          <p14:tracePt t="193773" x="2376488" y="3241675"/>
          <p14:tracePt t="193779" x="2427288" y="3241675"/>
          <p14:tracePt t="193804" x="2527300" y="3241675"/>
          <p14:tracePt t="193841" x="2582863" y="3241675"/>
          <p14:tracePt t="193873" x="2622550" y="3203575"/>
          <p14:tracePt t="193879" x="2622550" y="3192463"/>
          <p14:tracePt t="193907" x="2622550" y="3097213"/>
          <p14:tracePt t="193942" x="2544763" y="3008313"/>
          <p14:tracePt t="193973" x="2427288" y="2990850"/>
          <p14:tracePt t="193979" x="2376488" y="2990850"/>
          <p14:tracePt t="194006" x="2338388" y="2990850"/>
          <p14:tracePt t="194012" x="2325688" y="2990850"/>
          <p14:tracePt t="194040" x="2298700" y="3013075"/>
          <p14:tracePt t="194045" x="2298700" y="3035300"/>
          <p14:tracePt t="194073" x="2298700" y="3108325"/>
          <p14:tracePt t="194078" x="2298700" y="3119438"/>
          <p14:tracePt t="194107" x="2420938" y="3192463"/>
          <p14:tracePt t="194117" x="2449513" y="3192463"/>
          <p14:tracePt t="194140" x="2533650" y="3192463"/>
          <p14:tracePt t="194173" x="2616200" y="3192463"/>
          <p14:tracePt t="194220" x="2638425" y="3192463"/>
          <p14:tracePt t="194239" x="2633663" y="3170238"/>
          <p14:tracePt t="194243" x="2616200" y="3159125"/>
          <p14:tracePt t="194273" x="2566988" y="3101975"/>
          <p14:tracePt t="194278" x="2549525" y="3090863"/>
          <p14:tracePt t="194307" x="2471738" y="3090863"/>
          <p14:tracePt t="194317" x="2460625" y="3090863"/>
          <p14:tracePt t="194340" x="2443163" y="3090863"/>
          <p14:tracePt t="194373" x="2432050" y="3090863"/>
          <p14:tracePt t="195130" x="0" y="0"/>
        </p14:tracePtLst>
        <p14:tracePtLst>
          <p14:tracePt t="196795" x="396875" y="1701800"/>
          <p14:tracePt t="196913" x="401638" y="1701800"/>
          <p14:tracePt t="196928" x="457200" y="1701800"/>
          <p14:tracePt t="196939" x="523875" y="1701800"/>
          <p14:tracePt t="196944" x="614363" y="1701800"/>
          <p14:tracePt t="196973" x="820738" y="1712913"/>
          <p14:tracePt t="196978" x="914400" y="1735138"/>
          <p14:tracePt t="197007" x="998538" y="1735138"/>
          <p14:tracePt t="197017" x="1020763" y="1735138"/>
          <p14:tracePt t="197040" x="1038225" y="1735138"/>
          <p14:tracePt t="197966" x="0" y="0"/>
        </p14:tracePtLst>
        <p14:tracePtLst>
          <p14:tracePt t="198865" x="295275" y="1333500"/>
          <p14:tracePt t="199015" x="295275" y="1322388"/>
          <p14:tracePt t="199023" x="317500" y="1322388"/>
          <p14:tracePt t="199038" x="434975" y="1322388"/>
          <p14:tracePt t="199071" x="585788" y="1322388"/>
          <p14:tracePt t="199104" x="741363" y="1322388"/>
          <p14:tracePt t="199143" x="798513" y="1322388"/>
          <p14:tracePt t="199173" x="836613" y="1322388"/>
          <p14:tracePt t="199178" x="865188" y="1322388"/>
          <p14:tracePt t="199207" x="965200" y="1322388"/>
          <p14:tracePt t="199242" x="1042988" y="1328738"/>
          <p14:tracePt t="199273" x="1098550" y="1328738"/>
          <p14:tracePt t="199279" x="1109663" y="1328738"/>
          <p14:tracePt t="199306" x="1177925" y="1344613"/>
          <p14:tracePt t="199312" x="1193800" y="1344613"/>
          <p14:tracePt t="199320" x="1222375" y="1362075"/>
          <p14:tracePt t="199340" x="1271588" y="1362075"/>
          <p14:tracePt t="199344" x="1289050" y="1362075"/>
          <p14:tracePt t="199373" x="1338263" y="1373188"/>
          <p14:tracePt t="199377" x="1349375" y="1373188"/>
          <p14:tracePt t="199404" x="1406525" y="1384300"/>
          <p14:tracePt t="199654" x="0" y="0"/>
        </p14:tracePtLst>
        <p14:tracePtLst>
          <p14:tracePt t="201374" x="501650" y="3543300"/>
          <p14:tracePt t="201508" x="508000" y="3543300"/>
          <p14:tracePt t="201524" x="534988" y="3543300"/>
          <p14:tracePt t="201540" x="608013" y="3543300"/>
          <p14:tracePt t="201574" x="725488" y="3543300"/>
          <p14:tracePt t="201606" x="747713" y="3543300"/>
          <p14:tracePt t="201613" x="763588" y="3543300"/>
          <p14:tracePt t="201621" x="774700" y="3543300"/>
          <p14:tracePt t="201640" x="814388" y="3543300"/>
          <p14:tracePt t="201647" x="865188" y="3543300"/>
          <p14:tracePt t="201652" x="876300" y="3543300"/>
          <p14:tracePt t="201673" x="898525" y="3543300"/>
          <p14:tracePt t="201677" x="914400" y="3543300"/>
          <p14:tracePt t="201704" x="936625" y="3543300"/>
          <p14:tracePt t="201738" x="993775" y="3543300"/>
          <p14:tracePt t="201771" x="1031875" y="3543300"/>
          <p14:tracePt t="201805" x="1127125" y="3543300"/>
          <p14:tracePt t="201811" x="1154113" y="3543300"/>
          <p14:tracePt t="201838" x="1165225" y="3543300"/>
          <p14:tracePt t="201871" x="1282700" y="3543300"/>
          <p14:tracePt t="201876" x="1322388" y="3543300"/>
          <p14:tracePt t="201904" x="1349375" y="3543300"/>
          <p14:tracePt t="201908" x="1360488" y="3554413"/>
          <p14:tracePt t="201940" x="1444625" y="3554413"/>
          <p14:tracePt t="201969" x="1506538" y="3554413"/>
          <p14:tracePt t="202002" x="1624013" y="3554413"/>
          <p14:tracePt t="202039" x="1739900" y="3598863"/>
          <p14:tracePt t="202043" x="1785938" y="3598863"/>
          <p14:tracePt t="202072" x="1935163" y="3649663"/>
          <p14:tracePt t="202077" x="2003425" y="3649663"/>
          <p14:tracePt t="202105" x="2192338" y="3665538"/>
          <p14:tracePt t="202109" x="2236788" y="3665538"/>
          <p14:tracePt t="202140" x="2338388" y="3665538"/>
          <p14:tracePt t="202171" x="2432050" y="3665538"/>
          <p14:tracePt t="202204" x="2482850" y="3676650"/>
          <p14:tracePt t="203366" x="0" y="0"/>
        </p14:tracePtLst>
        <p14:tracePtLst>
          <p14:tracePt t="210082" x="1131888" y="4113213"/>
          <p14:tracePt t="210266" x="1143000" y="4113213"/>
          <p14:tracePt t="210328" x="1154113" y="4113213"/>
          <p14:tracePt t="210335" x="1182688" y="4102100"/>
          <p14:tracePt t="210359" x="1182688" y="4090988"/>
          <p14:tracePt t="210375" x="1182688" y="4079875"/>
          <p14:tracePt t="210404" x="1143000" y="4033838"/>
          <p14:tracePt t="210407" x="1116013" y="4022725"/>
          <p14:tracePt t="210438" x="1004888" y="4022725"/>
          <p14:tracePt t="210471" x="892175" y="4006850"/>
          <p14:tracePt t="210504" x="854075" y="4006850"/>
          <p14:tracePt t="210538" x="803275" y="4011613"/>
          <p14:tracePt t="210571" x="774700" y="4051300"/>
          <p14:tracePt t="210604" x="774700" y="4124325"/>
          <p14:tracePt t="210608" x="781050" y="4135438"/>
          <p14:tracePt t="210638" x="903288" y="4224338"/>
          <p14:tracePt t="210671" x="1049338" y="4275138"/>
          <p14:tracePt t="210704" x="1182688" y="4275138"/>
          <p14:tracePt t="210711" x="1211263" y="4275138"/>
          <p14:tracePt t="210737" x="1277938" y="4264025"/>
          <p14:tracePt t="210741" x="1327150" y="4229100"/>
          <p14:tracePt t="210771" x="1338263" y="4179888"/>
          <p14:tracePt t="210775" x="1338263" y="4151313"/>
          <p14:tracePt t="210804" x="1338263" y="4084638"/>
          <p14:tracePt t="210808" x="1338263" y="4067175"/>
          <p14:tracePt t="210838" x="1304925" y="4029075"/>
          <p14:tracePt t="210871" x="1189038" y="4000500"/>
          <p14:tracePt t="210904" x="1060450" y="4000500"/>
          <p14:tracePt t="210937" x="976313" y="4006850"/>
          <p14:tracePt t="210971" x="965200" y="4029075"/>
          <p14:tracePt t="211006" x="965200" y="4146550"/>
          <p14:tracePt t="211038" x="998538" y="4217988"/>
          <p14:tracePt t="211071" x="1098550" y="4246563"/>
          <p14:tracePt t="211105" x="1182688" y="4246563"/>
          <p14:tracePt t="211137" x="1260475" y="4246563"/>
          <p14:tracePt t="211171" x="1289050" y="4151313"/>
          <p14:tracePt t="211175" x="1289050" y="4106863"/>
          <p14:tracePt t="211205" x="1289050" y="4056063"/>
          <p14:tracePt t="211208" x="1289050" y="4040188"/>
          <p14:tracePt t="211238" x="1171575" y="4000500"/>
          <p14:tracePt t="211271" x="1004888" y="3984625"/>
          <p14:tracePt t="211305" x="982663" y="3973513"/>
          <p14:tracePt t="211307" x="965200" y="3973513"/>
          <p14:tracePt t="211338" x="898525" y="3973513"/>
          <p14:tracePt t="211371" x="869950" y="4006850"/>
          <p14:tracePt t="211404" x="869950" y="4084638"/>
          <p14:tracePt t="211438" x="936625" y="4151313"/>
          <p14:tracePt t="211441" x="947738" y="4151313"/>
          <p14:tracePt t="211471" x="1004888" y="4151313"/>
          <p14:tracePt t="211475" x="1016000" y="4151313"/>
          <p14:tracePt t="211504" x="1131888" y="4146550"/>
          <p14:tracePt t="211507" x="1182688" y="4090988"/>
          <p14:tracePt t="211538" x="1244600" y="3989388"/>
          <p14:tracePt t="211571" x="1244600" y="3922713"/>
          <p14:tracePt t="211604" x="1211263" y="3849688"/>
          <p14:tracePt t="211637" x="1138238" y="3811588"/>
          <p14:tracePt t="211641" x="1076325" y="3800475"/>
          <p14:tracePt t="211671" x="1027113" y="3800475"/>
          <p14:tracePt t="211675" x="1016000" y="3800475"/>
          <p14:tracePt t="211704" x="1004888" y="3800475"/>
          <p14:tracePt t="211707" x="987425" y="3800475"/>
          <p14:tracePt t="212122" x="0" y="0"/>
        </p14:tracePtLst>
        <p14:tracePtLst>
          <p14:tracePt t="216171" x="1327150" y="4827588"/>
          <p14:tracePt t="216224" x="1349375" y="4827588"/>
          <p14:tracePt t="216232" x="1360488" y="4827588"/>
          <p14:tracePt t="216241" x="1406525" y="4827588"/>
          <p14:tracePt t="216273" x="1595438" y="4827588"/>
          <p14:tracePt t="216281" x="1662113" y="4827588"/>
          <p14:tracePt t="216306" x="1841500" y="4838700"/>
          <p14:tracePt t="216312" x="1935163" y="4854575"/>
          <p14:tracePt t="216340" x="2165350" y="4887913"/>
          <p14:tracePt t="216346" x="2232025" y="4887913"/>
          <p14:tracePt t="216351" x="2259013" y="4887913"/>
          <p14:tracePt t="216371" x="2287588" y="4905375"/>
          <p14:tracePt t="216560" x="2276475" y="4905375"/>
          <p14:tracePt t="216568" x="2247900" y="4905375"/>
          <p14:tracePt t="216575" x="2187575" y="4905375"/>
          <p14:tracePt t="216607" x="2014538" y="4905375"/>
          <p14:tracePt t="216640" x="1874838" y="4905375"/>
          <p14:tracePt t="216670" x="1779588" y="4905375"/>
          <p14:tracePt t="216704" x="1739900" y="4905375"/>
          <p14:tracePt t="216739" x="1712913" y="4905375"/>
          <p14:tracePt t="216848" x="1724025" y="4905375"/>
          <p14:tracePt t="216864" x="1779588" y="4905375"/>
          <p14:tracePt t="216873" x="1790700" y="4905375"/>
          <p14:tracePt t="216906" x="1981200" y="4905375"/>
          <p14:tracePt t="216940" x="2114550" y="4905375"/>
          <p14:tracePt t="216946" x="2143125" y="4905375"/>
          <p14:tracePt t="216970" x="2209800" y="4905375"/>
          <p14:tracePt t="216974" x="2225675" y="4905375"/>
          <p14:tracePt t="217003" x="2236788" y="4916488"/>
          <p14:tracePt t="217086" x="2247900" y="4916488"/>
          <p14:tracePt t="217102" x="2265363" y="4927600"/>
          <p14:tracePt t="217264" x="2243138" y="4927600"/>
          <p14:tracePt t="217272" x="2225675" y="4927600"/>
          <p14:tracePt t="217306" x="2114550" y="4927600"/>
          <p14:tracePt t="217313" x="2085975" y="4927600"/>
          <p14:tracePt t="217340" x="2058988" y="4927600"/>
          <p14:tracePt t="217525" x="2058988" y="4943475"/>
          <p14:tracePt t="217539" x="2097088" y="4954588"/>
          <p14:tracePt t="217551" x="2108200" y="4954588"/>
          <p14:tracePt t="217573" x="2247900" y="4954588"/>
          <p14:tracePt t="217606" x="2365375" y="4954588"/>
          <p14:tracePt t="217640" x="2393950" y="4954588"/>
          <p14:tracePt t="217673" x="2405063" y="4954588"/>
          <p14:tracePt t="218244" x="2465388" y="4972050"/>
          <p14:tracePt t="218252" x="2476500" y="4972050"/>
          <p14:tracePt t="218273" x="2505075" y="4994275"/>
          <p14:tracePt t="218278" x="2516188" y="5011738"/>
          <p14:tracePt t="218307" x="2671763" y="5078413"/>
          <p14:tracePt t="218341" x="2924175" y="5127625"/>
          <p14:tracePt t="218347" x="2990850" y="5127625"/>
          <p14:tracePt t="218373" x="3190875" y="5127625"/>
          <p14:tracePt t="218406" x="3286125" y="5127625"/>
          <p14:tracePt t="218413" x="3297238" y="5127625"/>
          <p14:tracePt t="218441" x="3308350" y="5127625"/>
          <p14:tracePt t="218473" x="3363913" y="5078413"/>
          <p14:tracePt t="218506" x="3392488" y="5049838"/>
          <p14:tracePt t="218517" x="3392488" y="5038725"/>
          <p14:tracePt t="218540" x="3392488" y="5027613"/>
          <p14:tracePt t="218573" x="3275013" y="4938713"/>
          <p14:tracePt t="218579" x="3230563" y="4938713"/>
          <p14:tracePt t="218607" x="3001963" y="4921250"/>
          <p14:tracePt t="218640" x="2733675" y="4921250"/>
          <p14:tracePt t="218646" x="2667000" y="4921250"/>
          <p14:tracePt t="218673" x="2505075" y="4921250"/>
          <p14:tracePt t="218678" x="2493963" y="4921250"/>
          <p14:tracePt t="218707" x="2482850" y="4921250"/>
          <p14:tracePt t="218740" x="2454275" y="4954588"/>
          <p14:tracePt t="218773" x="2454275" y="5005388"/>
          <p14:tracePt t="218807" x="2454275" y="5045075"/>
          <p14:tracePt t="218814" x="2482850" y="5060950"/>
          <p14:tracePt t="218840" x="2644775" y="5078413"/>
          <p14:tracePt t="218845" x="2733675" y="5078413"/>
          <p14:tracePt t="218873" x="2900363" y="5078413"/>
          <p14:tracePt t="218879" x="2911475" y="5078413"/>
          <p14:tracePt t="218907" x="3024188" y="5056188"/>
          <p14:tracePt t="218940" x="3073400" y="5005388"/>
          <p14:tracePt t="218973" x="3090863" y="4965700"/>
          <p14:tracePt t="219006" x="3101975" y="4865688"/>
          <p14:tracePt t="219012" x="3101975" y="4838700"/>
          <p14:tracePt t="219040" x="3062288" y="4770438"/>
          <p14:tracePt t="219046" x="2995613" y="4748213"/>
          <p14:tracePt t="219073" x="2800350" y="4714875"/>
          <p14:tracePt t="219078" x="2755900" y="4714875"/>
          <p14:tracePt t="219109" x="2600325" y="4714875"/>
          <p14:tracePt t="219115" x="2582863" y="4714875"/>
          <p14:tracePt t="219140" x="2544763" y="4714875"/>
          <p14:tracePt t="219173" x="2476500" y="4776788"/>
          <p14:tracePt t="219179" x="2476500" y="4792663"/>
          <p14:tracePt t="219207" x="2465388" y="4827588"/>
          <p14:tracePt t="219214" x="2465388" y="4843463"/>
          <p14:tracePt t="219240" x="2465388" y="4910138"/>
          <p14:tracePt t="219245" x="2465388" y="4921250"/>
          <p14:tracePt t="219275" x="2471738" y="4949825"/>
          <p14:tracePt t="219308" x="2582863" y="4976813"/>
          <p14:tracePt t="219340" x="2817813" y="5011738"/>
          <p14:tracePt t="219373" x="3028950" y="5011738"/>
          <p14:tracePt t="219380" x="3090863" y="5011738"/>
          <p14:tracePt t="219407" x="3152775" y="5011738"/>
          <p14:tracePt t="219412" x="3168650" y="5011738"/>
          <p14:tracePt t="219440" x="3197225" y="4987925"/>
          <p14:tracePt t="219475" x="3246438" y="4960938"/>
          <p14:tracePt t="219507" x="3275013" y="4921250"/>
          <p14:tracePt t="219540" x="3275013" y="4843463"/>
          <p14:tracePt t="219573" x="3275013" y="4803775"/>
          <p14:tracePt t="219580" x="3268663" y="4792663"/>
          <p14:tracePt t="219606" x="3113088" y="4792663"/>
          <p14:tracePt t="219612" x="3062288" y="4792663"/>
          <p14:tracePt t="219640" x="2867025" y="4792663"/>
          <p14:tracePt t="219645" x="2773363" y="4770438"/>
          <p14:tracePt t="219651" x="2744788" y="4770438"/>
          <p14:tracePt t="219671" x="2627313" y="4770438"/>
          <p14:tracePt t="219674" x="2578100" y="4770438"/>
          <p14:tracePt t="219704" x="2527300" y="4770438"/>
          <p14:tracePt t="219707" x="2482850" y="4770438"/>
          <p14:tracePt t="219738" x="2416175" y="4832350"/>
          <p14:tracePt t="219771" x="2349500" y="4887913"/>
          <p14:tracePt t="219804" x="2349500" y="4965700"/>
          <p14:tracePt t="219838" x="2382838" y="5033963"/>
          <p14:tracePt t="219871" x="2555875" y="5111750"/>
          <p14:tracePt t="219876" x="2649538" y="5127625"/>
          <p14:tracePt t="219904" x="2811463" y="5127625"/>
          <p14:tracePt t="219907" x="2878138" y="5127625"/>
          <p14:tracePt t="219938" x="3035300" y="5127625"/>
          <p14:tracePt t="219971" x="3101975" y="5111750"/>
          <p14:tracePt t="220004" x="3152775" y="5060950"/>
          <p14:tracePt t="220037" x="3257550" y="4938713"/>
          <p14:tracePt t="220042" x="3290888" y="4905375"/>
          <p14:tracePt t="220071" x="3290888" y="4849813"/>
          <p14:tracePt t="220104" x="3290888" y="4810125"/>
          <p14:tracePt t="220107" x="3290888" y="4799013"/>
          <p14:tracePt t="220138" x="3230563" y="4743450"/>
          <p14:tracePt t="220169" x="3035300" y="4710113"/>
          <p14:tracePt t="220202" x="2806700" y="4710113"/>
          <p14:tracePt t="220235" x="2649538" y="4710113"/>
          <p14:tracePt t="220269" x="2555875" y="4710113"/>
          <p14:tracePt t="220305" x="2498725" y="4732338"/>
          <p14:tracePt t="220310" x="2471738" y="4748213"/>
          <p14:tracePt t="220339" x="2405063" y="4814888"/>
          <p14:tracePt t="220373" x="2393950" y="4899025"/>
          <p14:tracePt t="220405" x="2393950" y="4932363"/>
          <p14:tracePt t="220408" x="2393950" y="4949825"/>
          <p14:tracePt t="220439" x="2393950" y="4999038"/>
          <p14:tracePt t="220472" x="2482850" y="5011738"/>
          <p14:tracePt t="220505" x="2566988" y="5011738"/>
          <p14:tracePt t="220510" x="2593975" y="5011738"/>
          <p14:tracePt t="220537" x="2660650" y="5011738"/>
          <p14:tracePt t="220570" x="2744788" y="5011738"/>
          <p14:tracePt t="220604" x="2755900" y="5011738"/>
          <p14:tracePt t="221094" x="0" y="0"/>
        </p14:tracePtLst>
        <p14:tracePtLst>
          <p14:tracePt t="221970" x="719138" y="4375150"/>
          <p14:tracePt t="221975" x="725488" y="4357688"/>
          <p14:tracePt t="221992" x="736600" y="4357688"/>
          <p14:tracePt t="222008" x="774700" y="4357688"/>
          <p14:tracePt t="222040" x="931863" y="4357688"/>
          <p14:tracePt t="222047" x="942975" y="4357688"/>
          <p14:tracePt t="222073" x="1042988" y="4368800"/>
          <p14:tracePt t="222080" x="1054100" y="4368800"/>
          <p14:tracePt t="222088" x="1065213" y="4368800"/>
          <p14:tracePt t="222107" x="1120775" y="4379913"/>
          <p14:tracePt t="222112" x="1149350" y="4397375"/>
          <p14:tracePt t="222140" x="1204913" y="4397375"/>
          <p14:tracePt t="222145" x="1249363" y="4397375"/>
          <p14:tracePt t="222173" x="1373188" y="4413250"/>
          <p14:tracePt t="222180" x="1400175" y="4413250"/>
          <p14:tracePt t="222186" x="1417638" y="4413250"/>
          <p14:tracePt t="222206" x="1439863" y="4413250"/>
          <p14:tracePt t="222240" x="1455738" y="4413250"/>
          <p14:tracePt t="222273" x="1506538" y="4413250"/>
          <p14:tracePt t="222279" x="1517650" y="4413250"/>
          <p14:tracePt t="222307" x="1544638" y="4413250"/>
          <p14:tracePt t="222440" x="1533525" y="4413250"/>
          <p14:tracePt t="222448" x="1495425" y="4413250"/>
          <p14:tracePt t="222473" x="1422400" y="4413250"/>
          <p14:tracePt t="222506" x="1360488" y="4413250"/>
          <p14:tracePt t="222568" x="1344613" y="4413250"/>
          <p14:tracePt t="222584" x="1333500" y="4413250"/>
          <p14:tracePt t="222607" x="1304925" y="4413250"/>
          <p14:tracePt t="222696" x="1316038" y="4413250"/>
          <p14:tracePt t="222712" x="1344613" y="4413250"/>
          <p14:tracePt t="222739" x="1579563" y="4470400"/>
          <p14:tracePt t="222744" x="1646238" y="4470400"/>
          <p14:tracePt t="222751" x="1712913" y="4470400"/>
          <p14:tracePt t="222774" x="1752600" y="4470400"/>
          <p14:tracePt t="222779" x="1768475" y="4470400"/>
          <p14:tracePt t="222807" x="1819275" y="4470400"/>
          <p14:tracePt t="222840" x="1897063" y="4470400"/>
          <p14:tracePt t="222874" x="1981200" y="4470400"/>
          <p14:tracePt t="222880" x="1992313" y="4470400"/>
          <p14:tracePt t="222983" x="1992313" y="4464050"/>
          <p14:tracePt t="222991" x="1985963" y="4464050"/>
          <p14:tracePt t="223005" x="1941513" y="4464050"/>
          <p14:tracePt t="223007" x="1874838" y="4464050"/>
          <p14:tracePt t="223038" x="1646238" y="4446588"/>
          <p14:tracePt t="223072" x="1417638" y="4446588"/>
          <p14:tracePt t="223104" x="1316038" y="4446588"/>
          <p14:tracePt t="223138" x="1249363" y="4446588"/>
          <p14:tracePt t="223142" x="1238250" y="4446588"/>
          <p14:tracePt t="223171" x="1216025" y="4446588"/>
          <p14:tracePt t="223175" x="1200150" y="4446588"/>
          <p14:tracePt t="223336" x="1171575" y="4446588"/>
          <p14:tracePt t="223345" x="1160463" y="4446588"/>
          <p14:tracePt t="223373" x="1260475" y="4446588"/>
          <p14:tracePt t="223378" x="1304925" y="4459288"/>
          <p14:tracePt t="223383" x="1373188" y="4459288"/>
          <p14:tracePt t="223405" x="1506538" y="4459288"/>
          <p14:tracePt t="223408" x="1573213" y="4459288"/>
          <p14:tracePt t="223438" x="1690688" y="4459288"/>
          <p14:tracePt t="223611" x="1668463" y="4459288"/>
          <p14:tracePt t="223619" x="1657350" y="4459288"/>
          <p14:tracePt t="223638" x="1584325" y="4459288"/>
          <p14:tracePt t="223643" x="1517650" y="4459288"/>
          <p14:tracePt t="223671" x="1355725" y="4459288"/>
          <p14:tracePt t="223675" x="1327150" y="4459288"/>
          <p14:tracePt t="223704" x="1227138" y="4459288"/>
          <p14:tracePt t="223708" x="1211263" y="4459288"/>
          <p14:tracePt t="223740" x="1098550" y="4459288"/>
          <p14:tracePt t="223772" x="1076325" y="4459288"/>
          <p14:tracePt t="223820" x="1065213" y="4459288"/>
          <p14:tracePt t="223841" x="1049338" y="4459288"/>
          <p14:tracePt t="223873" x="1038225" y="4459288"/>
          <p14:tracePt t="223917" x="1038225" y="4486275"/>
          <p14:tracePt t="223939" x="1038225" y="4497388"/>
          <p14:tracePt t="223980" x="1038225" y="4508500"/>
          <p14:tracePt t="224007" x="1038225" y="4525963"/>
          <p14:tracePt t="224044" x="1038225" y="4537075"/>
          <p14:tracePt t="224073" x="1042988" y="4559300"/>
          <p14:tracePt t="224078" x="1060450" y="4559300"/>
          <p14:tracePt t="224108" x="1138238" y="4575175"/>
          <p14:tracePt t="224117" x="1189038" y="4575175"/>
          <p14:tracePt t="224140" x="1311275" y="4592638"/>
          <p14:tracePt t="224147" x="1344613" y="4592638"/>
          <p14:tracePt t="224171" x="1466850" y="4592638"/>
          <p14:tracePt t="224204" x="1544638" y="4592638"/>
          <p14:tracePt t="224238" x="1562100" y="4592638"/>
          <p14:tracePt t="224271" x="1573213" y="4592638"/>
          <p14:tracePt t="224306" x="1595438" y="4570413"/>
          <p14:tracePt t="224338" x="1595438" y="4548188"/>
          <p14:tracePt t="224371" x="1595438" y="4492625"/>
          <p14:tracePt t="224404" x="1595438" y="4464050"/>
          <p14:tracePt t="224410" x="1590675" y="4452938"/>
          <p14:tracePt t="224540" x="1579563" y="4452938"/>
          <p14:tracePt t="224548" x="1568450" y="4459288"/>
          <p14:tracePt t="224573" x="1568450" y="4514850"/>
          <p14:tracePt t="224607" x="1568450" y="4575175"/>
          <p14:tracePt t="224614" x="1573213" y="4603750"/>
          <p14:tracePt t="224619" x="1584325" y="4619625"/>
          <p14:tracePt t="224844" x="1601788" y="4630738"/>
          <p14:tracePt t="224860" x="1612900" y="4643438"/>
          <p14:tracePt t="224876" x="1612900" y="4654550"/>
          <p14:tracePt t="224907" x="1679575" y="4710113"/>
          <p14:tracePt t="224940" x="1728788" y="4759325"/>
          <p14:tracePt t="224973" x="1830388" y="4776788"/>
          <p14:tracePt t="224980" x="1841500" y="4787900"/>
          <p14:tracePt t="225007" x="1852613" y="4787900"/>
          <p14:tracePt t="225041" x="1868488" y="4787900"/>
          <p14:tracePt t="225100" x="1890713" y="4787900"/>
          <p14:tracePt t="225109" x="1908175" y="4787900"/>
          <p14:tracePt t="225164" x="1935163" y="4787900"/>
          <p14:tracePt t="225173" x="1947863" y="4787900"/>
          <p14:tracePt t="225181" x="1974850" y="4787900"/>
          <p14:tracePt t="225206" x="2025650" y="4787900"/>
          <p14:tracePt t="225212" x="2092325" y="4787900"/>
          <p14:tracePt t="225239" x="2298700" y="4821238"/>
          <p14:tracePt t="225245" x="2387600" y="4821238"/>
          <p14:tracePt t="225271" x="2560638" y="4860925"/>
          <p14:tracePt t="225304" x="2582863" y="4860925"/>
          <p14:tracePt t="225387" x="2582863" y="4872038"/>
          <p14:tracePt t="225395" x="2578100" y="4883150"/>
          <p14:tracePt t="225404" x="2533650" y="4899025"/>
          <p14:tracePt t="225440" x="2498725" y="4910138"/>
          <p14:tracePt t="225445" x="2482850" y="4910138"/>
          <p14:tracePt t="225562" x="0" y="0"/>
        </p14:tracePtLst>
        <p14:tracePtLst>
          <p14:tracePt t="226375" x="1808163" y="5229225"/>
          <p14:tracePt t="226460" x="1808163" y="5218113"/>
          <p14:tracePt t="226476" x="1830388" y="5218113"/>
          <p14:tracePt t="226483" x="1874838" y="5218113"/>
          <p14:tracePt t="226505" x="1970088" y="5218113"/>
          <p14:tracePt t="226507" x="2019300" y="5218113"/>
          <p14:tracePt t="226539" x="2159000" y="5218113"/>
          <p14:tracePt t="226543" x="2192338" y="5218113"/>
          <p14:tracePt t="226571" x="2298700" y="5218113"/>
          <p14:tracePt t="226575" x="2325688" y="5218113"/>
          <p14:tracePt t="226607" x="2376488" y="5218113"/>
          <p14:tracePt t="226618" x="2409825" y="5189538"/>
          <p14:tracePt t="226752" x="2420938" y="5172075"/>
          <p14:tracePt t="226768" x="2416175" y="5160963"/>
          <p14:tracePt t="226777" x="2354263" y="5160963"/>
          <p14:tracePt t="226807" x="2187575" y="5160963"/>
          <p14:tracePt t="226817" x="2119313" y="5160963"/>
          <p14:tracePt t="226840" x="1997075" y="5160963"/>
          <p14:tracePt t="226849" x="1981200" y="5160963"/>
          <p14:tracePt t="226976" x="1992313" y="5160963"/>
          <p14:tracePt t="226993" x="2019300" y="5167313"/>
          <p14:tracePt t="227004" x="2047875" y="5183188"/>
          <p14:tracePt t="227006" x="2074863" y="5183188"/>
          <p14:tracePt t="227038" x="2332038" y="5218113"/>
          <p14:tracePt t="227071" x="2487613" y="5218113"/>
          <p14:tracePt t="227104" x="2571750" y="5233988"/>
          <p14:tracePt t="227110" x="2600325" y="5233988"/>
          <p14:tracePt t="227138" x="2744788" y="5233988"/>
          <p14:tracePt t="227142" x="2773363" y="5233988"/>
          <p14:tracePt t="227173" x="2884488" y="5278438"/>
          <p14:tracePt t="227178" x="2928938" y="5295900"/>
          <p14:tracePt t="227209" x="2984500" y="5295900"/>
          <p14:tracePt t="227392" x="2911475" y="5295900"/>
          <p14:tracePt t="227400" x="2884488" y="5295900"/>
          <p14:tracePt t="227407" x="2833688" y="5295900"/>
          <p14:tracePt t="227440" x="2589213" y="5295900"/>
          <p14:tracePt t="227446" x="2555875" y="5289550"/>
          <p14:tracePt t="227600" x="2560638" y="5289550"/>
          <p14:tracePt t="227610" x="2622550" y="5289550"/>
          <p14:tracePt t="227640" x="2855913" y="5289550"/>
          <p14:tracePt t="227673" x="3113088" y="5311775"/>
          <p14:tracePt t="227680" x="3124200" y="5329238"/>
          <p14:tracePt t="227687" x="3152775" y="5329238"/>
          <p14:tracePt t="227706" x="3190875" y="5329238"/>
          <p14:tracePt t="227856" x="3186113" y="5329238"/>
          <p14:tracePt t="227864" x="3124200" y="5329238"/>
          <p14:tracePt t="227872" x="3057525" y="5329238"/>
          <p14:tracePt t="227906" x="2767013" y="5329238"/>
          <p14:tracePt t="227912" x="2740025" y="5329238"/>
          <p14:tracePt t="227939" x="2627313" y="5345113"/>
          <p14:tracePt t="227976" x="2600325" y="5356225"/>
          <p14:tracePt t="228006" x="2533650" y="5356225"/>
          <p14:tracePt t="228011" x="2505075" y="5356225"/>
          <p14:tracePt t="228016" x="2493963" y="5356225"/>
          <p14:tracePt t="228040" x="2471738" y="5356225"/>
          <p14:tracePt t="228192" x="2476500" y="5356225"/>
          <p14:tracePt t="228202" x="2505075" y="5356225"/>
          <p14:tracePt t="228210" x="2571750" y="5356225"/>
          <p14:tracePt t="228238" x="2840038" y="5356225"/>
          <p14:tracePt t="228271" x="3013075" y="5356225"/>
          <p14:tracePt t="228304" x="3035300" y="5356225"/>
          <p14:tracePt t="228431" x="3017838" y="5356225"/>
          <p14:tracePt t="228439" x="3001963" y="5356225"/>
          <p14:tracePt t="228448" x="2957513" y="5345113"/>
          <p14:tracePt t="228472" x="2795588" y="5329238"/>
          <p14:tracePt t="228504" x="2655888" y="5278438"/>
          <p14:tracePt t="228540" x="2611438" y="5278438"/>
          <p14:tracePt t="230450" x="0" y="0"/>
        </p14:tracePtLst>
        <p14:tracePtLst>
          <p14:tracePt t="231277" x="1528763" y="5535613"/>
          <p14:tracePt t="231283" x="1557338" y="5524500"/>
          <p14:tracePt t="231296" x="1568450" y="5524500"/>
          <p14:tracePt t="231301" x="1579563" y="5524500"/>
          <p14:tracePt t="231308" x="1657350" y="5524500"/>
          <p14:tracePt t="231338" x="1846263" y="5524500"/>
          <p14:tracePt t="231372" x="2074863" y="5524500"/>
          <p14:tracePt t="231404" x="2192338" y="5524500"/>
          <p14:tracePt t="231437" x="2214563" y="5524500"/>
          <p14:tracePt t="231471" x="2254250" y="5524500"/>
          <p14:tracePt t="231474" x="2270125" y="5524500"/>
          <p14:tracePt t="231504" x="2338388" y="5524500"/>
          <p14:tracePt t="231507" x="2365375" y="5524500"/>
          <p14:tracePt t="231538" x="2443163" y="5524500"/>
          <p14:tracePt t="231570" x="2509838" y="5524500"/>
          <p14:tracePt t="231604" x="2566988" y="5524500"/>
          <p14:tracePt t="231638" x="2578100" y="5524500"/>
          <p14:tracePt t="231671" x="2616200" y="5524500"/>
          <p14:tracePt t="231675" x="2627313" y="5524500"/>
          <p14:tracePt t="231704" x="2693988" y="5524500"/>
          <p14:tracePt t="231707" x="2711450" y="5524500"/>
          <p14:tracePt t="231738" x="2751138" y="5524500"/>
          <p14:tracePt t="231771" x="2828925" y="5524500"/>
          <p14:tracePt t="231804" x="2867025" y="5524500"/>
          <p14:tracePt t="231892" x="2884488" y="5524500"/>
          <p14:tracePt t="232003" x="2895600" y="5524500"/>
          <p14:tracePt t="232035" x="2906713" y="5524500"/>
          <p14:tracePt t="232051" x="2935288" y="5524500"/>
          <p14:tracePt t="232071" x="2962275" y="5524500"/>
          <p14:tracePt t="232075" x="2973388" y="5524500"/>
          <p14:tracePt t="232104" x="2995613" y="5524500"/>
          <p14:tracePt t="232139" x="3013075" y="5524500"/>
          <p14:tracePt t="232244" x="3024188" y="5524500"/>
          <p14:tracePt t="232252" x="3035300" y="5524500"/>
          <p14:tracePt t="232273" x="3073400" y="5524500"/>
          <p14:tracePt t="232278" x="3090863" y="5524500"/>
          <p14:tracePt t="232307" x="3168650" y="5575300"/>
          <p14:tracePt t="232317" x="3197225" y="5575300"/>
          <p14:tracePt t="232339" x="3224213" y="5575300"/>
          <p14:tracePt t="232404" x="3235325" y="5575300"/>
          <p14:tracePt t="232420" x="3246438" y="5575300"/>
          <p14:tracePt t="232440" x="3263900" y="5575300"/>
          <p14:tracePt t="232445" x="3275013" y="5575300"/>
          <p14:tracePt t="232473" x="3286125" y="5575300"/>
          <p14:tracePt t="232532" x="3314700" y="5575300"/>
          <p14:tracePt t="232542" x="3325813" y="5575300"/>
          <p14:tracePt t="232573" x="3392488" y="5575300"/>
          <p14:tracePt t="232607" x="3603625" y="5575300"/>
          <p14:tracePt t="232618" x="3670300" y="5591175"/>
          <p14:tracePt t="232640" x="3854450" y="5591175"/>
          <p14:tracePt t="232673" x="4049713" y="5591175"/>
          <p14:tracePt t="232679" x="4078288" y="5591175"/>
          <p14:tracePt t="232689" x="4089400" y="5591175"/>
          <p14:tracePt t="232936" x="4083050" y="5591175"/>
          <p14:tracePt t="232944" x="4071938" y="5591175"/>
          <p14:tracePt t="232973" x="3971925" y="5591175"/>
          <p14:tracePt t="232978" x="3927475" y="5591175"/>
          <p14:tracePt t="233007" x="3654425" y="5591175"/>
          <p14:tracePt t="233040" x="3441700" y="5608638"/>
          <p14:tracePt t="233073" x="3286125" y="5608638"/>
          <p14:tracePt t="233079" x="3275013" y="5608638"/>
          <p14:tracePt t="233106" x="3230563" y="5608638"/>
          <p14:tracePt t="233111" x="3219450" y="5608638"/>
          <p14:tracePt t="233140" x="3197225" y="5608638"/>
          <p14:tracePt t="233174" x="3179763" y="5608638"/>
          <p14:tracePt t="233320" x="3168650" y="5619750"/>
          <p14:tracePt t="233353" x="3190875" y="5619750"/>
          <p14:tracePt t="233363" x="3257550" y="5619750"/>
          <p14:tracePt t="233373" x="3302000" y="5619750"/>
          <p14:tracePt t="233378" x="3370263" y="5619750"/>
          <p14:tracePt t="233384" x="3436938" y="5619750"/>
          <p14:tracePt t="233404" x="3532188" y="5619750"/>
          <p14:tracePt t="233407" x="3598863" y="5619750"/>
          <p14:tracePt t="233438" x="3865563" y="5619750"/>
          <p14:tracePt t="233471" x="4067175" y="5619750"/>
          <p14:tracePt t="233504" x="4144963" y="5619750"/>
          <p14:tracePt t="233686" x="4140200" y="5619750"/>
          <p14:tracePt t="233693" x="4078288" y="5619750"/>
          <p14:tracePt t="233702" x="3989388" y="5619750"/>
          <p14:tracePt t="233735" x="3783013" y="5619750"/>
          <p14:tracePt t="233768" x="3492500" y="5619750"/>
          <p14:tracePt t="233802" x="3381375" y="5619750"/>
          <p14:tracePt t="233835" x="3330575" y="5630863"/>
          <p14:tracePt t="233837" x="3319463" y="5630863"/>
          <p14:tracePt t="233869" x="3290888" y="5646738"/>
          <p14:tracePt t="234121" x="3297238" y="5646738"/>
          <p14:tracePt t="234136" x="3314700" y="5646738"/>
          <p14:tracePt t="234146" x="3325813" y="5646738"/>
          <p14:tracePt t="234173" x="3348038" y="5657850"/>
          <p14:tracePt t="236282" x="0" y="0"/>
        </p14:tracePtLst>
        <p14:tracePtLst>
          <p14:tracePt t="239547" x="2203450" y="4994275"/>
          <p14:tracePt t="239552" x="2214563" y="4983163"/>
          <p14:tracePt t="239562" x="2232025" y="4983163"/>
          <p14:tracePt t="239572" x="2270125" y="4983163"/>
          <p14:tracePt t="239577" x="2298700" y="4983163"/>
          <p14:tracePt t="239605" x="2460625" y="4983163"/>
          <p14:tracePt t="239608" x="2509838" y="4983163"/>
          <p14:tracePt t="239638" x="2682875" y="4983163"/>
          <p14:tracePt t="239672" x="2800350" y="4983163"/>
          <p14:tracePt t="239704" x="2833688" y="4983163"/>
          <p14:tracePt t="239738" x="2889250" y="4983163"/>
          <p14:tracePt t="239771" x="2968625" y="4983163"/>
          <p14:tracePt t="239774" x="2995613" y="4983163"/>
          <p14:tracePt t="239804" x="3068638" y="4965700"/>
          <p14:tracePt t="239808" x="3079750" y="4965700"/>
          <p14:tracePt t="239904" x="3090863" y="4954588"/>
          <p14:tracePt t="239913" x="3084513" y="4943475"/>
          <p14:tracePt t="239940" x="3073400" y="4943475"/>
          <p14:tracePt t="239945" x="3046413" y="4927600"/>
          <p14:tracePt t="239973" x="2940050" y="4883150"/>
          <p14:tracePt t="239979" x="2924175" y="4883150"/>
          <p14:tracePt t="240006" x="2889250" y="4883150"/>
          <p14:tracePt t="240042" x="2873375" y="4883150"/>
          <p14:tracePt t="240232" x="2895600" y="4883150"/>
          <p14:tracePt t="240241" x="2906713" y="4883150"/>
          <p14:tracePt t="240273" x="2995613" y="4883150"/>
          <p14:tracePt t="240630" x="0" y="0"/>
        </p14:tracePtLst>
        <p14:tracePtLst>
          <p14:tracePt t="244150" x="958850" y="6103938"/>
          <p14:tracePt t="244188" x="982663" y="6103938"/>
          <p14:tracePt t="244196" x="993775" y="6103938"/>
          <p14:tracePt t="244204" x="1054100" y="6103938"/>
          <p14:tracePt t="244237" x="1244600" y="6103938"/>
          <p14:tracePt t="244242" x="1311275" y="6103938"/>
          <p14:tracePt t="244271" x="1417638" y="6103938"/>
          <p14:tracePt t="244274" x="1484313" y="6103938"/>
          <p14:tracePt t="244304" x="1606550" y="6103938"/>
          <p14:tracePt t="244307" x="1657350" y="6103938"/>
          <p14:tracePt t="244337" x="1779588" y="6103938"/>
          <p14:tracePt t="244341" x="1790700" y="6103938"/>
          <p14:tracePt t="244371" x="1857375" y="6103938"/>
          <p14:tracePt t="244375" x="1874838" y="6103938"/>
          <p14:tracePt t="244404" x="1974850" y="6103938"/>
          <p14:tracePt t="244407" x="1985963" y="6103938"/>
          <p14:tracePt t="244438" x="2085975" y="6103938"/>
          <p14:tracePt t="244471" x="2165350" y="6103938"/>
          <p14:tracePt t="244504" x="2203450" y="6103938"/>
          <p14:tracePt t="244537" x="2338388" y="6103938"/>
          <p14:tracePt t="244571" x="2449513" y="6103938"/>
          <p14:tracePt t="244576" x="2465388" y="6103938"/>
          <p14:tracePt t="244604" x="2505075" y="6103938"/>
          <p14:tracePt t="244607" x="2516188" y="6103938"/>
          <p14:tracePt t="244639" x="2555875" y="6103938"/>
          <p14:tracePt t="244672" x="2638425" y="6103938"/>
          <p14:tracePt t="244704" x="2660650" y="6103938"/>
          <p14:tracePt t="244737" x="2689225" y="6103938"/>
          <p14:tracePt t="244773" x="2711450" y="6103938"/>
          <p14:tracePt t="244804" x="2784475" y="6092825"/>
          <p14:tracePt t="244838" x="2844800" y="6081713"/>
          <p14:tracePt t="244872" x="2900363" y="6081713"/>
          <p14:tracePt t="246703" x="0" y="0"/>
        </p14:tracePtLst>
        <p14:tracePtLst>
          <p14:tracePt t="247482" x="1316038" y="6411913"/>
          <p14:tracePt t="247485" x="1355725" y="6411913"/>
          <p14:tracePt t="247494" x="1384300" y="6411913"/>
          <p14:tracePt t="247503" x="1395413" y="6411913"/>
          <p14:tracePt t="247537" x="1528763" y="6411913"/>
          <p14:tracePt t="247571" x="1579563" y="6411913"/>
          <p14:tracePt t="247574" x="1606550" y="6411913"/>
          <p14:tracePt t="247604" x="1717675" y="6394450"/>
          <p14:tracePt t="247607" x="1746250" y="6394450"/>
          <p14:tracePt t="247637" x="1879600" y="6394450"/>
          <p14:tracePt t="247671" x="1992313" y="6394450"/>
          <p14:tracePt t="247704" x="2003425" y="6394450"/>
          <p14:tracePt t="247763" x="2019300" y="6394450"/>
          <p14:tracePt t="247779" x="2047875" y="6394450"/>
          <p14:tracePt t="247804" x="2097088" y="6394450"/>
          <p14:tracePt t="247837" x="2125663" y="6394450"/>
          <p14:tracePt t="247893" x="2136775" y="6394450"/>
          <p14:tracePt t="247908" x="2147888" y="6394450"/>
          <p14:tracePt t="247940" x="2214563" y="6394450"/>
          <p14:tracePt t="247949" x="2232025" y="6394450"/>
          <p14:tracePt t="247973" x="2243138" y="6394450"/>
          <p14:tracePt t="248036" x="2254250" y="6394450"/>
          <p14:tracePt t="248045" x="2265363" y="6400800"/>
          <p14:tracePt t="249540" x="2265363" y="6416675"/>
          <p14:tracePt t="249548" x="2247900" y="6416675"/>
          <p14:tracePt t="249574" x="2097088" y="6416675"/>
          <p14:tracePt t="249582" x="2008188" y="6416675"/>
          <p14:tracePt t="249606" x="1846263" y="6416675"/>
          <p14:tracePt t="249612" x="1819275" y="6416675"/>
          <p14:tracePt t="249621" x="1790700" y="6416675"/>
          <p14:tracePt t="249640" x="1679575" y="6416675"/>
          <p14:tracePt t="249645" x="1651000" y="6416675"/>
          <p14:tracePt t="249673" x="1624013" y="6416675"/>
          <p14:tracePt t="250004" x="1624013" y="6427788"/>
          <p14:tracePt t="250020" x="1628775" y="6438900"/>
          <p14:tracePt t="250040" x="1684338" y="6438900"/>
          <p14:tracePt t="250046" x="1752600" y="6456363"/>
          <p14:tracePt t="250074" x="1963738" y="6472238"/>
          <p14:tracePt t="250106" x="2019300" y="6472238"/>
          <p14:tracePt t="250139" x="2058988" y="6472238"/>
          <p14:tracePt t="250173" x="2119313" y="6472238"/>
          <p14:tracePt t="250824" x="2147888" y="6472238"/>
          <p14:tracePt t="250832" x="2165350" y="6472238"/>
          <p14:tracePt t="250856" x="2154238" y="6450013"/>
          <p14:tracePt t="250873" x="2154238" y="6438900"/>
          <p14:tracePt t="251018" x="2154238" y="6427788"/>
          <p14:tracePt t="251030" x="0" y="0"/>
        </p14:tracePtLst>
        <p14:tracePtLst>
          <p14:tracePt t="253267" x="7754938" y="5245100"/>
          <p14:tracePt t="253274" x="7754938" y="5273675"/>
          <p14:tracePt t="253283" x="7754938" y="5284788"/>
          <p14:tracePt t="253306" x="7766050" y="5300663"/>
          <p14:tracePt t="253352" x="7777163" y="5300663"/>
          <p14:tracePt t="253373" x="7805738" y="5289550"/>
          <p14:tracePt t="253378" x="7899400" y="5211763"/>
          <p14:tracePt t="253407" x="8034338" y="5011738"/>
          <p14:tracePt t="253417" x="8050213" y="4976813"/>
          <p14:tracePt t="253440" x="8050213" y="4776788"/>
          <p14:tracePt t="253473" x="8050213" y="4548188"/>
          <p14:tracePt t="253479" x="8050213" y="4497388"/>
          <p14:tracePt t="253507" x="8050213" y="4335463"/>
          <p14:tracePt t="253512" x="8023225" y="4268788"/>
          <p14:tracePt t="253536" x="7954963" y="4157663"/>
          <p14:tracePt t="253570" x="7839075" y="4033838"/>
          <p14:tracePt t="253603" x="7570788" y="3906838"/>
          <p14:tracePt t="253606" x="7542213" y="3895725"/>
          <p14:tracePt t="253636" x="7346950" y="3822700"/>
          <p14:tracePt t="253639" x="7297738" y="3805238"/>
          <p14:tracePt t="253670" x="7162800" y="3789363"/>
          <p14:tracePt t="253707" x="7051675" y="3771900"/>
          <p14:tracePt t="253740" x="6962775" y="3771900"/>
          <p14:tracePt t="253746" x="6911975" y="3822700"/>
          <p14:tracePt t="253773" x="6811963" y="3973513"/>
          <p14:tracePt t="253806" x="6778625" y="4224338"/>
          <p14:tracePt t="253813" x="6778625" y="4291013"/>
          <p14:tracePt t="253820" x="6778625" y="4357688"/>
          <p14:tracePt t="253840" x="6778625" y="4537075"/>
          <p14:tracePt t="253844" x="6778625" y="4603750"/>
          <p14:tracePt t="253870" x="6805613" y="4787900"/>
          <p14:tracePt t="253875" x="6840538" y="4860925"/>
          <p14:tracePt t="253905" x="6940550" y="5016500"/>
          <p14:tracePt t="253907" x="6956425" y="5027613"/>
          <p14:tracePt t="253938" x="7073900" y="5127625"/>
          <p14:tracePt t="253971" x="7286625" y="5178425"/>
          <p14:tracePt t="254004" x="7437438" y="5178425"/>
          <p14:tracePt t="254037" x="7553325" y="5178425"/>
          <p14:tracePt t="254071" x="7693025" y="5105400"/>
          <p14:tracePt t="254074" x="7743825" y="5056188"/>
          <p14:tracePt t="254105" x="7854950" y="4994275"/>
          <p14:tracePt t="254107" x="7872413" y="4976813"/>
          <p14:tracePt t="254138" x="7899400" y="4865688"/>
          <p14:tracePt t="254171" x="7927975" y="4754563"/>
          <p14:tracePt t="254204" x="7927975" y="4581525"/>
          <p14:tracePt t="254237" x="7839075" y="4430713"/>
          <p14:tracePt t="254271" x="7710488" y="4264025"/>
          <p14:tracePt t="254275" x="7659688" y="4229100"/>
          <p14:tracePt t="254304" x="7504113" y="4129088"/>
          <p14:tracePt t="254307" x="7475538" y="4113213"/>
          <p14:tracePt t="254338" x="7269163" y="3962400"/>
          <p14:tracePt t="254371" x="7107238" y="3917950"/>
          <p14:tracePt t="254404" x="7069138" y="3900488"/>
          <p14:tracePt t="254524" x="7058025" y="3900488"/>
          <p14:tracePt t="254539" x="7062788" y="3906838"/>
          <p14:tracePt t="254554" x="0" y="0"/>
        </p14:tracePtLst>
        <p14:tracePtLst>
          <p14:tracePt t="258515" x="6723063" y="6456363"/>
          <p14:tracePt t="258615" x="6727825" y="6456363"/>
          <p14:tracePt t="258631" x="6789738" y="6467475"/>
          <p14:tracePt t="258638" x="6800850" y="6467475"/>
          <p14:tracePt t="258670" x="6867525" y="6478588"/>
          <p14:tracePt t="258706" x="6940550" y="6523038"/>
          <p14:tracePt t="258713" x="6951663" y="6523038"/>
          <p14:tracePt t="258740" x="6962775" y="6534150"/>
          <p14:tracePt t="258744" x="6973888" y="6534150"/>
          <p14:tracePt t="258773" x="7029450" y="6551613"/>
          <p14:tracePt t="258808" x="7046913" y="6551613"/>
          <p14:tracePt t="258841" x="7058025" y="6551613"/>
          <p14:tracePt t="258871" x="7085013" y="6551613"/>
          <p14:tracePt t="258951" x="7096125" y="6551613"/>
          <p14:tracePt t="258967" x="7107238" y="6551613"/>
          <p14:tracePt t="258974" x="7118350" y="6551613"/>
          <p14:tracePt t="259004" x="7173913" y="6551613"/>
          <p14:tracePt t="259008" x="7185025" y="6562725"/>
          <p14:tracePt t="259037" x="7196138" y="6562725"/>
          <p14:tracePt t="259073" x="7213600" y="6562725"/>
          <p14:tracePt t="259078" x="7224713" y="6562725"/>
          <p14:tracePt t="259107" x="7235825" y="6562725"/>
          <p14:tracePt t="259139" x="7275513" y="6562725"/>
          <p14:tracePt t="259145" x="7291388" y="6562725"/>
          <p14:tracePt t="259170" x="7331075" y="6562725"/>
          <p14:tracePt t="259203" x="7353300" y="6562725"/>
          <p14:tracePt t="259207" x="7397750" y="6562725"/>
          <p14:tracePt t="259237" x="7419975" y="6562725"/>
          <p14:tracePt t="259239" x="7437438" y="6562725"/>
          <p14:tracePt t="259270" x="7459663" y="6562725"/>
          <p14:tracePt t="259368" x="7475538" y="6562725"/>
          <p14:tracePt t="259376" x="7486650" y="6562725"/>
          <p14:tracePt t="259408" x="7537450" y="6562725"/>
          <p14:tracePt t="259440" x="7564438" y="6562725"/>
          <p14:tracePt t="259474" x="7575550" y="6562725"/>
          <p14:tracePt t="259507" x="7670800" y="6562725"/>
          <p14:tracePt t="259513" x="7699375" y="6562725"/>
          <p14:tracePt t="259520" x="7715250" y="6562725"/>
          <p14:tracePt t="259540" x="7737475" y="6562725"/>
          <p14:tracePt t="259576" x="7766050" y="6562725"/>
          <p14:tracePt t="259607" x="7788275" y="6573838"/>
          <p14:tracePt t="259854" x="7783513" y="6573838"/>
          <p14:tracePt t="259868" x="7770813" y="6573838"/>
          <p14:tracePt t="259876" x="7726363" y="6567488"/>
          <p14:tracePt t="259907" x="7497763" y="6567488"/>
          <p14:tracePt t="259940" x="7135813" y="6567488"/>
          <p14:tracePt t="259973" x="6996113" y="6567488"/>
          <p14:tracePt t="259980" x="6951663" y="6567488"/>
          <p14:tracePt t="260006" x="6900863" y="6567488"/>
          <p14:tracePt t="260012" x="6873875" y="6567488"/>
          <p14:tracePt t="260040" x="6783388" y="6567488"/>
          <p14:tracePt t="260045" x="6756400" y="6573838"/>
          <p14:tracePt t="260076" x="6678613" y="6600825"/>
          <p14:tracePt t="260106" x="6650038" y="6611938"/>
          <p14:tracePt t="260172" x="6638925" y="6629400"/>
          <p14:tracePt t="260182" x="6627813" y="6629400"/>
          <p14:tracePt t="260206" x="6583363" y="6629400"/>
          <p14:tracePt t="260212" x="6572250" y="6629400"/>
          <p14:tracePt t="260764" x="6577013" y="6618288"/>
          <p14:tracePt t="260780" x="6594475" y="6607175"/>
          <p14:tracePt t="260802" x="6723063" y="6496050"/>
          <p14:tracePt t="260804" x="0" y="0"/>
        </p14:tracePtLst>
        <p14:tracePtLst>
          <p14:tracePt t="262038" x="7508875" y="3962400"/>
          <p14:tracePt t="262106" x="7519988" y="3951288"/>
          <p14:tracePt t="262113" x="7531100" y="3951288"/>
          <p14:tracePt t="262136" x="7542213" y="3951288"/>
          <p14:tracePt t="262139" x="7559675" y="3956050"/>
          <p14:tracePt t="262171" x="7654925" y="4000500"/>
          <p14:tracePt t="262205" x="7693025" y="4022725"/>
          <p14:tracePt t="262411" x="7704138" y="4051300"/>
          <p14:tracePt t="262419" x="7704138" y="4067175"/>
          <p14:tracePt t="262437" x="7721600" y="4079875"/>
          <p14:tracePt t="262475" x="7732713" y="4090988"/>
          <p14:tracePt t="262506" x="7743825" y="4090988"/>
          <p14:tracePt t="262653" x="7788275" y="4106863"/>
          <p14:tracePt t="262663" x="7799388" y="4117975"/>
          <p14:tracePt t="262683" x="7810500" y="4129088"/>
          <p14:tracePt t="262704" x="7827963" y="4146550"/>
          <p14:tracePt t="262738" x="7839075" y="4195763"/>
          <p14:tracePt t="262771" x="7866063" y="4251325"/>
          <p14:tracePt t="262804" x="7877175" y="4302125"/>
          <p14:tracePt t="262807" x="7877175" y="4319588"/>
          <p14:tracePt t="262837" x="7877175" y="4330700"/>
          <p14:tracePt t="262871" x="7877175" y="4368800"/>
          <p14:tracePt t="262904" x="7921625" y="4435475"/>
          <p14:tracePt t="262937" x="7921625" y="4459288"/>
          <p14:tracePt t="262971" x="7921625" y="4497388"/>
          <p14:tracePt t="262976" x="7921625" y="4508500"/>
          <p14:tracePt t="263004" x="7921625" y="4564063"/>
          <p14:tracePt t="263008" x="7921625" y="4575175"/>
          <p14:tracePt t="263037" x="7932738" y="4625975"/>
          <p14:tracePt t="263073" x="7932738" y="4637088"/>
          <p14:tracePt t="263105" x="7932738" y="4654550"/>
          <p14:tracePt t="263137" x="7961313" y="4676775"/>
          <p14:tracePt t="263172" x="7972425" y="4687888"/>
          <p14:tracePt t="263344" x="7961313" y="4665663"/>
          <p14:tracePt t="263354" x="7961313" y="4654550"/>
          <p14:tracePt t="263373" x="7899400" y="4608513"/>
          <p14:tracePt t="263377" x="7899400" y="4581525"/>
          <p14:tracePt t="263407" x="7839075" y="4481513"/>
          <p14:tracePt t="263440" x="7827963" y="4424363"/>
          <p14:tracePt t="263474" x="7827963" y="4413250"/>
          <p14:tracePt t="263506" x="7827963" y="4375150"/>
          <p14:tracePt t="263512" x="7827963" y="4357688"/>
          <p14:tracePt t="263552" x="7827963" y="4346575"/>
          <p14:tracePt t="263573" x="7827963" y="4335463"/>
          <p14:tracePt t="263607" x="7816850" y="4308475"/>
          <p14:tracePt t="263639" x="7788275" y="4286250"/>
          <p14:tracePt t="263673" x="7770813" y="4240213"/>
          <p14:tracePt t="263706" x="7759700" y="4229100"/>
          <p14:tracePt t="263740" x="7743825" y="4229100"/>
          <p14:tracePt t="263745" x="7732713" y="4213225"/>
          <p14:tracePt t="263793" x="7732713" y="4202113"/>
          <p14:tracePt t="263805" x="7732713" y="4173538"/>
          <p14:tracePt t="263807" x="0" y="0"/>
        </p14:tracePtLst>
        <p14:tracePtLst>
          <p14:tracePt t="264426" x="8116888" y="2979738"/>
          <p14:tracePt t="264496" x="8145463" y="3008313"/>
          <p14:tracePt t="264504" x="8156575" y="3019425"/>
          <p14:tracePt t="264528" x="8167688" y="3030538"/>
          <p14:tracePt t="264544" x="8185150" y="3046413"/>
          <p14:tracePt t="264750" x="0" y="0"/>
        </p14:tracePtLst>
        <p14:tracePtLst>
          <p14:tracePt t="265918" x="7419975" y="3889375"/>
          <p14:tracePt t="265989" x="7408863" y="3889375"/>
          <p14:tracePt t="266004" x="7408863" y="3895725"/>
          <p14:tracePt t="266021" x="7415213" y="3895725"/>
          <p14:tracePt t="266040" x="7493000" y="3956050"/>
          <p14:tracePt t="266073" x="7542213" y="3995738"/>
          <p14:tracePt t="266078" x="7553325" y="3995738"/>
          <p14:tracePt t="266107" x="7593013" y="4062413"/>
          <p14:tracePt t="266338" x="0" y="0"/>
        </p14:tracePtLst>
        <p14:tracePtLst>
          <p14:tracePt t="266906" x="7693025" y="4202113"/>
          <p14:tracePt t="266994" x="7699375" y="4206875"/>
          <p14:tracePt t="267012" x="7715250" y="4217988"/>
          <p14:tracePt t="267019" x="7726363" y="4235450"/>
          <p14:tracePt t="267038" x="7783513" y="4291013"/>
          <p14:tracePt t="267071" x="7839075" y="4357688"/>
          <p14:tracePt t="267076" x="7850188" y="4386263"/>
          <p14:tracePt t="267105" x="7916863" y="4459288"/>
          <p14:tracePt t="267108" x="7927975" y="4492625"/>
          <p14:tracePt t="267115" x="7927975" y="4503738"/>
          <p14:tracePt t="267137" x="7943850" y="4548188"/>
          <p14:tracePt t="267364" x="7943850" y="4559300"/>
          <p14:tracePt t="267462" x="7943850" y="4570413"/>
          <p14:tracePt t="267475" x="7943850" y="4564063"/>
          <p14:tracePt t="267484" x="7943850" y="4519613"/>
          <p14:tracePt t="267504" x="7843838" y="4435475"/>
          <p14:tracePt t="267507" x="7810500" y="4357688"/>
          <p14:tracePt t="267537" x="7754938" y="4279900"/>
          <p14:tracePt t="267570" x="7699375" y="4206875"/>
          <p14:tracePt t="267876" x="7699375" y="4213225"/>
          <p14:tracePt t="267892" x="7699375" y="4224338"/>
          <p14:tracePt t="267907" x="7737475" y="4324350"/>
          <p14:tracePt t="267940" x="7794625" y="4435475"/>
          <p14:tracePt t="267947" x="7810500" y="4464050"/>
          <p14:tracePt t="267973" x="7866063" y="4519613"/>
          <p14:tracePt t="268007" x="7905750" y="4586288"/>
          <p14:tracePt t="268562" x="0" y="0"/>
        </p14:tracePtLst>
        <p14:tracePtLst>
          <p14:tracePt t="292058" x="5640388" y="5932488"/>
          <p14:tracePt t="292080" x="5657850" y="5932488"/>
          <p14:tracePt t="292096" x="5668963" y="5932488"/>
          <p14:tracePt t="292106" x="5680075" y="5932488"/>
          <p14:tracePt t="292140" x="5762625" y="5932488"/>
          <p14:tracePt t="292145" x="5784850" y="5932488"/>
          <p14:tracePt t="292151" x="5802313" y="5932488"/>
          <p14:tracePt t="292173" x="5813425" y="5932488"/>
          <p14:tracePt t="292177" x="5824538" y="5932488"/>
          <p14:tracePt t="292208" x="5897563" y="5932488"/>
          <p14:tracePt t="292214" x="5942013" y="5932488"/>
          <p14:tracePt t="292240" x="6064250" y="5932488"/>
          <p14:tracePt t="292246" x="6081713" y="5932488"/>
          <p14:tracePt t="292273" x="6181725" y="5932488"/>
          <p14:tracePt t="292306" x="6232525" y="5932488"/>
          <p14:tracePt t="292340" x="6243638" y="5932488"/>
          <p14:tracePt t="292345" x="6270625" y="5932488"/>
          <p14:tracePt t="292654" x="0" y="0"/>
        </p14:tracePtLst>
        <p14:tracePtLst>
          <p14:tracePt t="297954" x="7548563" y="6345238"/>
          <p14:tracePt t="298088" x="7575550" y="6356350"/>
          <p14:tracePt t="298096" x="7586663" y="6356350"/>
          <p14:tracePt t="298106" x="7615238" y="6356350"/>
          <p14:tracePt t="298110" x="7643813" y="6356350"/>
          <p14:tracePt t="298139" x="7699375" y="6356350"/>
          <p14:tracePt t="298146" x="7710488" y="6356350"/>
          <p14:tracePt t="298173" x="7737475" y="6356350"/>
          <p14:tracePt t="298178" x="7748588" y="6356350"/>
          <p14:tracePt t="298208" x="7827963" y="6356350"/>
          <p14:tracePt t="298217" x="7843838" y="6356350"/>
          <p14:tracePt t="298240" x="7883525" y="6356350"/>
          <p14:tracePt t="298273" x="7921625" y="6356350"/>
          <p14:tracePt t="298307" x="7961313" y="6356350"/>
          <p14:tracePt t="298313" x="7972425" y="6356350"/>
          <p14:tracePt t="298320" x="8001000" y="6356350"/>
          <p14:tracePt t="298338" x="8039100" y="6356350"/>
          <p14:tracePt t="298342" x="8050213" y="6356350"/>
          <p14:tracePt t="298371" x="8123238" y="6356350"/>
          <p14:tracePt t="298374" x="8150225" y="6356350"/>
          <p14:tracePt t="298405" x="8161338" y="6356350"/>
          <p14:tracePt t="298856" x="8139113" y="6367463"/>
          <p14:tracePt t="298864" x="8128000" y="6367463"/>
          <p14:tracePt t="298903" x="8112125" y="6367463"/>
          <p14:tracePt t="298911" x="8101013" y="6367463"/>
          <p14:tracePt t="298937" x="8050213" y="6367463"/>
          <p14:tracePt t="298983" x="8034338" y="6367463"/>
          <p14:tracePt t="299004" x="8023225" y="6367463"/>
          <p14:tracePt t="299238" x="0" y="0"/>
        </p14:tracePtLst>
        <p14:tracePtLst>
          <p14:tracePt t="310107" x="7966075" y="4703763"/>
          <p14:tracePt t="310113" x="7978775" y="4703763"/>
          <p14:tracePt t="310121" x="8005763" y="4714875"/>
          <p14:tracePt t="310191" x="8016875" y="4714875"/>
          <p14:tracePt t="310207" x="8034338" y="4725988"/>
          <p14:tracePt t="310320" x="8045450" y="4743450"/>
          <p14:tracePt t="310384" x="8056563" y="4743450"/>
          <p14:tracePt t="310400" x="8067675" y="4743450"/>
          <p14:tracePt t="310434" x="8083550" y="4743450"/>
          <p14:tracePt t="310448" x="8094663" y="4743450"/>
          <p14:tracePt t="310473" x="8123238" y="4743450"/>
          <p14:tracePt t="310512" x="8134350" y="4743450"/>
          <p14:tracePt t="310539" x="8145463" y="4732338"/>
          <p14:tracePt t="310574" x="8145463" y="4721225"/>
          <p14:tracePt t="310672" x="8145463" y="4710113"/>
          <p14:tracePt t="310688" x="8161338" y="4681538"/>
          <p14:tracePt t="310706" x="8174038" y="4654550"/>
          <p14:tracePt t="310740" x="8189913" y="4597400"/>
          <p14:tracePt t="310773" x="8212138" y="4559300"/>
          <p14:tracePt t="310807" x="8256588" y="4481513"/>
          <p14:tracePt t="310840" x="8256588" y="4470400"/>
          <p14:tracePt t="310873" x="8285163" y="4413250"/>
          <p14:tracePt t="310907" x="8296275" y="4402138"/>
          <p14:tracePt t="310912" x="8307388" y="4375150"/>
          <p14:tracePt t="310940" x="8307388" y="4364038"/>
          <p14:tracePt t="311025" x="8307388" y="4368800"/>
          <p14:tracePt t="311039" x="8307388" y="4397375"/>
          <p14:tracePt t="311050" x="8307388" y="4424363"/>
          <p14:tracePt t="311070" x="8307388" y="4508500"/>
          <p14:tracePt t="311104" x="8307388" y="4592638"/>
          <p14:tracePt t="311137" x="8307388" y="4614863"/>
          <p14:tracePt t="311183" x="8307388" y="4625975"/>
          <p14:tracePt t="311204" x="8301038" y="4643438"/>
          <p14:tracePt t="311237" x="8289925" y="4665663"/>
          <p14:tracePt t="311310" x="8289925" y="4681538"/>
          <p14:tracePt t="311359" x="8274050" y="4710113"/>
          <p14:tracePt t="311367" x="8274050" y="4721225"/>
          <p14:tracePt t="311438" x="8245475" y="4732338"/>
          <p14:tracePt t="311447" x="8234363" y="4732338"/>
          <p14:tracePt t="311471" x="8223250" y="4748213"/>
          <p14:tracePt t="311504" x="8207375" y="4748213"/>
          <p14:tracePt t="311507" x="8196263" y="4748213"/>
          <p14:tracePt t="311538" x="8174038" y="4748213"/>
          <p14:tracePt t="311587" x="8156575" y="4748213"/>
          <p14:tracePt t="311604" x="8145463" y="4748213"/>
          <p14:tracePt t="311715" x="8167688" y="4721225"/>
          <p14:tracePt t="311723" x="8178800" y="4710113"/>
          <p14:tracePt t="311738" x="8207375" y="4670425"/>
          <p14:tracePt t="311770" x="8278813" y="4630738"/>
          <p14:tracePt t="311804" x="8289925" y="4559300"/>
          <p14:tracePt t="311837" x="8318500" y="4508500"/>
          <p14:tracePt t="311842" x="8318500" y="4497388"/>
          <p14:tracePt t="311871" x="8318500" y="4441825"/>
          <p14:tracePt t="311874" x="8318500" y="4430713"/>
          <p14:tracePt t="311904" x="8318500" y="4408488"/>
          <p14:tracePt t="311938" x="8329613" y="4391025"/>
          <p14:tracePt t="311972" x="8329613" y="4379913"/>
          <p14:tracePt t="312099" x="8329613" y="4402138"/>
          <p14:tracePt t="312107" x="8329613" y="4413250"/>
          <p14:tracePt t="312138" x="8289925" y="4514850"/>
          <p14:tracePt t="312170" x="8229600" y="4648200"/>
          <p14:tracePt t="312204" x="8189913" y="4714875"/>
          <p14:tracePt t="312238" x="8150225" y="4799013"/>
          <p14:tracePt t="312242" x="8123238" y="4810125"/>
          <p14:tracePt t="312271" x="8112125" y="4810125"/>
          <p14:tracePt t="312274" x="8094663" y="4838700"/>
          <p14:tracePt t="312304" x="8094663" y="4849813"/>
          <p14:tracePt t="312307" x="8083550" y="4865688"/>
          <p14:tracePt t="312338" x="8067675" y="4876800"/>
          <p14:tracePt t="312556" x="8078788" y="4854575"/>
          <p14:tracePt t="312567" x="8105775" y="4838700"/>
          <p14:tracePt t="312576" x="8139113" y="4821238"/>
          <p14:tracePt t="312606" x="8207375" y="4743450"/>
          <p14:tracePt t="312639" x="8234363" y="4687888"/>
          <p14:tracePt t="312645" x="8245475" y="4676775"/>
          <p14:tracePt t="312651" x="8262938" y="4648200"/>
          <p14:tracePt t="312673" x="8278813" y="4603750"/>
          <p14:tracePt t="312678" x="8289925" y="4592638"/>
          <p14:tracePt t="312685" x="8301038" y="4581525"/>
          <p14:tracePt t="312693" x="8301038" y="4564063"/>
          <p14:tracePt t="312706" x="8301038" y="4552950"/>
          <p14:tracePt t="312738" x="8312150" y="4525963"/>
          <p14:tracePt t="312771" x="8329613" y="4492625"/>
          <p14:tracePt t="312804" x="8369300" y="4452938"/>
          <p14:tracePt t="312810" x="8369300" y="4435475"/>
          <p14:tracePt t="312838" x="8369300" y="4424363"/>
          <p14:tracePt t="312871" x="8369300" y="4386263"/>
          <p14:tracePt t="312972" x="8380413" y="4375150"/>
          <p14:tracePt t="313020" x="8380413" y="4379913"/>
          <p14:tracePt t="313052" x="8380413" y="4391025"/>
          <p14:tracePt t="313061" x="8380413" y="4402138"/>
          <p14:tracePt t="313073" x="8380413" y="4419600"/>
          <p14:tracePt t="313148" x="8380413" y="4430713"/>
          <p14:tracePt t="313157" x="8356600" y="4441825"/>
          <p14:tracePt t="313181" x="8356600" y="4459288"/>
          <p14:tracePt t="313206" x="8345488" y="4470400"/>
          <p14:tracePt t="313212" x="8334375" y="4481513"/>
          <p14:tracePt t="313276" x="8318500" y="4497388"/>
          <p14:tracePt t="313932" x="8307388" y="4497388"/>
          <p14:tracePt t="313996" x="8307388" y="4475163"/>
          <p14:tracePt t="314006" x="8307388" y="4459288"/>
          <p14:tracePt t="314039" x="8307388" y="4408488"/>
          <p14:tracePt t="314045" x="8307388" y="4397375"/>
          <p14:tracePt t="314080" x="8307388" y="4386263"/>
          <p14:tracePt t="314106" x="8307388" y="4341813"/>
          <p14:tracePt t="314111" x="8307388" y="4330700"/>
          <p14:tracePt t="314140" x="8307388" y="4319588"/>
          <p14:tracePt t="314147" x="8307388" y="4308475"/>
          <p14:tracePt t="314364" x="8307388" y="4313238"/>
          <p14:tracePt t="314373" x="8307388" y="4341813"/>
          <p14:tracePt t="314406" x="8307388" y="4419600"/>
          <p14:tracePt t="314413" x="8307388" y="4446588"/>
          <p14:tracePt t="314440" x="8289925" y="4503738"/>
          <p14:tracePt t="314447" x="8289925" y="4530725"/>
          <p14:tracePt t="314473" x="8278813" y="4586288"/>
          <p14:tracePt t="314766" x="0" y="0"/>
        </p14:tracePtLst>
        <p14:tracePtLst>
          <p14:tracePt t="317209" x="7899400" y="4883150"/>
          <p14:tracePt t="317220" x="7921625" y="4883150"/>
          <p14:tracePt t="317239" x="7939088" y="4883150"/>
          <p14:tracePt t="317273" x="7950200" y="4821238"/>
          <p14:tracePt t="317280" x="7961313" y="4792663"/>
          <p14:tracePt t="317287" x="7961313" y="4765675"/>
          <p14:tracePt t="317306" x="7961313" y="4630738"/>
          <p14:tracePt t="317312" x="7961313" y="4586288"/>
          <p14:tracePt t="317339" x="7961313" y="4386263"/>
          <p14:tracePt t="317345" x="7961313" y="4335463"/>
          <p14:tracePt t="317351" x="7961313" y="4268788"/>
          <p14:tracePt t="317371" x="7899400" y="4146550"/>
          <p14:tracePt t="317405" x="7816850" y="3989388"/>
          <p14:tracePt t="317408" x="7783513" y="3895725"/>
          <p14:tracePt t="317438" x="7659688" y="3789363"/>
          <p14:tracePt t="317471" x="7486650" y="3727450"/>
          <p14:tracePt t="317505" x="7324725" y="3643313"/>
          <p14:tracePt t="317511" x="7313613" y="3643313"/>
          <p14:tracePt t="317540" x="7224713" y="3643313"/>
          <p14:tracePt t="317545" x="7213600" y="3643313"/>
          <p14:tracePt t="317574" x="7140575" y="3676650"/>
          <p14:tracePt t="317606" x="7040563" y="3783013"/>
          <p14:tracePt t="317613" x="7040563" y="3794125"/>
          <p14:tracePt t="317640" x="7024688" y="3900488"/>
          <p14:tracePt t="317645" x="7024688" y="3967163"/>
          <p14:tracePt t="317671" x="7024688" y="4106863"/>
          <p14:tracePt t="317675" x="7035800" y="4157663"/>
          <p14:tracePt t="317704" x="7162800" y="4357688"/>
          <p14:tracePt t="317707" x="7219950" y="4430713"/>
          <p14:tracePt t="317738" x="7459663" y="4630738"/>
          <p14:tracePt t="317771" x="7643813" y="4765675"/>
          <p14:tracePt t="317804" x="7777163" y="4810125"/>
          <p14:tracePt t="317837" x="7816850" y="4832350"/>
          <p14:tracePt t="317843" x="7843838" y="4832350"/>
          <p14:tracePt t="317872" x="7866063" y="4832350"/>
          <p14:tracePt t="317904" x="7905750" y="4832350"/>
          <p14:tracePt t="317907" x="7921625" y="4832350"/>
          <p14:tracePt t="317938" x="8078788" y="4770438"/>
          <p14:tracePt t="317972" x="8245475" y="4603750"/>
          <p14:tracePt t="318004" x="8312150" y="4386263"/>
          <p14:tracePt t="318040" x="8312150" y="4235450"/>
          <p14:tracePt t="318047" x="8262938" y="4140200"/>
          <p14:tracePt t="318052" x="8207375" y="4084638"/>
          <p14:tracePt t="318071" x="8061325" y="3995738"/>
          <p14:tracePt t="318074" x="8012113" y="3962400"/>
          <p14:tracePt t="318104" x="7715250" y="3844925"/>
          <p14:tracePt t="318108" x="7688263" y="3844925"/>
          <p14:tracePt t="318139" x="7553325" y="3844925"/>
          <p14:tracePt t="318146" x="7519988" y="3849688"/>
          <p14:tracePt t="318173" x="7464425" y="3951288"/>
          <p14:tracePt t="318179" x="7464425" y="3995738"/>
          <p14:tracePt t="318206" x="7464425" y="4162425"/>
          <p14:tracePt t="318212" x="7464425" y="4229100"/>
          <p14:tracePt t="318237" x="7542213" y="4397375"/>
          <p14:tracePt t="318242" x="7575550" y="4430713"/>
          <p14:tracePt t="318271" x="7670800" y="4475163"/>
          <p14:tracePt t="318274" x="7681913" y="4486275"/>
          <p14:tracePt t="318303" x="7693025" y="4486275"/>
          <p14:tracePt t="318517" x="7704138" y="4486275"/>
          <p14:tracePt t="318644" x="7721600" y="4486275"/>
          <p14:tracePt t="318660" x="7748588" y="4503738"/>
          <p14:tracePt t="318674" x="7799388" y="4537075"/>
          <p14:tracePt t="318678" x="7810500" y="4548188"/>
          <p14:tracePt t="318707" x="7850188" y="4570413"/>
          <p14:tracePt t="318738" x="7877175" y="4570413"/>
          <p14:tracePt t="318740" x="0" y="0"/>
        </p14:tracePtLst>
        <p14:tracePtLst>
          <p14:tracePt t="319342" x="8207375" y="4614863"/>
          <p14:tracePt t="319412" x="8207375" y="4603750"/>
          <p14:tracePt t="319428" x="8234363" y="4575175"/>
          <p14:tracePt t="319440" x="8251825" y="4564063"/>
          <p14:tracePt t="319445" x="8262938" y="4537075"/>
          <p14:tracePt t="319473" x="8274050" y="4497388"/>
          <p14:tracePt t="319478" x="8307388" y="4470400"/>
          <p14:tracePt t="319509" x="8345488" y="4413250"/>
          <p14:tracePt t="319636" x="8323263" y="4424363"/>
          <p14:tracePt t="319644" x="8312150" y="4424363"/>
          <p14:tracePt t="319673" x="8285163" y="4459288"/>
          <p14:tracePt t="319678" x="8267700" y="4541838"/>
          <p14:tracePt t="319685" x="8267700" y="4552950"/>
          <p14:tracePt t="319694" x="8267700" y="4597400"/>
          <p14:tracePt t="319699" x="8267700" y="4608513"/>
          <p14:tracePt t="319710" x="8267700" y="4619625"/>
          <p14:tracePt t="319716" x="8267700" y="4637088"/>
          <p14:tracePt t="319739" x="8267700" y="4648200"/>
          <p14:tracePt t="319774" x="8267700" y="4659313"/>
          <p14:tracePt t="319940" x="8267700" y="4637088"/>
          <p14:tracePt t="319948" x="8267700" y="4592638"/>
          <p14:tracePt t="319973" x="8307388" y="4503738"/>
          <p14:tracePt t="320007" x="8323263" y="4435475"/>
          <p14:tracePt t="320039" x="8334375" y="4408488"/>
          <p14:tracePt t="320073" x="8345488" y="4397375"/>
          <p14:tracePt t="320148" x="8345488" y="4386263"/>
          <p14:tracePt t="320164" x="8340725" y="4391025"/>
          <p14:tracePt t="320173" x="8312150" y="4419600"/>
          <p14:tracePt t="320181" x="8296275" y="4446588"/>
          <p14:tracePt t="320206" x="8278813" y="4537075"/>
          <p14:tracePt t="320212" x="8278813" y="4564063"/>
          <p14:tracePt t="320240" x="8234363" y="4692650"/>
          <p14:tracePt t="320245" x="8234363" y="4721225"/>
          <p14:tracePt t="320252" x="8218488" y="4754563"/>
          <p14:tracePt t="320275" x="8218488" y="4765675"/>
          <p14:tracePt t="320403" x="8223250" y="4759325"/>
          <p14:tracePt t="320419" x="8223250" y="4748213"/>
          <p14:tracePt t="320438" x="8251825" y="4703763"/>
          <p14:tracePt t="320471" x="8323263" y="4608513"/>
          <p14:tracePt t="320476" x="8334375" y="4575175"/>
          <p14:tracePt t="320504" x="8351838" y="4519613"/>
          <p14:tracePt t="320509" x="8362950" y="4492625"/>
          <p14:tracePt t="320538" x="8391525" y="4413250"/>
          <p14:tracePt t="320572" x="8407400" y="4324350"/>
          <p14:tracePt t="320663" x="8407400" y="4335463"/>
          <p14:tracePt t="320679" x="8402638" y="4346575"/>
          <p14:tracePt t="320687" x="8402638" y="4357688"/>
          <p14:tracePt t="320704" x="8374063" y="4397375"/>
          <p14:tracePt t="320738" x="8345488" y="4464050"/>
          <p14:tracePt t="320742" x="8318500" y="4492625"/>
          <p14:tracePt t="320771" x="8307388" y="4548188"/>
          <p14:tracePt t="320775" x="8289925" y="4575175"/>
          <p14:tracePt t="320804" x="8278813" y="4630738"/>
          <p14:tracePt t="320838" x="8262938" y="4643438"/>
          <p14:tracePt t="320871" x="8251825" y="4665663"/>
          <p14:tracePt t="320904" x="8251825" y="4681538"/>
          <p14:tracePt t="321015" x="8251825" y="4659313"/>
          <p14:tracePt t="321023" x="8251825" y="4643438"/>
          <p14:tracePt t="321038" x="8251825" y="4603750"/>
          <p14:tracePt t="321072" x="8278813" y="4470400"/>
          <p14:tracePt t="321104" x="8334375" y="4386263"/>
          <p14:tracePt t="321135" x="8334375" y="4368800"/>
          <p14:tracePt t="321223" x="8323263" y="4357688"/>
          <p14:tracePt t="321239" x="8312150" y="4364038"/>
          <p14:tracePt t="321255" x="8301038" y="4391025"/>
          <p14:tracePt t="321271" x="8301038" y="4430713"/>
          <p14:tracePt t="321304" x="8267700" y="4564063"/>
          <p14:tracePt t="321310" x="8256588" y="4581525"/>
          <p14:tracePt t="321338" x="8218488" y="4630738"/>
          <p14:tracePt t="321343" x="8201025" y="4643438"/>
          <p14:tracePt t="321371" x="8189913" y="4721225"/>
          <p14:tracePt t="321404" x="8174038" y="4759325"/>
          <p14:tracePt t="321528" x="8178800" y="4754563"/>
          <p14:tracePt t="321537" x="8207375" y="4743450"/>
          <p14:tracePt t="321548" x="8256588" y="4710113"/>
          <p14:tracePt t="321573" x="8285163" y="4637088"/>
          <p14:tracePt t="321578" x="8296275" y="4625975"/>
          <p14:tracePt t="321607" x="8323263" y="4541838"/>
          <p14:tracePt t="321617" x="8323263" y="4514850"/>
          <p14:tracePt t="321624" x="8356600" y="4497388"/>
          <p14:tracePt t="321640" x="8385175" y="4459288"/>
          <p14:tracePt t="321671" x="8396288" y="4413250"/>
          <p14:tracePt t="321704" x="8396288" y="4402138"/>
          <p14:tracePt t="321783" x="8391525" y="4408488"/>
          <p14:tracePt t="321800" x="8362950" y="4424363"/>
          <p14:tracePt t="321808" x="8351838" y="4435475"/>
          <p14:tracePt t="321817" x="8334375" y="4446588"/>
          <p14:tracePt t="321838" x="8289925" y="4559300"/>
          <p14:tracePt t="321871" x="8218488" y="4676775"/>
          <p14:tracePt t="321904" x="8201025" y="4737100"/>
          <p14:tracePt t="321938" x="8189913" y="4748213"/>
          <p14:tracePt t="322023" x="8189913" y="4743450"/>
          <p14:tracePt t="322039" x="8189913" y="4714875"/>
          <p14:tracePt t="322047" x="8189913" y="4687888"/>
          <p14:tracePt t="322071" x="8234363" y="4630738"/>
          <p14:tracePt t="322104" x="8262938" y="4530725"/>
          <p14:tracePt t="322137" x="8289925" y="4492625"/>
          <p14:tracePt t="322142" x="8289925" y="4481513"/>
          <p14:tracePt t="322264" x="8278813" y="4486275"/>
          <p14:tracePt t="322280" x="8278813" y="4497388"/>
          <p14:tracePt t="322307" x="8240713" y="4586288"/>
          <p14:tracePt t="322313" x="8240713" y="4614863"/>
          <p14:tracePt t="322339" x="8212138" y="4654550"/>
          <p14:tracePt t="322488" x="8212138" y="4665663"/>
          <p14:tracePt t="322520" x="8234363" y="4676775"/>
          <p14:tracePt t="322528" x="8251825" y="4654550"/>
          <p14:tracePt t="322539" x="8251825" y="4643438"/>
          <p14:tracePt t="322571" x="8278813" y="4541838"/>
          <p14:tracePt t="322575" x="8278813" y="4530725"/>
          <p14:tracePt t="322604" x="8278813" y="4519613"/>
          <p14:tracePt t="322729" x="8278813" y="4525963"/>
          <p14:tracePt t="322740" x="8274050" y="4537075"/>
          <p14:tracePt t="322773" x="8212138" y="4654550"/>
          <p14:tracePt t="322779" x="8201025" y="4670425"/>
          <p14:tracePt t="322785" x="8201025" y="4681538"/>
          <p14:tracePt t="322806" x="8185150" y="4721225"/>
          <p14:tracePt t="322905" x="8196263" y="4714875"/>
          <p14:tracePt t="322920" x="8207375" y="4670425"/>
          <p14:tracePt t="322940" x="8251825" y="4608513"/>
          <p14:tracePt t="322945" x="8267700" y="4564063"/>
          <p14:tracePt t="322973" x="8312150" y="4452938"/>
          <p14:tracePt t="322979" x="8312150" y="4441825"/>
          <p14:tracePt t="322985" x="8329613" y="4413250"/>
          <p14:tracePt t="323004" x="8340725" y="4402138"/>
          <p14:tracePt t="323037" x="8380413" y="4386263"/>
          <p14:tracePt t="323110" x="8374063" y="4386263"/>
          <p14:tracePt t="323117" x="8362950" y="4397375"/>
          <p14:tracePt t="323136" x="8345488" y="4452938"/>
          <p14:tracePt t="323169" x="8301038" y="4592638"/>
          <p14:tracePt t="323205" x="8223250" y="4699000"/>
          <p14:tracePt t="323208" x="8223250" y="4710113"/>
          <p14:tracePt t="323237" x="8223250" y="4721225"/>
          <p14:tracePt t="323417" x="8223250" y="4699000"/>
          <p14:tracePt t="323425" x="8223250" y="4687888"/>
          <p14:tracePt t="323440" x="8223250" y="4648200"/>
          <p14:tracePt t="323473" x="8262938" y="4619625"/>
          <p14:tracePt t="323802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4197414" y="3522764"/>
            <a:ext cx="97001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900" dirty="0">
                <a:solidFill>
                  <a:schemeClr val="bg1"/>
                </a:solidFill>
              </a:rPr>
              <a:t>vodarnakarany.cz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7A4F1281-1A01-9C38-A760-A3E582040912}"/>
              </a:ext>
            </a:extLst>
          </p:cNvPr>
          <p:cNvSpPr txBox="1">
            <a:spLocks/>
          </p:cNvSpPr>
          <p:nvPr/>
        </p:nvSpPr>
        <p:spPr>
          <a:xfrm>
            <a:off x="395536" y="234790"/>
            <a:ext cx="8352928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Zdroj podzemních  vod pro Prahu</a:t>
            </a:r>
            <a:endParaRPr lang="cs-CZ" sz="3600" kern="100" dirty="0"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ástupný objekt pre obsah 3">
            <a:extLst>
              <a:ext uri="{FF2B5EF4-FFF2-40B4-BE49-F238E27FC236}">
                <a16:creationId xmlns:a16="http://schemas.microsoft.com/office/drawing/2014/main" id="{D48673A3-FAAA-F68E-317D-876AF43EE61C}"/>
              </a:ext>
            </a:extLst>
          </p:cNvPr>
          <p:cNvSpPr txBox="1">
            <a:spLocks/>
          </p:cNvSpPr>
          <p:nvPr/>
        </p:nvSpPr>
        <p:spPr>
          <a:xfrm>
            <a:off x="69354" y="1094587"/>
            <a:ext cx="4444844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cs-CZ" sz="1400" i="1" dirty="0"/>
              <a:t>3) Artéská větev: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cs-CZ" sz="1400" dirty="0"/>
              <a:t>nejkvalitnější voda z bazálního křídového kolektoru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cs-CZ" sz="1400" dirty="0"/>
              <a:t>7 studní hlubokých 60 až 80 m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cs-CZ" sz="1400" dirty="0"/>
              <a:t>stáří vod odhadováno na 14-15 tisíc let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cs-CZ" sz="1400" dirty="0"/>
              <a:t>potřeba </a:t>
            </a:r>
            <a:r>
              <a:rPr lang="cs-CZ" sz="1400" dirty="0" err="1"/>
              <a:t>odželeznění</a:t>
            </a:r>
            <a:endParaRPr lang="cs-CZ" sz="1400" dirty="0"/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cs-CZ" sz="1400" dirty="0"/>
              <a:t>zdroj vody pro nouzové zásobování – vydatnost 50 až 80 l/s</a:t>
            </a:r>
          </a:p>
          <a:p>
            <a:pPr marL="366772" indent="-285750">
              <a:spcBef>
                <a:spcPts val="450"/>
              </a:spcBef>
              <a:spcAft>
                <a:spcPts val="300"/>
              </a:spcAft>
            </a:pPr>
            <a:endParaRPr lang="pl-PL" sz="1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64977"/>
            <a:ext cx="4796051" cy="1892068"/>
          </a:xfrm>
          <a:prstGeom prst="rect">
            <a:avLst/>
          </a:prstGeom>
        </p:spPr>
      </p:pic>
      <p:pic>
        <p:nvPicPr>
          <p:cNvPr id="18" name="Obrázok 9" descr="Obrázok, na ktorom je exteriér, nebo, budova, strom&#10;&#10;Automaticky generovaný popis">
            <a:extLst>
              <a:ext uri="{FF2B5EF4-FFF2-40B4-BE49-F238E27FC236}">
                <a16:creationId xmlns:a16="http://schemas.microsoft.com/office/drawing/2014/main" id="{35370556-4227-2259-4798-83C75778C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667" y="1988840"/>
            <a:ext cx="3858893" cy="2528627"/>
          </a:xfrm>
          <a:prstGeom prst="rect">
            <a:avLst/>
          </a:prstGeom>
        </p:spPr>
      </p:pic>
      <p:sp>
        <p:nvSpPr>
          <p:cNvPr id="19" name="BlokTextu 10">
            <a:extLst>
              <a:ext uri="{FF2B5EF4-FFF2-40B4-BE49-F238E27FC236}">
                <a16:creationId xmlns:a16="http://schemas.microsoft.com/office/drawing/2014/main" id="{B89F5EDB-643B-43A6-C89D-0566A7FABA0E}"/>
              </a:ext>
            </a:extLst>
          </p:cNvPr>
          <p:cNvSpPr txBox="1"/>
          <p:nvPr/>
        </p:nvSpPr>
        <p:spPr>
          <a:xfrm>
            <a:off x="5563021" y="1771858"/>
            <a:ext cx="1795684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1050" dirty="0"/>
              <a:t>Úpravna vody Káraný (pvk.cz)</a:t>
            </a:r>
          </a:p>
        </p:txBody>
      </p:sp>
      <p:pic>
        <p:nvPicPr>
          <p:cNvPr id="28" name="Zvuk 27">
            <a:hlinkClick r:id="" action="ppaction://media"/>
            <a:extLst>
              <a:ext uri="{FF2B5EF4-FFF2-40B4-BE49-F238E27FC236}">
                <a16:creationId xmlns:a16="http://schemas.microsoft.com/office/drawing/2014/main" id="{8DB995BB-DD86-24B5-97DB-AD7BD79CC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07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7820"/>
    </mc:Choice>
    <mc:Fallback xmlns="">
      <p:transition advTm="117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55" x="552450" y="1903413"/>
          <p14:tracePt t="7303" x="541338" y="1903413"/>
          <p14:tracePt t="7319" x="557213" y="1903413"/>
          <p14:tracePt t="7325" x="574675" y="1903413"/>
          <p14:tracePt t="7345" x="614363" y="1903413"/>
          <p14:tracePt t="7350" x="625475" y="1903413"/>
          <p14:tracePt t="7377" x="652463" y="1903413"/>
          <p14:tracePt t="7412" x="692150" y="1903413"/>
          <p14:tracePt t="7445" x="703263" y="1903413"/>
          <p14:tracePt t="7527" x="696913" y="1903413"/>
          <p14:tracePt t="7542" x="681038" y="1903413"/>
          <p14:tracePt t="7552" x="658813" y="1903413"/>
          <p14:tracePt t="7579" x="546100" y="1903413"/>
          <p14:tracePt t="7584" x="519113" y="1903413"/>
          <p14:tracePt t="7702" x="508000" y="1930400"/>
          <p14:tracePt t="7711" x="508000" y="1941513"/>
          <p14:tracePt t="7721" x="508000" y="1970088"/>
          <p14:tracePt t="7743" x="541338" y="2019300"/>
          <p14:tracePt t="7777" x="669925" y="2036763"/>
          <p14:tracePt t="7781" x="719138" y="2036763"/>
          <p14:tracePt t="7811" x="769938" y="2036763"/>
          <p14:tracePt t="7814" x="787400" y="2036763"/>
          <p14:tracePt t="7844" x="798513" y="2036763"/>
          <p14:tracePt t="7957" x="774700" y="2025650"/>
          <p14:tracePt t="7967" x="747713" y="2025650"/>
          <p14:tracePt t="7977" x="736600" y="2025650"/>
          <p14:tracePt t="8011" x="652463" y="2025650"/>
          <p14:tracePt t="8015" x="625475" y="2025650"/>
          <p14:tracePt t="8135" x="608013" y="2025650"/>
          <p14:tracePt t="8145" x="619125" y="2025650"/>
          <p14:tracePt t="8150" x="647700" y="2036763"/>
          <p14:tracePt t="8160" x="674688" y="2036763"/>
          <p14:tracePt t="8177" x="769938" y="2054225"/>
          <p14:tracePt t="8210" x="854075" y="2054225"/>
          <p14:tracePt t="8214" x="865188" y="2054225"/>
          <p14:tracePt t="8243" x="876300" y="2047875"/>
          <p14:tracePt t="8246" x="876300" y="2030413"/>
          <p14:tracePt t="8277" x="876300" y="2008188"/>
          <p14:tracePt t="8311" x="820738" y="1936750"/>
          <p14:tracePt t="8343" x="663575" y="1892300"/>
          <p14:tracePt t="8378" x="552450" y="1874838"/>
          <p14:tracePt t="8383" x="534988" y="1874838"/>
          <p14:tracePt t="8390" x="523875" y="1874838"/>
          <p14:tracePt t="8413" x="496888" y="1874838"/>
          <p14:tracePt t="8446" x="485775" y="1881188"/>
          <p14:tracePt t="8479" x="474663" y="1947863"/>
          <p14:tracePt t="8486" x="474663" y="1963738"/>
          <p14:tracePt t="8492" x="474663" y="1974850"/>
          <p14:tracePt t="8514" x="508000" y="2014538"/>
          <p14:tracePt t="8547" x="592138" y="2030413"/>
          <p14:tracePt t="8579" x="669925" y="2030413"/>
          <p14:tracePt t="8586" x="714375" y="2030413"/>
          <p14:tracePt t="8613" x="769938" y="2019300"/>
          <p14:tracePt t="8618" x="781050" y="2008188"/>
          <p14:tracePt t="8715" x="792163" y="1997075"/>
          <p14:tracePt t="8731" x="769938" y="1997075"/>
          <p14:tracePt t="8747" x="714375" y="1981200"/>
          <p14:tracePt t="8779" x="501650" y="1947863"/>
          <p14:tracePt t="8786" x="468313" y="1930400"/>
          <p14:tracePt t="8813" x="430213" y="1930400"/>
          <p14:tracePt t="8875" x="419100" y="1936750"/>
          <p14:tracePt t="8890" x="430213" y="1963738"/>
          <p14:tracePt t="8914" x="485775" y="1992313"/>
          <p14:tracePt t="8946" x="636588" y="1992313"/>
          <p14:tracePt t="8955" x="647700" y="1992313"/>
          <p14:tracePt t="8980" x="714375" y="1985963"/>
          <p14:tracePt t="9083" x="696913" y="1985963"/>
          <p14:tracePt t="9092" x="681038" y="1985963"/>
          <p14:tracePt t="9112" x="658813" y="1985963"/>
          <p14:tracePt t="9347" x="681038" y="1992313"/>
          <p14:tracePt t="9355" x="692150" y="1992313"/>
          <p14:tracePt t="9377" x="831850" y="2025650"/>
          <p14:tracePt t="9411" x="1109663" y="2058988"/>
          <p14:tracePt t="9444" x="1406525" y="2058988"/>
          <p14:tracePt t="9448" x="1495425" y="2058988"/>
          <p14:tracePt t="9477" x="1717675" y="2058988"/>
          <p14:tracePt t="9481" x="1763713" y="2058988"/>
          <p14:tracePt t="9511" x="1874838" y="2047875"/>
          <p14:tracePt t="9514" x="1935163" y="2047875"/>
          <p14:tracePt t="9544" x="1981200" y="2003425"/>
          <p14:tracePt t="10562" x="2003425" y="2003425"/>
          <p14:tracePt t="10571" x="2019300" y="2003425"/>
          <p14:tracePt t="10580" x="2030413" y="2003425"/>
          <p14:tracePt t="10613" x="2147888" y="2008188"/>
          <p14:tracePt t="10619" x="2187575" y="2008188"/>
          <p14:tracePt t="10626" x="2203450" y="2008188"/>
          <p14:tracePt t="10646" x="2243138" y="2008188"/>
          <p14:tracePt t="10652" x="2254250" y="2019300"/>
          <p14:tracePt t="10657" x="2265363" y="2019300"/>
          <p14:tracePt t="10680" x="2309813" y="2019300"/>
          <p14:tracePt t="10684" x="2320925" y="2019300"/>
          <p14:tracePt t="10714" x="2349500" y="2019300"/>
          <p14:tracePt t="10747" x="2371725" y="2019300"/>
          <p14:tracePt t="10779" x="2471738" y="1970088"/>
          <p14:tracePt t="10813" x="2482850" y="1892300"/>
          <p14:tracePt t="10916" x="2443163" y="1874838"/>
          <p14:tracePt t="10925" x="2393950" y="1874838"/>
          <p14:tracePt t="10947" x="2309813" y="1874838"/>
          <p14:tracePt t="10954" x="2259013" y="1874838"/>
          <p14:tracePt t="10977" x="2176463" y="1874838"/>
          <p14:tracePt t="11011" x="2119313" y="1874838"/>
          <p14:tracePt t="11044" x="2081213" y="1897063"/>
          <p14:tracePt t="11050" x="2047875" y="1914525"/>
          <p14:tracePt t="11077" x="2036763" y="1970088"/>
          <p14:tracePt t="11081" x="2036763" y="1981200"/>
          <p14:tracePt t="11111" x="2036763" y="2008188"/>
          <p14:tracePt t="11115" x="2036763" y="2019300"/>
          <p14:tracePt t="11144" x="2114550" y="2076450"/>
          <p14:tracePt t="11177" x="2181225" y="2076450"/>
          <p14:tracePt t="11211" x="2203450" y="2076450"/>
          <p14:tracePt t="11244" x="2243138" y="2054225"/>
          <p14:tracePt t="11248" x="2243138" y="2043113"/>
          <p14:tracePt t="11277" x="2243138" y="2025650"/>
          <p14:tracePt t="11311" x="2243138" y="2003425"/>
          <p14:tracePt t="11315" x="2243138" y="1985963"/>
          <p14:tracePt t="11344" x="2103438" y="1974850"/>
          <p14:tracePt t="11377" x="1930400" y="1941513"/>
          <p14:tracePt t="11410" x="1919288" y="1941513"/>
          <p14:tracePt t="11460" x="1890713" y="1952625"/>
          <p14:tracePt t="11479" x="1885950" y="1963738"/>
          <p14:tracePt t="11485" x="1912938" y="1992313"/>
          <p14:tracePt t="11513" x="2074863" y="2008188"/>
          <p14:tracePt t="11519" x="2103438" y="2008188"/>
          <p14:tracePt t="11547" x="2187575" y="2025650"/>
          <p14:tracePt t="11581" x="2198688" y="2025650"/>
          <p14:tracePt t="11638" x="2214563" y="2025650"/>
          <p14:tracePt t="11671" x="2214563" y="2019300"/>
          <p14:tracePt t="12311" x="2214563" y="2008188"/>
          <p14:tracePt t="12566" x="2214563" y="1992313"/>
          <p14:tracePt t="13383" x="2203450" y="1981200"/>
          <p14:tracePt t="13398" x="2192338" y="1952625"/>
          <p14:tracePt t="13413" x="2165350" y="1925638"/>
          <p14:tracePt t="13447" x="2108200" y="1858963"/>
          <p14:tracePt t="13453" x="2097088" y="1846263"/>
          <p14:tracePt t="13479" x="2030413" y="1790700"/>
          <p14:tracePt t="13487" x="2014538" y="1779588"/>
          <p14:tracePt t="13511" x="1992313" y="1757363"/>
          <p14:tracePt t="13557" x="1981200" y="1741488"/>
          <p14:tracePt t="13578" x="1981200" y="1712913"/>
          <p14:tracePt t="13611" x="1981200" y="1690688"/>
          <p14:tracePt t="13644" x="1963738" y="1662113"/>
          <p14:tracePt t="13783" x="1974850" y="1662113"/>
          <p14:tracePt t="13799" x="1997075" y="1662113"/>
          <p14:tracePt t="13814" x="2014538" y="1662113"/>
          <p14:tracePt t="13847" x="2081213" y="1651000"/>
          <p14:tracePt t="13880" x="2165350" y="1612900"/>
          <p14:tracePt t="13913" x="2276475" y="1612900"/>
          <p14:tracePt t="13919" x="2287588" y="1612900"/>
          <p14:tracePt t="13926" x="2332038" y="1612900"/>
          <p14:tracePt t="13946" x="2387600" y="1612900"/>
          <p14:tracePt t="13951" x="2420938" y="1612900"/>
          <p14:tracePt t="13979" x="2505075" y="1612900"/>
          <p14:tracePt t="13986" x="2533650" y="1612900"/>
          <p14:tracePt t="13992" x="2560638" y="1612900"/>
          <p14:tracePt t="14013" x="2633663" y="1612900"/>
          <p14:tracePt t="14024" x="2660650" y="1612900"/>
          <p14:tracePt t="14046" x="2700338" y="1612900"/>
          <p14:tracePt t="14080" x="2778125" y="1612900"/>
          <p14:tracePt t="14087" x="2789238" y="1612900"/>
          <p14:tracePt t="14113" x="2817813" y="1612900"/>
          <p14:tracePt t="14119" x="2828925" y="1612900"/>
          <p14:tracePt t="14126" x="2873375" y="1612900"/>
          <p14:tracePt t="14143" x="2935288" y="1562100"/>
          <p14:tracePt t="14177" x="3001963" y="1562100"/>
          <p14:tracePt t="14181" x="3028950" y="1562100"/>
          <p14:tracePt t="14210" x="3175000" y="1550988"/>
          <p14:tracePt t="14213" x="3224213" y="1550988"/>
          <p14:tracePt t="14244" x="3397250" y="1517650"/>
          <p14:tracePt t="14277" x="3497263" y="1490663"/>
          <p14:tracePt t="14310" x="3554413" y="1473200"/>
          <p14:tracePt t="14343" x="3576638" y="1462088"/>
          <p14:tracePt t="14454" x="3559175" y="1462088"/>
          <p14:tracePt t="14464" x="3543300" y="1462088"/>
          <p14:tracePt t="14479" x="3397250" y="1462088"/>
          <p14:tracePt t="14513" x="3095625" y="1462088"/>
          <p14:tracePt t="14547" x="2884488" y="1462088"/>
          <p14:tracePt t="14581" x="2795588" y="1462088"/>
          <p14:tracePt t="14587" x="2773363" y="1462088"/>
          <p14:tracePt t="14613" x="2755900" y="1462088"/>
          <p14:tracePt t="14699" x="2744788" y="1462088"/>
          <p14:tracePt t="14714" x="2751138" y="1466850"/>
          <p14:tracePt t="14723" x="2767013" y="1484313"/>
          <p14:tracePt t="14747" x="2873375" y="1517650"/>
          <p14:tracePt t="14754" x="2900363" y="1528763"/>
          <p14:tracePt t="14779" x="2984500" y="1546225"/>
          <p14:tracePt t="14813" x="3135313" y="1546225"/>
          <p14:tracePt t="14819" x="3163888" y="1546225"/>
          <p14:tracePt t="14846" x="3268663" y="1562100"/>
          <p14:tracePt t="14852" x="3279775" y="1562100"/>
          <p14:tracePt t="14858" x="3308350" y="1573213"/>
          <p14:tracePt t="14877" x="3336925" y="1573213"/>
          <p14:tracePt t="14986" x="3297238" y="1573213"/>
          <p14:tracePt t="14994" x="3286125" y="1573213"/>
          <p14:tracePt t="15013" x="3157538" y="1573213"/>
          <p14:tracePt t="15046" x="2951163" y="1573213"/>
          <p14:tracePt t="15053" x="2862263" y="1573213"/>
          <p14:tracePt t="15059" x="2767013" y="1573213"/>
          <p14:tracePt t="15079" x="2582863" y="1573213"/>
          <p14:tracePt t="15083" x="2516188" y="1573213"/>
          <p14:tracePt t="15113" x="2449513" y="1573213"/>
          <p14:tracePt t="15211" x="2454275" y="1573213"/>
          <p14:tracePt t="15228" x="2482850" y="1590675"/>
          <p14:tracePt t="15246" x="2509838" y="1590675"/>
          <p14:tracePt t="15277" x="2533650" y="1590675"/>
          <p14:tracePt t="15281" x="2560638" y="1590675"/>
          <p14:tracePt t="15915" x="2555875" y="1590675"/>
          <p14:tracePt t="15931" x="2527300" y="1590675"/>
          <p14:tracePt t="15947" x="2387600" y="1562100"/>
          <p14:tracePt t="15955" x="2360613" y="1562100"/>
          <p14:tracePt t="15978" x="2154238" y="1562100"/>
          <p14:tracePt t="16011" x="1924050" y="1562100"/>
          <p14:tracePt t="16016" x="1830388" y="1562100"/>
          <p14:tracePt t="16044" x="1606550" y="1573213"/>
          <p14:tracePt t="16048" x="1539875" y="1590675"/>
          <p14:tracePt t="16078" x="1373188" y="1606550"/>
          <p14:tracePt t="16081" x="1304925" y="1624013"/>
          <p14:tracePt t="16111" x="1277938" y="1624013"/>
          <p14:tracePt t="16144" x="1238250" y="1624013"/>
          <p14:tracePt t="16282" x="1227138" y="1635125"/>
          <p14:tracePt t="16299" x="1238250" y="1662113"/>
          <p14:tracePt t="16314" x="1249363" y="1708150"/>
          <p14:tracePt t="16347" x="1373188" y="1797050"/>
          <p14:tracePt t="16354" x="1400175" y="1808163"/>
          <p14:tracePt t="16380" x="1568450" y="1841500"/>
          <p14:tracePt t="16386" x="1579563" y="1841500"/>
          <p14:tracePt t="16414" x="1646238" y="1841500"/>
          <p14:tracePt t="16420" x="1695450" y="1812925"/>
          <p14:tracePt t="16446" x="1763713" y="1708150"/>
          <p14:tracePt t="16451" x="1790700" y="1690688"/>
          <p14:tracePt t="16478" x="1808163" y="1601788"/>
          <p14:tracePt t="16482" x="1808163" y="1590675"/>
          <p14:tracePt t="16513" x="1808163" y="1512888"/>
          <p14:tracePt t="16545" x="1746250" y="1473200"/>
          <p14:tracePt t="16578" x="1557338" y="1473200"/>
          <p14:tracePt t="16611" x="1366838" y="1473200"/>
          <p14:tracePt t="16644" x="1233488" y="1524000"/>
          <p14:tracePt t="16648" x="1216025" y="1535113"/>
          <p14:tracePt t="16678" x="1193800" y="1550988"/>
          <p14:tracePt t="16681" x="1165225" y="1562100"/>
          <p14:tracePt t="16711" x="1149350" y="1573213"/>
          <p14:tracePt t="16744" x="1149350" y="1590675"/>
          <p14:tracePt t="16778" x="1160463" y="1624013"/>
          <p14:tracePt t="16812" x="1355725" y="1701800"/>
          <p14:tracePt t="16844" x="1651000" y="1735138"/>
          <p14:tracePt t="16850" x="1679575" y="1735138"/>
          <p14:tracePt t="16878" x="1785938" y="1735138"/>
          <p14:tracePt t="16883" x="1801813" y="1735138"/>
          <p14:tracePt t="16911" x="1812925" y="1730375"/>
          <p14:tracePt t="16955" x="1824038" y="1719263"/>
          <p14:tracePt t="16979" x="1763713" y="1639888"/>
          <p14:tracePt t="17014" x="1606550" y="1579563"/>
          <p14:tracePt t="17018" x="1511300" y="1557338"/>
          <p14:tracePt t="17043" x="1384300" y="1557338"/>
          <p14:tracePt t="17077" x="1271588" y="1557338"/>
          <p14:tracePt t="17082" x="1260475" y="1557338"/>
          <p14:tracePt t="17111" x="1244600" y="1557338"/>
          <p14:tracePt t="17114" x="1233488" y="1557338"/>
          <p14:tracePt t="17144" x="1233488" y="1601788"/>
          <p14:tracePt t="17177" x="1300163" y="1724025"/>
          <p14:tracePt t="17211" x="1477963" y="1757363"/>
          <p14:tracePt t="17246" x="1646238" y="1757363"/>
          <p14:tracePt t="17252" x="1662113" y="1730375"/>
          <p14:tracePt t="17257" x="1695450" y="1712913"/>
          <p14:tracePt t="17277" x="1724025" y="1657350"/>
          <p14:tracePt t="17281" x="1724025" y="1639888"/>
          <p14:tracePt t="17310" x="1724025" y="1628775"/>
          <p14:tracePt t="17343" x="1724025" y="1606550"/>
          <p14:tracePt t="17377" x="1617663" y="1573213"/>
          <p14:tracePt t="17410" x="1422400" y="1573213"/>
          <p14:tracePt t="17443" x="1384300" y="1573213"/>
          <p14:tracePt t="17478" x="1338263" y="1573213"/>
          <p14:tracePt t="18128" x="1327150" y="1562100"/>
          <p14:tracePt t="18412" x="0" y="0"/>
        </p14:tracePtLst>
        <p14:tracePtLst>
          <p14:tracePt t="23760" x="2332038" y="2293938"/>
          <p14:tracePt t="23991" x="2343150" y="2282825"/>
          <p14:tracePt t="24013" x="2382838" y="2282825"/>
          <p14:tracePt t="24047" x="2449513" y="2282825"/>
          <p14:tracePt t="24054" x="2460625" y="2282825"/>
          <p14:tracePt t="24080" x="2471738" y="2282825"/>
          <p14:tracePt t="24113" x="2544763" y="2282825"/>
          <p14:tracePt t="24168" x="2555875" y="2282825"/>
          <p14:tracePt t="24279" x="2566988" y="2271713"/>
          <p14:tracePt t="24294" x="2566988" y="2260600"/>
          <p14:tracePt t="24313" x="2560638" y="2243138"/>
          <p14:tracePt t="24348" x="2533650" y="2243138"/>
          <p14:tracePt t="24352" x="2520950" y="2243138"/>
          <p14:tracePt t="24379" x="2493963" y="2243138"/>
          <p14:tracePt t="24384" x="2465388" y="2232025"/>
          <p14:tracePt t="24423" x="2454275" y="2232025"/>
          <p14:tracePt t="24694" x="2460625" y="2238375"/>
          <p14:tracePt t="24712" x="2476500" y="2238375"/>
          <p14:tracePt t="24727" x="2487613" y="2249488"/>
          <p14:tracePt t="25015" x="2498725" y="2249488"/>
          <p14:tracePt t="25031" x="2527300" y="2265363"/>
          <p14:tracePt t="25047" x="2566988" y="2265363"/>
          <p14:tracePt t="25079" x="2649538" y="2305050"/>
          <p14:tracePt t="25086" x="2660650" y="2305050"/>
          <p14:tracePt t="25113" x="2744788" y="2305050"/>
          <p14:tracePt t="25117" x="2755900" y="2305050"/>
          <p14:tracePt t="25144" x="2795588" y="2305050"/>
          <p14:tracePt t="25253" x="2806700" y="2305050"/>
          <p14:tracePt t="25269" x="2806700" y="2298700"/>
          <p14:tracePt t="25286" x="2800350" y="2287588"/>
          <p14:tracePt t="25311" x="2789238" y="2271713"/>
          <p14:tracePt t="25344" x="2722563" y="2249488"/>
          <p14:tracePt t="25349" x="2678113" y="2249488"/>
          <p14:tracePt t="25378" x="2627313" y="2249488"/>
          <p14:tracePt t="25411" x="2555875" y="2249488"/>
          <p14:tracePt t="25415" x="2538413" y="2249488"/>
          <p14:tracePt t="25445" x="2516188" y="2249488"/>
          <p14:tracePt t="25478" x="2487613" y="2265363"/>
          <p14:tracePt t="25511" x="2487613" y="2282825"/>
          <p14:tracePt t="25544" x="2487613" y="2320925"/>
          <p14:tracePt t="25578" x="2509838" y="2354263"/>
          <p14:tracePt t="25583" x="2538413" y="2371725"/>
          <p14:tracePt t="25611" x="2627313" y="2416175"/>
          <p14:tracePt t="25615" x="2644775" y="2416175"/>
          <p14:tracePt t="25645" x="2711450" y="2416175"/>
          <p14:tracePt t="25685" x="2722563" y="2411413"/>
          <p14:tracePt t="25711" x="2722563" y="2398713"/>
          <p14:tracePt t="25744" x="2722563" y="2320925"/>
          <p14:tracePt t="25749" x="2678113" y="2287588"/>
          <p14:tracePt t="25778" x="2527300" y="2220913"/>
          <p14:tracePt t="25781" x="2516188" y="2203450"/>
          <p14:tracePt t="25811" x="2449513" y="2203450"/>
          <p14:tracePt t="25814" x="2420938" y="2203450"/>
          <p14:tracePt t="25845" x="2382838" y="2203450"/>
          <p14:tracePt t="25878" x="2332038" y="2203450"/>
          <p14:tracePt t="25911" x="2314575" y="2271713"/>
          <p14:tracePt t="25944" x="2314575" y="2365375"/>
          <p14:tracePt t="25950" x="2314575" y="2376488"/>
          <p14:tracePt t="25977" x="2365375" y="2416175"/>
          <p14:tracePt t="25981" x="2365375" y="2433638"/>
          <p14:tracePt t="26011" x="2382838" y="2444750"/>
          <p14:tracePt t="26045" x="2432050" y="2444750"/>
          <p14:tracePt t="26078" x="2454275" y="2422525"/>
          <p14:tracePt t="26113" x="2454275" y="2360613"/>
          <p14:tracePt t="26119" x="2454275" y="2349500"/>
          <p14:tracePt t="26146" x="2454275" y="2305050"/>
          <p14:tracePt t="26152" x="2432050" y="2293938"/>
          <p14:tracePt t="26179" x="2409825" y="2282825"/>
          <p14:tracePt t="26184" x="2382838" y="2265363"/>
          <p14:tracePt t="26189" x="2371725" y="2265363"/>
          <p14:tracePt t="26213" x="2332038" y="2254250"/>
          <p14:tracePt t="26246" x="2292350" y="2254250"/>
          <p14:tracePt t="26280" x="2276475" y="2254250"/>
          <p14:tracePt t="26313" x="2276475" y="2271713"/>
          <p14:tracePt t="26319" x="2276475" y="2287588"/>
          <p14:tracePt t="26326" x="2276475" y="2298700"/>
          <p14:tracePt t="26347" x="2276475" y="2327275"/>
          <p14:tracePt t="26377" x="2314575" y="2343150"/>
          <p14:tracePt t="26475" x="2325688" y="2343150"/>
          <p14:tracePt t="27147" x="2320925" y="2332038"/>
          <p14:tracePt t="27162" x="2309813" y="2320925"/>
          <p14:tracePt t="27179" x="2309813" y="2309813"/>
          <p14:tracePt t="27214" x="2309813" y="2282825"/>
          <p14:tracePt t="27246" x="2298700" y="2271713"/>
          <p14:tracePt t="27338" x="0" y="0"/>
        </p14:tracePtLst>
        <p14:tracePtLst>
          <p14:tracePt t="29157" x="1628775" y="2589213"/>
          <p14:tracePt t="29227" x="1617663" y="2589213"/>
          <p14:tracePt t="29235" x="1601788" y="2589213"/>
          <p14:tracePt t="29247" x="1590675" y="2589213"/>
          <p14:tracePt t="29277" x="1522413" y="2589213"/>
          <p14:tracePt t="29281" x="1511300" y="2589213"/>
          <p14:tracePt t="29311" x="1455738" y="2589213"/>
          <p14:tracePt t="29314" x="1428750" y="2589213"/>
          <p14:tracePt t="29344" x="1222375" y="2589213"/>
          <p14:tracePt t="29377" x="1054100" y="2589213"/>
          <p14:tracePt t="29382" x="987425" y="2589213"/>
          <p14:tracePt t="29411" x="903288" y="2589213"/>
          <p14:tracePt t="29414" x="892175" y="2589213"/>
          <p14:tracePt t="29444" x="809625" y="2589213"/>
          <p14:tracePt t="29477" x="798513" y="2589213"/>
          <p14:tracePt t="29581" x="787400" y="2600325"/>
          <p14:tracePt t="29629" x="809625" y="2617788"/>
          <p14:tracePt t="29637" x="820738" y="2617788"/>
          <p14:tracePt t="29645" x="831850" y="2617788"/>
          <p14:tracePt t="29677" x="931863" y="2617788"/>
          <p14:tracePt t="29710" x="1016000" y="2617788"/>
          <p14:tracePt t="29744" x="1160463" y="2617788"/>
          <p14:tracePt t="29749" x="1189038" y="2617788"/>
          <p14:tracePt t="29777" x="1373188" y="2617788"/>
          <p14:tracePt t="29781" x="1439863" y="2617788"/>
          <p14:tracePt t="29811" x="1584325" y="2617788"/>
          <p14:tracePt t="29815" x="1612900" y="2617788"/>
          <p14:tracePt t="29844" x="1662113" y="2617788"/>
          <p14:tracePt t="29877" x="1735138" y="2617788"/>
          <p14:tracePt t="29997" x="1746250" y="2611438"/>
          <p14:tracePt t="30014" x="1724025" y="2611438"/>
          <p14:tracePt t="30044" x="1639888" y="2593975"/>
          <p14:tracePt t="30077" x="1489075" y="2582863"/>
          <p14:tracePt t="30111" x="1338263" y="2566988"/>
          <p14:tracePt t="30144" x="1238250" y="2566988"/>
          <p14:tracePt t="30148" x="1227138" y="2566988"/>
          <p14:tracePt t="30177" x="1138238" y="2566988"/>
          <p14:tracePt t="30181" x="1116013" y="2566988"/>
          <p14:tracePt t="30211" x="1060450" y="2566988"/>
          <p14:tracePt t="30214" x="1049338" y="2566988"/>
          <p14:tracePt t="30244" x="1020763" y="2566988"/>
          <p14:tracePt t="30766" x="1031875" y="2566988"/>
          <p14:tracePt t="30783" x="1060450" y="2566988"/>
          <p14:tracePt t="30792" x="1071563" y="2566988"/>
          <p14:tracePt t="30811" x="1093788" y="2566988"/>
          <p14:tracePt t="30815" x="1109663" y="2566988"/>
          <p14:tracePt t="30844" x="1189038" y="2566988"/>
          <p14:tracePt t="30877" x="1255713" y="2566988"/>
          <p14:tracePt t="30911" x="1333500" y="2571750"/>
          <p14:tracePt t="30944" x="1373188" y="2571750"/>
          <p14:tracePt t="30979" x="1400175" y="2571750"/>
          <p14:tracePt t="31012" x="1455738" y="2571750"/>
          <p14:tracePt t="31044" x="1477963" y="2571750"/>
          <p14:tracePt t="31230" x="1473200" y="2571750"/>
          <p14:tracePt t="31238" x="1411288" y="2560638"/>
          <p14:tracePt t="31247" x="1384300" y="2560638"/>
          <p14:tracePt t="31280" x="1193800" y="2549525"/>
          <p14:tracePt t="31287" x="1104900" y="2549525"/>
          <p14:tracePt t="31313" x="998538" y="2549525"/>
          <p14:tracePt t="31318" x="969963" y="2549525"/>
          <p14:tracePt t="31346" x="942975" y="2549525"/>
          <p14:tracePt t="31631" x="954088" y="2549525"/>
          <p14:tracePt t="31646" x="976313" y="2549525"/>
          <p14:tracePt t="31657" x="1027113" y="2549525"/>
          <p14:tracePt t="31680" x="1116013" y="2549525"/>
          <p14:tracePt t="31685" x="1127125" y="2549525"/>
          <p14:tracePt t="31713" x="1177925" y="2549525"/>
          <p14:tracePt t="31719" x="1193800" y="2549525"/>
          <p14:tracePt t="31726" x="1233488" y="2549525"/>
          <p14:tracePt t="31746" x="1271588" y="2549525"/>
          <p14:tracePt t="31751" x="1322388" y="2549525"/>
          <p14:tracePt t="31779" x="1411288" y="2560638"/>
          <p14:tracePt t="31785" x="1439863" y="2560638"/>
          <p14:tracePt t="31813" x="1477963" y="2560638"/>
          <p14:tracePt t="31849" x="1539875" y="2560638"/>
          <p14:tracePt t="31855" x="1557338" y="2560638"/>
          <p14:tracePt t="31877" x="1624013" y="2571750"/>
          <p14:tracePt t="31911" x="1646238" y="2571750"/>
          <p14:tracePt t="31945" x="1657350" y="2571750"/>
          <p14:tracePt t="32077" x="1651000" y="2571750"/>
          <p14:tracePt t="32094" x="1624013" y="2571750"/>
          <p14:tracePt t="32111" x="1584325" y="2566988"/>
          <p14:tracePt t="32144" x="1411288" y="2566988"/>
          <p14:tracePt t="32148" x="1349375" y="2566988"/>
          <p14:tracePt t="32177" x="1165225" y="2566988"/>
          <p14:tracePt t="32181" x="1154113" y="2566988"/>
          <p14:tracePt t="32211" x="1054100" y="2566988"/>
          <p14:tracePt t="32214" x="1027113" y="2566988"/>
          <p14:tracePt t="32244" x="958850" y="2566988"/>
          <p14:tracePt t="32277" x="909638" y="2566988"/>
          <p14:tracePt t="32311" x="869950" y="2566988"/>
          <p14:tracePt t="32381" x="858838" y="2566988"/>
          <p14:tracePt t="32530" x="892175" y="2566988"/>
          <p14:tracePt t="32538" x="942975" y="2566988"/>
          <p14:tracePt t="32547" x="969963" y="2566988"/>
          <p14:tracePt t="32579" x="1143000" y="2566988"/>
          <p14:tracePt t="32587" x="1189038" y="2566988"/>
          <p14:tracePt t="32615" x="1293813" y="2566988"/>
          <p14:tracePt t="32620" x="1322388" y="2566988"/>
          <p14:tracePt t="32646" x="1450975" y="2566988"/>
          <p14:tracePt t="32652" x="1517650" y="2566988"/>
          <p14:tracePt t="32679" x="1639888" y="2566988"/>
          <p14:tracePt t="32684" x="1668463" y="2566988"/>
          <p14:tracePt t="32715" x="1739900" y="2566988"/>
          <p14:tracePt t="32746" x="1797050" y="2566988"/>
          <p14:tracePt t="32779" x="1808163" y="2566988"/>
          <p14:tracePt t="32850" x="1785938" y="2549525"/>
          <p14:tracePt t="32859" x="1774825" y="2549525"/>
          <p14:tracePt t="32877" x="1757363" y="2549525"/>
          <p14:tracePt t="32911" x="1590675" y="2533650"/>
          <p14:tracePt t="32914" x="1544638" y="2533650"/>
          <p14:tracePt t="32944" x="1355725" y="2533650"/>
          <p14:tracePt t="32977" x="1200150" y="2533650"/>
          <p14:tracePt t="33011" x="1116013" y="2533650"/>
          <p14:tracePt t="33044" x="1004888" y="2533650"/>
          <p14:tracePt t="33077" x="914400" y="2533650"/>
          <p14:tracePt t="33379" x="954088" y="2533650"/>
          <p14:tracePt t="33387" x="998538" y="2533650"/>
          <p14:tracePt t="33413" x="1143000" y="2544763"/>
          <p14:tracePt t="33419" x="1211263" y="2544763"/>
          <p14:tracePt t="33447" x="1417638" y="2544763"/>
          <p14:tracePt t="33452" x="1484313" y="2544763"/>
          <p14:tracePt t="33482" x="1735138" y="2544763"/>
          <p14:tracePt t="33513" x="1852613" y="2544763"/>
          <p14:tracePt t="33546" x="1890713" y="2544763"/>
          <p14:tracePt t="33681" x="1874838" y="2544763"/>
          <p14:tracePt t="33689" x="1857375" y="2544763"/>
          <p14:tracePt t="33711" x="1801813" y="2544763"/>
          <p14:tracePt t="33714" x="1774825" y="2544763"/>
          <p14:tracePt t="33744" x="1584325" y="2560638"/>
          <p14:tracePt t="33778" x="1389063" y="2578100"/>
          <p14:tracePt t="33811" x="1193800" y="2611438"/>
          <p14:tracePt t="33844" x="1054100" y="2622550"/>
          <p14:tracePt t="33848" x="1009650" y="2622550"/>
          <p14:tracePt t="33878" x="969963" y="2622550"/>
          <p14:tracePt t="33881" x="958850" y="2622550"/>
          <p14:tracePt t="33911" x="931863" y="2622550"/>
          <p14:tracePt t="33944" x="854075" y="2622550"/>
          <p14:tracePt t="33978" x="825500" y="2651125"/>
          <p14:tracePt t="34017" x="814388" y="2651125"/>
          <p14:tracePt t="34050" x="803275" y="2651125"/>
          <p14:tracePt t="34077" x="763588" y="2651125"/>
          <p14:tracePt t="34258" x="769938" y="2667000"/>
          <p14:tracePt t="34275" x="798513" y="2667000"/>
          <p14:tracePt t="34284" x="809625" y="2667000"/>
          <p14:tracePt t="34311" x="898525" y="2667000"/>
          <p14:tracePt t="34314" x="909638" y="2667000"/>
          <p14:tracePt t="34344" x="1098550" y="2667000"/>
          <p14:tracePt t="34379" x="1327150" y="2655888"/>
          <p14:tracePt t="34385" x="1355725" y="2655888"/>
          <p14:tracePt t="34413" x="1462088" y="2655888"/>
          <p14:tracePt t="34418" x="1473200" y="2655888"/>
          <p14:tracePt t="34425" x="1500188" y="2655888"/>
          <p14:tracePt t="34446" x="1528763" y="2655888"/>
          <p14:tracePt t="35281" x="0" y="0"/>
        </p14:tracePtLst>
        <p14:tracePtLst>
          <p14:tracePt t="37009" x="725488" y="1233488"/>
          <p14:tracePt t="37015" x="730250" y="1216025"/>
          <p14:tracePt t="37031" x="747713" y="1216025"/>
          <p14:tracePt t="37046" x="803275" y="1216025"/>
          <p14:tracePt t="37079" x="965200" y="1216025"/>
          <p14:tracePt t="37086" x="993775" y="1216025"/>
          <p14:tracePt t="37113" x="1049338" y="1216025"/>
          <p14:tracePt t="37118" x="1060450" y="1216025"/>
          <p14:tracePt t="37238" x="1054100" y="1216025"/>
          <p14:tracePt t="37255" x="1038225" y="1216025"/>
          <p14:tracePt t="37279" x="954088" y="1227138"/>
          <p14:tracePt t="37285" x="942975" y="1227138"/>
          <p14:tracePt t="37319" x="931863" y="1227138"/>
          <p14:tracePt t="37588" x="0" y="0"/>
        </p14:tracePtLst>
        <p14:tracePtLst>
          <p14:tracePt t="39677" x="3603625" y="3001963"/>
          <p14:tracePt t="39763" x="3598863" y="2986088"/>
          <p14:tracePt t="39771" x="3587750" y="2974975"/>
          <p14:tracePt t="39794" x="3570288" y="2974975"/>
          <p14:tracePt t="39813" x="3521075" y="2974975"/>
          <p14:tracePt t="39846" x="3386138" y="2974975"/>
          <p14:tracePt t="39852" x="3359150" y="2974975"/>
          <p14:tracePt t="39858" x="3325813" y="2974975"/>
          <p14:tracePt t="39879" x="3252788" y="2974975"/>
          <p14:tracePt t="39884" x="3179763" y="2986088"/>
          <p14:tracePt t="39913" x="3006725" y="3019425"/>
          <p14:tracePt t="39948" x="2751138" y="3052763"/>
          <p14:tracePt t="39954" x="2682875" y="3068638"/>
          <p14:tracePt t="39962" x="2616200" y="3068638"/>
          <p14:tracePt t="39977" x="2460625" y="3086100"/>
          <p14:tracePt t="40010" x="2170113" y="3101975"/>
          <p14:tracePt t="40044" x="1908175" y="3152775"/>
          <p14:tracePt t="40050" x="1857375" y="3152775"/>
          <p14:tracePt t="40077" x="1695450" y="3152775"/>
          <p14:tracePt t="40081" x="1651000" y="3152775"/>
          <p14:tracePt t="40110" x="1544638" y="3152775"/>
          <p14:tracePt t="40114" x="1477963" y="3152775"/>
          <p14:tracePt t="40146" x="1360488" y="3170238"/>
          <p14:tracePt t="40179" x="1311275" y="3181350"/>
          <p14:tracePt t="40213" x="1255713" y="3192463"/>
          <p14:tracePt t="40218" x="1244600" y="3192463"/>
          <p14:tracePt t="40246" x="1216025" y="3203575"/>
          <p14:tracePt t="40251" x="1204913" y="3203575"/>
          <p14:tracePt t="40337" x="1193800" y="3203575"/>
          <p14:tracePt t="40345" x="1165225" y="3203575"/>
          <p14:tracePt t="40353" x="1154113" y="3203575"/>
          <p14:tracePt t="40377" x="1071563" y="3203575"/>
          <p14:tracePt t="40410" x="1004888" y="3203575"/>
          <p14:tracePt t="40444" x="993775" y="3203575"/>
          <p14:tracePt t="40787" x="998538" y="3203575"/>
          <p14:tracePt t="40797" x="998538" y="3197225"/>
          <p14:tracePt t="40812" x="1009650" y="3141663"/>
          <p14:tracePt t="40846" x="1009650" y="3130550"/>
          <p14:tracePt t="40851" x="1009650" y="3119438"/>
          <p14:tracePt t="40964" x="1004888" y="3119438"/>
          <p14:tracePt t="40979" x="1004888" y="3152775"/>
          <p14:tracePt t="40989" x="1004888" y="3203575"/>
          <p14:tracePt t="40995" x="1004888" y="3230563"/>
          <p14:tracePt t="41013" x="1004888" y="3270250"/>
          <p14:tracePt t="41019" x="1004888" y="3281363"/>
          <p14:tracePt t="41091" x="1027113" y="3281363"/>
          <p14:tracePt t="41099" x="1038225" y="3275013"/>
          <p14:tracePt t="41111" x="1054100" y="3230563"/>
          <p14:tracePt t="41113" x="1087438" y="3203575"/>
          <p14:tracePt t="41144" x="1087438" y="3046413"/>
          <p14:tracePt t="41177" x="1087438" y="2968625"/>
          <p14:tracePt t="41211" x="1087438" y="2940050"/>
          <p14:tracePt t="41265" x="1076325" y="2928938"/>
          <p14:tracePt t="41281" x="1049338" y="2951163"/>
          <p14:tracePt t="41310" x="925513" y="3090863"/>
          <p14:tracePt t="41313" x="925513" y="3108325"/>
          <p14:tracePt t="41344" x="925513" y="3275013"/>
          <p14:tracePt t="41379" x="925513" y="3325813"/>
          <p14:tracePt t="41414" x="931863" y="3325813"/>
          <p14:tracePt t="41446" x="1009650" y="3314700"/>
          <p14:tracePt t="41452" x="1038225" y="3286125"/>
          <p14:tracePt t="41459" x="1038225" y="3259138"/>
          <p14:tracePt t="41466" x="1054100" y="3230563"/>
          <p14:tracePt t="41477" x="1054100" y="3181350"/>
          <p14:tracePt t="41510" x="1054100" y="3130550"/>
          <p14:tracePt t="41514" x="1054100" y="3119438"/>
          <p14:tracePt t="41544" x="1020763" y="3090863"/>
          <p14:tracePt t="41577" x="954088" y="3090863"/>
          <p14:tracePt t="41581" x="936625" y="3090863"/>
          <p14:tracePt t="41610" x="836613" y="3113088"/>
          <p14:tracePt t="41613" x="825500" y="3130550"/>
          <p14:tracePt t="41644" x="787400" y="3225800"/>
          <p14:tracePt t="41679" x="787400" y="3275013"/>
          <p14:tracePt t="41685" x="787400" y="3303588"/>
          <p14:tracePt t="41713" x="876300" y="3381375"/>
          <p14:tracePt t="41718" x="887413" y="3381375"/>
          <p14:tracePt t="41746" x="925513" y="3381375"/>
          <p14:tracePt t="41752" x="936625" y="3381375"/>
          <p14:tracePt t="41758" x="954088" y="3381375"/>
          <p14:tracePt t="41777" x="1076325" y="3259138"/>
          <p14:tracePt t="41782" x="1076325" y="3248025"/>
          <p14:tracePt t="41811" x="1087438" y="3141663"/>
          <p14:tracePt t="41814" x="1087438" y="3113088"/>
          <p14:tracePt t="41844" x="1087438" y="3074988"/>
          <p14:tracePt t="41878" x="1054100" y="3063875"/>
          <p14:tracePt t="41910" x="969963" y="3063875"/>
          <p14:tracePt t="41944" x="869950" y="3101975"/>
          <p14:tracePt t="41948" x="858838" y="3101975"/>
          <p14:tracePt t="41980" x="858838" y="3186113"/>
          <p14:tracePt t="41985" x="858838" y="3214688"/>
          <p14:tracePt t="41990" x="858838" y="3230563"/>
          <p14:tracePt t="42013" x="858838" y="3252788"/>
          <p14:tracePt t="42047" x="876300" y="3292475"/>
          <p14:tracePt t="42054" x="903288" y="3292475"/>
          <p14:tracePt t="42079" x="958850" y="3281363"/>
          <p14:tracePt t="42086" x="1009650" y="3248025"/>
          <p14:tracePt t="42113" x="1038225" y="3159125"/>
          <p14:tracePt t="42118" x="1038225" y="3130550"/>
          <p14:tracePt t="42144" x="1038225" y="3090863"/>
          <p14:tracePt t="42148" x="1038225" y="3079750"/>
          <p14:tracePt t="42177" x="1038225" y="3057525"/>
          <p14:tracePt t="42213" x="1031875" y="3057525"/>
          <p14:tracePt t="42245" x="1004888" y="3041650"/>
          <p14:tracePt t="42280" x="976313" y="3041650"/>
          <p14:tracePt t="42313" x="976313" y="3090863"/>
          <p14:tracePt t="42347" x="987425" y="3141663"/>
          <p14:tracePt t="42379" x="1016000" y="3130550"/>
          <p14:tracePt t="42383" x="1027113" y="3130550"/>
          <p14:tracePt t="42413" x="1038225" y="3108325"/>
          <p14:tracePt t="42645" x="0" y="0"/>
        </p14:tracePtLst>
        <p14:tracePtLst>
          <p14:tracePt t="47924" x="6186488" y="3108325"/>
          <p14:tracePt t="47935" x="6186488" y="3130550"/>
          <p14:tracePt t="47939" x="6186488" y="3146425"/>
          <p14:tracePt t="47948" x="6186488" y="3159125"/>
          <p14:tracePt t="47979" x="6299200" y="3297238"/>
          <p14:tracePt t="47985" x="6348413" y="3348038"/>
          <p14:tracePt t="48013" x="6521450" y="3448050"/>
          <p14:tracePt t="48019" x="6572250" y="3481388"/>
          <p14:tracePt t="48027" x="6667500" y="3521075"/>
          <p14:tracePt t="48034" x="6794500" y="3565525"/>
          <p14:tracePt t="48043" x="6923088" y="3609975"/>
          <p14:tracePt t="48077" x="7564438" y="3694113"/>
          <p14:tracePt t="48080" x="7748588" y="3722688"/>
          <p14:tracePt t="48110" x="8027988" y="3760788"/>
          <p14:tracePt t="48113" x="8039100" y="3760788"/>
          <p14:tracePt t="48144" x="8094663" y="3722688"/>
          <p14:tracePt t="48177" x="8145463" y="3554413"/>
          <p14:tracePt t="48210" x="8145463" y="3259138"/>
          <p14:tracePt t="48243" x="8112125" y="3001963"/>
          <p14:tracePt t="48277" x="8001000" y="2824163"/>
          <p14:tracePt t="48280" x="7983538" y="2813050"/>
          <p14:tracePt t="48310" x="7777163" y="2673350"/>
          <p14:tracePt t="48313" x="7743825" y="2622550"/>
          <p14:tracePt t="48343" x="7548563" y="2533650"/>
          <p14:tracePt t="48346" x="7481888" y="2516188"/>
          <p14:tracePt t="48377" x="7346950" y="2500313"/>
          <p14:tracePt t="48410" x="7173913" y="2500313"/>
          <p14:tracePt t="48444" x="6967538" y="2500313"/>
          <p14:tracePt t="48477" x="6727825" y="2560638"/>
          <p14:tracePt t="48481" x="6661150" y="2578100"/>
          <p14:tracePt t="48510" x="6565900" y="2673350"/>
          <p14:tracePt t="48513" x="6499225" y="2722563"/>
          <p14:tracePt t="48543" x="6388100" y="2817813"/>
          <p14:tracePt t="48546" x="6354763" y="2868613"/>
          <p14:tracePt t="48577" x="6288088" y="3008313"/>
          <p14:tracePt t="48610" x="6243638" y="3186113"/>
          <p14:tracePt t="48643" x="6226175" y="3336925"/>
          <p14:tracePt t="48677" x="6326188" y="3621088"/>
          <p14:tracePt t="48680" x="6427788" y="3683000"/>
          <p14:tracePt t="48710" x="6561138" y="3783013"/>
          <p14:tracePt t="48713" x="6634163" y="3816350"/>
          <p14:tracePt t="48743" x="6818313" y="3867150"/>
          <p14:tracePt t="48746" x="6889750" y="3889375"/>
          <p14:tracePt t="48777" x="7151688" y="3889375"/>
          <p14:tracePt t="48810" x="7404100" y="3889375"/>
          <p14:tracePt t="48843" x="7559675" y="3744913"/>
          <p14:tracePt t="48877" x="7681913" y="3638550"/>
          <p14:tracePt t="48880" x="7710488" y="3621088"/>
          <p14:tracePt t="48911" x="7726363" y="3549650"/>
          <p14:tracePt t="48913" x="7743825" y="3481388"/>
          <p14:tracePt t="48943" x="7743825" y="3343275"/>
          <p14:tracePt t="48947" x="7743825" y="3292475"/>
          <p14:tracePt t="48977" x="7659688" y="3086100"/>
          <p14:tracePt t="49011" x="7548563" y="2924175"/>
          <p14:tracePt t="49018" x="7537450" y="2906713"/>
          <p14:tracePt t="49044" x="7391400" y="2846388"/>
          <p14:tracePt t="49077" x="7062788" y="2773363"/>
          <p14:tracePt t="49080" x="6973888" y="2773363"/>
          <p14:tracePt t="49110" x="6745288" y="2773363"/>
          <p14:tracePt t="49112" x="6678613" y="2773363"/>
          <p14:tracePt t="49143" x="6577013" y="2795588"/>
          <p14:tracePt t="49146" x="6543675" y="2846388"/>
          <p14:tracePt t="49177" x="6505575" y="2884488"/>
          <p14:tracePt t="49210" x="6461125" y="2986088"/>
          <p14:tracePt t="49243" x="6450013" y="3013075"/>
          <p14:tracePt t="49277" x="6432550" y="3090863"/>
          <p14:tracePt t="49280" x="6432550" y="3101975"/>
          <p14:tracePt t="49310" x="6432550" y="3192463"/>
          <p14:tracePt t="49313" x="6432550" y="3230563"/>
          <p14:tracePt t="49344" x="6577013" y="3398838"/>
          <p14:tracePt t="49379" x="6823075" y="3538538"/>
          <p14:tracePt t="49387" x="6896100" y="3571875"/>
          <p14:tracePt t="49413" x="7124700" y="3594100"/>
          <p14:tracePt t="49419" x="7213600" y="3594100"/>
          <p14:tracePt t="49446" x="7397750" y="3594100"/>
          <p14:tracePt t="49452" x="7459663" y="3594100"/>
          <p14:tracePt t="49479" x="7575550" y="3532188"/>
          <p14:tracePt t="49483" x="7593013" y="3487738"/>
          <p14:tracePt t="49511" x="7604125" y="3348038"/>
          <p14:tracePt t="49514" x="7604125" y="3319463"/>
          <p14:tracePt t="49544" x="7426325" y="3046413"/>
          <p14:tracePt t="49578" x="7091363" y="2784475"/>
          <p14:tracePt t="49611" x="6934200" y="2751138"/>
          <p14:tracePt t="49644" x="6745288" y="2751138"/>
          <p14:tracePt t="49677" x="6521450" y="2851150"/>
          <p14:tracePt t="49682" x="6488113" y="2901950"/>
          <p14:tracePt t="49711" x="6410325" y="3019425"/>
          <p14:tracePt t="49715" x="6332538" y="3068638"/>
          <p14:tracePt t="49744" x="6292850" y="3225800"/>
          <p14:tracePt t="49779" x="6292850" y="3275013"/>
          <p14:tracePt t="49833" x="6292850" y="3286125"/>
          <p14:tracePt t="49849" x="6299200" y="3286125"/>
          <p14:tracePt t="49878" x="6310313" y="3281363"/>
          <p14:tracePt t="49881" x="6326188" y="3270250"/>
          <p14:tracePt t="49912" x="6354763" y="3252788"/>
          <p14:tracePt t="49946" x="6365875" y="3252788"/>
          <p14:tracePt t="49994" x="6365875" y="3241675"/>
          <p14:tracePt t="50057" x="0" y="0"/>
        </p14:tracePtLst>
        <p14:tracePtLst>
          <p14:tracePt t="50889" x="4468813" y="5351463"/>
          <p14:tracePt t="50912" x="4479925" y="5351463"/>
          <p14:tracePt t="50927" x="4479925" y="5340350"/>
          <p14:tracePt t="50946" x="4479925" y="5300663"/>
          <p14:tracePt t="50951" x="4479925" y="5267325"/>
          <p14:tracePt t="50979" x="4497388" y="5122863"/>
          <p14:tracePt t="50985" x="4497388" y="5078413"/>
          <p14:tracePt t="51010" x="4402138" y="4810125"/>
          <p14:tracePt t="51014" x="4368800" y="4759325"/>
          <p14:tracePt t="51021" x="4318000" y="4710113"/>
          <p14:tracePt t="51044" x="4071938" y="4464050"/>
          <p14:tracePt t="51077" x="3810000" y="4264025"/>
          <p14:tracePt t="51110" x="3554413" y="4206875"/>
          <p14:tracePt t="51145" x="3314700" y="4124325"/>
          <p14:tracePt t="51177" x="2962275" y="4067175"/>
          <p14:tracePt t="51181" x="2867025" y="4067175"/>
          <p14:tracePt t="51210" x="2638425" y="4051300"/>
          <p14:tracePt t="51215" x="2571750" y="4051300"/>
          <p14:tracePt t="51244" x="2209800" y="4051300"/>
          <p14:tracePt t="51277" x="1808163" y="4051300"/>
          <p14:tracePt t="51310" x="1612900" y="4051300"/>
          <p14:tracePt t="51344" x="1462088" y="4051300"/>
          <p14:tracePt t="51348" x="1411288" y="4051300"/>
          <p14:tracePt t="51377" x="1193800" y="4051300"/>
          <p14:tracePt t="51380" x="1143000" y="4079875"/>
          <p14:tracePt t="51411" x="1004888" y="4213225"/>
          <p14:tracePt t="51413" x="898525" y="4297363"/>
          <p14:tracePt t="51444" x="798513" y="4497388"/>
          <p14:tracePt t="51477" x="685800" y="4659313"/>
          <p14:tracePt t="51510" x="636588" y="4854575"/>
          <p14:tracePt t="51544" x="596900" y="5056188"/>
          <p14:tracePt t="51577" x="596900" y="5245100"/>
          <p14:tracePt t="51581" x="608013" y="5311775"/>
          <p14:tracePt t="51612" x="703263" y="5440363"/>
          <p14:tracePt t="51644" x="814388" y="5507038"/>
          <p14:tracePt t="51677" x="1087438" y="5597525"/>
          <p14:tracePt t="51711" x="1344613" y="5646738"/>
          <p14:tracePt t="51744" x="1673225" y="5702300"/>
          <p14:tracePt t="51777" x="1947863" y="5702300"/>
          <p14:tracePt t="51781" x="1997075" y="5702300"/>
          <p14:tracePt t="51810" x="2047875" y="5702300"/>
          <p14:tracePt t="51813" x="2063750" y="5702300"/>
          <p14:tracePt t="51844" x="2085975" y="5713413"/>
          <p14:tracePt t="51877" x="2165350" y="5713413"/>
          <p14:tracePt t="51911" x="2192338" y="5680075"/>
          <p14:tracePt t="51944" x="2192338" y="5619750"/>
          <p14:tracePt t="51948" x="2192338" y="5591175"/>
          <p14:tracePt t="51977" x="2192338" y="5535613"/>
          <p14:tracePt t="52013" x="2187575" y="5524500"/>
          <p14:tracePt t="52044" x="2147888" y="5495925"/>
          <p14:tracePt t="52078" x="2047875" y="5440363"/>
          <p14:tracePt t="52110" x="2036763" y="5440363"/>
          <p14:tracePt t="52206" x="2008188" y="5429250"/>
          <p14:tracePt t="52213" x="1935163" y="5413375"/>
          <p14:tracePt t="52244" x="1763713" y="5334000"/>
          <p14:tracePt t="52277" x="1450975" y="5183188"/>
          <p14:tracePt t="52310" x="1143000" y="4972050"/>
          <p14:tracePt t="52344" x="965200" y="4781550"/>
          <p14:tracePt t="52377" x="842963" y="4670425"/>
          <p14:tracePt t="52382" x="809625" y="4637088"/>
          <p14:tracePt t="52410" x="696913" y="4575175"/>
          <p14:tracePt t="52414" x="663575" y="4541838"/>
          <p14:tracePt t="52444" x="630238" y="4514850"/>
          <p14:tracePt t="52479" x="603250" y="4503738"/>
          <p14:tracePt t="52511" x="552450" y="4475163"/>
          <p14:tracePt t="52544" x="523875" y="4435475"/>
          <p14:tracePt t="52579" x="496888" y="4413250"/>
          <p14:tracePt t="52610" x="474663" y="4386263"/>
          <p14:tracePt t="52614" x="474663" y="4375150"/>
          <p14:tracePt t="52644" x="419100" y="4291013"/>
          <p14:tracePt t="52678" x="390525" y="4264025"/>
          <p14:tracePt t="52798" x="390525" y="4251325"/>
          <p14:tracePt t="52814" x="390525" y="4240213"/>
          <p14:tracePt t="52831" x="390525" y="4213225"/>
          <p14:tracePt t="52846" x="390525" y="4202113"/>
          <p14:tracePt t="53054" x="390525" y="4184650"/>
          <p14:tracePt t="53071" x="401638" y="4173538"/>
          <p14:tracePt t="53087" x="412750" y="4173538"/>
          <p14:tracePt t="53116" x="452438" y="4173538"/>
          <p14:tracePt t="53199" x="463550" y="4173538"/>
          <p14:tracePt t="53214" x="479425" y="4173538"/>
          <p14:tracePt t="53327" x="490538" y="4173538"/>
          <p14:tracePt t="53334" x="501650" y="4173538"/>
          <p14:tracePt t="53811" x="530225" y="4173538"/>
          <p14:tracePt t="53819" x="541338" y="4173538"/>
          <p14:tracePt t="53846" x="692150" y="4319588"/>
          <p14:tracePt t="53851" x="769938" y="4397375"/>
          <p14:tracePt t="53879" x="931863" y="4559300"/>
          <p14:tracePt t="53885" x="1004888" y="4614863"/>
          <p14:tracePt t="53913" x="1233488" y="4737100"/>
          <p14:tracePt t="53923" x="1244600" y="4737100"/>
          <p14:tracePt t="53944" x="1316038" y="4792663"/>
          <p14:tracePt t="53977" x="1417638" y="4854575"/>
          <p14:tracePt t="54011" x="1539875" y="4943475"/>
          <p14:tracePt t="54018" x="1601788" y="4976813"/>
          <p14:tracePt t="54044" x="1684338" y="5089525"/>
          <p14:tracePt t="54049" x="1701800" y="5138738"/>
          <p14:tracePt t="54077" x="1812925" y="5256213"/>
          <p14:tracePt t="54081" x="1830388" y="5284788"/>
          <p14:tracePt t="54110" x="1890713" y="5362575"/>
          <p14:tracePt t="54115" x="1890713" y="5373688"/>
          <p14:tracePt t="54144" x="1890713" y="5413375"/>
          <p14:tracePt t="54177" x="1890713" y="5480050"/>
          <p14:tracePt t="54211" x="1890713" y="5546725"/>
          <p14:tracePt t="54218" x="1890713" y="5557838"/>
          <p14:tracePt t="54244" x="1890713" y="5597525"/>
          <p14:tracePt t="54277" x="1890713" y="5624513"/>
          <p14:tracePt t="54312" x="1901825" y="5653088"/>
          <p14:tracePt t="54344" x="2008188" y="5759450"/>
          <p14:tracePt t="54377" x="2170113" y="5837238"/>
          <p14:tracePt t="54411" x="2314575" y="5848350"/>
          <p14:tracePt t="54418" x="2325688" y="5848350"/>
          <p14:tracePt t="54444" x="2343150" y="5848350"/>
          <p14:tracePt t="54477" x="2420938" y="5848350"/>
          <p14:tracePt t="54481" x="2432050" y="5848350"/>
          <p14:tracePt t="54511" x="2533650" y="5708650"/>
          <p14:tracePt t="54513" x="2533650" y="5657850"/>
          <p14:tracePt t="54544" x="2505075" y="5484813"/>
          <p14:tracePt t="54577" x="2254250" y="5318125"/>
          <p14:tracePt t="54611" x="2214563" y="5307013"/>
          <p14:tracePt t="54644" x="2147888" y="5307013"/>
          <p14:tracePt t="54648" x="2085975" y="5311775"/>
          <p14:tracePt t="54677" x="2008188" y="5429250"/>
          <p14:tracePt t="54681" x="1974850" y="5480050"/>
          <p14:tracePt t="54710" x="1974850" y="5641975"/>
          <p14:tracePt t="54714" x="1974850" y="5691188"/>
          <p14:tracePt t="54744" x="2047875" y="5792788"/>
          <p14:tracePt t="54777" x="2165350" y="5881688"/>
          <p14:tracePt t="54811" x="2243138" y="5881688"/>
          <p14:tracePt t="54844" x="2349500" y="5859463"/>
          <p14:tracePt t="54848" x="2349500" y="5830888"/>
          <p14:tracePt t="54877" x="2393950" y="5741988"/>
          <p14:tracePt t="54882" x="2393950" y="5730875"/>
          <p14:tracePt t="54911" x="2393950" y="5591175"/>
          <p14:tracePt t="54914" x="2393950" y="5580063"/>
          <p14:tracePt t="54944" x="2371725" y="5495925"/>
          <p14:tracePt t="54977" x="2198688" y="5451475"/>
          <p14:tracePt t="55011" x="2097088" y="5451475"/>
          <p14:tracePt t="55018" x="2085975" y="5462588"/>
          <p14:tracePt t="55044" x="2014538" y="5535613"/>
          <p14:tracePt t="55048" x="2014538" y="5575300"/>
          <p14:tracePt t="55078" x="2014538" y="5697538"/>
          <p14:tracePt t="55081" x="2014538" y="5713413"/>
          <p14:tracePt t="55110" x="2081213" y="5786438"/>
          <p14:tracePt t="55115" x="2097088" y="5786438"/>
          <p14:tracePt t="55144" x="2232025" y="5786438"/>
          <p14:tracePt t="55177" x="2371725" y="5730875"/>
          <p14:tracePt t="55211" x="2387600" y="5580063"/>
          <p14:tracePt t="55244" x="2365375" y="5502275"/>
          <p14:tracePt t="55248" x="2314575" y="5468938"/>
          <p14:tracePt t="55278" x="2225675" y="5435600"/>
          <p14:tracePt t="55281" x="2214563" y="5435600"/>
          <p14:tracePt t="55311" x="2130425" y="5435600"/>
          <p14:tracePt t="55315" x="2103438" y="5435600"/>
          <p14:tracePt t="55344" x="2019300" y="5473700"/>
          <p14:tracePt t="55379" x="2003425" y="5551488"/>
          <p14:tracePt t="55413" x="2014538" y="5591175"/>
          <p14:tracePt t="55446" x="2081213" y="5591175"/>
          <p14:tracePt t="55453" x="2108200" y="5591175"/>
          <p14:tracePt t="55459" x="2136775" y="5591175"/>
          <p14:tracePt t="55478" x="2214563" y="5564188"/>
          <p14:tracePt t="55481" x="2225675" y="5551488"/>
          <p14:tracePt t="55511" x="2225675" y="5457825"/>
          <p14:tracePt t="55514" x="2225675" y="5424488"/>
          <p14:tracePt t="55545" x="2225675" y="5334000"/>
          <p14:tracePt t="55585" x="2220913" y="5334000"/>
          <p14:tracePt t="55611" x="2147888" y="5424488"/>
          <p14:tracePt t="55644" x="2130425" y="5557838"/>
          <p14:tracePt t="55648" x="2130425" y="5568950"/>
          <p14:tracePt t="55677" x="2130425" y="5635625"/>
          <p14:tracePt t="55681" x="2159000" y="5668963"/>
          <p14:tracePt t="55711" x="2198688" y="5697538"/>
          <p14:tracePt t="55745" x="2225675" y="5697538"/>
          <p14:tracePt t="55778" x="2236788" y="5686425"/>
          <p14:tracePt t="55812" x="2236788" y="5675313"/>
          <p14:tracePt t="55881" x="2236788" y="5697538"/>
          <p14:tracePt t="55889" x="2236788" y="5708650"/>
          <p14:tracePt t="55911" x="2236788" y="5735638"/>
          <p14:tracePt t="55914" x="2254250" y="5781675"/>
          <p14:tracePt t="55944" x="2303463" y="5819775"/>
          <p14:tracePt t="55978" x="2320925" y="5830888"/>
          <p14:tracePt t="56011" x="2332038" y="5808663"/>
          <p14:tracePt t="56018" x="2332038" y="5797550"/>
          <p14:tracePt t="56044" x="2332038" y="5741988"/>
          <p14:tracePt t="56078" x="2332038" y="5730875"/>
          <p14:tracePt t="56137" x="2292350" y="5741988"/>
          <p14:tracePt t="56146" x="2281238" y="5741988"/>
          <p14:tracePt t="56176" x="2265363" y="5819775"/>
          <p14:tracePt t="56209" x="2265363" y="5897563"/>
          <p14:tracePt t="56313" x="2254250" y="5892800"/>
          <p14:tracePt t="56321" x="2243138" y="5881688"/>
          <p14:tracePt t="56459" x="2225675" y="5881688"/>
          <p14:tracePt t="56475" x="2225675" y="5903913"/>
          <p14:tracePt t="56483" x="2225675" y="5915025"/>
          <p14:tracePt t="56510" x="2225675" y="5926138"/>
          <p14:tracePt t="57279" x="2214563" y="5919788"/>
          <p14:tracePt t="58047" x="2203450" y="5908675"/>
          <p14:tracePt t="58062" x="2203450" y="5892800"/>
          <p14:tracePt t="58080" x="2176463" y="5881688"/>
          <p14:tracePt t="58113" x="2165350" y="5853113"/>
          <p14:tracePt t="58119" x="2147888" y="5842000"/>
          <p14:tracePt t="58146" x="2136775" y="5819775"/>
          <p14:tracePt t="58179" x="2114550" y="5792788"/>
          <p14:tracePt t="58213" x="2097088" y="5781675"/>
          <p14:tracePt t="58765" x="0" y="0"/>
        </p14:tracePtLst>
        <p14:tracePtLst>
          <p14:tracePt t="64016" x="2154238" y="5653088"/>
          <p14:tracePt t="64025" x="2181225" y="5664200"/>
          <p14:tracePt t="64031" x="2192338" y="5664200"/>
          <p14:tracePt t="64053" x="2203450" y="5664200"/>
          <p14:tracePt t="64061" x="2214563" y="5680075"/>
          <p14:tracePt t="64295" x="2209800" y="5680075"/>
          <p14:tracePt t="64598" x="2198688" y="5680075"/>
          <p14:tracePt t="64695" x="2187575" y="5680075"/>
          <p14:tracePt t="64701" x="2170113" y="5668963"/>
          <p14:tracePt t="64710" x="2170113" y="5657850"/>
          <p14:tracePt t="64744" x="2130425" y="5557838"/>
          <p14:tracePt t="64777" x="2097088" y="5462588"/>
          <p14:tracePt t="64782" x="2097088" y="5446713"/>
          <p14:tracePt t="64810" x="2085975" y="5362575"/>
          <p14:tracePt t="64814" x="2085975" y="5351463"/>
          <p14:tracePt t="64844" x="2070100" y="5278438"/>
          <p14:tracePt t="64877" x="2070100" y="5256213"/>
          <p14:tracePt t="64910" x="2070100" y="5229225"/>
          <p14:tracePt t="64944" x="2070100" y="5178425"/>
          <p14:tracePt t="64948" x="2070100" y="5167313"/>
          <p14:tracePt t="64977" x="2081213" y="5111750"/>
          <p14:tracePt t="65093" x="2092325" y="5111750"/>
          <p14:tracePt t="65109" x="2092325" y="5122863"/>
          <p14:tracePt t="65117" x="2092325" y="5145088"/>
          <p14:tracePt t="65144" x="2092325" y="5251450"/>
          <p14:tracePt t="65148" x="2092325" y="5278438"/>
          <p14:tracePt t="65177" x="2092325" y="5351463"/>
          <p14:tracePt t="65181" x="2092325" y="5362575"/>
          <p14:tracePt t="65211" x="2136775" y="5451475"/>
          <p14:tracePt t="65214" x="2136775" y="5480050"/>
          <p14:tracePt t="65244" x="2154238" y="5568950"/>
          <p14:tracePt t="65398" x="2154238" y="5564188"/>
          <p14:tracePt t="65413" x="2154238" y="5546725"/>
          <p14:tracePt t="65423" x="2154238" y="5518150"/>
          <p14:tracePt t="65447" x="2154238" y="5435600"/>
          <p14:tracePt t="65479" x="2154238" y="5373688"/>
          <p14:tracePt t="65487" x="2154238" y="5356225"/>
          <p14:tracePt t="65492" x="2154238" y="5318125"/>
          <p14:tracePt t="65511" x="2165350" y="5273675"/>
          <p14:tracePt t="65544" x="2176463" y="5195888"/>
          <p14:tracePt t="65639" x="2176463" y="5200650"/>
          <p14:tracePt t="65647" x="2176463" y="5229225"/>
          <p14:tracePt t="65679" x="2176463" y="5424488"/>
          <p14:tracePt t="65686" x="2198688" y="5491163"/>
          <p14:tracePt t="65713" x="2198688" y="5635625"/>
          <p14:tracePt t="65718" x="2198688" y="5664200"/>
          <p14:tracePt t="65746" x="2209800" y="5753100"/>
          <p14:tracePt t="65752" x="2209800" y="5781675"/>
          <p14:tracePt t="65758" x="2209800" y="5792788"/>
          <p14:tracePt t="65779" x="2209800" y="5819775"/>
          <p14:tracePt t="65932" x="2209800" y="5808663"/>
          <p14:tracePt t="66026" x="2209800" y="5819775"/>
          <p14:tracePt t="66035" x="2209800" y="5842000"/>
          <p14:tracePt t="66046" x="2209800" y="5875338"/>
          <p14:tracePt t="66050" x="2209800" y="5903913"/>
          <p14:tracePt t="66078" x="2209800" y="5915025"/>
          <p14:tracePt t="66121" x="2209800" y="5908675"/>
          <p14:tracePt t="66145" x="2209800" y="5837238"/>
          <p14:tracePt t="66178" x="2209800" y="5797550"/>
          <p14:tracePt t="66211" x="2209800" y="5775325"/>
          <p14:tracePt t="66244" x="2209800" y="5759450"/>
          <p14:tracePt t="66279" x="2203450" y="5748338"/>
          <p14:tracePt t="66411" x="2203450" y="5735638"/>
          <p14:tracePt t="66419" x="2192338" y="5719763"/>
          <p14:tracePt t="66731" x="2192338" y="5708650"/>
          <p14:tracePt t="66825" x="0" y="0"/>
        </p14:tracePtLst>
        <p14:tracePtLst>
          <p14:tracePt t="67507" x="1679575" y="5568950"/>
          <p14:tracePt t="67513" x="1735138" y="5568950"/>
          <p14:tracePt t="67530" x="1746250" y="5568950"/>
          <p14:tracePt t="67548" x="1757363" y="5568950"/>
          <p14:tracePt t="67594" x="1774825" y="5568950"/>
          <p14:tracePt t="67613" x="1785938" y="5568950"/>
          <p14:tracePt t="67646" x="1808163" y="5568950"/>
          <p14:tracePt t="67679" x="1863725" y="5568950"/>
          <p14:tracePt t="67713" x="1885950" y="5568950"/>
          <p14:tracePt t="67746" x="1912938" y="5568950"/>
          <p14:tracePt t="67779" x="1952625" y="5575300"/>
          <p14:tracePt t="67814" x="2025650" y="5591175"/>
          <p14:tracePt t="67851" x="2052638" y="5602288"/>
          <p14:tracePt t="67879" x="2081213" y="5619750"/>
          <p14:tracePt t="67884" x="2092325" y="5619750"/>
          <p14:tracePt t="67914" x="2147888" y="5675313"/>
          <p14:tracePt t="67947" x="2165350" y="5686425"/>
          <p14:tracePt t="67979" x="2187575" y="5713413"/>
          <p14:tracePt t="68043" x="2198688" y="5724525"/>
          <p14:tracePt t="68059" x="2214563" y="5735638"/>
          <p14:tracePt t="68155" x="2225675" y="5748338"/>
          <p14:tracePt t="68379" x="2225675" y="5741988"/>
          <p14:tracePt t="68395" x="2254250" y="5730875"/>
          <p14:tracePt t="68413" x="2265363" y="5713413"/>
          <p14:tracePt t="68446" x="2276475" y="5691188"/>
          <p14:tracePt t="68480" x="2276475" y="5680075"/>
          <p14:tracePt t="68513" x="2303463" y="5613400"/>
          <p14:tracePt t="68546" x="2332038" y="5586413"/>
          <p14:tracePt t="68618" x="2343150" y="5575300"/>
          <p14:tracePt t="68927" x="2320925" y="5575300"/>
          <p14:tracePt t="68936" x="2309813" y="5575300"/>
          <p14:tracePt t="68946" x="2281238" y="5597525"/>
          <p14:tracePt t="68980" x="2198688" y="5653088"/>
          <p14:tracePt t="68985" x="2165350" y="5668963"/>
          <p14:tracePt t="68990" x="2154238" y="5680075"/>
          <p14:tracePt t="69015" x="2143125" y="5691188"/>
          <p14:tracePt t="69047" x="2143125" y="5702300"/>
          <p14:tracePt t="69135" x="2143125" y="5719763"/>
          <p14:tracePt t="69311" x="2130425" y="5719763"/>
          <p14:tracePt t="69318" x="2103438" y="5708650"/>
          <p14:tracePt t="69346" x="2074863" y="5686425"/>
          <p14:tracePt t="69379" x="2047875" y="5641975"/>
          <p14:tracePt t="70032" x="2058988" y="5664200"/>
          <p14:tracePt t="70040" x="2058988" y="5680075"/>
          <p14:tracePt t="70047" x="2058988" y="5691188"/>
          <p14:tracePt t="70057" x="2103438" y="5719763"/>
          <p14:tracePt t="70079" x="2130425" y="5775325"/>
          <p14:tracePt t="70447" x="2143125" y="5775325"/>
          <p14:tracePt t="70479" x="2154238" y="5770563"/>
          <p14:tracePt t="70495" x="2170113" y="5741988"/>
          <p14:tracePt t="70511" x="2170113" y="5730875"/>
          <p14:tracePt t="71615" x="2147888" y="5730875"/>
          <p14:tracePt t="71623" x="2136775" y="5730875"/>
          <p14:tracePt t="71647" x="1974850" y="5730875"/>
          <p14:tracePt t="71656" x="1947863" y="5730875"/>
          <p14:tracePt t="71680" x="1768475" y="5730875"/>
          <p14:tracePt t="71713" x="1573213" y="5741988"/>
          <p14:tracePt t="71719" x="1528763" y="5741988"/>
          <p14:tracePt t="71747" x="1439863" y="5730875"/>
          <p14:tracePt t="71753" x="1428750" y="5719763"/>
          <p14:tracePt t="71760" x="1417638" y="5708650"/>
          <p14:tracePt t="71779" x="1373188" y="5680075"/>
          <p14:tracePt t="71784" x="1360488" y="5680075"/>
          <p14:tracePt t="71813" x="1322388" y="5641975"/>
          <p14:tracePt t="71846" x="1293813" y="5602288"/>
          <p14:tracePt t="71853" x="1293813" y="5586413"/>
          <p14:tracePt t="71880" x="1282700" y="5551488"/>
          <p14:tracePt t="71885" x="1282700" y="5535613"/>
          <p14:tracePt t="71913" x="1266825" y="5513388"/>
          <p14:tracePt t="71947" x="1266825" y="5484813"/>
          <p14:tracePt t="71979" x="1266825" y="5473700"/>
          <p14:tracePt t="72035" x="1255713" y="5462588"/>
          <p14:tracePt t="72051" x="1255713" y="5446713"/>
          <p14:tracePt t="72079" x="1255713" y="5407025"/>
          <p14:tracePt t="72084" x="1244600" y="5395913"/>
          <p14:tracePt t="72115" x="1233488" y="5384800"/>
          <p14:tracePt t="73043" x="1204913" y="5384800"/>
          <p14:tracePt t="73052" x="1193800" y="5384800"/>
          <p14:tracePt t="73080" x="1177925" y="5384800"/>
          <p14:tracePt t="73155" x="1165225" y="5407025"/>
          <p14:tracePt t="73163" x="1165225" y="5418138"/>
          <p14:tracePt t="73179" x="1149350" y="5429250"/>
          <p14:tracePt t="73778" x="1138238" y="5424488"/>
          <p14:tracePt t="73812" x="1138238" y="5413375"/>
          <p14:tracePt t="73826" x="1138238" y="5395913"/>
          <p14:tracePt t="73846" x="1138238" y="5384800"/>
          <p14:tracePt t="74067" x="1138238" y="5373688"/>
          <p14:tracePt t="74179" x="1143000" y="5373688"/>
          <p14:tracePt t="74187" x="1160463" y="5380038"/>
          <p14:tracePt t="74213" x="1200150" y="5435600"/>
          <p14:tracePt t="74246" x="1227138" y="5462588"/>
          <p14:tracePt t="74308" x="1238250" y="5473700"/>
          <p14:tracePt t="74323" x="1249363" y="5484813"/>
          <p14:tracePt t="74356" x="1266825" y="5502275"/>
          <p14:tracePt t="74404" x="1277938" y="5513388"/>
          <p14:tracePt t="74435" x="1289050" y="5524500"/>
          <p14:tracePt t="74450" x="1316038" y="5540375"/>
          <p14:tracePt t="74477" x="1344613" y="5551488"/>
          <p14:tracePt t="74481" x="1355725" y="5564188"/>
          <p14:tracePt t="74531" x="1366838" y="5580063"/>
          <p14:tracePt t="74547" x="1384300" y="5591175"/>
          <p14:tracePt t="74594" x="1395413" y="5591175"/>
          <p14:tracePt t="74613" x="1406525" y="5591175"/>
          <p14:tracePt t="74646" x="1462088" y="5591175"/>
          <p14:tracePt t="74653" x="1473200" y="5591175"/>
          <p14:tracePt t="74659" x="1500188" y="5591175"/>
          <p14:tracePt t="74677" x="1511300" y="5591175"/>
          <p14:tracePt t="74710" x="1579563" y="5591175"/>
          <p14:tracePt t="74715" x="1595438" y="5591175"/>
          <p14:tracePt t="74744" x="1706563" y="5591175"/>
          <p14:tracePt t="74777" x="1774825" y="5602288"/>
          <p14:tracePt t="74810" x="1824038" y="5602288"/>
          <p14:tracePt t="74844" x="1841500" y="5619750"/>
          <p14:tracePt t="74878" x="1935163" y="5619750"/>
          <p14:tracePt t="74881" x="1947863" y="5619750"/>
          <p14:tracePt t="74910" x="1997075" y="5619750"/>
          <p14:tracePt t="74914" x="2025650" y="5619750"/>
          <p14:tracePt t="74944" x="2052638" y="5619750"/>
          <p14:tracePt t="74977" x="2074863" y="5619750"/>
          <p14:tracePt t="74981" x="2092325" y="5619750"/>
          <p14:tracePt t="75010" x="2103438" y="5619750"/>
          <p14:tracePt t="75013" x="2114550" y="5619750"/>
          <p14:tracePt t="75093" x="2125663" y="5619750"/>
          <p14:tracePt t="75109" x="2170113" y="5630863"/>
          <p14:tracePt t="75117" x="2187575" y="5630863"/>
          <p14:tracePt t="75144" x="2209800" y="5686425"/>
          <p14:tracePt t="75177" x="2236788" y="5708650"/>
          <p14:tracePt t="75210" x="2259013" y="5724525"/>
          <p14:tracePt t="75396" x="0" y="0"/>
        </p14:tracePtLst>
        <p14:tracePtLst>
          <p14:tracePt t="76097" x="1065213" y="5295900"/>
          <p14:tracePt t="76104" x="1038225" y="5295900"/>
          <p14:tracePt t="76114" x="1004888" y="5307013"/>
          <p14:tracePt t="76146" x="993775" y="5318125"/>
          <p14:tracePt t="76152" x="982663" y="5318125"/>
          <p14:tracePt t="76178" x="969963" y="5318125"/>
          <p14:tracePt t="76181" x="954088" y="5329238"/>
          <p14:tracePt t="76212" x="881063" y="5407025"/>
          <p14:tracePt t="76244" x="814388" y="5446713"/>
          <p14:tracePt t="76277" x="714375" y="5502275"/>
          <p14:tracePt t="76311" x="692150" y="5518150"/>
          <p14:tracePt t="76344" x="592138" y="5546725"/>
          <p14:tracePt t="76348" x="579438" y="5564188"/>
          <p14:tracePt t="76379" x="512763" y="5564188"/>
          <p14:tracePt t="76385" x="496888" y="5564188"/>
          <p14:tracePt t="76390" x="457200" y="5575300"/>
          <p14:tracePt t="76413" x="401638" y="5575300"/>
          <p14:tracePt t="76446" x="350838" y="5591175"/>
          <p14:tracePt t="76479" x="334963" y="5591175"/>
          <p14:tracePt t="76486" x="323850" y="5591175"/>
          <p14:tracePt t="76512" x="295275" y="5591175"/>
          <p14:tracePt t="76517" x="268288" y="5591175"/>
          <p14:tracePt t="76546" x="217488" y="5591175"/>
          <p14:tracePt t="76551" x="201613" y="5591175"/>
          <p14:tracePt t="76579" x="173038" y="5602288"/>
          <p14:tracePt t="76584" x="144463" y="5602288"/>
          <p14:tracePt t="76589" x="133350" y="5602288"/>
          <p14:tracePt t="76613" x="66675" y="5602288"/>
          <p14:tracePt t="76647" x="17463" y="5602288"/>
          <p14:tracePt t="76653" x="0" y="5602288"/>
          <p14:tracePt t="76788" x="22225" y="5597525"/>
          <p14:tracePt t="76796" x="88900" y="5597525"/>
          <p14:tracePt t="76808" x="177800" y="5597525"/>
          <p14:tracePt t="76843" x="441325" y="5540375"/>
          <p14:tracePt t="76846" x="485775" y="5507038"/>
          <p14:tracePt t="76876" x="530225" y="5491163"/>
          <p14:tracePt t="76932" x="541338" y="5491163"/>
          <p14:tracePt t="76949" x="557213" y="5491163"/>
          <p14:tracePt t="77078" x="568325" y="5491163"/>
          <p14:tracePt t="77093" x="596900" y="5491163"/>
          <p14:tracePt t="77110" x="674688" y="5473700"/>
          <p14:tracePt t="77143" x="758825" y="5418138"/>
          <p14:tracePt t="77177" x="842963" y="5407025"/>
          <p14:tracePt t="77180" x="887413" y="5407025"/>
          <p14:tracePt t="77210" x="1054100" y="5407025"/>
          <p14:tracePt t="77213" x="1098550" y="5407025"/>
          <p14:tracePt t="77243" x="1266825" y="5418138"/>
          <p14:tracePt t="77246" x="1333500" y="5418138"/>
          <p14:tracePt t="77277" x="1349375" y="5429250"/>
          <p14:tracePt t="77310" x="1360488" y="5429250"/>
          <p14:tracePt t="77343" x="1373188" y="5413375"/>
          <p14:tracePt t="77376" x="1389063" y="5395913"/>
          <p14:tracePt t="77576" x="1400175" y="5395913"/>
          <p14:tracePt t="77591" x="1411288" y="5418138"/>
          <p14:tracePt t="77613" x="1411288" y="5446713"/>
          <p14:tracePt t="77646" x="1455738" y="5473700"/>
          <p14:tracePt t="77655" x="1455738" y="5502275"/>
          <p14:tracePt t="77679" x="1455738" y="5551488"/>
          <p14:tracePt t="77714" x="1466850" y="5591175"/>
          <p14:tracePt t="77719" x="1477963" y="5608638"/>
          <p14:tracePt t="77747" x="1495425" y="5646738"/>
          <p14:tracePt t="77753" x="1506538" y="5657850"/>
          <p14:tracePt t="77779" x="1522413" y="5713413"/>
          <p14:tracePt t="77785" x="1533525" y="5730875"/>
          <p14:tracePt t="77862" x="1544638" y="5730875"/>
          <p14:tracePt t="77878" x="1573213" y="5741988"/>
          <p14:tracePt t="77888" x="1584325" y="5741988"/>
          <p14:tracePt t="77913" x="1673225" y="5770563"/>
          <p14:tracePt t="77918" x="1690688" y="5770563"/>
          <p14:tracePt t="77947" x="1728788" y="5770563"/>
          <p14:tracePt t="77952" x="1779588" y="5770563"/>
          <p14:tracePt t="77979" x="1801813" y="5770563"/>
          <p14:tracePt t="77985" x="1819275" y="5770563"/>
          <p14:tracePt t="78013" x="1874838" y="5770563"/>
          <p14:tracePt t="78018" x="1885950" y="5770563"/>
          <p14:tracePt t="78047" x="1941513" y="5770563"/>
          <p14:tracePt t="78052" x="1952625" y="5770563"/>
          <p14:tracePt t="78077" x="2019300" y="5770563"/>
          <p14:tracePt t="78081" x="2047875" y="5764213"/>
          <p14:tracePt t="78111" x="2103438" y="5753100"/>
          <p14:tracePt t="78145" x="2220913" y="5691188"/>
          <p14:tracePt t="78178" x="2259013" y="5680075"/>
          <p14:tracePt t="78345" x="0" y="0"/>
        </p14:tracePtLst>
        <p14:tracePtLst>
          <p14:tracePt t="78929" x="1316038" y="5278438"/>
          <p14:tracePt t="78939" x="1327150" y="5278438"/>
          <p14:tracePt t="78946" x="1373188" y="5295900"/>
          <p14:tracePt t="78977" x="1462088" y="5362575"/>
          <p14:tracePt t="79010" x="1557338" y="5418138"/>
          <p14:tracePt t="79017" x="1573213" y="5446713"/>
          <p14:tracePt t="79043" x="1628775" y="5518150"/>
          <p14:tracePt t="79076" x="1695450" y="5575300"/>
          <p14:tracePt t="79080" x="1724025" y="5602288"/>
          <p14:tracePt t="79110" x="1797050" y="5630863"/>
          <p14:tracePt t="79112" x="1808163" y="5630863"/>
          <p14:tracePt t="79143" x="1852613" y="5641975"/>
          <p14:tracePt t="79146" x="1863725" y="5641975"/>
          <p14:tracePt t="79176" x="1908175" y="5657850"/>
          <p14:tracePt t="79242" x="1935163" y="5657850"/>
          <p14:tracePt t="79251" x="1947863" y="5657850"/>
          <p14:tracePt t="79279" x="1974850" y="5668963"/>
          <p14:tracePt t="79286" x="1985963" y="5668963"/>
          <p14:tracePt t="79292" x="1997075" y="5668963"/>
          <p14:tracePt t="79313" x="2052638" y="5680075"/>
          <p14:tracePt t="79348" x="2074863" y="5697538"/>
          <p14:tracePt t="79380" x="2114550" y="5719763"/>
          <p14:tracePt t="79387" x="2130425" y="5735638"/>
          <p14:tracePt t="79450" x="2143125" y="5764213"/>
          <p14:tracePt t="79459" x="2143125" y="5775325"/>
          <p14:tracePt t="79849" x="0" y="0"/>
        </p14:tracePtLst>
        <p14:tracePtLst>
          <p14:tracePt t="84141" x="3810000" y="4865688"/>
          <p14:tracePt t="84194" x="3821113" y="4883150"/>
          <p14:tracePt t="84211" x="3849688" y="4883150"/>
          <p14:tracePt t="84221" x="3860800" y="4883150"/>
          <p14:tracePt t="84246" x="3916363" y="4894263"/>
          <p14:tracePt t="84279" x="3956050" y="4905375"/>
          <p14:tracePt t="84285" x="4000500" y="4938713"/>
          <p14:tracePt t="84292" x="4011613" y="4938713"/>
          <p14:tracePt t="84314" x="4060825" y="4938713"/>
          <p14:tracePt t="84346" x="4156075" y="4949825"/>
          <p14:tracePt t="84435" x="4173538" y="4943475"/>
          <p14:tracePt t="84451" x="4173538" y="4932363"/>
          <p14:tracePt t="84480" x="4173538" y="4905375"/>
          <p14:tracePt t="84487" x="4173538" y="4876800"/>
          <p14:tracePt t="84492" x="4173538" y="4865688"/>
          <p14:tracePt t="84513" x="4151313" y="4810125"/>
          <p14:tracePt t="84547" x="4095750" y="4770438"/>
          <p14:tracePt t="84580" x="4044950" y="4759325"/>
          <p14:tracePt t="84614" x="3960813" y="4759325"/>
          <p14:tracePt t="84619" x="3938588" y="4759325"/>
          <p14:tracePt t="84646" x="3860800" y="4776788"/>
          <p14:tracePt t="84679" x="3838575" y="4803775"/>
          <p14:tracePt t="84713" x="3810000" y="4832350"/>
          <p14:tracePt t="84746" x="3798888" y="4883150"/>
          <p14:tracePt t="84779" x="3798888" y="4905375"/>
          <p14:tracePt t="84813" x="3798888" y="4921250"/>
          <p14:tracePt t="84818" x="3798888" y="4949825"/>
          <p14:tracePt t="84846" x="3805238" y="4987925"/>
          <p14:tracePt t="84852" x="3821113" y="4987925"/>
          <p14:tracePt t="84883" x="3887788" y="4999038"/>
          <p14:tracePt t="84913" x="3911600" y="4999038"/>
          <p14:tracePt t="84947" x="3967163" y="4999038"/>
          <p14:tracePt t="84979" x="4005263" y="4983163"/>
          <p14:tracePt t="84986" x="4033838" y="4954588"/>
          <p14:tracePt t="85014" x="4044950" y="4943475"/>
          <p14:tracePt t="85046" x="4044950" y="4927600"/>
          <p14:tracePt t="85081" x="4044950" y="4905375"/>
          <p14:tracePt t="85113" x="4033838" y="4849813"/>
          <p14:tracePt t="85146" x="4011613" y="4827588"/>
          <p14:tracePt t="85153" x="4000500" y="4827588"/>
          <p14:tracePt t="85181" x="3944938" y="4827588"/>
          <p14:tracePt t="85213" x="3838575" y="4827588"/>
          <p14:tracePt t="85219" x="3827463" y="4827588"/>
          <p14:tracePt t="85246" x="3798888" y="4827588"/>
          <p14:tracePt t="85281" x="3760788" y="4827588"/>
          <p14:tracePt t="85505" x="0" y="0"/>
        </p14:tracePtLst>
        <p14:tracePtLst>
          <p14:tracePt t="86010" x="3765550" y="4832350"/>
          <p14:tracePt t="86019" x="3776663" y="4843463"/>
          <p14:tracePt t="86047" x="3776663" y="4872038"/>
          <p14:tracePt t="86052" x="3776663" y="4883150"/>
          <p14:tracePt t="86077" x="3776663" y="4894263"/>
          <p14:tracePt t="86081" x="3776663" y="4910138"/>
          <p14:tracePt t="86109" x="3776663" y="4932363"/>
          <p14:tracePt t="86142" x="3776663" y="4960938"/>
          <p14:tracePt t="86145" x="3776663" y="4972050"/>
          <p14:tracePt t="86177" x="3771900" y="4983163"/>
          <p14:tracePt t="86274" x="3760788" y="4999038"/>
          <p14:tracePt t="86322" x="3749675" y="5011738"/>
          <p14:tracePt t="86354" x="3732213" y="5022850"/>
          <p14:tracePt t="86371" x="3721100" y="5038725"/>
          <p14:tracePt t="86419" x="3709988" y="5038725"/>
          <p14:tracePt t="86427" x="3698875" y="5049838"/>
          <p14:tracePt t="86449" x="3654425" y="5060950"/>
          <p14:tracePt t="86478" x="3625850" y="5078413"/>
          <p14:tracePt t="86482" x="3614738" y="5078413"/>
          <p14:tracePt t="86513" x="3587750" y="5089525"/>
          <p14:tracePt t="86545" x="3565525" y="5100638"/>
          <p14:tracePt t="86578" x="3525838" y="5116513"/>
          <p14:tracePt t="86611" x="3486150" y="5127625"/>
          <p14:tracePt t="86645" x="3430588" y="5127625"/>
          <p14:tracePt t="86650" x="3403600" y="5156200"/>
          <p14:tracePt t="86679" x="3348038" y="5172075"/>
          <p14:tracePt t="86712" x="3297238" y="5200650"/>
          <p14:tracePt t="86745" x="3257550" y="5211763"/>
          <p14:tracePt t="86778" x="3190875" y="5240338"/>
          <p14:tracePt t="86812" x="3135313" y="5267325"/>
          <p14:tracePt t="86818" x="3124200" y="5278438"/>
          <p14:tracePt t="86843" x="3113088" y="5289550"/>
          <p14:tracePt t="86876" x="3057525" y="5318125"/>
          <p14:tracePt t="86964" x="0" y="0"/>
        </p14:tracePtLst>
        <p14:tracePtLst>
          <p14:tracePt t="87807" x="4267200" y="5049838"/>
          <p14:tracePt t="87895" x="4284663" y="5067300"/>
          <p14:tracePt t="87905" x="4295775" y="5078413"/>
          <p14:tracePt t="87915" x="4306888" y="5089525"/>
          <p14:tracePt t="87946" x="4335463" y="5100638"/>
          <p14:tracePt t="87952" x="4373563" y="5116513"/>
          <p14:tracePt t="87957" x="4391025" y="5145088"/>
          <p14:tracePt t="87980" x="4418013" y="5172075"/>
          <p14:tracePt t="87986" x="4429125" y="5172075"/>
          <p14:tracePt t="87991" x="4446588" y="5183188"/>
          <p14:tracePt t="88134" x="4457700" y="5183188"/>
          <p14:tracePt t="88143" x="4446588" y="5149850"/>
          <p14:tracePt t="88153" x="4418013" y="5116513"/>
          <p14:tracePt t="88158" x="4402138" y="5105400"/>
          <p14:tracePt t="88177" x="4362450" y="5060950"/>
          <p14:tracePt t="88180" x="4351338" y="5049838"/>
          <p14:tracePt t="88210" x="4295775" y="5011738"/>
          <p14:tracePt t="88214" x="4284663" y="4999038"/>
          <p14:tracePt t="88244" x="4184650" y="4916488"/>
          <p14:tracePt t="88278" x="4162425" y="4887913"/>
          <p14:tracePt t="88311" x="4117975" y="4860925"/>
          <p14:tracePt t="88344" x="4083050" y="4838700"/>
          <p14:tracePt t="88377" x="4038600" y="4810125"/>
          <p14:tracePt t="88380" x="4027488" y="4810125"/>
          <p14:tracePt t="88453" x="4016375" y="4781550"/>
          <p14:tracePt t="88461" x="4016375" y="4770438"/>
          <p14:tracePt t="88583" x="4016375" y="4776788"/>
          <p14:tracePt t="88600" x="4022725" y="4803775"/>
          <p14:tracePt t="88613" x="4111625" y="4927600"/>
          <p14:tracePt t="88647" x="4217988" y="5033963"/>
          <p14:tracePt t="88656" x="4262438" y="5067300"/>
          <p14:tracePt t="88680" x="4302125" y="5116513"/>
          <p14:tracePt t="88713" x="4329113" y="5133975"/>
          <p14:tracePt t="88747" x="4368800" y="5145088"/>
          <p14:tracePt t="88753" x="4379913" y="5145088"/>
          <p14:tracePt t="88779" x="4406900" y="5183188"/>
          <p14:tracePt t="88785" x="4418013" y="5195888"/>
          <p14:tracePt t="88813" x="4446588" y="5222875"/>
          <p14:tracePt t="88848" x="4468813" y="5233988"/>
          <p14:tracePt t="88933" x="4446588" y="5178425"/>
          <p14:tracePt t="88941" x="4413250" y="5145088"/>
          <p14:tracePt t="88949" x="4395788" y="5116513"/>
          <p14:tracePt t="88977" x="4251325" y="5033963"/>
          <p14:tracePt t="88981" x="4200525" y="4999038"/>
          <p14:tracePt t="89010" x="4022725" y="4899025"/>
          <p14:tracePt t="89014" x="3994150" y="4899025"/>
          <p14:tracePt t="89044" x="3887788" y="4803775"/>
          <p14:tracePt t="89077" x="3816350" y="4776788"/>
          <p14:tracePt t="89205" x="3776663" y="4776788"/>
          <p14:tracePt t="89213" x="3760788" y="4776788"/>
          <p14:tracePt t="89245" x="3698875" y="4832350"/>
          <p14:tracePt t="89277" x="3632200" y="4916488"/>
          <p14:tracePt t="89310" x="3554413" y="5005388"/>
          <p14:tracePt t="89317" x="3543300" y="5016500"/>
          <p14:tracePt t="89344" x="3514725" y="5045075"/>
          <p14:tracePt t="89377" x="3452813" y="5067300"/>
          <p14:tracePt t="89411" x="3441700" y="5078413"/>
          <p14:tracePt t="89415" x="3425825" y="5094288"/>
          <p14:tracePt t="89477" x="3414713" y="5105400"/>
          <p14:tracePt t="89493" x="3403600" y="5116513"/>
          <p14:tracePt t="89525" x="3386138" y="5116513"/>
          <p14:tracePt t="89544" x="3348038" y="5160963"/>
          <p14:tracePt t="89548" x="3336925" y="5172075"/>
          <p14:tracePt t="89577" x="3308350" y="5200650"/>
          <p14:tracePt t="89580" x="3290888" y="5211763"/>
          <p14:tracePt t="89611" x="3268663" y="5240338"/>
          <p14:tracePt t="89644" x="3257550" y="5251450"/>
          <p14:tracePt t="89677" x="3157538" y="5267325"/>
          <p14:tracePt t="89711" x="3062288" y="5295900"/>
          <p14:tracePt t="89744" x="2995613" y="5307013"/>
          <p14:tracePt t="89748" x="2984500" y="5307013"/>
          <p14:tracePt t="89777" x="2973388" y="5318125"/>
          <p14:tracePt t="89829" x="2979738" y="5311775"/>
          <p14:tracePt t="89844" x="2990850" y="5300663"/>
          <p14:tracePt t="89877" x="3028950" y="5284788"/>
          <p14:tracePt t="89881" x="0" y="0"/>
        </p14:tracePtLst>
        <p14:tracePtLst>
          <p14:tracePt t="90340" x="4071938" y="4860925"/>
          <p14:tracePt t="90395" x="4071938" y="4865688"/>
          <p14:tracePt t="90403" x="4071938" y="4883150"/>
          <p14:tracePt t="90413" x="4071938" y="4905375"/>
          <p14:tracePt t="90446" x="4111625" y="4976813"/>
          <p14:tracePt t="90452" x="4129088" y="4976813"/>
          <p14:tracePt t="90479" x="4129088" y="4987925"/>
          <p14:tracePt t="90513" x="4151313" y="5011738"/>
          <p14:tracePt t="90619" x="4167188" y="5027613"/>
          <p14:tracePt t="90650" x="4178300" y="5038725"/>
          <p14:tracePt t="90667" x="4189413" y="5049838"/>
          <p14:tracePt t="90682" x="4200525" y="5060950"/>
          <p14:tracePt t="90713" x="4217988" y="5078413"/>
          <p14:tracePt t="90748" x="4267200" y="5089525"/>
          <p14:tracePt t="90780" x="4324350" y="5133975"/>
          <p14:tracePt t="90813" x="4324350" y="5145088"/>
          <p14:tracePt t="91529" x="0" y="0"/>
        </p14:tracePtLst>
        <p14:tracePtLst>
          <p14:tracePt t="91870" x="4217988" y="5233988"/>
          <p14:tracePt t="91976" x="4256088" y="5245100"/>
          <p14:tracePt t="91985" x="4273550" y="5245100"/>
          <p14:tracePt t="92010" x="4324350" y="5211763"/>
          <p14:tracePt t="92043" x="4351338" y="5111750"/>
          <p14:tracePt t="92076" x="4351338" y="5016500"/>
          <p14:tracePt t="92080" x="4351338" y="5005388"/>
          <p14:tracePt t="92110" x="4351338" y="4976813"/>
          <p14:tracePt t="92144" x="4346575" y="4927600"/>
          <p14:tracePt t="92177" x="4318000" y="4905375"/>
          <p14:tracePt t="92210" x="4251325" y="4849813"/>
          <p14:tracePt t="92243" x="4211638" y="4849813"/>
          <p14:tracePt t="92277" x="4133850" y="4849813"/>
          <p14:tracePt t="92280" x="4117975" y="4849813"/>
          <p14:tracePt t="92310" x="4106863" y="4849813"/>
          <p14:tracePt t="92313" x="4095750" y="4849813"/>
          <p14:tracePt t="92343" x="4056063" y="4865688"/>
          <p14:tracePt t="92346" x="4027488" y="4883150"/>
          <p14:tracePt t="92377" x="3971925" y="4976813"/>
          <p14:tracePt t="92409" x="3971925" y="5060950"/>
          <p14:tracePt t="92443" x="3971925" y="5127625"/>
          <p14:tracePt t="92476" x="3978275" y="5200650"/>
          <p14:tracePt t="92511" x="3994150" y="5229225"/>
          <p14:tracePt t="92514" x="3994150" y="5240338"/>
          <p14:tracePt t="92553" x="4033838" y="5240338"/>
          <p14:tracePt t="92577" x="4089400" y="5240338"/>
          <p14:tracePt t="92613" x="4189413" y="5200650"/>
          <p14:tracePt t="92619" x="4222750" y="5167313"/>
          <p14:tracePt t="92646" x="4251325" y="5127625"/>
          <p14:tracePt t="92651" x="4251325" y="5116513"/>
          <p14:tracePt t="92679" x="4262438" y="5078413"/>
          <p14:tracePt t="92686" x="4291013" y="5067300"/>
          <p14:tracePt t="92692" x="4291013" y="5056188"/>
          <p14:tracePt t="92713" x="4291013" y="5016500"/>
          <p14:tracePt t="92747" x="4291013" y="4949825"/>
          <p14:tracePt t="92753" x="4291013" y="4938713"/>
          <p14:tracePt t="92780" x="4267200" y="4883150"/>
          <p14:tracePt t="92814" x="4244975" y="4872038"/>
          <p14:tracePt t="92846" x="4189413" y="4872038"/>
          <p14:tracePt t="92880" x="4122738" y="4872038"/>
          <p14:tracePt t="92886" x="4095750" y="4876800"/>
          <p14:tracePt t="92892" x="4083050" y="4894263"/>
          <p14:tracePt t="92913" x="4011613" y="4960938"/>
          <p14:tracePt t="92948" x="3994150" y="4994275"/>
          <p14:tracePt t="92952" x="3994150" y="5005388"/>
          <p14:tracePt t="92979" x="3994150" y="5056188"/>
          <p14:tracePt t="92985" x="3994150" y="5072063"/>
          <p14:tracePt t="92992" x="3994150" y="5083175"/>
          <p14:tracePt t="93013" x="3994150" y="5111750"/>
          <p14:tracePt t="93047" x="4033838" y="5172075"/>
          <p14:tracePt t="93080" x="4100513" y="5256213"/>
          <p14:tracePt t="93112" x="4178300" y="5289550"/>
          <p14:tracePt t="93119" x="4189413" y="5289550"/>
          <p14:tracePt t="93145" x="4217988" y="5289550"/>
          <p14:tracePt t="93179" x="4240213" y="5289550"/>
          <p14:tracePt t="93183" x="4267200" y="5289550"/>
          <p14:tracePt t="93211" x="4324350" y="5278438"/>
          <p14:tracePt t="93213" x="4324350" y="5251450"/>
          <p14:tracePt t="93244" x="4335463" y="5105400"/>
          <p14:tracePt t="93277" x="4335463" y="5038725"/>
          <p14:tracePt t="93310" x="4335463" y="4960938"/>
          <p14:tracePt t="93344" x="4335463" y="4943475"/>
          <p14:tracePt t="93407" x="4295775" y="4954588"/>
          <p14:tracePt t="93416" x="4284663" y="4954588"/>
          <p14:tracePt t="93447" x="4217988" y="4983163"/>
          <p14:tracePt t="93481" x="4178300" y="5049838"/>
          <p14:tracePt t="93487" x="4178300" y="5060950"/>
          <p14:tracePt t="93513" x="4167188" y="5116513"/>
          <p14:tracePt t="93518" x="4167188" y="5127625"/>
          <p14:tracePt t="93525" x="4167188" y="5138738"/>
          <p14:tracePt t="93546" x="4167188" y="5211763"/>
          <p14:tracePt t="93577" x="4167188" y="5240338"/>
          <p14:tracePt t="93581" x="4167188" y="5251450"/>
          <p14:tracePt t="93611" x="4173538" y="5262563"/>
          <p14:tracePt t="93711" x="4184650" y="5278438"/>
          <p14:tracePt t="93728" x="4195763" y="5278438"/>
          <p14:tracePt t="93746" x="4211638" y="5278438"/>
          <p14:tracePt t="93779" x="4284663" y="5211763"/>
          <p14:tracePt t="93813" x="4313238" y="5127625"/>
          <p14:tracePt t="93847" x="4313238" y="5060950"/>
          <p14:tracePt t="93856" x="4313238" y="5049838"/>
          <p14:tracePt t="93879" x="4313238" y="5038725"/>
          <p14:tracePt t="94013" x="0" y="0"/>
        </p14:tracePtLst>
        <p14:tracePtLst>
          <p14:tracePt t="95128" x="4519613" y="4872038"/>
          <p14:tracePt t="95149" x="4508500" y="4876800"/>
          <p14:tracePt t="95167" x="4508500" y="4921250"/>
          <p14:tracePt t="95179" x="4508500" y="4932363"/>
          <p14:tracePt t="95184" x="4508500" y="4949825"/>
          <p14:tracePt t="95215" x="4508500" y="4983163"/>
          <p14:tracePt t="95246" x="4508500" y="5011738"/>
          <p14:tracePt t="95279" x="4508500" y="5033963"/>
          <p14:tracePt t="95314" x="4508500" y="5089525"/>
          <p14:tracePt t="95319" x="4508500" y="5116513"/>
          <p14:tracePt t="95346" x="4508500" y="5183188"/>
          <p14:tracePt t="95351" x="4508500" y="5211763"/>
          <p14:tracePt t="95358" x="4508500" y="5240338"/>
          <p14:tracePt t="95365" x="4508500" y="5251450"/>
          <p14:tracePt t="95379" x="4508500" y="5267325"/>
          <p14:tracePt t="95411" x="4508500" y="5289550"/>
          <p14:tracePt t="95444" x="4508500" y="5318125"/>
          <p14:tracePt t="95477" x="4508500" y="5329238"/>
          <p14:tracePt t="95614" x="4508500" y="5307013"/>
          <p14:tracePt t="95623" x="4508500" y="5262563"/>
          <p14:tracePt t="95646" x="4508500" y="5207000"/>
          <p14:tracePt t="95679" x="4508500" y="5056188"/>
          <p14:tracePt t="95687" x="4508500" y="5027613"/>
          <p14:tracePt t="95712" x="4491038" y="4954588"/>
          <p14:tracePt t="95746" x="4491038" y="4943475"/>
          <p14:tracePt t="95807" x="4491038" y="4916488"/>
          <p14:tracePt t="95817" x="4491038" y="4905375"/>
          <p14:tracePt t="95847" x="4491038" y="4865688"/>
          <p14:tracePt t="95879" x="4491038" y="4827588"/>
          <p14:tracePt t="95886" x="4491038" y="4814888"/>
          <p14:tracePt t="95912" x="4491038" y="4799013"/>
          <p14:tracePt t="95917" x="4491038" y="4787900"/>
          <p14:tracePt t="95946" x="4479925" y="4765675"/>
          <p14:tracePt t="95952" x="4479925" y="4748213"/>
          <p14:tracePt t="95981" x="4479925" y="4737100"/>
          <p14:tracePt t="96083" x="4468813" y="4725988"/>
          <p14:tracePt t="96099" x="4468813" y="4732338"/>
          <p14:tracePt t="96115" x="4468813" y="4759325"/>
          <p14:tracePt t="96147" x="4468813" y="4932363"/>
          <p14:tracePt t="96180" x="4468813" y="5049838"/>
          <p14:tracePt t="96187" x="4468813" y="5078413"/>
          <p14:tracePt t="96213" x="4468813" y="5116513"/>
          <p14:tracePt t="96246" x="4468813" y="5127625"/>
          <p14:tracePt t="96293" x="4468813" y="5138738"/>
          <p14:tracePt t="96314" x="4468813" y="5183188"/>
          <p14:tracePt t="96346" x="4468813" y="5195888"/>
          <p14:tracePt t="96381" x="4468813" y="5207000"/>
          <p14:tracePt t="96413" x="4468813" y="5218113"/>
          <p14:tracePt t="96531" x="4473575" y="5218113"/>
          <p14:tracePt t="96546" x="4473575" y="5167313"/>
          <p14:tracePt t="96557" x="4473575" y="5138738"/>
          <p14:tracePt t="96579" x="4491038" y="4994275"/>
          <p14:tracePt t="96613" x="4491038" y="4899025"/>
          <p14:tracePt t="96619" x="4491038" y="4883150"/>
          <p14:tracePt t="96626" x="4491038" y="4872038"/>
          <p14:tracePt t="96646" x="4491038" y="4832350"/>
          <p14:tracePt t="96653" x="4491038" y="4821238"/>
          <p14:tracePt t="96679" x="4491038" y="4792663"/>
          <p14:tracePt t="96683" x="4491038" y="4776788"/>
          <p14:tracePt t="96713" x="4502150" y="4765675"/>
          <p14:tracePt t="96817" x="4502150" y="4787900"/>
          <p14:tracePt t="96825" x="4502150" y="4799013"/>
          <p14:tracePt t="96843" x="4502150" y="4872038"/>
          <p14:tracePt t="96877" x="4502150" y="5060950"/>
          <p14:tracePt t="96881" x="4535488" y="5094288"/>
          <p14:tracePt t="96910" x="4535488" y="5218113"/>
          <p14:tracePt t="96913" x="4535488" y="5245100"/>
          <p14:tracePt t="96943" x="4552950" y="5318125"/>
          <p14:tracePt t="96948" x="4552950" y="5329238"/>
          <p14:tracePt t="96977" x="4552950" y="5367338"/>
          <p14:tracePt t="97010" x="4552950" y="5435600"/>
          <p14:tracePt t="97044" x="4552950" y="5446713"/>
          <p14:tracePt t="97218" x="4552950" y="5457825"/>
          <p14:tracePt t="97795" x="4541838" y="5457825"/>
          <p14:tracePt t="97811" x="4530725" y="5418138"/>
          <p14:tracePt t="97822" x="4530725" y="5407025"/>
          <p14:tracePt t="97846" x="4502150" y="5356225"/>
          <p14:tracePt t="97851" x="4486275" y="5295900"/>
          <p14:tracePt t="97879" x="4473575" y="5207000"/>
          <p14:tracePt t="97884" x="4473575" y="5178425"/>
          <p14:tracePt t="97892" x="4473575" y="5149850"/>
          <p14:tracePt t="97914" x="4457700" y="5078413"/>
          <p14:tracePt t="97947" x="4457700" y="4999038"/>
          <p14:tracePt t="97977" x="4457700" y="4954588"/>
          <p14:tracePt t="98114" x="4457700" y="4976813"/>
          <p14:tracePt t="98122" x="4457700" y="4987925"/>
          <p14:tracePt t="98147" x="4457700" y="5111750"/>
          <p14:tracePt t="98179" x="4457700" y="5229225"/>
          <p14:tracePt t="98186" x="4457700" y="5240338"/>
          <p14:tracePt t="98194" x="4457700" y="5251450"/>
          <p14:tracePt t="98214" x="4457700" y="5278438"/>
          <p14:tracePt t="98219" x="4457700" y="5289550"/>
          <p14:tracePt t="98225" x="4457700" y="5300663"/>
          <p14:tracePt t="98593" x="0" y="0"/>
        </p14:tracePtLst>
        <p14:tracePtLst>
          <p14:tracePt t="101248" x="4508500" y="5424488"/>
          <p14:tracePt t="101285" x="4491038" y="5424488"/>
          <p14:tracePt t="101311" x="4479925" y="5418138"/>
          <p14:tracePt t="101345" x="4468813" y="5418138"/>
          <p14:tracePt t="101377" x="4413250" y="5384800"/>
          <p14:tracePt t="101382" x="4402138" y="5384800"/>
          <p14:tracePt t="101411" x="4318000" y="5373688"/>
          <p14:tracePt t="101414" x="4251325" y="5373688"/>
          <p14:tracePt t="101445" x="4133850" y="5373688"/>
          <p14:tracePt t="101477" x="4000500" y="5373688"/>
          <p14:tracePt t="101511" x="3949700" y="5373688"/>
          <p14:tracePt t="101544" x="3883025" y="5362575"/>
          <p14:tracePt t="101579" x="3871913" y="5362575"/>
          <p14:tracePt t="101718" x="3860800" y="5345113"/>
          <p14:tracePt t="101733" x="0" y="0"/>
        </p14:tracePtLst>
        <p14:tracePtLst>
          <p14:tracePt t="102149" x="4368800" y="5262563"/>
          <p14:tracePt t="102156" x="4379913" y="5251450"/>
          <p14:tracePt t="102169" x="4373563" y="5251450"/>
          <p14:tracePt t="102185" x="4357688" y="5233988"/>
          <p14:tracePt t="102211" x="4346575" y="5233988"/>
          <p14:tracePt t="102244" x="4295775" y="5233988"/>
          <p14:tracePt t="102248" x="4251325" y="5233988"/>
          <p14:tracePt t="102277" x="4083050" y="5189538"/>
          <p14:tracePt t="102281" x="4056063" y="5189538"/>
          <p14:tracePt t="102311" x="3876675" y="5189538"/>
          <p14:tracePt t="102314" x="3843338" y="5172075"/>
          <p14:tracePt t="102344" x="3776663" y="5145088"/>
          <p14:tracePt t="102376" x="3776663" y="5133975"/>
          <p14:tracePt t="102459" x="3776663" y="5138738"/>
          <p14:tracePt t="102467" x="3787775" y="5138738"/>
          <p14:tracePt t="102475" x="3798888" y="5149850"/>
          <p14:tracePt t="102477" x="0" y="0"/>
        </p14:tracePtLst>
        <p14:tracePtLst>
          <p14:tracePt t="103124" x="4546600" y="5351463"/>
          <p14:tracePt t="103242" x="4552950" y="5356225"/>
          <p14:tracePt t="103250" x="4568825" y="5384800"/>
          <p14:tracePt t="103279" x="4697413" y="5484813"/>
          <p14:tracePt t="103283" x="4770438" y="5518150"/>
          <p14:tracePt t="103315" x="4932363" y="5619750"/>
          <p14:tracePt t="103322" x="4959350" y="5630863"/>
          <p14:tracePt t="103346" x="4992688" y="5675313"/>
          <p14:tracePt t="103379" x="5003800" y="5686425"/>
          <p14:tracePt t="103451" x="5032375" y="5686425"/>
          <p14:tracePt t="103458" x="5021263" y="5664200"/>
          <p14:tracePt t="103479" x="4965700" y="5619750"/>
          <p14:tracePt t="103481" x="0" y="0"/>
        </p14:tracePtLst>
        <p14:tracePtLst>
          <p14:tracePt t="103893" x="4440238" y="5311775"/>
          <p14:tracePt t="103979" x="4446588" y="5311775"/>
          <p14:tracePt t="103988" x="4457700" y="5311775"/>
          <p14:tracePt t="104013" x="4524375" y="5311775"/>
          <p14:tracePt t="104019" x="4552950" y="5300663"/>
          <p14:tracePt t="104026" x="4646613" y="5262563"/>
          <p14:tracePt t="104046" x="4692650" y="5245100"/>
          <p14:tracePt t="104052" x="4719638" y="5218113"/>
          <p14:tracePt t="104060" x="4730750" y="5218113"/>
          <p14:tracePt t="104079" x="4775200" y="5218113"/>
          <p14:tracePt t="104083" x="4786313" y="5218113"/>
          <p14:tracePt t="104113" x="4814888" y="5207000"/>
          <p14:tracePt t="104146" x="4837113" y="5207000"/>
          <p14:tracePt t="104176" x="4852988" y="5189538"/>
          <p14:tracePt t="104265" x="0" y="0"/>
        </p14:tracePtLst>
        <p14:tracePtLst>
          <p14:tracePt t="104788" x="4440238" y="5413375"/>
          <p14:tracePt t="104812" x="4424363" y="5384800"/>
          <p14:tracePt t="104820" x="4424363" y="5373688"/>
          <p14:tracePt t="104846" x="4373563" y="5407025"/>
          <p14:tracePt t="104853" x="4373563" y="5418138"/>
          <p14:tracePt t="104879" x="4318000" y="5502275"/>
          <p14:tracePt t="104884" x="4302125" y="5568950"/>
          <p14:tracePt t="104889" x="4267200" y="5619750"/>
          <p14:tracePt t="104913" x="4206875" y="5697538"/>
          <p14:tracePt t="104947" x="4178300" y="5764213"/>
          <p14:tracePt t="104956" x="4167188" y="5775325"/>
          <p14:tracePt t="104979" x="4129088" y="5786438"/>
          <p14:tracePt t="105082" x="4133850" y="5786438"/>
          <p14:tracePt t="105101" x="0" y="0"/>
        </p14:tracePtLst>
        <p14:tracePtLst>
          <p14:tracePt t="105736" x="4335463" y="5435600"/>
          <p14:tracePt t="105792" x="4329113" y="5424488"/>
          <p14:tracePt t="105807" x="4318000" y="5424488"/>
          <p14:tracePt t="105816" x="4291013" y="5424488"/>
          <p14:tracePt t="105847" x="4067175" y="5351463"/>
          <p14:tracePt t="105853" x="4038600" y="5351463"/>
          <p14:tracePt t="105879" x="3860800" y="5245100"/>
          <p14:tracePt t="105913" x="3783013" y="5245100"/>
          <p14:tracePt t="105946" x="3765550" y="5233988"/>
          <p14:tracePt t="106044" x="0" y="0"/>
        </p14:tracePtLst>
        <p14:tracePtLst>
          <p14:tracePt t="106473" x="4519613" y="5233988"/>
          <p14:tracePt t="106479" x="4519613" y="5245100"/>
          <p14:tracePt t="106495" x="4479925" y="5245100"/>
          <p14:tracePt t="106510" x="4457700" y="5240338"/>
          <p14:tracePt t="106543" x="4402138" y="5200650"/>
          <p14:tracePt t="106577" x="4284663" y="5145088"/>
          <p14:tracePt t="106580" x="4256088" y="5145088"/>
          <p14:tracePt t="106610" x="4200525" y="5116513"/>
          <p14:tracePt t="106613" x="4189413" y="5116513"/>
          <p14:tracePt t="106643" x="4178300" y="5078413"/>
          <p14:tracePt t="106736" x="4162425" y="5083175"/>
          <p14:tracePt t="106750" x="4173538" y="5111750"/>
          <p14:tracePt t="106759" x="4222750" y="5127625"/>
          <p14:tracePt t="106774" x="4284663" y="5195888"/>
          <p14:tracePt t="106777" x="0" y="0"/>
        </p14:tracePtLst>
        <p14:tracePtLst>
          <p14:tracePt t="107036" x="4586288" y="5462588"/>
          <p14:tracePt t="107042" x="4586288" y="5451475"/>
          <p14:tracePt t="107047" x="4586288" y="5435600"/>
          <p14:tracePt t="107059" x="4586288" y="5424488"/>
          <p14:tracePt t="107064" x="4613275" y="5395913"/>
          <p14:tracePt t="107085" x="4613275" y="5367338"/>
          <p14:tracePt t="107110" x="4664075" y="5329238"/>
          <p14:tracePt t="107144" x="4737100" y="5300663"/>
          <p14:tracePt t="107148" x="4748213" y="5289550"/>
          <p14:tracePt t="107178" x="4797425" y="5262563"/>
          <p14:tracePt t="107181" x="4826000" y="5245100"/>
          <p14:tracePt t="107211" x="4852988" y="5245100"/>
          <p14:tracePt t="107213" x="4865688" y="5233988"/>
          <p14:tracePt t="107356" x="0" y="0"/>
        </p14:tracePtLst>
        <p14:tracePtLst>
          <p14:tracePt t="107969" x="4457700" y="5446713"/>
          <p14:tracePt t="108037" x="4446588" y="5435600"/>
          <p14:tracePt t="108044" x="4468813" y="5435600"/>
          <p14:tracePt t="108053" x="4530725" y="5435600"/>
          <p14:tracePt t="108077" x="4764088" y="5451475"/>
          <p14:tracePt t="108110" x="4970463" y="5468938"/>
          <p14:tracePt t="108297" x="0" y="0"/>
        </p14:tracePtLst>
        <p14:tracePtLst>
          <p14:tracePt t="108717" x="4424363" y="5446713"/>
          <p14:tracePt t="108741" x="4435475" y="5468938"/>
          <p14:tracePt t="108751" x="4435475" y="5480050"/>
          <p14:tracePt t="108779" x="4619625" y="5702300"/>
          <p14:tracePt t="108814" x="4652963" y="5819775"/>
          <p14:tracePt t="108820" x="4664075" y="5853113"/>
          <p14:tracePt t="108826" x="4681538" y="5864225"/>
          <p14:tracePt t="108976" x="4652963" y="5842000"/>
          <p14:tracePt t="108978" x="0" y="0"/>
        </p14:tracePtLst>
        <p14:tracePtLst>
          <p14:tracePt t="109405" x="4391025" y="5513388"/>
          <p14:tracePt t="109413" x="4379913" y="5513388"/>
          <p14:tracePt t="109426" x="4362450" y="5513388"/>
          <p14:tracePt t="109446" x="4324350" y="5513388"/>
          <p14:tracePt t="109452" x="4313238" y="5513388"/>
          <p14:tracePt t="109480" x="4200525" y="5513388"/>
          <p14:tracePt t="109485" x="4156075" y="5513388"/>
          <p14:tracePt t="109512" x="4011613" y="5513388"/>
          <p14:tracePt t="109517" x="3960813" y="5540375"/>
          <p14:tracePt t="109522" x="3871913" y="5540375"/>
          <p14:tracePt t="109546" x="3805238" y="5568950"/>
          <p14:tracePt t="109582" x="3760788" y="5568950"/>
          <p14:tracePt t="109697" x="0" y="0"/>
        </p14:tracePtLst>
        <p14:tracePtLst>
          <p14:tracePt t="110137" x="4395788" y="5307013"/>
          <p14:tracePt t="110141" x="4384675" y="5307013"/>
          <p14:tracePt t="110154" x="4357688" y="5307013"/>
          <p14:tracePt t="110178" x="4244975" y="5307013"/>
          <p14:tracePt t="110211" x="4167188" y="5289550"/>
          <p14:tracePt t="110244" x="4100513" y="5278438"/>
          <p14:tracePt t="110385" x="0" y="0"/>
        </p14:tracePtLst>
        <p14:tracePtLst>
          <p14:tracePt t="114292" x="4502150" y="5507038"/>
          <p14:tracePt t="114316" x="4502150" y="5484813"/>
          <p14:tracePt t="114325" x="4502150" y="5473700"/>
          <p14:tracePt t="114344" x="4502150" y="5402263"/>
          <p14:tracePt t="114377" x="4502150" y="5340350"/>
          <p14:tracePt t="114412" x="4502150" y="5311775"/>
          <p14:tracePt t="114489" x="4502150" y="5322888"/>
          <p14:tracePt t="114497" x="4502150" y="5334000"/>
          <p14:tracePt t="114511" x="4502150" y="5362575"/>
          <p14:tracePt t="114513" x="4502150" y="5407025"/>
          <p14:tracePt t="114544" x="4502150" y="5480050"/>
          <p14:tracePt t="114636" x="4502150" y="5457825"/>
          <p14:tracePt t="114645" x="4502150" y="5446713"/>
          <p14:tracePt t="114682" x="4502150" y="5435600"/>
          <p14:tracePt t="11482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5B7F56DD-E950-F836-D888-2B5F7AD0CEA4}"/>
              </a:ext>
            </a:extLst>
          </p:cNvPr>
          <p:cNvSpPr txBox="1">
            <a:spLocks/>
          </p:cNvSpPr>
          <p:nvPr/>
        </p:nvSpPr>
        <p:spPr>
          <a:xfrm>
            <a:off x="251520" y="260648"/>
            <a:ext cx="8784976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Zdroje vody pro Brno</a:t>
            </a:r>
            <a:endParaRPr lang="cs-CZ" sz="3600" kern="100" dirty="0"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ástupný objekt pre obsah 3">
            <a:extLst>
              <a:ext uri="{FF2B5EF4-FFF2-40B4-BE49-F238E27FC236}">
                <a16:creationId xmlns:a16="http://schemas.microsoft.com/office/drawing/2014/main" id="{1388758E-07D4-E566-382C-6FC2DAC70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528" y="1412776"/>
            <a:ext cx="4896544" cy="3758377"/>
          </a:xfrm>
          <a:solidFill>
            <a:srgbClr val="FFFFFF">
              <a:alpha val="60000"/>
            </a:srgbClr>
          </a:solidFill>
        </p:spPr>
        <p:txBody>
          <a:bodyPr>
            <a:noAutofit/>
          </a:bodyPr>
          <a:lstStyle/>
          <a:p>
            <a:pPr indent="-223200">
              <a:lnSpc>
                <a:spcPct val="100000"/>
              </a:lnSpc>
              <a:spcBef>
                <a:spcPts val="800"/>
              </a:spcBef>
            </a:pPr>
            <a:r>
              <a:rPr lang="cs-CZ" sz="1600" dirty="0"/>
              <a:t>studny napájeny vodou ze štěrkových naplavenin řeky Svratky</a:t>
            </a:r>
          </a:p>
          <a:p>
            <a:pPr indent="-223200">
              <a:lnSpc>
                <a:spcPct val="100000"/>
              </a:lnSpc>
              <a:spcBef>
                <a:spcPts val="800"/>
              </a:spcBef>
            </a:pPr>
            <a:r>
              <a:rPr lang="cs-CZ" sz="1600" dirty="0"/>
              <a:t>četné požáry – nedostatek požární vody zapříčinil zřízení prvních brněnských vodovodů v 15. století – vodovod z řeky Svratky</a:t>
            </a:r>
          </a:p>
          <a:p>
            <a:pPr indent="-223200">
              <a:lnSpc>
                <a:spcPct val="100000"/>
              </a:lnSpc>
              <a:spcBef>
                <a:spcPts val="800"/>
              </a:spcBef>
            </a:pPr>
            <a:r>
              <a:rPr lang="cs-CZ" sz="1600" dirty="0"/>
              <a:t>1872 úprava vody ze Svratky v Pisárkách – biologické filtry</a:t>
            </a:r>
          </a:p>
          <a:p>
            <a:pPr indent="-223200">
              <a:lnSpc>
                <a:spcPct val="100000"/>
              </a:lnSpc>
              <a:spcBef>
                <a:spcPts val="800"/>
              </a:spcBef>
            </a:pPr>
            <a:r>
              <a:rPr lang="cs-CZ" sz="1600" dirty="0"/>
              <a:t>nedostačující vydatnost a kvalita (epidemie)</a:t>
            </a:r>
          </a:p>
          <a:p>
            <a:pPr indent="-223200">
              <a:lnSpc>
                <a:spcPct val="100000"/>
              </a:lnSpc>
              <a:spcBef>
                <a:spcPts val="800"/>
              </a:spcBef>
            </a:pPr>
            <a:r>
              <a:rPr lang="cs-CZ" sz="1600" dirty="0"/>
              <a:t>podzemní vody z Březové nad Svitavou od r. 1913</a:t>
            </a:r>
          </a:p>
          <a:p>
            <a:pPr indent="-223200">
              <a:lnSpc>
                <a:spcPct val="100000"/>
              </a:lnSpc>
              <a:spcBef>
                <a:spcPts val="800"/>
              </a:spcBef>
            </a:pPr>
            <a:r>
              <a:rPr lang="cs-CZ" sz="1600" dirty="0">
                <a:cs typeface="Arial" panose="020B0604020202020204" pitchFamily="34" charset="0"/>
              </a:rPr>
              <a:t>Vodní nádrž Vír - úpravna vody </a:t>
            </a:r>
            <a:r>
              <a:rPr lang="cs-CZ" sz="1600" dirty="0" err="1">
                <a:cs typeface="Arial" panose="020B0604020202020204" pitchFamily="34" charset="0"/>
              </a:rPr>
              <a:t>Švařec</a:t>
            </a:r>
            <a:r>
              <a:rPr lang="cs-CZ" sz="1600" dirty="0">
                <a:cs typeface="Arial" panose="020B0604020202020204" pitchFamily="34" charset="0"/>
              </a:rPr>
              <a:t> od roku 2000, až 1150 L/s</a:t>
            </a:r>
          </a:p>
          <a:p>
            <a:pPr marL="119700" indent="0">
              <a:lnSpc>
                <a:spcPct val="100000"/>
              </a:lnSpc>
              <a:spcBef>
                <a:spcPts val="800"/>
              </a:spcBef>
              <a:buNone/>
            </a:pPr>
            <a:endParaRPr lang="cs-CZ" sz="1600" i="1" dirty="0"/>
          </a:p>
          <a:p>
            <a:pPr marL="11970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cs-CZ" sz="1600" i="1" dirty="0"/>
              <a:t>Dnešní stav</a:t>
            </a:r>
          </a:p>
          <a:p>
            <a:pPr indent="-223200">
              <a:lnSpc>
                <a:spcPct val="100000"/>
              </a:lnSpc>
              <a:spcBef>
                <a:spcPts val="800"/>
              </a:spcBef>
            </a:pPr>
            <a:r>
              <a:rPr lang="cs-CZ" sz="1600" dirty="0"/>
              <a:t>přívod pitné vody – 933 l/s (v r. 2022)</a:t>
            </a:r>
          </a:p>
          <a:p>
            <a:pPr indent="-223200">
              <a:lnSpc>
                <a:spcPct val="100000"/>
              </a:lnSpc>
              <a:spcBef>
                <a:spcPts val="800"/>
              </a:spcBef>
            </a:pPr>
            <a:r>
              <a:rPr lang="cs-CZ" sz="1600" dirty="0"/>
              <a:t>zásobování cca 700 000 obyvatel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endParaRPr lang="cs-CZ" sz="1600" dirty="0"/>
          </a:p>
        </p:txBody>
      </p:sp>
      <p:sp>
        <p:nvSpPr>
          <p:cNvPr id="25" name="Zástupný objekt pre obsah 5">
            <a:extLst>
              <a:ext uri="{FF2B5EF4-FFF2-40B4-BE49-F238E27FC236}">
                <a16:creationId xmlns:a16="http://schemas.microsoft.com/office/drawing/2014/main" id="{DDC57D53-3E54-CFD4-7866-AC6F0600A0F5}"/>
              </a:ext>
            </a:extLst>
          </p:cNvPr>
          <p:cNvSpPr>
            <a:spLocks noGrp="1"/>
          </p:cNvSpPr>
          <p:nvPr/>
        </p:nvSpPr>
        <p:spPr>
          <a:xfrm>
            <a:off x="-1001980" y="3753253"/>
            <a:ext cx="5573980" cy="283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3200">
              <a:lnSpc>
                <a:spcPct val="100000"/>
              </a:lnSpc>
              <a:spcBef>
                <a:spcPts val="800"/>
              </a:spcBef>
            </a:pPr>
            <a:endParaRPr lang="cs-CZ" sz="1500" dirty="0"/>
          </a:p>
          <a:p>
            <a:pPr indent="-223200">
              <a:lnSpc>
                <a:spcPct val="100000"/>
              </a:lnSpc>
              <a:spcBef>
                <a:spcPts val="800"/>
              </a:spcBef>
            </a:pPr>
            <a:endParaRPr lang="cs-CZ" sz="1500" dirty="0"/>
          </a:p>
        </p:txBody>
      </p:sp>
      <p:pic>
        <p:nvPicPr>
          <p:cNvPr id="26" name="Obrázok 9" descr="Obrázok, na ktorom je nebo, exteriér, odraz, voda&#10;&#10;Automaticky generovaný popis">
            <a:extLst>
              <a:ext uri="{FF2B5EF4-FFF2-40B4-BE49-F238E27FC236}">
                <a16:creationId xmlns:a16="http://schemas.microsoft.com/office/drawing/2014/main" id="{FBA3C454-11B3-B410-30B4-34338384D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92429"/>
            <a:ext cx="3809461" cy="2827965"/>
          </a:xfrm>
          <a:prstGeom prst="rect">
            <a:avLst/>
          </a:prstGeom>
        </p:spPr>
      </p:pic>
      <p:sp>
        <p:nvSpPr>
          <p:cNvPr id="27" name="BlokTextu 15">
            <a:extLst>
              <a:ext uri="{FF2B5EF4-FFF2-40B4-BE49-F238E27FC236}">
                <a16:creationId xmlns:a16="http://schemas.microsoft.com/office/drawing/2014/main" id="{0B393DE9-357E-F895-AF4A-53114B68269A}"/>
              </a:ext>
            </a:extLst>
          </p:cNvPr>
          <p:cNvSpPr txBox="1"/>
          <p:nvPr/>
        </p:nvSpPr>
        <p:spPr>
          <a:xfrm>
            <a:off x="5364919" y="3000907"/>
            <a:ext cx="3808630" cy="4247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 rtl="0"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sz="1200" dirty="0">
                <a:solidFill>
                  <a:schemeClr val="bg1"/>
                </a:solidFill>
              </a:rPr>
              <a:t>Úpravna vody Pisárky – pohled přes biologické filtry, rok 1872 (bvk.cz)</a:t>
            </a:r>
            <a:endParaRPr lang="sk-SK" sz="1200" dirty="0">
              <a:solidFill>
                <a:schemeClr val="bg1"/>
              </a:solidFill>
            </a:endParaRPr>
          </a:p>
        </p:txBody>
      </p:sp>
      <p:pic>
        <p:nvPicPr>
          <p:cNvPr id="28" name="Obrázok 13" descr="I břez ">
            <a:extLst>
              <a:ext uri="{FF2B5EF4-FFF2-40B4-BE49-F238E27FC236}">
                <a16:creationId xmlns:a16="http://schemas.microsoft.com/office/drawing/2014/main" id="{63AF7711-ACCA-B83A-E6D0-C22A8BC684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537606"/>
            <a:ext cx="2286966" cy="3267094"/>
          </a:xfrm>
          <a:prstGeom prst="rect">
            <a:avLst/>
          </a:prstGeom>
        </p:spPr>
      </p:pic>
      <p:sp>
        <p:nvSpPr>
          <p:cNvPr id="29" name="BlokTextu 14">
            <a:extLst>
              <a:ext uri="{FF2B5EF4-FFF2-40B4-BE49-F238E27FC236}">
                <a16:creationId xmlns:a16="http://schemas.microsoft.com/office/drawing/2014/main" id="{2CFC3803-C86E-15CE-844C-84DC7B99DDAE}"/>
              </a:ext>
            </a:extLst>
          </p:cNvPr>
          <p:cNvSpPr txBox="1"/>
          <p:nvPr/>
        </p:nvSpPr>
        <p:spPr>
          <a:xfrm>
            <a:off x="6012160" y="6394498"/>
            <a:ext cx="2286966" cy="4247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1200" dirty="0">
                <a:solidFill>
                  <a:schemeClr val="bg1"/>
                </a:solidFill>
              </a:rPr>
              <a:t>I. </a:t>
            </a:r>
            <a:r>
              <a:rPr lang="cs-CZ" sz="1200" dirty="0" err="1">
                <a:solidFill>
                  <a:schemeClr val="bg1"/>
                </a:solidFill>
              </a:rPr>
              <a:t>březovský</a:t>
            </a:r>
            <a:r>
              <a:rPr lang="cs-CZ" sz="1200" dirty="0">
                <a:solidFill>
                  <a:schemeClr val="bg1"/>
                </a:solidFill>
              </a:rPr>
              <a:t> vodovod, kladení potrubí, rok 1912 (bvk.cz)</a:t>
            </a:r>
            <a:endParaRPr lang="sk-SK" sz="1200" dirty="0">
              <a:solidFill>
                <a:schemeClr val="bg1"/>
              </a:solidFill>
            </a:endParaRPr>
          </a:p>
        </p:txBody>
      </p:sp>
      <p:pic>
        <p:nvPicPr>
          <p:cNvPr id="37" name="Zvuk 36">
            <a:hlinkClick r:id="" action="ppaction://media"/>
            <a:extLst>
              <a:ext uri="{FF2B5EF4-FFF2-40B4-BE49-F238E27FC236}">
                <a16:creationId xmlns:a16="http://schemas.microsoft.com/office/drawing/2014/main" id="{81415B1F-DA6F-D15E-4108-F433A68F8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9183"/>
    </mc:Choice>
    <mc:Fallback xmlns="">
      <p:transition advTm="179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474" x="3040063" y="1651000"/>
          <p14:tracePt t="23561" x="3051175" y="1651000"/>
          <p14:tracePt t="23569" x="3079750" y="1651000"/>
          <p14:tracePt t="23588" x="3157538" y="1657350"/>
          <p14:tracePt t="23592" x="3186113" y="1657350"/>
          <p14:tracePt t="23622" x="3314700" y="1690688"/>
          <p14:tracePt t="23625" x="3341688" y="1690688"/>
          <p14:tracePt t="23656" x="3425825" y="1690688"/>
          <p14:tracePt t="23688" x="3492500" y="1690688"/>
          <p14:tracePt t="23722" x="3609975" y="1719263"/>
          <p14:tracePt t="23758" x="3727450" y="1752600"/>
          <p14:tracePt t="23763" x="3738563" y="1752600"/>
          <p14:tracePt t="23882" x="3705225" y="1752600"/>
          <p14:tracePt t="23890" x="3676650" y="1752600"/>
          <p14:tracePt t="23924" x="3492500" y="1712913"/>
          <p14:tracePt t="23931" x="3448050" y="1712913"/>
          <p14:tracePt t="23938" x="3381375" y="1712913"/>
          <p14:tracePt t="23957" x="3263900" y="1712913"/>
          <p14:tracePt t="23962" x="3235325" y="1697038"/>
          <p14:tracePt t="23969" x="3224213" y="1697038"/>
          <p14:tracePt t="23988" x="3179763" y="1697038"/>
          <p14:tracePt t="24023" x="3168650" y="1685925"/>
          <p14:tracePt t="24105" x="3208338" y="1685925"/>
          <p14:tracePt t="24113" x="3219450" y="1685925"/>
          <p14:tracePt t="24123" x="3279775" y="1685925"/>
          <p14:tracePt t="24158" x="3509963" y="1685925"/>
          <p14:tracePt t="24164" x="3554413" y="1685925"/>
          <p14:tracePt t="24189" x="3665538" y="1685925"/>
          <p14:tracePt t="24281" x="3665538" y="1674813"/>
          <p14:tracePt t="24297" x="3654425" y="1674813"/>
          <p14:tracePt t="24313" x="3625850" y="1674813"/>
          <p14:tracePt t="24323" x="3581400" y="1657350"/>
          <p14:tracePt t="24358" x="3448050" y="1657350"/>
          <p14:tracePt t="24364" x="3436938" y="1657350"/>
          <p14:tracePt t="24494" x="3441700" y="1657350"/>
          <p14:tracePt t="24503" x="3486150" y="1657350"/>
          <p14:tracePt t="24524" x="3509963" y="1662113"/>
          <p14:tracePt t="24638" x="3459163" y="1662113"/>
          <p14:tracePt t="24647" x="3408363" y="1651000"/>
          <p14:tracePt t="24654" x="0" y="0"/>
        </p14:tracePtLst>
        <p14:tracePtLst>
          <p14:tracePt t="25256" x="1417638" y="1812925"/>
          <p14:tracePt t="25279" x="1406525" y="1812925"/>
          <p14:tracePt t="25293" x="1377950" y="1812925"/>
          <p14:tracePt t="25324" x="1366838" y="1812925"/>
          <p14:tracePt t="25359" x="1327150" y="1812925"/>
          <p14:tracePt t="25389" x="1316038" y="1812925"/>
          <p14:tracePt t="25486" x="1300163" y="1812925"/>
          <p14:tracePt t="25518" x="1289050" y="1812925"/>
          <p14:tracePt t="25788" x="0" y="0"/>
        </p14:tracePtLst>
        <p14:tracePtLst>
          <p14:tracePt t="61161" x="1355725" y="3135313"/>
          <p14:tracePt t="61310" x="1373188" y="3124200"/>
          <p14:tracePt t="61358" x="1384300" y="3124200"/>
          <p14:tracePt t="61408" x="1395413" y="3124200"/>
          <p14:tracePt t="61417" x="1422400" y="3124200"/>
          <p14:tracePt t="61426" x="1450975" y="3124200"/>
          <p14:tracePt t="61459" x="1500188" y="3124200"/>
          <p14:tracePt t="61465" x="1517650" y="3124200"/>
          <p14:tracePt t="61491" x="1528763" y="3124200"/>
          <p14:tracePt t="61524" x="1568450" y="3124200"/>
          <p14:tracePt t="61557" x="1606550" y="3124200"/>
          <p14:tracePt t="61563" x="1617663" y="3124200"/>
          <p14:tracePt t="61591" x="1646238" y="3124200"/>
          <p14:tracePt t="61624" x="1657350" y="3124200"/>
          <p14:tracePt t="61658" x="1712913" y="3108325"/>
          <p14:tracePt t="61691" x="1735138" y="3097213"/>
          <p14:tracePt t="61724" x="1835150" y="3097213"/>
          <p14:tracePt t="61731" x="1863725" y="3097213"/>
          <p14:tracePt t="61737" x="1874838" y="3097213"/>
          <p14:tracePt t="61757" x="1890713" y="3097213"/>
          <p14:tracePt t="61762" x="1901825" y="3097213"/>
          <p14:tracePt t="61791" x="1912938" y="3097213"/>
          <p14:tracePt t="61906" x="1924050" y="3097213"/>
          <p14:tracePt t="61922" x="1952625" y="3097213"/>
          <p14:tracePt t="61932" x="1963738" y="3097213"/>
          <p14:tracePt t="62003" x="1992313" y="3097213"/>
          <p14:tracePt t="62010" x="2008188" y="3097213"/>
          <p14:tracePt t="62026" x="2030413" y="3097213"/>
          <p14:tracePt t="62058" x="2058988" y="3097213"/>
          <p14:tracePt t="62274" x="2097088" y="3097213"/>
          <p14:tracePt t="62282" x="2114550" y="3097213"/>
          <p14:tracePt t="62291" x="2125663" y="3097213"/>
          <p14:tracePt t="62325" x="2298700" y="3097213"/>
          <p14:tracePt t="62357" x="2516188" y="3124200"/>
          <p14:tracePt t="62363" x="2605088" y="3124200"/>
          <p14:tracePt t="62391" x="2773363" y="3141663"/>
          <p14:tracePt t="62397" x="2817813" y="3141663"/>
          <p14:tracePt t="62403" x="2867025" y="3141663"/>
          <p14:tracePt t="62422" x="2924175" y="3141663"/>
          <p14:tracePt t="62425" x="2935288" y="3159125"/>
          <p14:tracePt t="62454" x="2990850" y="3159125"/>
          <p14:tracePt t="62457" x="3001963" y="3159125"/>
          <p14:tracePt t="62562" x="3013075" y="3159125"/>
          <p14:tracePt t="62578" x="3024188" y="3159125"/>
          <p14:tracePt t="62595" x="3040063" y="3146425"/>
          <p14:tracePt t="62625" x="3062288" y="3135313"/>
          <p14:tracePt t="62658" x="3119438" y="3135313"/>
          <p14:tracePt t="62693" x="3168650" y="3135313"/>
          <p14:tracePt t="62699" x="3197225" y="3135313"/>
          <p14:tracePt t="62724" x="3381375" y="3146425"/>
          <p14:tracePt t="62730" x="3430588" y="3146425"/>
          <p14:tracePt t="62757" x="3554413" y="3163888"/>
          <p14:tracePt t="62763" x="3565525" y="3163888"/>
          <p14:tracePt t="62769" x="3592513" y="3163888"/>
          <p14:tracePt t="62792" x="3603625" y="3163888"/>
          <p14:tracePt t="62825" x="3670300" y="3159125"/>
          <p14:tracePt t="62858" x="3687763" y="3101975"/>
          <p14:tracePt t="62892" x="3687763" y="3074988"/>
          <p14:tracePt t="62898" x="3687763" y="3063875"/>
          <p14:tracePt t="62924" x="3676650" y="3024188"/>
          <p14:tracePt t="62959" x="3636963" y="3013075"/>
          <p14:tracePt t="62963" x="3625850" y="3013075"/>
          <p14:tracePt t="62989" x="3614738" y="3013075"/>
          <p14:tracePt t="63024" x="3598863" y="3013075"/>
          <p14:tracePt t="63056" x="3587750" y="3013075"/>
          <p14:tracePt t="63089" x="3576638" y="3057525"/>
          <p14:tracePt t="63122" x="3576638" y="3108325"/>
          <p14:tracePt t="63158" x="3581400" y="3163888"/>
          <p14:tracePt t="63191" x="3648075" y="3175000"/>
          <p14:tracePt t="63195" x="3659188" y="3175000"/>
          <p14:tracePt t="63224" x="3754438" y="3170238"/>
          <p14:tracePt t="63258" x="3843338" y="3086100"/>
          <p14:tracePt t="63265" x="3854450" y="3068638"/>
          <p14:tracePt t="63289" x="3854450" y="3001963"/>
          <p14:tracePt t="63322" x="3783013" y="2862263"/>
          <p14:tracePt t="63355" x="3536950" y="2717800"/>
          <p14:tracePt t="63360" x="3470275" y="2700338"/>
          <p14:tracePt t="63389" x="3241675" y="2684463"/>
          <p14:tracePt t="63392" x="3175000" y="2684463"/>
          <p14:tracePt t="63422" x="3084513" y="2689225"/>
          <p14:tracePt t="63426" x="3057525" y="2717800"/>
          <p14:tracePt t="63456" x="3040063" y="2835275"/>
          <p14:tracePt t="63489" x="3040063" y="3030538"/>
          <p14:tracePt t="63522" x="3168650" y="3197225"/>
          <p14:tracePt t="63555" x="3325813" y="3303588"/>
          <p14:tracePt t="63560" x="3341688" y="3303588"/>
          <p14:tracePt t="63588" x="3381375" y="3303588"/>
          <p14:tracePt t="63592" x="3392488" y="3303588"/>
          <p14:tracePt t="63622" x="3459163" y="3270250"/>
          <p14:tracePt t="63626" x="3492500" y="3241675"/>
          <p14:tracePt t="63656" x="3576638" y="3159125"/>
          <p14:tracePt t="63689" x="3603625" y="3130550"/>
          <p14:tracePt t="63722" x="3614738" y="3119438"/>
          <p14:tracePt t="63756" x="3614738" y="3079750"/>
          <p14:tracePt t="63791" x="3614738" y="3041650"/>
          <p14:tracePt t="63797" x="3592513" y="3041650"/>
          <p14:tracePt t="63824" x="3543300" y="3041650"/>
          <p14:tracePt t="63829" x="3532188" y="3041650"/>
          <p14:tracePt t="63835" x="3503613" y="3046413"/>
          <p14:tracePt t="63856" x="3486150" y="3074988"/>
          <p14:tracePt t="63889" x="3486150" y="3124200"/>
          <p14:tracePt t="63922" x="3486150" y="3135313"/>
          <p14:tracePt t="63957" x="3486150" y="3152775"/>
          <p14:tracePt t="63989" x="3525838" y="3097213"/>
          <p14:tracePt t="63992" x="3525838" y="3086100"/>
          <p14:tracePt t="64022" x="3525838" y="2986088"/>
          <p14:tracePt t="64025" x="3525838" y="2957513"/>
          <p14:tracePt t="64056" x="3486150" y="2873375"/>
          <p14:tracePt t="64089" x="3375025" y="2862263"/>
          <p14:tracePt t="64122" x="3275013" y="2924175"/>
          <p14:tracePt t="64155" x="3257550" y="3079750"/>
          <p14:tracePt t="64189" x="3314700" y="3146425"/>
          <p14:tracePt t="64193" x="3363913" y="3163888"/>
          <p14:tracePt t="64222" x="3463925" y="3163888"/>
          <p14:tracePt t="64226" x="3475038" y="3163888"/>
          <p14:tracePt t="64256" x="3554413" y="3141663"/>
          <p14:tracePt t="64289" x="3554413" y="3130550"/>
          <p14:tracePt t="64678" x="3554413" y="3119438"/>
          <p14:tracePt t="64886" x="3532188" y="3101975"/>
          <p14:tracePt t="64894" x="3521075" y="3101975"/>
          <p14:tracePt t="64934" x="3509963" y="3101975"/>
          <p14:tracePt t="64958" x="3497263" y="3101975"/>
          <p14:tracePt t="64991" x="3481388" y="3101975"/>
          <p14:tracePt t="65024" x="3459163" y="3101975"/>
          <p14:tracePt t="65030" x="3448050" y="3101975"/>
          <p14:tracePt t="65057" x="3403600" y="3101975"/>
          <p14:tracePt t="65093" x="3370263" y="3101975"/>
          <p14:tracePt t="65124" x="3352800" y="3101975"/>
          <p14:tracePt t="65129" x="3341688" y="3101975"/>
          <p14:tracePt t="65382" x="3330575" y="3101975"/>
          <p14:tracePt t="65390" x="3314700" y="3101975"/>
          <p14:tracePt t="65422" x="3235325" y="3113088"/>
          <p14:tracePt t="65456" x="3213100" y="3124200"/>
          <p14:tracePt t="65460" x="3197225" y="3124200"/>
          <p14:tracePt t="65489" x="3157538" y="3141663"/>
          <p14:tracePt t="65544" x="3146425" y="3141663"/>
          <p14:tracePt t="65768" x="3130550" y="3141663"/>
          <p14:tracePt t="65782" x="3130550" y="3130550"/>
          <p14:tracePt t="65792" x="3130550" y="3119438"/>
          <p14:tracePt t="65824" x="3119438" y="2986088"/>
          <p14:tracePt t="65830" x="3119438" y="2974975"/>
          <p14:tracePt t="65858" x="3090863" y="2928938"/>
          <p14:tracePt t="65865" x="3073400" y="2901950"/>
          <p14:tracePt t="65871" x="3062288" y="2890838"/>
          <p14:tracePt t="65891" x="3006725" y="2873375"/>
          <p14:tracePt t="65895" x="2979738" y="2862263"/>
          <p14:tracePt t="65925" x="2800350" y="2828925"/>
          <p14:tracePt t="65958" x="2678113" y="2813050"/>
          <p14:tracePt t="65965" x="2667000" y="2813050"/>
          <p14:tracePt t="65992" x="2655888" y="2813050"/>
          <p14:tracePt t="66024" x="2571750" y="2835275"/>
          <p14:tracePt t="66059" x="2505075" y="2862263"/>
          <p14:tracePt t="66064" x="2476500" y="2879725"/>
          <p14:tracePt t="66091" x="2449513" y="2901950"/>
          <p14:tracePt t="66125" x="2427288" y="2928938"/>
          <p14:tracePt t="66158" x="2409825" y="2979738"/>
          <p14:tracePt t="66167" x="2409825" y="2990850"/>
          <p14:tracePt t="66191" x="2409825" y="3046413"/>
          <p14:tracePt t="66197" x="2409825" y="3057525"/>
          <p14:tracePt t="66223" x="2409825" y="3086100"/>
          <p14:tracePt t="66255" x="2409825" y="3124200"/>
          <p14:tracePt t="66261" x="2409825" y="3135313"/>
          <p14:tracePt t="66289" x="2449513" y="3175000"/>
          <p14:tracePt t="66293" x="2460625" y="3192463"/>
          <p14:tracePt t="66323" x="2549525" y="3219450"/>
          <p14:tracePt t="66325" x="2560638" y="3230563"/>
          <p14:tracePt t="66356" x="2678113" y="3275013"/>
          <p14:tracePt t="66389" x="2733675" y="3275013"/>
          <p14:tracePt t="66422" x="2795588" y="3303588"/>
          <p14:tracePt t="66455" x="2833688" y="3303588"/>
          <p14:tracePt t="66489" x="2889250" y="3303588"/>
          <p14:tracePt t="66493" x="2900363" y="3303588"/>
          <p14:tracePt t="66522" x="3006725" y="3259138"/>
          <p14:tracePt t="66525" x="3017838" y="3248025"/>
          <p14:tracePt t="66557" x="3017838" y="3208338"/>
          <p14:tracePt t="66589" x="3073400" y="3152775"/>
          <p14:tracePt t="66622" x="3084513" y="3130550"/>
          <p14:tracePt t="66656" x="3101975" y="3046413"/>
          <p14:tracePt t="66660" x="3101975" y="3035300"/>
          <p14:tracePt t="66689" x="3101975" y="2935288"/>
          <p14:tracePt t="66693" x="3090863" y="2906713"/>
          <p14:tracePt t="66722" x="3017838" y="2851150"/>
          <p14:tracePt t="66725" x="3006725" y="2835275"/>
          <p14:tracePt t="66756" x="2924175" y="2806700"/>
          <p14:tracePt t="66789" x="2840038" y="2767013"/>
          <p14:tracePt t="66822" x="2744788" y="2767013"/>
          <p14:tracePt t="66858" x="2678113" y="2773363"/>
          <p14:tracePt t="66864" x="2644775" y="2790825"/>
          <p14:tracePt t="66891" x="2571750" y="2835275"/>
          <p14:tracePt t="66896" x="2560638" y="2846388"/>
          <p14:tracePt t="66925" x="2533650" y="2868613"/>
          <p14:tracePt t="66934" x="2520950" y="2884488"/>
          <p14:tracePt t="66998" x="2493963" y="2895600"/>
          <p14:tracePt t="67007" x="2482850" y="2895600"/>
          <p14:tracePt t="67025" x="2482850" y="2951163"/>
          <p14:tracePt t="67031" x="2482850" y="2962275"/>
          <p14:tracePt t="67057" x="2487613" y="3046413"/>
          <p14:tracePt t="67063" x="2505075" y="3097213"/>
          <p14:tracePt t="67070" x="2505075" y="3108325"/>
          <p14:tracePt t="67090" x="2533650" y="3135313"/>
          <p14:tracePt t="67094" x="2544763" y="3146425"/>
          <p14:tracePt t="67122" x="2600325" y="3186113"/>
          <p14:tracePt t="67126" x="2611438" y="3186113"/>
          <p14:tracePt t="67155" x="2638425" y="3203575"/>
          <p14:tracePt t="67158" x="2649538" y="3214688"/>
          <p14:tracePt t="67188" x="2728913" y="3214688"/>
          <p14:tracePt t="67222" x="2833688" y="3214688"/>
          <p14:tracePt t="67255" x="2928938" y="3192463"/>
          <p14:tracePt t="67288" x="3051175" y="3119438"/>
          <p14:tracePt t="67292" x="3062288" y="3108325"/>
          <p14:tracePt t="67322" x="3090863" y="3079750"/>
          <p14:tracePt t="67356" x="3119438" y="3013075"/>
          <p14:tracePt t="67388" x="3106738" y="2962275"/>
          <p14:tracePt t="67422" x="2911475" y="2862263"/>
          <p14:tracePt t="67455" x="2660650" y="2846388"/>
          <p14:tracePt t="67489" x="2520950" y="2828925"/>
          <p14:tracePt t="67492" x="2509838" y="2828925"/>
          <p14:tracePt t="67523" x="2471738" y="2862263"/>
          <p14:tracePt t="67525" x="2454275" y="2873375"/>
          <p14:tracePt t="67555" x="2409825" y="2946400"/>
          <p14:tracePt t="67588" x="2409825" y="3041650"/>
          <p14:tracePt t="67592" x="2409825" y="3057525"/>
          <p14:tracePt t="67622" x="2409825" y="3108325"/>
          <p14:tracePt t="67625" x="2409825" y="3135313"/>
          <p14:tracePt t="67656" x="2432050" y="3214688"/>
          <p14:tracePt t="67691" x="2432050" y="3230563"/>
          <p14:tracePt t="67724" x="2487613" y="3230563"/>
          <p14:tracePt t="67757" x="2498725" y="3219450"/>
          <p14:tracePt t="68522" x="2509838" y="3208338"/>
          <p14:tracePt t="68539" x="2538413" y="3197225"/>
          <p14:tracePt t="68557" x="2555875" y="3197225"/>
          <p14:tracePt t="68591" x="2555875" y="3181350"/>
          <p14:tracePt t="68810" x="2566988" y="3170238"/>
          <p14:tracePt t="68820" x="2578100" y="3170238"/>
          <p14:tracePt t="68828" x="2605088" y="3170238"/>
          <p14:tracePt t="68858" x="2762250" y="3170238"/>
          <p14:tracePt t="68867" x="2828925" y="3170238"/>
          <p14:tracePt t="68891" x="2895600" y="3170238"/>
          <p14:tracePt t="68897" x="2924175" y="3170238"/>
          <p14:tracePt t="68924" x="2995613" y="3170238"/>
          <p14:tracePt t="68930" x="3006725" y="3170238"/>
          <p14:tracePt t="68936" x="3035300" y="3170238"/>
          <p14:tracePt t="68957" x="3090863" y="3170238"/>
          <p14:tracePt t="68964" x="3101975" y="3170238"/>
          <p14:tracePt t="68991" x="3124200" y="3170238"/>
          <p14:tracePt t="69024" x="3152775" y="3146425"/>
          <p14:tracePt t="69060" x="3190875" y="3130550"/>
          <p14:tracePt t="69065" x="3208338" y="3119438"/>
          <p14:tracePt t="69097" x="3246438" y="3119438"/>
          <p14:tracePt t="69122" x="3302000" y="3108325"/>
          <p14:tracePt t="69156" x="3452813" y="3074988"/>
          <p14:tracePt t="69160" x="3463925" y="3074988"/>
          <p14:tracePt t="69189" x="3603625" y="3046413"/>
          <p14:tracePt t="69193" x="3670300" y="3030538"/>
          <p14:tracePt t="69222" x="3798888" y="3013075"/>
          <p14:tracePt t="69226" x="3827463" y="3013075"/>
          <p14:tracePt t="69258" x="3900488" y="2979738"/>
          <p14:tracePt t="69289" x="3949700" y="2979738"/>
          <p14:tracePt t="69514" x="3960813" y="2979738"/>
          <p14:tracePt t="69531" x="3978275" y="2979738"/>
          <p14:tracePt t="69547" x="3989388" y="2979738"/>
          <p14:tracePt t="69562" x="4016375" y="2979738"/>
          <p14:tracePt t="69590" x="4056063" y="2986088"/>
          <p14:tracePt t="69754" x="4067175" y="2986088"/>
          <p14:tracePt t="69785" x="4095750" y="2986088"/>
          <p14:tracePt t="69792" x="4122738" y="2986088"/>
          <p14:tracePt t="69822" x="4346575" y="2986088"/>
          <p14:tracePt t="69826" x="4395788" y="2986088"/>
          <p14:tracePt t="69856" x="5132388" y="2986088"/>
          <p14:tracePt t="69889" x="5935663" y="2986088"/>
          <p14:tracePt t="69921" x="6037263" y="2986088"/>
          <p14:tracePt t="69954" x="6086475" y="2968625"/>
          <p14:tracePt t="69988" x="6115050" y="2940050"/>
          <p14:tracePt t="70021" x="6115050" y="2873375"/>
          <p14:tracePt t="70024" x="6115050" y="2846388"/>
          <p14:tracePt t="70057" x="6115050" y="2733675"/>
          <p14:tracePt t="70090" x="6115050" y="2689225"/>
          <p14:tracePt t="70154" x="6142038" y="2678113"/>
          <p14:tracePt t="70162" x="6153150" y="2678113"/>
          <p14:tracePt t="70191" x="6259513" y="2728913"/>
          <p14:tracePt t="70195" x="6337300" y="2790825"/>
          <p14:tracePt t="70200" x="6365875" y="2801938"/>
          <p14:tracePt t="70222" x="6494463" y="2857500"/>
          <p14:tracePt t="70224" x="6521450" y="2857500"/>
          <p14:tracePt t="70255" x="6594475" y="2873375"/>
          <p14:tracePt t="70258" x="6605588" y="2873375"/>
          <p14:tracePt t="70288" x="6700838" y="2873375"/>
          <p14:tracePt t="70322" x="6856413" y="2846388"/>
          <p14:tracePt t="70355" x="6923088" y="2835275"/>
          <p14:tracePt t="70388" x="6996113" y="2835275"/>
          <p14:tracePt t="70392" x="7007225" y="2835275"/>
          <p14:tracePt t="70422" x="7018338" y="2795588"/>
          <p14:tracePt t="70425" x="7018338" y="2784475"/>
          <p14:tracePt t="70455" x="7018338" y="2684463"/>
          <p14:tracePt t="70488" x="7018338" y="2549525"/>
          <p14:tracePt t="70491" x="7018338" y="2522538"/>
          <p14:tracePt t="70521" x="7000875" y="2466975"/>
          <p14:tracePt t="70555" x="6985000" y="2455863"/>
          <p14:tracePt t="70600" x="6962775" y="2455863"/>
          <p14:tracePt t="70621" x="6934200" y="2455863"/>
          <p14:tracePt t="70655" x="6962775" y="2617788"/>
          <p14:tracePt t="70688" x="7018338" y="2706688"/>
          <p14:tracePt t="70748" x="7029450" y="2706688"/>
          <p14:tracePt t="70756" x="7029450" y="2700338"/>
          <p14:tracePt t="70788" x="7029450" y="2522538"/>
          <p14:tracePt t="70821" x="6929438" y="2433638"/>
          <p14:tracePt t="70855" x="6867525" y="2387600"/>
          <p14:tracePt t="70893" x="6851650" y="2387600"/>
          <p14:tracePt t="70921" x="6851650" y="2422525"/>
          <p14:tracePt t="70924" x="6851650" y="2433638"/>
          <p14:tracePt t="70955" x="6851650" y="2571750"/>
          <p14:tracePt t="70958" x="6867525" y="2640013"/>
          <p14:tracePt t="70988" x="6967538" y="2840038"/>
          <p14:tracePt t="71021" x="7040563" y="2917825"/>
          <p14:tracePt t="71102" x="7040563" y="2906713"/>
          <p14:tracePt t="71110" x="7040563" y="2884488"/>
          <p14:tracePt t="71125" x="7029450" y="2767013"/>
          <p14:tracePt t="71156" x="6878638" y="2582863"/>
          <p14:tracePt t="71190" x="6794500" y="2505075"/>
          <p14:tracePt t="71294" x="6794500" y="2527300"/>
          <p14:tracePt t="71302" x="6794500" y="2538413"/>
          <p14:tracePt t="71324" x="6794500" y="2593975"/>
          <p14:tracePt t="71329" x="6794500" y="2622550"/>
          <p14:tracePt t="71358" x="6845300" y="2728913"/>
          <p14:tracePt t="71365" x="6845300" y="2740025"/>
          <p14:tracePt t="71470" x="6845300" y="2700338"/>
          <p14:tracePt t="71478" x="6845300" y="2655888"/>
          <p14:tracePt t="71491" x="6818313" y="2582863"/>
          <p14:tracePt t="71495" x="6756400" y="2505075"/>
          <p14:tracePt t="71522" x="6577013" y="2343150"/>
          <p14:tracePt t="71525" x="6543675" y="2309813"/>
          <p14:tracePt t="71555" x="6532563" y="2298700"/>
          <p14:tracePt t="71589" x="6521450" y="2298700"/>
          <p14:tracePt t="71622" x="6527800" y="2405063"/>
          <p14:tracePt t="71655" x="6683375" y="2633663"/>
          <p14:tracePt t="71659" x="6683375" y="2644775"/>
          <p14:tracePt t="71688" x="6727825" y="2706688"/>
          <p14:tracePt t="71759" x="6727825" y="2684463"/>
          <p14:tracePt t="71768" x="6727825" y="2633663"/>
          <p14:tracePt t="71791" x="6605588" y="2471738"/>
          <p14:tracePt t="71824" x="6499225" y="2365375"/>
          <p14:tracePt t="71830" x="6472238" y="2354263"/>
          <p14:tracePt t="71887" x="6461125" y="2354263"/>
          <p14:tracePt t="71902" x="6461125" y="2360613"/>
          <p14:tracePt t="71925" x="6488113" y="2511425"/>
          <p14:tracePt t="71959" x="6565900" y="2667000"/>
          <p14:tracePt t="71965" x="6583363" y="2711450"/>
          <p14:tracePt t="71991" x="6583363" y="2728913"/>
          <p14:tracePt t="72030" x="6583363" y="2717800"/>
          <p14:tracePt t="72058" x="6583363" y="2593975"/>
          <p14:tracePt t="72064" x="6583363" y="2582863"/>
          <p14:tracePt t="72091" x="6527800" y="2493963"/>
          <p14:tracePt t="72096" x="6516688" y="2482850"/>
          <p14:tracePt t="72142" x="6488113" y="2482850"/>
          <p14:tracePt t="72158" x="6443663" y="2549525"/>
          <p14:tracePt t="72191" x="6259513" y="2840038"/>
          <p14:tracePt t="72197" x="6226175" y="2890838"/>
          <p14:tracePt t="72225" x="6108700" y="3024188"/>
          <p14:tracePt t="72232" x="6075363" y="3074988"/>
          <p14:tracePt t="72237" x="6002338" y="3130550"/>
          <p14:tracePt t="72255" x="5919788" y="3181350"/>
          <p14:tracePt t="72288" x="5668963" y="3281363"/>
          <p14:tracePt t="72292" x="5573713" y="3303588"/>
          <p14:tracePt t="72322" x="5360988" y="3319463"/>
          <p14:tracePt t="72325" x="5316538" y="3319463"/>
          <p14:tracePt t="72355" x="5021263" y="3336925"/>
          <p14:tracePt t="72388" x="4748213" y="3336925"/>
          <p14:tracePt t="72422" x="4664075" y="3348038"/>
          <p14:tracePt t="72492" x="4652963" y="3348038"/>
          <p14:tracePt t="72509" x="4624388" y="3376613"/>
          <p14:tracePt t="72522" x="4613275" y="3387725"/>
          <p14:tracePt t="72524" x="4586288" y="3403600"/>
          <p14:tracePt t="72555" x="4546600" y="3414713"/>
          <p14:tracePt t="72557" x="4535488" y="3414713"/>
          <p14:tracePt t="72588" x="4519613" y="3414713"/>
          <p14:tracePt t="72622" x="4457700" y="3414713"/>
          <p14:tracePt t="72655" x="4429125" y="3425825"/>
          <p14:tracePt t="72734" x="4418013" y="3425825"/>
          <p14:tracePt t="72751" x="4418013" y="3392488"/>
          <p14:tracePt t="72761" x="4418013" y="3376613"/>
          <p14:tracePt t="72791" x="4424363" y="3325813"/>
          <p14:tracePt t="72827" x="4440238" y="3297238"/>
          <p14:tracePt t="72833" x="4468813" y="3286125"/>
          <p14:tracePt t="72857" x="4508500" y="3241675"/>
          <p14:tracePt t="72863" x="4508500" y="3230563"/>
          <p14:tracePt t="72891" x="4519613" y="3192463"/>
          <p14:tracePt t="73151" x="4535488" y="3181350"/>
          <p14:tracePt t="73166" x="4575175" y="3181350"/>
          <p14:tracePt t="73189" x="4781550" y="3192463"/>
          <p14:tracePt t="73223" x="5238750" y="3192463"/>
          <p14:tracePt t="73255" x="6108700" y="3074988"/>
          <p14:tracePt t="73259" x="6326188" y="3030538"/>
          <p14:tracePt t="73289" x="6845300" y="2940050"/>
          <p14:tracePt t="73292" x="6940550" y="2917825"/>
          <p14:tracePt t="73322" x="7051675" y="2901950"/>
          <p14:tracePt t="73325" x="7062788" y="2884488"/>
          <p14:tracePt t="73356" x="7091363" y="2862263"/>
          <p14:tracePt t="73389" x="7091363" y="2817813"/>
          <p14:tracePt t="73422" x="7129463" y="2762250"/>
          <p14:tracePt t="73566" x="7146925" y="2722563"/>
          <p14:tracePt t="73576" x="7158038" y="2706688"/>
          <p14:tracePt t="73591" x="7169150" y="2684463"/>
          <p14:tracePt t="73624" x="7185025" y="2549525"/>
          <p14:tracePt t="73659" x="7185025" y="2416175"/>
          <p14:tracePt t="73692" x="7107238" y="2349500"/>
          <p14:tracePt t="73698" x="7091363" y="2305050"/>
          <p14:tracePt t="73724" x="7091363" y="2287588"/>
          <p14:tracePt t="73762" x="7080250" y="2298700"/>
          <p14:tracePt t="73793" x="7080250" y="2365375"/>
          <p14:tracePt t="73825" x="7135813" y="2505075"/>
          <p14:tracePt t="73857" x="7146925" y="2533650"/>
          <p14:tracePt t="73906" x="7146925" y="2527300"/>
          <p14:tracePt t="73925" x="7146925" y="2500313"/>
          <p14:tracePt t="73958" x="7051675" y="2320925"/>
          <p14:tracePt t="73965" x="7018338" y="2271713"/>
          <p14:tracePt t="73971" x="6945313" y="2214563"/>
          <p14:tracePt t="73991" x="6900863" y="2170113"/>
          <p14:tracePt t="74034" x="6889750" y="2170113"/>
          <p14:tracePt t="74058" x="6889750" y="2260600"/>
          <p14:tracePt t="74065" x="6889750" y="2305050"/>
          <p14:tracePt t="74089" x="6889750" y="2376488"/>
          <p14:tracePt t="74122" x="6911975" y="2449513"/>
          <p14:tracePt t="74210" x="6911975" y="2427288"/>
          <p14:tracePt t="74220" x="6884988" y="2393950"/>
          <p14:tracePt t="74228" x="6873875" y="2382838"/>
          <p14:tracePt t="74255" x="6818313" y="2327275"/>
          <p14:tracePt t="74305" x="6805613" y="2327275"/>
          <p14:tracePt t="74322" x="6805613" y="2349500"/>
          <p14:tracePt t="74355" x="6805613" y="2444750"/>
          <p14:tracePt t="74360" x="6805613" y="2471738"/>
          <p14:tracePt t="74449" x="6789738" y="2482850"/>
          <p14:tracePt t="74465" x="6778625" y="2482850"/>
          <p14:tracePt t="74481" x="6767513" y="2478088"/>
          <p14:tracePt t="74497" x="6756400" y="2466975"/>
          <p14:tracePt t="74576" x="0" y="0"/>
        </p14:tracePtLst>
        <p14:tracePtLst>
          <p14:tracePt t="77392" x="6461125" y="2835275"/>
          <p14:tracePt t="77398" x="6461125" y="2824163"/>
          <p14:tracePt t="77477" x="6461125" y="2813050"/>
          <p14:tracePt t="77493" x="6477000" y="2784475"/>
          <p14:tracePt t="77500" x="6477000" y="2773363"/>
          <p14:tracePt t="77522" x="6499225" y="2744788"/>
          <p14:tracePt t="77525" x="6516688" y="2733675"/>
          <p14:tracePt t="77557" x="6543675" y="2600325"/>
          <p14:tracePt t="77589" x="6543675" y="2466975"/>
          <p14:tracePt t="77622" x="6292850" y="2260600"/>
          <p14:tracePt t="77655" x="6037263" y="2192338"/>
          <p14:tracePt t="77661" x="6008688" y="2192338"/>
          <p14:tracePt t="77689" x="5902325" y="2192338"/>
          <p14:tracePt t="77693" x="5891213" y="2192338"/>
          <p14:tracePt t="77722" x="5891213" y="2254250"/>
          <p14:tracePt t="77726" x="5891213" y="2271713"/>
          <p14:tracePt t="77756" x="5891213" y="2422525"/>
          <p14:tracePt t="77789" x="5913438" y="2516188"/>
          <p14:tracePt t="77822" x="5957888" y="2560638"/>
          <p14:tracePt t="77856" x="5997575" y="2571750"/>
          <p14:tracePt t="77889" x="6053138" y="2538413"/>
          <p14:tracePt t="77892" x="6064250" y="2527300"/>
          <p14:tracePt t="77922" x="6075363" y="2427288"/>
          <p14:tracePt t="77926" x="6075363" y="2376488"/>
          <p14:tracePt t="77956" x="6037263" y="2276475"/>
          <p14:tracePt t="77989" x="5969000" y="2238375"/>
          <p14:tracePt t="78086" x="5957888" y="2238375"/>
          <p14:tracePt t="78100" x="5957888" y="2243138"/>
          <p14:tracePt t="78102" x="0" y="0"/>
        </p14:tracePtLst>
        <p14:tracePtLst>
          <p14:tracePt t="81821" x="3001963" y="3632200"/>
          <p14:tracePt t="81906" x="3028950" y="3627438"/>
          <p14:tracePt t="81914" x="3040063" y="3627438"/>
          <p14:tracePt t="81924" x="3051175" y="3616325"/>
          <p14:tracePt t="81955" x="3175000" y="3616325"/>
          <p14:tracePt t="81988" x="3486150" y="3616325"/>
          <p14:tracePt t="81992" x="3576638" y="3616325"/>
          <p14:tracePt t="82022" x="3665538" y="3616325"/>
          <p14:tracePt t="82025" x="3687763" y="3616325"/>
          <p14:tracePt t="82055" x="3727450" y="3616325"/>
          <p14:tracePt t="82092" x="3754438" y="3616325"/>
          <p14:tracePt t="82146" x="3765550" y="3598863"/>
          <p14:tracePt t="82162" x="3760788" y="3587750"/>
          <p14:tracePt t="82194" x="3732213" y="3576638"/>
          <p14:tracePt t="82225" x="3659188" y="3560763"/>
          <p14:tracePt t="82230" x="3636963" y="3560763"/>
          <p14:tracePt t="82236" x="3621088" y="3549650"/>
          <p14:tracePt t="82255" x="3548063" y="3549650"/>
          <p14:tracePt t="82289" x="3486150" y="3549650"/>
          <p14:tracePt t="82292" x="3459163" y="3549650"/>
          <p14:tracePt t="82322" x="3375025" y="3549650"/>
          <p14:tracePt t="82326" x="3341688" y="3549650"/>
          <p14:tracePt t="82355" x="3257550" y="3549650"/>
          <p14:tracePt t="82359" x="3241675" y="3549650"/>
          <p14:tracePt t="82388" x="3219450" y="3549650"/>
          <p14:tracePt t="82534" x="3241675" y="3549650"/>
          <p14:tracePt t="82543" x="3252788" y="3549650"/>
          <p14:tracePt t="82558" x="3397250" y="3549650"/>
          <p14:tracePt t="82591" x="3648075" y="3549650"/>
          <p14:tracePt t="82598" x="3676650" y="3549650"/>
          <p14:tracePt t="82624" x="3743325" y="3549650"/>
          <p14:tracePt t="82630" x="3754438" y="3549650"/>
          <p14:tracePt t="82726" x="3771900" y="3549650"/>
          <p14:tracePt t="82790" x="3749675" y="3549650"/>
          <p14:tracePt t="82798" x="3738563" y="3549650"/>
          <p14:tracePt t="82824" x="3632200" y="3503613"/>
          <p14:tracePt t="82830" x="3565525" y="3503613"/>
          <p14:tracePt t="82837" x="3521075" y="3503613"/>
          <p14:tracePt t="82855" x="3403600" y="3503613"/>
          <p14:tracePt t="82888" x="3263900" y="3514725"/>
          <p14:tracePt t="82892" x="3235325" y="3527425"/>
          <p14:tracePt t="82922" x="3179763" y="3543300"/>
          <p14:tracePt t="82925" x="3163888" y="3543300"/>
          <p14:tracePt t="82957" x="3113088" y="3565525"/>
          <p14:tracePt t="82988" x="3084513" y="3594100"/>
          <p14:tracePt t="83030" x="3084513" y="3605213"/>
          <p14:tracePt t="83057" x="3084513" y="3660775"/>
          <p14:tracePt t="83062" x="3113088" y="3676650"/>
          <p14:tracePt t="83091" x="3179763" y="3687763"/>
          <p14:tracePt t="83173" x="3208338" y="3687763"/>
          <p14:tracePt t="83182" x="3219450" y="3687763"/>
          <p14:tracePt t="83636" x="0" y="0"/>
        </p14:tracePtLst>
        <p14:tracePtLst>
          <p14:tracePt t="84462" x="5946775" y="2538413"/>
          <p14:tracePt t="84487" x="5964238" y="2555875"/>
          <p14:tracePt t="84498" x="5975350" y="2582863"/>
          <p14:tracePt t="84503" x="6008688" y="2611438"/>
          <p14:tracePt t="84525" x="6115050" y="2689225"/>
          <p14:tracePt t="84558" x="6438900" y="2762250"/>
          <p14:tracePt t="84592" x="6700838" y="2801938"/>
          <p14:tracePt t="84598" x="6750050" y="2817813"/>
          <p14:tracePt t="84625" x="6840538" y="2817813"/>
          <p14:tracePt t="84630" x="6851650" y="2817813"/>
          <p14:tracePt t="84658" x="6862763" y="2817813"/>
          <p14:tracePt t="84663" x="6889750" y="2817813"/>
          <p14:tracePt t="84693" x="6956425" y="2778125"/>
          <p14:tracePt t="84725" x="6956425" y="2611438"/>
          <p14:tracePt t="84758" x="6840538" y="2387600"/>
          <p14:tracePt t="84793" x="6656388" y="2271713"/>
          <p14:tracePt t="84824" x="6572250" y="2243138"/>
          <p14:tracePt t="84830" x="6561138" y="2243138"/>
          <p14:tracePt t="84857" x="6477000" y="2243138"/>
          <p14:tracePt t="84863" x="6465888" y="2243138"/>
          <p14:tracePt t="84871" x="6454775" y="2243138"/>
          <p14:tracePt t="84891" x="6365875" y="2243138"/>
          <p14:tracePt t="84895" x="6354763" y="2243138"/>
          <p14:tracePt t="84925" x="6292850" y="2354263"/>
          <p14:tracePt t="84957" x="6281738" y="2489200"/>
          <p14:tracePt t="84967" x="6281738" y="2538413"/>
          <p14:tracePt t="84991" x="6281738" y="2684463"/>
          <p14:tracePt t="84997" x="6281738" y="2728913"/>
          <p14:tracePt t="85024" x="6354763" y="2806700"/>
          <p14:tracePt t="85030" x="6415088" y="2840038"/>
          <p14:tracePt t="85055" x="6427788" y="2851150"/>
          <p14:tracePt t="85089" x="6561138" y="2851150"/>
          <p14:tracePt t="85093" x="6572250" y="2851150"/>
          <p14:tracePt t="85122" x="6610350" y="2840038"/>
          <p14:tracePt t="85173" x="6623050" y="2840038"/>
          <p14:tracePt t="85189" x="6650038" y="2828925"/>
          <p14:tracePt t="85224" x="6678613" y="2762250"/>
          <p14:tracePt t="85230" x="6678613" y="2733675"/>
          <p14:tracePt t="85258" x="6694488" y="2651125"/>
          <p14:tracePt t="85263" x="6694488" y="2600325"/>
          <p14:tracePt t="85269" x="6694488" y="2549525"/>
          <p14:tracePt t="85291" x="6650038" y="2489200"/>
          <p14:tracePt t="85298" x="6599238" y="2438400"/>
          <p14:tracePt t="85323" x="6427788" y="2371725"/>
          <p14:tracePt t="85356" x="6181725" y="2282825"/>
          <p14:tracePt t="85361" x="6130925" y="2282825"/>
          <p14:tracePt t="85389" x="6048375" y="2282825"/>
          <p14:tracePt t="85393" x="6030913" y="2282825"/>
          <p14:tracePt t="85422" x="5946775" y="2309813"/>
          <p14:tracePt t="85426" x="5897563" y="2343150"/>
          <p14:tracePt t="85456" x="5829300" y="2500313"/>
          <p14:tracePt t="85489" x="5813425" y="2717800"/>
          <p14:tracePt t="85522" x="5824538" y="2851150"/>
          <p14:tracePt t="85556" x="5902325" y="2928938"/>
          <p14:tracePt t="85560" x="5913438" y="2940050"/>
          <p14:tracePt t="85589" x="5953125" y="2940050"/>
          <p14:tracePt t="85593" x="5980113" y="2940050"/>
          <p14:tracePt t="85622" x="6119813" y="2940050"/>
          <p14:tracePt t="85626" x="6186488" y="2940050"/>
          <p14:tracePt t="85658" x="6270625" y="2940050"/>
          <p14:tracePt t="85689" x="6337300" y="2935288"/>
          <p14:tracePt t="85722" x="6399213" y="2801938"/>
          <p14:tracePt t="85758" x="6427788" y="2717800"/>
          <p14:tracePt t="85764" x="6427788" y="2706688"/>
          <p14:tracePt t="85791" x="6427788" y="2622550"/>
          <p14:tracePt t="85796" x="6427788" y="2606675"/>
          <p14:tracePt t="85825" x="6376988" y="2522538"/>
          <p14:tracePt t="85834" x="6292850" y="2489200"/>
          <p14:tracePt t="85858" x="6226175" y="2489200"/>
          <p14:tracePt t="85891" x="6197600" y="2489200"/>
          <p14:tracePt t="85979" x="6170613" y="2489200"/>
          <p14:tracePt t="85989" x="6159500" y="2489200"/>
          <p14:tracePt t="85991" x="6148388" y="2500313"/>
          <p14:tracePt t="85993" x="0" y="0"/>
        </p14:tracePtLst>
        <p14:tracePtLst>
          <p14:tracePt t="91220" x="3135313" y="3683000"/>
          <p14:tracePt t="91355" x="3157538" y="3683000"/>
          <p14:tracePt t="91366" x="3230563" y="3716338"/>
          <p14:tracePt t="91391" x="3330575" y="3744913"/>
          <p14:tracePt t="91396" x="3359150" y="3756025"/>
          <p14:tracePt t="91425" x="3481388" y="3771900"/>
          <p14:tracePt t="91642" x="3459163" y="3771900"/>
          <p14:tracePt t="91652" x="3448050" y="3771900"/>
          <p14:tracePt t="91674" x="3430588" y="3771900"/>
          <p14:tracePt t="91691" x="3392488" y="3771900"/>
          <p14:tracePt t="91724" x="3275013" y="3749675"/>
          <p14:tracePt t="91730" x="3230563" y="3749675"/>
          <p14:tracePt t="91737" x="3219450" y="3738563"/>
          <p14:tracePt t="91757" x="3190875" y="3738563"/>
          <p14:tracePt t="91816" x="3179763" y="3738563"/>
          <p14:tracePt t="91962" x="3186113" y="3738563"/>
          <p14:tracePt t="91978" x="3201988" y="3738563"/>
          <p14:tracePt t="91991" x="3224213" y="3738563"/>
          <p14:tracePt t="91995" x="3275013" y="3738563"/>
          <p14:tracePt t="92024" x="3503613" y="3738563"/>
          <p14:tracePt t="92056" x="3676650" y="3738563"/>
          <p14:tracePt t="92089" x="3805238" y="3738563"/>
          <p14:tracePt t="92124" x="3938588" y="3738563"/>
          <p14:tracePt t="92130" x="3949700" y="3738563"/>
          <p14:tracePt t="92157" x="3978275" y="3738563"/>
          <p14:tracePt t="92234" x="4005263" y="3722688"/>
          <p14:tracePt t="92242" x="4000500" y="3711575"/>
          <p14:tracePt t="92259" x="3983038" y="3711575"/>
          <p14:tracePt t="92291" x="3933825" y="3683000"/>
          <p14:tracePt t="92298" x="3894138" y="3671888"/>
          <p14:tracePt t="92324" x="3821113" y="3654425"/>
          <p14:tracePt t="92329" x="3805238" y="3654425"/>
          <p14:tracePt t="92357" x="3783013" y="3654425"/>
          <p14:tracePt t="92362" x="3754438" y="3654425"/>
          <p14:tracePt t="92391" x="3743325" y="3654425"/>
          <p14:tracePt t="92506" x="3727450" y="3654425"/>
          <p14:tracePt t="92538" x="3738563" y="3654425"/>
          <p14:tracePt t="92546" x="3749675" y="3654425"/>
          <p14:tracePt t="92557" x="3794125" y="3654425"/>
          <p14:tracePt t="92591" x="3927475" y="3654425"/>
          <p14:tracePt t="92596" x="3956050" y="3654425"/>
          <p14:tracePt t="92602" x="4044950" y="3654425"/>
          <p14:tracePt t="92624" x="4122738" y="3654425"/>
          <p14:tracePt t="92628" x="4189413" y="3654425"/>
          <p14:tracePt t="92633" x="4217988" y="3654425"/>
          <p14:tracePt t="92658" x="4302125" y="3654425"/>
          <p14:tracePt t="92691" x="4329113" y="3654425"/>
          <p14:tracePt t="92778" x="4306888" y="3654425"/>
          <p14:tracePt t="92786" x="4295775" y="3654425"/>
          <p14:tracePt t="92793" x="4284663" y="3643313"/>
          <p14:tracePt t="92824" x="4162425" y="3643313"/>
          <p14:tracePt t="92858" x="3956050" y="3643313"/>
          <p14:tracePt t="92892" x="3783013" y="3643313"/>
          <p14:tracePt t="92898" x="3765550" y="3643313"/>
          <p14:tracePt t="92924" x="3716338" y="3643313"/>
          <p14:tracePt t="93086" x="3721100" y="3643313"/>
          <p14:tracePt t="93096" x="3732213" y="3643313"/>
          <p14:tracePt t="93124" x="3854450" y="3643313"/>
          <p14:tracePt t="93129" x="3887788" y="3643313"/>
          <p14:tracePt t="93158" x="4038600" y="3643313"/>
          <p14:tracePt t="93165" x="4049713" y="3643313"/>
          <p14:tracePt t="93191" x="4089400" y="3643313"/>
          <p14:tracePt t="93310" x="4089400" y="3627438"/>
          <p14:tracePt t="93320" x="4083050" y="3616325"/>
          <p14:tracePt t="93342" x="4071938" y="3616325"/>
          <p14:tracePt t="93357" x="4044950" y="3616325"/>
          <p14:tracePt t="93391" x="3911600" y="3616325"/>
          <p14:tracePt t="93397" x="3860800" y="3616325"/>
          <p14:tracePt t="93424" x="3794125" y="3616325"/>
          <p14:tracePt t="93429" x="3783013" y="3616325"/>
          <p14:tracePt t="93438" x="3754438" y="3616325"/>
          <p14:tracePt t="93456" x="3738563" y="3616325"/>
          <p14:tracePt t="93646" x="3749675" y="3616325"/>
          <p14:tracePt t="93654" x="3760788" y="3616325"/>
          <p14:tracePt t="93665" x="3771900" y="3616325"/>
          <p14:tracePt t="93691" x="3827463" y="3616325"/>
          <p14:tracePt t="93696" x="3854450" y="3616325"/>
          <p14:tracePt t="93724" x="3922713" y="3616325"/>
          <p14:tracePt t="93730" x="3938588" y="3616325"/>
          <p14:tracePt t="93759" x="3960813" y="3616325"/>
          <p14:tracePt t="93791" x="4000500" y="3616325"/>
          <p14:tracePt t="94508" x="0" y="0"/>
        </p14:tracePtLst>
        <p14:tracePtLst>
          <p14:tracePt t="105515" x="2092325" y="4062413"/>
          <p14:tracePt t="105586" x="2097088" y="4062413"/>
          <p14:tracePt t="105594" x="2108200" y="4062413"/>
          <p14:tracePt t="105626" x="2225675" y="4062413"/>
          <p14:tracePt t="105633" x="2270125" y="4062413"/>
          <p14:tracePt t="105658" x="2393950" y="4062413"/>
          <p14:tracePt t="105691" x="2627313" y="4062413"/>
          <p14:tracePt t="105698" x="2655888" y="4062413"/>
          <p14:tracePt t="105725" x="2789238" y="4095750"/>
          <p14:tracePt t="105730" x="2800350" y="4095750"/>
          <p14:tracePt t="105757" x="2822575" y="4095750"/>
          <p14:tracePt t="105763" x="2851150" y="4095750"/>
          <p14:tracePt t="105768" x="2862263" y="4095750"/>
          <p14:tracePt t="105788" x="2917825" y="4095750"/>
          <p14:tracePt t="105822" x="3017838" y="4095750"/>
          <p14:tracePt t="105826" x="3046413" y="4095750"/>
          <p14:tracePt t="105856" x="3213100" y="4095750"/>
          <p14:tracePt t="105889" x="3348038" y="4090988"/>
          <p14:tracePt t="105925" x="3463925" y="4073525"/>
          <p14:tracePt t="105930" x="3475038" y="4073525"/>
          <p14:tracePt t="105958" x="3525838" y="4062413"/>
          <p14:tracePt t="105992" x="3581400" y="4062413"/>
          <p14:tracePt t="106025" x="3609975" y="4062413"/>
          <p14:tracePt t="106031" x="3621088" y="4062413"/>
          <p14:tracePt t="106057" x="3648075" y="4062413"/>
          <p14:tracePt t="106149" x="3659188" y="4062413"/>
          <p14:tracePt t="106758" x="3670300" y="4051300"/>
          <p14:tracePt t="107750" x="3698875" y="4051300"/>
          <p14:tracePt t="107759" x="3709988" y="4051300"/>
          <p14:tracePt t="107790" x="3727450" y="4051300"/>
          <p14:tracePt t="107825" x="3749675" y="4051300"/>
          <p14:tracePt t="107831" x="3760788" y="4056063"/>
          <p14:tracePt t="107879" x="3776663" y="4056063"/>
          <p14:tracePt t="107894" x="3787775" y="4067175"/>
          <p14:tracePt t="107958" x="3798888" y="4067175"/>
          <p14:tracePt t="108006" x="3827463" y="4067175"/>
          <p14:tracePt t="108014" x="3838575" y="4067175"/>
          <p14:tracePt t="108470" x="3854450" y="4067175"/>
          <p14:tracePt t="108486" x="3865563" y="4067175"/>
          <p14:tracePt t="108582" x="3876675" y="4067175"/>
          <p14:tracePt t="108678" x="3887788" y="4067175"/>
          <p14:tracePt t="109067" x="3905250" y="4084638"/>
          <p14:tracePt t="109082" x="3916363" y="4084638"/>
          <p14:tracePt t="109098" x="3927475" y="4095750"/>
          <p14:tracePt t="109124" x="4011613" y="4095750"/>
          <p14:tracePt t="109130" x="4038600" y="4095750"/>
          <p14:tracePt t="109157" x="4089400" y="4095750"/>
          <p14:tracePt t="109210" x="4100513" y="4095750"/>
          <p14:tracePt t="109225" x="4140200" y="4106863"/>
          <p14:tracePt t="109258" x="4178300" y="4106863"/>
          <p14:tracePt t="109292" x="4206875" y="4106863"/>
          <p14:tracePt t="109325" x="4273550" y="4106863"/>
          <p14:tracePt t="109331" x="4302125" y="4124325"/>
          <p14:tracePt t="109356" x="4406900" y="4140200"/>
          <p14:tracePt t="109360" x="4440238" y="4140200"/>
          <p14:tracePt t="109389" x="4541838" y="4140200"/>
          <p14:tracePt t="109392" x="4568825" y="4140200"/>
          <p14:tracePt t="109422" x="4613275" y="4140200"/>
          <p14:tracePt t="109426" x="4624388" y="4140200"/>
          <p14:tracePt t="109456" x="4775200" y="4140200"/>
          <p14:tracePt t="109489" x="4887913" y="4140200"/>
          <p14:tracePt t="109522" x="4926013" y="4140200"/>
          <p14:tracePt t="109556" x="4937125" y="4140200"/>
          <p14:tracePt t="109591" x="4965700" y="4090988"/>
          <p14:tracePt t="109596" x="4965700" y="4079875"/>
          <p14:tracePt t="109624" x="4965700" y="4067175"/>
          <p14:tracePt t="109628" x="4965700" y="4056063"/>
          <p14:tracePt t="109633" x="4965700" y="4040188"/>
          <p14:tracePt t="109658" x="4943475" y="3956050"/>
          <p14:tracePt t="109692" x="4859338" y="3889375"/>
          <p14:tracePt t="109724" x="4703763" y="3811588"/>
          <p14:tracePt t="109730" x="4670425" y="3811588"/>
          <p14:tracePt t="109737" x="4641850" y="3811588"/>
          <p14:tracePt t="109757" x="4579938" y="3794125"/>
          <p14:tracePt t="109764" x="4568825" y="3794125"/>
          <p14:tracePt t="109791" x="4519613" y="3783013"/>
          <p14:tracePt t="109824" x="4462463" y="3783013"/>
          <p14:tracePt t="109858" x="4424363" y="3789363"/>
          <p14:tracePt t="109891" x="4368800" y="3827463"/>
          <p14:tracePt t="109898" x="4340225" y="3844925"/>
          <p14:tracePt t="109924" x="4318000" y="3867150"/>
          <p14:tracePt t="109930" x="4318000" y="3878263"/>
          <p14:tracePt t="109937" x="4318000" y="3895725"/>
          <p14:tracePt t="109958" x="4302125" y="3906838"/>
          <p14:tracePt t="109964" x="4302125" y="3917950"/>
          <p14:tracePt t="109991" x="4302125" y="3933825"/>
          <p14:tracePt t="110025" x="4302125" y="4000500"/>
          <p14:tracePt t="110060" x="4340225" y="4056063"/>
          <p14:tracePt t="110065" x="4351338" y="4056063"/>
          <p14:tracePt t="110088" x="4513263" y="4102100"/>
          <p14:tracePt t="110121" x="4608513" y="4113213"/>
          <p14:tracePt t="110155" x="4703763" y="4113213"/>
          <p14:tracePt t="110188" x="4797425" y="4113213"/>
          <p14:tracePt t="110192" x="4814888" y="4113213"/>
          <p14:tracePt t="110222" x="4921250" y="4073525"/>
          <p14:tracePt t="110225" x="4932363" y="4062413"/>
          <p14:tracePt t="110257" x="5014913" y="4006850"/>
          <p14:tracePt t="110288" x="5032375" y="3933825"/>
          <p14:tracePt t="110322" x="5043488" y="3867150"/>
          <p14:tracePt t="110355" x="4999038" y="3794125"/>
          <p14:tracePt t="110388" x="4803775" y="3716338"/>
          <p14:tracePt t="110421" x="4591050" y="3683000"/>
          <p14:tracePt t="110425" x="4546600" y="3683000"/>
          <p14:tracePt t="110456" x="4335463" y="3683000"/>
          <p14:tracePt t="110488" x="4267200" y="3683000"/>
          <p14:tracePt t="110522" x="4184650" y="3705225"/>
          <p14:tracePt t="110555" x="4129088" y="3760788"/>
          <p14:tracePt t="110589" x="4078288" y="3827463"/>
          <p14:tracePt t="110625" x="4078288" y="3889375"/>
          <p14:tracePt t="110658" x="4078288" y="3973513"/>
          <p14:tracePt t="110665" x="4078288" y="3984625"/>
          <p14:tracePt t="110691" x="4144963" y="4073525"/>
          <p14:tracePt t="110724" x="4244975" y="4106863"/>
          <p14:tracePt t="110731" x="4273550" y="4117975"/>
          <p14:tracePt t="110737" x="4291013" y="4117975"/>
          <p14:tracePt t="110757" x="4346575" y="4135438"/>
          <p14:tracePt t="110763" x="4373563" y="4135438"/>
          <p14:tracePt t="110768" x="4384675" y="4135438"/>
          <p14:tracePt t="110789" x="4424363" y="4162425"/>
          <p14:tracePt t="110793" x="4468813" y="4162425"/>
          <p14:tracePt t="110823" x="4524375" y="4162425"/>
          <p14:tracePt t="110827" x="4535488" y="4162425"/>
          <p14:tracePt t="110856" x="4602163" y="4162425"/>
          <p14:tracePt t="110889" x="4652963" y="4162425"/>
          <p14:tracePt t="110922" x="4664075" y="4162425"/>
          <p14:tracePt t="110956" x="4681538" y="4162425"/>
          <p14:tracePt t="110989" x="4692650" y="4157663"/>
          <p14:tracePt t="111024" x="4730750" y="4140200"/>
          <p14:tracePt t="111113" x="4730750" y="4129088"/>
          <p14:tracePt t="111194" x="4730750" y="4117975"/>
          <p14:tracePt t="111258" x="4725988" y="4102100"/>
          <p14:tracePt t="111354" x="4725988" y="4090988"/>
          <p14:tracePt t="111370" x="4714875" y="4062413"/>
          <p14:tracePt t="111391" x="4697413" y="4040188"/>
          <p14:tracePt t="111425" x="4675188" y="3984625"/>
          <p14:tracePt t="111458" x="4613275" y="3900488"/>
          <p14:tracePt t="111467" x="4602163" y="3889375"/>
          <p14:tracePt t="111491" x="4579938" y="3860800"/>
          <p14:tracePt t="111525" x="4552950" y="3838575"/>
          <p14:tracePt t="111528" x="0" y="0"/>
        </p14:tracePtLst>
        <p14:tracePtLst>
          <p14:tracePt t="118600" x="1266825" y="4006850"/>
          <p14:tracePt t="118670" x="1266825" y="3995738"/>
          <p14:tracePt t="118686" x="1300163" y="3995738"/>
          <p14:tracePt t="118694" x="1316038" y="3995738"/>
          <p14:tracePt t="118722" x="1411288" y="3995738"/>
          <p14:tracePt t="118725" x="1500188" y="3995738"/>
          <p14:tracePt t="118755" x="1706563" y="3995738"/>
          <p14:tracePt t="118757" x="1797050" y="3995738"/>
          <p14:tracePt t="118788" x="2203450" y="4011613"/>
          <p14:tracePt t="118822" x="2320925" y="4011613"/>
          <p14:tracePt t="118909" x="2349500" y="4011613"/>
          <p14:tracePt t="118917" x="2365375" y="4011613"/>
          <p14:tracePt t="118924" x="2376488" y="4011613"/>
          <p14:tracePt t="118955" x="2398713" y="4011613"/>
          <p14:tracePt t="118958" x="2416175" y="4011613"/>
          <p14:tracePt t="118988" x="2449513" y="4022725"/>
          <p14:tracePt t="119023" x="2493963" y="4022725"/>
          <p14:tracePt t="119055" x="2533650" y="4022725"/>
          <p14:tracePt t="119088" x="2571750" y="4022725"/>
          <p14:tracePt t="119092" x="2582863" y="4022725"/>
          <p14:tracePt t="119122" x="2655888" y="4033838"/>
          <p14:tracePt t="119125" x="2678113" y="4033838"/>
          <p14:tracePt t="119153" x="2784475" y="4033838"/>
          <p14:tracePt t="119155" x="2833688" y="4033838"/>
          <p14:tracePt t="119187" x="3024188" y="4033838"/>
          <p14:tracePt t="119222" x="3090863" y="4033838"/>
          <p14:tracePt t="119255" x="3101975" y="4033838"/>
          <p14:tracePt t="119288" x="3141663" y="4033838"/>
          <p14:tracePt t="119291" x="3168650" y="4033838"/>
          <p14:tracePt t="119325" x="3197225" y="4033838"/>
          <p14:tracePt t="119357" x="3219450" y="4033838"/>
          <p14:tracePt t="119391" x="3230563" y="4033838"/>
          <p14:tracePt t="119438" x="3246438" y="4033838"/>
          <p14:tracePt t="119486" x="3275013" y="4033838"/>
          <p14:tracePt t="119494" x="3286125" y="4033838"/>
          <p14:tracePt t="119524" x="3297238" y="4033838"/>
          <p14:tracePt t="119557" x="3308350" y="4033838"/>
          <p14:tracePt t="120000" x="0" y="0"/>
        </p14:tracePtLst>
        <p14:tracePtLst>
          <p14:tracePt t="124448" x="987425" y="4341813"/>
          <p14:tracePt t="124506" x="976313" y="4330700"/>
          <p14:tracePt t="124554" x="982663" y="4330700"/>
          <p14:tracePt t="124562" x="998538" y="4330700"/>
          <p14:tracePt t="124591" x="1065213" y="4330700"/>
          <p14:tracePt t="124596" x="1093788" y="4330700"/>
          <p14:tracePt t="124603" x="1143000" y="4330700"/>
          <p14:tracePt t="124625" x="1244600" y="4330700"/>
          <p14:tracePt t="124658" x="1349375" y="4330700"/>
          <p14:tracePt t="124691" x="1428750" y="4330700"/>
          <p14:tracePt t="124725" x="1506538" y="4330700"/>
          <p14:tracePt t="124731" x="1522413" y="4330700"/>
          <p14:tracePt t="124757" x="1544638" y="4330700"/>
          <p14:tracePt t="124763" x="1557338" y="4330700"/>
          <p14:tracePt t="124794" x="1601788" y="4330700"/>
          <p14:tracePt t="124825" x="1668463" y="4330700"/>
          <p14:tracePt t="124858" x="1763713" y="4330700"/>
          <p14:tracePt t="124891" x="1846263" y="4330700"/>
          <p14:tracePt t="124898" x="1857375" y="4330700"/>
          <p14:tracePt t="124924" x="1868488" y="4330700"/>
          <p14:tracePt t="124929" x="1897063" y="4330700"/>
          <p14:tracePt t="126600" x="0" y="0"/>
        </p14:tracePtLst>
        <p14:tracePtLst>
          <p14:tracePt t="132096" x="2203450" y="4397375"/>
          <p14:tracePt t="132166" x="2214563" y="4397375"/>
          <p14:tracePt t="132198" x="2232025" y="4397375"/>
          <p14:tracePt t="132214" x="2243138" y="4397375"/>
          <p14:tracePt t="132224" x="2287588" y="4397375"/>
          <p14:tracePt t="132258" x="2498725" y="4397375"/>
          <p14:tracePt t="132263" x="2589213" y="4397375"/>
          <p14:tracePt t="132269" x="2678113" y="4397375"/>
          <p14:tracePt t="132291" x="2817813" y="4397375"/>
          <p14:tracePt t="132296" x="2906713" y="4397375"/>
          <p14:tracePt t="132325" x="3257550" y="4446588"/>
          <p14:tracePt t="132335" x="3325813" y="4446588"/>
          <p14:tracePt t="132358" x="3463925" y="4446588"/>
          <p14:tracePt t="132391" x="3492500" y="4446588"/>
          <p14:tracePt t="132550" x="3486150" y="4446588"/>
          <p14:tracePt t="132566" x="3470275" y="4446588"/>
          <p14:tracePt t="132591" x="3386138" y="4446588"/>
          <p14:tracePt t="132597" x="3375025" y="4441825"/>
          <p14:tracePt t="132624" x="3268663" y="4424363"/>
          <p14:tracePt t="132631" x="3241675" y="4424363"/>
          <p14:tracePt t="132657" x="3201988" y="4424363"/>
          <p14:tracePt t="132663" x="3190875" y="4424363"/>
          <p14:tracePt t="132668" x="3179763" y="4424363"/>
          <p14:tracePt t="132691" x="3141663" y="4424363"/>
          <p14:tracePt t="132696" x="3124200" y="4424363"/>
          <p14:tracePt t="132725" x="3084513" y="4424363"/>
          <p14:tracePt t="132918" x="3106738" y="4424363"/>
          <p14:tracePt t="132927" x="3141663" y="4424363"/>
          <p14:tracePt t="132958" x="3330575" y="4452938"/>
          <p14:tracePt t="132991" x="3448050" y="4452938"/>
          <p14:tracePt t="133024" x="3486150" y="4452938"/>
          <p14:tracePt t="133030" x="3514725" y="4452938"/>
          <p14:tracePt t="133058" x="3554413" y="4452938"/>
          <p14:tracePt t="133090" x="3592513" y="4452938"/>
          <p14:tracePt t="133174" x="3603625" y="4446588"/>
          <p14:tracePt t="133206" x="3598863" y="4446588"/>
          <p14:tracePt t="133224" x="3587750" y="4446588"/>
          <p14:tracePt t="133478" x="3592513" y="4446588"/>
          <p14:tracePt t="134442" x="3603625" y="4430713"/>
          <p14:tracePt t="135480" x="0" y="0"/>
        </p14:tracePtLst>
        <p14:tracePtLst>
          <p14:tracePt t="141556" x="982663" y="4625975"/>
          <p14:tracePt t="141643" x="987425" y="4630738"/>
          <p14:tracePt t="141653" x="1016000" y="4648200"/>
          <p14:tracePt t="141662" x="1042988" y="4648200"/>
          <p14:tracePt t="141691" x="1109663" y="4659313"/>
          <p14:tracePt t="141700" x="1120775" y="4659313"/>
          <p14:tracePt t="141724" x="1211263" y="4676775"/>
          <p14:tracePt t="141730" x="1233488" y="4676775"/>
          <p14:tracePt t="141757" x="1333500" y="4710113"/>
          <p14:tracePt t="141763" x="1344613" y="4710113"/>
          <p14:tracePt t="141769" x="1355725" y="4710113"/>
          <p14:tracePt t="141792" x="1395413" y="4710113"/>
          <p14:tracePt t="141825" x="1466850" y="4710113"/>
          <p14:tracePt t="141858" x="1489075" y="4725988"/>
          <p14:tracePt t="142010" x="1489075" y="4714875"/>
          <p14:tracePt t="142019" x="1466850" y="4714875"/>
          <p14:tracePt t="142029" x="1422400" y="4714875"/>
          <p14:tracePt t="142056" x="1227138" y="4699000"/>
          <p14:tracePt t="142091" x="1098550" y="4699000"/>
          <p14:tracePt t="142122" x="1054100" y="4687888"/>
          <p14:tracePt t="142156" x="1042988" y="4687888"/>
          <p14:tracePt t="142301" x="1098550" y="4654550"/>
          <p14:tracePt t="142309" x="1116013" y="4654550"/>
          <p14:tracePt t="142322" x="1154113" y="4654550"/>
          <p14:tracePt t="142326" x="1182688" y="4654550"/>
          <p14:tracePt t="142356" x="1355725" y="4654550"/>
          <p14:tracePt t="142389" x="1489075" y="4654550"/>
          <p14:tracePt t="142422" x="1624013" y="4654550"/>
          <p14:tracePt t="142427" x="1651000" y="4654550"/>
          <p14:tracePt t="142456" x="1724025" y="4654550"/>
          <p14:tracePt t="142489" x="1735138" y="4654550"/>
          <p14:tracePt t="142876" x="0" y="0"/>
        </p14:tracePtLst>
        <p14:tracePtLst>
          <p14:tracePt t="151317" x="2454275" y="5646738"/>
          <p14:tracePt t="151386" x="2476500" y="5646738"/>
          <p14:tracePt t="151394" x="2487613" y="5646738"/>
          <p14:tracePt t="151424" x="2589213" y="5646738"/>
          <p14:tracePt t="151430" x="2600325" y="5646738"/>
          <p14:tracePt t="151436" x="2660650" y="5646738"/>
          <p14:tracePt t="151458" x="2728913" y="5657850"/>
          <p14:tracePt t="151467" x="2773363" y="5657850"/>
          <p14:tracePt t="151489" x="2817813" y="5668963"/>
          <p14:tracePt t="151522" x="2840038" y="5668963"/>
          <p14:tracePt t="151529" x="2855913" y="5668963"/>
          <p14:tracePt t="151555" x="2895600" y="5668963"/>
          <p14:tracePt t="151589" x="2928938" y="5668963"/>
          <p14:tracePt t="151641" x="2946400" y="5668963"/>
          <p14:tracePt t="151657" x="2957513" y="5668963"/>
          <p14:tracePt t="151689" x="2995613" y="5664200"/>
          <p14:tracePt t="151722" x="3013075" y="5653088"/>
          <p14:tracePt t="151729" x="3013075" y="5624513"/>
          <p14:tracePt t="151755" x="3013075" y="5586413"/>
          <p14:tracePt t="151760" x="3013075" y="5575300"/>
          <p14:tracePt t="151789" x="3013075" y="5502275"/>
          <p14:tracePt t="151793" x="2984500" y="5462588"/>
          <p14:tracePt t="151822" x="2817813" y="5362575"/>
          <p14:tracePt t="151825" x="2806700" y="5362575"/>
          <p14:tracePt t="151856" x="2616200" y="5311775"/>
          <p14:tracePt t="151889" x="2460625" y="5311775"/>
          <p14:tracePt t="151923" x="2382838" y="5311775"/>
          <p14:tracePt t="151929" x="2365375" y="5311775"/>
          <p14:tracePt t="151955" x="2343150" y="5311775"/>
          <p14:tracePt t="151989" x="2281238" y="5367338"/>
          <p14:tracePt t="152023" x="2281238" y="5391150"/>
          <p14:tracePt t="152025" x="2281238" y="5402263"/>
          <p14:tracePt t="152056" x="2281238" y="5429250"/>
          <p14:tracePt t="152088" x="2349500" y="5513388"/>
          <p14:tracePt t="152122" x="2520950" y="5546725"/>
          <p14:tracePt t="152155" x="2693988" y="5564188"/>
          <p14:tracePt t="152160" x="2744788" y="5564188"/>
          <p14:tracePt t="152189" x="2828925" y="5564188"/>
          <p14:tracePt t="152193" x="2878138" y="5564188"/>
          <p14:tracePt t="152222" x="2928938" y="5564188"/>
          <p14:tracePt t="152255" x="3017838" y="5564188"/>
          <p14:tracePt t="152289" x="3057525" y="5564188"/>
          <p14:tracePt t="152322" x="3119438" y="5540375"/>
          <p14:tracePt t="152355" x="3157538" y="5491163"/>
          <p14:tracePt t="152361" x="3157538" y="5462588"/>
          <p14:tracePt t="152389" x="3157538" y="5391150"/>
          <p14:tracePt t="152394" x="3124200" y="5362575"/>
          <p14:tracePt t="152422" x="3024188" y="5251450"/>
          <p14:tracePt t="152425" x="3013075" y="5251450"/>
          <p14:tracePt t="152456" x="2895600" y="5233988"/>
          <p14:tracePt t="152489" x="2784475" y="5233988"/>
          <p14:tracePt t="152522" x="2538413" y="5351463"/>
          <p14:tracePt t="152555" x="2393950" y="5462588"/>
          <p14:tracePt t="152559" x="2365375" y="5495925"/>
          <p14:tracePt t="152589" x="2349500" y="5546725"/>
          <p14:tracePt t="152594" x="2338388" y="5557838"/>
          <p14:tracePt t="152622" x="2338388" y="5641975"/>
          <p14:tracePt t="152624" x="2343150" y="5657850"/>
          <p14:tracePt t="152656" x="2443163" y="5686425"/>
          <p14:tracePt t="152689" x="2555875" y="5697538"/>
          <p14:tracePt t="152722" x="2622550" y="5697538"/>
          <p14:tracePt t="152756" x="2633663" y="5697538"/>
          <p14:tracePt t="152789" x="2678113" y="5653088"/>
          <p14:tracePt t="153612" x="0" y="0"/>
        </p14:tracePtLst>
        <p14:tracePtLst>
          <p14:tracePt t="168649" x="7253288" y="6294438"/>
          <p14:tracePt t="168655" x="7313613" y="6294438"/>
          <p14:tracePt t="168661" x="7324725" y="6294438"/>
          <p14:tracePt t="168670" x="7353300" y="6294438"/>
          <p14:tracePt t="168689" x="7391400" y="6294438"/>
          <p14:tracePt t="168722" x="7475538" y="6294438"/>
          <p14:tracePt t="168726" x="7486650" y="6294438"/>
          <p14:tracePt t="168756" x="7542213" y="6210300"/>
          <p14:tracePt t="168789" x="7643813" y="6026150"/>
          <p14:tracePt t="168822" x="7737475" y="5803900"/>
          <p14:tracePt t="168855" x="7737475" y="5653088"/>
          <p14:tracePt t="168889" x="7737475" y="5407025"/>
          <p14:tracePt t="168893" x="7688263" y="5307013"/>
          <p14:tracePt t="168922" x="7493000" y="5094288"/>
          <p14:tracePt t="168925" x="7437438" y="5016500"/>
          <p14:tracePt t="168956" x="7280275" y="4899025"/>
          <p14:tracePt t="168989" x="7202488" y="4814888"/>
          <p14:tracePt t="169022" x="7162800" y="4792663"/>
          <p14:tracePt t="169055" x="7062788" y="4737100"/>
          <p14:tracePt t="169089" x="7013575" y="4737100"/>
          <p14:tracePt t="169093" x="6985000" y="4737100"/>
          <p14:tracePt t="169122" x="6929438" y="4737100"/>
          <p14:tracePt t="169126" x="6884988" y="4748213"/>
          <p14:tracePt t="169156" x="6778625" y="4814888"/>
          <p14:tracePt t="169189" x="6711950" y="4872038"/>
          <p14:tracePt t="169222" x="6689725" y="4954588"/>
          <p14:tracePt t="169255" x="6689725" y="5222875"/>
          <p14:tracePt t="169261" x="6689725" y="5273675"/>
          <p14:tracePt t="169290" x="6689725" y="5546725"/>
          <p14:tracePt t="169293" x="6689725" y="5635625"/>
          <p14:tracePt t="169322" x="6823075" y="5915025"/>
          <p14:tracePt t="169326" x="6840538" y="5943600"/>
          <p14:tracePt t="169356" x="6985000" y="6076950"/>
          <p14:tracePt t="169389" x="7085013" y="6149975"/>
          <p14:tracePt t="169422" x="7107238" y="6161088"/>
          <p14:tracePt t="169455" x="7135813" y="6161088"/>
          <p14:tracePt t="169460" x="7180263" y="6161088"/>
          <p14:tracePt t="169489" x="7246938" y="6161088"/>
          <p14:tracePt t="169492" x="7291388" y="6161088"/>
          <p14:tracePt t="169522" x="7346950" y="6161088"/>
          <p14:tracePt t="169526" x="7358063" y="6161088"/>
          <p14:tracePt t="169555" x="7386638" y="6161088"/>
          <p14:tracePt t="169589" x="7442200" y="6092825"/>
          <p14:tracePt t="169622" x="7470775" y="5976938"/>
          <p14:tracePt t="169655" x="7470775" y="5770563"/>
          <p14:tracePt t="169660" x="7470775" y="5719763"/>
          <p14:tracePt t="169689" x="7335838" y="5557838"/>
          <p14:tracePt t="169692" x="7302500" y="5507038"/>
          <p14:tracePt t="169722" x="7073900" y="5356225"/>
          <p14:tracePt t="169725" x="7018338" y="5278438"/>
          <p14:tracePt t="169756" x="6811963" y="5178425"/>
          <p14:tracePt t="169789" x="6727825" y="5178425"/>
          <p14:tracePt t="169822" x="6594475" y="5178425"/>
          <p14:tracePt t="169857" x="6472238" y="5233988"/>
          <p14:tracePt t="169863" x="6454775" y="5267325"/>
          <p14:tracePt t="169870" x="6454775" y="5278438"/>
          <p14:tracePt t="169891" x="6427788" y="5334000"/>
          <p14:tracePt t="169895" x="6427788" y="5362575"/>
          <p14:tracePt t="169924" x="6410325" y="5613400"/>
          <p14:tracePt t="169959" x="6410325" y="5859463"/>
          <p14:tracePt t="169964" x="6438900" y="5908675"/>
          <p14:tracePt t="169991" x="6554788" y="6043613"/>
          <p14:tracePt t="169998" x="6588125" y="6092825"/>
          <p14:tracePt t="170023" x="6656388" y="6132513"/>
          <p14:tracePt t="170055" x="6738938" y="6188075"/>
          <p14:tracePt t="170061" x="6800850" y="6205538"/>
          <p14:tracePt t="170089" x="6851650" y="6205538"/>
          <p14:tracePt t="170092" x="6896100" y="6205538"/>
          <p14:tracePt t="170122" x="7007225" y="6205538"/>
          <p14:tracePt t="170125" x="7035800" y="6205538"/>
          <p14:tracePt t="170157" x="7113588" y="6205538"/>
          <p14:tracePt t="170188" x="7231063" y="6110288"/>
          <p14:tracePt t="170222" x="7297738" y="6015038"/>
          <p14:tracePt t="170255" x="7308850" y="5976938"/>
          <p14:tracePt t="170260" x="7308850" y="5959475"/>
          <p14:tracePt t="170289" x="7324725" y="5892800"/>
          <p14:tracePt t="170292" x="7324725" y="5826125"/>
          <p14:tracePt t="170322" x="7324725" y="5719763"/>
          <p14:tracePt t="170325" x="7319963" y="5708650"/>
          <p14:tracePt t="170356" x="7291388" y="5668963"/>
          <p14:tracePt t="170389" x="7280275" y="5657850"/>
          <p14:tracePt t="170422" x="7224713" y="5657850"/>
          <p14:tracePt t="170459" x="7191375" y="5675313"/>
          <p14:tracePt t="170463" x="7173913" y="5702300"/>
          <p14:tracePt t="170491" x="7146925" y="5759450"/>
          <p14:tracePt t="170524" x="7118350" y="5859463"/>
          <p14:tracePt t="170531" x="7118350" y="5875338"/>
          <p14:tracePt t="170557" x="7073900" y="5915025"/>
          <p14:tracePt t="170563" x="7073900" y="5943600"/>
          <p14:tracePt t="170591" x="7062788" y="5954713"/>
          <p14:tracePt t="170626" x="7051675" y="5992813"/>
          <p14:tracePt t="170658" x="7035800" y="6021388"/>
          <p14:tracePt t="170665" x="7035800" y="6032500"/>
          <p14:tracePt t="170691" x="7035800" y="6059488"/>
          <p14:tracePt t="170726" x="7013575" y="6143625"/>
          <p14:tracePt t="170732" x="6978650" y="6154738"/>
          <p14:tracePt t="170757" x="6978650" y="6194425"/>
          <p14:tracePt t="170763" x="6978650" y="6205538"/>
          <p14:tracePt t="170770" x="6978650" y="6221413"/>
          <p14:tracePt t="170866" x="6978650" y="6199188"/>
          <p14:tracePt t="170875" x="6978650" y="6188075"/>
          <p14:tracePt t="170891" x="6978650" y="6132513"/>
          <p14:tracePt t="170925" x="6978650" y="5976938"/>
          <p14:tracePt t="170930" x="6978650" y="5948363"/>
          <p14:tracePt t="170937" x="6978650" y="5937250"/>
          <p14:tracePt t="170957" x="6978650" y="5881688"/>
          <p14:tracePt t="170963" x="6978650" y="5792788"/>
          <p14:tracePt t="170969" x="6978650" y="5764213"/>
          <p14:tracePt t="170989" x="6978650" y="5708650"/>
          <p14:tracePt t="170992" x="6978650" y="5680075"/>
          <p14:tracePt t="171023" x="7007225" y="5586413"/>
          <p14:tracePt t="171027" x="7007225" y="5575300"/>
          <p14:tracePt t="171056" x="7035800" y="5440363"/>
          <p14:tracePt t="171089" x="7062788" y="5373688"/>
          <p14:tracePt t="171123" x="7135813" y="5307013"/>
          <p14:tracePt t="171155" x="7191375" y="5233988"/>
          <p14:tracePt t="171160" x="7202488" y="5222875"/>
          <p14:tracePt t="171189" x="7231063" y="5207000"/>
          <p14:tracePt t="171191" x="7242175" y="5207000"/>
          <p14:tracePt t="171314" x="7235825" y="5229225"/>
          <p14:tracePt t="171323" x="7202488" y="5262563"/>
          <p14:tracePt t="171333" x="7185025" y="5311775"/>
          <p14:tracePt t="171355" x="7140575" y="5402263"/>
          <p14:tracePt t="171361" x="7107238" y="5435600"/>
          <p14:tracePt t="171389" x="7073900" y="5518150"/>
          <p14:tracePt t="171392" x="7073900" y="5551488"/>
          <p14:tracePt t="171422" x="7062788" y="5691188"/>
          <p14:tracePt t="171425" x="7062788" y="5724525"/>
          <p14:tracePt t="171456" x="7062788" y="5875338"/>
          <p14:tracePt t="171489" x="7062788" y="6048375"/>
          <p14:tracePt t="171522" x="7062788" y="6143625"/>
          <p14:tracePt t="171555" x="7062788" y="6183313"/>
          <p14:tracePt t="171681" x="7062788" y="6161088"/>
          <p14:tracePt t="171689" x="7062788" y="6110288"/>
          <p14:tracePt t="171696" x="7062788" y="6065838"/>
          <p14:tracePt t="171722" x="7062788" y="5943600"/>
          <p14:tracePt t="171755" x="7073900" y="5730875"/>
          <p14:tracePt t="171760" x="7102475" y="5697538"/>
          <p14:tracePt t="171789" x="7118350" y="5575300"/>
          <p14:tracePt t="171792" x="7118350" y="5546725"/>
          <p14:tracePt t="171822" x="7185025" y="5435600"/>
          <p14:tracePt t="171826" x="7196138" y="5402263"/>
          <p14:tracePt t="171856" x="7264400" y="5240338"/>
          <p14:tracePt t="171890" x="7319963" y="5138738"/>
          <p14:tracePt t="171922" x="7346950" y="5027613"/>
          <p14:tracePt t="171955" x="7391400" y="4987925"/>
          <p14:tracePt t="171990" x="7391400" y="4976813"/>
          <p14:tracePt t="172049" x="7380288" y="4960938"/>
          <p14:tracePt t="172065" x="7353300" y="4983163"/>
          <p14:tracePt t="172089" x="7313613" y="5072063"/>
          <p14:tracePt t="172122" x="7242175" y="5156200"/>
          <p14:tracePt t="172155" x="7169150" y="5273675"/>
          <p14:tracePt t="172160" x="7151688" y="5340350"/>
          <p14:tracePt t="172189" x="7107238" y="5446713"/>
          <p14:tracePt t="172192" x="7091363" y="5518150"/>
          <p14:tracePt t="172222" x="7069138" y="5686425"/>
          <p14:tracePt t="172226" x="7051675" y="5753100"/>
          <p14:tracePt t="172255" x="7051675" y="5959475"/>
          <p14:tracePt t="172259" x="7051675" y="5988050"/>
          <p14:tracePt t="172289" x="7051675" y="6176963"/>
          <p14:tracePt t="172322" x="7051675" y="6216650"/>
          <p14:tracePt t="172359" x="7051675" y="6232525"/>
          <p14:tracePt t="172418" x="7051675" y="6210300"/>
          <p14:tracePt t="172427" x="7051675" y="6183313"/>
          <p14:tracePt t="172458" x="7051675" y="6026150"/>
          <p14:tracePt t="172491" x="7035800" y="5881688"/>
          <p14:tracePt t="172497" x="7035800" y="5830888"/>
          <p14:tracePt t="172525" x="7035800" y="5713413"/>
          <p14:tracePt t="172530" x="7035800" y="5686425"/>
          <p14:tracePt t="172537" x="7035800" y="5635625"/>
          <p14:tracePt t="172557" x="7035800" y="5580063"/>
          <p14:tracePt t="172563" x="7035800" y="5551488"/>
          <p14:tracePt t="172591" x="7080250" y="5418138"/>
          <p14:tracePt t="172596" x="7113588" y="5367338"/>
          <p14:tracePt t="172624" x="7162800" y="5295900"/>
          <p14:tracePt t="172629" x="7191375" y="5267325"/>
          <p14:tracePt t="172659" x="7264400" y="5178425"/>
          <p14:tracePt t="172665" x="7280275" y="5149850"/>
          <p14:tracePt t="172691" x="7313613" y="5022850"/>
          <p14:tracePt t="172724" x="7313613" y="4954588"/>
          <p14:tracePt t="172835" x="7313613" y="4965700"/>
          <p14:tracePt t="172851" x="7313613" y="4994275"/>
          <p14:tracePt t="172856" x="7313613" y="5022850"/>
          <p14:tracePt t="172888" x="7213600" y="5240338"/>
          <p14:tracePt t="172922" x="7146925" y="5480050"/>
          <p14:tracePt t="172956" x="7073900" y="5702300"/>
          <p14:tracePt t="172960" x="7058025" y="5770563"/>
          <p14:tracePt t="172989" x="7040563" y="5897563"/>
          <p14:tracePt t="172992" x="7040563" y="5943600"/>
          <p14:tracePt t="173022" x="7040563" y="6070600"/>
          <p14:tracePt t="173025" x="7040563" y="6099175"/>
          <p14:tracePt t="173056" x="7040563" y="6216650"/>
          <p14:tracePt t="173089" x="7040563" y="6265863"/>
          <p14:tracePt t="173122" x="7040563" y="6276975"/>
          <p14:tracePt t="173186" x="7040563" y="6272213"/>
          <p14:tracePt t="173202" x="7040563" y="6243638"/>
          <p14:tracePt t="173225" x="7040563" y="6121400"/>
          <p14:tracePt t="173258" x="7040563" y="5915025"/>
          <p14:tracePt t="173265" x="7040563" y="5848350"/>
          <p14:tracePt t="173291" x="7040563" y="5724525"/>
          <p14:tracePt t="173324" x="7051675" y="5529263"/>
          <p14:tracePt t="173332" x="7069138" y="5495925"/>
          <p14:tracePt t="173338" x="7069138" y="5468938"/>
          <p14:tracePt t="173358" x="7102475" y="5424488"/>
          <p14:tracePt t="173363" x="7113588" y="5380038"/>
          <p14:tracePt t="173368" x="7113588" y="5367338"/>
          <p14:tracePt t="173391" x="7129463" y="5329238"/>
          <p14:tracePt t="173396" x="7140575" y="5284788"/>
          <p14:tracePt t="173424" x="7169150" y="5211763"/>
          <p14:tracePt t="173429" x="7185025" y="5183188"/>
          <p14:tracePt t="173436" x="7185025" y="5172075"/>
          <p14:tracePt t="173458" x="7202488" y="5127625"/>
          <p14:tracePt t="173606" x="7202488" y="5138738"/>
          <p14:tracePt t="173623" x="7173913" y="5200650"/>
          <p14:tracePt t="173633" x="7173913" y="5229225"/>
          <p14:tracePt t="173657" x="7124700" y="5435600"/>
          <p14:tracePt t="173663" x="7091363" y="5468938"/>
          <p14:tracePt t="173691" x="7073900" y="5630863"/>
          <p14:tracePt t="173696" x="7058025" y="5702300"/>
          <p14:tracePt t="173703" x="7058025" y="5748338"/>
          <p14:tracePt t="173726" x="7046913" y="5859463"/>
          <p14:tracePt t="173758" x="7046913" y="5970588"/>
          <p14:tracePt t="173765" x="7046913" y="5988050"/>
          <p14:tracePt t="173791" x="7046913" y="6026150"/>
          <p14:tracePt t="173825" x="7046913" y="6037263"/>
          <p14:tracePt t="174390" x="7029450" y="6048375"/>
          <p14:tracePt t="174406" x="7018338" y="6048375"/>
          <p14:tracePt t="174438" x="7007225" y="6043613"/>
          <p14:tracePt t="174471" x="6996113" y="6032500"/>
          <p14:tracePt t="174492" x="6996113" y="6015038"/>
          <p14:tracePt t="174526" x="6951663" y="5976938"/>
          <p14:tracePt t="174558" x="6951663" y="5859463"/>
          <p14:tracePt t="174592" x="6951663" y="5675313"/>
          <p14:tracePt t="174598" x="6951663" y="5646738"/>
          <p14:tracePt t="174624" x="6951663" y="5518150"/>
          <p14:tracePt t="174629" x="6962775" y="5473700"/>
          <p14:tracePt t="174658" x="6978650" y="5362575"/>
          <p14:tracePt t="174663" x="7007225" y="5334000"/>
          <p14:tracePt t="174669" x="7007225" y="5307013"/>
          <p14:tracePt t="174692" x="7040563" y="5245100"/>
          <p14:tracePt t="174696" x="7040563" y="5229225"/>
          <p14:tracePt t="174701" x="7051675" y="5218113"/>
          <p14:tracePt t="174724" x="7096125" y="5138738"/>
          <p14:tracePt t="174729" x="7113588" y="5127625"/>
          <p14:tracePt t="174758" x="7135813" y="5060950"/>
          <p14:tracePt t="174902" x="7135813" y="5083175"/>
          <p14:tracePt t="174910" x="7129463" y="5094288"/>
          <p14:tracePt t="174924" x="7080250" y="5160963"/>
          <p14:tracePt t="174928" x="7080250" y="5172075"/>
          <p14:tracePt t="174958" x="7013575" y="5380038"/>
          <p14:tracePt t="174968" x="6996113" y="5451475"/>
          <p14:tracePt t="174991" x="6945313" y="5580063"/>
          <p14:tracePt t="175025" x="6945313" y="5657850"/>
          <p14:tracePt t="175030" x="6945313" y="5686425"/>
          <p14:tracePt t="175058" x="6945313" y="5713413"/>
          <p14:tracePt t="175204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http://www.bvk.cz/images/367/4-portal-stoly-nasosky-i-brezovskeho-vodovodu.jpeg">
            <a:extLst>
              <a:ext uri="{FF2B5EF4-FFF2-40B4-BE49-F238E27FC236}">
                <a16:creationId xmlns:a16="http://schemas.microsoft.com/office/drawing/2014/main" id="{1F071723-598A-1203-171B-C66523AAF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51" y="0"/>
            <a:ext cx="9384751" cy="70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5B7F56DD-E950-F836-D888-2B5F7AD0CEA4}"/>
              </a:ext>
            </a:extLst>
          </p:cNvPr>
          <p:cNvSpPr txBox="1">
            <a:spLocks/>
          </p:cNvSpPr>
          <p:nvPr/>
        </p:nvSpPr>
        <p:spPr>
          <a:xfrm>
            <a:off x="683568" y="260648"/>
            <a:ext cx="8352928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b="1" kern="100" dirty="0">
                <a:solidFill>
                  <a:schemeClr val="bg1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Zdroj podzemních vod pro Brno</a:t>
            </a:r>
            <a:endParaRPr lang="cs-CZ" sz="3600" b="1" kern="100" dirty="0">
              <a:solidFill>
                <a:schemeClr val="bg1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ástupný objekt pre obsah 3">
            <a:extLst>
              <a:ext uri="{FF2B5EF4-FFF2-40B4-BE49-F238E27FC236}">
                <a16:creationId xmlns:a16="http://schemas.microsoft.com/office/drawing/2014/main" id="{1388758E-07D4-E566-382C-6FC2DAC70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82715" y="3140968"/>
            <a:ext cx="3816424" cy="3758377"/>
          </a:xfrm>
          <a:solidFill>
            <a:srgbClr val="FFFFFF">
              <a:alpha val="60000"/>
            </a:srgbClr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cs-CZ" sz="1600" b="1" dirty="0"/>
              <a:t>Březová nad Svitavou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cs-CZ" sz="1600" dirty="0"/>
              <a:t>podzemní voda z j. části svitavského zvodněného systému české křídové pánve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cs-CZ" sz="1600" dirty="0"/>
              <a:t>zajišťuje přibližně 85 % vody pro Brno a okolí (800 L/s), vydatnost až 1200 L/s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cs-CZ" sz="1600" dirty="0"/>
              <a:t>velmi kvalitní zdroj vody bez nutnosti úpravy, pouze se dezinfikuje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cs-CZ" sz="1600" dirty="0"/>
              <a:t>vyvážený obsah minerálních látek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cs-CZ" sz="1600" dirty="0"/>
              <a:t>I. </a:t>
            </a:r>
            <a:r>
              <a:rPr lang="cs-CZ" sz="1600" dirty="0" err="1"/>
              <a:t>březovský</a:t>
            </a:r>
            <a:r>
              <a:rPr lang="cs-CZ" sz="1600" dirty="0"/>
              <a:t> vodovod –zbudován v roku 1913; délka 57 km, přítok samospádem – převýšení 67 m 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cs-CZ" sz="1600" dirty="0"/>
              <a:t>II. </a:t>
            </a:r>
            <a:r>
              <a:rPr lang="cs-CZ" sz="1600" dirty="0" err="1"/>
              <a:t>březovský</a:t>
            </a:r>
            <a:r>
              <a:rPr lang="cs-CZ" sz="1600" dirty="0"/>
              <a:t> vodovod zbudován v roku 1975</a:t>
            </a:r>
          </a:p>
        </p:txBody>
      </p:sp>
      <p:pic>
        <p:nvPicPr>
          <p:cNvPr id="15" name="Obrázok 9" descr="Obrázok, na ktorom je stena, tehla, budova, vnútri&#10;&#10;Automaticky generovaný popis">
            <a:extLst>
              <a:ext uri="{FF2B5EF4-FFF2-40B4-BE49-F238E27FC236}">
                <a16:creationId xmlns:a16="http://schemas.microsoft.com/office/drawing/2014/main" id="{29415AB6-E0EB-899E-BFC1-B6016A2FEA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07" y="4602068"/>
            <a:ext cx="3190255" cy="2330605"/>
          </a:xfrm>
          <a:prstGeom prst="rect">
            <a:avLst/>
          </a:prstGeom>
        </p:spPr>
      </p:pic>
      <p:sp>
        <p:nvSpPr>
          <p:cNvPr id="17" name="BlokTextu 11">
            <a:extLst>
              <a:ext uri="{FF2B5EF4-FFF2-40B4-BE49-F238E27FC236}">
                <a16:creationId xmlns:a16="http://schemas.microsoft.com/office/drawing/2014/main" id="{6E03A56C-F3A5-DFE7-D8BA-CC9398BD651A}"/>
              </a:ext>
            </a:extLst>
          </p:cNvPr>
          <p:cNvSpPr txBox="1"/>
          <p:nvPr/>
        </p:nvSpPr>
        <p:spPr>
          <a:xfrm>
            <a:off x="3779912" y="6683321"/>
            <a:ext cx="3403264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900" dirty="0"/>
              <a:t>Štola násosky I. Březovského vodovodu (bvk.cz)</a:t>
            </a:r>
          </a:p>
        </p:txBody>
      </p:sp>
      <p:pic>
        <p:nvPicPr>
          <p:cNvPr id="20" name="Zvuk 19">
            <a:hlinkClick r:id="" action="ppaction://media"/>
            <a:extLst>
              <a:ext uri="{FF2B5EF4-FFF2-40B4-BE49-F238E27FC236}">
                <a16:creationId xmlns:a16="http://schemas.microsoft.com/office/drawing/2014/main" id="{543924B1-C8DB-9FE9-221F-F62E5262A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31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3016"/>
    </mc:Choice>
    <mc:Fallback xmlns="">
      <p:transition advTm="22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646" x="4513263" y="3944938"/>
          <p14:tracePt t="67779" x="4513263" y="3917950"/>
          <p14:tracePt t="67789" x="4513263" y="3906838"/>
          <p14:tracePt t="67794" x="4524375" y="3860800"/>
          <p14:tracePt t="67805" x="4524375" y="3849688"/>
          <p14:tracePt t="67822" x="4552950" y="3771900"/>
          <p14:tracePt t="67828" x="4552950" y="3749675"/>
          <p14:tracePt t="67834" x="4552950" y="3733800"/>
          <p14:tracePt t="67856" x="4602163" y="3643313"/>
          <p14:tracePt t="67860" x="4619625" y="3594100"/>
          <p14:tracePt t="67889" x="4646613" y="3454400"/>
          <p14:tracePt t="67923" x="4664075" y="3308350"/>
          <p14:tracePt t="67956" x="4686300" y="3259138"/>
          <p14:tracePt t="67963" x="4686300" y="3248025"/>
          <p14:tracePt t="67971" x="4686300" y="3230563"/>
          <p14:tracePt t="67989" x="4703763" y="3175000"/>
          <p14:tracePt t="68022" x="4730750" y="3135313"/>
          <p14:tracePt t="68067" x="4725988" y="3124200"/>
          <p14:tracePt t="68090" x="4708525" y="3159125"/>
          <p14:tracePt t="68123" x="4641850" y="3387725"/>
          <p14:tracePt t="68130" x="4630738" y="3436938"/>
          <p14:tracePt t="68156" x="4591050" y="3621088"/>
          <p14:tracePt t="68190" x="4591050" y="3771900"/>
          <p14:tracePt t="68223" x="4591050" y="3800475"/>
          <p14:tracePt t="68322" x="4591050" y="3789363"/>
          <p14:tracePt t="68331" x="4591050" y="3733800"/>
          <p14:tracePt t="68356" x="4619625" y="3565525"/>
          <p14:tracePt t="68389" x="4675188" y="3303588"/>
          <p14:tracePt t="68395" x="4675188" y="3252788"/>
          <p14:tracePt t="68423" x="4703763" y="3130550"/>
          <p14:tracePt t="68456" x="4737100" y="3113088"/>
          <p14:tracePt t="68519" x="4737100" y="3135313"/>
          <p14:tracePt t="68527" x="4737100" y="3225800"/>
          <p14:tracePt t="68558" x="4737100" y="3470275"/>
          <p14:tracePt t="68590" x="4725988" y="3627438"/>
          <p14:tracePt t="68623" x="4714875" y="3683000"/>
          <p14:tracePt t="68727" x="4714875" y="3676650"/>
          <p14:tracePt t="68743" x="4714875" y="3649663"/>
          <p14:tracePt t="68756" x="4714875" y="3621088"/>
          <p14:tracePt t="68760" x="4714875" y="3594100"/>
          <p14:tracePt t="68789" x="4714875" y="3436938"/>
          <p14:tracePt t="68823" x="4714875" y="3376613"/>
          <p14:tracePt t="68856" x="4714875" y="3359150"/>
          <p14:tracePt t="68919" x="4697413" y="3348038"/>
          <p14:tracePt t="68935" x="4686300" y="3348038"/>
          <p14:tracePt t="68956" x="4670425" y="3421063"/>
          <p14:tracePt t="68960" x="4657725" y="3432175"/>
          <p14:tracePt t="68989" x="4641850" y="3627438"/>
          <p14:tracePt t="68995" x="4641850" y="3660775"/>
          <p14:tracePt t="69000" x="4608513" y="3711575"/>
          <p14:tracePt t="69023" x="4608513" y="3800475"/>
          <p14:tracePt t="69057" x="4608513" y="3811588"/>
          <p14:tracePt t="69191" x="4608513" y="3771900"/>
          <p14:tracePt t="69199" x="4608513" y="3727450"/>
          <p14:tracePt t="69223" x="4619625" y="3598863"/>
          <p14:tracePt t="69232" x="4630738" y="3571875"/>
          <p14:tracePt t="69255" x="4646613" y="3465513"/>
          <p14:tracePt t="69289" x="4675188" y="3398838"/>
          <p14:tracePt t="69365" x="4675188" y="3421063"/>
          <p14:tracePt t="69374" x="4675188" y="3470275"/>
          <p14:tracePt t="69384" x="4675188" y="3514725"/>
          <p14:tracePt t="69418" x="4675188" y="3665538"/>
          <p14:tracePt t="69420" x="4664075" y="3733800"/>
          <p14:tracePt t="69452" x="4652963" y="3744913"/>
          <p14:tracePt t="69486" x="4652963" y="3711575"/>
          <p14:tracePt t="69519" x="4652963" y="3527425"/>
          <p14:tracePt t="69553" x="4652963" y="3454400"/>
          <p14:tracePt t="69607" x="4641850" y="3443288"/>
          <p14:tracePt t="69639" x="4608513" y="3481388"/>
          <p14:tracePt t="69656" x="4608513" y="3503613"/>
          <p14:tracePt t="69689" x="4608513" y="3532188"/>
          <p14:tracePt t="69720" x="0" y="0"/>
        </p14:tracePtLst>
        <p14:tracePtLst>
          <p14:tracePt t="70384" x="7091363" y="6249988"/>
          <p14:tracePt t="70471" x="7107238" y="6249988"/>
          <p14:tracePt t="70479" x="7118350" y="6243638"/>
          <p14:tracePt t="70490" x="7146925" y="6216650"/>
          <p14:tracePt t="70496" x="7180263" y="6183313"/>
          <p14:tracePt t="70522" x="7380288" y="6037263"/>
          <p14:tracePt t="70528" x="7415213" y="6003925"/>
          <p14:tracePt t="70556" x="7548563" y="5919788"/>
          <p14:tracePt t="70561" x="7559675" y="5908675"/>
          <p14:tracePt t="70590" x="7659688" y="5826125"/>
          <p14:tracePt t="70622" x="7681913" y="5786438"/>
          <p14:tracePt t="70666" x="7637463" y="5815013"/>
          <p14:tracePt t="70689" x="7599363" y="5886450"/>
          <p14:tracePt t="70694" x="7564438" y="5937250"/>
          <p14:tracePt t="70722" x="7481888" y="6081713"/>
          <p14:tracePt t="70728" x="7470775" y="6099175"/>
          <p14:tracePt t="70733" x="7453313" y="6143625"/>
          <p14:tracePt t="70756" x="7442200" y="6183313"/>
          <p14:tracePt t="70761" x="7442200" y="6199188"/>
          <p14:tracePt t="70967" x="7426325" y="6199188"/>
          <p14:tracePt t="70975" x="7415213" y="6188075"/>
          <p14:tracePt t="70989" x="7404100" y="6176963"/>
          <p14:tracePt t="70993" x="7375525" y="6161088"/>
          <p14:tracePt t="70998" x="7364413" y="6149975"/>
          <p14:tracePt t="71022" x="7319963" y="6099175"/>
          <p14:tracePt t="71056" x="7253288" y="6026150"/>
          <p14:tracePt t="71062" x="7242175" y="6015038"/>
          <p14:tracePt t="71089" x="7151688" y="5954713"/>
          <p14:tracePt t="71095" x="7118350" y="5937250"/>
          <p14:tracePt t="71122" x="7080250" y="5915025"/>
          <p14:tracePt t="71126" x="7069138" y="5903913"/>
          <p14:tracePt t="71154" x="7040563" y="5830888"/>
          <p14:tracePt t="71159" x="7040563" y="5819775"/>
          <p14:tracePt t="71187" x="7040563" y="5808663"/>
          <p14:tracePt t="71270" x="7040563" y="5815013"/>
          <p14:tracePt t="71278" x="7040563" y="5859463"/>
          <p14:tracePt t="71287" x="7040563" y="5926138"/>
          <p14:tracePt t="71322" x="7040563" y="6132513"/>
          <p14:tracePt t="71328" x="7040563" y="6199188"/>
          <p14:tracePt t="71334" x="7051675" y="6265863"/>
          <p14:tracePt t="71356" x="7124700" y="6416675"/>
          <p14:tracePt t="71361" x="7162800" y="6489700"/>
          <p14:tracePt t="71389" x="7196138" y="6596063"/>
          <p14:tracePt t="71395" x="7196138" y="6611938"/>
          <p14:tracePt t="71400" x="7208838" y="6623050"/>
          <p14:tracePt t="71580" x="7219950" y="6623050"/>
          <p14:tracePt t="71595" x="7219950" y="6600825"/>
          <p14:tracePt t="71622" x="7280275" y="6489700"/>
          <p14:tracePt t="71629" x="7280275" y="6423025"/>
          <p14:tracePt t="71635" x="7297738" y="6372225"/>
          <p14:tracePt t="71656" x="7364413" y="6272213"/>
          <p14:tracePt t="71660" x="7397750" y="6221413"/>
          <p14:tracePt t="71664" x="7437438" y="6154738"/>
          <p14:tracePt t="71687" x="7453313" y="6037263"/>
          <p14:tracePt t="71691" x="7453313" y="5988050"/>
          <p14:tracePt t="71721" x="7470775" y="5797550"/>
          <p14:tracePt t="71754" x="7481888" y="5697538"/>
          <p14:tracePt t="71787" x="7481888" y="5630863"/>
          <p14:tracePt t="71821" x="7497763" y="5546725"/>
          <p14:tracePt t="71854" x="7508875" y="5507038"/>
          <p14:tracePt t="71887" x="7537450" y="5468938"/>
          <p14:tracePt t="71920" x="7564438" y="5429250"/>
          <p14:tracePt t="71954" x="7564438" y="5418138"/>
          <p14:tracePt t="72059" x="7575550" y="5440363"/>
          <p14:tracePt t="72067" x="7593013" y="5468938"/>
          <p14:tracePt t="72090" x="7593013" y="5675313"/>
          <p14:tracePt t="72124" x="7593013" y="5919788"/>
          <p14:tracePt t="72130" x="7593013" y="6010275"/>
          <p14:tracePt t="72155" x="7610475" y="6261100"/>
          <p14:tracePt t="72187" x="7654925" y="6461125"/>
          <p14:tracePt t="72303" x="7654925" y="6438900"/>
          <p14:tracePt t="72311" x="7654925" y="6411913"/>
          <p14:tracePt t="72323" x="7654925" y="6383338"/>
          <p14:tracePt t="72327" x="7654925" y="6367463"/>
          <p14:tracePt t="72353" x="7654925" y="6283325"/>
          <p14:tracePt t="72358" x="7654925" y="6254750"/>
          <p14:tracePt t="72387" x="7654925" y="6132513"/>
          <p14:tracePt t="72390" x="7654925" y="6081713"/>
          <p14:tracePt t="72421" x="7654925" y="5970588"/>
          <p14:tracePt t="72453" x="7654925" y="5853113"/>
          <p14:tracePt t="72487" x="7699375" y="5741988"/>
          <p14:tracePt t="72520" x="7715250" y="5586413"/>
          <p14:tracePt t="72524" x="7715250" y="5575300"/>
          <p14:tracePt t="72553" x="7715250" y="5546725"/>
          <p14:tracePt t="72557" x="7726363" y="5535613"/>
          <p14:tracePt t="72587" x="7726363" y="5518150"/>
          <p14:tracePt t="72811" x="7737475" y="5518150"/>
          <p14:tracePt t="72827" x="7737475" y="5540375"/>
          <p14:tracePt t="72835" x="7777163" y="5613400"/>
          <p14:tracePt t="72856" x="7777163" y="5748338"/>
          <p14:tracePt t="72861" x="7794625" y="5797550"/>
          <p14:tracePt t="72887" x="7794625" y="5976938"/>
          <p14:tracePt t="72892" x="7794625" y="6043613"/>
          <p14:tracePt t="72920" x="7810500" y="6276975"/>
          <p14:tracePt t="72954" x="7810500" y="6316663"/>
          <p14:tracePt t="73017" x="7810500" y="6311900"/>
          <p14:tracePt t="73026" x="7810500" y="6283325"/>
          <p14:tracePt t="73054" x="7810500" y="6210300"/>
          <p14:tracePt t="73058" x="7777163" y="6143625"/>
          <p14:tracePt t="73087" x="7777163" y="6115050"/>
          <p14:tracePt t="73091" x="7777163" y="6070600"/>
          <p14:tracePt t="73121" x="7766050" y="5992813"/>
          <p14:tracePt t="73154" x="7766050" y="5908675"/>
          <p14:tracePt t="73188" x="7766050" y="5815013"/>
          <p14:tracePt t="73193" x="7766050" y="5786438"/>
          <p14:tracePt t="73220" x="7766050" y="5675313"/>
          <p14:tracePt t="73225" x="7766050" y="5635625"/>
          <p14:tracePt t="73254" x="7766050" y="5546725"/>
          <p14:tracePt t="73258" x="7766050" y="5518150"/>
          <p14:tracePt t="73288" x="7770813" y="5462588"/>
          <p14:tracePt t="73321" x="7770813" y="5424488"/>
          <p14:tracePt t="73354" x="7770813" y="5402263"/>
          <p14:tracePt t="73466" x="7770813" y="5435600"/>
          <p14:tracePt t="73474" x="7788275" y="5484813"/>
          <p14:tracePt t="73487" x="7788275" y="5535613"/>
          <p14:tracePt t="73491" x="7788275" y="5580063"/>
          <p14:tracePt t="73521" x="7788275" y="5830888"/>
          <p14:tracePt t="73554" x="7788275" y="6043613"/>
          <p14:tracePt t="73588" x="7788275" y="6092825"/>
          <p14:tracePt t="73620" x="7788275" y="6103938"/>
          <p14:tracePt t="73995" x="7788275" y="6099175"/>
          <p14:tracePt t="74003" x="7788275" y="6088063"/>
          <p14:tracePt t="74022" x="7788275" y="6048375"/>
          <p14:tracePt t="74057" x="7788275" y="5881688"/>
          <p14:tracePt t="74061" x="7788275" y="5830888"/>
          <p14:tracePt t="74067" x="7788275" y="5786438"/>
          <p14:tracePt t="74090" x="7788275" y="5713413"/>
          <p14:tracePt t="74123" x="7788275" y="5653088"/>
          <p14:tracePt t="74267" x="7788275" y="5657850"/>
          <p14:tracePt t="74275" x="7788275" y="5668963"/>
          <p14:tracePt t="74290" x="7788275" y="5724525"/>
          <p14:tracePt t="74323" x="7788275" y="5842000"/>
          <p14:tracePt t="74332" x="7805738" y="5870575"/>
          <p14:tracePt t="74356" x="7805738" y="6032500"/>
          <p14:tracePt t="74362" x="7805738" y="6059488"/>
          <p14:tracePt t="74389" x="7805738" y="6283325"/>
          <p14:tracePt t="74394" x="7805738" y="6334125"/>
          <p14:tracePt t="74423" x="7805738" y="6416675"/>
          <p14:tracePt t="74429" x="7805738" y="6445250"/>
          <p14:tracePt t="74435" x="7805738" y="6456363"/>
          <p14:tracePt t="74543" x="7805738" y="6438900"/>
          <p14:tracePt t="74552" x="7794625" y="6423025"/>
          <p14:tracePt t="74562" x="7794625" y="6411913"/>
          <p14:tracePt t="74590" x="7748588" y="6311900"/>
          <p14:tracePt t="74623" x="7721600" y="6161088"/>
          <p14:tracePt t="74630" x="7721600" y="6127750"/>
          <p14:tracePt t="74656" x="7721600" y="6103938"/>
          <p14:tracePt t="74661" x="7721600" y="6092825"/>
          <p14:tracePt t="74689" x="7721600" y="6037263"/>
          <p14:tracePt t="74695" x="7721600" y="6010275"/>
          <p14:tracePt t="74704" x="7721600" y="5965825"/>
          <p14:tracePt t="74723" x="7721600" y="5919788"/>
          <p14:tracePt t="74727" x="7721600" y="5892800"/>
          <p14:tracePt t="74756" x="7721600" y="5808663"/>
          <p14:tracePt t="74761" x="7721600" y="5792788"/>
          <p14:tracePt t="74789" x="7721600" y="5753100"/>
          <p14:tracePt t="74976" x="7721600" y="5764213"/>
          <p14:tracePt t="74985" x="7721600" y="5775325"/>
          <p14:tracePt t="75647" x="7721600" y="5770563"/>
          <p14:tracePt t="75655" x="7721600" y="5741988"/>
          <p14:tracePt t="75689" x="7721600" y="5713413"/>
          <p14:tracePt t="75722" x="7721600" y="5657850"/>
          <p14:tracePt t="75756" x="7726363" y="5646738"/>
          <p14:tracePt t="75761" x="7726363" y="5635625"/>
          <p14:tracePt t="75951" x="7754938" y="5675313"/>
          <p14:tracePt t="75959" x="7766050" y="5686425"/>
          <p14:tracePt t="75991" x="7854950" y="5988050"/>
          <p14:tracePt t="76023" x="7927975" y="6243638"/>
          <p14:tracePt t="76056" x="7939088" y="6350000"/>
          <p14:tracePt t="76159" x="7916863" y="6327775"/>
          <p14:tracePt t="76169" x="7905750" y="6316663"/>
          <p14:tracePt t="76189" x="7905750" y="6272213"/>
          <p14:tracePt t="76193" x="7866063" y="6205538"/>
          <p14:tracePt t="76198" x="7866063" y="6176963"/>
          <p14:tracePt t="76223" x="7821613" y="6065838"/>
          <p14:tracePt t="76256" x="7766050" y="5976938"/>
          <p14:tracePt t="76263" x="7766050" y="5948363"/>
          <p14:tracePt t="76288" x="7737475" y="5908675"/>
          <p14:tracePt t="76293" x="7737475" y="5897563"/>
          <p14:tracePt t="76320" x="7710488" y="5826125"/>
          <p14:tracePt t="76354" x="7666038" y="5748338"/>
          <p14:tracePt t="76359" x="7666038" y="5735638"/>
          <p14:tracePt t="76387" x="7626350" y="5708650"/>
          <p14:tracePt t="76422" x="7615238" y="5691188"/>
          <p14:tracePt t="76454" x="7604125" y="5641975"/>
          <p14:tracePt t="76487" x="7586663" y="5630863"/>
          <p14:tracePt t="76521" x="7575550" y="5630863"/>
          <p14:tracePt t="76554" x="7548563" y="5830888"/>
          <p14:tracePt t="76559" x="7548563" y="5897563"/>
          <p14:tracePt t="76587" x="7548563" y="6172200"/>
          <p14:tracePt t="76590" x="7559675" y="6265863"/>
          <p14:tracePt t="76621" x="7610475" y="6434138"/>
          <p14:tracePt t="76655" x="7610475" y="6450013"/>
          <p14:tracePt t="76688" x="7610475" y="6438900"/>
          <p14:tracePt t="76720" x="7610475" y="6356350"/>
          <p14:tracePt t="76754" x="7564438" y="6199188"/>
          <p14:tracePt t="76758" x="7553325" y="6188075"/>
          <p14:tracePt t="76787" x="7497763" y="6043613"/>
          <p14:tracePt t="76791" x="7464425" y="5981700"/>
          <p14:tracePt t="76821" x="7404100" y="5819775"/>
          <p14:tracePt t="76854" x="7358063" y="5792788"/>
          <p14:tracePt t="76894" x="7346950" y="5792788"/>
          <p14:tracePt t="76921" x="7331075" y="5859463"/>
          <p14:tracePt t="76955" x="7331075" y="6070600"/>
          <p14:tracePt t="76959" x="7331075" y="6161088"/>
          <p14:tracePt t="76987" x="7331075" y="6305550"/>
          <p14:tracePt t="76991" x="7331075" y="6350000"/>
          <p14:tracePt t="77021" x="7331075" y="6400800"/>
          <p14:tracePt t="77128" x="7331075" y="6394450"/>
          <p14:tracePt t="77143" x="7331075" y="6334125"/>
          <p14:tracePt t="77155" x="7319963" y="6305550"/>
          <p14:tracePt t="77159" x="7286625" y="6272213"/>
          <p14:tracePt t="77187" x="7258050" y="6165850"/>
          <p14:tracePt t="77191" x="7224713" y="6132513"/>
          <p14:tracePt t="77221" x="7146925" y="5992813"/>
          <p14:tracePt t="77230" x="7135813" y="5976938"/>
          <p14:tracePt t="77253" x="7073900" y="5937250"/>
          <p14:tracePt t="77302" x="7062788" y="5943600"/>
          <p14:tracePt t="77320" x="7062788" y="5988050"/>
          <p14:tracePt t="77354" x="7062788" y="6283325"/>
          <p14:tracePt t="77357" x="7062788" y="6350000"/>
          <p14:tracePt t="77387" x="7091363" y="6556375"/>
          <p14:tracePt t="77391" x="7107238" y="6584950"/>
          <p14:tracePt t="77511" x="7107238" y="6578600"/>
          <p14:tracePt t="77531" x="7085013" y="6567488"/>
          <p14:tracePt t="77538" x="7073900" y="6567488"/>
          <p14:tracePt t="77658" x="7073900" y="6551613"/>
          <p14:tracePt t="77673" x="0" y="0"/>
        </p14:tracePtLst>
        <p14:tracePtLst>
          <p14:tracePt t="83260" x="7508875" y="6210300"/>
          <p14:tracePt t="83269" x="7526338" y="6210300"/>
          <p14:tracePt t="83289" x="7537450" y="6210300"/>
          <p14:tracePt t="83293" x="7548563" y="6210300"/>
          <p14:tracePt t="83300" x="7559675" y="6210300"/>
          <p14:tracePt t="83323" x="7648575" y="6210300"/>
          <p14:tracePt t="83329" x="7659688" y="6210300"/>
          <p14:tracePt t="83356" x="7699375" y="6210300"/>
          <p14:tracePt t="83363" x="7726363" y="6210300"/>
          <p14:tracePt t="83390" x="7799388" y="6172200"/>
          <p14:tracePt t="83396" x="7810500" y="6161088"/>
          <p14:tracePt t="83402" x="7821613" y="6143625"/>
          <p14:tracePt t="83422" x="7850188" y="6088063"/>
          <p14:tracePt t="83427" x="7850188" y="6043613"/>
          <p14:tracePt t="83456" x="7910513" y="5808663"/>
          <p14:tracePt t="83461" x="7910513" y="5748338"/>
          <p14:tracePt t="83490" x="7821613" y="5413375"/>
          <p14:tracePt t="83500" x="7777163" y="5311775"/>
          <p14:tracePt t="83523" x="7643813" y="5178425"/>
          <p14:tracePt t="83556" x="7537450" y="5083175"/>
          <p14:tracePt t="83562" x="7504113" y="5067300"/>
          <p14:tracePt t="83589" x="7364413" y="5067300"/>
          <p14:tracePt t="83597" x="7331075" y="5067300"/>
          <p14:tracePt t="83622" x="7280275" y="5067300"/>
          <p14:tracePt t="83627" x="7264400" y="5067300"/>
          <p14:tracePt t="83655" x="7231063" y="5078413"/>
          <p14:tracePt t="83660" x="7185025" y="5105400"/>
          <p14:tracePt t="83690" x="7158038" y="5207000"/>
          <p14:tracePt t="83723" x="7158038" y="5345113"/>
          <p14:tracePt t="83730" x="7158038" y="5367338"/>
          <p14:tracePt t="83756" x="7208838" y="5424488"/>
          <p14:tracePt t="83790" x="7231063" y="5451475"/>
          <p14:tracePt t="83827" x="7246938" y="5451475"/>
          <p14:tracePt t="83855" x="7275513" y="5262563"/>
          <p14:tracePt t="83857" x="0" y="0"/>
        </p14:tracePtLst>
        <p14:tracePtLst>
          <p14:tracePt t="84194" x="5010150" y="3956050"/>
          <p14:tracePt t="84200" x="5021263" y="3956050"/>
          <p14:tracePt t="84218" x="5043488" y="3956050"/>
          <p14:tracePt t="84251" x="5256213" y="3989388"/>
          <p14:tracePt t="84285" x="5651500" y="3989388"/>
          <p14:tracePt t="84319" x="5991225" y="3883025"/>
          <p14:tracePt t="84323" x="6002338" y="3871913"/>
          <p14:tracePt t="84353" x="6048375" y="3643313"/>
          <p14:tracePt t="84387" x="5902325" y="3225800"/>
          <p14:tracePt t="84419" x="5238750" y="2678113"/>
          <p14:tracePt t="84453" x="4435475" y="2393950"/>
          <p14:tracePt t="84456" x="4278313" y="2371725"/>
          <p14:tracePt t="84486" x="3944938" y="2349500"/>
          <p14:tracePt t="84489" x="3849688" y="2349500"/>
          <p14:tracePt t="84523" x="3687763" y="2478088"/>
          <p14:tracePt t="84556" x="3614738" y="2744788"/>
          <p14:tracePt t="84563" x="3598863" y="2795588"/>
          <p14:tracePt t="84589" x="3598863" y="3068638"/>
          <p14:tracePt t="84595" x="3598863" y="3135313"/>
          <p14:tracePt t="84622" x="3648075" y="3392488"/>
          <p14:tracePt t="84628" x="3687763" y="3465513"/>
          <p14:tracePt t="84634" x="3716338" y="3498850"/>
          <p14:tracePt t="84656" x="3805238" y="3605213"/>
          <p14:tracePt t="84661" x="3911600" y="3665538"/>
          <p14:tracePt t="84689" x="4129088" y="3778250"/>
          <p14:tracePt t="84694" x="4229100" y="3800475"/>
          <p14:tracePt t="84699" x="4324350" y="3816350"/>
          <p14:tracePt t="84723" x="4513263" y="3833813"/>
          <p14:tracePt t="84756" x="4608513" y="3833813"/>
          <p14:tracePt t="84762" x="4641850" y="3811588"/>
          <p14:tracePt t="84789" x="4781550" y="3627438"/>
          <p14:tracePt t="84795" x="4826000" y="3527425"/>
          <p14:tracePt t="84822" x="4914900" y="3325813"/>
          <p14:tracePt t="84828" x="4932363" y="3259138"/>
          <p14:tracePt t="84834" x="4970463" y="3159125"/>
          <p14:tracePt t="84855" x="4970463" y="3041650"/>
          <p14:tracePt t="84860" x="4970463" y="2990850"/>
          <p14:tracePt t="84886" x="4970463" y="2813050"/>
          <p14:tracePt t="84889" x="4970463" y="2784475"/>
          <p14:tracePt t="84923" x="4865688" y="2655888"/>
          <p14:tracePt t="84956" x="4725988" y="2549525"/>
          <p14:tracePt t="84962" x="4708525" y="2549525"/>
          <p14:tracePt t="84989" x="4591050" y="2549525"/>
          <p14:tracePt t="84994" x="4524375" y="2549525"/>
          <p14:tracePt t="85022" x="4306888" y="2655888"/>
          <p14:tracePt t="85028" x="4229100" y="2711450"/>
          <p14:tracePt t="85033" x="4178300" y="2762250"/>
          <p14:tracePt t="85057" x="4122738" y="2935288"/>
          <p14:tracePt t="85061" x="4100513" y="3001963"/>
          <p14:tracePt t="85065" x="4083050" y="3068638"/>
          <p14:tracePt t="85089" x="4067175" y="3259138"/>
          <p14:tracePt t="85094" x="4067175" y="3325813"/>
          <p14:tracePt t="85123" x="4078288" y="3643313"/>
          <p14:tracePt t="85130" x="4117975" y="3716338"/>
          <p14:tracePt t="85156" x="4329113" y="3911600"/>
          <p14:tracePt t="85161" x="4429125" y="3951288"/>
          <p14:tracePt t="85189" x="4641850" y="4006850"/>
          <p14:tracePt t="85194" x="4741863" y="4022725"/>
          <p14:tracePt t="85222" x="4987925" y="4022725"/>
          <p14:tracePt t="85229" x="5083175" y="4022725"/>
          <p14:tracePt t="85234" x="5176838" y="4011613"/>
          <p14:tracePt t="85244" x="5243513" y="3989388"/>
          <p14:tracePt t="85253" x="5345113" y="3951288"/>
          <p14:tracePt t="85256" x="5451475" y="3889375"/>
          <p14:tracePt t="85287" x="5562600" y="3789363"/>
          <p14:tracePt t="85290" x="5595938" y="3738563"/>
          <p14:tracePt t="85321" x="5651500" y="3436938"/>
          <p14:tracePt t="85354" x="5622925" y="3181350"/>
          <p14:tracePt t="85387" x="5360988" y="2840038"/>
          <p14:tracePt t="85420" x="5054600" y="2655888"/>
          <p14:tracePt t="85424" x="5043488" y="2655888"/>
          <p14:tracePt t="85454" x="4887913" y="2655888"/>
          <p14:tracePt t="85457" x="4792663" y="2689225"/>
          <p14:tracePt t="85487" x="4597400" y="2901950"/>
          <p14:tracePt t="85490" x="4557713" y="3001963"/>
          <p14:tracePt t="85523" x="4468813" y="3270250"/>
          <p14:tracePt t="85529" x="4468813" y="3336925"/>
          <p14:tracePt t="85556" x="4468813" y="3476625"/>
          <p14:tracePt t="85589" x="4546600" y="3716338"/>
          <p14:tracePt t="85595" x="4579938" y="3767138"/>
          <p14:tracePt t="85624" x="4730750" y="3883025"/>
          <p14:tracePt t="85630" x="4781550" y="3900488"/>
          <p14:tracePt t="85656" x="4892675" y="3929063"/>
          <p14:tracePt t="85661" x="4921250" y="3929063"/>
          <p14:tracePt t="85687" x="5083175" y="3929063"/>
          <p14:tracePt t="85690" x="5099050" y="3929063"/>
          <p14:tracePt t="85721" x="5356225" y="3727450"/>
          <p14:tracePt t="85754" x="5534025" y="3576638"/>
          <p14:tracePt t="85787" x="5589588" y="3425825"/>
          <p14:tracePt t="85823" x="5589588" y="3270250"/>
          <p14:tracePt t="85829" x="5589588" y="3181350"/>
          <p14:tracePt t="85835" x="5562600" y="3152775"/>
          <p14:tracePt t="85856" x="5478463" y="3046413"/>
          <p14:tracePt t="85861" x="5427663" y="3013075"/>
          <p14:tracePt t="85890" x="5305425" y="2901950"/>
          <p14:tracePt t="85925" x="5183188" y="2884488"/>
          <p14:tracePt t="85932" x="5154613" y="2884488"/>
          <p14:tracePt t="85956" x="5072063" y="2884488"/>
          <p14:tracePt t="85962" x="5014913" y="2951163"/>
          <p14:tracePt t="85987" x="4903788" y="3152775"/>
          <p14:tracePt t="86021" x="4870450" y="3470275"/>
          <p14:tracePt t="86025" x="4870450" y="3560763"/>
          <p14:tracePt t="86053" x="4870450" y="3767138"/>
          <p14:tracePt t="86057" x="4899025" y="3838575"/>
          <p14:tracePt t="86089" x="5072063" y="4124325"/>
          <p14:tracePt t="86122" x="5083175" y="4140200"/>
          <p14:tracePt t="86156" x="5110163" y="4140200"/>
          <p14:tracePt t="86161" x="5121275" y="4129088"/>
          <p14:tracePt t="86190" x="5194300" y="4062413"/>
          <p14:tracePt t="86223" x="5372100" y="3962400"/>
          <p14:tracePt t="86256" x="5473700" y="3878263"/>
          <p14:tracePt t="86262" x="5473700" y="3789363"/>
          <p14:tracePt t="86287" x="5522913" y="3638550"/>
          <p14:tracePt t="86321" x="5522913" y="3409950"/>
          <p14:tracePt t="86353" x="5427663" y="3163888"/>
          <p14:tracePt t="86357" x="5372100" y="3086100"/>
          <p14:tracePt t="86389" x="5060950" y="2828925"/>
          <p14:tracePt t="86423" x="4814888" y="2740025"/>
          <p14:tracePt t="86430" x="4748213" y="2722563"/>
          <p14:tracePt t="86456" x="4602163" y="2706688"/>
          <p14:tracePt t="86489" x="4491038" y="2706688"/>
          <p14:tracePt t="86496" x="4479925" y="2706688"/>
          <p14:tracePt t="86503" x="4451350" y="2706688"/>
          <p14:tracePt t="86512" x="4402138" y="2733675"/>
          <p14:tracePt t="86520" x="4391025" y="2744788"/>
          <p14:tracePt t="86553" x="4302125" y="2846388"/>
          <p14:tracePt t="86557" x="4284663" y="2917825"/>
          <p14:tracePt t="86586" x="4256088" y="3063875"/>
          <p14:tracePt t="86590" x="4256088" y="3152775"/>
          <p14:tracePt t="86620" x="4256088" y="3425825"/>
          <p14:tracePt t="86623" x="4256088" y="3521075"/>
          <p14:tracePt t="86653" x="4391025" y="3883025"/>
          <p14:tracePt t="86686" x="4641850" y="4275138"/>
          <p14:tracePt t="86722" x="4859338" y="4419600"/>
          <p14:tracePt t="86728" x="4870450" y="4419600"/>
          <p14:tracePt t="86756" x="4926013" y="4435475"/>
          <p14:tracePt t="86761" x="4937125" y="4435475"/>
          <p14:tracePt t="86768" x="4954588" y="4435475"/>
          <p14:tracePt t="86790" x="5037138" y="4424363"/>
          <p14:tracePt t="86823" x="5138738" y="4246563"/>
          <p14:tracePt t="86856" x="5183188" y="4140200"/>
          <p14:tracePt t="86889" x="5172075" y="4073525"/>
          <p14:tracePt t="86896" x="5160963" y="4044950"/>
          <p14:tracePt t="86901" x="0" y="0"/>
        </p14:tracePtLst>
        <p14:tracePtLst>
          <p14:tracePt t="87649" x="1038225" y="5837238"/>
          <p14:tracePt t="87735" x="1054100" y="5837238"/>
          <p14:tracePt t="87743" x="1120775" y="5837238"/>
          <p14:tracePt t="87757" x="1200150" y="5837238"/>
          <p14:tracePt t="87789" x="1466850" y="5837238"/>
          <p14:tracePt t="87823" x="1695450" y="5837238"/>
          <p14:tracePt t="87857" x="1830388" y="5848350"/>
          <p14:tracePt t="87890" x="1841500" y="5848350"/>
          <p14:tracePt t="88056" x="1835150" y="5842000"/>
          <p14:tracePt t="88727" x="1824038" y="5842000"/>
          <p14:tracePt t="88743" x="1797050" y="5842000"/>
          <p14:tracePt t="88755" x="1768475" y="5842000"/>
          <p14:tracePt t="88787" x="1635125" y="5864225"/>
          <p14:tracePt t="88819" x="0" y="0"/>
        </p14:tracePtLst>
        <p14:tracePtLst>
          <p14:tracePt t="91770" x="803275" y="6092825"/>
          <p14:tracePt t="91839" x="814388" y="6092825"/>
          <p14:tracePt t="91951" x="825500" y="6092825"/>
          <p14:tracePt t="91959" x="854075" y="6092825"/>
          <p14:tracePt t="91989" x="987425" y="6092825"/>
          <p14:tracePt t="92023" x="1009650" y="6092825"/>
          <p14:tracePt t="92056" x="1093788" y="6092825"/>
          <p14:tracePt t="92092" x="1116013" y="6092825"/>
          <p14:tracePt t="92097" x="1131888" y="6076950"/>
          <p14:tracePt t="92287" x="1143000" y="6065838"/>
          <p14:tracePt t="92303" x="1143000" y="6054725"/>
          <p14:tracePt t="92322" x="1120775" y="6054725"/>
          <p14:tracePt t="92328" x="1109663" y="6026150"/>
          <p14:tracePt t="92355" x="1060450" y="6026150"/>
          <p14:tracePt t="92391" x="1042988" y="6026150"/>
          <p14:tracePt t="92512" x="1042988" y="6032500"/>
          <p14:tracePt t="92527" x="1082675" y="6032500"/>
          <p14:tracePt t="92556" x="1271588" y="6099175"/>
          <p14:tracePt t="92562" x="1338263" y="6099175"/>
          <p14:tracePt t="92568" x="1406525" y="6115050"/>
          <p14:tracePt t="92589" x="1651000" y="6115050"/>
          <p14:tracePt t="92622" x="1763713" y="6115050"/>
          <p14:tracePt t="92657" x="1774825" y="6110288"/>
          <p14:tracePt t="92689" x="1774825" y="6070600"/>
          <p14:tracePt t="92695" x="1774825" y="6059488"/>
          <p14:tracePt t="92723" x="1739900" y="6059488"/>
          <p14:tracePt t="92728" x="1690688" y="6059488"/>
          <p14:tracePt t="92756" x="1590675" y="6059488"/>
          <p14:tracePt t="92762" x="1500188" y="6059488"/>
          <p14:tracePt t="92768" x="1450975" y="6059488"/>
          <p14:tracePt t="92787" x="1333500" y="6059488"/>
          <p14:tracePt t="92790" x="1304925" y="6059488"/>
          <p14:tracePt t="92821" x="1204913" y="6059488"/>
          <p14:tracePt t="92854" x="1087438" y="6059488"/>
          <p14:tracePt t="92887" x="1009650" y="6059488"/>
          <p14:tracePt t="92920" x="969963" y="6059488"/>
          <p14:tracePt t="92974" x="942975" y="6059488"/>
          <p14:tracePt t="92987" x="965200" y="6059488"/>
          <p14:tracePt t="92989" x="993775" y="6059488"/>
          <p14:tracePt t="93021" x="1189038" y="6059488"/>
          <p14:tracePt t="93053" x="1282700" y="6070600"/>
          <p14:tracePt t="94801" x="0" y="0"/>
        </p14:tracePtLst>
        <p14:tracePtLst>
          <p14:tracePt t="95930" x="5054600" y="4206875"/>
          <p14:tracePt t="95933" x="5072063" y="4206875"/>
          <p14:tracePt t="95970" x="5099050" y="4206875"/>
          <p14:tracePt t="95979" x="5110163" y="4206875"/>
          <p14:tracePt t="95987" x="5138738" y="4206875"/>
          <p14:tracePt t="96020" x="5294313" y="4184650"/>
          <p14:tracePt t="96025" x="5338763" y="4151313"/>
          <p14:tracePt t="96056" x="5495925" y="4033838"/>
          <p14:tracePt t="96061" x="5529263" y="3984625"/>
          <p14:tracePt t="96066" x="5562600" y="3911600"/>
          <p14:tracePt t="96089" x="5600700" y="3771900"/>
          <p14:tracePt t="96094" x="5618163" y="3705225"/>
          <p14:tracePt t="96123" x="5634038" y="3381375"/>
          <p14:tracePt t="96130" x="5634038" y="3336925"/>
          <p14:tracePt t="96156" x="5622925" y="3192463"/>
          <p14:tracePt t="96163" x="5589588" y="3119438"/>
          <p14:tracePt t="96190" x="5462588" y="2935288"/>
          <p14:tracePt t="96195" x="5356225" y="2873375"/>
          <p14:tracePt t="96222" x="5205413" y="2767013"/>
          <p14:tracePt t="96229" x="5110163" y="2711450"/>
          <p14:tracePt t="96237" x="5010150" y="2673350"/>
          <p14:tracePt t="96255" x="4837113" y="2617788"/>
          <p14:tracePt t="96259" x="4808538" y="2600325"/>
          <p14:tracePt t="96290" x="4703763" y="2582863"/>
          <p14:tracePt t="96323" x="4608513" y="2582863"/>
          <p14:tracePt t="96332" x="4579938" y="2582863"/>
          <p14:tracePt t="96356" x="4451350" y="2611438"/>
          <p14:tracePt t="96362" x="4357688" y="2644775"/>
          <p14:tracePt t="96389" x="4151313" y="2817813"/>
          <p14:tracePt t="96394" x="4117975" y="2868613"/>
          <p14:tracePt t="96404" x="4067175" y="2917825"/>
          <p14:tracePt t="96420" x="3956050" y="3024188"/>
          <p14:tracePt t="96454" x="3854450" y="3270250"/>
          <p14:tracePt t="96487" x="3783013" y="3549650"/>
          <p14:tracePt t="96491" x="3760788" y="3643313"/>
          <p14:tracePt t="96521" x="3743325" y="3833813"/>
          <p14:tracePt t="96554" x="3771900" y="4067175"/>
          <p14:tracePt t="96587" x="3989388" y="4302125"/>
          <p14:tracePt t="96620" x="4222750" y="4481513"/>
          <p14:tracePt t="96626" x="4273550" y="4514850"/>
          <p14:tracePt t="96653" x="4418013" y="4530725"/>
          <p14:tracePt t="96657" x="4486275" y="4530725"/>
          <p14:tracePt t="96687" x="4652963" y="4548188"/>
          <p14:tracePt t="96691" x="4664075" y="4548188"/>
          <p14:tracePt t="96722" x="4792663" y="4525963"/>
          <p14:tracePt t="96754" x="4954588" y="4391025"/>
          <p14:tracePt t="96786" x="5149850" y="4202113"/>
          <p14:tracePt t="96819" x="5232400" y="4000500"/>
          <p14:tracePt t="96852" x="5249863" y="3771900"/>
          <p14:tracePt t="96886" x="5199063" y="3498850"/>
          <p14:tracePt t="96889" x="5138738" y="3392488"/>
          <p14:tracePt t="96920" x="4965700" y="3219450"/>
          <p14:tracePt t="96953" x="4708525" y="3035300"/>
          <p14:tracePt t="96986" x="4524375" y="2917825"/>
          <p14:tracePt t="97019" x="4468813" y="2901950"/>
          <p14:tracePt t="97052" x="4429125" y="2901950"/>
          <p14:tracePt t="97086" x="4313238" y="2901950"/>
          <p14:tracePt t="97089" x="4267200" y="2901950"/>
          <p14:tracePt t="97120" x="4106863" y="3124200"/>
          <p14:tracePt t="97153" x="4038600" y="3343275"/>
          <p14:tracePt t="97186" x="4049713" y="3594100"/>
          <p14:tracePt t="97219" x="4229100" y="3849688"/>
          <p14:tracePt t="97252" x="4379913" y="4017963"/>
          <p14:tracePt t="97286" x="4462463" y="4056063"/>
          <p14:tracePt t="97289" x="4473575" y="4056063"/>
          <p14:tracePt t="97319" x="4513263" y="4073525"/>
          <p14:tracePt t="97377" x="4530725" y="4073525"/>
          <p14:tracePt t="97473" x="0" y="0"/>
        </p14:tracePtLst>
        <p14:tracePtLst>
          <p14:tracePt t="111762" x="4502150" y="4206875"/>
          <p14:tracePt t="111769" x="4486275" y="4191000"/>
          <p14:tracePt t="111879" x="4486275" y="4179888"/>
          <p14:tracePt t="111895" x="4457700" y="4151313"/>
          <p14:tracePt t="111922" x="4391025" y="4000500"/>
          <p14:tracePt t="111927" x="4362450" y="3973513"/>
          <p14:tracePt t="111956" x="4318000" y="3878263"/>
          <p14:tracePt t="111962" x="4302125" y="3849688"/>
          <p14:tracePt t="111968" x="4302125" y="3822700"/>
          <p14:tracePt t="111989" x="4291013" y="3783013"/>
          <p14:tracePt t="111993" x="4291013" y="3749675"/>
          <p14:tracePt t="111998" x="4291013" y="3738563"/>
          <p14:tracePt t="112023" x="4256088" y="3654425"/>
          <p14:tracePt t="112054" x="4195763" y="3532188"/>
          <p14:tracePt t="112087" x="4195763" y="3521075"/>
          <p14:tracePt t="112134" x="4195763" y="3538538"/>
          <p14:tracePt t="112154" x="4195763" y="3632200"/>
          <p14:tracePt t="112157" x="4195763" y="3698875"/>
          <p14:tracePt t="112187" x="4229100" y="3871913"/>
          <p14:tracePt t="112190" x="4302125" y="3929063"/>
          <p14:tracePt t="112221" x="4435475" y="3944938"/>
          <p14:tracePt t="112253" x="4675188" y="3911600"/>
          <p14:tracePt t="112287" x="4859338" y="3778250"/>
          <p14:tracePt t="112322" x="5010150" y="3632200"/>
          <p14:tracePt t="112327" x="5010150" y="3598863"/>
          <p14:tracePt t="112334" x="5010150" y="3587750"/>
          <p14:tracePt t="112357" x="5010150" y="3498850"/>
          <p14:tracePt t="112362" x="5010150" y="3448050"/>
          <p14:tracePt t="112390" x="5010150" y="3314700"/>
          <p14:tracePt t="112423" x="4914900" y="3208338"/>
          <p14:tracePt t="112458" x="4797425" y="3192463"/>
          <p14:tracePt t="112464" x="4781550" y="3192463"/>
          <p14:tracePt t="112489" x="4697413" y="3192463"/>
          <p14:tracePt t="112494" x="4686300" y="3192463"/>
          <p14:tracePt t="112522" x="4652963" y="3354388"/>
          <p14:tracePt t="112528" x="4652963" y="3403600"/>
          <p14:tracePt t="112536" x="4652963" y="3454400"/>
          <p14:tracePt t="112554" x="4652963" y="3565525"/>
          <p14:tracePt t="112557" x="4652963" y="3616325"/>
          <p14:tracePt t="112587" x="4719638" y="3665538"/>
          <p14:tracePt t="112620" x="4741863" y="3694113"/>
          <p14:tracePt t="112654" x="4870450" y="3632200"/>
          <p14:tracePt t="112687" x="4987925" y="3432175"/>
          <p14:tracePt t="112720" x="5003800" y="3203575"/>
          <p14:tracePt t="112754" x="4999038" y="3068638"/>
          <p14:tracePt t="112758" x="4965700" y="3001963"/>
          <p14:tracePt t="112787" x="4910138" y="2946400"/>
          <p14:tracePt t="112821" x="4852988" y="2946400"/>
          <p14:tracePt t="112854" x="4764088" y="3035300"/>
          <p14:tracePt t="112887" x="4748213" y="3308350"/>
          <p14:tracePt t="112921" x="4759325" y="3543300"/>
          <p14:tracePt t="112925" x="4797425" y="3609975"/>
          <p14:tracePt t="112954" x="4870450" y="3671888"/>
          <p14:tracePt t="112987" x="4921250" y="3671888"/>
          <p14:tracePt t="112991" x="4937125" y="3671888"/>
          <p14:tracePt t="113021" x="5043488" y="3576638"/>
          <p14:tracePt t="113054" x="5105400" y="3421063"/>
          <p14:tracePt t="113087" x="5105400" y="3354388"/>
          <p14:tracePt t="113120" x="5105400" y="3297238"/>
          <p14:tracePt t="113125" x="5099050" y="3270250"/>
          <p14:tracePt t="113154" x="4976813" y="3270250"/>
          <p14:tracePt t="113158" x="4887913" y="3270250"/>
          <p14:tracePt t="113186" x="4630738" y="3325813"/>
          <p14:tracePt t="113189" x="4579938" y="3359150"/>
          <p14:tracePt t="113219" x="4413250" y="3527425"/>
          <p14:tracePt t="113221" x="4373563" y="3616325"/>
          <p14:tracePt t="113253" x="4340225" y="3738563"/>
          <p14:tracePt t="113286" x="4340225" y="3789363"/>
          <p14:tracePt t="113319" x="4391025" y="3833813"/>
          <p14:tracePt t="113352" x="4530725" y="3789363"/>
          <p14:tracePt t="113386" x="4714875" y="3605213"/>
          <p14:tracePt t="113389" x="4748213" y="3554413"/>
          <p14:tracePt t="113420" x="4792663" y="3459163"/>
          <p14:tracePt t="113453" x="4792663" y="3392488"/>
          <p14:tracePt t="113486" x="4675188" y="3248025"/>
          <p14:tracePt t="113519" x="4624388" y="3219450"/>
          <p14:tracePt t="113552" x="4541838" y="3219450"/>
          <p14:tracePt t="113586" x="4429125" y="3381375"/>
          <p14:tracePt t="113589" x="4391025" y="3476625"/>
          <p14:tracePt t="113619" x="4373563" y="3621088"/>
          <p14:tracePt t="113621" x="4373563" y="3671888"/>
          <p14:tracePt t="113653" x="4373563" y="3749675"/>
          <p14:tracePt t="113686" x="4491038" y="3805238"/>
          <p14:tracePt t="113719" x="4568825" y="3822700"/>
          <p14:tracePt t="113752" x="4652963" y="3822700"/>
          <p14:tracePt t="113786" x="4692650" y="3756025"/>
          <p14:tracePt t="113788" x="4692650" y="3687763"/>
          <p14:tracePt t="113819" x="4692650" y="3527425"/>
          <p14:tracePt t="113821" x="4681538" y="3476625"/>
          <p14:tracePt t="113852" x="4579938" y="3303588"/>
          <p14:tracePt t="113886" x="4473575" y="3248025"/>
          <p14:tracePt t="113919" x="4462463" y="3248025"/>
          <p14:tracePt t="113953" x="4373563" y="3359150"/>
          <p14:tracePt t="113986" x="4373563" y="3565525"/>
          <p14:tracePt t="114019" x="4451350" y="3767138"/>
          <p14:tracePt t="114052" x="4508500" y="3838575"/>
          <p14:tracePt t="114086" x="4579938" y="3838575"/>
          <p14:tracePt t="114089" x="4624388" y="3838575"/>
          <p14:tracePt t="114119" x="4803775" y="3705225"/>
          <p14:tracePt t="114121" x="4803775" y="3694113"/>
          <p14:tracePt t="114153" x="4814888" y="3609975"/>
          <p14:tracePt t="114189" x="4814888" y="3571875"/>
          <p14:tracePt t="114221" x="4808538" y="3503613"/>
          <p14:tracePt t="114255" x="4770438" y="3503613"/>
          <p14:tracePt t="114290" x="4641850" y="3649663"/>
          <p14:tracePt t="114322" x="4641850" y="3760788"/>
          <p14:tracePt t="114354" x="4641850" y="3838575"/>
          <p14:tracePt t="114394" x="4652963" y="3827463"/>
          <p14:tracePt t="114421" x="4664075" y="3816350"/>
          <p14:tracePt t="114427" x="4664075" y="3789363"/>
          <p14:tracePt t="114454" x="4664075" y="3749675"/>
          <p14:tracePt t="114459" x="4664075" y="3738563"/>
          <p14:tracePt t="114588" x="4657725" y="3744913"/>
          <p14:tracePt t="114595" x="4657725" y="3760788"/>
          <p14:tracePt t="114621" x="4657725" y="3771900"/>
          <p14:tracePt t="115401" x="0" y="0"/>
        </p14:tracePtLst>
        <p14:tracePtLst>
          <p14:tracePt t="118625" x="1377950" y="6299200"/>
          <p14:tracePt t="118791" x="1366838" y="6299200"/>
          <p14:tracePt t="118800" x="1338263" y="6288088"/>
          <p14:tracePt t="118823" x="1104900" y="6232525"/>
          <p14:tracePt t="118829" x="1076325" y="6232525"/>
          <p14:tracePt t="118855" x="969963" y="6232525"/>
          <p14:tracePt t="118889" x="958850" y="6232525"/>
          <p14:tracePt t="118935" x="958850" y="6238875"/>
          <p14:tracePt t="118956" x="1027113" y="6254750"/>
          <p14:tracePt t="118961" x="1065213" y="6254750"/>
          <p14:tracePt t="118990" x="1277938" y="6254750"/>
          <p14:tracePt t="119023" x="1360488" y="6254750"/>
          <p14:tracePt t="119207" x="1373188" y="6265863"/>
          <p14:tracePt t="119221" x="1384300" y="6276975"/>
          <p14:tracePt t="120105" x="0" y="0"/>
        </p14:tracePtLst>
        <p14:tracePtLst>
          <p14:tracePt t="120950" x="6554788" y="2778125"/>
          <p14:tracePt t="120956" x="6521450" y="2778125"/>
          <p14:tracePt t="120967" x="6510338" y="2778125"/>
          <p14:tracePt t="120990" x="6454775" y="2806700"/>
          <p14:tracePt t="120995" x="6381750" y="2840038"/>
          <p14:tracePt t="121023" x="6203950" y="2986088"/>
          <p14:tracePt t="121030" x="6170613" y="3035300"/>
          <p14:tracePt t="121056" x="6081713" y="3203575"/>
          <p14:tracePt t="121060" x="6042025" y="3275013"/>
          <p14:tracePt t="121067" x="5980113" y="3381375"/>
          <p14:tracePt t="121090" x="5773738" y="3671888"/>
          <p14:tracePt t="121123" x="5511800" y="4011613"/>
          <p14:tracePt t="121129" x="5405438" y="4124325"/>
          <p14:tracePt t="121155" x="5283200" y="4257675"/>
          <p14:tracePt t="121189" x="5087938" y="4475163"/>
          <p14:tracePt t="121195" x="5032375" y="4525963"/>
          <p14:tracePt t="121225" x="4876800" y="4665663"/>
          <p14:tracePt t="121230" x="4819650" y="4721225"/>
          <p14:tracePt t="121238" x="4792663" y="4748213"/>
          <p14:tracePt t="121256" x="4686300" y="4854575"/>
          <p14:tracePt t="121261" x="4630738" y="4932363"/>
          <p14:tracePt t="121290" x="4497388" y="5078413"/>
          <p14:tracePt t="121299" x="4468813" y="5105400"/>
          <p14:tracePt t="121306" x="4457700" y="5116513"/>
          <p14:tracePt t="121319" x="4440238" y="5145088"/>
          <p14:tracePt t="121323" x="4440238" y="5156200"/>
          <p14:tracePt t="121354" x="4429125" y="5172075"/>
          <p14:tracePt t="121560" x="4429125" y="5183188"/>
          <p14:tracePt t="121563" x="0" y="0"/>
        </p14:tracePtLst>
        <p14:tracePtLst>
          <p14:tracePt t="123989" x="1233488" y="6103938"/>
          <p14:tracePt t="123995" x="1271588" y="6103938"/>
          <p14:tracePt t="124000" x="1289050" y="6103938"/>
          <p14:tracePt t="124010" x="1311275" y="6103938"/>
          <p14:tracePt t="124024" x="1389063" y="6103938"/>
          <p14:tracePt t="124030" x="1400175" y="6103938"/>
          <p14:tracePt t="124056" x="1455738" y="6092825"/>
          <p14:tracePt t="124062" x="1466850" y="6092825"/>
          <p14:tracePt t="124089" x="1506538" y="6065838"/>
          <p14:tracePt t="124094" x="1533525" y="6065838"/>
          <p14:tracePt t="124102" x="1562100" y="6065838"/>
          <p14:tracePt t="124120" x="1584325" y="6065838"/>
          <p14:tracePt t="124231" x="1601788" y="6054725"/>
          <p14:tracePt t="124248" x="1601788" y="6043613"/>
          <p14:tracePt t="124258" x="1590675" y="6043613"/>
          <p14:tracePt t="124289" x="1406525" y="6010275"/>
          <p14:tracePt t="124294" x="1377950" y="6010275"/>
          <p14:tracePt t="124322" x="1333500" y="6010275"/>
          <p14:tracePt t="124615" x="1322388" y="6010275"/>
          <p14:tracePt t="124626" x="1311275" y="6010275"/>
          <p14:tracePt t="124655" x="1227138" y="6010275"/>
          <p14:tracePt t="125223" x="1233488" y="6010275"/>
          <p14:tracePt t="125237" x="0" y="0"/>
        </p14:tracePtLst>
        <p14:tracePtLst>
          <p14:tracePt t="128262" x="5718175" y="3359150"/>
          <p14:tracePt t="128268" x="5762625" y="3376613"/>
          <p14:tracePt t="128277" x="5773738" y="3376613"/>
          <p14:tracePt t="128331" x="5773738" y="3370263"/>
          <p14:tracePt t="128347" x="5773738" y="3343275"/>
          <p14:tracePt t="128355" x="5773738" y="3314700"/>
          <p14:tracePt t="128389" x="5724525" y="2986088"/>
          <p14:tracePt t="128395" x="5684838" y="2913063"/>
          <p14:tracePt t="128423" x="5495925" y="2722563"/>
          <p14:tracePt t="128428" x="5422900" y="2667000"/>
          <p14:tracePt t="128459" x="4870450" y="2449513"/>
          <p14:tracePt t="128489" x="4502150" y="2405063"/>
          <p14:tracePt t="128493" x="4491038" y="2405063"/>
          <p14:tracePt t="128498" x="4429125" y="2405063"/>
          <p14:tracePt t="128523" x="4346575" y="2405063"/>
          <p14:tracePt t="128556" x="4222750" y="2466975"/>
          <p14:tracePt t="128562" x="4195763" y="2511425"/>
          <p14:tracePt t="128589" x="4022725" y="2755900"/>
          <p14:tracePt t="128594" x="4005263" y="2801938"/>
          <p14:tracePt t="128622" x="3938588" y="2990850"/>
          <p14:tracePt t="128628" x="3916363" y="3090863"/>
          <p14:tracePt t="128634" x="3916363" y="3159125"/>
          <p14:tracePt t="128657" x="3916363" y="3292475"/>
          <p14:tracePt t="128662" x="3916363" y="3319463"/>
          <p14:tracePt t="128690" x="4011613" y="3521075"/>
          <p14:tracePt t="128723" x="4211638" y="3638550"/>
          <p14:tracePt t="128757" x="4473575" y="3711575"/>
          <p14:tracePt t="128762" x="4541838" y="3711575"/>
          <p14:tracePt t="128789" x="4848225" y="3727450"/>
          <p14:tracePt t="128795" x="4937125" y="3727450"/>
          <p14:tracePt t="128822" x="5026025" y="3722688"/>
          <p14:tracePt t="128828" x="5083175" y="3621088"/>
          <p14:tracePt t="128836" x="5083175" y="3609975"/>
          <p14:tracePt t="128854" x="5116513" y="3481388"/>
          <p14:tracePt t="128857" x="5132388" y="3432175"/>
          <p14:tracePt t="128887" x="5176838" y="3319463"/>
          <p14:tracePt t="128920" x="5165725" y="3130550"/>
          <p14:tracePt t="128926" x="5132388" y="3052763"/>
          <p14:tracePt t="128953" x="4954588" y="2913063"/>
          <p14:tracePt t="128957" x="4876800" y="2851150"/>
          <p14:tracePt t="128987" x="4646613" y="2722563"/>
          <p14:tracePt t="128992" x="4546600" y="2684463"/>
          <p14:tracePt t="128996" x="4446588" y="2644775"/>
          <p14:tracePt t="129021" x="4278313" y="2628900"/>
          <p14:tracePt t="129054" x="4067175" y="2673350"/>
          <p14:tracePt t="129087" x="3816350" y="2924175"/>
          <p14:tracePt t="129120" x="3754438" y="3308350"/>
          <p14:tracePt t="129126" x="3754438" y="3354388"/>
          <p14:tracePt t="129153" x="3810000" y="3643313"/>
          <p14:tracePt t="129157" x="3871913" y="3744913"/>
          <p14:tracePt t="129187" x="4173538" y="4022725"/>
          <p14:tracePt t="129190" x="4273550" y="4067175"/>
          <p14:tracePt t="129221" x="4602163" y="4117975"/>
          <p14:tracePt t="129253" x="4826000" y="4117975"/>
          <p14:tracePt t="129287" x="4899025" y="4079875"/>
          <p14:tracePt t="129320" x="4943475" y="3889375"/>
          <p14:tracePt t="129325" x="4976813" y="3838575"/>
          <p14:tracePt t="129354" x="4976813" y="3694113"/>
          <p14:tracePt t="129358" x="4976813" y="3649663"/>
          <p14:tracePt t="129387" x="4976813" y="3503613"/>
          <p14:tracePt t="129390" x="4976813" y="3454400"/>
          <p14:tracePt t="129421" x="4932363" y="3263900"/>
          <p14:tracePt t="129454" x="4759325" y="3052763"/>
          <p14:tracePt t="129487" x="4602163" y="2990850"/>
          <p14:tracePt t="129494" x="4568825" y="2990850"/>
          <p14:tracePt t="129520" x="4486275" y="2990850"/>
          <p14:tracePt t="129554" x="4306888" y="3146425"/>
          <p14:tracePt t="129557" x="4291013" y="3214688"/>
          <p14:tracePt t="129587" x="4291013" y="3336925"/>
          <p14:tracePt t="129590" x="4291013" y="3387725"/>
          <p14:tracePt t="129622" x="4329113" y="3476625"/>
          <p14:tracePt t="129652" x="4446588" y="3487738"/>
          <p14:tracePt t="129654" x="0" y="0"/>
        </p14:tracePtLst>
        <p14:tracePtLst>
          <p14:tracePt t="130840" x="523875" y="6791325"/>
          <p14:tracePt t="130878" x="508000" y="6791325"/>
          <p14:tracePt t="130888" x="496888" y="6791325"/>
          <p14:tracePt t="130897" x="485775" y="6791325"/>
          <p14:tracePt t="130922" x="430213" y="6791325"/>
          <p14:tracePt t="130927" x="419100" y="6791325"/>
          <p14:tracePt t="130955" x="390525" y="6791325"/>
          <p14:tracePt t="130961" x="379413" y="6807200"/>
          <p14:tracePt t="131103" x="361950" y="6818313"/>
          <p14:tracePt t="131112" x="373063" y="6818313"/>
          <p14:tracePt t="131122" x="430213" y="6835775"/>
          <p14:tracePt t="131155" x="663575" y="6835775"/>
          <p14:tracePt t="131161" x="692150" y="6835775"/>
          <p14:tracePt t="131166" x="703263" y="6835775"/>
          <p14:tracePt t="131188" x="747713" y="6835775"/>
          <p14:tracePt t="131279" x="741363" y="6835775"/>
          <p14:tracePt t="131296" x="730250" y="6835775"/>
          <p14:tracePt t="131322" x="625475" y="6807200"/>
          <p14:tracePt t="131328" x="592138" y="6807200"/>
          <p14:tracePt t="131334" x="563563" y="6807200"/>
          <p14:tracePt t="131356" x="541338" y="6807200"/>
          <p14:tracePt t="131361" x="530225" y="6807200"/>
          <p14:tracePt t="131389" x="501650" y="6807200"/>
          <p14:tracePt t="131422" x="485775" y="6807200"/>
          <p14:tracePt t="131457" x="463550" y="6807200"/>
          <p14:tracePt t="131503" x="463550" y="6818313"/>
          <p14:tracePt t="131522" x="501650" y="6818313"/>
          <p14:tracePt t="131556" x="534988" y="6818313"/>
          <p14:tracePt t="131632" x="552450" y="6818313"/>
          <p14:tracePt t="131662" x="552450" y="6807200"/>
          <p14:tracePt t="131670" x="541338" y="6807200"/>
          <p14:tracePt t="131687" x="501650" y="6807200"/>
          <p14:tracePt t="131720" x="423863" y="6807200"/>
          <p14:tracePt t="131725" x="412750" y="6807200"/>
          <p14:tracePt t="131754" x="396875" y="6807200"/>
          <p14:tracePt t="132305" x="0" y="0"/>
        </p14:tracePtLst>
        <p14:tracePtLst>
          <p14:tracePt t="133022" x="396875" y="6523038"/>
          <p14:tracePt t="133092" x="407988" y="6507163"/>
          <p14:tracePt t="133122" x="419100" y="6507163"/>
          <p14:tracePt t="133138" x="430213" y="6507163"/>
          <p14:tracePt t="133154" x="501650" y="6507163"/>
          <p14:tracePt t="133187" x="603250" y="6534150"/>
          <p14:tracePt t="133221" x="736600" y="6562725"/>
          <p14:tracePt t="133224" x="747713" y="6562725"/>
          <p14:tracePt t="133254" x="814388" y="6578600"/>
          <p14:tracePt t="133258" x="842963" y="6578600"/>
          <p14:tracePt t="133288" x="931863" y="6578600"/>
          <p14:tracePt t="133291" x="942975" y="6578600"/>
          <p14:tracePt t="133321" x="1009650" y="6578600"/>
          <p14:tracePt t="133354" x="1076325" y="6578600"/>
          <p14:tracePt t="133389" x="1098550" y="6578600"/>
          <p14:tracePt t="133420" x="1216025" y="6589713"/>
          <p14:tracePt t="133425" x="1227138" y="6607175"/>
          <p14:tracePt t="133453" x="1266825" y="6607175"/>
          <p14:tracePt t="133458" x="1311275" y="6607175"/>
          <p14:tracePt t="133487" x="1377950" y="6618288"/>
          <p14:tracePt t="133490" x="1389063" y="6618288"/>
          <p14:tracePt t="133521" x="1444625" y="6634163"/>
          <p14:tracePt t="133554" x="1455738" y="6634163"/>
          <p14:tracePt t="133618" x="1466850" y="6634163"/>
          <p14:tracePt t="133666" x="1484313" y="6634163"/>
          <p14:tracePt t="133682" x="1495425" y="6634163"/>
          <p14:tracePt t="133827" x="1455738" y="6634163"/>
          <p14:tracePt t="133836" x="1444625" y="6634163"/>
          <p14:tracePt t="133855" x="1355725" y="6634163"/>
          <p14:tracePt t="133861" x="1304925" y="6634163"/>
          <p14:tracePt t="133889" x="1038225" y="6634163"/>
          <p14:tracePt t="133923" x="787400" y="6634163"/>
          <p14:tracePt t="133956" x="592138" y="6634163"/>
          <p14:tracePt t="133962" x="563563" y="6634163"/>
          <p14:tracePt t="133989" x="512763" y="6634163"/>
          <p14:tracePt t="133994" x="496888" y="6634163"/>
          <p14:tracePt t="134022" x="474663" y="6634163"/>
          <p14:tracePt t="134054" x="463550" y="6634163"/>
          <p14:tracePt t="134115" x="468313" y="6634163"/>
          <p14:tracePt t="134132" x="496888" y="6634163"/>
          <p14:tracePt t="134157" x="696913" y="6634163"/>
          <p14:tracePt t="134189" x="1009650" y="6634163"/>
          <p14:tracePt t="134195" x="1076325" y="6634163"/>
          <p14:tracePt t="134223" x="1277938" y="6634163"/>
          <p14:tracePt t="134228" x="1344613" y="6634163"/>
          <p14:tracePt t="134237" x="1395413" y="6634163"/>
          <p14:tracePt t="134257" x="1489075" y="6634163"/>
          <p14:tracePt t="134261" x="1500188" y="6634163"/>
          <p14:tracePt t="134265" x="1517650" y="6634163"/>
          <p14:tracePt t="134290" x="1550988" y="6634163"/>
          <p14:tracePt t="134323" x="1579563" y="6634163"/>
          <p14:tracePt t="134356" x="1590675" y="6634163"/>
          <p14:tracePt t="134499" x="1584325" y="6634163"/>
          <p14:tracePt t="134515" x="1557338" y="6634163"/>
          <p14:tracePt t="134522" x="1511300" y="6634163"/>
          <p14:tracePt t="134555" x="1260475" y="6634163"/>
          <p14:tracePt t="134562" x="1211263" y="6634163"/>
          <p14:tracePt t="134589" x="1049338" y="6634163"/>
          <p14:tracePt t="134595" x="982663" y="6634163"/>
          <p14:tracePt t="134623" x="820738" y="6634163"/>
          <p14:tracePt t="134629" x="792163" y="6634163"/>
          <p14:tracePt t="134655" x="747713" y="6662738"/>
          <p14:tracePt t="134660" x="719138" y="6680200"/>
          <p14:tracePt t="134689" x="708025" y="6680200"/>
          <p14:tracePt t="135685" x="0" y="0"/>
        </p14:tracePtLst>
        <p14:tracePtLst>
          <p14:tracePt t="142976" x="1216025" y="4346575"/>
          <p14:tracePt t="143095" x="1238250" y="4346575"/>
          <p14:tracePt t="143104" x="1249363" y="4346575"/>
          <p14:tracePt t="143122" x="1322388" y="4357688"/>
          <p14:tracePt t="143128" x="1366838" y="4357688"/>
          <p14:tracePt t="143156" x="1462088" y="4391025"/>
          <p14:tracePt t="143161" x="1489075" y="4391025"/>
          <p14:tracePt t="143189" x="1550988" y="4391025"/>
          <p14:tracePt t="143224" x="1606550" y="4391025"/>
          <p14:tracePt t="143256" x="1646238" y="4391025"/>
          <p14:tracePt t="143289" x="1712913" y="4419600"/>
          <p14:tracePt t="143297" x="1739900" y="4419600"/>
          <p14:tracePt t="143302" x="1768475" y="4419600"/>
          <p14:tracePt t="143309" x="1779588" y="4419600"/>
          <p14:tracePt t="143323" x="1808163" y="4419600"/>
          <p14:tracePt t="143328" x="1824038" y="4419600"/>
          <p14:tracePt t="143354" x="1863725" y="4419600"/>
          <p14:tracePt t="143575" x="1874838" y="4430713"/>
          <p14:tracePt t="143591" x="1885950" y="4441825"/>
          <p14:tracePt t="143607" x="1901825" y="4459288"/>
          <p14:tracePt t="143655" x="1912938" y="4470400"/>
          <p14:tracePt t="143663" x="1941513" y="4497388"/>
          <p14:tracePt t="143783" x="1952625" y="4492625"/>
          <p14:tracePt t="143815" x="1952625" y="4475163"/>
          <p14:tracePt t="143826" x="1952625" y="4464050"/>
          <p14:tracePt t="143855" x="1952625" y="4413250"/>
          <p14:tracePt t="143889" x="1952625" y="4375150"/>
          <p14:tracePt t="143896" x="1947863" y="4364038"/>
          <p14:tracePt t="143903" x="1919288" y="4346575"/>
          <p14:tracePt t="143923" x="1890713" y="4335463"/>
          <p14:tracePt t="143928" x="1868488" y="4335463"/>
          <p14:tracePt t="143933" x="1852613" y="4335463"/>
          <p14:tracePt t="143954" x="1841500" y="4335463"/>
          <p14:tracePt t="143987" x="1801813" y="4335463"/>
          <p14:tracePt t="143992" x="1774825" y="4335463"/>
          <p14:tracePt t="144021" x="1717675" y="4397375"/>
          <p14:tracePt t="144054" x="1717675" y="4481513"/>
          <p14:tracePt t="144087" x="1717675" y="4564063"/>
          <p14:tracePt t="144091" x="1717675" y="4581525"/>
          <p14:tracePt t="144120" x="1830388" y="4637088"/>
          <p14:tracePt t="144154" x="1885950" y="4637088"/>
          <p14:tracePt t="144189" x="1908175" y="4637088"/>
          <p14:tracePt t="144220" x="2014538" y="4597400"/>
          <p14:tracePt t="144225" x="2025650" y="4586288"/>
          <p14:tracePt t="144254" x="2081213" y="4514850"/>
          <p14:tracePt t="144258" x="2081213" y="4503738"/>
          <p14:tracePt t="144288" x="2136775" y="4430713"/>
          <p14:tracePt t="144322" x="2136775" y="4397375"/>
          <p14:tracePt t="144356" x="2136775" y="4341813"/>
          <p14:tracePt t="144363" x="2130425" y="4341813"/>
          <p14:tracePt t="144389" x="2003425" y="4324350"/>
          <p14:tracePt t="144393" x="1958975" y="4324350"/>
          <p14:tracePt t="144422" x="1868488" y="4324350"/>
          <p14:tracePt t="144427" x="1841500" y="4324350"/>
          <p14:tracePt t="144456" x="1801813" y="4330700"/>
          <p14:tracePt t="144462" x="1774825" y="4364038"/>
          <p14:tracePt t="144468" x="1763713" y="4375150"/>
          <p14:tracePt t="144490" x="1746250" y="4475163"/>
          <p14:tracePt t="144523" x="1746250" y="4559300"/>
          <p14:tracePt t="144557" x="1801813" y="4637088"/>
          <p14:tracePt t="144564" x="1835150" y="4648200"/>
          <p14:tracePt t="144589" x="1908175" y="4665663"/>
          <p14:tracePt t="144594" x="1919288" y="4665663"/>
          <p14:tracePt t="144622" x="1941513" y="4665663"/>
          <p14:tracePt t="144628" x="1970088" y="4665663"/>
          <p14:tracePt t="144656" x="2025650" y="4643438"/>
          <p14:tracePt t="144661" x="2025650" y="4592638"/>
          <p14:tracePt t="144668" x="2025650" y="4564063"/>
          <p14:tracePt t="144689" x="2025650" y="4508500"/>
          <p14:tracePt t="144693" x="2025650" y="4464050"/>
          <p14:tracePt t="144698" x="2025650" y="4446588"/>
          <p14:tracePt t="144723" x="2003425" y="4397375"/>
          <p14:tracePt t="144756" x="1981200" y="4379913"/>
          <p14:tracePt t="144763" x="1963738" y="4368800"/>
          <p14:tracePt t="144789" x="1924050" y="4368800"/>
          <p14:tracePt t="144795" x="1912938" y="4368800"/>
          <p14:tracePt t="144823" x="1830388" y="4379913"/>
          <p14:tracePt t="144828" x="1801813" y="4391025"/>
          <p14:tracePt t="144835" x="1785938" y="4408488"/>
          <p14:tracePt t="144855" x="1774825" y="4446588"/>
          <p14:tracePt t="144860" x="1774825" y="4475163"/>
          <p14:tracePt t="144886" x="1774825" y="4541838"/>
          <p14:tracePt t="144891" x="1774825" y="4570413"/>
          <p14:tracePt t="144922" x="1835150" y="4625975"/>
          <p14:tracePt t="144958" x="1890713" y="4625975"/>
          <p14:tracePt t="144989" x="1974850" y="4603750"/>
          <p14:tracePt t="144995" x="1985963" y="4575175"/>
          <p14:tracePt t="145023" x="2036763" y="4486275"/>
          <p14:tracePt t="145028" x="2036763" y="4459288"/>
          <p14:tracePt t="145034" x="2036763" y="4441825"/>
          <p14:tracePt t="145054" x="2036763" y="4430713"/>
          <p14:tracePt t="145087" x="2014538" y="4379913"/>
          <p14:tracePt t="145091" x="2003425" y="4379913"/>
          <p14:tracePt t="145121" x="1919288" y="4379913"/>
          <p14:tracePt t="145155" x="1824038" y="4419600"/>
          <p14:tracePt t="145187" x="1824038" y="4552950"/>
          <p14:tracePt t="145220" x="1830388" y="4637088"/>
          <p14:tracePt t="145226" x="1841500" y="4648200"/>
          <p14:tracePt t="145255" x="1897063" y="4665663"/>
          <p14:tracePt t="145287" x="1952625" y="4665663"/>
          <p14:tracePt t="145321" x="2047875" y="4537075"/>
          <p14:tracePt t="145354" x="2103438" y="4408488"/>
          <p14:tracePt t="145387" x="2103438" y="4368800"/>
          <p14:tracePt t="145420" x="2097088" y="4341813"/>
          <p14:tracePt t="145454" x="2014538" y="4341813"/>
          <p14:tracePt t="145458" x="1958975" y="4341813"/>
          <p14:tracePt t="145488" x="1930400" y="4375150"/>
          <p14:tracePt t="145491" x="1919288" y="4391025"/>
          <p14:tracePt t="145522" x="1919288" y="4459288"/>
          <p14:tracePt t="145555" x="1992313" y="4514850"/>
          <p14:tracePt t="145587" x="2030413" y="4514850"/>
          <p14:tracePt t="145621" x="2063750" y="4514850"/>
          <p14:tracePt t="145655" x="2125663" y="4492625"/>
          <p14:tracePt t="145658" x="2125663" y="4470400"/>
          <p14:tracePt t="145687" x="2114550" y="4397375"/>
          <p14:tracePt t="145690" x="2103438" y="4386263"/>
          <p14:tracePt t="145721" x="1992313" y="4368800"/>
          <p14:tracePt t="145754" x="1879600" y="4368800"/>
          <p14:tracePt t="145788" x="1763713" y="4391025"/>
          <p14:tracePt t="145821" x="1746250" y="4446588"/>
          <p14:tracePt t="145826" x="1746250" y="4464050"/>
          <p14:tracePt t="145854" x="1746250" y="4503738"/>
          <p14:tracePt t="145857" x="1746250" y="4514850"/>
          <p14:tracePt t="145887" x="1830388" y="4559300"/>
          <p14:tracePt t="145890" x="1841500" y="4559300"/>
          <p14:tracePt t="145922" x="1924050" y="4559300"/>
          <p14:tracePt t="145954" x="2008188" y="4552950"/>
          <p14:tracePt t="145987" x="2019300" y="4514850"/>
          <p14:tracePt t="146021" x="2019300" y="4441825"/>
          <p14:tracePt t="146025" x="2019300" y="4430713"/>
          <p14:tracePt t="146054" x="1974850" y="4419600"/>
          <p14:tracePt t="146058" x="1947863" y="4419600"/>
          <p14:tracePt t="146087" x="1863725" y="4419600"/>
          <p14:tracePt t="146090" x="1812925" y="4419600"/>
          <p14:tracePt t="146122" x="1746250" y="4441825"/>
          <p14:tracePt t="146154" x="1717675" y="4492625"/>
          <p14:tracePt t="146187" x="1717675" y="4592638"/>
          <p14:tracePt t="146220" x="1779588" y="4619625"/>
          <p14:tracePt t="146224" x="1824038" y="4619625"/>
          <p14:tracePt t="146254" x="1863725" y="4619625"/>
          <p14:tracePt t="146258" x="1901825" y="4619625"/>
          <p14:tracePt t="146287" x="1930400" y="4597400"/>
          <p14:tracePt t="146291" x="1930400" y="4570413"/>
          <p14:tracePt t="146321" x="1930400" y="4508500"/>
          <p14:tracePt t="146354" x="1930400" y="4441825"/>
          <p14:tracePt t="146387" x="1930400" y="4375150"/>
          <p14:tracePt t="146421" x="1908175" y="4375150"/>
          <p14:tracePt t="146454" x="1830388" y="4375150"/>
          <p14:tracePt t="146458" x="1801813" y="4375150"/>
          <p14:tracePt t="146487" x="1712913" y="4413250"/>
          <p14:tracePt t="146490" x="1701800" y="4424363"/>
          <p14:tracePt t="146521" x="1701800" y="4537075"/>
          <p14:tracePt t="146554" x="1790700" y="4665663"/>
          <p14:tracePt t="146587" x="1885950" y="4681538"/>
          <p14:tracePt t="146595" x="1901825" y="4681538"/>
          <p14:tracePt t="146620" x="1958975" y="4654550"/>
          <p14:tracePt t="146654" x="2014538" y="4475163"/>
          <p14:tracePt t="146659" x="2014538" y="4446588"/>
          <p14:tracePt t="146687" x="2014538" y="4419600"/>
          <p14:tracePt t="146691" x="2003425" y="4379913"/>
          <p14:tracePt t="146721" x="1992313" y="4364038"/>
          <p14:tracePt t="146754" x="1841500" y="4364038"/>
          <p14:tracePt t="146787" x="1695450" y="4486275"/>
          <p14:tracePt t="146794" x="1679575" y="4530725"/>
          <p14:tracePt t="146820" x="1679575" y="4654550"/>
          <p14:tracePt t="146854" x="1717675" y="4710113"/>
          <p14:tracePt t="146859" x="1746250" y="4710113"/>
          <p14:tracePt t="146889" x="1801813" y="4765675"/>
          <p14:tracePt t="146921" x="1958975" y="4643438"/>
          <p14:tracePt t="146954" x="1974850" y="4541838"/>
          <p14:tracePt t="146988" x="1963738" y="4503738"/>
          <p14:tracePt t="146993" x="1935163" y="4503738"/>
          <p14:tracePt t="147020" x="1841500" y="4486275"/>
          <p14:tracePt t="147054" x="1724025" y="4486275"/>
          <p14:tracePt t="147058" x="1706563" y="4497388"/>
          <p14:tracePt t="147088" x="1684338" y="4548188"/>
          <p14:tracePt t="147090" x="1684338" y="4564063"/>
          <p14:tracePt t="147120" x="1684338" y="4575175"/>
          <p14:tracePt t="147174" x="1684338" y="4586288"/>
          <p14:tracePt t="147206" x="1690688" y="4586288"/>
          <p14:tracePt t="147254" x="1717675" y="4581525"/>
          <p14:tracePt t="147287" x="1728788" y="4570413"/>
          <p14:tracePt t="147512" x="1728788" y="4552950"/>
          <p14:tracePt t="147527" x="1728788" y="4541838"/>
          <p14:tracePt t="147560" x="1724025" y="4530725"/>
          <p14:tracePt t="147639" x="1724025" y="4514850"/>
          <p14:tracePt t="147647" x="1706563" y="4503738"/>
          <p14:tracePt t="147655" x="1695450" y="4492625"/>
          <p14:tracePt t="147689" x="1684338" y="4464050"/>
          <p14:tracePt t="147722" x="1668463" y="4441825"/>
          <p14:tracePt t="147758" x="1628775" y="4397375"/>
          <p14:tracePt t="148023" x="1635125" y="4386263"/>
          <p14:tracePt t="148033" x="1651000" y="4375150"/>
          <p14:tracePt t="148056" x="1662113" y="4346575"/>
          <p14:tracePt t="148089" x="1673225" y="4335463"/>
          <p14:tracePt t="148311" x="1684338" y="4324350"/>
          <p14:tracePt t="149173" x="0" y="0"/>
        </p14:tracePtLst>
        <p14:tracePtLst>
          <p14:tracePt t="151781" x="5283200" y="4397375"/>
          <p14:tracePt t="151788" x="5294313" y="4364038"/>
          <p14:tracePt t="151800" x="5294313" y="4335463"/>
          <p14:tracePt t="151805" x="5294313" y="4324350"/>
          <p14:tracePt t="151820" x="5294313" y="4286250"/>
          <p14:tracePt t="151854" x="5311775" y="4229100"/>
          <p14:tracePt t="151887" x="5311775" y="4217988"/>
          <p14:tracePt t="151889" x="5311775" y="4202113"/>
          <p14:tracePt t="151921" x="5176838" y="4022725"/>
          <p14:tracePt t="151954" x="4932363" y="3827463"/>
          <p14:tracePt t="151989" x="4635500" y="3756025"/>
          <p14:tracePt t="151996" x="4624388" y="3756025"/>
          <p14:tracePt t="152002" x="4597400" y="3756025"/>
          <p14:tracePt t="152022" x="4513263" y="3756025"/>
          <p14:tracePt t="152028" x="4457700" y="3756025"/>
          <p14:tracePt t="152056" x="4351338" y="3756025"/>
          <p14:tracePt t="152061" x="4335463" y="3760788"/>
          <p14:tracePt t="152089" x="4262438" y="3856038"/>
          <p14:tracePt t="152095" x="4229100" y="3889375"/>
          <p14:tracePt t="152101" x="4229100" y="3933825"/>
          <p14:tracePt t="152123" x="4129088" y="4113213"/>
          <p14:tracePt t="152156" x="4129088" y="4341813"/>
          <p14:tracePt t="152162" x="4129088" y="4386263"/>
          <p14:tracePt t="152191" x="4173538" y="4559300"/>
          <p14:tracePt t="152195" x="4189413" y="4608513"/>
          <p14:tracePt t="152222" x="4368800" y="4787900"/>
          <p14:tracePt t="152228" x="4402138" y="4803775"/>
          <p14:tracePt t="152255" x="4619625" y="4899025"/>
          <p14:tracePt t="152260" x="4646613" y="4916488"/>
          <p14:tracePt t="152292" x="4819650" y="4916488"/>
          <p14:tracePt t="152299" x="4848225" y="4916488"/>
          <p14:tracePt t="152323" x="4976813" y="4916488"/>
          <p14:tracePt t="152330" x="4987925" y="4916488"/>
          <p14:tracePt t="152356" x="5087938" y="4905375"/>
          <p14:tracePt t="152390" x="5260975" y="4721225"/>
          <p14:tracePt t="152396" x="5272088" y="4670425"/>
          <p14:tracePt t="152402" x="5289550" y="4619625"/>
          <p14:tracePt t="152422" x="5305425" y="4503738"/>
          <p14:tracePt t="152428" x="5305425" y="4459288"/>
          <p14:tracePt t="152456" x="5305425" y="4313238"/>
          <p14:tracePt t="152461" x="5305425" y="4246563"/>
          <p14:tracePt t="152490" x="5210175" y="4029075"/>
          <p14:tracePt t="152523" x="4932363" y="3849688"/>
          <p14:tracePt t="152556" x="4619625" y="3738563"/>
          <p14:tracePt t="152590" x="4502150" y="3738563"/>
          <p14:tracePt t="152594" x="4491038" y="3738563"/>
          <p14:tracePt t="152622" x="4451350" y="3738563"/>
          <p14:tracePt t="152627" x="4424363" y="3749675"/>
          <p14:tracePt t="152656" x="4346575" y="3833813"/>
          <p14:tracePt t="152661" x="4346575" y="3849688"/>
          <p14:tracePt t="152668" x="4335463" y="3911600"/>
          <p14:tracePt t="152690" x="4318000" y="4051300"/>
          <p14:tracePt t="152723" x="4318000" y="4286250"/>
          <p14:tracePt t="152756" x="4379913" y="4503738"/>
          <p14:tracePt t="152762" x="4457700" y="4597400"/>
          <p14:tracePt t="152789" x="4613275" y="4737100"/>
          <p14:tracePt t="152795" x="4646613" y="4770438"/>
          <p14:tracePt t="152823" x="4797425" y="4872038"/>
          <p14:tracePt t="152828" x="4808538" y="4872038"/>
          <p14:tracePt t="152856" x="4910138" y="4872038"/>
          <p14:tracePt t="152862" x="4943475" y="4883150"/>
          <p14:tracePt t="152869" x="5010150" y="4883150"/>
          <p14:tracePt t="152889" x="5076825" y="4883150"/>
          <p14:tracePt t="152893" x="5149850" y="4872038"/>
          <p14:tracePt t="152900" x="5221288" y="4838700"/>
          <p14:tracePt t="152923" x="5356225" y="4721225"/>
          <p14:tracePt t="152956" x="5451475" y="4597400"/>
          <p14:tracePt t="152962" x="5451475" y="4548188"/>
          <p14:tracePt t="152990" x="5451475" y="4408488"/>
          <p14:tracePt t="152995" x="5451475" y="4357688"/>
          <p14:tracePt t="153002" x="5451475" y="4291013"/>
          <p14:tracePt t="153020" x="5400675" y="4151313"/>
          <p14:tracePt t="153054" x="5210175" y="3833813"/>
          <p14:tracePt t="153059" x="5176838" y="3805238"/>
          <p14:tracePt t="153087" x="4981575" y="3694113"/>
          <p14:tracePt t="153091" x="4970463" y="3694113"/>
          <p14:tracePt t="153120" x="4819650" y="3683000"/>
          <p14:tracePt t="153153" x="4686300" y="3683000"/>
          <p14:tracePt t="153187" x="4535488" y="3711575"/>
          <p14:tracePt t="153221" x="4424363" y="3816350"/>
          <p14:tracePt t="153254" x="4351338" y="3956050"/>
          <p14:tracePt t="153287" x="4335463" y="4146550"/>
          <p14:tracePt t="153320" x="4335463" y="4335463"/>
          <p14:tracePt t="153354" x="4395788" y="4475163"/>
          <p14:tracePt t="153358" x="4446588" y="4525963"/>
          <p14:tracePt t="153387" x="4602163" y="4608513"/>
          <p14:tracePt t="153391" x="4652963" y="4625975"/>
          <p14:tracePt t="153421" x="4770438" y="4643438"/>
          <p14:tracePt t="153455" x="4965700" y="4643438"/>
          <p14:tracePt t="153487" x="5083175" y="4586288"/>
          <p14:tracePt t="153520" x="5127625" y="4486275"/>
          <p14:tracePt t="153525" x="5127625" y="4419600"/>
          <p14:tracePt t="153554" x="5127625" y="4257675"/>
          <p14:tracePt t="153557" x="5127625" y="4191000"/>
          <p14:tracePt t="153587" x="5083175" y="4044950"/>
          <p14:tracePt t="153590" x="5026025" y="3973513"/>
          <p14:tracePt t="153621" x="4859338" y="3805238"/>
          <p14:tracePt t="153654" x="4657725" y="3722688"/>
          <p14:tracePt t="153687" x="4546600" y="3722688"/>
          <p14:tracePt t="153720" x="4508500" y="3722688"/>
          <p14:tracePt t="153753" x="4457700" y="3722688"/>
          <p14:tracePt t="153757" x="4440238" y="3722688"/>
          <p14:tracePt t="153787" x="4413250" y="3727450"/>
          <p14:tracePt t="153790" x="4413250" y="3738563"/>
          <p14:tracePt t="153822" x="4413250" y="3756025"/>
          <p14:tracePt t="154973" x="0" y="0"/>
        </p14:tracePtLst>
        <p14:tracePtLst>
          <p14:tracePt t="155721" x="903288" y="4592638"/>
          <p14:tracePt t="155727" x="892175" y="4592638"/>
          <p14:tracePt t="155734" x="865188" y="4592638"/>
          <p14:tracePt t="155754" x="842963" y="4592638"/>
          <p14:tracePt t="155903" x="825500" y="4603750"/>
          <p14:tracePt t="155914" x="825500" y="4619625"/>
          <p14:tracePt t="155923" x="836613" y="4619625"/>
          <p14:tracePt t="155928" x="881063" y="4648200"/>
          <p14:tracePt t="155954" x="1004888" y="4681538"/>
          <p14:tracePt t="155958" x="1076325" y="4699000"/>
          <p14:tracePt t="155987" x="1160463" y="4699000"/>
          <p14:tracePt t="155990" x="1211263" y="4699000"/>
          <p14:tracePt t="156126" x="1200150" y="4699000"/>
          <p14:tracePt t="156133" x="1171575" y="4699000"/>
          <p14:tracePt t="156156" x="1093788" y="4699000"/>
          <p14:tracePt t="156160" x="1054100" y="4699000"/>
          <p14:tracePt t="156189" x="998538" y="4699000"/>
          <p14:tracePt t="156194" x="987425" y="4699000"/>
          <p14:tracePt t="156199" x="969963" y="4699000"/>
          <p14:tracePt t="156323" x="958850" y="4725988"/>
          <p14:tracePt t="156333" x="965200" y="4725988"/>
          <p14:tracePt t="156355" x="1109663" y="4743450"/>
          <p14:tracePt t="156362" x="1177925" y="4743450"/>
          <p14:tracePt t="156390" x="1249363" y="4743450"/>
          <p14:tracePt t="156499" x="1266825" y="4743450"/>
          <p14:tracePt t="156508" x="1266825" y="4732338"/>
          <p14:tracePt t="156520" x="1189038" y="4721225"/>
          <p14:tracePt t="156522" x="1143000" y="4721225"/>
          <p14:tracePt t="156553" x="987425" y="4721225"/>
          <p14:tracePt t="157217" x="0" y="0"/>
        </p14:tracePtLst>
        <p14:tracePtLst>
          <p14:tracePt t="159328" x="4664075" y="4508500"/>
          <p14:tracePt t="159335" x="4664075" y="4548188"/>
          <p14:tracePt t="159345" x="4664075" y="4559300"/>
          <p14:tracePt t="159355" x="4675188" y="4570413"/>
          <p14:tracePt t="159357" x="4686300" y="4586288"/>
          <p14:tracePt t="159387" x="4703763" y="4586288"/>
          <p14:tracePt t="159420" x="4797425" y="4586288"/>
          <p14:tracePt t="159424" x="4848225" y="4586288"/>
          <p14:tracePt t="159453" x="5083175" y="4586288"/>
          <p14:tracePt t="159487" x="5256213" y="4525963"/>
          <p14:tracePt t="159520" x="5349875" y="4364038"/>
          <p14:tracePt t="159524" x="5367338" y="4313238"/>
          <p14:tracePt t="159553" x="5400675" y="4129088"/>
          <p14:tracePt t="159557" x="5400675" y="4040188"/>
          <p14:tracePt t="159587" x="5372100" y="3811588"/>
          <p14:tracePt t="159590" x="5316538" y="3733800"/>
          <p14:tracePt t="159622" x="4987925" y="3560763"/>
          <p14:tracePt t="159653" x="4630738" y="3459163"/>
          <p14:tracePt t="159687" x="4362450" y="3459163"/>
          <p14:tracePt t="159720" x="4262438" y="3470275"/>
          <p14:tracePt t="159724" x="4217988" y="3470275"/>
          <p14:tracePt t="159753" x="4144963" y="3543300"/>
          <p14:tracePt t="159757" x="4129088" y="3571875"/>
          <p14:tracePt t="159787" x="4056063" y="3727450"/>
          <p14:tracePt t="159790" x="4056063" y="3794125"/>
          <p14:tracePt t="159820" x="4056063" y="4062413"/>
          <p14:tracePt t="159853" x="4162425" y="4313238"/>
          <p14:tracePt t="159886" x="4418013" y="4525963"/>
          <p14:tracePt t="159920" x="4737100" y="4659313"/>
          <p14:tracePt t="159924" x="4837113" y="4699000"/>
          <p14:tracePt t="159953" x="5072063" y="4737100"/>
          <p14:tracePt t="159957" x="5138738" y="4737100"/>
          <p14:tracePt t="159987" x="5338763" y="4725988"/>
          <p14:tracePt t="159990" x="5367338" y="4710113"/>
          <p14:tracePt t="160021" x="5584825" y="4492625"/>
          <p14:tracePt t="160053" x="5684838" y="4297363"/>
          <p14:tracePt t="160087" x="5718175" y="4079875"/>
          <p14:tracePt t="160121" x="5573713" y="3811588"/>
          <p14:tracePt t="160153" x="5194300" y="3632200"/>
          <p14:tracePt t="160157" x="5065713" y="3587750"/>
          <p14:tracePt t="160187" x="4652963" y="3481388"/>
          <p14:tracePt t="160191" x="4530725" y="3459163"/>
          <p14:tracePt t="160221" x="4284663" y="3425825"/>
          <p14:tracePt t="160253" x="4140200" y="3498850"/>
          <p14:tracePt t="160287" x="4000500" y="3749675"/>
          <p14:tracePt t="160320" x="3960813" y="4033838"/>
          <p14:tracePt t="160353" x="3960813" y="4402138"/>
          <p14:tracePt t="160357" x="3960813" y="4470400"/>
          <p14:tracePt t="160387" x="4060825" y="4643438"/>
          <p14:tracePt t="160390" x="4095750" y="4670425"/>
          <p14:tracePt t="160420" x="4291013" y="4721225"/>
          <p14:tracePt t="160453" x="4440238" y="4721225"/>
          <p14:tracePt t="160487" x="4692650" y="4721225"/>
          <p14:tracePt t="160520" x="4970463" y="4637088"/>
          <p14:tracePt t="160525" x="4981575" y="4625975"/>
          <p14:tracePt t="160553" x="5060950" y="4519613"/>
          <p14:tracePt t="160557" x="5076825" y="4470400"/>
          <p14:tracePt t="160587" x="5076825" y="4346575"/>
          <p14:tracePt t="160590" x="5076825" y="4279900"/>
          <p14:tracePt t="160620" x="4987925" y="4056063"/>
          <p14:tracePt t="160653" x="4635500" y="3744913"/>
          <p14:tracePt t="160687" x="4251325" y="3503613"/>
          <p14:tracePt t="160720" x="4100513" y="3421063"/>
          <p14:tracePt t="160753" x="4078288" y="3421063"/>
          <p14:tracePt t="160757" x="4067175" y="3421063"/>
          <p14:tracePt t="160787" x="3944938" y="3421063"/>
          <p14:tracePt t="160789" x="3894138" y="3432175"/>
          <p14:tracePt t="160821" x="3732213" y="3616325"/>
          <p14:tracePt t="160853" x="3698875" y="3871913"/>
          <p14:tracePt t="160887" x="3743325" y="4129088"/>
          <p14:tracePt t="160920" x="3971925" y="4319588"/>
          <p14:tracePt t="160953" x="4240213" y="4408488"/>
          <p14:tracePt t="160957" x="4291013" y="4408488"/>
          <p14:tracePt t="160987" x="4451350" y="4424363"/>
          <p14:tracePt t="160989" x="4541838" y="4424363"/>
          <p14:tracePt t="161020" x="5083175" y="4424363"/>
          <p14:tracePt t="161053" x="5562600" y="4308475"/>
          <p14:tracePt t="161087" x="5634038" y="4264025"/>
          <p14:tracePt t="161120" x="5651500" y="4135438"/>
          <p14:tracePt t="161153" x="5651500" y="3944938"/>
          <p14:tracePt t="161158" x="5622925" y="3895725"/>
          <p14:tracePt t="161187" x="5451475" y="3778250"/>
          <p14:tracePt t="161189" x="5349875" y="3733800"/>
          <p14:tracePt t="161220" x="5037138" y="3643313"/>
          <p14:tracePt t="161254" x="4775200" y="3587750"/>
          <p14:tracePt t="161287" x="4657725" y="3554413"/>
          <p14:tracePt t="161320" x="4535488" y="3627438"/>
          <p14:tracePt t="161353" x="4468813" y="3867150"/>
          <p14:tracePt t="161357" x="4451350" y="3940175"/>
          <p14:tracePt t="161387" x="4451350" y="4140200"/>
          <p14:tracePt t="161390" x="4451350" y="4235450"/>
          <p14:tracePt t="161420" x="4535488" y="4475163"/>
          <p14:tracePt t="161456" x="4646613" y="4619625"/>
          <p14:tracePt t="161462" x="4692650" y="4630738"/>
          <p14:tracePt t="161489" x="4781550" y="4699000"/>
          <p14:tracePt t="161495" x="4852988" y="4732338"/>
          <p14:tracePt t="161522" x="4959350" y="4765675"/>
          <p14:tracePt t="161527" x="4987925" y="4765675"/>
          <p14:tracePt t="161536" x="5021263" y="4765675"/>
          <p14:tracePt t="161556" x="5094288" y="4765675"/>
          <p14:tracePt t="161560" x="5121275" y="4765675"/>
          <p14:tracePt t="161589" x="5305425" y="4681538"/>
          <p14:tracePt t="161623" x="5495925" y="4475163"/>
          <p14:tracePt t="161632" x="5551488" y="4379913"/>
          <p14:tracePt t="161656" x="5600700" y="4251325"/>
          <p14:tracePt t="161662" x="5600700" y="4184650"/>
          <p14:tracePt t="161689" x="5600700" y="4040188"/>
          <p14:tracePt t="161694" x="5600700" y="3995738"/>
          <p14:tracePt t="161722" x="5411788" y="3778250"/>
          <p14:tracePt t="161729" x="5305425" y="3738563"/>
          <p14:tracePt t="161734" x="5260975" y="3722688"/>
          <p14:tracePt t="161756" x="5121275" y="3687763"/>
          <p14:tracePt t="161759" x="5026025" y="3671888"/>
          <p14:tracePt t="161789" x="4808538" y="3638550"/>
          <p14:tracePt t="161823" x="4741863" y="3638550"/>
          <p14:tracePt t="161830" x="4686300" y="3643313"/>
          <p14:tracePt t="161855" x="4602163" y="3760788"/>
          <p14:tracePt t="161862" x="4586288" y="3805238"/>
          <p14:tracePt t="161889" x="4524375" y="3917950"/>
          <p14:tracePt t="161894" x="4524375" y="3944938"/>
          <p14:tracePt t="161923" x="4508500" y="4090988"/>
          <p14:tracePt t="161929" x="4508500" y="4117975"/>
          <p14:tracePt t="161955" x="4508500" y="4246563"/>
          <p14:tracePt t="161960" x="4508500" y="4275138"/>
          <p14:tracePt t="161989" x="4586288" y="4408488"/>
          <p14:tracePt t="162023" x="4752975" y="4459288"/>
          <p14:tracePt t="162032" x="4786313" y="4475163"/>
          <p14:tracePt t="162055" x="4859338" y="4486275"/>
          <p14:tracePt t="162090" x="4937125" y="4486275"/>
          <p14:tracePt t="162095" x="4948238" y="4486275"/>
          <p14:tracePt t="162123" x="5021263" y="4446588"/>
          <p14:tracePt t="162128" x="5021263" y="4435475"/>
          <p14:tracePt t="162134" x="5037138" y="4408488"/>
          <p14:tracePt t="162155" x="5087938" y="4346575"/>
          <p14:tracePt t="162160" x="5099050" y="4335463"/>
          <p14:tracePt t="162190" x="5127625" y="4206875"/>
          <p14:tracePt t="162224" x="5127625" y="4029075"/>
          <p14:tracePt t="162230" x="5127625" y="4000500"/>
          <p14:tracePt t="162240" x="5127625" y="3973513"/>
          <p14:tracePt t="162255" x="5121275" y="3911600"/>
          <p14:tracePt t="162289" x="4999038" y="3800475"/>
          <p14:tracePt t="162295" x="4954588" y="3800475"/>
          <p14:tracePt t="162325" x="4848225" y="3783013"/>
          <p14:tracePt t="162355" x="4635500" y="3767138"/>
          <p14:tracePt t="162362" x="4586288" y="3767138"/>
          <p14:tracePt t="162389" x="4497388" y="3767138"/>
          <p14:tracePt t="162394" x="4468813" y="3778250"/>
          <p14:tracePt t="162423" x="4429125" y="3827463"/>
          <p14:tracePt t="162428" x="4402138" y="3860800"/>
          <p14:tracePt t="162455" x="4373563" y="3951288"/>
          <p14:tracePt t="162460" x="4357688" y="3978275"/>
          <p14:tracePt t="162487" x="4357688" y="4102100"/>
          <p14:tracePt t="162491" x="4357688" y="4129088"/>
          <p14:tracePt t="162522" x="4357688" y="4264025"/>
          <p14:tracePt t="162554" x="4486275" y="4424363"/>
          <p14:tracePt t="162587" x="4641850" y="4486275"/>
          <p14:tracePt t="162620" x="4759325" y="4514850"/>
          <p14:tracePt t="162655" x="4775200" y="4514850"/>
          <p14:tracePt t="162658" x="4786313" y="4514850"/>
          <p14:tracePt t="162687" x="4837113" y="4514850"/>
          <p14:tracePt t="162690" x="4852988" y="4514850"/>
          <p14:tracePt t="162721" x="4981575" y="4408488"/>
          <p14:tracePt t="162754" x="5032375" y="4229100"/>
          <p14:tracePt t="162787" x="5032375" y="4056063"/>
          <p14:tracePt t="162821" x="4892675" y="3929063"/>
          <p14:tracePt t="162854" x="4752975" y="3856038"/>
          <p14:tracePt t="162857" x="4725988" y="3856038"/>
          <p14:tracePt t="162887" x="4635500" y="3827463"/>
          <p14:tracePt t="162891" x="4624388" y="3827463"/>
          <p14:tracePt t="162921" x="4508500" y="3827463"/>
          <p14:tracePt t="162954" x="4473575" y="3827463"/>
          <p14:tracePt t="162987" x="4402138" y="3889375"/>
          <p14:tracePt t="163020" x="4391025" y="3900488"/>
          <p14:tracePt t="163054" x="4391025" y="3917950"/>
          <p14:tracePt t="163449" x="0" y="0"/>
        </p14:tracePtLst>
        <p14:tracePtLst>
          <p14:tracePt t="167273" x="4652963" y="4251325"/>
          <p14:tracePt t="167280" x="4670425" y="4268788"/>
          <p14:tracePt t="167290" x="4681538" y="4268788"/>
          <p14:tracePt t="167358" x="4692650" y="4268788"/>
          <p14:tracePt t="167374" x="4719638" y="4257675"/>
          <p14:tracePt t="167387" x="4737100" y="4229100"/>
          <p14:tracePt t="167390" x="4770438" y="4179888"/>
          <p14:tracePt t="167421" x="4808538" y="4079875"/>
          <p14:tracePt t="167454" x="4826000" y="3944938"/>
          <p14:tracePt t="167487" x="4775200" y="3744913"/>
          <p14:tracePt t="167520" x="4635500" y="3616325"/>
          <p14:tracePt t="167525" x="4586288" y="3616325"/>
          <p14:tracePt t="167553" x="4446588" y="3594100"/>
          <p14:tracePt t="167558" x="4413250" y="3594100"/>
          <p14:tracePt t="167588" x="4291013" y="3594100"/>
          <p14:tracePt t="167592" x="4262438" y="3594100"/>
          <p14:tracePt t="167621" x="4144963" y="3594100"/>
          <p14:tracePt t="167654" x="4071938" y="3711575"/>
          <p14:tracePt t="167687" x="4056063" y="3929063"/>
          <p14:tracePt t="167720" x="4056063" y="4157663"/>
          <p14:tracePt t="167725" x="4083050" y="4206875"/>
          <p14:tracePt t="167754" x="4222750" y="4368800"/>
          <p14:tracePt t="167757" x="4251325" y="4386263"/>
          <p14:tracePt t="167786" x="4406900" y="4475163"/>
          <p14:tracePt t="167819" x="4568825" y="4508500"/>
          <p14:tracePt t="167852" x="4797425" y="4508500"/>
          <p14:tracePt t="167886" x="4981575" y="4446588"/>
          <p14:tracePt t="167888" x="5048250" y="4430713"/>
          <p14:tracePt t="167920" x="5105400" y="4375150"/>
          <p14:tracePt t="167953" x="5160963" y="4291013"/>
          <p14:tracePt t="167989" x="5132388" y="4067175"/>
          <p14:tracePt t="167996" x="5076825" y="3995738"/>
          <p14:tracePt t="168004" x="4999038" y="3933825"/>
          <p14:tracePt t="168022" x="4870450" y="3844925"/>
          <p14:tracePt t="168027" x="4819650" y="3811588"/>
          <p14:tracePt t="168055" x="4557713" y="3733800"/>
          <p14:tracePt t="168060" x="4462463" y="3716338"/>
          <p14:tracePt t="168089" x="4222750" y="3660775"/>
          <p14:tracePt t="168095" x="4156075" y="3643313"/>
          <p14:tracePt t="168101" x="4144963" y="3643313"/>
          <p14:tracePt t="168123" x="4106863" y="3643313"/>
          <p14:tracePt t="168155" x="4049713" y="3649663"/>
          <p14:tracePt t="168162" x="4022725" y="3683000"/>
          <p14:tracePt t="168189" x="3922713" y="3856038"/>
          <p14:tracePt t="168194" x="3883025" y="3929063"/>
          <p14:tracePt t="168222" x="3883025" y="4056063"/>
          <p14:tracePt t="168228" x="3883025" y="4117975"/>
          <p14:tracePt t="168235" x="3883025" y="4151313"/>
          <p14:tracePt t="168255" x="3883025" y="4246563"/>
          <p14:tracePt t="168260" x="3911600" y="4275138"/>
          <p14:tracePt t="168287" x="4027488" y="4430713"/>
          <p14:tracePt t="168292" x="4078288" y="4459288"/>
          <p14:tracePt t="168296" x="4089400" y="4475163"/>
          <p14:tracePt t="168321" x="4189413" y="4503738"/>
          <p14:tracePt t="168354" x="4429125" y="4575175"/>
          <p14:tracePt t="168387" x="4552950" y="4603750"/>
          <p14:tracePt t="168395" x="4579938" y="4603750"/>
          <p14:tracePt t="168420" x="4686300" y="4597400"/>
          <p14:tracePt t="168425" x="4737100" y="4581525"/>
          <p14:tracePt t="168454" x="4887913" y="4459288"/>
          <p14:tracePt t="168458" x="4921250" y="4430713"/>
          <p14:tracePt t="168487" x="5021263" y="4291013"/>
          <p14:tracePt t="168491" x="5021263" y="4279900"/>
          <p14:tracePt t="168521" x="5037138" y="4095750"/>
          <p14:tracePt t="168555" x="4992688" y="3940175"/>
          <p14:tracePt t="168590" x="4808538" y="3789363"/>
          <p14:tracePt t="168596" x="4759325" y="3756025"/>
          <p14:tracePt t="168602" x="4748213" y="3756025"/>
          <p14:tracePt t="168620" x="4635500" y="3722688"/>
          <p14:tracePt t="168625" x="4586288" y="3722688"/>
          <p14:tracePt t="168654" x="4402138" y="3722688"/>
          <p14:tracePt t="168658" x="4335463" y="3722688"/>
          <p14:tracePt t="168686" x="4229100" y="3722688"/>
          <p14:tracePt t="168688" x="4200525" y="3722688"/>
          <p14:tracePt t="168719" x="4111625" y="3749675"/>
          <p14:tracePt t="168722" x="4067175" y="3778250"/>
          <p14:tracePt t="168753" x="4016375" y="3900488"/>
          <p14:tracePt t="168787" x="4000500" y="4129088"/>
          <p14:tracePt t="168822" x="4083050" y="4368800"/>
          <p14:tracePt t="168828" x="4117975" y="4435475"/>
          <p14:tracePt t="168855" x="4284663" y="4643438"/>
          <p14:tracePt t="168860" x="4318000" y="4676775"/>
          <p14:tracePt t="168890" x="4406900" y="4770438"/>
          <p14:tracePt t="168923" x="4491038" y="4810125"/>
          <p14:tracePt t="168930" x="4502150" y="4810125"/>
          <p14:tracePt t="168956" x="4602163" y="4810125"/>
          <p14:tracePt t="168990" x="4703763" y="4787900"/>
          <p14:tracePt t="168995" x="4764088" y="4759325"/>
          <p14:tracePt t="169022" x="4976813" y="4581525"/>
          <p14:tracePt t="169027" x="4992688" y="4514850"/>
          <p14:tracePt t="169055" x="5099050" y="4397375"/>
          <p14:tracePt t="169062" x="5116513" y="4308475"/>
          <p14:tracePt t="169066" x="5116513" y="4279900"/>
          <p14:tracePt t="169087" x="5116513" y="4202113"/>
          <p14:tracePt t="169090" x="5116513" y="4173538"/>
          <p14:tracePt t="169121" x="5037138" y="3951288"/>
          <p14:tracePt t="169154" x="4865688" y="3727450"/>
          <p14:tracePt t="169188" x="4719638" y="3627438"/>
          <p14:tracePt t="169220" x="4703763" y="3616325"/>
          <p14:tracePt t="169255" x="4670425" y="3616325"/>
          <p14:tracePt t="169259" x="4624388" y="3616325"/>
          <p14:tracePt t="169287" x="4486275" y="3756025"/>
          <p14:tracePt t="169290" x="4446588" y="3827463"/>
          <p14:tracePt t="169321" x="4413250" y="4040188"/>
          <p14:tracePt t="169354" x="4413250" y="4191000"/>
          <p14:tracePt t="169388" x="4413250" y="4229100"/>
          <p14:tracePt t="169422" x="4473575" y="4330700"/>
          <p14:tracePt t="169428" x="4486275" y="4341813"/>
          <p14:tracePt t="169455" x="4508500" y="4368800"/>
          <p14:tracePt t="169460" x="4535488" y="4379913"/>
          <p14:tracePt t="169490" x="4675188" y="4397375"/>
          <p14:tracePt t="169523" x="4703763" y="4397375"/>
          <p14:tracePt t="169557" x="4770438" y="4397375"/>
          <p14:tracePt t="169563" x="4797425" y="4397375"/>
          <p14:tracePt t="169570" x="4808538" y="4397375"/>
          <p14:tracePt t="169589" x="4865688" y="4375150"/>
          <p14:tracePt t="169594" x="4899025" y="4341813"/>
          <p14:tracePt t="169620" x="5003800" y="4124325"/>
          <p14:tracePt t="169626" x="5021263" y="4073525"/>
          <p14:tracePt t="169655" x="5021263" y="3889375"/>
          <p14:tracePt t="169657" x="5021263" y="3844925"/>
          <p14:tracePt t="169687" x="4954588" y="3632200"/>
          <p14:tracePt t="169691" x="4876800" y="3549650"/>
          <p14:tracePt t="169721" x="4770438" y="3459163"/>
          <p14:tracePt t="169755" x="4748213" y="3448050"/>
          <p14:tracePt t="169787" x="4613275" y="3448050"/>
          <p14:tracePt t="169820" x="4413250" y="3560763"/>
          <p14:tracePt t="169825" x="4379913" y="3594100"/>
          <p14:tracePt t="169854" x="4324350" y="3649663"/>
          <p14:tracePt t="169857" x="4295775" y="3694113"/>
          <p14:tracePt t="169886" x="4278313" y="3727450"/>
          <p14:tracePt t="169889" x="4278313" y="3738563"/>
          <p14:tracePt t="169919" x="4278313" y="3789363"/>
          <p14:tracePt t="169921" x="4291013" y="3822700"/>
          <p14:tracePt t="169953" x="4313238" y="3871913"/>
          <p14:tracePt t="170098" x="4324350" y="3871913"/>
          <p14:tracePt t="170225" x="0" y="0"/>
        </p14:tracePtLst>
        <p14:tracePtLst>
          <p14:tracePt t="188217" x="4624388" y="3883025"/>
          <p14:tracePt t="188271" x="4624388" y="3895725"/>
          <p14:tracePt t="188288" x="4635500" y="3922713"/>
          <p14:tracePt t="188299" x="4652963" y="3933825"/>
          <p14:tracePt t="188304" x="4714875" y="3967163"/>
          <p14:tracePt t="188322" x="4770438" y="3995738"/>
          <p14:tracePt t="188328" x="4781550" y="3995738"/>
          <p14:tracePt t="188356" x="4848225" y="3995738"/>
          <p14:tracePt t="188362" x="4865688" y="3995738"/>
          <p14:tracePt t="188389" x="4887913" y="3995738"/>
          <p14:tracePt t="188394" x="4899025" y="3995738"/>
          <p14:tracePt t="188431" x="4899025" y="3989388"/>
          <p14:tracePt t="188455" x="4865688" y="3989388"/>
          <p14:tracePt t="188489" x="4797425" y="3989388"/>
          <p14:tracePt t="188621" x="0" y="0"/>
        </p14:tracePtLst>
        <p14:tracePtLst>
          <p14:tracePt t="192405" x="619125" y="5222875"/>
          <p14:tracePt t="192412" x="608013" y="5222875"/>
          <p14:tracePt t="192421" x="596900" y="5222875"/>
          <p14:tracePt t="192455" x="585788" y="5222875"/>
          <p14:tracePt t="192507" x="568325" y="5222875"/>
          <p14:tracePt t="192811" x="568325" y="5233988"/>
          <p14:tracePt t="192827" x="579438" y="5262563"/>
          <p14:tracePt t="192836" x="579438" y="5273675"/>
          <p14:tracePt t="192860" x="592138" y="5273675"/>
          <p14:tracePt t="192889" x="674688" y="5273675"/>
          <p14:tracePt t="192894" x="685800" y="5273675"/>
          <p14:tracePt t="192924" x="876300" y="5289550"/>
          <p14:tracePt t="192931" x="965200" y="5289550"/>
          <p14:tracePt t="192956" x="1165225" y="5289550"/>
          <p14:tracePt t="192990" x="1373188" y="5289550"/>
          <p14:tracePt t="192995" x="1400175" y="5289550"/>
          <p14:tracePt t="193020" x="1428750" y="5289550"/>
          <p14:tracePt t="193055" x="1455738" y="5289550"/>
          <p14:tracePt t="193098" x="1495425" y="5307013"/>
          <p14:tracePt t="193120" x="1511300" y="5307013"/>
          <p14:tracePt t="193157" x="1579563" y="5318125"/>
          <p14:tracePt t="193189" x="1657350" y="5334000"/>
          <p14:tracePt t="193195" x="1684338" y="5334000"/>
          <p14:tracePt t="193201" x="1735138" y="5351463"/>
          <p14:tracePt t="193222" x="1830388" y="5351463"/>
          <p14:tracePt t="193225" x="1857375" y="5351463"/>
          <p14:tracePt t="193253" x="1941513" y="5351463"/>
          <p14:tracePt t="193257" x="1958975" y="5351463"/>
          <p14:tracePt t="193287" x="1970088" y="5362575"/>
          <p14:tracePt t="193290" x="1981200" y="5373688"/>
          <p14:tracePt t="193352" x="1958975" y="5373688"/>
          <p14:tracePt t="193361" x="1912938" y="5373688"/>
          <p14:tracePt t="193385" x="1706563" y="5373688"/>
          <p14:tracePt t="193419" x="1411288" y="5373688"/>
          <p14:tracePt t="193452" x="1200150" y="5373688"/>
          <p14:tracePt t="193487" x="1182688" y="5373688"/>
          <p14:tracePt t="193582" x="1222375" y="5391150"/>
          <p14:tracePt t="193590" x="1293813" y="5407025"/>
          <p14:tracePt t="193621" x="1590675" y="5424488"/>
          <p14:tracePt t="193654" x="1857375" y="5424488"/>
          <p14:tracePt t="193687" x="2070100" y="5424488"/>
          <p14:tracePt t="193721" x="2097088" y="5424488"/>
          <p14:tracePt t="193790" x="2041525" y="5413375"/>
          <p14:tracePt t="193800" x="1992313" y="5402263"/>
          <p14:tracePt t="193823" x="1908175" y="5384800"/>
          <p14:tracePt t="193855" x="1635125" y="5367338"/>
          <p14:tracePt t="193888" x="1462088" y="5367338"/>
          <p14:tracePt t="193893" x="1450975" y="5367338"/>
          <p14:tracePt t="193924" x="1411288" y="5367338"/>
          <p14:tracePt t="193955" x="1400175" y="5367338"/>
          <p14:tracePt t="194049" x="1417638" y="5367338"/>
          <p14:tracePt t="194058" x="1433513" y="5367338"/>
          <p14:tracePt t="194089" x="1657350" y="5367338"/>
          <p14:tracePt t="194094" x="1724025" y="5367338"/>
          <p14:tracePt t="194121" x="1819275" y="5351463"/>
          <p14:tracePt t="194154" x="1830388" y="5351463"/>
          <p14:tracePt t="194206" x="1841500" y="5340350"/>
          <p14:tracePt t="194221" x="1819275" y="5300663"/>
          <p14:tracePt t="194254" x="1562100" y="5229225"/>
          <p14:tracePt t="194287" x="1282700" y="5229225"/>
          <p14:tracePt t="194321" x="1182688" y="5229225"/>
          <p14:tracePt t="194414" x="1222375" y="5229225"/>
          <p14:tracePt t="194422" x="1238250" y="5229225"/>
          <p14:tracePt t="194454" x="1450975" y="5307013"/>
          <p14:tracePt t="194487" x="1768475" y="5329238"/>
          <p14:tracePt t="194493" x="1785938" y="5329238"/>
          <p14:tracePt t="194520" x="1797050" y="5329238"/>
          <p14:tracePt t="194829" x="0" y="0"/>
        </p14:tracePtLst>
        <p14:tracePtLst>
          <p14:tracePt t="209066" x="490538" y="5564188"/>
          <p14:tracePt t="209151" x="496888" y="5551488"/>
          <p14:tracePt t="209167" x="557213" y="5551488"/>
          <p14:tracePt t="209189" x="674688" y="5580063"/>
          <p14:tracePt t="209193" x="719138" y="5597525"/>
          <p14:tracePt t="209223" x="881063" y="5630863"/>
          <p14:tracePt t="209256" x="909638" y="5657850"/>
          <p14:tracePt t="209262" x="920750" y="5657850"/>
          <p14:tracePt t="209289" x="987425" y="5657850"/>
          <p14:tracePt t="209295" x="1031875" y="5657850"/>
          <p14:tracePt t="209322" x="1171575" y="5657850"/>
          <p14:tracePt t="209328" x="1200150" y="5657850"/>
          <p14:tracePt t="209333" x="1244600" y="5657850"/>
          <p14:tracePt t="209356" x="1322388" y="5657850"/>
          <p14:tracePt t="209360" x="1373188" y="5657850"/>
          <p14:tracePt t="209368" x="1384300" y="5657850"/>
          <p14:tracePt t="209389" x="1422400" y="5657850"/>
          <p14:tracePt t="209424" x="1473200" y="5657850"/>
          <p14:tracePt t="209457" x="1646238" y="5657850"/>
          <p14:tracePt t="209487" x="1835150" y="5657850"/>
          <p14:tracePt t="209522" x="1958975" y="5657850"/>
          <p14:tracePt t="209567" x="1970088" y="5657850"/>
          <p14:tracePt t="209589" x="1997075" y="5657850"/>
          <p14:tracePt t="209623" x="2143125" y="5657850"/>
          <p14:tracePt t="209630" x="2232025" y="5657850"/>
          <p14:tracePt t="209655" x="2354263" y="5657850"/>
          <p14:tracePt t="209662" x="2382838" y="5657850"/>
          <p14:tracePt t="209689" x="2393950" y="5657850"/>
          <p14:tracePt t="210657" x="0" y="0"/>
        </p14:tracePtLst>
        <p14:tracePtLst>
          <p14:tracePt t="211648" x="4473575" y="4552950"/>
          <p14:tracePt t="211654" x="4491038" y="4564063"/>
          <p14:tracePt t="211666" x="4502150" y="4564063"/>
          <p14:tracePt t="211686" x="4513263" y="4564063"/>
          <p14:tracePt t="211720" x="4552950" y="4564063"/>
          <p14:tracePt t="211755" x="4619625" y="4564063"/>
          <p14:tracePt t="211764" x="4635500" y="4564063"/>
          <p14:tracePt t="211789" x="4775200" y="4519613"/>
          <p14:tracePt t="211795" x="4848225" y="4486275"/>
          <p14:tracePt t="211803" x="4926013" y="4430713"/>
          <p14:tracePt t="211822" x="5083175" y="4313238"/>
          <p14:tracePt t="211828" x="5187950" y="4224338"/>
          <p14:tracePt t="211857" x="5349875" y="4084638"/>
          <p14:tracePt t="211862" x="5383213" y="4011613"/>
          <p14:tracePt t="211868" x="5383213" y="3984625"/>
          <p14:tracePt t="211890" x="5383213" y="3822700"/>
          <p14:tracePt t="211921" x="5227638" y="3571875"/>
          <p14:tracePt t="211954" x="5143500" y="3521075"/>
          <p14:tracePt t="211987" x="5099050" y="3521075"/>
          <p14:tracePt t="212020" x="5003800" y="3521075"/>
          <p14:tracePt t="212025" x="4959350" y="3527425"/>
          <p14:tracePt t="212054" x="4852988" y="3571875"/>
          <p14:tracePt t="212058" x="4819650" y="3587750"/>
          <p14:tracePt t="212087" x="4730750" y="3649663"/>
          <p14:tracePt t="212121" x="4686300" y="3749675"/>
          <p14:tracePt t="212155" x="4686300" y="3900488"/>
          <p14:tracePt t="212187" x="4697413" y="4073525"/>
          <p14:tracePt t="212220" x="4910138" y="4229100"/>
          <p14:tracePt t="212224" x="4943475" y="4257675"/>
          <p14:tracePt t="212254" x="5010150" y="4291013"/>
          <p14:tracePt t="212257" x="5037138" y="4291013"/>
          <p14:tracePt t="212287" x="5065713" y="4313238"/>
          <p14:tracePt t="212321" x="5076825" y="4313238"/>
          <p14:tracePt t="212354" x="5105400" y="4191000"/>
          <p14:tracePt t="212387" x="5105400" y="3962400"/>
          <p14:tracePt t="212420" x="4903788" y="3683000"/>
          <p14:tracePt t="212425" x="4870450" y="3649663"/>
          <p14:tracePt t="212454" x="4781550" y="3576638"/>
          <p14:tracePt t="212458" x="4770438" y="3565525"/>
          <p14:tracePt t="212487" x="4703763" y="3527425"/>
          <p14:tracePt t="212491" x="4686300" y="3527425"/>
          <p14:tracePt t="212521" x="4575175" y="3527425"/>
          <p14:tracePt t="212554" x="4406900" y="3649663"/>
          <p14:tracePt t="212587" x="4351338" y="3789363"/>
          <p14:tracePt t="212620" x="4351338" y="3883025"/>
          <p14:tracePt t="212626" x="4351338" y="3917950"/>
          <p14:tracePt t="212654" x="4413250" y="4022725"/>
          <p14:tracePt t="212658" x="4440238" y="4056063"/>
          <p14:tracePt t="212687" x="4591050" y="4124325"/>
          <p14:tracePt t="212691" x="4692650" y="4162425"/>
          <p14:tracePt t="212721" x="4870450" y="4179888"/>
          <p14:tracePt t="212754" x="4981575" y="4157663"/>
          <p14:tracePt t="212787" x="5014913" y="4051300"/>
          <p14:tracePt t="212820" x="5014913" y="3940175"/>
          <p14:tracePt t="212825" x="5014913" y="3895725"/>
          <p14:tracePt t="212854" x="4970463" y="3783013"/>
          <p14:tracePt t="212858" x="4914900" y="3733800"/>
          <p14:tracePt t="212887" x="4792663" y="3671888"/>
          <p14:tracePt t="212891" x="4748213" y="3654425"/>
          <p14:tracePt t="212922" x="4564063" y="3621088"/>
          <p14:tracePt t="212954" x="4435475" y="3643313"/>
          <p14:tracePt t="212987" x="4329113" y="3811588"/>
          <p14:tracePt t="213021" x="4329113" y="4022725"/>
          <p14:tracePt t="213026" x="4329113" y="4067175"/>
          <p14:tracePt t="213054" x="4329113" y="4124325"/>
          <p14:tracePt t="213058" x="4335463" y="4151313"/>
          <p14:tracePt t="213087" x="4491038" y="4251325"/>
          <p14:tracePt t="213091" x="4502150" y="4264025"/>
          <p14:tracePt t="213122" x="4624388" y="4279900"/>
          <p14:tracePt t="213154" x="4741863" y="4217988"/>
          <p14:tracePt t="213187" x="4781550" y="4124325"/>
          <p14:tracePt t="213221" x="4781550" y="4029075"/>
          <p14:tracePt t="213253" x="4686300" y="3867150"/>
          <p14:tracePt t="213287" x="4524375" y="3783013"/>
          <p14:tracePt t="213321" x="4462463" y="3771900"/>
          <p14:tracePt t="213354" x="4406900" y="3771900"/>
          <p14:tracePt t="213358" x="4395788" y="3771900"/>
          <p14:tracePt t="213387" x="4351338" y="3844925"/>
          <p14:tracePt t="213391" x="4351338" y="3871913"/>
          <p14:tracePt t="213421" x="4351338" y="4062413"/>
          <p14:tracePt t="213454" x="4497388" y="4297363"/>
          <p14:tracePt t="213489" x="4575175" y="4308475"/>
          <p14:tracePt t="213495" x="4602163" y="4308475"/>
          <p14:tracePt t="213502" x="4613275" y="4308475"/>
          <p14:tracePt t="213522" x="4686300" y="4286250"/>
          <p14:tracePt t="213527" x="4703763" y="4257675"/>
          <p14:tracePt t="213556" x="4719638" y="4168775"/>
          <p14:tracePt t="213560" x="4719638" y="4117975"/>
          <p14:tracePt t="213589" x="4719638" y="4006850"/>
          <p14:tracePt t="213623" x="4597400" y="3860800"/>
          <p14:tracePt t="213630" x="4586288" y="3849688"/>
          <p14:tracePt t="213655" x="4502150" y="3805238"/>
          <p14:tracePt t="213689" x="4473575" y="3794125"/>
          <p14:tracePt t="213722" x="4418013" y="3827463"/>
          <p14:tracePt t="213728" x="4418013" y="3856038"/>
          <p14:tracePt t="213755" x="4418013" y="4040188"/>
          <p14:tracePt t="213760" x="4429125" y="4090988"/>
          <p14:tracePt t="213791" x="4457700" y="4151313"/>
          <p14:tracePt t="213831" x="4486275" y="4151313"/>
          <p14:tracePt t="213855" x="4513263" y="4146550"/>
          <p14:tracePt t="213890" x="4513263" y="4117975"/>
          <p14:tracePt t="214021" x="0" y="0"/>
        </p14:tracePtLst>
        <p14:tracePtLst>
          <p14:tracePt t="215949" x="4535488" y="4217988"/>
          <p14:tracePt t="215973" x="4535488" y="4246563"/>
          <p14:tracePt t="215989" x="4535488" y="4257675"/>
          <p14:tracePt t="216023" x="4579938" y="4286250"/>
          <p14:tracePt t="216056" x="4591050" y="4286250"/>
          <p14:tracePt t="216089" x="4641850" y="4286250"/>
          <p14:tracePt t="216094" x="4657725" y="4286250"/>
          <p14:tracePt t="216123" x="4714875" y="4286250"/>
          <p14:tracePt t="216156" x="4725988" y="4102100"/>
          <p14:tracePt t="216189" x="4697413" y="3867150"/>
          <p14:tracePt t="216195" x="4664075" y="3794125"/>
          <p14:tracePt t="216204" x="4613275" y="3760788"/>
          <p14:tracePt t="216222" x="4586288" y="3683000"/>
          <p14:tracePt t="216226" x="4557713" y="3665538"/>
          <p14:tracePt t="216256" x="4486275" y="3627438"/>
          <p14:tracePt t="216261" x="4451350" y="3609975"/>
          <p14:tracePt t="216290" x="4413250" y="3598863"/>
          <p14:tracePt t="216298" x="4402138" y="3598863"/>
          <p14:tracePt t="216323" x="4362450" y="3598863"/>
          <p14:tracePt t="216331" x="4335463" y="3598863"/>
          <p14:tracePt t="216356" x="4267200" y="3598863"/>
          <p14:tracePt t="216362" x="4240213" y="3598863"/>
          <p14:tracePt t="216389" x="4211638" y="3598863"/>
          <p14:tracePt t="216396" x="4184650" y="3598863"/>
          <p14:tracePt t="216422" x="4173538" y="3598863"/>
          <p14:tracePt t="216456" x="4144963" y="3643313"/>
          <p14:tracePt t="216461" x="4144963" y="3694113"/>
          <p14:tracePt t="216489" x="4244975" y="3933825"/>
          <p14:tracePt t="216523" x="4535488" y="4184650"/>
          <p14:tracePt t="216530" x="4586288" y="4217988"/>
          <p14:tracePt t="216556" x="4792663" y="4268788"/>
          <p14:tracePt t="216589" x="4987925" y="4302125"/>
          <p14:tracePt t="216595" x="5032375" y="4302125"/>
          <p14:tracePt t="216602" x="5083175" y="4302125"/>
          <p14:tracePt t="216620" x="5160963" y="4291013"/>
          <p14:tracePt t="216654" x="5305425" y="4162425"/>
          <p14:tracePt t="216658" x="5338763" y="4129088"/>
          <p14:tracePt t="216687" x="5400675" y="3989388"/>
          <p14:tracePt t="216690" x="5411788" y="3978275"/>
          <p14:tracePt t="216721" x="5427663" y="3878263"/>
          <p14:tracePt t="216754" x="5427663" y="3733800"/>
          <p14:tracePt t="216788" x="5289550" y="3605213"/>
          <p14:tracePt t="216792" x="5272088" y="3605213"/>
          <p14:tracePt t="216820" x="5187950" y="3605213"/>
          <p14:tracePt t="216826" x="5176838" y="3605213"/>
          <p14:tracePt t="216854" x="5087938" y="3605213"/>
          <p14:tracePt t="216857" x="5043488" y="3616325"/>
          <p14:tracePt t="216888" x="4948238" y="3694113"/>
          <p14:tracePt t="216891" x="4921250" y="3722688"/>
          <p14:tracePt t="216921" x="4870450" y="3906838"/>
          <p14:tracePt t="216954" x="4852988" y="4073525"/>
          <p14:tracePt t="216987" x="4852988" y="4206875"/>
          <p14:tracePt t="217020" x="4937125" y="4386263"/>
          <p14:tracePt t="217025" x="5037138" y="4446588"/>
          <p14:tracePt t="217054" x="5221288" y="4481513"/>
          <p14:tracePt t="217057" x="5256213" y="4481513"/>
          <p14:tracePt t="217087" x="5394325" y="4481513"/>
          <p14:tracePt t="217090" x="5427663" y="4470400"/>
          <p14:tracePt t="217121" x="5495925" y="4275138"/>
          <p14:tracePt t="217154" x="5495925" y="4044950"/>
          <p14:tracePt t="217187" x="5360988" y="3860800"/>
          <p14:tracePt t="217220" x="5194300" y="3760788"/>
          <p14:tracePt t="217224" x="5127625" y="3744913"/>
          <p14:tracePt t="217252" x="4943475" y="3744913"/>
          <p14:tracePt t="217286" x="4752975" y="3771900"/>
          <p14:tracePt t="217289" x="4657725" y="3811588"/>
          <p14:tracePt t="217319" x="4586288" y="3849688"/>
          <p14:tracePt t="217321" x="4513263" y="3889375"/>
          <p14:tracePt t="217353" x="4473575" y="3989388"/>
          <p14:tracePt t="217386" x="4473575" y="4090988"/>
          <p14:tracePt t="217419" x="4473575" y="4173538"/>
          <p14:tracePt t="217452" x="4608513" y="4268788"/>
          <p14:tracePt t="217486" x="4708525" y="4302125"/>
          <p14:tracePt t="217488" x="4719638" y="4302125"/>
          <p14:tracePt t="217519" x="4814888" y="4179888"/>
          <p14:tracePt t="217521" x="4830763" y="4129088"/>
          <p14:tracePt t="217553" x="4830763" y="3956050"/>
          <p14:tracePt t="217586" x="4708525" y="3844925"/>
          <p14:tracePt t="217619" x="4597400" y="3816350"/>
          <p14:tracePt t="217653" x="4513263" y="3827463"/>
          <p14:tracePt t="217686" x="4462463" y="4022725"/>
          <p14:tracePt t="217689" x="4462463" y="4051300"/>
          <p14:tracePt t="217719" x="4462463" y="4195763"/>
          <p14:tracePt t="217721" x="4462463" y="4224338"/>
          <p14:tracePt t="217753" x="4473575" y="4297363"/>
          <p14:tracePt t="217786" x="4575175" y="4195763"/>
          <p14:tracePt t="217819" x="4608513" y="4000500"/>
          <p14:tracePt t="217853" x="4608513" y="3951288"/>
          <p14:tracePt t="217856" x="4608513" y="3933825"/>
          <p14:tracePt t="217954" x="4608513" y="3944938"/>
          <p14:tracePt t="217969" x="4608513" y="3956050"/>
          <p14:tracePt t="217986" x="4608513" y="3984625"/>
          <p14:tracePt t="218259" x="4608513" y="4022725"/>
          <p14:tracePt t="218267" x="4608513" y="4040188"/>
          <p14:tracePt t="218289" x="4608513" y="4062413"/>
          <p14:tracePt t="218293" x="4608513" y="4073525"/>
          <p14:tracePt t="218371" x="4619625" y="4090988"/>
          <p14:tracePt t="218387" x="4619625" y="4079875"/>
          <p14:tracePt t="218397" x="4652963" y="4000500"/>
          <p14:tracePt t="218422" x="4652963" y="3778250"/>
          <p14:tracePt t="218428" x="4652963" y="3727450"/>
          <p14:tracePt t="218456" x="4646613" y="3621088"/>
          <p14:tracePt t="218460" x="4630738" y="3594100"/>
          <p14:tracePt t="218489" x="4519613" y="3549650"/>
          <p14:tracePt t="218495" x="4508500" y="3549650"/>
          <p14:tracePt t="218500" x="4479925" y="3521075"/>
          <p14:tracePt t="218524" x="4429125" y="3521075"/>
          <p14:tracePt t="218556" x="4340225" y="3549650"/>
          <p14:tracePt t="218562" x="4284663" y="3621088"/>
          <p14:tracePt t="218589" x="4217988" y="3771900"/>
          <p14:tracePt t="218594" x="4217988" y="3822700"/>
          <p14:tracePt t="218601" x="4217988" y="3889375"/>
          <p14:tracePt t="218623" x="4217988" y="4106863"/>
          <p14:tracePt t="218656" x="4278313" y="4346575"/>
          <p14:tracePt t="218662" x="4329113" y="4379913"/>
          <p14:tracePt t="218689" x="4473575" y="4424363"/>
          <p14:tracePt t="218695" x="4524375" y="4424363"/>
          <p14:tracePt t="218723" x="4646613" y="4424363"/>
          <p14:tracePt t="218728" x="4675188" y="4424363"/>
          <p14:tracePt t="218754" x="4770438" y="4319588"/>
          <p14:tracePt t="218757" x="4786313" y="4268788"/>
          <p14:tracePt t="218787" x="4786313" y="4124325"/>
          <p14:tracePt t="218791" x="4786313" y="4113213"/>
          <p14:tracePt t="218821" x="4575175" y="3883025"/>
          <p14:tracePt t="218854" x="4324350" y="3778250"/>
          <p14:tracePt t="218887" x="4044950" y="3683000"/>
          <p14:tracePt t="218920" x="3978275" y="3683000"/>
          <p14:tracePt t="218954" x="3922713" y="3749675"/>
          <p14:tracePt t="218957" x="3922713" y="3805238"/>
          <p14:tracePt t="218987" x="3922713" y="3989388"/>
          <p14:tracePt t="218991" x="3922713" y="4056063"/>
          <p14:tracePt t="219020" x="4027488" y="4302125"/>
          <p14:tracePt t="219023" x="4089400" y="4379913"/>
          <p14:tracePt t="219054" x="4206875" y="4446588"/>
          <p14:tracePt t="219087" x="4379913" y="4368800"/>
          <p14:tracePt t="219093" x="4418013" y="4297363"/>
          <p14:tracePt t="219120" x="4575175" y="4040188"/>
          <p14:tracePt t="219125" x="4575175" y="3973513"/>
          <p14:tracePt t="219154" x="4608513" y="3883025"/>
          <p14:tracePt t="219157" x="4608513" y="3867150"/>
          <p14:tracePt t="219187" x="4608513" y="3816350"/>
          <p14:tracePt t="219191" x="4608513" y="3805238"/>
          <p14:tracePt t="219221" x="4462463" y="3733800"/>
          <p14:tracePt t="219254" x="4324350" y="3733800"/>
          <p14:tracePt t="219287" x="4211638" y="3733800"/>
          <p14:tracePt t="219293" x="4200525" y="3738563"/>
          <p14:tracePt t="219320" x="4200525" y="3844925"/>
          <p14:tracePt t="219324" x="4200525" y="3911600"/>
          <p14:tracePt t="219354" x="4284663" y="4062413"/>
          <p14:tracePt t="219358" x="4335463" y="4095750"/>
          <p14:tracePt t="219387" x="4451350" y="4113213"/>
          <p14:tracePt t="219420" x="4473575" y="4113213"/>
          <p14:tracePt t="219454" x="4486275" y="4079875"/>
          <p14:tracePt t="219485" x="4486275" y="4040188"/>
          <p14:tracePt t="219487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5B7F56DD-E950-F836-D888-2B5F7AD0CEA4}"/>
              </a:ext>
            </a:extLst>
          </p:cNvPr>
          <p:cNvSpPr txBox="1">
            <a:spLocks/>
          </p:cNvSpPr>
          <p:nvPr/>
        </p:nvSpPr>
        <p:spPr>
          <a:xfrm>
            <a:off x="443261" y="260648"/>
            <a:ext cx="8593235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Náhradní zdroj vod pro Brno</a:t>
            </a:r>
            <a:endParaRPr lang="cs-CZ" sz="3600" kern="100" dirty="0"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ástupný objekt pre obsah 3">
            <a:extLst>
              <a:ext uri="{FF2B5EF4-FFF2-40B4-BE49-F238E27FC236}">
                <a16:creationId xmlns:a16="http://schemas.microsoft.com/office/drawing/2014/main" id="{1388758E-07D4-E566-382C-6FC2DAC70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261" y="1484784"/>
            <a:ext cx="4128739" cy="3758377"/>
          </a:xfrm>
          <a:solidFill>
            <a:srgbClr val="FFFFFF">
              <a:alpha val="60000"/>
            </a:srgbClr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600" b="1" dirty="0"/>
              <a:t>Neogenní artéská zvodeň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Brno a okolí odkázáno na vzdálené zdroje vod – záložní zdroj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Brněnský masív - tektonicky vytvořené deprese (sníženiny) ve směru přibližně SSZ-JJV o hloubkách &gt;100 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říční a mořská sedimentace v neogénu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písky a štěrky (místní označení - brněnské písky)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jíly (místní označení - </a:t>
            </a:r>
            <a:r>
              <a:rPr lang="cs-CZ" sz="1600" dirty="0" err="1"/>
              <a:t>tégly</a:t>
            </a:r>
            <a:r>
              <a:rPr lang="cs-CZ" sz="1600" dirty="0"/>
              <a:t>) – svrchní izolátor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většinou kvalitní voda, vyšší koncentrace </a:t>
            </a:r>
            <a:r>
              <a:rPr lang="cs-CZ" sz="1600" dirty="0" err="1"/>
              <a:t>Fe</a:t>
            </a:r>
            <a:r>
              <a:rPr lang="cs-CZ" sz="1600" dirty="0"/>
              <a:t> a </a:t>
            </a:r>
            <a:r>
              <a:rPr lang="cs-CZ" sz="1600" dirty="0" err="1"/>
              <a:t>Mn</a:t>
            </a:r>
            <a:r>
              <a:rPr lang="cs-CZ" sz="1600" dirty="0"/>
              <a:t>, místy NO</a:t>
            </a:r>
            <a:r>
              <a:rPr lang="cs-CZ" sz="1600" baseline="-25000" dirty="0"/>
              <a:t>3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vrty pro záložní zásobování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cs-CZ" sz="1600" baseline="-25000" dirty="0"/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endParaRPr lang="cs-CZ" sz="1600" dirty="0"/>
          </a:p>
        </p:txBody>
      </p:sp>
      <p:pic>
        <p:nvPicPr>
          <p:cNvPr id="3" name="Obrázek 2" descr="Obsah obrázku venku, geologie, Skála, vápenec&#10;&#10;Popis byl vytvořen automaticky">
            <a:extLst>
              <a:ext uri="{FF2B5EF4-FFF2-40B4-BE49-F238E27FC236}">
                <a16:creationId xmlns:a16="http://schemas.microsoft.com/office/drawing/2014/main" id="{4D4D0A67-6EC8-7DF5-A639-6789D59C4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94" y="1140098"/>
            <a:ext cx="3600000" cy="2700000"/>
          </a:xfrm>
          <a:prstGeom prst="rect">
            <a:avLst/>
          </a:prstGeom>
        </p:spPr>
      </p:pic>
      <p:pic>
        <p:nvPicPr>
          <p:cNvPr id="5" name="Obrázek 4" descr="Obsah obrázku venku, rostlina, strom, Skála&#10;&#10;Popis byl vytvořen automaticky">
            <a:extLst>
              <a:ext uri="{FF2B5EF4-FFF2-40B4-BE49-F238E27FC236}">
                <a16:creationId xmlns:a16="http://schemas.microsoft.com/office/drawing/2014/main" id="{7E5C74E7-7229-9731-9C2E-DA8B039B3B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94" y="3897352"/>
            <a:ext cx="3600000" cy="2700000"/>
          </a:xfrm>
          <a:prstGeom prst="rect">
            <a:avLst/>
          </a:prstGeom>
        </p:spPr>
      </p:pic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C8887FCC-BD41-0FE6-B4E2-AFB736B64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561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5711"/>
    </mc:Choice>
    <mc:Fallback xmlns="">
      <p:transition advTm="265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829" x="942975" y="1752600"/>
          <p14:tracePt t="70850" x="925513" y="1763713"/>
          <p14:tracePt t="70930" x="925513" y="1774825"/>
          <p14:tracePt t="70939" x="947738" y="1790700"/>
          <p14:tracePt t="70971" x="1104900" y="1835150"/>
          <p14:tracePt t="70977" x="1171575" y="1835150"/>
          <p14:tracePt t="70984" x="1222375" y="1835150"/>
          <p14:tracePt t="71003" x="1260475" y="1852613"/>
          <p14:tracePt t="71009" x="1277938" y="1852613"/>
          <p14:tracePt t="71037" x="1333500" y="1863725"/>
          <p14:tracePt t="71042" x="1344613" y="1863725"/>
          <p14:tracePt t="71048" x="1355725" y="1863725"/>
          <p14:tracePt t="71071" x="1395413" y="1863725"/>
          <p14:tracePt t="71076" x="1422400" y="1863725"/>
          <p14:tracePt t="71104" x="1557338" y="1897063"/>
          <p14:tracePt t="71137" x="1639888" y="1897063"/>
          <p14:tracePt t="71145" x="1701800" y="1897063"/>
          <p14:tracePt t="71154" x="1728788" y="1897063"/>
          <p14:tracePt t="71171" x="1768475" y="1897063"/>
          <p14:tracePt t="71177" x="1835150" y="1897063"/>
          <p14:tracePt t="71204" x="1901825" y="1897063"/>
          <p14:tracePt t="71209" x="1912938" y="1897063"/>
          <p14:tracePt t="71237" x="1981200" y="1897063"/>
          <p14:tracePt t="71243" x="2025650" y="1897063"/>
          <p14:tracePt t="71249" x="2036763" y="1897063"/>
          <p14:tracePt t="71270" x="2081213" y="1897063"/>
          <p14:tracePt t="71274" x="2092325" y="1897063"/>
          <p14:tracePt t="71304" x="2154238" y="1897063"/>
          <p14:tracePt t="71337" x="2225675" y="1897063"/>
          <p14:tracePt t="71346" x="2236788" y="1897063"/>
          <p14:tracePt t="71443" x="2214563" y="1892300"/>
          <p14:tracePt t="71453" x="2203450" y="1892300"/>
          <p14:tracePt t="71471" x="2125663" y="1846263"/>
          <p14:tracePt t="71475" x="2052638" y="1808163"/>
          <p14:tracePt t="71480" x="2025650" y="1808163"/>
          <p14:tracePt t="71504" x="1857375" y="1797050"/>
          <p14:tracePt t="71537" x="1668463" y="1797050"/>
          <p14:tracePt t="71544" x="1617663" y="1797050"/>
          <p14:tracePt t="71570" x="1528763" y="1797050"/>
          <p14:tracePt t="71604" x="1411288" y="1797050"/>
          <p14:tracePt t="71610" x="1400175" y="1797050"/>
          <p14:tracePt t="71794" x="1455738" y="1797050"/>
          <p14:tracePt t="71802" x="1466850" y="1797050"/>
          <p14:tracePt t="71810" x="1477963" y="1797050"/>
          <p14:tracePt t="71835" x="1544638" y="1797050"/>
          <p14:tracePt t="72240" x="0" y="0"/>
        </p14:tracePtLst>
        <p14:tracePtLst>
          <p14:tracePt t="80001" x="1316038" y="2655888"/>
          <p14:tracePt t="80118" x="1327150" y="2655888"/>
          <p14:tracePt t="80134" x="1355725" y="2655888"/>
          <p14:tracePt t="80144" x="1384300" y="2655888"/>
          <p14:tracePt t="80170" x="1455738" y="2667000"/>
          <p14:tracePt t="80175" x="1500188" y="2667000"/>
          <p14:tracePt t="80203" x="1639888" y="2667000"/>
          <p14:tracePt t="80209" x="1651000" y="2667000"/>
          <p14:tracePt t="80215" x="1668463" y="2667000"/>
          <p14:tracePt t="80237" x="1679575" y="2667000"/>
          <p14:tracePt t="80270" x="1690688" y="2667000"/>
          <p14:tracePt t="80405" x="1684338" y="2667000"/>
          <p14:tracePt t="80422" x="1639888" y="2667000"/>
          <p14:tracePt t="80437" x="1584325" y="2667000"/>
          <p14:tracePt t="80448" x="1533525" y="2640013"/>
          <p14:tracePt t="80470" x="1428750" y="2640013"/>
          <p14:tracePt t="80503" x="1377950" y="2640013"/>
          <p14:tracePt t="80537" x="1338263" y="2640013"/>
          <p14:tracePt t="80629" x="1344613" y="2640013"/>
          <p14:tracePt t="80645" x="1389063" y="2667000"/>
          <p14:tracePt t="80670" x="1473200" y="2678113"/>
          <p14:tracePt t="80676" x="1500188" y="2678113"/>
          <p14:tracePt t="80686" x="1511300" y="2678113"/>
          <p14:tracePt t="80701" x="1539875" y="2678113"/>
          <p14:tracePt t="80735" x="1562100" y="2678113"/>
          <p14:tracePt t="80886" x="1544638" y="2678113"/>
          <p14:tracePt t="80893" x="1511300" y="2678113"/>
          <p14:tracePt t="80904" x="1500188" y="2678113"/>
          <p14:tracePt t="80909" x="1444625" y="2678113"/>
          <p14:tracePt t="80935" x="1373188" y="2678113"/>
          <p14:tracePt t="80968" x="1333500" y="2678113"/>
          <p14:tracePt t="81077" x="1355725" y="2678113"/>
          <p14:tracePt t="81084" x="1366838" y="2678113"/>
          <p14:tracePt t="81102" x="1406525" y="2678113"/>
          <p14:tracePt t="81135" x="1489075" y="2678113"/>
          <p14:tracePt t="81140" x="1500188" y="2678113"/>
          <p14:tracePt t="81446" x="1517650" y="2678113"/>
          <p14:tracePt t="81462" x="1528763" y="2695575"/>
          <p14:tracePt t="81477" x="1539875" y="2695575"/>
          <p14:tracePt t="81503" x="1595438" y="2706688"/>
          <p14:tracePt t="81509" x="1606550" y="2706688"/>
          <p14:tracePt t="81537" x="1646238" y="2717800"/>
          <p14:tracePt t="81910" x="1657350" y="2711450"/>
          <p14:tracePt t="81942" x="1673225" y="2711450"/>
          <p14:tracePt t="81989" x="1684338" y="2711450"/>
          <p14:tracePt t="82006" x="1695450" y="2711450"/>
          <p14:tracePt t="82022" x="1724025" y="2711450"/>
          <p14:tracePt t="82037" x="1752600" y="2711450"/>
          <p14:tracePt t="82071" x="1774825" y="2711450"/>
          <p14:tracePt t="82103" x="1824038" y="2700338"/>
          <p14:tracePt t="82110" x="1852613" y="2700338"/>
          <p14:tracePt t="82137" x="1879600" y="2700338"/>
          <p14:tracePt t="82198" x="1890713" y="2700338"/>
          <p14:tracePt t="82206" x="1901825" y="2689225"/>
          <p14:tracePt t="82310" x="1912938" y="2689225"/>
          <p14:tracePt t="82326" x="1930400" y="2689225"/>
          <p14:tracePt t="82342" x="1941513" y="2689225"/>
          <p14:tracePt t="82586" x="1970088" y="2689225"/>
          <p14:tracePt t="82596" x="1981200" y="2689225"/>
          <p14:tracePt t="82745" x="1992313" y="2673350"/>
          <p14:tracePt t="82753" x="1992313" y="2644775"/>
          <p14:tracePt t="82770" x="2008188" y="2633663"/>
          <p14:tracePt t="82803" x="2019300" y="2593975"/>
          <p14:tracePt t="84130" x="2019300" y="2582863"/>
          <p14:tracePt t="84464" x="0" y="0"/>
        </p14:tracePtLst>
        <p14:tracePtLst>
          <p14:tracePt t="85259" x="2165350" y="2582863"/>
          <p14:tracePt t="85360" x="2176463" y="2582863"/>
          <p14:tracePt t="85376" x="2187575" y="2582863"/>
          <p14:tracePt t="85409" x="2214563" y="2582863"/>
          <p14:tracePt t="85420" x="2232025" y="2582863"/>
          <p14:tracePt t="85442" x="2270125" y="2582863"/>
          <p14:tracePt t="85470" x="2309813" y="2582863"/>
          <p14:tracePt t="85475" x="2338388" y="2582863"/>
          <p14:tracePt t="85503" x="2438400" y="2582863"/>
          <p14:tracePt t="85509" x="2449513" y="2582863"/>
          <p14:tracePt t="85516" x="2476500" y="2582863"/>
          <p14:tracePt t="85538" x="2549525" y="2582863"/>
          <p14:tracePt t="85570" x="2560638" y="2582863"/>
          <p14:tracePt t="85639" x="2578100" y="2582863"/>
          <p14:tracePt t="85687" x="2589213" y="2589213"/>
          <p14:tracePt t="85701" x="2589213" y="2600325"/>
          <p14:tracePt t="85716" x="2600325" y="2617788"/>
          <p14:tracePt t="85735" x="2600325" y="2628900"/>
          <p14:tracePt t="85768" x="2627313" y="2684463"/>
          <p14:tracePt t="85801" x="2693988" y="2711450"/>
          <p14:tracePt t="85805" x="2722563" y="2711450"/>
          <p14:tracePt t="85836" x="2851150" y="2711450"/>
          <p14:tracePt t="85868" x="2973388" y="2728913"/>
          <p14:tracePt t="85910" x="2984500" y="2728913"/>
          <p14:tracePt t="85972" x="2995613" y="2728913"/>
          <p14:tracePt t="85988" x="2995613" y="2717800"/>
          <p14:tracePt t="86004" x="2995613" y="2678113"/>
          <p14:tracePt t="86037" x="2995613" y="2662238"/>
          <p14:tracePt t="86086" x="2995613" y="2651125"/>
          <p14:tracePt t="86104" x="2990850" y="2640013"/>
          <p14:tracePt t="86110" x="2979738" y="2640013"/>
          <p14:tracePt t="86137" x="2906713" y="2640013"/>
          <p14:tracePt t="86142" x="2884488" y="2640013"/>
          <p14:tracePt t="86148" x="2867025" y="2640013"/>
          <p14:tracePt t="86171" x="2840038" y="2640013"/>
          <p14:tracePt t="86176" x="2828925" y="2640013"/>
          <p14:tracePt t="86204" x="2762250" y="2673350"/>
          <p14:tracePt t="86237" x="2744788" y="2684463"/>
          <p14:tracePt t="86271" x="2744788" y="2700338"/>
          <p14:tracePt t="86306" x="2744788" y="2711450"/>
          <p14:tracePt t="86312" x="2744788" y="2740025"/>
          <p14:tracePt t="86337" x="2744788" y="2751138"/>
          <p14:tracePt t="86373" x="2755900" y="2751138"/>
          <p14:tracePt t="86421" x="2778125" y="2751138"/>
          <p14:tracePt t="86438" x="2795588" y="2744788"/>
          <p14:tracePt t="86470" x="2784475" y="2717800"/>
          <p14:tracePt t="86504" x="2773363" y="2689225"/>
          <p14:tracePt t="86580" x="0" y="0"/>
        </p14:tracePtLst>
        <p14:tracePtLst>
          <p14:tracePt t="87896" x="1819275" y="2606675"/>
          <p14:tracePt t="88030" x="1824038" y="2617788"/>
          <p14:tracePt t="89088" x="0" y="0"/>
        </p14:tracePtLst>
        <p14:tracePtLst>
          <p14:tracePt t="93216" x="1417638" y="2851150"/>
          <p14:tracePt t="93223" x="1428750" y="2851150"/>
          <p14:tracePt t="93237" x="1439863" y="2851150"/>
          <p14:tracePt t="93245" x="1450975" y="2851150"/>
          <p14:tracePt t="93268" x="1539875" y="2862263"/>
          <p14:tracePt t="93301" x="1662113" y="2906713"/>
          <p14:tracePt t="93335" x="1852613" y="2951163"/>
          <p14:tracePt t="93340" x="1879600" y="2951163"/>
          <p14:tracePt t="93368" x="2008188" y="2968625"/>
          <p14:tracePt t="93372" x="2019300" y="2968625"/>
          <p14:tracePt t="93402" x="2103438" y="2968625"/>
          <p14:tracePt t="93405" x="2114550" y="2968625"/>
          <p14:tracePt t="93526" x="2092325" y="2957513"/>
          <p14:tracePt t="93534" x="2081213" y="2957513"/>
          <p14:tracePt t="93545" x="2003425" y="2946400"/>
          <p14:tracePt t="93570" x="1912938" y="2928938"/>
          <p14:tracePt t="93575" x="1879600" y="2913063"/>
          <p14:tracePt t="93604" x="1785938" y="2913063"/>
          <p14:tracePt t="93639" x="1651000" y="2913063"/>
          <p14:tracePt t="93645" x="1624013" y="2913063"/>
          <p14:tracePt t="93670" x="1573213" y="2913063"/>
          <p14:tracePt t="93704" x="1506538" y="2913063"/>
          <p14:tracePt t="93829" x="1506538" y="2924175"/>
          <p14:tracePt t="93846" x="1511300" y="2935288"/>
          <p14:tracePt t="93870" x="1550988" y="2946400"/>
          <p14:tracePt t="93876" x="1579563" y="2946400"/>
          <p14:tracePt t="93904" x="1684338" y="2946400"/>
          <p14:tracePt t="93937" x="1724025" y="2946400"/>
          <p14:tracePt t="93971" x="1735138" y="2940050"/>
          <p14:tracePt t="94003" x="1779588" y="2924175"/>
          <p14:tracePt t="94042" x="1779588" y="2913063"/>
          <p14:tracePt t="94070" x="1779588" y="2890838"/>
          <p14:tracePt t="94075" x="1768475" y="2873375"/>
          <p14:tracePt t="94105" x="1679575" y="2828925"/>
          <p14:tracePt t="94137" x="1544638" y="2813050"/>
          <p14:tracePt t="94145" x="1495425" y="2813050"/>
          <p14:tracePt t="94171" x="1466850" y="2813050"/>
          <p14:tracePt t="94204" x="1428750" y="2884488"/>
          <p14:tracePt t="94211" x="1428750" y="2901950"/>
          <p14:tracePt t="94217" x="1428750" y="2928938"/>
          <p14:tracePt t="94237" x="1428750" y="2951163"/>
          <p14:tracePt t="94242" x="1428750" y="2962275"/>
          <p14:tracePt t="94249" x="1428750" y="2979738"/>
          <p14:tracePt t="94268" x="1450975" y="3008313"/>
          <p14:tracePt t="94301" x="1533525" y="3019425"/>
          <p14:tracePt t="94306" x="1562100" y="3019425"/>
          <p14:tracePt t="94335" x="1624013" y="3019425"/>
          <p14:tracePt t="94368" x="1690688" y="3019425"/>
          <p14:tracePt t="94401" x="1728788" y="3019425"/>
          <p14:tracePt t="94409" x="1739900" y="3013075"/>
          <p14:tracePt t="94435" x="1779588" y="2974975"/>
          <p14:tracePt t="94470" x="1779588" y="2879725"/>
          <p14:tracePt t="94476" x="1779588" y="2862263"/>
          <p14:tracePt t="94483" x="1774825" y="2851150"/>
          <p14:tracePt t="94505" x="1717675" y="2784475"/>
          <p14:tracePt t="94537" x="1679575" y="2755900"/>
          <p14:tracePt t="94544" x="1668463" y="2755900"/>
          <p14:tracePt t="94570" x="1584325" y="2740025"/>
          <p14:tracePt t="94605" x="1528763" y="2728913"/>
          <p14:tracePt t="94611" x="1511300" y="2728913"/>
          <p14:tracePt t="94617" x="1489075" y="2728913"/>
          <p14:tracePt t="94637" x="1462088" y="2733675"/>
          <p14:tracePt t="94642" x="1450975" y="2751138"/>
          <p14:tracePt t="94670" x="1450975" y="2817813"/>
          <p14:tracePt t="94675" x="1450975" y="2846388"/>
          <p14:tracePt t="94705" x="1495425" y="2895600"/>
          <p14:tracePt t="94737" x="1522413" y="2906713"/>
          <p14:tracePt t="94770" x="1651000" y="2901950"/>
          <p14:tracePt t="94805" x="1746250" y="2846388"/>
          <p14:tracePt t="94810" x="1774825" y="2835275"/>
          <p14:tracePt t="94837" x="1812925" y="2806700"/>
          <p14:tracePt t="94937" x="1812925" y="2790825"/>
          <p14:tracePt t="94954" x="1797050" y="2790825"/>
          <p14:tracePt t="94970" x="1768475" y="2790825"/>
          <p14:tracePt t="95004" x="1717675" y="2790825"/>
          <p14:tracePt t="95037" x="1690688" y="2790825"/>
          <p14:tracePt t="95098" x="1690688" y="2801938"/>
          <p14:tracePt t="95688" x="0" y="0"/>
        </p14:tracePtLst>
        <p14:tracePtLst>
          <p14:tracePt t="96644" x="2493963" y="2751138"/>
          <p14:tracePt t="96666" x="2505075" y="2751138"/>
          <p14:tracePt t="96714" x="2516188" y="2751138"/>
          <p14:tracePt t="96730" x="2544763" y="2755900"/>
          <p14:tracePt t="96739" x="2555875" y="2755900"/>
          <p14:tracePt t="96770" x="2655888" y="2801938"/>
          <p14:tracePt t="96777" x="2700338" y="2801938"/>
          <p14:tracePt t="96804" x="2973388" y="2801938"/>
          <p14:tracePt t="96810" x="3068638" y="2801938"/>
          <p14:tracePt t="96837" x="3213100" y="2801938"/>
          <p14:tracePt t="96843" x="3241675" y="2801938"/>
          <p14:tracePt t="96849" x="3252788" y="2801938"/>
          <p14:tracePt t="96868" x="3263900" y="2801938"/>
          <p14:tracePt t="96871" x="3308350" y="2801938"/>
          <p14:tracePt t="96901" x="3330575" y="2801938"/>
          <p14:tracePt t="96905" x="3348038" y="2801938"/>
          <p14:tracePt t="96935" x="3370263" y="2813050"/>
          <p14:tracePt t="96968" x="3386138" y="2813050"/>
          <p14:tracePt t="97117" x="3397250" y="2828925"/>
          <p14:tracePt t="97134" x="3397250" y="2840038"/>
          <p14:tracePt t="97231" x="3392488" y="2851150"/>
          <p14:tracePt t="97262" x="3392488" y="2862263"/>
          <p14:tracePt t="97357" x="3392488" y="2879725"/>
          <p14:tracePt t="98496" x="3363913" y="2879725"/>
          <p14:tracePt t="98505" x="3348038" y="2879725"/>
          <p14:tracePt t="98537" x="3106738" y="2851150"/>
          <p14:tracePt t="98543" x="3035300" y="2835275"/>
          <p14:tracePt t="98549" x="2946400" y="2835275"/>
          <p14:tracePt t="98570" x="2889250" y="2835275"/>
          <p14:tracePt t="98574" x="2840038" y="2835275"/>
          <p14:tracePt t="98604" x="2789238" y="2835275"/>
          <p14:tracePt t="98609" x="2762250" y="2835275"/>
          <p14:tracePt t="98614" x="2744788" y="2835275"/>
          <p14:tracePt t="98637" x="2689225" y="2835275"/>
          <p14:tracePt t="98670" x="2667000" y="2824163"/>
          <p14:tracePt t="98925" x="2649538" y="2795588"/>
          <p14:tracePt t="98934" x="2649538" y="2778125"/>
          <p14:tracePt t="98945" x="2638425" y="2767013"/>
          <p14:tracePt t="98973" x="2627313" y="2755900"/>
          <p14:tracePt t="99004" x="2571750" y="2740025"/>
          <p14:tracePt t="99039" x="2533650" y="2728913"/>
          <p14:tracePt t="99070" x="2520950" y="2717800"/>
          <p14:tracePt t="99104" x="2509838" y="2717800"/>
          <p14:tracePt t="99139" x="2471738" y="2717800"/>
          <p14:tracePt t="99182" x="2460625" y="2717800"/>
          <p14:tracePt t="99643" x="2443163" y="2717800"/>
          <p14:tracePt t="99645" x="0" y="0"/>
        </p14:tracePtLst>
        <p14:tracePtLst>
          <p14:tracePt t="100204" x="2143125" y="2957513"/>
          <p14:tracePt t="100209" x="2198688" y="2957513"/>
          <p14:tracePt t="100220" x="2209800" y="2974975"/>
          <p14:tracePt t="100234" x="2220913" y="2986088"/>
          <p14:tracePt t="100267" x="2247900" y="2986088"/>
          <p14:tracePt t="100271" x="2259013" y="2997200"/>
          <p14:tracePt t="100301" x="2332038" y="3013075"/>
          <p14:tracePt t="100334" x="2398713" y="3024188"/>
          <p14:tracePt t="100337" x="2409825" y="3024188"/>
          <p14:tracePt t="100368" x="2460625" y="3024188"/>
          <p14:tracePt t="100497" x="2427288" y="3024188"/>
          <p14:tracePt t="100506" x="2354263" y="3041650"/>
          <p14:tracePt t="100537" x="2143125" y="3041650"/>
          <p14:tracePt t="100568" x="2114550" y="3074988"/>
          <p14:tracePt t="100602" x="2097088" y="3086100"/>
          <p14:tracePt t="100640" x="2085975" y="3097213"/>
          <p14:tracePt t="100669" x="2092325" y="3113088"/>
          <p14:tracePt t="100674" x="2108200" y="3113088"/>
          <p14:tracePt t="100702" x="2192338" y="3124200"/>
          <p14:tracePt t="100704" x="2203450" y="3124200"/>
          <p14:tracePt t="100736" x="2243138" y="3124200"/>
          <p14:tracePt t="100769" x="2281238" y="3124200"/>
          <p14:tracePt t="100802" x="2298700" y="3124200"/>
          <p14:tracePt t="100848" x="2309813" y="3124200"/>
          <p14:tracePt t="100868" x="2320925" y="3119438"/>
          <p14:tracePt t="100902" x="2265363" y="3074988"/>
          <p14:tracePt t="100906" x="2254250" y="3063875"/>
          <p14:tracePt t="100936" x="2125663" y="3052763"/>
          <p14:tracePt t="100969" x="2085975" y="3052763"/>
          <p14:tracePt t="101002" x="2070100" y="3052763"/>
          <p14:tracePt t="101035" x="2047875" y="3052763"/>
          <p14:tracePt t="101070" x="2047875" y="3086100"/>
          <p14:tracePt t="101073" x="2047875" y="3097213"/>
          <p14:tracePt t="101102" x="2103438" y="3141663"/>
          <p14:tracePt t="101105" x="2154238" y="3159125"/>
          <p14:tracePt t="101135" x="2247900" y="3159125"/>
          <p14:tracePt t="101169" x="2409825" y="3159125"/>
          <p14:tracePt t="101202" x="2465388" y="3152775"/>
          <p14:tracePt t="101235" x="2465388" y="3135313"/>
          <p14:tracePt t="101268" x="2398713" y="3079750"/>
          <p14:tracePt t="101300" x="2236788" y="3035300"/>
          <p14:tracePt t="101303" x="2209800" y="3035300"/>
          <p14:tracePt t="101334" x="2103438" y="3035300"/>
          <p14:tracePt t="101336" x="2092325" y="3035300"/>
          <p14:tracePt t="101368" x="2036763" y="3035300"/>
          <p14:tracePt t="101400" x="1997075" y="3035300"/>
          <p14:tracePt t="101434" x="1985963" y="3079750"/>
          <p14:tracePt t="101487" x="1992313" y="3090863"/>
          <p14:tracePt t="101503" x="2003425" y="3090863"/>
          <p14:tracePt t="101534" x="2047875" y="3090863"/>
          <p14:tracePt t="101536" x="2058988" y="3090863"/>
          <p14:tracePt t="101567" x="2097088" y="3086100"/>
          <p14:tracePt t="101600" x="2097088" y="3046413"/>
          <p14:tracePt t="101634" x="2097088" y="3008313"/>
          <p14:tracePt t="101667" x="2081213" y="2986088"/>
          <p14:tracePt t="101712" x="2052638" y="2986088"/>
          <p14:tracePt t="101734" x="2008188" y="2990850"/>
          <p14:tracePt t="101736" x="1997075" y="3008313"/>
          <p14:tracePt t="101767" x="1985963" y="3057525"/>
          <p14:tracePt t="101800" x="1985963" y="3068638"/>
          <p14:tracePt t="101834" x="2019300" y="3108325"/>
          <p14:tracePt t="101867" x="2114550" y="3101975"/>
          <p14:tracePt t="101871" x="2125663" y="3086100"/>
          <p14:tracePt t="101900" x="2125663" y="3074988"/>
          <p14:tracePt t="101934" x="2125663" y="3024188"/>
          <p14:tracePt t="101936" x="2125663" y="2997200"/>
          <p14:tracePt t="101967" x="2081213" y="2968625"/>
          <p14:tracePt t="102000" x="2030413" y="2957513"/>
          <p14:tracePt t="102658" x="2003425" y="2957513"/>
          <p14:tracePt t="102666" x="1985963" y="2957513"/>
          <p14:tracePt t="102674" x="1985963" y="2962275"/>
          <p14:tracePt t="102705" x="1985963" y="3030538"/>
          <p14:tracePt t="102737" x="1985963" y="3113088"/>
          <p14:tracePt t="102770" x="1985963" y="3152775"/>
          <p14:tracePt t="102804" x="2025650" y="3219450"/>
          <p14:tracePt t="102836" x="2052638" y="3241675"/>
          <p14:tracePt t="102870" x="2074863" y="3241675"/>
          <p14:tracePt t="102876" x="2092325" y="3241675"/>
          <p14:tracePt t="102882" x="2130425" y="3241675"/>
          <p14:tracePt t="102905" x="2198688" y="3241675"/>
          <p14:tracePt t="102937" x="2314575" y="3241675"/>
          <p14:tracePt t="102970" x="2454275" y="3219450"/>
          <p14:tracePt t="102980" x="2465388" y="3219450"/>
          <p14:tracePt t="103004" x="2520950" y="3203575"/>
          <p14:tracePt t="103008" x="2549525" y="3192463"/>
          <p14:tracePt t="103037" x="2616200" y="3130550"/>
          <p14:tracePt t="103041" x="2644775" y="3119438"/>
          <p14:tracePt t="103068" x="2700338" y="3079750"/>
          <p14:tracePt t="103102" x="2755900" y="3041650"/>
          <p14:tracePt t="103135" x="2767013" y="2940050"/>
          <p14:tracePt t="103139" x="2767013" y="2895600"/>
          <p14:tracePt t="103168" x="2689225" y="2801938"/>
          <p14:tracePt t="103172" x="2660650" y="2801938"/>
          <p14:tracePt t="103201" x="2487613" y="2733675"/>
          <p14:tracePt t="103205" x="2393950" y="2695575"/>
          <p14:tracePt t="103235" x="2332038" y="2695575"/>
          <p14:tracePt t="103268" x="2236788" y="2695575"/>
          <p14:tracePt t="103301" x="2165350" y="2695575"/>
          <p14:tracePt t="103335" x="2081213" y="2717800"/>
          <p14:tracePt t="103340" x="2036763" y="2744788"/>
          <p14:tracePt t="103369" x="2014538" y="2795588"/>
          <p14:tracePt t="103373" x="1997075" y="2813050"/>
          <p14:tracePt t="103402" x="1985963" y="2913063"/>
          <p14:tracePt t="103405" x="1970088" y="2940050"/>
          <p14:tracePt t="103435" x="1970088" y="3035300"/>
          <p14:tracePt t="103468" x="2047875" y="3159125"/>
          <p14:tracePt t="103504" x="2136775" y="3219450"/>
          <p14:tracePt t="103510" x="2214563" y="3252788"/>
          <p14:tracePt t="103537" x="2360613" y="3297238"/>
          <p14:tracePt t="103543" x="2387600" y="3297238"/>
          <p14:tracePt t="103550" x="2416175" y="3297238"/>
          <p14:tracePt t="103568" x="2493963" y="3314700"/>
          <p14:tracePt t="103571" x="2505075" y="3314700"/>
          <p14:tracePt t="103601" x="2544763" y="3314700"/>
          <p14:tracePt t="103605" x="2555875" y="3314700"/>
          <p14:tracePt t="103635" x="2682875" y="3252788"/>
          <p14:tracePt t="103638" x="2693988" y="3241675"/>
          <p14:tracePt t="103669" x="2767013" y="3159125"/>
          <p14:tracePt t="103701" x="2833688" y="2979738"/>
          <p14:tracePt t="103734" x="2833688" y="2790825"/>
          <p14:tracePt t="103769" x="2795588" y="2667000"/>
          <p14:tracePt t="103773" x="2728913" y="2617788"/>
          <p14:tracePt t="103801" x="2582863" y="2555875"/>
          <p14:tracePt t="103805" x="2533650" y="2555875"/>
          <p14:tracePt t="103834" x="2387600" y="2538413"/>
          <p14:tracePt t="103837" x="2360613" y="2538413"/>
          <p14:tracePt t="103869" x="2225675" y="2538413"/>
          <p14:tracePt t="103901" x="2125663" y="2538413"/>
          <p14:tracePt t="103934" x="2003425" y="2593975"/>
          <p14:tracePt t="103968" x="1974850" y="2678113"/>
          <p14:tracePt t="103971" x="1958975" y="2706688"/>
          <p14:tracePt t="104001" x="1958975" y="2773363"/>
          <p14:tracePt t="104004" x="1958975" y="2824163"/>
          <p14:tracePt t="104034" x="1958975" y="2913063"/>
          <p14:tracePt t="104038" x="1958975" y="2924175"/>
          <p14:tracePt t="104068" x="2092325" y="3086100"/>
          <p14:tracePt t="104101" x="2265363" y="3130550"/>
          <p14:tracePt t="104134" x="2360613" y="3163888"/>
          <p14:tracePt t="104168" x="2454275" y="3163888"/>
          <p14:tracePt t="104201" x="2527300" y="3074988"/>
          <p14:tracePt t="104205" x="2538413" y="3063875"/>
          <p14:tracePt t="104235" x="2582863" y="2962275"/>
          <p14:tracePt t="104268" x="2593975" y="2884488"/>
          <p14:tracePt t="104301" x="2593975" y="2767013"/>
          <p14:tracePt t="104334" x="2505075" y="2644775"/>
          <p14:tracePt t="104339" x="2493963" y="2644775"/>
          <p14:tracePt t="104368" x="2365375" y="2582863"/>
          <p14:tracePt t="104372" x="2338388" y="2571750"/>
          <p14:tracePt t="104401" x="2247900" y="2571750"/>
          <p14:tracePt t="104436" x="2181225" y="2571750"/>
          <p14:tracePt t="104468" x="2130425" y="2606675"/>
          <p14:tracePt t="104501" x="2063750" y="2700338"/>
          <p14:tracePt t="104534" x="2036763" y="2784475"/>
          <p14:tracePt t="104540" x="2036763" y="2851150"/>
          <p14:tracePt t="104568" x="2036763" y="2924175"/>
          <p14:tracePt t="104572" x="2058988" y="2968625"/>
          <p14:tracePt t="104601" x="2119313" y="3057525"/>
          <p14:tracePt t="104605" x="2192338" y="3113088"/>
          <p14:tracePt t="104636" x="2214563" y="3124200"/>
          <p14:tracePt t="104670" x="2270125" y="3124200"/>
          <p14:tracePt t="104703" x="2349500" y="3090863"/>
          <p14:tracePt t="104709" x="2360613" y="3046413"/>
          <p14:tracePt t="104718" x="2360613" y="3035300"/>
          <p14:tracePt t="104737" x="2360613" y="3019425"/>
          <p14:tracePt t="104741" x="2360613" y="3008313"/>
          <p14:tracePt t="104770" x="2360613" y="2957513"/>
          <p14:tracePt t="104775" x="2360613" y="2940050"/>
          <p14:tracePt t="105028" x="0" y="0"/>
        </p14:tracePtLst>
        <p14:tracePtLst>
          <p14:tracePt t="107523" x="1009650" y="3414713"/>
          <p14:tracePt t="107737" x="1009650" y="3425825"/>
          <p14:tracePt t="107770" x="1020763" y="3425825"/>
          <p14:tracePt t="107785" x="1031875" y="3443288"/>
          <p14:tracePt t="107804" x="1060450" y="3454400"/>
          <p14:tracePt t="107811" x="1071563" y="3454400"/>
          <p14:tracePt t="107849" x="1082675" y="3454400"/>
          <p14:tracePt t="107882" x="1098550" y="3454400"/>
          <p14:tracePt t="108457" x="1127125" y="3454400"/>
          <p14:tracePt t="108465" x="1138238" y="3454400"/>
          <p14:tracePt t="108490" x="1165225" y="3454400"/>
          <p14:tracePt t="108502" x="1177925" y="3454400"/>
          <p14:tracePt t="108505" x="1222375" y="3454400"/>
          <p14:tracePt t="108535" x="1282700" y="3454400"/>
          <p14:tracePt t="108568" x="1349375" y="3454400"/>
          <p14:tracePt t="108603" x="1428750" y="3454400"/>
          <p14:tracePt t="108635" x="1495425" y="3454400"/>
          <p14:tracePt t="108640" x="1506538" y="3454400"/>
          <p14:tracePt t="108668" x="1573213" y="3454400"/>
          <p14:tracePt t="108673" x="1590675" y="3454400"/>
          <p14:tracePt t="108701" x="1601788" y="3454400"/>
          <p14:tracePt t="108857" x="1628775" y="3454400"/>
          <p14:tracePt t="108865" x="1639888" y="3454400"/>
          <p14:tracePt t="108873" x="1651000" y="3454400"/>
          <p14:tracePt t="108903" x="1668463" y="3454400"/>
          <p14:tracePt t="108969" x="1679575" y="3454400"/>
          <p14:tracePt t="109002" x="1690688" y="3454400"/>
          <p14:tracePt t="109520" x="1701800" y="3454400"/>
          <p14:tracePt t="109549" x="1717675" y="3454400"/>
          <p14:tracePt t="109567" x="1728788" y="3454400"/>
          <p14:tracePt t="109581" x="1774825" y="3454400"/>
          <p14:tracePt t="109603" x="1812925" y="3454400"/>
          <p14:tracePt t="109608" x="1824038" y="3454400"/>
          <p14:tracePt t="109637" x="1874838" y="3454400"/>
          <p14:tracePt t="109644" x="1919288" y="3454400"/>
          <p14:tracePt t="109670" x="1930400" y="3454400"/>
          <p14:tracePt t="109704" x="1997075" y="3454400"/>
          <p14:tracePt t="109710" x="2025650" y="3454400"/>
          <p14:tracePt t="109740" x="2036763" y="3454400"/>
          <p14:tracePt t="109966" x="2047875" y="3454400"/>
          <p14:tracePt t="109982" x="2092325" y="3454400"/>
          <p14:tracePt t="110004" x="2298700" y="3470275"/>
          <p14:tracePt t="110039" x="2549525" y="3470275"/>
          <p14:tracePt t="110045" x="2600325" y="3470275"/>
          <p14:tracePt t="110070" x="2667000" y="3470275"/>
          <p14:tracePt t="110104" x="2716213" y="3470275"/>
          <p14:tracePt t="110111" x="2733675" y="3470275"/>
          <p14:tracePt t="110138" x="2744788" y="3470275"/>
          <p14:tracePt t="110143" x="2755900" y="3470275"/>
          <p14:tracePt t="110170" x="2773363" y="3470275"/>
          <p14:tracePt t="110174" x="2795588" y="3470275"/>
          <p14:tracePt t="110201" x="2822575" y="3470275"/>
          <p14:tracePt t="110206" x="2833688" y="3470275"/>
          <p14:tracePt t="110235" x="2889250" y="3470275"/>
          <p14:tracePt t="110268" x="2917825" y="3465513"/>
          <p14:tracePt t="110301" x="2928938" y="3465513"/>
          <p14:tracePt t="110335" x="2940050" y="3465513"/>
          <p14:tracePt t="110368" x="2979738" y="3465513"/>
          <p14:tracePt t="110372" x="3006725" y="3465513"/>
          <p14:tracePt t="110444" x="3057525" y="3448050"/>
          <p14:tracePt t="110468" x="3068638" y="3448050"/>
          <p14:tracePt t="110524" x="3079750" y="3448050"/>
          <p14:tracePt t="110540" x="3095625" y="3448050"/>
          <p14:tracePt t="110568" x="3152775" y="3448050"/>
          <p14:tracePt t="110571" x="3197225" y="3448050"/>
          <p14:tracePt t="110601" x="3235325" y="3448050"/>
          <p14:tracePt t="110635" x="3246438" y="3436938"/>
          <p14:tracePt t="110748" x="3246438" y="3409950"/>
          <p14:tracePt t="110757" x="3246438" y="3398838"/>
          <p14:tracePt t="110768" x="3197225" y="3381375"/>
          <p14:tracePt t="110801" x="3040063" y="3381375"/>
          <p14:tracePt t="110806" x="3028950" y="3381375"/>
          <p14:tracePt t="110835" x="3001963" y="3381375"/>
          <p14:tracePt t="110876" x="2990850" y="3387725"/>
          <p14:tracePt t="110902" x="3024188" y="3387725"/>
          <p14:tracePt t="110935" x="3297238" y="3403600"/>
          <p14:tracePt t="110939" x="3325813" y="3403600"/>
          <p14:tracePt t="110968" x="3430588" y="3403600"/>
          <p14:tracePt t="110972" x="3448050" y="3403600"/>
          <p14:tracePt t="111068" x="3436938" y="3403600"/>
          <p14:tracePt t="111077" x="3397250" y="3403600"/>
          <p14:tracePt t="111102" x="3286125" y="3403600"/>
          <p14:tracePt t="111135" x="3219450" y="3403600"/>
          <p14:tracePt t="112140" x="0" y="0"/>
        </p14:tracePtLst>
        <p14:tracePtLst>
          <p14:tracePt t="113211" x="2560638" y="3175000"/>
          <p14:tracePt t="113345" x="2571750" y="3146425"/>
          <p14:tracePt t="113354" x="2582863" y="3152775"/>
          <p14:tracePt t="113370" x="2627313" y="3170238"/>
          <p14:tracePt t="113404" x="2722563" y="3181350"/>
          <p14:tracePt t="113409" x="2733675" y="3181350"/>
          <p14:tracePt t="113416" x="2744788" y="3181350"/>
          <p14:tracePt t="113435" x="2784475" y="3181350"/>
          <p14:tracePt t="113439" x="2800350" y="3181350"/>
          <p14:tracePt t="113468" x="2840038" y="3181350"/>
          <p14:tracePt t="113471" x="2851150" y="3181350"/>
          <p14:tracePt t="113521" x="2862263" y="3181350"/>
          <p14:tracePt t="113535" x="2862263" y="3146425"/>
          <p14:tracePt t="113568" x="2762250" y="3019425"/>
          <p14:tracePt t="113601" x="2616200" y="2924175"/>
          <p14:tracePt t="113635" x="2493963" y="2873375"/>
          <p14:tracePt t="113640" x="2482850" y="2862263"/>
          <p14:tracePt t="113668" x="2432050" y="2851150"/>
          <p14:tracePt t="113703" x="2354263" y="2851150"/>
          <p14:tracePt t="113735" x="2214563" y="2868613"/>
          <p14:tracePt t="113768" x="2192338" y="2895600"/>
          <p14:tracePt t="113802" x="2165350" y="2917825"/>
          <p14:tracePt t="113835" x="2165350" y="2974975"/>
          <p14:tracePt t="113868" x="2165350" y="3052763"/>
          <p14:tracePt t="113872" x="2187575" y="3097213"/>
          <p14:tracePt t="113901" x="2343150" y="3181350"/>
          <p14:tracePt t="113905" x="2371725" y="3197225"/>
          <p14:tracePt t="113935" x="2476500" y="3197225"/>
          <p14:tracePt t="113938" x="2505075" y="3197225"/>
          <p14:tracePt t="113968" x="2589213" y="3197225"/>
          <p14:tracePt t="114001" x="2689225" y="3146425"/>
          <p14:tracePt t="114037" x="2740025" y="3079750"/>
          <p14:tracePt t="114070" x="2740025" y="3030538"/>
          <p14:tracePt t="114103" x="2740025" y="2979738"/>
          <p14:tracePt t="114108" x="2740025" y="2951163"/>
          <p14:tracePt t="114113" x="2740025" y="2924175"/>
          <p14:tracePt t="114138" x="2667000" y="2806700"/>
          <p14:tracePt t="114170" x="2482850" y="2728913"/>
          <p14:tracePt t="114177" x="2454275" y="2711450"/>
          <p14:tracePt t="114203" x="2349500" y="2711450"/>
          <p14:tracePt t="114209" x="2338388" y="2711450"/>
          <p14:tracePt t="114237" x="2309813" y="2711450"/>
          <p14:tracePt t="114271" x="2265363" y="2711450"/>
          <p14:tracePt t="114277" x="2220913" y="2722563"/>
          <p14:tracePt t="114282" x="2209800" y="2722563"/>
          <p14:tracePt t="114303" x="2170113" y="2778125"/>
          <p14:tracePt t="114307" x="2154238" y="2806700"/>
          <p14:tracePt t="114312" x="2154238" y="2817813"/>
          <p14:tracePt t="114335" x="2125663" y="2890838"/>
          <p14:tracePt t="114369" x="2085975" y="2917825"/>
          <p14:tracePt t="114401" x="2085975" y="2986088"/>
          <p14:tracePt t="114434" x="2165350" y="3101975"/>
          <p14:tracePt t="114441" x="2259013" y="3119438"/>
          <p14:tracePt t="114468" x="2405063" y="3135313"/>
          <p14:tracePt t="114471" x="2449513" y="3152775"/>
          <p14:tracePt t="114501" x="2538413" y="3152775"/>
          <p14:tracePt t="114504" x="2566988" y="3152775"/>
          <p14:tracePt t="114535" x="2655888" y="3170238"/>
          <p14:tracePt t="114537" x="2667000" y="3170238"/>
          <p14:tracePt t="114569" x="2705100" y="3170238"/>
          <p14:tracePt t="114601" x="2811463" y="3108325"/>
          <p14:tracePt t="114634" x="2855913" y="2935288"/>
          <p14:tracePt t="114668" x="2855913" y="2762250"/>
          <p14:tracePt t="114672" x="2855913" y="2733675"/>
          <p14:tracePt t="114701" x="2833688" y="2678113"/>
          <p14:tracePt t="114704" x="2789238" y="2651125"/>
          <p14:tracePt t="114734" x="2693988" y="2555875"/>
          <p14:tracePt t="114737" x="2682875" y="2555875"/>
          <p14:tracePt t="114769" x="2600325" y="2538413"/>
          <p14:tracePt t="114801" x="2482850" y="2538413"/>
          <p14:tracePt t="114834" x="2365375" y="2582863"/>
          <p14:tracePt t="114868" x="2314575" y="2640013"/>
          <p14:tracePt t="114871" x="2298700" y="2651125"/>
          <p14:tracePt t="114901" x="2287588" y="2689225"/>
          <p14:tracePt t="114904" x="2276475" y="2700338"/>
          <p14:tracePt t="114935" x="2243138" y="2773363"/>
          <p14:tracePt t="114967" x="2243138" y="2884488"/>
          <p14:tracePt t="114971" x="2243138" y="2913063"/>
          <p14:tracePt t="115001" x="2243138" y="3019425"/>
          <p14:tracePt t="115004" x="2292350" y="3090863"/>
          <p14:tracePt t="115034" x="2460625" y="3159125"/>
          <p14:tracePt t="115037" x="2493963" y="3192463"/>
          <p14:tracePt t="115068" x="2627313" y="3192463"/>
          <p14:tracePt t="115101" x="2744788" y="3192463"/>
          <p14:tracePt t="115134" x="2828925" y="3192463"/>
          <p14:tracePt t="115140" x="2840038" y="3192463"/>
          <p14:tracePt t="115167" x="2889250" y="3186113"/>
          <p14:tracePt t="115171" x="2906713" y="3159125"/>
          <p14:tracePt t="115201" x="2924175" y="3052763"/>
          <p14:tracePt t="115204" x="2951163" y="3019425"/>
          <p14:tracePt t="115234" x="2951163" y="2917825"/>
          <p14:tracePt t="115238" x="2951163" y="2890838"/>
          <p14:tracePt t="115268" x="2878138" y="2728913"/>
          <p14:tracePt t="115301" x="2744788" y="2640013"/>
          <p14:tracePt t="115334" x="2655888" y="2622550"/>
          <p14:tracePt t="115367" x="2482850" y="2622550"/>
          <p14:tracePt t="115371" x="2432050" y="2622550"/>
          <p14:tracePt t="115401" x="2325688" y="2667000"/>
          <p14:tracePt t="115404" x="2309813" y="2678113"/>
          <p14:tracePt t="115436" x="2243138" y="2744788"/>
          <p14:tracePt t="115468" x="2243138" y="2846388"/>
          <p14:tracePt t="115501" x="2243138" y="2974975"/>
          <p14:tracePt t="115534" x="2287588" y="3090863"/>
          <p14:tracePt t="115566" x="2365375" y="3130550"/>
          <p14:tracePt t="115599" x="2465388" y="3146425"/>
          <p14:tracePt t="115635" x="2549525" y="3146425"/>
          <p14:tracePt t="115667" x="2660650" y="3146425"/>
          <p14:tracePt t="115671" x="2678113" y="3146425"/>
          <p14:tracePt t="115701" x="2716213" y="3141663"/>
          <p14:tracePt t="115704" x="2744788" y="3079750"/>
          <p14:tracePt t="115735" x="2744788" y="2924175"/>
          <p14:tracePt t="115768" x="2744788" y="2755900"/>
          <p14:tracePt t="115801" x="2644775" y="2667000"/>
          <p14:tracePt t="115834" x="2516188" y="2622550"/>
          <p14:tracePt t="115870" x="2465388" y="2582863"/>
          <p14:tracePt t="115876" x="2454275" y="2582863"/>
          <p14:tracePt t="115904" x="2398713" y="2582863"/>
          <p14:tracePt t="115937" x="2332038" y="2582863"/>
          <p14:tracePt t="115970" x="2265363" y="2606675"/>
          <p14:tracePt t="116004" x="2247900" y="2644775"/>
          <p14:tracePt t="116010" x="2247900" y="2673350"/>
          <p14:tracePt t="116037" x="2247900" y="2755900"/>
          <p14:tracePt t="116042" x="2247900" y="2784475"/>
          <p14:tracePt t="116070" x="2247900" y="2890838"/>
          <p14:tracePt t="116075" x="2247900" y="2917825"/>
          <p14:tracePt t="116103" x="2303463" y="3008313"/>
          <p14:tracePt t="116109" x="2338388" y="3041650"/>
          <p14:tracePt t="116115" x="2354263" y="3074988"/>
          <p14:tracePt t="116137" x="2420938" y="3113088"/>
          <p14:tracePt t="116168" x="2560638" y="3124200"/>
          <p14:tracePt t="116201" x="2616200" y="3135313"/>
          <p14:tracePt t="116251" x="2627313" y="3135313"/>
          <p14:tracePt t="116266" x="2655888" y="3130550"/>
          <p14:tracePt t="116300" x="2762250" y="2990850"/>
          <p14:tracePt t="116335" x="2778125" y="2857500"/>
          <p14:tracePt t="116368" x="2778125" y="2740025"/>
          <p14:tracePt t="116372" x="2778125" y="2728913"/>
          <p14:tracePt t="116402" x="2711450" y="2655888"/>
          <p14:tracePt t="116405" x="2682875" y="2622550"/>
          <p14:tracePt t="116434" x="2611438" y="2566988"/>
          <p14:tracePt t="116438" x="2593975" y="2566988"/>
          <p14:tracePt t="116469" x="2527300" y="2527300"/>
          <p14:tracePt t="116502" x="2460625" y="2527300"/>
          <p14:tracePt t="116535" x="2409825" y="2527300"/>
          <p14:tracePt t="116568" x="2354263" y="2560638"/>
          <p14:tracePt t="116572" x="2343150" y="2571750"/>
          <p14:tracePt t="116602" x="2332038" y="2622550"/>
          <p14:tracePt t="116604" x="2332038" y="2640013"/>
          <p14:tracePt t="116635" x="2332038" y="2717800"/>
          <p14:tracePt t="116668" x="2343150" y="2862263"/>
          <p14:tracePt t="116702" x="2443163" y="2968625"/>
          <p14:tracePt t="116735" x="2566988" y="3041650"/>
          <p14:tracePt t="116739" x="2578100" y="3041650"/>
          <p14:tracePt t="116768" x="2616200" y="3041650"/>
          <p14:tracePt t="116802" x="2667000" y="3041650"/>
          <p14:tracePt t="116835" x="2711450" y="3041650"/>
          <p14:tracePt t="116868" x="2744788" y="3035300"/>
          <p14:tracePt t="116901" x="2773363" y="2951163"/>
          <p14:tracePt t="116935" x="2773363" y="2857500"/>
          <p14:tracePt t="116968" x="2671763" y="2744788"/>
          <p14:tracePt t="116973" x="2627313" y="2717800"/>
          <p14:tracePt t="117002" x="2589213" y="2678113"/>
          <p14:tracePt t="117005" x="2527300" y="2667000"/>
          <p14:tracePt t="117035" x="2409825" y="2622550"/>
          <p14:tracePt t="117068" x="2382838" y="2622550"/>
          <p14:tracePt t="117101" x="2343150" y="2622550"/>
          <p14:tracePt t="117135" x="2303463" y="2622550"/>
          <p14:tracePt t="117169" x="2254250" y="2628900"/>
          <p14:tracePt t="117173" x="2243138" y="2640013"/>
          <p14:tracePt t="117201" x="2225675" y="2744788"/>
          <p14:tracePt t="117205" x="2209800" y="2778125"/>
          <p14:tracePt t="117235" x="2209800" y="2840038"/>
          <p14:tracePt t="117269" x="2209800" y="2990850"/>
          <p14:tracePt t="117301" x="2309813" y="3079750"/>
          <p14:tracePt t="117335" x="2393950" y="3108325"/>
          <p14:tracePt t="117339" x="2420938" y="3124200"/>
          <p14:tracePt t="117369" x="2432050" y="3124200"/>
          <p14:tracePt t="117401" x="2471738" y="3124200"/>
          <p14:tracePt t="117406" x="2487613" y="3124200"/>
          <p14:tracePt t="117434" x="2555875" y="3124200"/>
          <p14:tracePt t="117438" x="2566988" y="3119438"/>
          <p14:tracePt t="117469" x="2593975" y="3090863"/>
          <p14:tracePt t="117502" x="2611438" y="3024188"/>
          <p14:tracePt t="117508" x="2611438" y="2997200"/>
          <p14:tracePt t="117537" x="2611438" y="2906713"/>
          <p14:tracePt t="117543" x="2611438" y="2895600"/>
          <p14:tracePt t="117570" x="2600325" y="2824163"/>
          <p14:tracePt t="117603" x="2544763" y="2751138"/>
          <p14:tracePt t="117609" x="2509838" y="2717800"/>
          <p14:tracePt t="117614" x="2498725" y="2706688"/>
          <p14:tracePt t="117637" x="2471738" y="2678113"/>
          <p14:tracePt t="117670" x="2432050" y="2667000"/>
          <p14:tracePt t="117703" x="2409825" y="2667000"/>
          <p14:tracePt t="117710" x="2393950" y="2655888"/>
          <p14:tracePt t="117742" x="2365375" y="2655888"/>
          <p14:tracePt t="117770" x="2314575" y="2662238"/>
          <p14:tracePt t="117774" x="2287588" y="2678113"/>
          <p14:tracePt t="117803" x="2247900" y="2744788"/>
          <p14:tracePt t="117808" x="2232025" y="2773363"/>
          <p14:tracePt t="117837" x="2192338" y="2857500"/>
          <p14:tracePt t="117844" x="2192338" y="2873375"/>
          <p14:tracePt t="117870" x="2192338" y="2924175"/>
          <p14:tracePt t="117903" x="2243138" y="3041650"/>
          <p14:tracePt t="117910" x="2292350" y="3074988"/>
          <p14:tracePt t="117918" x="2303463" y="3074988"/>
          <p14:tracePt t="117935" x="2365375" y="3090863"/>
          <p14:tracePt t="117941" x="2376488" y="3101975"/>
          <p14:tracePt t="117968" x="2482850" y="3152775"/>
          <p14:tracePt t="117972" x="2509838" y="3152775"/>
          <p14:tracePt t="118002" x="2549525" y="3163888"/>
          <p14:tracePt t="118005" x="2560638" y="3163888"/>
          <p14:tracePt t="118035" x="2571750" y="3175000"/>
          <p14:tracePt t="118068" x="2589213" y="3175000"/>
          <p14:tracePt t="118102" x="2649538" y="3141663"/>
          <p14:tracePt t="118136" x="2649538" y="2946400"/>
          <p14:tracePt t="118140" x="2649538" y="2917825"/>
          <p14:tracePt t="118168" x="2555875" y="2801938"/>
          <p14:tracePt t="118172" x="2527300" y="2773363"/>
          <p14:tracePt t="118202" x="2371725" y="2651125"/>
          <p14:tracePt t="118205" x="2338388" y="2633663"/>
          <p14:tracePt t="118237" x="2236788" y="2578100"/>
          <p14:tracePt t="118268" x="2198688" y="2549525"/>
          <p14:tracePt t="118302" x="2187575" y="2549525"/>
          <p14:tracePt t="118305" x="2176463" y="2549525"/>
          <p14:tracePt t="118336" x="2052638" y="2578100"/>
          <p14:tracePt t="118369" x="1930400" y="2667000"/>
          <p14:tracePt t="118402" x="1852613" y="2813050"/>
          <p14:tracePt t="118435" x="1852613" y="2962275"/>
          <p14:tracePt t="118468" x="1897063" y="3030538"/>
          <p14:tracePt t="118473" x="1924050" y="3030538"/>
          <p14:tracePt t="118502" x="1974850" y="3030538"/>
          <p14:tracePt t="118505" x="1992313" y="3030538"/>
          <p14:tracePt t="118535" x="2014538" y="3030538"/>
          <p14:tracePt t="118610" x="2025650" y="3030538"/>
          <p14:tracePt t="118625" x="2041525" y="3024188"/>
          <p14:tracePt t="118802" x="2041525" y="3008313"/>
          <p14:tracePt t="118811" x="2041525" y="2997200"/>
          <p14:tracePt t="118832" x="2041525" y="2957513"/>
          <p14:tracePt t="118835" x="0" y="0"/>
        </p14:tracePtLst>
        <p14:tracePtLst>
          <p14:tracePt t="122898" x="1054100" y="3683000"/>
          <p14:tracePt t="122904" x="1038225" y="3665538"/>
          <p14:tracePt t="123014" x="1076325" y="3676650"/>
          <p14:tracePt t="123024" x="1087438" y="3676650"/>
          <p14:tracePt t="123037" x="1127125" y="3687763"/>
          <p14:tracePt t="123071" x="1300163" y="3687763"/>
          <p14:tracePt t="123104" x="1477963" y="3722688"/>
          <p14:tracePt t="123110" x="1522413" y="3722688"/>
          <p14:tracePt t="123138" x="1562100" y="3733800"/>
          <p14:tracePt t="123144" x="1573213" y="3733800"/>
          <p14:tracePt t="123170" x="1639888" y="3733800"/>
          <p14:tracePt t="123175" x="1657350" y="3733800"/>
          <p14:tracePt t="123204" x="1679575" y="3733800"/>
          <p14:tracePt t="123209" x="1706563" y="3733800"/>
          <p14:tracePt t="123215" x="1717675" y="3733800"/>
          <p14:tracePt t="123238" x="1757363" y="3749675"/>
          <p14:tracePt t="123397" x="1735138" y="3749675"/>
          <p14:tracePt t="123405" x="1690688" y="3749675"/>
          <p14:tracePt t="123439" x="1455738" y="3749675"/>
          <p14:tracePt t="123444" x="1411288" y="3749675"/>
          <p14:tracePt t="123470" x="1260475" y="3749675"/>
          <p14:tracePt t="123480" x="1216025" y="3749675"/>
          <p14:tracePt t="123504" x="1109663" y="3749675"/>
          <p14:tracePt t="123509" x="1093788" y="3749675"/>
          <p14:tracePt t="123518" x="1082675" y="3749675"/>
          <p14:tracePt t="123538" x="1042988" y="3749675"/>
          <p14:tracePt t="123542" x="1031875" y="3749675"/>
          <p14:tracePt t="123570" x="1016000" y="3749675"/>
          <p14:tracePt t="123606" x="1004888" y="3749675"/>
          <p14:tracePt t="123766" x="1042988" y="3749675"/>
          <p14:tracePt t="123773" x="1071563" y="3749675"/>
          <p14:tracePt t="123803" x="1255713" y="3749675"/>
          <p14:tracePt t="123808" x="1282700" y="3749675"/>
          <p14:tracePt t="123814" x="1349375" y="3749675"/>
          <p14:tracePt t="123837" x="1389063" y="3749675"/>
          <p14:tracePt t="123844" x="1417638" y="3749675"/>
          <p14:tracePt t="123870" x="1484313" y="3749675"/>
          <p14:tracePt t="123904" x="1579563" y="3749675"/>
          <p14:tracePt t="123911" x="1595438" y="3749675"/>
          <p14:tracePt t="123937" x="1617663" y="3749675"/>
          <p14:tracePt t="123942" x="1628775" y="3760788"/>
          <p14:tracePt t="124037" x="1624013" y="3760788"/>
          <p14:tracePt t="124054" x="1568450" y="3760788"/>
          <p14:tracePt t="124071" x="1466850" y="3760788"/>
          <p14:tracePt t="124104" x="1160463" y="3760788"/>
          <p14:tracePt t="124111" x="1109663" y="3760788"/>
          <p14:tracePt t="124116" x="1098550" y="3760788"/>
          <p14:tracePt t="124137" x="1087438" y="3760788"/>
          <p14:tracePt t="124310" x="1071563" y="3756025"/>
          <p14:tracePt t="125096" x="0" y="0"/>
        </p14:tracePtLst>
        <p14:tracePtLst>
          <p14:tracePt t="127156" x="842963" y="3833813"/>
          <p14:tracePt t="127258" x="865188" y="3833813"/>
          <p14:tracePt t="127266" x="876300" y="3833813"/>
          <p14:tracePt t="127274" x="892175" y="3833813"/>
          <p14:tracePt t="127303" x="1082675" y="3844925"/>
          <p14:tracePt t="127305" x="1131888" y="3844925"/>
          <p14:tracePt t="127335" x="1244600" y="3878263"/>
          <p14:tracePt t="127340" x="1255713" y="3878263"/>
          <p14:tracePt t="128141" x="1233488" y="3878263"/>
          <p14:tracePt t="128151" x="1222375" y="3878263"/>
          <p14:tracePt t="128459" x="0" y="0"/>
        </p14:tracePtLst>
        <p14:tracePtLst>
          <p14:tracePt t="138780" x="993775" y="4297363"/>
          <p14:tracePt t="138899" x="998538" y="4297363"/>
          <p14:tracePt t="138914" x="1016000" y="4297363"/>
          <p14:tracePt t="138937" x="1038225" y="4297363"/>
          <p14:tracePt t="139010" x="1054100" y="4297363"/>
          <p14:tracePt t="139026" x="1042988" y="4275138"/>
          <p14:tracePt t="139037" x="1016000" y="4257675"/>
          <p14:tracePt t="139071" x="854075" y="4195763"/>
          <p14:tracePt t="139076" x="842963" y="4195763"/>
          <p14:tracePt t="139103" x="758825" y="4195763"/>
          <p14:tracePt t="139601" x="741363" y="4195763"/>
          <p14:tracePt t="139617" x="741363" y="4213225"/>
          <p14:tracePt t="139637" x="752475" y="4240213"/>
          <p14:tracePt t="139643" x="763588" y="4251325"/>
          <p14:tracePt t="139670" x="820738" y="4297363"/>
          <p14:tracePt t="139703" x="831850" y="4308475"/>
          <p14:tracePt t="140229" x="847725" y="4308475"/>
          <p14:tracePt t="140468" x="0" y="0"/>
        </p14:tracePtLst>
        <p14:tracePtLst>
          <p14:tracePt t="141409" x="1098550" y="4368800"/>
          <p14:tracePt t="141415" x="1087438" y="4368800"/>
          <p14:tracePt t="141509" x="1076325" y="4368800"/>
          <p14:tracePt t="141526" x="1076325" y="4375150"/>
          <p14:tracePt t="141541" x="1076325" y="4402138"/>
          <p14:tracePt t="141572" x="1177925" y="4508500"/>
          <p14:tracePt t="141603" x="1200150" y="4508500"/>
          <p14:tracePt t="141638" x="1255713" y="4508500"/>
          <p14:tracePt t="141671" x="1373188" y="4525963"/>
          <p14:tracePt t="141676" x="1384300" y="4525963"/>
          <p14:tracePt t="141703" x="1422400" y="4525963"/>
          <p14:tracePt t="141738" x="1433513" y="4514850"/>
          <p14:tracePt t="141744" x="1450975" y="4503738"/>
          <p14:tracePt t="141750" x="1450975" y="4475163"/>
          <p14:tracePt t="141772" x="1450975" y="4408488"/>
          <p14:tracePt t="141803" x="1439863" y="4341813"/>
          <p14:tracePt t="141809" x="1428750" y="4330700"/>
          <p14:tracePt t="141814" x="1417638" y="4313238"/>
          <p14:tracePt t="141847" x="1373188" y="4313238"/>
          <p14:tracePt t="141870" x="1244600" y="4302125"/>
          <p14:tracePt t="141877" x="1216025" y="4302125"/>
          <p14:tracePt t="141904" x="1116013" y="4302125"/>
          <p14:tracePt t="141909" x="1065213" y="4302125"/>
          <p14:tracePt t="141937" x="954088" y="4375150"/>
          <p14:tracePt t="141943" x="942975" y="4386263"/>
          <p14:tracePt t="141970" x="898525" y="4430713"/>
          <p14:tracePt t="141974" x="898525" y="4470400"/>
          <p14:tracePt t="142003" x="898525" y="4541838"/>
          <p14:tracePt t="142008" x="898525" y="4564063"/>
          <p14:tracePt t="142037" x="920750" y="4648200"/>
          <p14:tracePt t="142044" x="1004888" y="4681538"/>
          <p14:tracePt t="142070" x="1087438" y="4710113"/>
          <p14:tracePt t="142104" x="1222375" y="4710113"/>
          <p14:tracePt t="142110" x="1233488" y="4710113"/>
          <p14:tracePt t="142138" x="1260475" y="4699000"/>
          <p14:tracePt t="142144" x="1271588" y="4699000"/>
          <p14:tracePt t="142170" x="1300163" y="4648200"/>
          <p14:tracePt t="142175" x="1300163" y="4619625"/>
          <p14:tracePt t="142181" x="1300163" y="4608513"/>
          <p14:tracePt t="142203" x="1300163" y="4552950"/>
          <p14:tracePt t="142208" x="1300163" y="4537075"/>
          <p14:tracePt t="142238" x="1260475" y="4435475"/>
          <p14:tracePt t="142244" x="1200150" y="4424363"/>
          <p14:tracePt t="142270" x="1054100" y="4375150"/>
          <p14:tracePt t="142304" x="936625" y="4357688"/>
          <p14:tracePt t="142310" x="909638" y="4357688"/>
          <p14:tracePt t="142338" x="869950" y="4357688"/>
          <p14:tracePt t="142343" x="825500" y="4357688"/>
          <p14:tracePt t="142370" x="803275" y="4402138"/>
          <p14:tracePt t="142376" x="803275" y="4435475"/>
          <p14:tracePt t="142404" x="803275" y="4470400"/>
          <p14:tracePt t="142409" x="803275" y="4486275"/>
          <p14:tracePt t="142439" x="825500" y="4564063"/>
          <p14:tracePt t="142446" x="842963" y="4581525"/>
          <p14:tracePt t="142454" x="854075" y="4581525"/>
          <p14:tracePt t="142468" x="881063" y="4592638"/>
          <p14:tracePt t="142501" x="920750" y="4592638"/>
          <p14:tracePt t="142535" x="1004888" y="4552950"/>
          <p14:tracePt t="142539" x="1020763" y="4525963"/>
          <p14:tracePt t="142568" x="1031875" y="4459288"/>
          <p14:tracePt t="142571" x="1031875" y="4408488"/>
          <p14:tracePt t="142601" x="1031875" y="4302125"/>
          <p14:tracePt t="142605" x="1031875" y="4291013"/>
          <p14:tracePt t="142637" x="954088" y="4191000"/>
          <p14:tracePt t="142668" x="831850" y="4162425"/>
          <p14:tracePt t="142701" x="769938" y="4162425"/>
          <p14:tracePt t="142736" x="685800" y="4173538"/>
          <p14:tracePt t="142739" x="685800" y="4184650"/>
          <p14:tracePt t="142768" x="669925" y="4251325"/>
          <p14:tracePt t="142772" x="669925" y="4297363"/>
          <p14:tracePt t="142801" x="681038" y="4386263"/>
          <p14:tracePt t="142805" x="714375" y="4413250"/>
          <p14:tracePt t="142835" x="869950" y="4481513"/>
          <p14:tracePt t="142868" x="987425" y="4481513"/>
          <p14:tracePt t="142901" x="1087438" y="4441825"/>
          <p14:tracePt t="142935" x="1120775" y="4268788"/>
          <p14:tracePt t="142968" x="1138238" y="4195763"/>
          <p14:tracePt t="143016" x="1138238" y="4184650"/>
          <p14:tracePt t="143034" x="1071563" y="4184650"/>
          <p14:tracePt t="143068" x="954088" y="4184650"/>
          <p14:tracePt t="143072" x="925513" y="4206875"/>
          <p14:tracePt t="143101" x="914400" y="4246563"/>
          <p14:tracePt t="143105" x="914400" y="4313238"/>
          <p14:tracePt t="143135" x="914400" y="4408488"/>
          <p14:tracePt t="143168" x="936625" y="4464050"/>
          <p14:tracePt t="143202" x="993775" y="4459288"/>
          <p14:tracePt t="143235" x="1031875" y="4357688"/>
          <p14:tracePt t="143268" x="1031875" y="4279900"/>
          <p14:tracePt t="143302" x="1031875" y="4264025"/>
          <p14:tracePt t="143306" x="1027113" y="4264025"/>
          <p14:tracePt t="143335" x="936625" y="4264025"/>
          <p14:tracePt t="143368" x="914400" y="4264025"/>
          <p14:tracePt t="143401" x="914400" y="4341813"/>
          <p14:tracePt t="143435" x="982663" y="4452938"/>
          <p14:tracePt t="143440" x="998538" y="4470400"/>
          <p14:tracePt t="143468" x="1038225" y="4481513"/>
          <p14:tracePt t="143503" x="1104900" y="4481513"/>
          <p14:tracePt t="143535" x="1143000" y="4419600"/>
          <p14:tracePt t="143568" x="1143000" y="4352925"/>
          <p14:tracePt t="143602" x="1120775" y="4313238"/>
          <p14:tracePt t="143635" x="1042988" y="4319588"/>
          <p14:tracePt t="143639" x="1027113" y="4335463"/>
          <p14:tracePt t="143668" x="1027113" y="4402138"/>
          <p14:tracePt t="143672" x="1027113" y="4413250"/>
          <p14:tracePt t="143702" x="1071563" y="4519613"/>
          <p14:tracePt t="143704" x="1104900" y="4537075"/>
          <p14:tracePt t="143735" x="1138238" y="4548188"/>
          <p14:tracePt t="143769" x="1165225" y="4497388"/>
          <p14:tracePt t="143802" x="1182688" y="4435475"/>
          <p14:tracePt t="143835" x="1182688" y="4408488"/>
          <p14:tracePt t="143868" x="1160463" y="4397375"/>
          <p14:tracePt t="143902" x="1076325" y="4397375"/>
          <p14:tracePt t="143905" x="1065213" y="4402138"/>
          <p14:tracePt t="143935" x="1020763" y="4441825"/>
          <p14:tracePt t="143968" x="1020763" y="4537075"/>
          <p14:tracePt t="144001" x="1020763" y="4552950"/>
          <p14:tracePt t="144035" x="1031875" y="4564063"/>
          <p14:tracePt t="144068" x="1087438" y="4452938"/>
          <p14:tracePt t="144073" x="1087438" y="4424363"/>
          <p14:tracePt t="144102" x="1087438" y="4397375"/>
          <p14:tracePt t="144105" x="1087438" y="4386263"/>
          <p14:tracePt t="144135" x="1054100" y="4368800"/>
          <p14:tracePt t="144168" x="954088" y="4397375"/>
          <p14:tracePt t="144201" x="931863" y="4424363"/>
          <p14:tracePt t="144330" x="931863" y="4413250"/>
          <p14:tracePt t="144347" x="931863" y="4391025"/>
          <p14:tracePt t="144368" x="931863" y="4375150"/>
          <p14:tracePt t="145064" x="0" y="0"/>
        </p14:tracePtLst>
        <p14:tracePtLst>
          <p14:tracePt t="148393" x="1054100" y="4335463"/>
          <p14:tracePt t="148478" x="1054100" y="4341813"/>
          <p14:tracePt t="148487" x="1054100" y="4357688"/>
          <p14:tracePt t="148511" x="1054100" y="4368800"/>
          <p14:tracePt t="148536" x="1060450" y="4408488"/>
          <p14:tracePt t="148542" x="1087438" y="4419600"/>
          <p14:tracePt t="148569" x="1160463" y="4446588"/>
          <p14:tracePt t="148637" x="1171575" y="4446588"/>
          <p14:tracePt t="148645" x="1171575" y="4441825"/>
          <p14:tracePt t="148671" x="1171575" y="4357688"/>
          <p14:tracePt t="148676" x="1171575" y="4346575"/>
          <p14:tracePt t="148686" x="1165225" y="4319588"/>
          <p14:tracePt t="148704" x="1120775" y="4275138"/>
          <p14:tracePt t="148738" x="1104900" y="4257675"/>
          <p14:tracePt t="148770" x="1054100" y="4257675"/>
          <p14:tracePt t="148775" x="1042988" y="4257675"/>
          <p14:tracePt t="148806" x="969963" y="4352925"/>
          <p14:tracePt t="148812" x="969963" y="4379913"/>
          <p14:tracePt t="148837" x="969963" y="4402138"/>
          <p14:tracePt t="148932" x="969963" y="4419600"/>
          <p14:tracePt t="148946" x="993775" y="4419600"/>
          <p14:tracePt t="148970" x="1004888" y="4408488"/>
          <p14:tracePt t="149089" x="998538" y="4419600"/>
          <p14:tracePt t="149249" x="987425" y="4419600"/>
          <p14:tracePt t="149888" x="0" y="0"/>
        </p14:tracePtLst>
        <p14:tracePtLst>
          <p14:tracePt t="151516" x="1260475" y="4346575"/>
          <p14:tracePt t="151586" x="1271588" y="4346575"/>
          <p14:tracePt t="151594" x="1282700" y="4346575"/>
          <p14:tracePt t="151604" x="1311275" y="4346575"/>
          <p14:tracePt t="151610" x="1338263" y="4346575"/>
          <p14:tracePt t="151635" x="1444625" y="4346575"/>
          <p14:tracePt t="151640" x="1511300" y="4346575"/>
          <p14:tracePt t="151668" x="1635125" y="4346575"/>
          <p14:tracePt t="151672" x="1701800" y="4346575"/>
          <p14:tracePt t="151702" x="1824038" y="4346575"/>
          <p14:tracePt t="151705" x="1890713" y="4346575"/>
          <p14:tracePt t="151735" x="1947863" y="4364038"/>
          <p14:tracePt t="151872" x="1947863" y="4375150"/>
          <p14:tracePt t="151880" x="1941513" y="4375150"/>
          <p14:tracePt t="151901" x="1885950" y="4375150"/>
          <p14:tracePt t="151904" x="1857375" y="4375150"/>
          <p14:tracePt t="151935" x="1739900" y="4375150"/>
          <p14:tracePt t="151968" x="1690688" y="4386263"/>
          <p14:tracePt t="152068" x="1690688" y="4402138"/>
          <p14:tracePt t="152076" x="1712913" y="4402138"/>
          <p14:tracePt t="152101" x="1897063" y="4419600"/>
          <p14:tracePt t="152135" x="2092325" y="4419600"/>
          <p14:tracePt t="152139" x="2143125" y="4419600"/>
          <p14:tracePt t="152168" x="2247900" y="4464050"/>
          <p14:tracePt t="152172" x="2281238" y="4464050"/>
          <p14:tracePt t="152201" x="2354263" y="4464050"/>
          <p14:tracePt t="152390" x="2365375" y="4464050"/>
          <p14:tracePt t="152405" x="2393950" y="4464050"/>
          <p14:tracePt t="152413" x="2420938" y="4464050"/>
          <p14:tracePt t="152434" x="2482850" y="4464050"/>
          <p14:tracePt t="152437" x="2505075" y="4464050"/>
          <p14:tracePt t="152467" x="2533650" y="4464050"/>
          <p14:tracePt t="152614" x="2544763" y="4464050"/>
          <p14:tracePt t="152648" x="2589213" y="4452938"/>
          <p14:tracePt t="152657" x="2600325" y="4452938"/>
          <p14:tracePt t="152671" x="2616200" y="4441825"/>
          <p14:tracePt t="152790" x="2627313" y="4424363"/>
          <p14:tracePt t="152821" x="2622550" y="4413250"/>
          <p14:tracePt t="152830" x="2593975" y="4413250"/>
          <p14:tracePt t="152838" x="2582863" y="4413250"/>
          <p14:tracePt t="152868" x="2354263" y="4413250"/>
          <p14:tracePt t="152901" x="1981200" y="4413250"/>
          <p14:tracePt t="152934" x="1293813" y="4413250"/>
          <p14:tracePt t="152967" x="965200" y="4413250"/>
          <p14:tracePt t="153001" x="925513" y="4413250"/>
          <p14:tracePt t="153060" x="898525" y="4413250"/>
          <p14:tracePt t="153067" x="887413" y="4413250"/>
          <p14:tracePt t="153101" x="887413" y="4486275"/>
          <p14:tracePt t="153134" x="887413" y="4552950"/>
          <p14:tracePt t="153172" x="892175" y="4552950"/>
          <p14:tracePt t="153200" x="920750" y="4481513"/>
          <p14:tracePt t="153204" x="936625" y="4452938"/>
          <p14:tracePt t="153234" x="954088" y="4302125"/>
          <p14:tracePt t="153236" x="954088" y="4275138"/>
          <p14:tracePt t="153267" x="954088" y="4264025"/>
          <p14:tracePt t="153332" x="954088" y="4302125"/>
          <p14:tracePt t="153339" x="954088" y="4330700"/>
          <p14:tracePt t="153367" x="954088" y="4397375"/>
          <p14:tracePt t="153371" x="969963" y="4430713"/>
          <p14:tracePt t="153400" x="1027113" y="4441825"/>
          <p14:tracePt t="153404" x="1038225" y="4441825"/>
          <p14:tracePt t="153434" x="1087438" y="4441825"/>
          <p14:tracePt t="153436" x="1104900" y="4441825"/>
          <p14:tracePt t="153468" x="1160463" y="4364038"/>
          <p14:tracePt t="153501" x="1160463" y="4297363"/>
          <p14:tracePt t="153540" x="1154113" y="4286250"/>
          <p14:tracePt t="153572" x="1154113" y="4291013"/>
          <p14:tracePt t="153601" x="1143000" y="4319588"/>
          <p14:tracePt t="153603" x="1143000" y="4330700"/>
          <p14:tracePt t="153716" x="1165225" y="4319588"/>
          <p14:tracePt t="153724" x="1177925" y="4319588"/>
          <p14:tracePt t="153764" x="1177925" y="4291013"/>
          <p14:tracePt t="153772" x="1177925" y="4279900"/>
          <p14:tracePt t="153801" x="1171575" y="4268788"/>
          <p14:tracePt t="154084" x="0" y="0"/>
        </p14:tracePtLst>
        <p14:tracePtLst>
          <p14:tracePt t="155252" x="2660650" y="4286250"/>
          <p14:tracePt t="155386" x="2689225" y="4297363"/>
          <p14:tracePt t="155395" x="2700338" y="4297363"/>
          <p14:tracePt t="155417" x="2716213" y="4324350"/>
          <p14:tracePt t="155437" x="2716213" y="4335463"/>
          <p14:tracePt t="155471" x="2728913" y="4335463"/>
          <p14:tracePt t="155474" x="2744788" y="4346575"/>
          <p14:tracePt t="155504" x="2767013" y="4346575"/>
          <p14:tracePt t="155537" x="2862263" y="4346575"/>
          <p14:tracePt t="155547" x="2889250" y="4364038"/>
          <p14:tracePt t="155570" x="2946400" y="4364038"/>
          <p14:tracePt t="155604" x="2995613" y="4364038"/>
          <p14:tracePt t="155610" x="3006725" y="4364038"/>
          <p14:tracePt t="155643" x="3024188" y="4364038"/>
          <p14:tracePt t="155670" x="3035300" y="4364038"/>
          <p14:tracePt t="155675" x="3035300" y="4357688"/>
          <p14:tracePt t="155703" x="3035300" y="4302125"/>
          <p14:tracePt t="155708" x="3035300" y="4275138"/>
          <p14:tracePt t="155737" x="2962275" y="4195763"/>
          <p14:tracePt t="155744" x="2951163" y="4195763"/>
          <p14:tracePt t="155770" x="2828925" y="4184650"/>
          <p14:tracePt t="155804" x="2678113" y="4184650"/>
          <p14:tracePt t="155809" x="2627313" y="4184650"/>
          <p14:tracePt t="155838" x="2538413" y="4184650"/>
          <p14:tracePt t="155843" x="2509838" y="4191000"/>
          <p14:tracePt t="155870" x="2465388" y="4268788"/>
          <p14:tracePt t="155903" x="2465388" y="4335463"/>
          <p14:tracePt t="155908" x="2465388" y="4346575"/>
          <p14:tracePt t="155937" x="2465388" y="4386263"/>
          <p14:tracePt t="155970" x="2566988" y="4424363"/>
          <p14:tracePt t="155976" x="2578100" y="4424363"/>
          <p14:tracePt t="156003" x="2616200" y="4424363"/>
          <p14:tracePt t="156009" x="2644775" y="4424363"/>
          <p14:tracePt t="156016" x="2671763" y="4424363"/>
          <p14:tracePt t="156035" x="2682875" y="4424363"/>
          <p14:tracePt t="156068" x="2722563" y="4352925"/>
          <p14:tracePt t="156071" x="2722563" y="4302125"/>
          <p14:tracePt t="156101" x="2722563" y="4235450"/>
          <p14:tracePt t="156105" x="2716213" y="4206875"/>
          <p14:tracePt t="156136" x="2616200" y="4168775"/>
          <p14:tracePt t="156167" x="2476500" y="4151313"/>
          <p14:tracePt t="156199" x="2427288" y="4151313"/>
          <p14:tracePt t="156239" x="2376488" y="4151313"/>
          <p14:tracePt t="156270" x="2376488" y="4195763"/>
          <p14:tracePt t="156276" x="2376488" y="4213225"/>
          <p14:tracePt t="156304" x="2487613" y="4313238"/>
          <p14:tracePt t="156339" x="2682875" y="4313238"/>
          <p14:tracePt t="156368" x="2762250" y="4313238"/>
          <p14:tracePt t="156401" x="2822575" y="4246563"/>
          <p14:tracePt t="156437" x="2833688" y="4224338"/>
          <p14:tracePt t="156442" x="2833688" y="4206875"/>
          <p14:tracePt t="156474" x="2833688" y="4195763"/>
          <p14:tracePt t="156505" x="2711450" y="4117975"/>
          <p14:tracePt t="156512" x="2660650" y="4117975"/>
          <p14:tracePt t="156538" x="2555875" y="4117975"/>
          <p14:tracePt t="156570" x="2471738" y="4140200"/>
          <p14:tracePt t="156576" x="2471738" y="4151313"/>
          <p14:tracePt t="156604" x="2471738" y="4240213"/>
          <p14:tracePt t="156612" x="2471738" y="4251325"/>
          <p14:tracePt t="156637" x="2527300" y="4291013"/>
          <p14:tracePt t="156642" x="2538413" y="4291013"/>
          <p14:tracePt t="156670" x="2682875" y="4291013"/>
          <p14:tracePt t="156675" x="2693988" y="4291013"/>
          <p14:tracePt t="156704" x="2806700" y="4291013"/>
          <p14:tracePt t="156714" x="2822575" y="4286250"/>
          <p14:tracePt t="156735" x="2833688" y="4275138"/>
          <p14:tracePt t="156776" x="2833688" y="4264025"/>
          <p14:tracePt t="156802" x="2833688" y="4217988"/>
          <p14:tracePt t="156835" x="2773363" y="4179888"/>
          <p14:tracePt t="156839" x="2740025" y="4179888"/>
          <p14:tracePt t="156868" x="2655888" y="4179888"/>
          <p14:tracePt t="156872" x="2644775" y="4179888"/>
          <p14:tracePt t="156902" x="2616200" y="4184650"/>
          <p14:tracePt t="156906" x="2616200" y="4202113"/>
          <p14:tracePt t="156935" x="2616200" y="4279900"/>
          <p14:tracePt t="156968" x="2682875" y="4319588"/>
          <p14:tracePt t="157002" x="2767013" y="4335463"/>
          <p14:tracePt t="157035" x="2795588" y="4335463"/>
          <p14:tracePt t="157069" x="2822575" y="4335463"/>
          <p14:tracePt t="157103" x="2833688" y="4313238"/>
          <p14:tracePt t="157135" x="2822575" y="4264025"/>
          <p14:tracePt t="157168" x="2689225" y="4246563"/>
          <p14:tracePt t="157202" x="2633663" y="4246563"/>
          <p14:tracePt t="157209" x="2622550" y="4246563"/>
          <p14:tracePt t="157235" x="2605088" y="4279900"/>
          <p14:tracePt t="157241" x="2605088" y="4308475"/>
          <p14:tracePt t="157268" x="2682875" y="4386263"/>
          <p14:tracePt t="157272" x="2778125" y="4424363"/>
          <p14:tracePt t="157302" x="2940050" y="4424363"/>
          <p14:tracePt t="157305" x="3028950" y="4424363"/>
          <p14:tracePt t="157335" x="3168650" y="4379913"/>
          <p14:tracePt t="157368" x="3197225" y="4346575"/>
          <p14:tracePt t="157402" x="3106738" y="4291013"/>
          <p14:tracePt t="157435" x="3028950" y="4275138"/>
          <p14:tracePt t="157439" x="3001963" y="4275138"/>
          <p14:tracePt t="157468" x="2917825" y="4275138"/>
          <p14:tracePt t="157472" x="2889250" y="4275138"/>
          <p14:tracePt t="157502" x="2811463" y="4352925"/>
          <p14:tracePt t="157505" x="2795588" y="4364038"/>
          <p14:tracePt t="157536" x="2755900" y="4459288"/>
          <p14:tracePt t="157568" x="2755900" y="4475163"/>
          <p14:tracePt t="157608" x="2778125" y="4464050"/>
          <p14:tracePt t="157635" x="2822575" y="4386263"/>
          <p14:tracePt t="157640" x="2851150" y="4357688"/>
          <p14:tracePt t="157668" x="2851150" y="4302125"/>
          <p14:tracePt t="157672" x="2851150" y="4291013"/>
          <p14:tracePt t="157701" x="2851150" y="4264025"/>
          <p14:tracePt t="157705" x="2844800" y="4229100"/>
          <p14:tracePt t="157735" x="2728913" y="4217988"/>
          <p14:tracePt t="157768" x="2660650" y="4217988"/>
          <p14:tracePt t="157802" x="2633663" y="4279900"/>
          <p14:tracePt t="157835" x="2655888" y="4357688"/>
          <p14:tracePt t="157839" x="2667000" y="4375150"/>
          <p14:tracePt t="157869" x="2789238" y="4386263"/>
          <p14:tracePt t="157873" x="2840038" y="4386263"/>
          <p14:tracePt t="157902" x="2940050" y="4386263"/>
          <p14:tracePt t="157906" x="2973388" y="4364038"/>
          <p14:tracePt t="157935" x="2973388" y="4291013"/>
          <p14:tracePt t="157968" x="2940050" y="4224338"/>
          <p14:tracePt t="158002" x="2767013" y="4224338"/>
          <p14:tracePt t="158035" x="2644775" y="4313238"/>
          <p14:tracePt t="158069" x="2627313" y="4391025"/>
          <p14:tracePt t="158099" x="2627313" y="4430713"/>
          <p14:tracePt t="158132" x="2733675" y="4430713"/>
          <p14:tracePt t="158166" x="2855913" y="4379913"/>
          <p14:tracePt t="158199" x="2855913" y="4368800"/>
          <p14:tracePt t="158233" x="2817813" y="4341813"/>
          <p14:tracePt t="158266" x="2689225" y="4379913"/>
          <p14:tracePt t="158300" x="2638425" y="4452938"/>
          <p14:tracePt t="158348" x="2649538" y="4452938"/>
          <p14:tracePt t="158367" x="2689225" y="4402138"/>
          <p14:tracePt t="158403" x="2733675" y="4319588"/>
          <p14:tracePt t="158437" x="2733675" y="4291013"/>
          <p14:tracePt t="158470" x="2733675" y="4279900"/>
          <p14:tracePt t="158499" x="2700338" y="4279900"/>
          <p14:tracePt t="158501" x="0" y="0"/>
        </p14:tracePtLst>
        <p14:tracePtLst>
          <p14:tracePt t="167624" x="1344613" y="4838700"/>
          <p14:tracePt t="167645" x="1333500" y="4827588"/>
          <p14:tracePt t="167740" x="1333500" y="4814888"/>
          <p14:tracePt t="167756" x="1338263" y="4814888"/>
          <p14:tracePt t="167788" x="1349375" y="4814888"/>
          <p14:tracePt t="167801" x="1377950" y="4814888"/>
          <p14:tracePt t="167855" x="1406525" y="4814888"/>
          <p14:tracePt t="167870" x="1433513" y="4799013"/>
          <p14:tracePt t="167905" x="1528763" y="4799013"/>
          <p14:tracePt t="167910" x="1539875" y="4799013"/>
          <p14:tracePt t="167917" x="1557338" y="4799013"/>
          <p14:tracePt t="167937" x="1568450" y="4799013"/>
          <p14:tracePt t="167943" x="1579563" y="4799013"/>
          <p14:tracePt t="167970" x="1635125" y="4799013"/>
          <p14:tracePt t="167975" x="1646238" y="4799013"/>
          <p14:tracePt t="167982" x="1657350" y="4799013"/>
          <p14:tracePt t="168005" x="1695450" y="4799013"/>
          <p14:tracePt t="168037" x="1779588" y="4776788"/>
          <p14:tracePt t="168070" x="1930400" y="4759325"/>
          <p14:tracePt t="168104" x="2198688" y="4759325"/>
          <p14:tracePt t="168110" x="2265363" y="4759325"/>
          <p14:tracePt t="168137" x="2354263" y="4748213"/>
          <p14:tracePt t="168143" x="2365375" y="4732338"/>
          <p14:tracePt t="168171" x="2382838" y="4732338"/>
          <p14:tracePt t="168254" x="2393950" y="4721225"/>
          <p14:tracePt t="168303" x="2393950" y="4692650"/>
          <p14:tracePt t="168312" x="2393950" y="4681538"/>
          <p14:tracePt t="168396" x="2387600" y="4681538"/>
          <p14:tracePt t="168653" x="2371725" y="4687888"/>
          <p14:tracePt t="168734" x="2371725" y="4699000"/>
          <p14:tracePt t="168741" x="2371725" y="4714875"/>
          <p14:tracePt t="168771" x="2382838" y="4725988"/>
          <p14:tracePt t="169026" x="2393950" y="4737100"/>
          <p14:tracePt t="169057" x="2405063" y="4754563"/>
          <p14:tracePt t="169065" x="2449513" y="4765675"/>
          <p14:tracePt t="169090" x="2460625" y="4776788"/>
          <p14:tracePt t="169105" x="2471738" y="4792663"/>
          <p14:tracePt t="169138" x="2498725" y="4803775"/>
          <p14:tracePt t="169170" x="2566988" y="4814888"/>
          <p14:tracePt t="169204" x="2633663" y="4843463"/>
          <p14:tracePt t="169237" x="2682875" y="4843463"/>
          <p14:tracePt t="169244" x="2711450" y="4843463"/>
          <p14:tracePt t="169282" x="2740025" y="4843463"/>
          <p14:tracePt t="169304" x="2795588" y="4860925"/>
          <p14:tracePt t="169337" x="2833688" y="4872038"/>
          <p14:tracePt t="169370" x="2873375" y="4872038"/>
          <p14:tracePt t="169409" x="2884488" y="4872038"/>
          <p14:tracePt t="169437" x="2911475" y="4899025"/>
          <p14:tracePt t="169443" x="2924175" y="4899025"/>
          <p14:tracePt t="169470" x="2951163" y="4899025"/>
          <p14:tracePt t="169475" x="2962275" y="4899025"/>
          <p14:tracePt t="169505" x="3013075" y="4899025"/>
          <p14:tracePt t="169538" x="3095625" y="4899025"/>
          <p14:tracePt t="169618" x="3106738" y="4899025"/>
          <p14:tracePt t="169634" x="3135313" y="4899025"/>
          <p14:tracePt t="169645" x="3163888" y="4899025"/>
          <p14:tracePt t="169670" x="3219450" y="4921250"/>
          <p14:tracePt t="169675" x="3263900" y="4921250"/>
          <p14:tracePt t="169704" x="3481388" y="4972050"/>
          <p14:tracePt t="169739" x="3716338" y="5011738"/>
          <p14:tracePt t="169744" x="3743325" y="5011738"/>
          <p14:tracePt t="169770" x="3771900" y="5011738"/>
          <p14:tracePt t="169804" x="3783013" y="5011738"/>
          <p14:tracePt t="169890" x="3794125" y="5011738"/>
          <p14:tracePt t="169953" x="3805238" y="4999038"/>
          <p14:tracePt t="169987" x="3798888" y="4987925"/>
          <p14:tracePt t="170002" x="3787775" y="4987925"/>
          <p14:tracePt t="170011" x="3760788" y="4976813"/>
          <p14:tracePt t="170037" x="3709988" y="4976813"/>
          <p14:tracePt t="170042" x="3692525" y="4976813"/>
          <p14:tracePt t="170070" x="3548063" y="4976813"/>
          <p14:tracePt t="170075" x="3503613" y="4976813"/>
          <p14:tracePt t="170104" x="3246438" y="5005388"/>
          <p14:tracePt t="170111" x="3197225" y="5038725"/>
          <p14:tracePt t="170116" x="3101975" y="5078413"/>
          <p14:tracePt t="170138" x="2995613" y="5111750"/>
          <p14:tracePt t="170170" x="2800350" y="5156200"/>
          <p14:tracePt t="170176" x="2728913" y="5195888"/>
          <p14:tracePt t="170202" x="2589213" y="5195888"/>
          <p14:tracePt t="170237" x="2338388" y="5211763"/>
          <p14:tracePt t="170243" x="2270125" y="5211763"/>
          <p14:tracePt t="170270" x="2081213" y="5245100"/>
          <p14:tracePt t="170275" x="2036763" y="5245100"/>
          <p14:tracePt t="170304" x="1779588" y="5295900"/>
          <p14:tracePt t="170337" x="1624013" y="5322888"/>
          <p14:tracePt t="170344" x="1612900" y="5322888"/>
          <p14:tracePt t="170370" x="1539875" y="5322888"/>
          <p14:tracePt t="170404" x="1489075" y="5345113"/>
          <p14:tracePt t="170410" x="1477963" y="5345113"/>
          <p14:tracePt t="170437" x="1428750" y="5345113"/>
          <p14:tracePt t="170443" x="1411288" y="5345113"/>
          <p14:tracePt t="170448" x="1400175" y="5345113"/>
          <p14:tracePt t="170468" x="1389063" y="5345113"/>
          <p14:tracePt t="170501" x="1377950" y="5362575"/>
          <p14:tracePt t="170535" x="1338263" y="5362575"/>
          <p14:tracePt t="170569" x="1282700" y="5362575"/>
          <p14:tracePt t="170601" x="1244600" y="5351463"/>
          <p14:tracePt t="170834" x="1233488" y="5340350"/>
          <p14:tracePt t="170849" x="1233488" y="5329238"/>
          <p14:tracePt t="170870" x="1216025" y="5318125"/>
          <p14:tracePt t="170930" x="1216025" y="5300663"/>
          <p14:tracePt t="171170" x="1216025" y="5289550"/>
          <p14:tracePt t="171234" x="1189038" y="5278438"/>
          <p14:tracePt t="171241" x="1177925" y="5278438"/>
          <p14:tracePt t="171270" x="1165225" y="5262563"/>
          <p14:tracePt t="171304" x="1149350" y="5222875"/>
          <p14:tracePt t="171307" x="1149350" y="5211763"/>
          <p14:tracePt t="171425" x="1149350" y="5195888"/>
          <p14:tracePt t="171441" x="1149350" y="5183188"/>
          <p14:tracePt t="171450" x="1189038" y="5156200"/>
          <p14:tracePt t="171472" x="1216025" y="5116513"/>
          <p14:tracePt t="171504" x="1216025" y="5049838"/>
          <p14:tracePt t="171537" x="1216025" y="5038725"/>
          <p14:tracePt t="171572" x="1216025" y="5022850"/>
          <p14:tracePt t="171604" x="1177925" y="5011738"/>
          <p14:tracePt t="171610" x="1165225" y="5011738"/>
          <p14:tracePt t="171637" x="1127125" y="5011738"/>
          <p14:tracePt t="171642" x="1093788" y="5038725"/>
          <p14:tracePt t="171648" x="1065213" y="5056188"/>
          <p14:tracePt t="171671" x="1027113" y="5067300"/>
          <p14:tracePt t="171675" x="1009650" y="5078413"/>
          <p14:tracePt t="171712" x="1009650" y="5094288"/>
          <p14:tracePt t="171735" x="1009650" y="5149850"/>
          <p14:tracePt t="171769" x="1087438" y="5218113"/>
          <p14:tracePt t="171801" x="1222375" y="5218113"/>
          <p14:tracePt t="171835" x="1322388" y="5195888"/>
          <p14:tracePt t="171868" x="1333500" y="5127625"/>
          <p14:tracePt t="171872" x="1333500" y="5111750"/>
          <p14:tracePt t="171902" x="1333500" y="5072063"/>
          <p14:tracePt t="171905" x="1293813" y="5056188"/>
          <p14:tracePt t="171935" x="1255713" y="5033963"/>
          <p14:tracePt t="171968" x="1227138" y="5033963"/>
          <p14:tracePt t="172001" x="1116013" y="5038725"/>
          <p14:tracePt t="172035" x="1076325" y="5122863"/>
          <p14:tracePt t="172068" x="1076325" y="5233988"/>
          <p14:tracePt t="172101" x="1109663" y="5340350"/>
          <p14:tracePt t="172135" x="1204913" y="5340350"/>
          <p14:tracePt t="172139" x="1216025" y="5340350"/>
          <p14:tracePt t="172168" x="1289050" y="5329238"/>
          <p14:tracePt t="172172" x="1289050" y="5289550"/>
          <p14:tracePt t="172201" x="1289050" y="5145088"/>
          <p14:tracePt t="172205" x="1289050" y="5116513"/>
          <p14:tracePt t="172235" x="1182688" y="5005388"/>
          <p14:tracePt t="172268" x="1143000" y="5005388"/>
          <p14:tracePt t="172301" x="1042988" y="5056188"/>
          <p14:tracePt t="172335" x="1027113" y="5200650"/>
          <p14:tracePt t="172340" x="1027113" y="5251450"/>
          <p14:tracePt t="172368" x="1027113" y="5278438"/>
          <p14:tracePt t="172372" x="1027113" y="5289550"/>
          <p14:tracePt t="172401" x="1038225" y="5295900"/>
          <p14:tracePt t="172404" x="1049338" y="5267325"/>
          <p14:tracePt t="172436" x="1098550" y="5138738"/>
          <p14:tracePt t="173118" x="1098550" y="5127625"/>
          <p14:tracePt t="173135" x="1109663" y="5116513"/>
          <p14:tracePt t="173145" x="1127125" y="5105400"/>
          <p14:tracePt t="173170" x="1138238" y="5105400"/>
          <p14:tracePt t="173206" x="1204913" y="5105400"/>
          <p14:tracePt t="173213" x="1216025" y="5105400"/>
          <p14:tracePt t="173237" x="1266825" y="5105400"/>
          <p14:tracePt t="173270" x="1293813" y="5105400"/>
          <p14:tracePt t="173305" x="1344613" y="5105400"/>
          <p14:tracePt t="173310" x="1355725" y="5105400"/>
          <p14:tracePt t="173357" x="1373188" y="5105400"/>
          <p14:tracePt t="173517" x="1384300" y="5089525"/>
          <p14:tracePt t="173646" x="1395413" y="5089525"/>
          <p14:tracePt t="173655" x="1411288" y="5089525"/>
          <p14:tracePt t="173670" x="1450975" y="5078413"/>
          <p14:tracePt t="173704" x="1462088" y="5078413"/>
          <p14:tracePt t="173741" x="1473200" y="5078413"/>
          <p14:tracePt t="173770" x="1517650" y="5083175"/>
          <p14:tracePt t="173777" x="1528763" y="5083175"/>
          <p14:tracePt t="173783" x="1573213" y="5100638"/>
          <p14:tracePt t="173803" x="1612900" y="5100638"/>
          <p14:tracePt t="173807" x="1624013" y="5111750"/>
          <p14:tracePt t="173812" x="1639888" y="5111750"/>
          <p14:tracePt t="173837" x="1690688" y="5127625"/>
          <p14:tracePt t="173871" x="1757363" y="5138738"/>
          <p14:tracePt t="173903" x="1785938" y="5138738"/>
          <p14:tracePt t="173937" x="1852613" y="5138738"/>
          <p14:tracePt t="173942" x="1879600" y="5138738"/>
          <p14:tracePt t="173949" x="1897063" y="5138738"/>
          <p14:tracePt t="173970" x="1908175" y="5138738"/>
          <p14:tracePt t="174004" x="1919288" y="5138738"/>
          <p14:tracePt t="174037" x="1930400" y="5138738"/>
          <p14:tracePt t="174070" x="1970088" y="5138738"/>
          <p14:tracePt t="174109" x="1963738" y="5133975"/>
          <p14:tracePt t="174138" x="1924050" y="5116513"/>
          <p14:tracePt t="174141" x="1912938" y="5116513"/>
          <p14:tracePt t="174148" x="1852613" y="5116513"/>
          <p14:tracePt t="174170" x="1774825" y="5116513"/>
          <p14:tracePt t="174175" x="1746250" y="5116513"/>
          <p14:tracePt t="174204" x="1695450" y="5116513"/>
          <p14:tracePt t="174271" x="1679575" y="5116513"/>
          <p14:tracePt t="174302" x="1679575" y="5122863"/>
          <p14:tracePt t="174311" x="1679575" y="5138738"/>
          <p14:tracePt t="174337" x="1679575" y="5189538"/>
          <p14:tracePt t="174373" x="1863725" y="5218113"/>
          <p14:tracePt t="174404" x="1997075" y="5218113"/>
          <p14:tracePt t="174437" x="2036763" y="5167313"/>
          <p14:tracePt t="174495" x="2036763" y="5145088"/>
          <p14:tracePt t="174505" x="2030413" y="5127625"/>
          <p14:tracePt t="174537" x="1890713" y="5049838"/>
          <p14:tracePt t="174543" x="1863725" y="5049838"/>
          <p14:tracePt t="174548" x="1835150" y="5049838"/>
          <p14:tracePt t="174570" x="1774825" y="5038725"/>
          <p14:tracePt t="174574" x="1735138" y="5038725"/>
          <p14:tracePt t="174604" x="1679575" y="5038725"/>
          <p14:tracePt t="174637" x="1612900" y="5089525"/>
          <p14:tracePt t="174646" x="1584325" y="5100638"/>
          <p14:tracePt t="174670" x="1584325" y="5138738"/>
          <p14:tracePt t="174676" x="1584325" y="5167313"/>
          <p14:tracePt t="174704" x="1584325" y="5240338"/>
          <p14:tracePt t="174709" x="1584325" y="5267325"/>
          <p14:tracePt t="174737" x="1651000" y="5311775"/>
          <p14:tracePt t="174744" x="1679575" y="5311775"/>
          <p14:tracePt t="174768" x="1768475" y="5345113"/>
          <p14:tracePt t="174772" x="1779588" y="5345113"/>
          <p14:tracePt t="174802" x="1868488" y="5334000"/>
          <p14:tracePt t="174805" x="1879600" y="5322888"/>
          <p14:tracePt t="174835" x="1879600" y="5295900"/>
          <p14:tracePt t="174868" x="1879600" y="5245100"/>
          <p14:tracePt t="174901" x="1874838" y="5178425"/>
          <p14:tracePt t="174935" x="1790700" y="5178425"/>
          <p14:tracePt t="174940" x="1779588" y="5178425"/>
          <p14:tracePt t="174968" x="1768475" y="5178425"/>
          <p14:tracePt t="175091" x="1785938" y="5178425"/>
          <p14:tracePt t="175100" x="1801813" y="5178425"/>
          <p14:tracePt t="175104" x="1841500" y="5178425"/>
          <p14:tracePt t="175115" x="1874838" y="5178425"/>
          <p14:tracePt t="175139" x="1908175" y="5178425"/>
          <p14:tracePt t="175171" x="1992313" y="5133975"/>
          <p14:tracePt t="175177" x="2008188" y="5122863"/>
          <p14:tracePt t="175204" x="2019300" y="5067300"/>
          <p14:tracePt t="175239" x="2019300" y="5056188"/>
          <p14:tracePt t="175270" x="1985963" y="5016500"/>
          <p14:tracePt t="175276" x="1974850" y="5016500"/>
          <p14:tracePt t="175304" x="1890713" y="5016500"/>
          <p14:tracePt t="175346" x="1846263" y="5016500"/>
          <p14:tracePt t="175370" x="1797050" y="5022850"/>
          <p14:tracePt t="175404" x="1757363" y="5089525"/>
          <p14:tracePt t="175411" x="1757363" y="5133975"/>
          <p14:tracePt t="175438" x="1757363" y="5222875"/>
          <p14:tracePt t="175443" x="1757363" y="5245100"/>
          <p14:tracePt t="175470" x="1852613" y="5329238"/>
          <p14:tracePt t="175475" x="1868488" y="5329238"/>
          <p14:tracePt t="175503" x="1985963" y="5329238"/>
          <p14:tracePt t="175509" x="2014538" y="5329238"/>
          <p14:tracePt t="175515" x="2041525" y="5329238"/>
          <p14:tracePt t="175533" x="2058988" y="5329238"/>
          <p14:tracePt t="175535" x="2070100" y="5318125"/>
          <p14:tracePt t="175566" x="2070100" y="5295900"/>
          <p14:tracePt t="175567" x="2070100" y="5267325"/>
          <p14:tracePt t="175599" x="2047875" y="5183188"/>
          <p14:tracePt t="175633" x="1924050" y="5138738"/>
          <p14:tracePt t="175668" x="1819275" y="5122863"/>
          <p14:tracePt t="175702" x="1801813" y="5122863"/>
          <p14:tracePt t="175705" x="1790700" y="5133975"/>
          <p14:tracePt t="175735" x="1763713" y="5183188"/>
          <p14:tracePt t="175768" x="1763713" y="5195888"/>
          <p14:tracePt t="175802" x="1768475" y="5251450"/>
          <p14:tracePt t="175808" x="1785938" y="5251450"/>
          <p14:tracePt t="175835" x="1835150" y="5251450"/>
          <p14:tracePt t="175868" x="1901825" y="5251450"/>
          <p14:tracePt t="175872" x="1912938" y="5251450"/>
          <p14:tracePt t="175902" x="1924050" y="5251450"/>
          <p14:tracePt t="175905" x="1952625" y="5240338"/>
          <p14:tracePt t="175935" x="1970088" y="5183188"/>
          <p14:tracePt t="175968" x="1970088" y="5133975"/>
          <p14:tracePt t="176003" x="1947863" y="5111750"/>
          <p14:tracePt t="176035" x="1868488" y="5111750"/>
          <p14:tracePt t="176068" x="1824038" y="5111750"/>
          <p14:tracePt t="176072" x="1812925" y="5111750"/>
          <p14:tracePt t="176102" x="1790700" y="5116513"/>
          <p14:tracePt t="176192" x="1790700" y="5127625"/>
          <p14:tracePt t="176208" x="1808163" y="5127625"/>
          <p14:tracePt t="176216" x="1824038" y="5127625"/>
          <p14:tracePt t="176240" x="1852613" y="5122863"/>
          <p14:tracePt t="176268" x="1863725" y="5122863"/>
          <p14:tracePt t="176431" x="1841500" y="5122863"/>
          <p14:tracePt t="176441" x="1830388" y="5122863"/>
          <p14:tracePt t="176738" x="1835150" y="5122863"/>
          <p14:tracePt t="176977" x="1846263" y="5105400"/>
          <p14:tracePt t="177201" x="1863725" y="5094288"/>
          <p14:tracePt t="177210" x="1863725" y="5083175"/>
          <p14:tracePt t="177237" x="1863725" y="5056188"/>
          <p14:tracePt t="177313" x="1863725" y="5045075"/>
          <p14:tracePt t="177601" x="1874838" y="5033963"/>
          <p14:tracePt t="177634" x="1885950" y="5033963"/>
          <p14:tracePt t="177644" x="1901825" y="5033963"/>
          <p14:tracePt t="178742" x="1912938" y="5038725"/>
          <p14:tracePt t="178750" x="1941513" y="5056188"/>
          <p14:tracePt t="178771" x="1952625" y="5067300"/>
          <p14:tracePt t="178775" x="1970088" y="5094288"/>
          <p14:tracePt t="178783" x="1981200" y="5105400"/>
          <p14:tracePt t="178801" x="1992313" y="5116513"/>
          <p14:tracePt t="178835" x="2036763" y="5133975"/>
          <p14:tracePt t="178868" x="2103438" y="5133975"/>
          <p14:tracePt t="178902" x="2214563" y="5133975"/>
          <p14:tracePt t="178908" x="2232025" y="5133975"/>
          <p14:tracePt t="178935" x="2243138" y="5127625"/>
          <p14:tracePt t="178996" x="2243138" y="5111750"/>
          <p14:tracePt t="179012" x="2243138" y="5089525"/>
          <p14:tracePt t="179035" x="2198688" y="5016500"/>
          <p14:tracePt t="179068" x="2108200" y="4949825"/>
          <p14:tracePt t="179102" x="2030413" y="4932363"/>
          <p14:tracePt t="179135" x="1992313" y="4932363"/>
          <p14:tracePt t="179168" x="1908175" y="4972050"/>
          <p14:tracePt t="179172" x="1890713" y="5016500"/>
          <p14:tracePt t="179201" x="1890713" y="5067300"/>
          <p14:tracePt t="179204" x="1890713" y="5094288"/>
          <p14:tracePt t="179235" x="1890713" y="5189538"/>
          <p14:tracePt t="179268" x="1974850" y="5278438"/>
          <p14:tracePt t="179301" x="2081213" y="5278438"/>
          <p14:tracePt t="179335" x="2154238" y="5200650"/>
          <p14:tracePt t="179368" x="2154238" y="5122863"/>
          <p14:tracePt t="179373" x="2154238" y="5105400"/>
          <p14:tracePt t="179402" x="2154238" y="5038725"/>
          <p14:tracePt t="179405" x="2154238" y="5027613"/>
          <p14:tracePt t="179435" x="2130425" y="4987925"/>
          <p14:tracePt t="179468" x="2103438" y="4987925"/>
          <p14:tracePt t="179502" x="2025650" y="4994275"/>
          <p14:tracePt t="179535" x="2014538" y="5005388"/>
          <p14:tracePt t="179568" x="2014538" y="5033963"/>
          <p14:tracePt t="179601" x="2014538" y="5045075"/>
          <p14:tracePt t="179635" x="2030413" y="5038725"/>
          <p14:tracePt t="179957" x="2030413" y="5027613"/>
          <p14:tracePt t="179973" x="2025650" y="5011738"/>
          <p14:tracePt t="179990" x="2008188" y="4983163"/>
          <p14:tracePt t="180003" x="2008188" y="4972050"/>
          <p14:tracePt t="180008" x="1997075" y="4972050"/>
          <p14:tracePt t="180037" x="1985963" y="4960938"/>
          <p14:tracePt t="180884" x="0" y="0"/>
        </p14:tracePtLst>
        <p14:tracePtLst>
          <p14:tracePt t="194304" x="936625" y="5480050"/>
          <p14:tracePt t="194487" x="947738" y="5491163"/>
          <p14:tracePt t="194565" x="965200" y="5491163"/>
          <p14:tracePt t="194597" x="976313" y="5491163"/>
          <p14:tracePt t="195032" x="987425" y="5491163"/>
          <p14:tracePt t="195045" x="998538" y="5491163"/>
          <p14:tracePt t="195070" x="1098550" y="5491163"/>
          <p14:tracePt t="195079" x="1149350" y="5480050"/>
          <p14:tracePt t="195104" x="1266825" y="5462588"/>
          <p14:tracePt t="195110" x="1300163" y="5429250"/>
          <p14:tracePt t="195137" x="1389063" y="5418138"/>
          <p14:tracePt t="195142" x="1406525" y="5418138"/>
          <p14:tracePt t="195149" x="1417638" y="5418138"/>
          <p14:tracePt t="196697" x="1428750" y="5418138"/>
          <p14:tracePt t="196954" x="1455738" y="5418138"/>
          <p14:tracePt t="196963" x="1466850" y="5418138"/>
          <p14:tracePt t="197177" x="1495425" y="5418138"/>
          <p14:tracePt t="197186" x="1506538" y="5418138"/>
          <p14:tracePt t="197212" x="1533525" y="5424488"/>
          <p14:tracePt t="197237" x="1550988" y="5424488"/>
          <p14:tracePt t="197514" x="1562100" y="5424488"/>
          <p14:tracePt t="198874" x="1557338" y="5418138"/>
          <p14:tracePt t="199002" x="1539875" y="5418138"/>
          <p14:tracePt t="199020" x="1528763" y="5418138"/>
          <p14:tracePt t="199102" x="1500188" y="5418138"/>
          <p14:tracePt t="199109" x="1489075" y="5418138"/>
          <p14:tracePt t="199137" x="1477963" y="5418138"/>
          <p14:tracePt t="199214" x="1466850" y="5418138"/>
          <p14:tracePt t="199246" x="1450975" y="5418138"/>
          <p14:tracePt t="199261" x="1439863" y="5418138"/>
          <p14:tracePt t="199278" x="1428750" y="5418138"/>
          <p14:tracePt t="199304" x="1411288" y="5418138"/>
          <p14:tracePt t="199342" x="1400175" y="5418138"/>
          <p14:tracePt t="199582" x="1406525" y="5424488"/>
          <p14:tracePt t="199934" x="1400175" y="5435600"/>
          <p14:tracePt t="199966" x="1400175" y="5451475"/>
          <p14:tracePt t="199973" x="1400175" y="5462588"/>
          <p14:tracePt t="200003" x="1400175" y="5484813"/>
          <p14:tracePt t="200159" x="1400175" y="5502275"/>
          <p14:tracePt t="200432" x="1373188" y="5502275"/>
          <p14:tracePt t="200441" x="1327150" y="5491163"/>
          <p14:tracePt t="200470" x="1211263" y="5446713"/>
          <p14:tracePt t="200476" x="1193800" y="5435600"/>
          <p14:tracePt t="200655" x="1182688" y="5435600"/>
          <p14:tracePt t="200685" x="1182688" y="5440363"/>
          <p14:tracePt t="200703" x="1189038" y="5440363"/>
          <p14:tracePt t="200717" x="1204913" y="5440363"/>
          <p14:tracePt t="200737" x="1227138" y="5440363"/>
          <p14:tracePt t="200742" x="1244600" y="5451475"/>
          <p14:tracePt t="200770" x="1293813" y="5468938"/>
          <p14:tracePt t="200803" x="1304925" y="5468938"/>
          <p14:tracePt t="201598" x="1322388" y="5480050"/>
          <p14:tracePt t="201627" x="1360488" y="5480050"/>
          <p14:tracePt t="201629" x="0" y="0"/>
        </p14:tracePtLst>
        <p14:tracePtLst>
          <p14:tracePt t="202268" x="1171575" y="1444625"/>
          <p14:tracePt t="202290" x="1171575" y="1450975"/>
          <p14:tracePt t="202303" x="1177925" y="1466850"/>
          <p14:tracePt t="202307" x="1189038" y="1477963"/>
          <p14:tracePt t="202336" x="1355725" y="1550988"/>
          <p14:tracePt t="202368" x="1489075" y="1584325"/>
          <p14:tracePt t="202403" x="1779588" y="1679575"/>
          <p14:tracePt t="202408" x="1830388" y="1690688"/>
          <p14:tracePt t="202437" x="1997075" y="1724025"/>
          <p14:tracePt t="202442" x="2025650" y="1741488"/>
          <p14:tracePt t="202470" x="2036763" y="1752600"/>
          <p14:tracePt t="202815" x="0" y="0"/>
        </p14:tracePtLst>
        <p14:tracePtLst>
          <p14:tracePt t="203852" x="1127125" y="5262563"/>
          <p14:tracePt t="203857" x="1098550" y="5262563"/>
          <p14:tracePt t="203875" x="1087438" y="5262563"/>
          <p14:tracePt t="203884" x="1076325" y="5262563"/>
          <p14:tracePt t="203905" x="1049338" y="5262563"/>
          <p14:tracePt t="203937" x="931863" y="5262563"/>
          <p14:tracePt t="203972" x="881063" y="5262563"/>
          <p14:tracePt t="203978" x="865188" y="5262563"/>
          <p14:tracePt t="204004" x="842963" y="5267325"/>
          <p14:tracePt t="204009" x="825500" y="5267325"/>
          <p14:tracePt t="204035" x="741363" y="5322888"/>
          <p14:tracePt t="204069" x="719138" y="5351463"/>
          <p14:tracePt t="204102" x="674688" y="5391150"/>
          <p14:tracePt t="204106" x="663575" y="5402263"/>
          <p14:tracePt t="204135" x="663575" y="5429250"/>
          <p14:tracePt t="204170" x="685800" y="5495925"/>
          <p14:tracePt t="204202" x="842963" y="5557838"/>
          <p14:tracePt t="204235" x="914400" y="5586413"/>
          <p14:tracePt t="204268" x="925513" y="5586413"/>
          <p14:tracePt t="204272" x="942975" y="5586413"/>
          <p14:tracePt t="204301" x="1027113" y="5586413"/>
          <p14:tracePt t="204305" x="1054100" y="5602288"/>
          <p14:tracePt t="204335" x="1204913" y="5619750"/>
          <p14:tracePt t="204369" x="1338263" y="5630863"/>
          <p14:tracePt t="204404" x="1473200" y="5657850"/>
          <p14:tracePt t="204410" x="1562100" y="5657850"/>
          <p14:tracePt t="204437" x="1701800" y="5657850"/>
          <p14:tracePt t="204444" x="1728788" y="5657850"/>
          <p14:tracePt t="204470" x="2003425" y="5657850"/>
          <p14:tracePt t="204475" x="2070100" y="5657850"/>
          <p14:tracePt t="204480" x="2097088" y="5657850"/>
          <p14:tracePt t="204504" x="2320925" y="5657850"/>
          <p14:tracePt t="204537" x="2487613" y="5657850"/>
          <p14:tracePt t="204544" x="2538413" y="5657850"/>
          <p14:tracePt t="204570" x="2605088" y="5657850"/>
          <p14:tracePt t="204603" x="2716213" y="5657850"/>
          <p14:tracePt t="204610" x="2728913" y="5657850"/>
          <p14:tracePt t="204638" x="2900363" y="5657850"/>
          <p14:tracePt t="204641" x="2995613" y="5630863"/>
          <p14:tracePt t="204667" x="3124200" y="5613400"/>
          <p14:tracePt t="204671" x="3135313" y="5613400"/>
          <p14:tracePt t="204701" x="3146425" y="5597525"/>
          <p14:tracePt t="204735" x="3190875" y="5546725"/>
          <p14:tracePt t="204768" x="3257550" y="5457825"/>
          <p14:tracePt t="204848" x="3257550" y="5446713"/>
          <p14:tracePt t="204864" x="3257550" y="5429250"/>
          <p14:tracePt t="204872" x="3257550" y="5407025"/>
          <p14:tracePt t="204901" x="3219450" y="5318125"/>
          <p14:tracePt t="204904" x="3208338" y="5300663"/>
          <p14:tracePt t="204935" x="3141663" y="5245100"/>
          <p14:tracePt t="204967" x="2951163" y="5233988"/>
          <p14:tracePt t="205001" x="2722563" y="5211763"/>
          <p14:tracePt t="205035" x="2471738" y="5211763"/>
          <p14:tracePt t="205040" x="2405063" y="5211763"/>
          <p14:tracePt t="205067" x="2243138" y="5211763"/>
          <p14:tracePt t="205071" x="2192338" y="5211763"/>
          <p14:tracePt t="205101" x="2103438" y="5256213"/>
          <p14:tracePt t="205104" x="2092325" y="5256213"/>
          <p14:tracePt t="205135" x="2003425" y="5273675"/>
          <p14:tracePt t="205167" x="1835150" y="5300663"/>
          <p14:tracePt t="205172" x="1785938" y="5300663"/>
          <p14:tracePt t="205201" x="1701800" y="5318125"/>
          <p14:tracePt t="205204" x="1690688" y="5329238"/>
          <p14:tracePt t="205234" x="1601788" y="5329238"/>
          <p14:tracePt t="205237" x="1590675" y="5329238"/>
          <p14:tracePt t="205268" x="1489075" y="5329238"/>
          <p14:tracePt t="205301" x="1360488" y="5329238"/>
          <p14:tracePt t="205334" x="1222375" y="5362575"/>
          <p14:tracePt t="205367" x="1182688" y="5373688"/>
          <p14:tracePt t="205619" x="0" y="0"/>
        </p14:tracePtLst>
        <p14:tracePtLst>
          <p14:tracePt t="209099" x="947738" y="5413375"/>
          <p14:tracePt t="209217" x="958850" y="5402263"/>
          <p14:tracePt t="209234" x="969963" y="5402263"/>
          <p14:tracePt t="209243" x="982663" y="5402263"/>
          <p14:tracePt t="209270" x="1071563" y="5402263"/>
          <p14:tracePt t="209275" x="1082675" y="5402263"/>
          <p14:tracePt t="209304" x="1131888" y="5402263"/>
          <p14:tracePt t="209337" x="1171575" y="5402263"/>
          <p14:tracePt t="209371" x="1227138" y="5402263"/>
          <p14:tracePt t="209377" x="1238250" y="5402263"/>
          <p14:tracePt t="209409" x="1249363" y="5402263"/>
          <p14:tracePt t="209437" x="1277938" y="5402263"/>
          <p14:tracePt t="209441" x="1289050" y="5402263"/>
          <p14:tracePt t="209471" x="1327150" y="5402263"/>
          <p14:tracePt t="209504" x="1355725" y="5402263"/>
          <p14:tracePt t="209537" x="1366838" y="5402263"/>
          <p14:tracePt t="209571" x="1395413" y="5402263"/>
          <p14:tracePt t="209604" x="1473200" y="5424488"/>
          <p14:tracePt t="209610" x="1484313" y="5424488"/>
          <p14:tracePt t="209637" x="1511300" y="5424488"/>
          <p14:tracePt t="209644" x="1522413" y="5424488"/>
          <p14:tracePt t="209650" x="1533525" y="5424488"/>
          <p14:tracePt t="209670" x="1579563" y="5424488"/>
          <p14:tracePt t="209675" x="1590675" y="5424488"/>
          <p14:tracePt t="209703" x="1657350" y="5424488"/>
          <p14:tracePt t="209708" x="1701800" y="5424488"/>
          <p14:tracePt t="209737" x="1841500" y="5440363"/>
          <p14:tracePt t="209744" x="1852613" y="5451475"/>
          <p14:tracePt t="209770" x="1901825" y="5451475"/>
          <p14:tracePt t="209803" x="1930400" y="5451475"/>
          <p14:tracePt t="209810" x="1970088" y="5451475"/>
          <p14:tracePt t="209837" x="2025650" y="5451475"/>
          <p14:tracePt t="209843" x="2052638" y="5451475"/>
          <p14:tracePt t="209870" x="2125663" y="5468938"/>
          <p14:tracePt t="209875" x="2143125" y="5468938"/>
          <p14:tracePt t="209903" x="2176463" y="5468938"/>
          <p14:tracePt t="209908" x="2203450" y="5468938"/>
          <p14:tracePt t="209937" x="2232025" y="5480050"/>
          <p14:tracePt t="209970" x="2254250" y="5480050"/>
          <p14:tracePt t="210003" x="2270125" y="5480050"/>
          <p14:tracePt t="210161" x="2247900" y="5480050"/>
          <p14:tracePt t="210170" x="2159000" y="5480050"/>
          <p14:tracePt t="210200" x="1908175" y="5480050"/>
          <p14:tracePt t="210233" x="1590675" y="5495925"/>
          <p14:tracePt t="210270" x="1511300" y="5513388"/>
          <p14:tracePt t="210304" x="1462088" y="5513388"/>
          <p14:tracePt t="210340" x="1450975" y="5513388"/>
          <p14:tracePt t="210417" x="1433513" y="5524500"/>
          <p14:tracePt t="210434" x="1473200" y="5524500"/>
          <p14:tracePt t="210444" x="1500188" y="5524500"/>
          <p14:tracePt t="210470" x="1728788" y="5564188"/>
          <p14:tracePt t="210475" x="1779588" y="5564188"/>
          <p14:tracePt t="210504" x="1958975" y="5564188"/>
          <p14:tracePt t="210511" x="2008188" y="5564188"/>
          <p14:tracePt t="210517" x="2074863" y="5564188"/>
          <p14:tracePt t="210535" x="2187575" y="5564188"/>
          <p14:tracePt t="210568" x="2259013" y="5564188"/>
          <p14:tracePt t="210601" x="2270125" y="5564188"/>
          <p14:tracePt t="210710" x="2232025" y="5564188"/>
          <p14:tracePt t="210716" x="2220913" y="5564188"/>
          <p14:tracePt t="210734" x="2130425" y="5551488"/>
          <p14:tracePt t="210768" x="1852613" y="5535613"/>
          <p14:tracePt t="210772" x="1824038" y="5535613"/>
          <p14:tracePt t="210802" x="1717675" y="5518150"/>
          <p14:tracePt t="210805" x="1690688" y="5518150"/>
          <p14:tracePt t="210834" x="1617663" y="5518150"/>
          <p14:tracePt t="211031" x="1639888" y="5518150"/>
          <p14:tracePt t="211040" x="1668463" y="5518150"/>
          <p14:tracePt t="211070" x="1801813" y="5518150"/>
          <p14:tracePt t="211076" x="1812925" y="5518150"/>
          <p14:tracePt t="211102" x="1901825" y="5518150"/>
          <p14:tracePt t="211135" x="1952625" y="5518150"/>
          <p14:tracePt t="211139" x="1974850" y="5518150"/>
          <p14:tracePt t="211168" x="2063750" y="5518150"/>
          <p14:tracePt t="211172" x="2092325" y="5518150"/>
          <p14:tracePt t="211202" x="2192338" y="5518150"/>
          <p14:tracePt t="211206" x="2225675" y="5518150"/>
          <p14:tracePt t="211235" x="2265363" y="5518150"/>
          <p14:tracePt t="213140" x="0" y="0"/>
        </p14:tracePtLst>
        <p14:tracePtLst>
          <p14:tracePt t="213778" x="6237288" y="5049838"/>
          <p14:tracePt t="213802" x="6254750" y="5060950"/>
          <p14:tracePt t="213817" x="6265863" y="5056188"/>
          <p14:tracePt t="213836" x="6388100" y="5005388"/>
          <p14:tracePt t="213841" x="6461125" y="4965700"/>
          <p14:tracePt t="213869" x="6700838" y="4894263"/>
          <p14:tracePt t="213874" x="6834188" y="4827588"/>
          <p14:tracePt t="213905" x="7224713" y="4581525"/>
          <p14:tracePt t="213936" x="7677150" y="4056063"/>
          <p14:tracePt t="213969" x="7843838" y="3598863"/>
          <p14:tracePt t="214003" x="7821613" y="3314700"/>
          <p14:tracePt t="214008" x="7759700" y="3219450"/>
          <p14:tracePt t="214036" x="7621588" y="3097213"/>
          <p14:tracePt t="214041" x="7531100" y="3013075"/>
          <p14:tracePt t="214069" x="7375525" y="2906713"/>
          <p14:tracePt t="214074" x="7308850" y="2890838"/>
          <p14:tracePt t="214081" x="7258050" y="2890838"/>
          <p14:tracePt t="214104" x="7169150" y="2857500"/>
          <p14:tracePt t="214135" x="7073900" y="2857500"/>
          <p14:tracePt t="214168" x="6940550" y="2857500"/>
          <p14:tracePt t="214202" x="6694488" y="2974975"/>
          <p14:tracePt t="214234" x="6354763" y="3124200"/>
          <p14:tracePt t="214268" x="6092825" y="3354388"/>
          <p14:tracePt t="214272" x="6059488" y="3425825"/>
          <p14:tracePt t="214301" x="5997575" y="3671888"/>
          <p14:tracePt t="214304" x="5997575" y="3760788"/>
          <p14:tracePt t="214335" x="6008688" y="4135438"/>
          <p14:tracePt t="214368" x="6254750" y="4492625"/>
          <p14:tracePt t="214401" x="6678613" y="4792663"/>
          <p14:tracePt t="214434" x="6978650" y="4943475"/>
          <p14:tracePt t="214439" x="7029450" y="4960938"/>
          <p14:tracePt t="214468" x="7113588" y="4960938"/>
          <p14:tracePt t="214471" x="7124700" y="4960938"/>
          <p14:tracePt t="214501" x="7173913" y="4938713"/>
          <p14:tracePt t="214504" x="7191375" y="4910138"/>
          <p14:tracePt t="214535" x="7224713" y="4699000"/>
          <p14:tracePt t="214568" x="7129463" y="4408488"/>
          <p14:tracePt t="214601" x="6823075" y="4117975"/>
          <p14:tracePt t="214634" x="6723063" y="4079875"/>
          <p14:tracePt t="214668" x="6711950" y="4079875"/>
          <p14:tracePt t="214700" x="0" y="0"/>
        </p14:tracePtLst>
        <p14:tracePtLst>
          <p14:tracePt t="216211" x="6192838" y="3208338"/>
          <p14:tracePt t="216236" x="6192838" y="3219450"/>
          <p14:tracePt t="216249" x="6192838" y="3230563"/>
          <p14:tracePt t="216270" x="6192838" y="3259138"/>
          <p14:tracePt t="216275" x="6192838" y="3270250"/>
          <p14:tracePt t="216304" x="6215063" y="3319463"/>
          <p14:tracePt t="216310" x="6259513" y="3336925"/>
          <p14:tracePt t="216316" x="6288088" y="3370263"/>
          <p14:tracePt t="216334" x="6348413" y="3381375"/>
          <p14:tracePt t="216336" x="6392863" y="3381375"/>
          <p14:tracePt t="216368" x="6667500" y="3381375"/>
          <p14:tracePt t="216401" x="7129463" y="3348038"/>
          <p14:tracePt t="216434" x="7308850" y="3297238"/>
          <p14:tracePt t="216467" x="7346950" y="3113088"/>
          <p14:tracePt t="216471" x="7346950" y="3086100"/>
          <p14:tracePt t="216501" x="7346950" y="2946400"/>
          <p14:tracePt t="216504" x="7342188" y="2913063"/>
          <p14:tracePt t="216534" x="7258050" y="2762250"/>
          <p14:tracePt t="216538" x="7242175" y="2751138"/>
          <p14:tracePt t="216567" x="7151688" y="2655888"/>
          <p14:tracePt t="216571" x="7107238" y="2593975"/>
          <p14:tracePt t="216601" x="6945313" y="2427288"/>
          <p14:tracePt t="216604" x="6911975" y="2411413"/>
          <p14:tracePt t="216635" x="6756400" y="2305050"/>
          <p14:tracePt t="216668" x="6572250" y="2192338"/>
          <p14:tracePt t="216701" x="6348413" y="2070100"/>
          <p14:tracePt t="216737" x="6126163" y="1974850"/>
          <p14:tracePt t="216743" x="6075363" y="1958975"/>
          <p14:tracePt t="216770" x="6024563" y="1947863"/>
          <p14:tracePt t="216775" x="5997575" y="1947863"/>
          <p14:tracePt t="216782" x="5969000" y="1947863"/>
          <p14:tracePt t="216805" x="5853113" y="1985963"/>
          <p14:tracePt t="216837" x="5784850" y="2087563"/>
          <p14:tracePt t="216870" x="5729288" y="2159000"/>
          <p14:tracePt t="216904" x="5718175" y="2260600"/>
          <p14:tracePt t="216910" x="5718175" y="2305050"/>
          <p14:tracePt t="216937" x="5718175" y="2393950"/>
          <p14:tracePt t="216943" x="5718175" y="2422525"/>
          <p14:tracePt t="216970" x="5718175" y="2527300"/>
          <p14:tracePt t="216977" x="5718175" y="2538413"/>
          <p14:tracePt t="216983" x="5718175" y="2566988"/>
          <p14:tracePt t="217004" x="5795963" y="2684463"/>
          <p14:tracePt t="217037" x="5991225" y="2895600"/>
          <p14:tracePt t="217070" x="6175375" y="3024188"/>
          <p14:tracePt t="217077" x="6208713" y="3057525"/>
          <p14:tracePt t="217103" x="6421438" y="3113088"/>
          <p14:tracePt t="217110" x="6454775" y="3141663"/>
          <p14:tracePt t="217137" x="6554788" y="3159125"/>
          <p14:tracePt t="217142" x="6588125" y="3159125"/>
          <p14:tracePt t="217170" x="6638925" y="3159125"/>
          <p14:tracePt t="217176" x="6667500" y="3159125"/>
          <p14:tracePt t="217183" x="6678613" y="3159125"/>
          <p14:tracePt t="217203" x="6689725" y="3159125"/>
          <p14:tracePt t="217207" x="6705600" y="3159125"/>
          <p14:tracePt t="217214" x="6734175" y="3152775"/>
          <p14:tracePt t="217235" x="6745288" y="3113088"/>
          <p14:tracePt t="217268" x="6772275" y="2940050"/>
          <p14:tracePt t="217301" x="6772275" y="2651125"/>
          <p14:tracePt t="217335" x="6694488" y="2433638"/>
          <p14:tracePt t="217368" x="6565900" y="2320925"/>
          <p14:tracePt t="217373" x="6510338" y="2305050"/>
          <p14:tracePt t="217401" x="6438900" y="2293938"/>
          <p14:tracePt t="217404" x="6427788" y="2293938"/>
          <p14:tracePt t="217435" x="6332538" y="2293938"/>
          <p14:tracePt t="217468" x="6292850" y="2293938"/>
          <p14:tracePt t="217501" x="6265863" y="2293938"/>
          <p14:tracePt t="217535" x="6254750" y="2298700"/>
          <p14:tracePt t="217570" x="6203950" y="2338388"/>
          <p14:tracePt t="217573" x="6186488" y="2349500"/>
          <p14:tracePt t="217601" x="6175375" y="2433638"/>
          <p14:tracePt t="217605" x="6175375" y="2460625"/>
          <p14:tracePt t="217635" x="6175375" y="2544763"/>
          <p14:tracePt t="217669" x="6254750" y="2622550"/>
          <p14:tracePt t="217701" x="6281738" y="2633663"/>
          <p14:tracePt t="217735" x="6392863" y="2633663"/>
          <p14:tracePt t="217769" x="6403975" y="2628900"/>
          <p14:tracePt t="217772" x="6415088" y="2611438"/>
          <p14:tracePt t="217801" x="6415088" y="2600325"/>
          <p14:tracePt t="217804" x="6415088" y="2555875"/>
          <p14:tracePt t="217835" x="6415088" y="2327275"/>
          <p14:tracePt t="217868" x="6348413" y="2238375"/>
          <p14:tracePt t="217917" x="6332538" y="2238375"/>
          <p14:tracePt t="217935" x="6321425" y="2271713"/>
          <p14:tracePt t="217968" x="6321425" y="2405063"/>
          <p14:tracePt t="217972" x="6321425" y="2433638"/>
          <p14:tracePt t="218001" x="6321425" y="2460625"/>
          <p14:tracePt t="218124" x="0" y="0"/>
        </p14:tracePtLst>
        <p14:tracePtLst>
          <p14:tracePt t="218707" x="7235825" y="3259138"/>
          <p14:tracePt t="218710" x="7246938" y="3270250"/>
          <p14:tracePt t="218724" x="7291388" y="3270250"/>
          <p14:tracePt t="218734" x="7302500" y="3270250"/>
          <p14:tracePt t="218767" x="7391400" y="3297238"/>
          <p14:tracePt t="218771" x="7419975" y="3297238"/>
          <p14:tracePt t="218801" x="7486650" y="3297238"/>
          <p14:tracePt t="218804" x="7497763" y="3297238"/>
          <p14:tracePt t="218834" x="7537450" y="3297238"/>
          <p14:tracePt t="218868" x="7553325" y="3297238"/>
          <p14:tracePt t="218901" x="7564438" y="3297238"/>
          <p14:tracePt t="218934" x="7604125" y="3292475"/>
          <p14:tracePt t="218968" x="7681913" y="3152775"/>
          <p14:tracePt t="218971" x="7681913" y="3124200"/>
          <p14:tracePt t="219001" x="7681913" y="3041650"/>
          <p14:tracePt t="219004" x="7681913" y="2990850"/>
          <p14:tracePt t="219034" x="7670800" y="2924175"/>
          <p14:tracePt t="219037" x="7659688" y="2906713"/>
          <p14:tracePt t="219068" x="7604125" y="2879725"/>
          <p14:tracePt t="219101" x="7397750" y="2851150"/>
          <p14:tracePt t="219134" x="7297738" y="2806700"/>
          <p14:tracePt t="219167" x="7129463" y="2790825"/>
          <p14:tracePt t="219171" x="7118350" y="2790825"/>
          <p14:tracePt t="219201" x="7046913" y="2790825"/>
          <p14:tracePt t="219204" x="7035800" y="2790825"/>
          <p14:tracePt t="219234" x="6967538" y="2790825"/>
          <p14:tracePt t="219268" x="6940550" y="2795588"/>
          <p14:tracePt t="219301" x="6911975" y="2928938"/>
          <p14:tracePt t="219337" x="6911975" y="3101975"/>
          <p14:tracePt t="219343" x="6911975" y="3130550"/>
          <p14:tracePt t="219370" x="6951663" y="3219450"/>
          <p14:tracePt t="219375" x="7013575" y="3252788"/>
          <p14:tracePt t="219383" x="7024688" y="3252788"/>
          <p14:tracePt t="219405" x="7169150" y="3330575"/>
          <p14:tracePt t="219437" x="7319963" y="3365500"/>
          <p14:tracePt t="219448" x="7335838" y="3365500"/>
          <p14:tracePt t="219470" x="7386638" y="3365500"/>
          <p14:tracePt t="219479" x="7437438" y="3365500"/>
          <p14:tracePt t="219505" x="7504113" y="3354388"/>
          <p14:tracePt t="219510" x="7519988" y="3343275"/>
          <p14:tracePt t="219537" x="7581900" y="3252788"/>
          <p14:tracePt t="219542" x="7593013" y="3236913"/>
          <p14:tracePt t="219570" x="7604125" y="3170238"/>
          <p14:tracePt t="219575" x="7604125" y="3159125"/>
          <p14:tracePt t="219604" x="7604125" y="3074988"/>
          <p14:tracePt t="219609" x="7604125" y="3046413"/>
          <p14:tracePt t="219637" x="7531100" y="2935288"/>
          <p14:tracePt t="219642" x="7481888" y="2901950"/>
          <p14:tracePt t="219670" x="7353300" y="2868613"/>
          <p14:tracePt t="219676" x="7335838" y="2868613"/>
          <p14:tracePt t="219682" x="7313613" y="2868613"/>
          <p14:tracePt t="219701" x="7258050" y="2868613"/>
          <p14:tracePt t="219704" x="7242175" y="2868613"/>
          <p14:tracePt t="219735" x="7180263" y="2868613"/>
          <p14:tracePt t="219768" x="7096125" y="2928938"/>
          <p14:tracePt t="219801" x="7085013" y="2974975"/>
          <p14:tracePt t="219834" x="7085013" y="2986088"/>
          <p14:tracePt t="219953" x="7040563" y="2974975"/>
          <p14:tracePt t="219961" x="7024688" y="2974975"/>
          <p14:tracePt t="219967" x="0" y="0"/>
        </p14:tracePtLst>
        <p14:tracePtLst>
          <p14:tracePt t="220406" x="5511800" y="1930400"/>
          <p14:tracePt t="220417" x="5518150" y="1919288"/>
          <p14:tracePt t="220434" x="5545138" y="1919288"/>
          <p14:tracePt t="220470" x="5802313" y="1981200"/>
          <p14:tracePt t="220475" x="5853113" y="2014538"/>
          <p14:tracePt t="220481" x="5919788" y="2047875"/>
          <p14:tracePt t="220490" x="5991225" y="2065338"/>
          <p14:tracePt t="220501" x="6019800" y="2081213"/>
          <p14:tracePt t="220535" x="6192838" y="2132013"/>
          <p14:tracePt t="220568" x="6399213" y="2209800"/>
          <p14:tracePt t="220601" x="6723063" y="2327275"/>
          <p14:tracePt t="220635" x="6962775" y="2393950"/>
          <p14:tracePt t="220668" x="7058025" y="2411413"/>
          <p14:tracePt t="220672" x="7102475" y="2422525"/>
          <p14:tracePt t="220701" x="7224713" y="2422525"/>
          <p14:tracePt t="220705" x="7275513" y="2438400"/>
          <p14:tracePt t="220737" x="7437438" y="2505075"/>
          <p14:tracePt t="220744" x="7464425" y="2505075"/>
          <p14:tracePt t="220770" x="7519988" y="2533650"/>
          <p14:tracePt t="220804" x="7615238" y="2606675"/>
          <p14:tracePt t="220810" x="7632700" y="2617788"/>
          <p14:tracePt t="220838" x="7654925" y="2655888"/>
          <p14:tracePt t="220844" x="7670800" y="2673350"/>
          <p14:tracePt t="220870" x="7699375" y="2740025"/>
          <p14:tracePt t="220874" x="7699375" y="2755900"/>
          <p14:tracePt t="220913" x="7710488" y="2767013"/>
          <p14:tracePt t="220937" x="7754938" y="2806700"/>
          <p14:tracePt t="220970" x="7794625" y="2868613"/>
          <p14:tracePt t="221009" x="7827963" y="2895600"/>
          <p14:tracePt t="221037" x="7839075" y="2906713"/>
          <p14:tracePt t="221121" x="7839075" y="2917825"/>
          <p14:tracePt t="221154" x="7839075" y="2935288"/>
          <p14:tracePt t="221185" x="7839075" y="2946400"/>
          <p14:tracePt t="221202" x="7839075" y="2957513"/>
          <p14:tracePt t="221210" x="7839075" y="2986088"/>
          <p14:tracePt t="221236" x="7839075" y="3057525"/>
          <p14:tracePt t="221268" x="7839075" y="3124200"/>
          <p14:tracePt t="221273" x="7839075" y="3135313"/>
          <p14:tracePt t="221302" x="7839075" y="3163888"/>
          <p14:tracePt t="221336" x="7832725" y="3175000"/>
          <p14:tracePt t="221369" x="7816850" y="3197225"/>
          <p14:tracePt t="221402" x="7737475" y="3252788"/>
          <p14:tracePt t="221435" x="7699375" y="3308350"/>
          <p14:tracePt t="221439" x="7670800" y="3308350"/>
          <p14:tracePt t="221468" x="7581900" y="3365500"/>
          <p14:tracePt t="221472" x="7564438" y="3365500"/>
          <p14:tracePt t="221502" x="7464425" y="3398838"/>
          <p14:tracePt t="221505" x="7419975" y="3425825"/>
          <p14:tracePt t="221535" x="7308850" y="3436938"/>
          <p14:tracePt t="221568" x="7173913" y="3465513"/>
          <p14:tracePt t="221602" x="7007225" y="3465513"/>
          <p14:tracePt t="221635" x="6794500" y="3465513"/>
          <p14:tracePt t="221668" x="6661150" y="3465513"/>
          <p14:tracePt t="221672" x="6634163" y="3465513"/>
          <p14:tracePt t="221702" x="6561138" y="3465513"/>
          <p14:tracePt t="221705" x="6550025" y="3465513"/>
          <p14:tracePt t="221735" x="6348413" y="3465513"/>
          <p14:tracePt t="221768" x="6208713" y="3465513"/>
          <p14:tracePt t="221802" x="6097588" y="3454400"/>
          <p14:tracePt t="221807" x="6086475" y="3454400"/>
          <p14:tracePt t="221834" x="6030913" y="3443288"/>
          <p14:tracePt t="221867" x="5975350" y="3398838"/>
          <p14:tracePt t="221900" x="5908675" y="3376613"/>
          <p14:tracePt t="221904" x="5897563" y="3376613"/>
          <p14:tracePt t="221934" x="5842000" y="3376613"/>
          <p14:tracePt t="221936" x="5829300" y="3359150"/>
          <p14:tracePt t="221967" x="5707063" y="3286125"/>
          <p14:tracePt t="222000" x="5607050" y="3230563"/>
          <p14:tracePt t="222033" x="5573713" y="3203575"/>
          <p14:tracePt t="222067" x="5451475" y="3130550"/>
          <p14:tracePt t="222100" x="5367338" y="2913063"/>
          <p14:tracePt t="222104" x="5367338" y="2862263"/>
          <p14:tracePt t="222133" x="5367338" y="2684463"/>
          <p14:tracePt t="222136" x="5367338" y="2633663"/>
          <p14:tracePt t="222167" x="5367338" y="2466975"/>
          <p14:tracePt t="222200" x="5389563" y="2332038"/>
          <p14:tracePt t="222233" x="5462588" y="2227263"/>
          <p14:tracePt t="222267" x="5534025" y="2187575"/>
          <p14:tracePt t="222301" x="5651500" y="2143125"/>
          <p14:tracePt t="222304" x="5695950" y="2143125"/>
          <p14:tracePt t="222334" x="5902325" y="2092325"/>
          <p14:tracePt t="222336" x="5975350" y="2076450"/>
          <p14:tracePt t="222367" x="6392863" y="1974850"/>
          <p14:tracePt t="222400" x="6834188" y="1914525"/>
          <p14:tracePt t="222433" x="7258050" y="1914525"/>
          <p14:tracePt t="222466" x="7688263" y="2047875"/>
          <p14:tracePt t="222500" x="7961313" y="2209800"/>
          <p14:tracePt t="222503" x="8005763" y="2243138"/>
          <p14:tracePt t="222534" x="8039100" y="2338388"/>
          <p14:tracePt t="222536" x="8039100" y="2376488"/>
          <p14:tracePt t="222567" x="8067675" y="2493963"/>
          <p14:tracePt t="222600" x="8067675" y="2589213"/>
          <p14:tracePt t="222634" x="8067675" y="2722563"/>
          <p14:tracePt t="222667" x="8067675" y="2840038"/>
          <p14:tracePt t="222700" x="8067675" y="3013075"/>
          <p14:tracePt t="222734" x="8067675" y="3097213"/>
          <p14:tracePt t="222767" x="7994650" y="3236913"/>
          <p14:tracePt t="222771" x="7978775" y="3286125"/>
          <p14:tracePt t="222800" x="7899400" y="3398838"/>
          <p14:tracePt t="222803" x="7888288" y="3409950"/>
          <p14:tracePt t="222834" x="7799388" y="3498850"/>
          <p14:tracePt t="222868" x="7759700" y="3543300"/>
          <p14:tracePt t="222900" x="7615238" y="3554413"/>
          <p14:tracePt t="222933" x="7375525" y="3605213"/>
          <p14:tracePt t="222967" x="7135813" y="3660775"/>
          <p14:tracePt t="222971" x="7091363" y="3660775"/>
          <p14:tracePt t="223000" x="6900863" y="3711575"/>
          <p14:tracePt t="223003" x="6851650" y="3727450"/>
          <p14:tracePt t="223033" x="6689725" y="3744913"/>
          <p14:tracePt t="223034" x="6638925" y="3744913"/>
          <p14:tracePt t="223068" x="6450013" y="3744913"/>
          <p14:tracePt t="223101" x="6321425" y="3744913"/>
          <p14:tracePt t="223134" x="6148388" y="3744913"/>
          <p14:tracePt t="223168" x="5953125" y="3698875"/>
          <p14:tracePt t="223172" x="5902325" y="3665538"/>
          <p14:tracePt t="223201" x="5773738" y="3616325"/>
          <p14:tracePt t="223204" x="5740400" y="3582988"/>
          <p14:tracePt t="223234" x="5657850" y="3571875"/>
          <p14:tracePt t="223237" x="5611813" y="3554413"/>
          <p14:tracePt t="223268" x="5507038" y="3425825"/>
          <p14:tracePt t="223301" x="5356225" y="3297238"/>
          <p14:tracePt t="223334" x="5243513" y="3152775"/>
          <p14:tracePt t="223367" x="5227638" y="3041650"/>
          <p14:tracePt t="223401" x="5210175" y="2806700"/>
          <p14:tracePt t="223404" x="5210175" y="2795588"/>
          <p14:tracePt t="223434" x="5183188" y="2706688"/>
          <p14:tracePt t="223437" x="5183188" y="2662238"/>
          <p14:tracePt t="223468" x="5183188" y="2433638"/>
          <p14:tracePt t="223501" x="5194300" y="2214563"/>
          <p14:tracePt t="223534" x="5238750" y="2081213"/>
          <p14:tracePt t="223568" x="5334000" y="1958975"/>
          <p14:tracePt t="223601" x="5478463" y="1846263"/>
          <p14:tracePt t="223604" x="5507038" y="1846263"/>
          <p14:tracePt t="223634" x="5634038" y="1785938"/>
          <p14:tracePt t="223638" x="5646738" y="1785938"/>
          <p14:tracePt t="223668" x="5880100" y="1785938"/>
          <p14:tracePt t="223701" x="6148388" y="1785938"/>
          <p14:tracePt t="223734" x="6415088" y="1785938"/>
          <p14:tracePt t="223740" x="6505575" y="1785938"/>
          <p14:tracePt t="223767" x="6756400" y="1797050"/>
          <p14:tracePt t="223801" x="7029450" y="1830388"/>
          <p14:tracePt t="223805" x="7080250" y="1846263"/>
          <p14:tracePt t="223834" x="7286625" y="1914525"/>
          <p14:tracePt t="223838" x="7364413" y="1952625"/>
          <p14:tracePt t="223868" x="7570788" y="2092325"/>
          <p14:tracePt t="223901" x="7604125" y="2209800"/>
          <p14:tracePt t="223934" x="7637463" y="2343150"/>
          <p14:tracePt t="223967" x="7637463" y="2444750"/>
          <p14:tracePt t="223971" x="7637463" y="2471738"/>
          <p14:tracePt t="224001" x="7637463" y="2678113"/>
          <p14:tracePt t="224004" x="7637463" y="2722563"/>
          <p14:tracePt t="224035" x="7626350" y="2824163"/>
          <p14:tracePt t="224068" x="7581900" y="2913063"/>
          <p14:tracePt t="224101" x="7553325" y="3008313"/>
          <p14:tracePt t="224134" x="7504113" y="3130550"/>
          <p14:tracePt t="224167" x="7481888" y="3197225"/>
          <p14:tracePt t="224171" x="7481888" y="3208338"/>
          <p14:tracePt t="224201" x="7426325" y="3263900"/>
          <p14:tracePt t="224235" x="7397750" y="3348038"/>
          <p14:tracePt t="224268" x="7280275" y="3392488"/>
          <p14:tracePt t="224301" x="7118350" y="3470275"/>
          <p14:tracePt t="224334" x="6907213" y="3487738"/>
          <p14:tracePt t="224367" x="6627813" y="3487738"/>
          <p14:tracePt t="224371" x="6538913" y="3487738"/>
          <p14:tracePt t="224401" x="6376988" y="3487738"/>
          <p14:tracePt t="224404" x="6310313" y="3487738"/>
          <p14:tracePt t="224434" x="6108700" y="3487738"/>
          <p14:tracePt t="224437" x="6059488" y="3487738"/>
          <p14:tracePt t="224468" x="5824538" y="3459163"/>
          <p14:tracePt t="224501" x="5680075" y="3343275"/>
          <p14:tracePt t="224534" x="5518150" y="3281363"/>
          <p14:tracePt t="224567" x="5205413" y="3135313"/>
          <p14:tracePt t="224571" x="5105400" y="3090863"/>
          <p14:tracePt t="224601" x="5014913" y="3001963"/>
          <p14:tracePt t="224605" x="4981575" y="3001963"/>
          <p14:tracePt t="224634" x="4892675" y="2935288"/>
          <p14:tracePt t="224637" x="4859338" y="2924175"/>
          <p14:tracePt t="224668" x="4775200" y="2835275"/>
          <p14:tracePt t="224701" x="4730750" y="2673350"/>
          <p14:tracePt t="224734" x="4730750" y="2500313"/>
          <p14:tracePt t="224767" x="4730750" y="2365375"/>
          <p14:tracePt t="224771" x="4737100" y="2332038"/>
          <p14:tracePt t="224801" x="4870450" y="2109788"/>
          <p14:tracePt t="224803" x="4903788" y="2065338"/>
          <p14:tracePt t="224834" x="5094288" y="1892300"/>
          <p14:tracePt t="224838" x="5105400" y="1881188"/>
          <p14:tracePt t="224868" x="5205413" y="1824038"/>
          <p14:tracePt t="224902" x="5378450" y="1812925"/>
          <p14:tracePt t="224934" x="5673725" y="1812925"/>
          <p14:tracePt t="224967" x="5997575" y="1824038"/>
          <p14:tracePt t="224971" x="6119813" y="1824038"/>
          <p14:tracePt t="225002" x="6370638" y="1881188"/>
          <p14:tracePt t="225004" x="6438900" y="1897063"/>
          <p14:tracePt t="225034" x="6565900" y="1914525"/>
          <p14:tracePt t="225037" x="6599238" y="1947863"/>
          <p14:tracePt t="225067" x="6811963" y="1974850"/>
          <p14:tracePt t="225101" x="7046913" y="2008188"/>
          <p14:tracePt t="225134" x="7224713" y="2054225"/>
          <p14:tracePt t="225168" x="7380288" y="2147888"/>
          <p14:tracePt t="225172" x="7391400" y="2159000"/>
          <p14:tracePt t="225200" x="7581900" y="2276475"/>
          <p14:tracePt t="225203" x="7632700" y="2309813"/>
          <p14:tracePt t="225234" x="7759700" y="2393950"/>
          <p14:tracePt t="225237" x="7794625" y="2444750"/>
          <p14:tracePt t="225268" x="7832725" y="2511425"/>
          <p14:tracePt t="225301" x="7877175" y="2589213"/>
          <p14:tracePt t="225334" x="7877175" y="2673350"/>
          <p14:tracePt t="225367" x="7877175" y="2767013"/>
          <p14:tracePt t="225401" x="7877175" y="2901950"/>
          <p14:tracePt t="225405" x="7877175" y="2928938"/>
          <p14:tracePt t="225434" x="7866063" y="3041650"/>
          <p14:tracePt t="225437" x="7866063" y="3068638"/>
          <p14:tracePt t="225468" x="7810500" y="3186113"/>
          <p14:tracePt t="225501" x="7794625" y="3343275"/>
          <p14:tracePt t="225534" x="7737475" y="3432175"/>
          <p14:tracePt t="225567" x="7677150" y="3498850"/>
          <p14:tracePt t="225572" x="7666038" y="3514725"/>
          <p14:tracePt t="225601" x="7581900" y="3543300"/>
          <p14:tracePt t="225604" x="7570788" y="3554413"/>
          <p14:tracePt t="225634" x="7470775" y="3598863"/>
          <p14:tracePt t="225637" x="7453313" y="3609975"/>
          <p14:tracePt t="225668" x="7242175" y="3643313"/>
          <p14:tracePt t="225701" x="6967538" y="3660775"/>
          <p14:tracePt t="225734" x="6745288" y="3660775"/>
          <p14:tracePt t="225737" x="6716713" y="3660775"/>
          <p14:tracePt t="225768" x="6465888" y="3660775"/>
          <p14:tracePt t="225801" x="6281738" y="3582988"/>
          <p14:tracePt t="225834" x="6153150" y="3436938"/>
          <p14:tracePt t="225868" x="6048375" y="3152775"/>
          <p14:tracePt t="225872" x="6037263" y="3141663"/>
          <p14:tracePt t="225901" x="5975350" y="3052763"/>
          <p14:tracePt t="225904" x="5964238" y="3041650"/>
          <p14:tracePt t="225934" x="5935663" y="2968625"/>
          <p14:tracePt t="225937" x="5908675" y="2940050"/>
          <p14:tracePt t="225969" x="5857875" y="2762250"/>
          <p14:tracePt t="226001" x="5857875" y="2706688"/>
          <p14:tracePt t="226034" x="5842000" y="2611438"/>
          <p14:tracePt t="226067" x="5842000" y="2493963"/>
          <p14:tracePt t="226071" x="5842000" y="2482850"/>
          <p14:tracePt t="226101" x="5842000" y="2416175"/>
          <p14:tracePt t="226104" x="5842000" y="2365375"/>
          <p14:tracePt t="226134" x="5842000" y="2282825"/>
          <p14:tracePt t="226137" x="5842000" y="2232025"/>
          <p14:tracePt t="226167" x="5875338" y="2043113"/>
          <p14:tracePt t="226201" x="5964238" y="1936750"/>
          <p14:tracePt t="226234" x="6092825" y="1790700"/>
          <p14:tracePt t="226268" x="6181725" y="1679575"/>
          <p14:tracePt t="226301" x="6197600" y="1679575"/>
          <p14:tracePt t="226335" x="6237288" y="1679575"/>
          <p14:tracePt t="226368" x="6499225" y="1812925"/>
          <p14:tracePt t="226401" x="6845300" y="1985963"/>
          <p14:tracePt t="226434" x="6889750" y="2014538"/>
          <p14:tracePt t="226663" x="0" y="0"/>
        </p14:tracePtLst>
        <p14:tracePtLst>
          <p14:tracePt t="227268" x="6723063" y="2673350"/>
          <p14:tracePt t="227337" x="6694488" y="2633663"/>
          <p14:tracePt t="227345" x="6683375" y="2622550"/>
          <p14:tracePt t="227370" x="6605588" y="2533650"/>
          <p14:tracePt t="227404" x="6415088" y="2376488"/>
          <p14:tracePt t="227410" x="6381750" y="2327275"/>
          <p14:tracePt t="227416" x="6288088" y="2271713"/>
          <p14:tracePt t="227435" x="6108700" y="2170113"/>
          <p14:tracePt t="227468" x="5853113" y="2025650"/>
          <p14:tracePt t="227472" x="5842000" y="2014538"/>
          <p14:tracePt t="227502" x="5802313" y="1997075"/>
          <p14:tracePt t="227688" x="5824538" y="2019300"/>
          <p14:tracePt t="227696" x="5875338" y="2054225"/>
          <p14:tracePt t="227704" x="5946775" y="2109788"/>
          <p14:tracePt t="227735" x="6219825" y="2276475"/>
          <p14:tracePt t="227768" x="6392863" y="2411413"/>
          <p14:tracePt t="227802" x="6488113" y="2493963"/>
          <p14:tracePt t="227835" x="6499225" y="2493963"/>
          <p14:tracePt t="227912" x="6494463" y="2493963"/>
          <p14:tracePt t="227920" x="6483350" y="2489200"/>
          <p14:tracePt t="227935" x="6443663" y="2460625"/>
          <p14:tracePt t="227968" x="6281738" y="2365375"/>
          <p14:tracePt t="228002" x="6075363" y="2227263"/>
          <p14:tracePt t="228035" x="5991225" y="2187575"/>
          <p14:tracePt t="228068" x="5942013" y="2170113"/>
          <p14:tracePt t="228152" x="5924550" y="2176463"/>
          <p14:tracePt t="228160" x="5986463" y="2227263"/>
          <p14:tracePt t="228168" x="6019800" y="2276475"/>
          <p14:tracePt t="228202" x="6203950" y="2411413"/>
          <p14:tracePt t="228234" x="6281738" y="2438400"/>
          <p14:tracePt t="228344" x="6292850" y="2438400"/>
          <p14:tracePt t="228352" x="6292850" y="2433638"/>
          <p14:tracePt t="228368" x="6288088" y="2422525"/>
          <p14:tracePt t="228401" x="6243638" y="2382838"/>
          <p14:tracePt t="228568" x="0" y="0"/>
        </p14:tracePtLst>
        <p14:tracePtLst>
          <p14:tracePt t="229078" x="6042025" y="2873375"/>
          <p14:tracePt t="229198" x="6053138" y="2873375"/>
          <p14:tracePt t="229205" x="6053138" y="2868613"/>
          <p14:tracePt t="229238" x="6053138" y="2678113"/>
          <p14:tracePt t="229247" x="6053138" y="2651125"/>
          <p14:tracePt t="229270" x="6042025" y="2544763"/>
          <p14:tracePt t="229305" x="5957888" y="2460625"/>
          <p14:tracePt t="229311" x="5930900" y="2460625"/>
          <p14:tracePt t="229338" x="5818188" y="2411413"/>
          <p14:tracePt t="229343" x="5791200" y="2382838"/>
          <p14:tracePt t="229370" x="5762625" y="2365375"/>
          <p14:tracePt t="229404" x="5680075" y="2376488"/>
          <p14:tracePt t="229438" x="5607050" y="2478088"/>
          <p14:tracePt t="229470" x="5589588" y="2617788"/>
          <p14:tracePt t="229477" x="5589588" y="2644775"/>
          <p14:tracePt t="229503" x="5589588" y="2706688"/>
          <p14:tracePt t="229566" x="5607050" y="2706688"/>
          <p14:tracePt t="229574" x="5622925" y="2706688"/>
          <p14:tracePt t="229599" x="5680075" y="2706688"/>
          <p14:tracePt t="229602" x="0" y="0"/>
        </p14:tracePtLst>
        <p14:tracePtLst>
          <p14:tracePt t="230064" x="6940550" y="3013075"/>
          <p14:tracePt t="230076" x="6967538" y="3041650"/>
          <p14:tracePt t="230100" x="7040563" y="3119438"/>
          <p14:tracePt t="230134" x="7246938" y="3186113"/>
          <p14:tracePt t="230167" x="7548563" y="3319463"/>
          <p14:tracePt t="230200" x="7659688" y="3354388"/>
          <p14:tracePt t="230204" x="7670800" y="3354388"/>
          <p14:tracePt t="230233" x="7681913" y="3354388"/>
          <p14:tracePt t="230236" x="7699375" y="3354388"/>
          <p14:tracePt t="230267" x="7748588" y="3354388"/>
          <p14:tracePt t="230301" x="7788275" y="3348038"/>
          <p14:tracePt t="230337" x="7827963" y="3303588"/>
          <p14:tracePt t="230343" x="7827963" y="3292475"/>
          <p14:tracePt t="230370" x="7827963" y="3252788"/>
          <p14:tracePt t="230406" x="7827963" y="3192463"/>
          <p14:tracePt t="230437" x="7827963" y="3175000"/>
          <p14:tracePt t="230470" x="7821613" y="3124200"/>
          <p14:tracePt t="230477" x="7810500" y="3124200"/>
          <p14:tracePt t="230504" x="7666038" y="3030538"/>
          <p14:tracePt t="230508" x="7615238" y="3013075"/>
          <p14:tracePt t="230535" x="7426325" y="2940050"/>
          <p14:tracePt t="230568" x="7246938" y="2895600"/>
          <p14:tracePt t="230573" x="7235825" y="2895600"/>
          <p14:tracePt t="230604" x="7124700" y="2895600"/>
          <p14:tracePt t="230637" x="7013575" y="2895600"/>
          <p14:tracePt t="230670" x="6973888" y="2913063"/>
          <p14:tracePt t="230703" x="6929438" y="2968625"/>
          <p14:tracePt t="230710" x="6929438" y="2986088"/>
          <p14:tracePt t="230737" x="6929438" y="3113088"/>
          <p14:tracePt t="230743" x="6929438" y="3124200"/>
          <p14:tracePt t="230770" x="6985000" y="3214688"/>
          <p14:tracePt t="230804" x="7051675" y="3252788"/>
          <p14:tracePt t="230837" x="7118350" y="3292475"/>
          <p14:tracePt t="230870" x="7219950" y="3354388"/>
          <p14:tracePt t="230877" x="7231063" y="3354388"/>
          <p14:tracePt t="230903" x="7313613" y="3370263"/>
          <p14:tracePt t="230909" x="7324725" y="3370263"/>
          <p14:tracePt t="230937" x="7397750" y="3370263"/>
          <p14:tracePt t="230942" x="7426325" y="3370263"/>
          <p14:tracePt t="230949" x="7437438" y="3370263"/>
          <p14:tracePt t="230968" x="7508875" y="3359150"/>
          <p14:tracePt t="230971" x="7526338" y="3330575"/>
          <p14:tracePt t="231001" x="7548563" y="3303588"/>
          <p14:tracePt t="231005" x="7564438" y="3292475"/>
          <p14:tracePt t="231035" x="7615238" y="3236913"/>
          <p14:tracePt t="231070" x="7615238" y="3197225"/>
          <p14:tracePt t="231101" x="7615238" y="3135313"/>
          <p14:tracePt t="231135" x="7615238" y="3052763"/>
          <p14:tracePt t="231140" x="7615238" y="3041650"/>
          <p14:tracePt t="231169" x="7581900" y="2968625"/>
          <p14:tracePt t="231172" x="7564438" y="2957513"/>
          <p14:tracePt t="231201" x="7408863" y="2913063"/>
          <p14:tracePt t="231205" x="7375525" y="2895600"/>
          <p14:tracePt t="231235" x="7286625" y="2895600"/>
          <p14:tracePt t="231269" x="7246938" y="2895600"/>
          <p14:tracePt t="231301" x="7196138" y="2895600"/>
          <p14:tracePt t="231335" x="7124700" y="2974975"/>
          <p14:tracePt t="231368" x="7107238" y="3090863"/>
          <p14:tracePt t="231372" x="7107238" y="3108325"/>
          <p14:tracePt t="231401" x="7107238" y="3130550"/>
          <p14:tracePt t="231404" x="7107238" y="3146425"/>
          <p14:tracePt t="231435" x="7146925" y="3214688"/>
          <p14:tracePt t="231468" x="7342188" y="3275013"/>
          <p14:tracePt t="231501" x="7497763" y="3343275"/>
          <p14:tracePt t="231535" x="7515225" y="3343275"/>
          <p14:tracePt t="231568" x="7526338" y="3343275"/>
          <p14:tracePt t="231601" x="7564438" y="3343275"/>
          <p14:tracePt t="231644" x="7575550" y="3343275"/>
          <p14:tracePt t="231668" x="7626350" y="3230563"/>
          <p14:tracePt t="231701" x="7626350" y="3130550"/>
          <p14:tracePt t="231735" x="7621588" y="3030538"/>
          <p14:tracePt t="231768" x="7593013" y="3008313"/>
          <p14:tracePt t="231801" x="7542213" y="2990850"/>
          <p14:tracePt t="231835" x="7404100" y="2962275"/>
          <p14:tracePt t="231839" x="7358063" y="2962275"/>
          <p14:tracePt t="231868" x="7286625" y="2962275"/>
          <p14:tracePt t="231871" x="7264400" y="2962275"/>
          <p14:tracePt t="231901" x="7169150" y="3013075"/>
          <p14:tracePt t="231905" x="7158038" y="3030538"/>
          <p14:tracePt t="231935" x="7124700" y="3074988"/>
          <p14:tracePt t="232160" x="0" y="0"/>
        </p14:tracePtLst>
        <p14:tracePtLst>
          <p14:tracePt t="232460" x="7319963" y="3241675"/>
          <p14:tracePt t="232465" x="7397750" y="3241675"/>
          <p14:tracePt t="232476" x="7426325" y="3241675"/>
          <p14:tracePt t="232503" x="7464425" y="3241675"/>
          <p14:tracePt t="232509" x="7508875" y="3241675"/>
          <p14:tracePt t="232515" x="7519988" y="3241675"/>
          <p14:tracePt t="232546" x="7548563" y="3236913"/>
          <p14:tracePt t="232570" x="7575550" y="3208338"/>
          <p14:tracePt t="232578" x="7575550" y="3197225"/>
          <p14:tracePt t="232604" x="7575550" y="3130550"/>
          <p14:tracePt t="232611" x="7575550" y="3119438"/>
          <p14:tracePt t="232637" x="7575550" y="3052763"/>
          <p14:tracePt t="232642" x="7564438" y="3019425"/>
          <p14:tracePt t="232670" x="7508875" y="2968625"/>
          <p14:tracePt t="232675" x="7481888" y="2940050"/>
          <p14:tracePt t="232704" x="7408863" y="2924175"/>
          <p14:tracePt t="232710" x="7397750" y="2924175"/>
          <p14:tracePt t="232715" x="7386638" y="2913063"/>
          <p14:tracePt t="232737" x="7264400" y="2913063"/>
          <p14:tracePt t="232770" x="7196138" y="2962275"/>
          <p14:tracePt t="232806" x="7196138" y="2986088"/>
          <p14:tracePt t="232810" x="7196138" y="2997200"/>
          <p14:tracePt t="232837" x="7196138" y="3052763"/>
          <p14:tracePt t="232843" x="7196138" y="3063875"/>
          <p14:tracePt t="232870" x="7231063" y="3101975"/>
          <p14:tracePt t="232875" x="7246938" y="3101975"/>
          <p14:tracePt t="233120" x="0" y="0"/>
        </p14:tracePtLst>
        <p14:tracePtLst>
          <p14:tracePt t="233466" x="6672263" y="2773363"/>
          <p14:tracePt t="233490" x="6656388" y="2762250"/>
          <p14:tracePt t="233505" x="6656388" y="2706688"/>
          <p14:tracePt t="233534" x="6700838" y="2578100"/>
          <p14:tracePt t="233537" x="6700838" y="2527300"/>
          <p14:tracePt t="233568" x="6700838" y="2376488"/>
          <p14:tracePt t="233601" x="6627813" y="2238375"/>
          <p14:tracePt t="233637" x="6521450" y="2181225"/>
          <p14:tracePt t="233682" x="6505575" y="2181225"/>
          <p14:tracePt t="233703" x="6494463" y="2203450"/>
          <p14:tracePt t="233708" x="6494463" y="2232025"/>
          <p14:tracePt t="233737" x="6521450" y="2411413"/>
          <p14:tracePt t="233771" x="6672263" y="2578100"/>
          <p14:tracePt t="233841" x="6672263" y="2566988"/>
          <p14:tracePt t="233857" x="6672263" y="2538413"/>
          <p14:tracePt t="233871" x="6672263" y="2511425"/>
          <p14:tracePt t="233876" x="6672263" y="2482850"/>
          <p14:tracePt t="233904" x="6610350" y="2305050"/>
          <p14:tracePt t="233937" x="6483350" y="2181225"/>
          <p14:tracePt t="233972" x="6472238" y="2165350"/>
          <p14:tracePt t="234004" x="6472238" y="2176463"/>
          <p14:tracePt t="234037" x="6472238" y="2327275"/>
          <p14:tracePt t="234044" x="6483350" y="2393950"/>
          <p14:tracePt t="234050" x="6499225" y="2466975"/>
          <p14:tracePt t="234070" x="6550025" y="2566988"/>
          <p14:tracePt t="234074" x="6561138" y="2582863"/>
          <p14:tracePt t="234114" x="6577013" y="2571750"/>
          <p14:tracePt t="234138" x="6577013" y="2500313"/>
          <p14:tracePt t="234144" x="6577013" y="2455863"/>
          <p14:tracePt t="234170" x="6577013" y="2365375"/>
          <p14:tracePt t="234720" x="0" y="0"/>
        </p14:tracePtLst>
        <p14:tracePtLst>
          <p14:tracePt t="235503" x="6705600" y="5340350"/>
          <p14:tracePt t="235525" x="6716713" y="5340350"/>
          <p14:tracePt t="235539" x="6727825" y="5340350"/>
          <p14:tracePt t="235566" x="6756400" y="5362575"/>
          <p14:tracePt t="235600" x="6884988" y="5424488"/>
          <p14:tracePt t="235604" x="6896100" y="5424488"/>
          <p14:tracePt t="235634" x="7040563" y="5484813"/>
          <p14:tracePt t="235636" x="7091363" y="5518150"/>
          <p14:tracePt t="235667" x="7173913" y="5564188"/>
          <p14:tracePt t="235700" x="7202488" y="5591175"/>
          <p14:tracePt t="235797" x="7235825" y="5586413"/>
          <p14:tracePt t="235807" x="7235825" y="5568950"/>
          <p14:tracePt t="235837" x="7235825" y="5457825"/>
          <p14:tracePt t="235844" x="7213600" y="5413375"/>
          <p14:tracePt t="235870" x="7169150" y="5300663"/>
          <p14:tracePt t="235905" x="7107238" y="5183188"/>
          <p14:tracePt t="235910" x="7107238" y="5156200"/>
          <p14:tracePt t="235937" x="7107238" y="4987925"/>
          <p14:tracePt t="235942" x="7091363" y="4938713"/>
          <p14:tracePt t="235970" x="7040563" y="4810125"/>
          <p14:tracePt t="235976" x="7029450" y="4799013"/>
          <p14:tracePt t="235983" x="7018338" y="4787900"/>
          <p14:tracePt t="236117" x="7018338" y="4810125"/>
          <p14:tracePt t="236127" x="7018338" y="4838700"/>
          <p14:tracePt t="236137" x="7018338" y="4883150"/>
          <p14:tracePt t="236170" x="7113588" y="5145088"/>
          <p14:tracePt t="236176" x="7129463" y="5178425"/>
          <p14:tracePt t="236182" x="7146925" y="5207000"/>
          <p14:tracePt t="236203" x="7146925" y="5245100"/>
          <p14:tracePt t="236207" x="7146925" y="5256213"/>
          <p14:tracePt t="236276" x="7146925" y="5222875"/>
          <p14:tracePt t="236284" x="7146925" y="5211763"/>
          <p14:tracePt t="236302" x="7146925" y="5156200"/>
          <p14:tracePt t="236335" x="7091363" y="5011738"/>
          <p14:tracePt t="236339" x="7091363" y="4983163"/>
          <p14:tracePt t="236367" x="7040563" y="4910138"/>
          <p14:tracePt t="236400" x="6978650" y="4754563"/>
          <p14:tracePt t="236403" x="6962775" y="4725988"/>
          <p14:tracePt t="236433" x="6962775" y="4714875"/>
          <p14:tracePt t="236483" x="6962775" y="4737100"/>
          <p14:tracePt t="236500" x="6962775" y="4832350"/>
          <p14:tracePt t="236532" x="6973888" y="4965700"/>
          <p14:tracePt t="236565" x="6985000" y="5016500"/>
          <p14:tracePt t="237028" x="0" y="0"/>
        </p14:tracePtLst>
        <p14:tracePtLst>
          <p14:tracePt t="237575" x="6772275" y="5267325"/>
          <p14:tracePt t="237614" x="6783388" y="5267325"/>
          <p14:tracePt t="237630" x="6783388" y="5273675"/>
          <p14:tracePt t="237645" x="6778625" y="5284788"/>
          <p14:tracePt t="237670" x="6738938" y="5322888"/>
          <p14:tracePt t="237701" x="6588125" y="5322888"/>
          <p14:tracePt t="237738" x="6454775" y="5340350"/>
          <p14:tracePt t="237770" x="6337300" y="5367338"/>
          <p14:tracePt t="237803" x="6299200" y="5367338"/>
          <p14:tracePt t="237810" x="6281738" y="5367338"/>
          <p14:tracePt t="237839" x="6270625" y="5367338"/>
          <p14:tracePt t="237870" x="6259513" y="5367338"/>
          <p14:tracePt t="237874" x="6243638" y="5367338"/>
          <p14:tracePt t="238111" x="0" y="0"/>
        </p14:tracePtLst>
        <p14:tracePtLst>
          <p14:tracePt t="238531" x="6232525" y="5089525"/>
          <p14:tracePt t="238541" x="6153150" y="5089525"/>
          <p14:tracePt t="238568" x="6075363" y="5089525"/>
          <p14:tracePt t="238602" x="6008688" y="5089525"/>
          <p14:tracePt t="238635" x="5953125" y="5089525"/>
          <p14:tracePt t="238668" x="5875338" y="5089525"/>
          <p14:tracePt t="238672" x="5824538" y="5089525"/>
          <p14:tracePt t="238702" x="5751513" y="5111750"/>
          <p14:tracePt t="238705" x="5684838" y="5111750"/>
          <p14:tracePt t="238735" x="5589588" y="5145088"/>
          <p14:tracePt t="238768" x="5400675" y="5156200"/>
          <p14:tracePt t="238801" x="5300663" y="5156200"/>
          <p14:tracePt t="238835" x="5232400" y="5183188"/>
          <p14:tracePt t="238840" x="5221288" y="5183188"/>
          <p14:tracePt t="238868" x="5205413" y="5200650"/>
          <p14:tracePt t="239048" x="0" y="0"/>
        </p14:tracePtLst>
        <p14:tracePtLst>
          <p14:tracePt t="239731" x="6694488" y="5351463"/>
          <p14:tracePt t="239769" x="6683375" y="5351463"/>
          <p14:tracePt t="239786" x="6672263" y="5351463"/>
          <p14:tracePt t="239850" x="6656388" y="5351463"/>
          <p14:tracePt t="239867" x="6616700" y="5351463"/>
          <p14:tracePt t="239877" x="6599238" y="5351463"/>
          <p14:tracePt t="239902" x="6532563" y="5351463"/>
          <p14:tracePt t="239905" x="6488113" y="5351463"/>
          <p14:tracePt t="239935" x="6354763" y="5351463"/>
          <p14:tracePt t="239968" x="6270625" y="5351463"/>
          <p14:tracePt t="240002" x="6259513" y="5351463"/>
          <p14:tracePt t="240035" x="6203950" y="5351463"/>
          <p14:tracePt t="240328" x="0" y="0"/>
        </p14:tracePtLst>
        <p14:tracePtLst>
          <p14:tracePt t="240983" x="5980113" y="5568950"/>
          <p14:tracePt t="241070" x="5953125" y="5557838"/>
          <p14:tracePt t="241079" x="5942013" y="5557838"/>
          <p14:tracePt t="241105" x="5886450" y="5557838"/>
          <p14:tracePt t="241109" x="5807075" y="5557838"/>
          <p14:tracePt t="241137" x="5718175" y="5557838"/>
          <p14:tracePt t="241143" x="5680075" y="5557838"/>
          <p14:tracePt t="241170" x="5622925" y="5557838"/>
          <p14:tracePt t="241206" x="5589588" y="5557838"/>
          <p14:tracePt t="241237" x="5534025" y="5557838"/>
          <p14:tracePt t="241271" x="5511800" y="5546725"/>
          <p14:tracePt t="241278" x="5495925" y="5546725"/>
          <p14:tracePt t="241304" x="5484813" y="5546725"/>
          <p14:tracePt t="241310" x="5473700" y="5546725"/>
          <p14:tracePt t="241337" x="5445125" y="5546725"/>
          <p14:tracePt t="241341" x="5434013" y="5546725"/>
          <p14:tracePt t="241370" x="5416550" y="5546725"/>
          <p14:tracePt t="241374" x="5405438" y="5546725"/>
          <p14:tracePt t="241382" x="5394325" y="5546725"/>
          <p14:tracePt t="241406" x="5383213" y="5546725"/>
          <p14:tracePt t="241436" x="5367338" y="5546725"/>
          <p14:tracePt t="241932" x="0" y="0"/>
        </p14:tracePtLst>
        <p14:tracePtLst>
          <p14:tracePt t="242552" x="6321425" y="5156200"/>
          <p14:tracePt t="242562" x="6303963" y="5160963"/>
          <p14:tracePt t="242591" x="6315075" y="5189538"/>
          <p14:tracePt t="242604" x="6326188" y="5218113"/>
          <p14:tracePt t="242635" x="6494463" y="5233988"/>
          <p14:tracePt t="242668" x="6705600" y="5267325"/>
          <p14:tracePt t="242701" x="6811963" y="5295900"/>
          <p14:tracePt t="242734" x="6834188" y="5295900"/>
          <p14:tracePt t="242816" x="6851650" y="5295900"/>
          <p14:tracePt t="242825" x="6851650" y="5284788"/>
          <p14:tracePt t="242846" x="6840538" y="5284788"/>
          <p14:tracePt t="242870" x="6800850" y="5284788"/>
          <p14:tracePt t="242878" x="6772275" y="5284788"/>
          <p14:tracePt t="242903" x="6723063" y="5284788"/>
          <p14:tracePt t="242909" x="6711950" y="5284788"/>
          <p14:tracePt t="242916" x="6700838" y="5284788"/>
          <p14:tracePt t="242936" x="6645275" y="5284788"/>
          <p14:tracePt t="242968" x="6516688" y="5284788"/>
          <p14:tracePt t="242973" x="6505575" y="5295900"/>
          <p14:tracePt t="243002" x="6438900" y="5295900"/>
          <p14:tracePt t="243005" x="6403975" y="5295900"/>
          <p14:tracePt t="243036" x="6370638" y="5295900"/>
          <p14:tracePt t="243068" x="6326188" y="5295900"/>
          <p14:tracePt t="243102" x="6276975" y="5295900"/>
          <p14:tracePt t="243135" x="6254750" y="5295900"/>
          <p14:tracePt t="243597" x="6259513" y="5295900"/>
          <p14:tracePt t="243612" x="0" y="0"/>
        </p14:tracePtLst>
        <p14:tracePtLst>
          <p14:tracePt t="244028" x="6159500" y="4965700"/>
          <p14:tracePt t="244081" x="6119813" y="4965700"/>
          <p14:tracePt t="244089" x="6092825" y="4965700"/>
          <p14:tracePt t="244103" x="6042025" y="4965700"/>
          <p14:tracePt t="244108" x="5991225" y="4976813"/>
          <p14:tracePt t="244113" x="5964238" y="4976813"/>
          <p14:tracePt t="244137" x="5857875" y="5022850"/>
          <p14:tracePt t="244170" x="5802313" y="5038725"/>
          <p14:tracePt t="244177" x="5791200" y="5038725"/>
          <p14:tracePt t="244203" x="5740400" y="5038725"/>
          <p14:tracePt t="244209" x="5695950" y="5038725"/>
          <p14:tracePt t="244236" x="5640388" y="5038725"/>
          <p14:tracePt t="244241" x="5629275" y="5038725"/>
          <p14:tracePt t="244268" x="5573713" y="5038725"/>
          <p14:tracePt t="244273" x="5562600" y="5038725"/>
          <p14:tracePt t="244302" x="5522913" y="5038725"/>
          <p14:tracePt t="244305" x="5500688" y="5038725"/>
          <p14:tracePt t="244335" x="5416550" y="5049838"/>
          <p14:tracePt t="244368" x="5349875" y="5060950"/>
          <p14:tracePt t="244401" x="5338763" y="5060950"/>
          <p14:tracePt t="244610" x="5345113" y="5060950"/>
          <p14:tracePt t="244624" x="0" y="0"/>
        </p14:tracePtLst>
        <p14:tracePtLst>
          <p14:tracePt t="245031" x="7013575" y="4446588"/>
          <p14:tracePt t="245034" x="6996113" y="4446588"/>
          <p14:tracePt t="245041" x="6985000" y="4470400"/>
          <p14:tracePt t="245068" x="6951663" y="4654550"/>
          <p14:tracePt t="245071" x="6951663" y="4721225"/>
          <p14:tracePt t="245101" x="6951663" y="4905375"/>
          <p14:tracePt t="245105" x="6929438" y="4976813"/>
          <p14:tracePt t="245135" x="6900863" y="5167313"/>
          <p14:tracePt t="245168" x="6884988" y="5356225"/>
          <p14:tracePt t="245201" x="6884988" y="5457825"/>
          <p14:tracePt t="245234" x="6873875" y="5513388"/>
          <p14:tracePt t="245239" x="6873875" y="5524500"/>
          <p14:tracePt t="245268" x="6856413" y="5546725"/>
          <p14:tracePt t="245271" x="6856413" y="5564188"/>
          <p14:tracePt t="245301" x="6856413" y="5630863"/>
          <p14:tracePt t="245305" x="6856413" y="5641975"/>
          <p14:tracePt t="245336" x="6856413" y="5680075"/>
          <p14:tracePt t="245368" x="6856413" y="5719763"/>
          <p14:tracePt t="245401" x="6856413" y="5759450"/>
          <p14:tracePt t="245436" x="6856413" y="5770563"/>
          <p14:tracePt t="245504" x="6845300" y="5770563"/>
          <p14:tracePt t="245520" x="6834188" y="5748338"/>
          <p14:tracePt t="245534" x="6834188" y="5719763"/>
          <p14:tracePt t="245537" x="6818313" y="5668963"/>
          <p14:tracePt t="245568" x="6778625" y="5413375"/>
          <p14:tracePt t="245601" x="6778625" y="5145088"/>
          <p14:tracePt t="245636" x="6778625" y="4916488"/>
          <p14:tracePt t="245640" x="6778625" y="4887913"/>
          <p14:tracePt t="245668" x="6778625" y="4821238"/>
          <p14:tracePt t="245672" x="6778625" y="4792663"/>
          <p14:tracePt t="245701" x="6778625" y="4765675"/>
          <p14:tracePt t="245736" x="6778625" y="4754563"/>
          <p14:tracePt t="245776" x="6767513" y="4743450"/>
          <p14:tracePt t="245802" x="6750050" y="4776788"/>
          <p14:tracePt t="245837" x="6734175" y="5049838"/>
          <p14:tracePt t="245842" x="6734175" y="5094288"/>
          <p14:tracePt t="245870" x="6734175" y="5256213"/>
          <p14:tracePt t="245875" x="6734175" y="5322888"/>
          <p14:tracePt t="245903" x="6734175" y="5468938"/>
          <p14:tracePt t="245910" x="6734175" y="5480050"/>
          <p14:tracePt t="245916" x="6723063" y="5507038"/>
          <p14:tracePt t="246098" x="6705600" y="5518150"/>
          <p14:tracePt t="246128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D680784-E3B4-90CE-C66A-3A9B5CFD0A8E}"/>
              </a:ext>
            </a:extLst>
          </p:cNvPr>
          <p:cNvSpPr txBox="1">
            <a:spLocks/>
          </p:cNvSpPr>
          <p:nvPr/>
        </p:nvSpPr>
        <p:spPr>
          <a:xfrm>
            <a:off x="323528" y="260648"/>
            <a:ext cx="8352928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Zdroje vod v ČR</a:t>
            </a:r>
            <a:endParaRPr lang="cs-CZ" sz="3600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68B567E-6C73-D1F2-288C-5BCDC2E7C73A}"/>
              </a:ext>
            </a:extLst>
          </p:cNvPr>
          <p:cNvSpPr txBox="1"/>
          <p:nvPr/>
        </p:nvSpPr>
        <p:spPr>
          <a:xfrm>
            <a:off x="467544" y="1340768"/>
            <a:ext cx="7488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16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Původ pitné vody v ČR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cca 50 % podzemní voda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-apple-system"/>
              </a:rPr>
              <a:t>větší podíl podzemních vod na zásobování &gt;70 %</a:t>
            </a:r>
            <a:r>
              <a:rPr lang="cs-CZ" sz="1600" dirty="0">
                <a:solidFill>
                  <a:srgbClr val="000000"/>
                </a:solidFill>
                <a:highlight>
                  <a:srgbClr val="FFFFFF"/>
                </a:highlight>
                <a:latin typeface="-apple-system"/>
              </a:rPr>
              <a:t> -</a:t>
            </a:r>
            <a:r>
              <a:rPr lang="cs-CZ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-apple-system"/>
              </a:rPr>
              <a:t> např. Belgie, Nizozemí, Německo, Rakousko, Dánsko, Maďarsko, Rumunsko, Švýcarsko, Itálie</a:t>
            </a:r>
          </a:p>
        </p:txBody>
      </p:sp>
      <p:pic>
        <p:nvPicPr>
          <p:cNvPr id="5" name="Obrázek 4" descr="Obsah obrázku venku, voda, obloha, nádrž&#10;&#10;Popis byl vytvořen automaticky">
            <a:extLst>
              <a:ext uri="{FF2B5EF4-FFF2-40B4-BE49-F238E27FC236}">
                <a16:creationId xmlns:a16="http://schemas.microsoft.com/office/drawing/2014/main" id="{0554988D-5EBF-19AC-90DE-4052E497EF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8"/>
          <a:stretch/>
        </p:blipFill>
        <p:spPr>
          <a:xfrm>
            <a:off x="4631867" y="3055020"/>
            <a:ext cx="4369070" cy="3600000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3A48F57E-665C-68A6-AA73-24CFD7E3CE8B}"/>
              </a:ext>
            </a:extLst>
          </p:cNvPr>
          <p:cNvGrpSpPr/>
          <p:nvPr/>
        </p:nvGrpSpPr>
        <p:grpSpPr>
          <a:xfrm>
            <a:off x="251520" y="3068960"/>
            <a:ext cx="4290083" cy="3600000"/>
            <a:chOff x="371960" y="3268588"/>
            <a:chExt cx="4290083" cy="3200000"/>
          </a:xfrm>
        </p:grpSpPr>
        <p:pic>
          <p:nvPicPr>
            <p:cNvPr id="7" name="Obrázek 6" descr="Obsah obrázku tráva, venku, obloha, pole&#10;&#10;Popis byl vytvořen automaticky">
              <a:extLst>
                <a:ext uri="{FF2B5EF4-FFF2-40B4-BE49-F238E27FC236}">
                  <a16:creationId xmlns:a16="http://schemas.microsoft.com/office/drawing/2014/main" id="{FF4CBE08-D6C2-34E7-5BF2-642DD0733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60" y="3268588"/>
              <a:ext cx="4266667" cy="3200000"/>
            </a:xfrm>
            <a:prstGeom prst="rect">
              <a:avLst/>
            </a:prstGeom>
          </p:spPr>
        </p:pic>
        <p:pic>
          <p:nvPicPr>
            <p:cNvPr id="9" name="Obrázek 8" descr="Obsah obrázku venku, strom, obloha, dětské hřiště&#10;&#10;Popis byl vytvořen automaticky">
              <a:extLst>
                <a:ext uri="{FF2B5EF4-FFF2-40B4-BE49-F238E27FC236}">
                  <a16:creationId xmlns:a16="http://schemas.microsoft.com/office/drawing/2014/main" id="{7B5862EF-4AFA-983F-6BC7-971947C9C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763" y="4560736"/>
              <a:ext cx="2527280" cy="1895460"/>
            </a:xfrm>
            <a:prstGeom prst="rect">
              <a:avLst/>
            </a:prstGeom>
          </p:spPr>
        </p:pic>
      </p:grpSp>
      <p:pic>
        <p:nvPicPr>
          <p:cNvPr id="23" name="Zvuk 22">
            <a:hlinkClick r:id="" action="ppaction://media"/>
            <a:extLst>
              <a:ext uri="{FF2B5EF4-FFF2-40B4-BE49-F238E27FC236}">
                <a16:creationId xmlns:a16="http://schemas.microsoft.com/office/drawing/2014/main" id="{CD969E0D-09C0-7F8B-4BA5-16E55F741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4307"/>
    </mc:Choice>
    <mc:Fallback xmlns="">
      <p:transition advTm="394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853" x="1812925" y="2287588"/>
          <p14:tracePt t="47991" x="1835150" y="2298700"/>
          <p14:tracePt t="48001" x="1885950" y="2298700"/>
          <p14:tracePt t="48031" x="2097088" y="2298700"/>
          <p14:tracePt t="48065" x="2247900" y="2298700"/>
          <p14:tracePt t="48097" x="2382838" y="2298700"/>
          <p14:tracePt t="48102" x="2393950" y="2298700"/>
          <p14:tracePt t="48130" x="2493963" y="2327275"/>
          <p14:tracePt t="48137" x="2520950" y="2327275"/>
          <p14:tracePt t="48143" x="2549525" y="2327275"/>
          <p14:tracePt t="48151" x="2582863" y="2327275"/>
          <p14:tracePt t="48164" x="2593975" y="2327275"/>
          <p14:tracePt t="48169" x="2638425" y="2327275"/>
          <p14:tracePt t="48174" x="2649538" y="2327275"/>
          <p14:tracePt t="48197" x="2751138" y="2327275"/>
          <p14:tracePt t="48205" x="2762250" y="2327275"/>
          <p14:tracePt t="48215" x="2789238" y="2338388"/>
          <p14:tracePt t="48231" x="2828925" y="2338388"/>
          <p14:tracePt t="48264" x="2911475" y="2338388"/>
          <p14:tracePt t="48297" x="3024188" y="2338388"/>
          <p14:tracePt t="48303" x="3051175" y="2338388"/>
          <p14:tracePt t="48330" x="3157538" y="2354263"/>
          <p14:tracePt t="48337" x="3168650" y="2354263"/>
          <p14:tracePt t="48343" x="3197225" y="2371725"/>
          <p14:tracePt t="48364" x="3257550" y="2371725"/>
          <p14:tracePt t="48368" x="3268663" y="2371725"/>
          <p14:tracePt t="48375" x="3297238" y="2371725"/>
          <p14:tracePt t="48398" x="3363913" y="2371725"/>
          <p14:tracePt t="48405" x="3392488" y="2371725"/>
          <p14:tracePt t="48431" x="3481388" y="2371725"/>
          <p14:tracePt t="48464" x="3636963" y="2387600"/>
          <p14:tracePt t="48470" x="3665538" y="2387600"/>
          <p14:tracePt t="48497" x="3771900" y="2398713"/>
          <p14:tracePt t="48503" x="3816350" y="2398713"/>
          <p14:tracePt t="48509" x="3865563" y="2398713"/>
          <p14:tracePt t="48530" x="3922713" y="2398713"/>
          <p14:tracePt t="48564" x="4095750" y="2398713"/>
          <p14:tracePt t="48570" x="4122738" y="2398713"/>
          <p14:tracePt t="48597" x="4222750" y="2398713"/>
          <p14:tracePt t="48603" x="4233863" y="2398713"/>
          <p14:tracePt t="48610" x="4262438" y="2416175"/>
          <p14:tracePt t="48630" x="4324350" y="2416175"/>
          <p14:tracePt t="48636" x="4335463" y="2416175"/>
          <p14:tracePt t="48664" x="4362450" y="2416175"/>
          <p14:tracePt t="48710" x="4373563" y="2416175"/>
          <p14:tracePt t="48732" x="4402138" y="2416175"/>
          <p14:tracePt t="48737" x="4429125" y="2416175"/>
          <p14:tracePt t="48764" x="4513263" y="2416175"/>
          <p14:tracePt t="48770" x="4524375" y="2416175"/>
          <p14:tracePt t="48775" x="4586288" y="2433638"/>
          <p14:tracePt t="48798" x="4675188" y="2444750"/>
          <p14:tracePt t="48832" x="4730750" y="2471738"/>
          <p14:tracePt t="48864" x="4752975" y="2471738"/>
          <p14:tracePt t="48897" x="4781550" y="2471738"/>
          <p14:tracePt t="48932" x="4830763" y="2466975"/>
          <p14:tracePt t="48964" x="4841875" y="2416175"/>
          <p14:tracePt t="48969" x="4859338" y="2405063"/>
          <p14:tracePt t="48997" x="4859338" y="2365375"/>
          <p14:tracePt t="49031" x="4859338" y="2265363"/>
          <p14:tracePt t="49036" x="4814888" y="2232025"/>
          <p14:tracePt t="49064" x="4664075" y="2181225"/>
          <p14:tracePt t="49069" x="4619625" y="2165350"/>
          <p14:tracePt t="49098" x="4446588" y="2165350"/>
          <p14:tracePt t="49105" x="4379913" y="2165350"/>
          <p14:tracePt t="49115" x="4346575" y="2176463"/>
          <p14:tracePt t="49131" x="4262438" y="2227263"/>
          <p14:tracePt t="49137" x="4233863" y="2254250"/>
          <p14:tracePt t="49162" x="4211638" y="2293938"/>
          <p14:tracePt t="49196" x="4211638" y="2316163"/>
          <p14:tracePt t="49229" x="4233863" y="2382838"/>
          <p14:tracePt t="49264" x="4335463" y="2416175"/>
          <p14:tracePt t="49269" x="4357688" y="2416175"/>
          <p14:tracePt t="49298" x="4440238" y="2405063"/>
          <p14:tracePt t="49307" x="4440238" y="2376488"/>
          <p14:tracePt t="49314" x="4440238" y="2365375"/>
          <p14:tracePt t="49329" x="4440238" y="2309813"/>
          <p14:tracePt t="49362" x="4402138" y="2238375"/>
          <p14:tracePt t="49395" x="4284663" y="2238375"/>
          <p14:tracePt t="49402" x="4251325" y="2260600"/>
          <p14:tracePt t="49428" x="4240213" y="2444750"/>
          <p14:tracePt t="49432" x="4240213" y="2471738"/>
          <p14:tracePt t="49462" x="4244975" y="2538413"/>
          <p14:tracePt t="49465" x="4291013" y="2555875"/>
          <p14:tracePt t="49495" x="4429125" y="2555875"/>
          <p14:tracePt t="49499" x="4479925" y="2555875"/>
          <p14:tracePt t="49529" x="4535488" y="2471738"/>
          <p14:tracePt t="49562" x="4535488" y="2416175"/>
          <p14:tracePt t="49595" x="4440238" y="2405063"/>
          <p14:tracePt t="49601" x="4395788" y="2433638"/>
          <p14:tracePt t="49628" x="4278313" y="2549525"/>
          <p14:tracePt t="49632" x="4267200" y="2560638"/>
          <p14:tracePt t="49662" x="4267200" y="2600325"/>
          <p14:tracePt t="49665" x="4267200" y="2611438"/>
          <p14:tracePt t="49696" x="4273550" y="2651125"/>
          <p14:tracePt t="49729" x="4351338" y="2644775"/>
          <p14:tracePt t="49761" x="4368800" y="2593975"/>
          <p14:tracePt t="49796" x="4368800" y="2578100"/>
          <p14:tracePt t="50186" x="4379913" y="2549525"/>
          <p14:tracePt t="50195" x="4379913" y="2538413"/>
          <p14:tracePt t="50205" x="4391025" y="2538413"/>
          <p14:tracePt t="50231" x="4479925" y="2538413"/>
          <p14:tracePt t="50236" x="4535488" y="2538413"/>
          <p14:tracePt t="50264" x="4641850" y="2493963"/>
          <p14:tracePt t="50270" x="4686300" y="2478088"/>
          <p14:tracePt t="50276" x="4719638" y="2466975"/>
          <p14:tracePt t="50295" x="4759325" y="2438400"/>
          <p14:tracePt t="50328" x="4775200" y="2349500"/>
          <p14:tracePt t="50361" x="4748213" y="2249488"/>
          <p14:tracePt t="50394" x="4619625" y="2220913"/>
          <p14:tracePt t="50428" x="4318000" y="2343150"/>
          <p14:tracePt t="50432" x="4244975" y="2376488"/>
          <p14:tracePt t="50461" x="4189413" y="2438400"/>
          <p14:tracePt t="50495" x="4189413" y="2449513"/>
          <p14:tracePt t="50528" x="4329113" y="2478088"/>
          <p14:tracePt t="50561" x="4557713" y="2478088"/>
          <p14:tracePt t="50594" x="4602163" y="2398713"/>
          <p14:tracePt t="50628" x="4602163" y="2298700"/>
          <p14:tracePt t="50662" x="4519613" y="2254250"/>
          <p14:tracePt t="50666" x="4508500" y="2254250"/>
          <p14:tracePt t="50714" x="4491038" y="2254250"/>
          <p14:tracePt t="50728" x="4491038" y="2260600"/>
          <p14:tracePt t="50776" x="0" y="0"/>
        </p14:tracePtLst>
        <p14:tracePtLst>
          <p14:tracePt t="51413" x="5334000" y="2371725"/>
          <p14:tracePt t="51420" x="5349875" y="2371725"/>
          <p14:tracePt t="51433" x="5389563" y="2371725"/>
          <p14:tracePt t="51441" x="5416550" y="2371725"/>
          <p14:tracePt t="51462" x="5478463" y="2371725"/>
          <p14:tracePt t="51466" x="5522913" y="2371725"/>
          <p14:tracePt t="51494" x="5691188" y="2371725"/>
          <p14:tracePt t="51497" x="5757863" y="2371725"/>
          <p14:tracePt t="51528" x="5986463" y="2371725"/>
          <p14:tracePt t="51561" x="6159500" y="2371725"/>
          <p14:tracePt t="51770" x="6186488" y="2376488"/>
          <p14:tracePt t="51780" x="6197600" y="2376488"/>
          <p14:tracePt t="52175" x="6192838" y="2393950"/>
          <p14:tracePt t="52365" x="6181725" y="2405063"/>
          <p14:tracePt t="52381" x="6181725" y="2416175"/>
          <p14:tracePt t="52398" x="6203950" y="2416175"/>
          <p14:tracePt t="52429" x="6215063" y="2416175"/>
          <p14:tracePt t="52477" x="6226175" y="2416175"/>
          <p14:tracePt t="52496" x="6254750" y="2416175"/>
          <p14:tracePt t="52527" x="6315075" y="2416175"/>
          <p14:tracePt t="52561" x="6343650" y="2416175"/>
          <p14:tracePt t="53183" x="6415088" y="2433638"/>
          <p14:tracePt t="53191" x="6427788" y="2433638"/>
          <p14:tracePt t="53200" x="6438900" y="2444750"/>
          <p14:tracePt t="53231" x="6554788" y="2478088"/>
          <p14:tracePt t="53265" x="6656388" y="2489200"/>
          <p14:tracePt t="53271" x="6683375" y="2489200"/>
          <p14:tracePt t="53277" x="6694488" y="2489200"/>
          <p14:tracePt t="53297" x="6772275" y="2505075"/>
          <p14:tracePt t="53302" x="6783388" y="2505075"/>
          <p14:tracePt t="53330" x="6884988" y="2505075"/>
          <p14:tracePt t="53336" x="6896100" y="2505075"/>
          <p14:tracePt t="53364" x="6923088" y="2505075"/>
          <p14:tracePt t="53397" x="6934200" y="2516188"/>
          <p14:tracePt t="53854" x="6929438" y="2516188"/>
          <p14:tracePt t="53864" x="6884988" y="2516188"/>
          <p14:tracePt t="53897" x="6610350" y="2516188"/>
          <p14:tracePt t="53903" x="6543675" y="2516188"/>
          <p14:tracePt t="53930" x="6048375" y="2516188"/>
          <p14:tracePt t="53937" x="5751513" y="2516188"/>
          <p14:tracePt t="53964" x="4830763" y="2593975"/>
          <p14:tracePt t="53969" x="4535488" y="2617788"/>
          <p14:tracePt t="53975" x="4240213" y="2617788"/>
          <p14:tracePt t="53997" x="3548063" y="2662238"/>
          <p14:tracePt t="54029" x="3001963" y="2706688"/>
          <p14:tracePt t="54062" x="2560638" y="2767013"/>
          <p14:tracePt t="54095" x="2303463" y="2817813"/>
          <p14:tracePt t="54132" x="2265363" y="2817813"/>
          <p14:tracePt t="54221" x="2236788" y="2835275"/>
          <p14:tracePt t="54230" x="2225675" y="2835275"/>
          <p14:tracePt t="54333" x="2209800" y="2835275"/>
          <p14:tracePt t="54351" x="2198688" y="2835275"/>
          <p14:tracePt t="54383" x="2187575" y="2835275"/>
          <p14:tracePt t="54481" x="2176463" y="2835275"/>
          <p14:tracePt t="54494" x="2176463" y="2828925"/>
          <p14:tracePt t="54510" x="2181225" y="2813050"/>
          <p14:tracePt t="54530" x="2192338" y="2801938"/>
          <p14:tracePt t="54535" x="2220913" y="2784475"/>
          <p14:tracePt t="54669" x="2232025" y="2784475"/>
          <p14:tracePt t="54685" x="2259013" y="2784475"/>
          <p14:tracePt t="54695" x="2276475" y="2784475"/>
          <p14:tracePt t="54731" x="2309813" y="2784475"/>
          <p14:tracePt t="55010" x="2325688" y="2784475"/>
          <p14:tracePt t="55125" x="2371725" y="2773363"/>
          <p14:tracePt t="55134" x="2382838" y="2773363"/>
          <p14:tracePt t="55164" x="2460625" y="2744788"/>
          <p14:tracePt t="55171" x="2476500" y="2744788"/>
          <p14:tracePt t="55197" x="2533650" y="2744788"/>
          <p14:tracePt t="55230" x="2571750" y="2728913"/>
          <p14:tracePt t="55457" x="2582863" y="2728913"/>
          <p14:tracePt t="55473" x="2593975" y="2728913"/>
          <p14:tracePt t="55495" x="2671763" y="2728913"/>
          <p14:tracePt t="55498" x="2682875" y="2728913"/>
          <p14:tracePt t="55530" x="2722563" y="2728913"/>
          <p14:tracePt t="55620" x="2733675" y="2717800"/>
          <p14:tracePt t="55827" x="2762250" y="2717800"/>
          <p14:tracePt t="55834" x="2778125" y="2717800"/>
          <p14:tracePt t="55866" x="3017838" y="2717800"/>
          <p14:tracePt t="55897" x="3168650" y="2706688"/>
          <p14:tracePt t="55929" x="3257550" y="2678113"/>
          <p14:tracePt t="55963" x="3268663" y="2662238"/>
          <p14:tracePt t="56306" x="3279775" y="2633663"/>
          <p14:tracePt t="56317" x="3279775" y="2622550"/>
          <p14:tracePt t="56331" x="3352800" y="2606675"/>
          <p14:tracePt t="56364" x="3581400" y="2606675"/>
          <p14:tracePt t="56397" x="3816350" y="2606675"/>
          <p14:tracePt t="56403" x="3843338" y="2606675"/>
          <p14:tracePt t="56435" x="3911600" y="2593975"/>
          <p14:tracePt t="56445" x="3927475" y="2593975"/>
          <p14:tracePt t="56464" x="3949700" y="2593975"/>
          <p14:tracePt t="56468" x="3978275" y="2593975"/>
          <p14:tracePt t="56475" x="4005263" y="2593975"/>
          <p14:tracePt t="56498" x="4111625" y="2593975"/>
          <p14:tracePt t="56530" x="4133850" y="2593975"/>
          <p14:tracePt t="56594" x="4151313" y="2593975"/>
          <p14:tracePt t="56994" x="4178300" y="2593975"/>
          <p14:tracePt t="57003" x="4189413" y="2593975"/>
          <p14:tracePt t="57030" x="4256088" y="2593975"/>
          <p14:tracePt t="57035" x="4267200" y="2593975"/>
          <p14:tracePt t="57063" x="4402138" y="2606675"/>
          <p14:tracePt t="57068" x="4429125" y="2606675"/>
          <p14:tracePt t="57097" x="4670425" y="2640013"/>
          <p14:tracePt t="57105" x="4714875" y="2640013"/>
          <p14:tracePt t="57130" x="4803775" y="2640013"/>
          <p14:tracePt t="57163" x="4826000" y="2640013"/>
          <p14:tracePt t="57197" x="4841875" y="2640013"/>
          <p14:tracePt t="57228" x="4899025" y="2640013"/>
          <p14:tracePt t="57265" x="4910138" y="2640013"/>
          <p14:tracePt t="57361" x="4921250" y="2640013"/>
          <p14:tracePt t="57377" x="4965700" y="2655888"/>
          <p14:tracePt t="57395" x="4987925" y="2667000"/>
          <p14:tracePt t="57429" x="5105400" y="2700338"/>
          <p14:tracePt t="57462" x="5172075" y="2711450"/>
          <p14:tracePt t="57495" x="5183188" y="2711450"/>
          <p14:tracePt t="58709" x="0" y="0"/>
        </p14:tracePtLst>
        <p14:tracePtLst>
          <p14:tracePt t="70946" x="3525838" y="4630738"/>
          <p14:tracePt t="71127" x="3525838" y="4592638"/>
          <p14:tracePt t="71136" x="3525838" y="4581525"/>
          <p14:tracePt t="71164" x="3497263" y="4497388"/>
          <p14:tracePt t="71169" x="3403600" y="4459288"/>
          <p14:tracePt t="71174" x="3336925" y="4441825"/>
          <p14:tracePt t="71198" x="3124200" y="4424363"/>
          <p14:tracePt t="71231" x="2722563" y="4402138"/>
          <p14:tracePt t="71238" x="2689225" y="4430713"/>
          <p14:tracePt t="71264" x="2638425" y="4665663"/>
          <p14:tracePt t="71270" x="2638425" y="4710113"/>
          <p14:tracePt t="71297" x="2649538" y="4838700"/>
          <p14:tracePt t="71302" x="2660650" y="4849813"/>
          <p14:tracePt t="71311" x="2722563" y="4865688"/>
          <p14:tracePt t="71330" x="2762250" y="4865688"/>
          <p14:tracePt t="71336" x="2851150" y="4865688"/>
          <p14:tracePt t="71361" x="2957513" y="4803775"/>
          <p14:tracePt t="71364" x="3006725" y="4770438"/>
          <p14:tracePt t="71394" x="3051175" y="4699000"/>
          <p14:tracePt t="71398" x="3068638" y="4670425"/>
          <p14:tracePt t="71428" x="3068638" y="4654550"/>
          <p14:tracePt t="71462" x="3068638" y="4643438"/>
          <p14:tracePt t="71494" x="2973388" y="4681538"/>
          <p14:tracePt t="71528" x="2935288" y="4721225"/>
          <p14:tracePt t="71562" x="2935288" y="4732338"/>
          <p14:tracePt t="71594" x="2935288" y="4743450"/>
          <p14:tracePt t="71722" x="2935288" y="4759325"/>
          <p14:tracePt t="71752" x="2957513" y="4770438"/>
          <p14:tracePt t="71754" x="0" y="0"/>
        </p14:tracePtLst>
        <p14:tracePtLst>
          <p14:tracePt t="72077" x="7581900" y="5334000"/>
          <p14:tracePt t="72089" x="7564438" y="5307013"/>
          <p14:tracePt t="72096" x="7564438" y="5295900"/>
          <p14:tracePt t="72169" x="7553325" y="5267325"/>
          <p14:tracePt t="72176" x="7519988" y="5233988"/>
          <p14:tracePt t="72194" x="7380288" y="5200650"/>
          <p14:tracePt t="72231" x="7102475" y="5178425"/>
          <p14:tracePt t="72236" x="7035800" y="5178425"/>
          <p14:tracePt t="72264" x="6845300" y="5189538"/>
          <p14:tracePt t="72269" x="6845300" y="5200650"/>
          <p14:tracePt t="72273" x="6845300" y="5229225"/>
          <p14:tracePt t="72283" x="6845300" y="5256213"/>
          <p14:tracePt t="72298" x="6845300" y="5278438"/>
          <p14:tracePt t="72331" x="6907213" y="5278438"/>
          <p14:tracePt t="72337" x="6918325" y="5278438"/>
          <p14:tracePt t="72364" x="6929438" y="5278438"/>
          <p14:tracePt t="72399" x="6940550" y="5273675"/>
          <p14:tracePt t="72504" x="0" y="0"/>
        </p14:tracePtLst>
        <p14:tracePtLst>
          <p14:tracePt t="74899" x="1612900" y="5094288"/>
          <p14:tracePt t="74905" x="1612900" y="5149850"/>
          <p14:tracePt t="74914" x="1624013" y="5222875"/>
          <p14:tracePt t="74929" x="1706563" y="5284788"/>
          <p14:tracePt t="74933" x="1757363" y="5318125"/>
          <p14:tracePt t="74962" x="1958975" y="5429250"/>
          <p14:tracePt t="74967" x="2025650" y="5446713"/>
          <p14:tracePt t="74995" x="2292350" y="5546725"/>
          <p14:tracePt t="74998" x="2393950" y="5564188"/>
          <p14:tracePt t="75029" x="2917825" y="5646738"/>
          <p14:tracePt t="75062" x="3463925" y="5646738"/>
          <p14:tracePt t="75095" x="3643313" y="5646738"/>
          <p14:tracePt t="75129" x="3681413" y="5641975"/>
          <p14:tracePt t="75132" x="3709988" y="5624513"/>
          <p14:tracePt t="75162" x="3783013" y="5551488"/>
          <p14:tracePt t="75166" x="3816350" y="5524500"/>
          <p14:tracePt t="75195" x="3916363" y="5391150"/>
          <p14:tracePt t="75198" x="3933825" y="5340350"/>
          <p14:tracePt t="75229" x="3983038" y="5105400"/>
          <p14:tracePt t="75262" x="4071938" y="4843463"/>
          <p14:tracePt t="75295" x="4071938" y="4654550"/>
          <p14:tracePt t="75329" x="4071938" y="4486275"/>
          <p14:tracePt t="75333" x="4060825" y="4413250"/>
          <p14:tracePt t="75362" x="3905250" y="4279900"/>
          <p14:tracePt t="75366" x="3854450" y="4264025"/>
          <p14:tracePt t="75395" x="3676650" y="4173538"/>
          <p14:tracePt t="75399" x="3625850" y="4140200"/>
          <p14:tracePt t="75430" x="3341688" y="4029075"/>
          <p14:tracePt t="75462" x="3124200" y="3995738"/>
          <p14:tracePt t="75495" x="2990850" y="3995738"/>
          <p14:tracePt t="75530" x="2817813" y="4006850"/>
          <p14:tracePt t="75535" x="2773363" y="4022725"/>
          <p14:tracePt t="75564" x="2605088" y="4056063"/>
          <p14:tracePt t="75568" x="2593975" y="4056063"/>
          <p14:tracePt t="75597" x="2420938" y="4106863"/>
          <p14:tracePt t="75631" x="2187575" y="4279900"/>
          <p14:tracePt t="75637" x="2085975" y="4341813"/>
          <p14:tracePt t="75664" x="1890713" y="4470400"/>
          <p14:tracePt t="75670" x="1857375" y="4481513"/>
          <p14:tracePt t="75697" x="1746250" y="4541838"/>
          <p14:tracePt t="75702" x="1701800" y="4575175"/>
          <p14:tracePt t="75731" x="1595438" y="4648200"/>
          <p14:tracePt t="75737" x="1562100" y="4681538"/>
          <p14:tracePt t="75744" x="1550988" y="4692650"/>
          <p14:tracePt t="75764" x="1495425" y="4721225"/>
          <p14:tracePt t="75768" x="1466850" y="4765675"/>
          <p14:tracePt t="75773" x="1433513" y="4781550"/>
          <p14:tracePt t="75797" x="1384300" y="4821238"/>
          <p14:tracePt t="75831" x="1293813" y="4921250"/>
          <p14:tracePt t="75838" x="1293813" y="4949825"/>
          <p14:tracePt t="75864" x="1293813" y="5111750"/>
          <p14:tracePt t="75869" x="1293813" y="5138738"/>
          <p14:tracePt t="75897" x="1344613" y="5334000"/>
          <p14:tracePt t="75902" x="1377950" y="5384800"/>
          <p14:tracePt t="75912" x="1450975" y="5435600"/>
          <p14:tracePt t="75928" x="1533525" y="5518150"/>
          <p14:tracePt t="75961" x="1735138" y="5657850"/>
          <p14:tracePt t="75965" x="1785938" y="5691188"/>
          <p14:tracePt t="75994" x="1897063" y="5724525"/>
          <p14:tracePt t="75998" x="1958975" y="5724525"/>
          <p14:tracePt t="76028" x="2192338" y="5759450"/>
          <p14:tracePt t="76061" x="2589213" y="5759450"/>
          <p14:tracePt t="76095" x="2884488" y="5759450"/>
          <p14:tracePt t="76128" x="3006725" y="5719763"/>
          <p14:tracePt t="76132" x="3017838" y="5719763"/>
          <p14:tracePt t="76162" x="3073400" y="5680075"/>
          <p14:tracePt t="76165" x="3106738" y="5664200"/>
          <p14:tracePt t="76195" x="3141663" y="5624513"/>
          <p14:tracePt t="76198" x="3157538" y="5597525"/>
          <p14:tracePt t="76229" x="3197225" y="5557838"/>
          <p14:tracePt t="76262" x="3224213" y="5462588"/>
          <p14:tracePt t="76294" x="3275013" y="5229225"/>
          <p14:tracePt t="76328" x="3275013" y="5056188"/>
          <p14:tracePt t="76332" x="3275013" y="5027613"/>
          <p14:tracePt t="76361" x="3275013" y="4921250"/>
          <p14:tracePt t="76365" x="3268663" y="4910138"/>
          <p14:tracePt t="76397" x="3175000" y="4803775"/>
          <p14:tracePt t="76406" x="3124200" y="4754563"/>
          <p14:tracePt t="76432" x="2995613" y="4687888"/>
          <p14:tracePt t="76438" x="2968625" y="4676775"/>
          <p14:tracePt t="76464" x="2800350" y="4625975"/>
          <p14:tracePt t="76469" x="2733675" y="4625975"/>
          <p14:tracePt t="76497" x="2605088" y="4592638"/>
          <p14:tracePt t="76503" x="2538413" y="4592638"/>
          <p14:tracePt t="76510" x="2527300" y="4592638"/>
          <p14:tracePt t="76529" x="2438400" y="4592638"/>
          <p14:tracePt t="76562" x="2320925" y="4581525"/>
          <p14:tracePt t="76566" x="2309813" y="4581525"/>
          <p14:tracePt t="76595" x="2243138" y="4581525"/>
          <p14:tracePt t="76599" x="2192338" y="4581525"/>
          <p14:tracePt t="76629" x="1992313" y="4625975"/>
          <p14:tracePt t="76662" x="1857375" y="4625975"/>
          <p14:tracePt t="76695" x="1706563" y="4625975"/>
          <p14:tracePt t="76729" x="1557338" y="4625975"/>
          <p14:tracePt t="76762" x="1422400" y="4637088"/>
          <p14:tracePt t="76766" x="1411288" y="4654550"/>
          <p14:tracePt t="76795" x="1316038" y="4714875"/>
          <p14:tracePt t="76800" x="1304925" y="4725988"/>
          <p14:tracePt t="76829" x="1222375" y="4810125"/>
          <p14:tracePt t="76862" x="1182688" y="4849813"/>
          <p14:tracePt t="76895" x="1171575" y="4887913"/>
          <p14:tracePt t="76900" x="1171575" y="4916488"/>
          <p14:tracePt t="76929" x="1171575" y="4949825"/>
          <p14:tracePt t="76933" x="1171575" y="4976813"/>
          <p14:tracePt t="76964" x="1171575" y="5038725"/>
          <p14:tracePt t="76969" x="1171575" y="5067300"/>
          <p14:tracePt t="76997" x="1171575" y="5089525"/>
          <p14:tracePt t="77031" x="1204913" y="5105400"/>
          <p14:tracePt t="77418" x="1200150" y="5100638"/>
          <p14:tracePt t="77434" x="1200150" y="5083175"/>
          <p14:tracePt t="77442" x="1182688" y="5072063"/>
          <p14:tracePt t="77464" x="1160463" y="5016500"/>
          <p14:tracePt t="77470" x="1143000" y="5005388"/>
          <p14:tracePt t="77476" x="1143000" y="4976813"/>
          <p14:tracePt t="77497" x="1131888" y="4965700"/>
          <p14:tracePt t="77579" x="1120775" y="4949825"/>
          <p14:tracePt t="77752" x="0" y="0"/>
        </p14:tracePtLst>
        <p14:tracePtLst>
          <p14:tracePt t="78286" x="1177925" y="4643438"/>
          <p14:tracePt t="78744" x="0" y="0"/>
        </p14:tracePtLst>
        <p14:tracePtLst>
          <p14:tracePt t="80390" x="1227138" y="4581525"/>
          <p14:tracePt t="80828" x="1311275" y="4592638"/>
          <p14:tracePt t="80830" x="0" y="0"/>
        </p14:tracePtLst>
        <p14:tracePtLst>
          <p14:tracePt t="81362" x="2325688" y="4475163"/>
          <p14:tracePt t="81679" x="2325688" y="4459288"/>
          <p14:tracePt t="81836" x="0" y="0"/>
        </p14:tracePtLst>
        <p14:tracePtLst>
          <p14:tracePt t="82178" x="2878138" y="4368800"/>
          <p14:tracePt t="82189" x="2878138" y="4357688"/>
          <p14:tracePt t="82349" x="0" y="0"/>
        </p14:tracePtLst>
        <p14:tracePtLst>
          <p14:tracePt t="85630" x="1244600" y="4570413"/>
          <p14:tracePt t="85730" x="1255713" y="4552950"/>
          <p14:tracePt t="85746" x="1271588" y="4541838"/>
          <p14:tracePt t="85778" x="1271588" y="4530725"/>
          <p14:tracePt t="85797" x="1271588" y="4492625"/>
          <p14:tracePt t="85802" x="1271588" y="4481513"/>
          <p14:tracePt t="85875" x="1271588" y="4452938"/>
          <p14:tracePt t="85883" x="1271588" y="4475163"/>
          <p14:tracePt t="85897" x="1271588" y="4497388"/>
          <p14:tracePt t="85930" x="1271588" y="4537075"/>
          <p14:tracePt t="86018" x="1282700" y="4530725"/>
          <p14:tracePt t="86146" x="1282700" y="4537075"/>
          <p14:tracePt t="86194" x="1293813" y="4548188"/>
          <p14:tracePt t="86660" x="1304925" y="4548188"/>
          <p14:tracePt t="86662" x="0" y="0"/>
        </p14:tracePtLst>
        <p14:tracePtLst>
          <p14:tracePt t="88120" x="1255713" y="4603750"/>
          <p14:tracePt t="88271" x="1266825" y="4586288"/>
          <p14:tracePt t="88286" x="1266825" y="4575175"/>
          <p14:tracePt t="88298" x="1282700" y="4564063"/>
          <p14:tracePt t="88303" x="1282700" y="4552950"/>
          <p14:tracePt t="88332" x="1293813" y="4492625"/>
          <p14:tracePt t="88336" x="1311275" y="4481513"/>
          <p14:tracePt t="88364" x="1311275" y="4470400"/>
          <p14:tracePt t="88397" x="1311275" y="4430713"/>
          <p14:tracePt t="88558" x="1311275" y="4413250"/>
          <p14:tracePt t="88574" x="1300163" y="4413250"/>
          <p14:tracePt t="88598" x="1289050" y="4424363"/>
          <p14:tracePt t="88630" x="1233488" y="4519613"/>
          <p14:tracePt t="88665" x="1233488" y="4548188"/>
          <p14:tracePt t="88671" x="1233488" y="4559300"/>
          <p14:tracePt t="88697" x="1244600" y="4630738"/>
          <p14:tracePt t="88703" x="1255713" y="4643438"/>
          <p14:tracePt t="88730" x="1266825" y="4654550"/>
          <p14:tracePt t="88735" x="1282700" y="4665663"/>
          <p14:tracePt t="88768" x="1304925" y="4665663"/>
          <p14:tracePt t="88798" x="1406525" y="4630738"/>
          <p14:tracePt t="88831" x="1422400" y="4564063"/>
          <p14:tracePt t="88864" x="1422400" y="4508500"/>
          <p14:tracePt t="88927" x="1422400" y="4497388"/>
          <p14:tracePt t="88942" x="1400175" y="4497388"/>
          <p14:tracePt t="88964" x="1389063" y="4497388"/>
          <p14:tracePt t="88997" x="1349375" y="4503738"/>
          <p14:tracePt t="89030" x="1349375" y="4530725"/>
          <p14:tracePt t="89070" x="1349375" y="4541838"/>
          <p14:tracePt t="89098" x="1349375" y="4537075"/>
          <p14:tracePt t="89103" x="1355725" y="4525963"/>
          <p14:tracePt t="89214" x="1355725" y="4508500"/>
          <p14:tracePt t="89651" x="1355725" y="4497388"/>
          <p14:tracePt t="89699" x="1349375" y="4497388"/>
          <p14:tracePt t="89985" x="1338263" y="4497388"/>
          <p14:tracePt t="90082" x="1322388" y="4503738"/>
          <p14:tracePt t="90097" x="1322388" y="4530725"/>
          <p14:tracePt t="90105" x="1322388" y="4548188"/>
          <p14:tracePt t="90128" x="1322388" y="4597400"/>
          <p14:tracePt t="90160" x="1322388" y="4665663"/>
          <p14:tracePt t="90198" x="1322388" y="4725988"/>
          <p14:tracePt t="90228" x="1311275" y="4754563"/>
          <p14:tracePt t="90264" x="1300163" y="4776788"/>
          <p14:tracePt t="90295" x="1300163" y="4803775"/>
          <p14:tracePt t="90329" x="1300163" y="4854575"/>
          <p14:tracePt t="90362" x="1300163" y="4894263"/>
          <p14:tracePt t="90395" x="1255713" y="4965700"/>
          <p14:tracePt t="90401" x="1244600" y="4994275"/>
          <p14:tracePt t="90428" x="1244600" y="5045075"/>
          <p14:tracePt t="90432" x="1216025" y="5072063"/>
          <p14:tracePt t="90462" x="1200150" y="5145088"/>
          <p14:tracePt t="90465" x="1189038" y="5172075"/>
          <p14:tracePt t="90496" x="1120775" y="5345113"/>
          <p14:tracePt t="90528" x="1098550" y="5384800"/>
          <p14:tracePt t="90562" x="1082675" y="5435600"/>
          <p14:tracePt t="90596" x="1082675" y="5535613"/>
          <p14:tracePt t="90600" x="1082675" y="5546725"/>
          <p14:tracePt t="90628" x="1082675" y="5568950"/>
          <p14:tracePt t="90633" x="1082675" y="5586413"/>
          <p14:tracePt t="90662" x="1082675" y="5624513"/>
          <p14:tracePt t="90665" x="1082675" y="5646738"/>
          <p14:tracePt t="90695" x="1082675" y="5719763"/>
          <p14:tracePt t="90698" x="1082675" y="5730875"/>
          <p14:tracePt t="90729" x="1082675" y="5808663"/>
          <p14:tracePt t="90762" x="1082675" y="5875338"/>
          <p14:tracePt t="90795" x="1082675" y="5937250"/>
          <p14:tracePt t="90828" x="1082675" y="5992813"/>
          <p14:tracePt t="90832" x="1082675" y="6003925"/>
          <p14:tracePt t="90862" x="1082675" y="6015038"/>
          <p14:tracePt t="90895" x="1082675" y="6032500"/>
          <p14:tracePt t="90960" x="1082675" y="6010275"/>
          <p14:tracePt t="90970" x="1109663" y="5959475"/>
          <p14:tracePt t="90997" x="1127125" y="5815013"/>
          <p14:tracePt t="91002" x="1143000" y="5764213"/>
          <p14:tracePt t="91031" x="1143000" y="5586413"/>
          <p14:tracePt t="91036" x="1143000" y="5518150"/>
          <p14:tracePt t="91064" x="1160463" y="5262563"/>
          <p14:tracePt t="91070" x="1160463" y="5218113"/>
          <p14:tracePt t="91076" x="1177925" y="5149850"/>
          <p14:tracePt t="91097" x="1193800" y="4999038"/>
          <p14:tracePt t="91131" x="1211263" y="4883150"/>
          <p14:tracePt t="91137" x="1227138" y="4810125"/>
          <p14:tracePt t="91163" x="1260475" y="4754563"/>
          <p14:tracePt t="91197" x="1271588" y="4619625"/>
          <p14:tracePt t="91203" x="1271588" y="4608513"/>
          <p14:tracePt t="91231" x="1282700" y="4552950"/>
          <p14:tracePt t="91236" x="1282700" y="4541838"/>
          <p14:tracePt t="91265" x="1282700" y="4519613"/>
          <p14:tracePt t="91270" x="1282700" y="4503738"/>
          <p14:tracePt t="91275" x="1282700" y="4492625"/>
          <p14:tracePt t="91297" x="1282700" y="4424363"/>
          <p14:tracePt t="91331" x="1282700" y="4308475"/>
          <p14:tracePt t="91339" x="1282700" y="4291013"/>
          <p14:tracePt t="91365" x="1282700" y="4235450"/>
          <p14:tracePt t="91442" x="1282700" y="4246563"/>
          <p14:tracePt t="91450" x="1282700" y="4257675"/>
          <p14:tracePt t="91465" x="1338263" y="4391025"/>
          <p14:tracePt t="91495" x="1406525" y="4575175"/>
          <p14:tracePt t="91499" x="1406525" y="4625975"/>
          <p14:tracePt t="91529" x="1439863" y="4876800"/>
          <p14:tracePt t="91563" x="1455738" y="5127625"/>
          <p14:tracePt t="91595" x="1489075" y="5262563"/>
          <p14:tracePt t="91628" x="1500188" y="5380038"/>
          <p14:tracePt t="91632" x="1500188" y="5407025"/>
          <p14:tracePt t="91662" x="1500188" y="5462588"/>
          <p14:tracePt t="91665" x="1500188" y="5473700"/>
          <p14:tracePt t="91695" x="1500188" y="5524500"/>
          <p14:tracePt t="91698" x="1500188" y="5540375"/>
          <p14:tracePt t="91729" x="1500188" y="5591175"/>
          <p14:tracePt t="91762" x="1500188" y="5630863"/>
          <p14:tracePt t="91937" x="1500188" y="5619750"/>
          <p14:tracePt t="91953" x="1489075" y="5591175"/>
          <p14:tracePt t="91962" x="1477963" y="5564188"/>
          <p14:tracePt t="91995" x="1373188" y="5295900"/>
          <p14:tracePt t="92027" x="1333500" y="5033963"/>
          <p14:tracePt t="92060" x="1333500" y="4827588"/>
          <p14:tracePt t="92095" x="1322388" y="4710113"/>
          <p14:tracePt t="92128" x="1304925" y="4575175"/>
          <p14:tracePt t="92133" x="1304925" y="4559300"/>
          <p14:tracePt t="92161" x="1304925" y="4537075"/>
          <p14:tracePt t="92504" x="1277938" y="4519613"/>
          <p14:tracePt t="92513" x="1260475" y="4519613"/>
          <p14:tracePt t="92530" x="1249363" y="4586288"/>
          <p14:tracePt t="92535" x="1249363" y="4603750"/>
          <p14:tracePt t="92563" x="1233488" y="4659313"/>
          <p14:tracePt t="92569" x="1233488" y="4670425"/>
          <p14:tracePt t="92692" x="0" y="0"/>
        </p14:tracePtLst>
        <p14:tracePtLst>
          <p14:tracePt t="97471" x="3581400" y="6327775"/>
          <p14:tracePt t="97497" x="3592513" y="6327775"/>
          <p14:tracePt t="97515" x="3621088" y="6327775"/>
          <p14:tracePt t="97529" x="3643313" y="6338888"/>
          <p14:tracePt t="97579" x="3659188" y="6338888"/>
          <p14:tracePt t="97598" x="3670300" y="6338888"/>
          <p14:tracePt t="97602" x="3681413" y="6334125"/>
          <p14:tracePt t="97630" x="3709988" y="6294438"/>
          <p14:tracePt t="97664" x="3721100" y="6254750"/>
          <p14:tracePt t="97697" x="3749675" y="6172200"/>
          <p14:tracePt t="97731" x="3749675" y="6054725"/>
          <p14:tracePt t="97737" x="3749675" y="6043613"/>
          <p14:tracePt t="97764" x="3738563" y="5970588"/>
          <p14:tracePt t="97835" x="3709988" y="5943600"/>
          <p14:tracePt t="97845" x="3681413" y="5932488"/>
          <p14:tracePt t="97864" x="3581400" y="5897563"/>
          <p14:tracePt t="97868" x="3532188" y="5881688"/>
          <p14:tracePt t="97875" x="3503613" y="5864225"/>
          <p14:tracePt t="97899" x="3392488" y="5848350"/>
          <p14:tracePt t="97931" x="3302000" y="5848350"/>
          <p14:tracePt t="97964" x="3290888" y="5848350"/>
          <p14:tracePt t="97997" x="3263900" y="5848350"/>
          <p14:tracePt t="98031" x="3168650" y="5886450"/>
          <p14:tracePt t="98037" x="3152775" y="5897563"/>
          <p14:tracePt t="98064" x="3106738" y="5988050"/>
          <p14:tracePt t="98069" x="3106738" y="5999163"/>
          <p14:tracePt t="98097" x="3106738" y="6103938"/>
          <p14:tracePt t="98103" x="3106738" y="6149975"/>
          <p14:tracePt t="98109" x="3106738" y="6199188"/>
          <p14:tracePt t="98131" x="3106738" y="6238875"/>
          <p14:tracePt t="98135" x="3106738" y="6249988"/>
          <p14:tracePt t="98164" x="3106738" y="6334125"/>
          <p14:tracePt t="98169" x="3106738" y="6345238"/>
          <p14:tracePt t="98174" x="3119438" y="6372225"/>
          <p14:tracePt t="98198" x="3175000" y="6416675"/>
          <p14:tracePt t="98232" x="3325813" y="6461125"/>
          <p14:tracePt t="98238" x="3392488" y="6461125"/>
          <p14:tracePt t="98261" x="3475038" y="6461125"/>
          <p14:tracePt t="98295" x="3592513" y="6461125"/>
          <p14:tracePt t="98328" x="3643313" y="6427788"/>
          <p14:tracePt t="98333" x="3659188" y="6416675"/>
          <p14:tracePt t="98361" x="3681413" y="6361113"/>
          <p14:tracePt t="98365" x="3681413" y="6338888"/>
          <p14:tracePt t="98395" x="3681413" y="6249988"/>
          <p14:tracePt t="98398" x="3681413" y="6221413"/>
          <p14:tracePt t="98430" x="3648075" y="6127750"/>
          <p14:tracePt t="98461" x="3592513" y="6081713"/>
          <p14:tracePt t="98494" x="3554413" y="6054725"/>
          <p14:tracePt t="98528" x="3486150" y="6021388"/>
          <p14:tracePt t="98561" x="3348038" y="6003925"/>
          <p14:tracePt t="98565" x="3308350" y="6003925"/>
          <p14:tracePt t="98595" x="3268663" y="6003925"/>
          <p14:tracePt t="98629" x="3219450" y="6003925"/>
          <p14:tracePt t="98661" x="3146425" y="6003925"/>
          <p14:tracePt t="98695" x="3119438" y="6092825"/>
          <p14:tracePt t="98729" x="3119438" y="6272213"/>
          <p14:tracePt t="98735" x="3119438" y="6294438"/>
          <p14:tracePt t="98764" x="3230563" y="6394450"/>
          <p14:tracePt t="98769" x="3241675" y="6405563"/>
          <p14:tracePt t="98797" x="3359150" y="6423025"/>
          <p14:tracePt t="98805" x="3386138" y="6438900"/>
          <p14:tracePt t="98831" x="3470275" y="6438900"/>
          <p14:tracePt t="98864" x="3536950" y="6438900"/>
          <p14:tracePt t="98898" x="3609975" y="6400800"/>
          <p14:tracePt t="98904" x="3621088" y="6389688"/>
          <p14:tracePt t="98929" x="3648075" y="6350000"/>
          <p14:tracePt t="98933" x="3648075" y="6334125"/>
          <p14:tracePt t="98962" x="3665538" y="6294438"/>
          <p14:tracePt t="98997" x="3676650" y="6265863"/>
          <p14:tracePt t="99029" x="3676650" y="6188075"/>
          <p14:tracePt t="99062" x="3621088" y="6065838"/>
          <p14:tracePt t="99095" x="3536950" y="5999163"/>
          <p14:tracePt t="99100" x="3509963" y="5999163"/>
          <p14:tracePt t="99129" x="3414713" y="5965825"/>
          <p14:tracePt t="99133" x="3392488" y="5965825"/>
          <p14:tracePt t="99162" x="3302000" y="5965825"/>
          <p14:tracePt t="99166" x="3257550" y="5965825"/>
          <p14:tracePt t="99197" x="3219450" y="5976938"/>
          <p14:tracePt t="99229" x="3146425" y="6076950"/>
          <p14:tracePt t="99262" x="3130550" y="6227763"/>
          <p14:tracePt t="99296" x="3130550" y="6383338"/>
          <p14:tracePt t="99300" x="3175000" y="6416675"/>
          <p14:tracePt t="99328" x="3246438" y="6445250"/>
          <p14:tracePt t="99333" x="3275013" y="6445250"/>
          <p14:tracePt t="99362" x="3330575" y="6445250"/>
          <p14:tracePt t="99397" x="3352800" y="6445250"/>
          <p14:tracePt t="99429" x="3419475" y="6423025"/>
          <p14:tracePt t="99462" x="3430588" y="6383338"/>
          <p14:tracePt t="99693" x="0" y="0"/>
        </p14:tracePtLst>
        <p14:tracePtLst>
          <p14:tracePt t="100242" x="3375025" y="6216650"/>
          <p14:tracePt t="100245" x="3375025" y="6205538"/>
          <p14:tracePt t="100252" x="3375025" y="6194425"/>
          <p14:tracePt t="100261" x="3375025" y="6176963"/>
          <p14:tracePt t="100294" x="3375025" y="6127750"/>
          <p14:tracePt t="100327" x="3375025" y="6103938"/>
          <p14:tracePt t="100365" x="3375025" y="6076950"/>
          <p14:tracePt t="100394" x="3375025" y="6037263"/>
          <p14:tracePt t="100397" x="3375025" y="5992813"/>
          <p14:tracePt t="100428" x="3375025" y="5959475"/>
          <p14:tracePt t="100526" x="3375025" y="5943600"/>
          <p14:tracePt t="100542" x="3363913" y="5943600"/>
          <p14:tracePt t="100574" x="3348038" y="5954713"/>
          <p14:tracePt t="100598" x="3336925" y="5965825"/>
          <p14:tracePt t="100631" x="3290888" y="6021388"/>
          <p14:tracePt t="100638" x="3279775" y="6032500"/>
          <p14:tracePt t="100663" x="3252788" y="6054725"/>
          <p14:tracePt t="100697" x="3190875" y="6099175"/>
          <p14:tracePt t="100703" x="3157538" y="6110288"/>
          <p14:tracePt t="100731" x="3090863" y="6110288"/>
          <p14:tracePt t="100737" x="3046413" y="6110288"/>
          <p14:tracePt t="100764" x="3017838" y="6127750"/>
          <p14:tracePt t="100768" x="2995613" y="6127750"/>
          <p14:tracePt t="100773" x="2979738" y="6127750"/>
          <p14:tracePt t="100797" x="2957513" y="6149975"/>
          <p14:tracePt t="100833" x="2884488" y="6165850"/>
          <p14:tracePt t="100864" x="2833688" y="6176963"/>
          <p14:tracePt t="100870" x="2822575" y="6176963"/>
          <p14:tracePt t="100897" x="2751138" y="6194425"/>
          <p14:tracePt t="100902" x="2740025" y="6194425"/>
          <p14:tracePt t="100909" x="2722563" y="6194425"/>
          <p14:tracePt t="100932" x="2711450" y="6194425"/>
          <p14:tracePt t="100937" x="2700338" y="6194425"/>
          <p14:tracePt t="100964" x="2633663" y="6194425"/>
          <p14:tracePt t="100970" x="2616200" y="6194425"/>
          <p14:tracePt t="100997" x="2493963" y="6194425"/>
          <p14:tracePt t="101002" x="2482850" y="6194425"/>
          <p14:tracePt t="101011" x="2454275" y="6194425"/>
          <p14:tracePt t="101028" x="2360613" y="6183313"/>
          <p14:tracePt t="101061" x="2243138" y="6138863"/>
          <p14:tracePt t="101066" x="2209800" y="6121400"/>
          <p14:tracePt t="101095" x="2154238" y="6110288"/>
          <p14:tracePt t="101130" x="2143125" y="6110288"/>
          <p14:tracePt t="101161" x="2085975" y="6081713"/>
          <p14:tracePt t="101195" x="2063750" y="6070600"/>
          <p14:tracePt t="101228" x="2025650" y="6070600"/>
          <p14:tracePt t="101232" x="2014538" y="6070600"/>
          <p14:tracePt t="101262" x="2003425" y="6070600"/>
          <p14:tracePt t="101264" x="1974850" y="6070600"/>
          <p14:tracePt t="101295" x="1935163" y="6070600"/>
          <p14:tracePt t="101411" x="1924050" y="6054725"/>
          <p14:tracePt t="101522" x="1930400" y="6026150"/>
          <p14:tracePt t="101533" x="1930400" y="6015038"/>
          <p14:tracePt t="101564" x="1997075" y="6015038"/>
          <p14:tracePt t="101570" x="2025650" y="6015038"/>
          <p14:tracePt t="101579" x="2036763" y="6015038"/>
          <p14:tracePt t="101597" x="2108200" y="6015038"/>
          <p14:tracePt t="101604" x="2136775" y="6015038"/>
          <p14:tracePt t="101630" x="2247900" y="6026150"/>
          <p14:tracePt t="101636" x="2276475" y="6026150"/>
          <p14:tracePt t="101661" x="2376488" y="6054725"/>
          <p14:tracePt t="101666" x="2427288" y="6054725"/>
          <p14:tracePt t="101695" x="2498725" y="6088063"/>
          <p14:tracePt t="101699" x="2544763" y="6088063"/>
          <p14:tracePt t="101729" x="2611438" y="6121400"/>
          <p14:tracePt t="101777" x="2622550" y="6121400"/>
          <p14:tracePt t="101795" x="2667000" y="6121400"/>
          <p14:tracePt t="101828" x="2840038" y="6138863"/>
          <p14:tracePt t="101862" x="2917825" y="6138863"/>
          <p14:tracePt t="101866" x="2928938" y="6138863"/>
          <p14:tracePt t="101895" x="3051175" y="6110288"/>
          <p14:tracePt t="101899" x="3101975" y="6110288"/>
          <p14:tracePt t="101929" x="3257550" y="6048375"/>
          <p14:tracePt t="101962" x="3275013" y="6048375"/>
          <p14:tracePt t="102001" x="3302000" y="6032500"/>
          <p14:tracePt t="102028" x="3370263" y="5992813"/>
          <p14:tracePt t="102032" x="3386138" y="5965825"/>
          <p14:tracePt t="102062" x="3425825" y="5937250"/>
          <p14:tracePt t="102065" x="3452813" y="5919788"/>
          <p14:tracePt t="102095" x="3463925" y="5919788"/>
          <p14:tracePt t="102131" x="3548063" y="5919788"/>
          <p14:tracePt t="102137" x="3565525" y="5919788"/>
          <p14:tracePt t="102164" x="3598863" y="5919788"/>
          <p14:tracePt t="102226" x="3598863" y="5943600"/>
          <p14:tracePt t="102235" x="3614738" y="5976938"/>
          <p14:tracePt t="102264" x="3643313" y="6015038"/>
          <p14:tracePt t="102270" x="3643313" y="6026150"/>
          <p14:tracePt t="102275" x="3643313" y="6037263"/>
          <p14:tracePt t="102298" x="3643313" y="6065838"/>
          <p14:tracePt t="102484" x="3636963" y="6059488"/>
          <p14:tracePt t="102498" x="3636963" y="6043613"/>
          <p14:tracePt t="102506" x="3636963" y="6032500"/>
          <p14:tracePt t="102530" x="3592513" y="5948363"/>
          <p14:tracePt t="102564" x="3581400" y="5919788"/>
          <p14:tracePt t="102598" x="3570288" y="5919788"/>
          <p14:tracePt t="102630" x="3532188" y="5919788"/>
          <p14:tracePt t="102913" x="0" y="0"/>
        </p14:tracePtLst>
        <p14:tracePtLst>
          <p14:tracePt t="103668" x="3521075" y="6311900"/>
          <p14:tracePt t="103738" x="3503613" y="6311900"/>
          <p14:tracePt t="103756" x="3492500" y="6288088"/>
          <p14:tracePt t="103765" x="3492500" y="6276975"/>
          <p14:tracePt t="103797" x="3441700" y="6121400"/>
          <p14:tracePt t="103802" x="3430588" y="6110288"/>
          <p14:tracePt t="103831" x="3386138" y="6037263"/>
          <p14:tracePt t="103836" x="3341688" y="6010275"/>
          <p14:tracePt t="103841" x="3330575" y="6010275"/>
          <p14:tracePt t="103864" x="3275013" y="5981700"/>
          <p14:tracePt t="103898" x="3235325" y="5981700"/>
          <p14:tracePt t="103931" x="3146425" y="5981700"/>
          <p14:tracePt t="103964" x="3062288" y="6149975"/>
          <p14:tracePt t="103970" x="3062288" y="6199188"/>
          <p14:tracePt t="103997" x="3062288" y="6345238"/>
          <p14:tracePt t="104005" x="3062288" y="6372225"/>
          <p14:tracePt t="104010" x="3062288" y="6416675"/>
          <p14:tracePt t="104031" x="3084513" y="6445250"/>
          <p14:tracePt t="104064" x="3197225" y="6461125"/>
          <p14:tracePt t="104070" x="3213100" y="6472238"/>
          <p14:tracePt t="104097" x="3235325" y="6472238"/>
          <p14:tracePt t="104132" x="3302000" y="6472238"/>
          <p14:tracePt t="104136" x="3314700" y="6472238"/>
          <p14:tracePt t="104164" x="3386138" y="6467475"/>
          <p14:tracePt t="104169" x="3425825" y="6467475"/>
          <p14:tracePt t="104198" x="3514725" y="6372225"/>
          <p14:tracePt t="104207" x="3525838" y="6345238"/>
          <p14:tracePt t="104231" x="3525838" y="6305550"/>
          <p14:tracePt t="104264" x="3525838" y="6227763"/>
          <p14:tracePt t="104270" x="3525838" y="6216650"/>
          <p14:tracePt t="104279" x="3525838" y="6205538"/>
          <p14:tracePt t="104303" x="3525838" y="6188075"/>
          <p14:tracePt t="104330" x="3509963" y="6138863"/>
          <p14:tracePt t="104366" x="3492500" y="6138863"/>
          <p14:tracePt t="104397" x="3392488" y="6176963"/>
          <p14:tracePt t="104431" x="3352800" y="6288088"/>
          <p14:tracePt t="104437" x="3352800" y="6338888"/>
          <p14:tracePt t="104464" x="3352800" y="6405563"/>
          <p14:tracePt t="104469" x="3359150" y="6416675"/>
          <p14:tracePt t="104478" x="3370263" y="6434138"/>
          <p14:tracePt t="104498" x="3425825" y="6445250"/>
          <p14:tracePt t="104504" x="3436938" y="6456363"/>
          <p14:tracePt t="104530" x="3492500" y="6472238"/>
          <p14:tracePt t="104535" x="3509963" y="6472238"/>
          <p14:tracePt t="104564" x="3576638" y="6472238"/>
          <p14:tracePt t="104569" x="3587750" y="6472238"/>
          <p14:tracePt t="104576" x="3598863" y="6472238"/>
          <p14:tracePt t="104598" x="3636963" y="6472238"/>
          <p14:tracePt t="104631" x="3665538" y="6383338"/>
          <p14:tracePt t="104637" x="3665538" y="6356350"/>
          <p14:tracePt t="104664" x="3665538" y="6232525"/>
          <p14:tracePt t="104669" x="3665538" y="6199188"/>
          <p14:tracePt t="104698" x="3643313" y="6132513"/>
          <p14:tracePt t="104704" x="3632200" y="6121400"/>
          <p14:tracePt t="104729" x="3576638" y="6103938"/>
          <p14:tracePt t="104733" x="3565525" y="6103938"/>
          <p14:tracePt t="104762" x="3497263" y="6103938"/>
          <p14:tracePt t="104766" x="3470275" y="6103938"/>
          <p14:tracePt t="104796" x="3397250" y="6143625"/>
          <p14:tracePt t="104799" x="3381375" y="6154738"/>
          <p14:tracePt t="104828" x="3308350" y="6294438"/>
          <p14:tracePt t="104862" x="3308350" y="6427788"/>
          <p14:tracePt t="104896" x="3330575" y="6478588"/>
          <p14:tracePt t="104929" x="3397250" y="6496050"/>
          <p14:tracePt t="104932" x="3408363" y="6496050"/>
          <p14:tracePt t="104960" x="3448050" y="6496050"/>
          <p14:tracePt t="104963" x="3470275" y="6496050"/>
          <p14:tracePt t="104993" x="3525838" y="6472238"/>
          <p14:tracePt t="105028" x="3554413" y="6394450"/>
          <p14:tracePt t="105060" x="3570288" y="6311900"/>
          <p14:tracePt t="105094" x="3570288" y="6232525"/>
          <p14:tracePt t="105127" x="3548063" y="6161088"/>
          <p14:tracePt t="105161" x="3532188" y="6149975"/>
          <p14:tracePt t="105194" x="3470275" y="6149975"/>
          <p14:tracePt t="105197" x="3441700" y="6188075"/>
          <p14:tracePt t="105227" x="3408363" y="6305550"/>
          <p14:tracePt t="105260" x="3408363" y="6356350"/>
          <p14:tracePt t="105661" x="0" y="0"/>
        </p14:tracePtLst>
        <p14:tracePtLst>
          <p14:tracePt t="109230" x="1360488" y="4481513"/>
          <p14:tracePt t="109267" x="1349375" y="4481513"/>
          <p14:tracePt t="109282" x="1333500" y="4492625"/>
          <p14:tracePt t="109315" x="1322388" y="4503738"/>
          <p14:tracePt t="109331" x="1293813" y="4514850"/>
          <p14:tracePt t="109364" x="1282700" y="4514850"/>
          <p14:tracePt t="109398" x="1282700" y="4530725"/>
          <p14:tracePt t="109404" x="1282700" y="4541838"/>
          <p14:tracePt t="109428" x="1282700" y="4592638"/>
          <p14:tracePt t="109461" x="1282700" y="4619625"/>
          <p14:tracePt t="109537" x="1282700" y="4648200"/>
          <p14:tracePt t="109545" x="1282700" y="4659313"/>
          <p14:tracePt t="109561" x="1282700" y="4670425"/>
          <p14:tracePt t="109595" x="1282700" y="4737100"/>
          <p14:tracePt t="109633" x="1282700" y="4748213"/>
          <p14:tracePt t="109661" x="1282700" y="4787900"/>
          <p14:tracePt t="109665" x="1282700" y="4814888"/>
          <p14:tracePt t="109694" x="1282700" y="4872038"/>
          <p14:tracePt t="109698" x="1282700" y="4883150"/>
          <p14:tracePt t="109728" x="1282700" y="4960938"/>
          <p14:tracePt t="109761" x="1282700" y="5045075"/>
          <p14:tracePt t="109794" x="1282700" y="5178425"/>
          <p14:tracePt t="109827" x="1282700" y="5273675"/>
          <p14:tracePt t="109861" x="1282700" y="5340350"/>
          <p14:tracePt t="109865" x="1282700" y="5351463"/>
          <p14:tracePt t="109895" x="1282700" y="5391150"/>
          <p14:tracePt t="109928" x="1282700" y="5429250"/>
          <p14:tracePt t="109961" x="1282700" y="5507038"/>
          <p14:tracePt t="109995" x="1289050" y="5591175"/>
          <p14:tracePt t="110028" x="1316038" y="5686425"/>
          <p14:tracePt t="110032" x="1344613" y="5713413"/>
          <p14:tracePt t="110061" x="1360488" y="5735638"/>
          <p14:tracePt t="110064" x="1360488" y="5753100"/>
          <p14:tracePt t="110095" x="1360488" y="5792788"/>
          <p14:tracePt t="110198" x="1373188" y="5803900"/>
          <p14:tracePt t="110212" x="0" y="0"/>
        </p14:tracePtLst>
        <p14:tracePtLst>
          <p14:tracePt t="110865" x="3370263" y="6010275"/>
          <p14:tracePt t="110875" x="3370263" y="6021388"/>
          <p14:tracePt t="110894" x="3370263" y="6065838"/>
          <p14:tracePt t="110928" x="3370263" y="6176963"/>
          <p14:tracePt t="110932" x="3370263" y="6205538"/>
          <p14:tracePt t="110962" x="3370263" y="6327775"/>
          <p14:tracePt t="110964" x="3370263" y="6356350"/>
          <p14:tracePt t="110994" x="3370263" y="6427788"/>
          <p14:tracePt t="110997" x="3397250" y="6456363"/>
          <p14:tracePt t="111028" x="3425825" y="6496050"/>
          <p14:tracePt t="111319" x="3436938" y="6507163"/>
          <p14:tracePt t="111333" x="0" y="0"/>
        </p14:tracePtLst>
        <p14:tracePtLst>
          <p14:tracePt t="114853" x="1282700" y="4435475"/>
          <p14:tracePt t="114921" x="1271588" y="4446588"/>
          <p14:tracePt t="114985" x="1244600" y="4464050"/>
          <p14:tracePt t="114993" x="1233488" y="4464050"/>
          <p14:tracePt t="115001" x="1233488" y="4492625"/>
          <p14:tracePt t="115028" x="1233488" y="4559300"/>
          <p14:tracePt t="115032" x="1233488" y="4570413"/>
          <p14:tracePt t="115062" x="1233488" y="4581525"/>
          <p14:tracePt t="115338" x="1216025" y="4608513"/>
          <p14:tracePt t="115347" x="1216025" y="4625975"/>
          <p14:tracePt t="115361" x="1216025" y="4648200"/>
          <p14:tracePt t="115395" x="1216025" y="4687888"/>
          <p14:tracePt t="115481" x="1216025" y="4699000"/>
          <p14:tracePt t="115513" x="1216025" y="4714875"/>
          <p14:tracePt t="115521" x="1216025" y="4725988"/>
          <p14:tracePt t="115528" x="1216025" y="4737100"/>
          <p14:tracePt t="115561" x="1216025" y="4821238"/>
          <p14:tracePt t="115595" x="1216025" y="4916488"/>
          <p14:tracePt t="115628" x="1216025" y="4976813"/>
          <p14:tracePt t="115661" x="1227138" y="5033963"/>
          <p14:tracePt t="115694" x="1227138" y="5100638"/>
          <p14:tracePt t="115697" x="1227138" y="5127625"/>
          <p14:tracePt t="115728" x="1255713" y="5195888"/>
          <p14:tracePt t="115761" x="1266825" y="5329238"/>
          <p14:tracePt t="115794" x="1322388" y="5424488"/>
          <p14:tracePt t="115828" x="1322388" y="5462588"/>
          <p14:tracePt t="115861" x="1338263" y="5529263"/>
          <p14:tracePt t="115865" x="1338263" y="5540375"/>
          <p14:tracePt t="115894" x="1338263" y="5568950"/>
          <p14:tracePt t="115897" x="1338263" y="5580063"/>
          <p14:tracePt t="115928" x="1366838" y="5664200"/>
          <p14:tracePt t="115961" x="1377950" y="5713413"/>
          <p14:tracePt t="115966" x="1377950" y="5724525"/>
          <p14:tracePt t="115994" x="1377950" y="5753100"/>
          <p14:tracePt t="116028" x="1377950" y="5775325"/>
          <p14:tracePt t="116062" x="1389063" y="5848350"/>
          <p14:tracePt t="116094" x="1406525" y="5908675"/>
          <p14:tracePt t="116128" x="1417638" y="5937250"/>
          <p14:tracePt t="116588" x="0" y="0"/>
        </p14:tracePtLst>
        <p14:tracePtLst>
          <p14:tracePt t="118874" x="1304925" y="4464050"/>
          <p14:tracePt t="118880" x="1304925" y="4475163"/>
          <p14:tracePt t="118909" x="1271588" y="4503738"/>
          <p14:tracePt t="118917" x="1260475" y="4514850"/>
          <p14:tracePt t="118945" x="1233488" y="4530725"/>
          <p14:tracePt t="118962" x="1233488" y="4603750"/>
          <p14:tracePt t="118995" x="1233488" y="4737100"/>
          <p14:tracePt t="119028" x="1233488" y="4894263"/>
          <p14:tracePt t="119032" x="1233488" y="4938713"/>
          <p14:tracePt t="119062" x="1244600" y="5067300"/>
          <p14:tracePt t="119065" x="1244600" y="5078413"/>
          <p14:tracePt t="119095" x="1244600" y="5127625"/>
          <p14:tracePt t="119098" x="1244600" y="5156200"/>
          <p14:tracePt t="119128" x="1244600" y="5256213"/>
          <p14:tracePt t="119162" x="1255713" y="5307013"/>
          <p14:tracePt t="119195" x="1271588" y="5345113"/>
          <p14:tracePt t="119228" x="1289050" y="5468938"/>
          <p14:tracePt t="119232" x="1300163" y="5480050"/>
          <p14:tracePt t="119262" x="1327150" y="5564188"/>
          <p14:tracePt t="119265" x="1355725" y="5580063"/>
          <p14:tracePt t="119295" x="1384300" y="5630863"/>
          <p14:tracePt t="119298" x="1400175" y="5657850"/>
          <p14:tracePt t="119329" x="1411288" y="5741988"/>
          <p14:tracePt t="119362" x="1411288" y="5792788"/>
          <p14:tracePt t="119395" x="1411288" y="5808663"/>
          <p14:tracePt t="119586" x="1411288" y="5797550"/>
          <p14:tracePt t="119602" x="1411288" y="5786438"/>
          <p14:tracePt t="119611" x="1411288" y="5775325"/>
          <p14:tracePt t="119631" x="1411288" y="5759450"/>
          <p14:tracePt t="119632" x="1411288" y="5748338"/>
          <p14:tracePt t="119634" x="0" y="0"/>
        </p14:tracePtLst>
        <p14:tracePtLst>
          <p14:tracePt t="123564" x="1289050" y="4659313"/>
          <p14:tracePt t="123602" x="1289050" y="4681538"/>
          <p14:tracePt t="123610" x="1289050" y="4692650"/>
          <p14:tracePt t="123631" x="1238250" y="4803775"/>
          <p14:tracePt t="123636" x="1238250" y="4832350"/>
          <p14:tracePt t="123664" x="1222375" y="4938713"/>
          <p14:tracePt t="123671" x="1222375" y="4965700"/>
          <p14:tracePt t="123677" x="1222375" y="4983163"/>
          <p14:tracePt t="123697" x="1211263" y="5067300"/>
          <p14:tracePt t="123731" x="1211263" y="5145088"/>
          <p14:tracePt t="123737" x="1211263" y="5160963"/>
          <p14:tracePt t="123764" x="1211263" y="5211763"/>
          <p14:tracePt t="123771" x="1211263" y="5222875"/>
          <p14:tracePt t="123797" x="1211263" y="5307013"/>
          <p14:tracePt t="123802" x="1211263" y="5322888"/>
          <p14:tracePt t="123831" x="1193800" y="5373688"/>
          <p14:tracePt t="123836" x="1193800" y="5384800"/>
          <p14:tracePt t="123867" x="1193800" y="5468938"/>
          <p14:tracePt t="123898" x="1193800" y="5546725"/>
          <p14:tracePt t="123906" x="1193800" y="5557838"/>
          <p14:tracePt t="123929" x="1193800" y="5575300"/>
          <p14:tracePt t="123962" x="1193800" y="5608638"/>
          <p14:tracePt t="123995" x="1193800" y="5635625"/>
          <p14:tracePt t="124029" x="1193800" y="5686425"/>
          <p14:tracePt t="124066" x="1204913" y="5702300"/>
          <p14:tracePt t="124095" x="1204913" y="5741988"/>
          <p14:tracePt t="124099" x="1216025" y="5753100"/>
          <p14:tracePt t="124416" x="0" y="0"/>
        </p14:tracePtLst>
        <p14:tracePtLst>
          <p14:tracePt t="137946" x="3521075" y="6578600"/>
          <p14:tracePt t="137984" x="3521075" y="6562725"/>
          <p14:tracePt t="138111" x="3521075" y="6540500"/>
          <p14:tracePt t="138122" x="3521075" y="6511925"/>
          <p14:tracePt t="138130" x="3521075" y="6478588"/>
          <p14:tracePt t="138134" x="3521075" y="6467475"/>
          <p14:tracePt t="138164" x="3521075" y="6345238"/>
          <p14:tracePt t="138170" x="3521075" y="6316663"/>
          <p14:tracePt t="138175" x="3521075" y="6272213"/>
          <p14:tracePt t="138182" x="3521075" y="6254750"/>
          <p14:tracePt t="138194" x="3521075" y="6227763"/>
          <p14:tracePt t="138197" x="3521075" y="6199188"/>
          <p14:tracePt t="138229" x="3514725" y="6138863"/>
          <p14:tracePt t="138261" x="3503613" y="6121400"/>
          <p14:tracePt t="138301" x="3486150" y="6110288"/>
          <p14:tracePt t="138329" x="3448050" y="6099175"/>
          <p14:tracePt t="138333" x="3436938" y="6081713"/>
          <p14:tracePt t="138361" x="3425825" y="6070600"/>
          <p14:tracePt t="138447" x="3392488" y="6043613"/>
          <p14:tracePt t="138455" x="3381375" y="6032500"/>
          <p14:tracePt t="138465" x="3352800" y="6015038"/>
          <p14:tracePt t="138497" x="3163888" y="5999163"/>
          <p14:tracePt t="138504" x="3113088" y="5999163"/>
          <p14:tracePt t="138509" x="3084513" y="5999163"/>
          <p14:tracePt t="138528" x="2973388" y="5999163"/>
          <p14:tracePt t="138561" x="2800350" y="5981700"/>
          <p14:tracePt t="138565" x="2767013" y="5970588"/>
          <p14:tracePt t="138595" x="2622550" y="5970588"/>
          <p14:tracePt t="138598" x="2578100" y="5970588"/>
          <p14:tracePt t="138629" x="2460625" y="5970588"/>
          <p14:tracePt t="138661" x="2449513" y="5970588"/>
          <p14:tracePt t="138844" x="0" y="0"/>
        </p14:tracePtLst>
        <p14:tracePtLst>
          <p14:tracePt t="145468" x="1355725" y="4552950"/>
          <p14:tracePt t="145666" x="1360488" y="4552950"/>
          <p14:tracePt t="145714" x="1377950" y="4552950"/>
          <p14:tracePt t="145731" x="1400175" y="4552950"/>
          <p14:tracePt t="145738" x="1417638" y="4552950"/>
          <p14:tracePt t="145762" x="1439863" y="4552950"/>
          <p14:tracePt t="145793" x="1612900" y="4552950"/>
          <p14:tracePt t="145795" x="0" y="0"/>
        </p14:tracePtLst>
        <p14:tracePtLst>
          <p14:tracePt t="146252" x="2309813" y="4357688"/>
          <p14:tracePt t="146323" x="2309813" y="4346575"/>
          <p14:tracePt t="146610" x="2338388" y="4346575"/>
          <p14:tracePt t="146618" x="2349500" y="4346575"/>
          <p14:tracePt t="146627" x="0" y="0"/>
        </p14:tracePtLst>
        <p14:tracePtLst>
          <p14:tracePt t="147050" x="3024188" y="4264025"/>
          <p14:tracePt t="147141" x="3017838" y="4264025"/>
          <p14:tracePt t="147175" x="3001963" y="4264025"/>
          <p14:tracePt t="147238" x="2990850" y="4264025"/>
          <p14:tracePt t="147254" x="2979738" y="4264025"/>
          <p14:tracePt t="147652" x="0" y="0"/>
        </p14:tracePtLst>
        <p14:tracePtLst>
          <p14:tracePt t="181429" x="2773363" y="4224338"/>
          <p14:tracePt t="181583" x="2762250" y="4224338"/>
          <p14:tracePt t="181614" x="2744788" y="4224338"/>
          <p14:tracePt t="181622" x="2733675" y="4224338"/>
          <p14:tracePt t="181633" x="2722563" y="4229100"/>
          <p14:tracePt t="181662" x="2605088" y="4308475"/>
          <p14:tracePt t="181695" x="2443163" y="4386263"/>
          <p14:tracePt t="181700" x="2398713" y="4413250"/>
          <p14:tracePt t="181728" x="2292350" y="4446588"/>
          <p14:tracePt t="181732" x="2281238" y="4446588"/>
          <p14:tracePt t="181762" x="2198688" y="4459288"/>
          <p14:tracePt t="181766" x="2181225" y="4459288"/>
          <p14:tracePt t="181795" x="2103438" y="4459288"/>
          <p14:tracePt t="181799" x="2085975" y="4459288"/>
          <p14:tracePt t="181829" x="2025650" y="4459288"/>
          <p14:tracePt t="181861" x="1924050" y="4503738"/>
          <p14:tracePt t="181895" x="1863725" y="4503738"/>
          <p14:tracePt t="181902" x="1819275" y="4503738"/>
          <p14:tracePt t="181928" x="1752600" y="4514850"/>
          <p14:tracePt t="181932" x="1717675" y="4514850"/>
          <p14:tracePt t="181962" x="1635125" y="4530725"/>
          <p14:tracePt t="181965" x="1606550" y="4541838"/>
          <p14:tracePt t="181995" x="1517650" y="4559300"/>
          <p14:tracePt t="181999" x="1489075" y="4559300"/>
          <p14:tracePt t="182029" x="1406525" y="4614863"/>
          <p14:tracePt t="182062" x="1327150" y="4630738"/>
          <p14:tracePt t="182097" x="1255713" y="4630738"/>
          <p14:tracePt t="182128" x="1204913" y="4630738"/>
          <p14:tracePt t="182132" x="1193800" y="4630738"/>
          <p14:tracePt t="182162" x="1154113" y="4630738"/>
          <p14:tracePt t="182166" x="1143000" y="4630738"/>
          <p14:tracePt t="182254" x="1127125" y="4643438"/>
          <p14:tracePt t="182272" x="1149350" y="4654550"/>
          <p14:tracePt t="182297" x="1222375" y="4670425"/>
          <p14:tracePt t="182302" x="1289050" y="4670425"/>
          <p14:tracePt t="182330" x="1450975" y="4670425"/>
          <p14:tracePt t="182336" x="1500188" y="4670425"/>
          <p14:tracePt t="182363" x="1624013" y="4670425"/>
          <p14:tracePt t="182370" x="1673225" y="4670425"/>
          <p14:tracePt t="182377" x="1717675" y="4670425"/>
          <p14:tracePt t="182398" x="1808163" y="4659313"/>
          <p14:tracePt t="182431" x="2041525" y="4659313"/>
          <p14:tracePt t="182437" x="2092325" y="4643438"/>
          <p14:tracePt t="182464" x="2214563" y="4614863"/>
          <p14:tracePt t="182471" x="2247900" y="4597400"/>
          <p14:tracePt t="182495" x="2371725" y="4581525"/>
          <p14:tracePt t="182529" x="2465388" y="4564063"/>
          <p14:tracePt t="182532" x="2493963" y="4564063"/>
          <p14:tracePt t="182562" x="2520950" y="4541838"/>
          <p14:tracePt t="182595" x="2578100" y="4514850"/>
          <p14:tracePt t="182637" x="2589213" y="4514850"/>
          <p14:tracePt t="182662" x="2644775" y="4486275"/>
          <p14:tracePt t="182697" x="2800350" y="4419600"/>
          <p14:tracePt t="182702" x="2873375" y="4379913"/>
          <p14:tracePt t="182728" x="3001963" y="4330700"/>
          <p14:tracePt t="182732" x="3017838" y="4330700"/>
          <p14:tracePt t="182760" x="3051175" y="4330700"/>
          <p14:tracePt t="182797" x="3079750" y="4319588"/>
          <p14:tracePt t="182910" x="3106738" y="4308475"/>
          <p14:tracePt t="182921" x="3119438" y="4308475"/>
          <p14:tracePt t="182930" x="3113088" y="4291013"/>
          <p14:tracePt t="182962" x="3084513" y="4291013"/>
          <p14:tracePt t="183085" x="0" y="0"/>
        </p14:tracePtLst>
        <p14:tracePtLst>
          <p14:tracePt t="190593" x="3514725" y="4302125"/>
          <p14:tracePt t="190614" x="3514725" y="4264025"/>
          <p14:tracePt t="190630" x="3514725" y="4235450"/>
          <p14:tracePt t="190664" x="3486150" y="4079875"/>
          <p14:tracePt t="190671" x="3452813" y="4044950"/>
          <p14:tracePt t="190697" x="3230563" y="3827463"/>
          <p14:tracePt t="190702" x="3124200" y="3716338"/>
          <p14:tracePt t="190731" x="2935288" y="3665538"/>
          <p14:tracePt t="190736" x="2862263" y="3649663"/>
          <p14:tracePt t="190743" x="2767013" y="3627438"/>
          <p14:tracePt t="190761" x="2516188" y="3587750"/>
          <p14:tracePt t="190766" x="2393950" y="3565525"/>
          <p14:tracePt t="190795" x="2030413" y="3565525"/>
          <p14:tracePt t="190798" x="1908175" y="3565525"/>
          <p14:tracePt t="190828" x="1539875" y="3582988"/>
          <p14:tracePt t="190861" x="1406525" y="3609975"/>
          <p14:tracePt t="190894" x="1244600" y="3660775"/>
          <p14:tracePt t="190928" x="1127125" y="3722688"/>
          <p14:tracePt t="190932" x="1082675" y="3733800"/>
          <p14:tracePt t="190962" x="969963" y="3800475"/>
          <p14:tracePt t="190966" x="942975" y="3816350"/>
          <p14:tracePt t="190994" x="774700" y="3860800"/>
          <p14:tracePt t="190998" x="725488" y="3878263"/>
          <p14:tracePt t="191028" x="546100" y="3962400"/>
          <p14:tracePt t="191062" x="390525" y="4073525"/>
          <p14:tracePt t="191094" x="339725" y="4140200"/>
          <p14:tracePt t="191128" x="290513" y="4330700"/>
          <p14:tracePt t="191133" x="290513" y="4364038"/>
          <p14:tracePt t="191161" x="290513" y="4464050"/>
          <p14:tracePt t="191164" x="290513" y="4481513"/>
          <p14:tracePt t="191194" x="301625" y="4575175"/>
          <p14:tracePt t="191198" x="357188" y="4654550"/>
          <p14:tracePt t="191228" x="519113" y="4821238"/>
          <p14:tracePt t="191262" x="847725" y="5016500"/>
          <p14:tracePt t="191294" x="1104900" y="5122863"/>
          <p14:tracePt t="191328" x="1349375" y="5251450"/>
          <p14:tracePt t="191361" x="1557338" y="5351463"/>
          <p14:tracePt t="191364" x="1606550" y="5367338"/>
          <p14:tracePt t="191394" x="1752600" y="5395913"/>
          <p14:tracePt t="191397" x="1801813" y="5395913"/>
          <p14:tracePt t="191428" x="1863725" y="5413375"/>
          <p14:tracePt t="191461" x="1930400" y="5413375"/>
          <p14:tracePt t="191494" x="2103438" y="5413375"/>
          <p14:tracePt t="191528" x="2276475" y="5413375"/>
          <p14:tracePt t="191532" x="2343150" y="5413375"/>
          <p14:tracePt t="191561" x="2544763" y="5413375"/>
          <p14:tracePt t="191565" x="2593975" y="5413375"/>
          <p14:tracePt t="191594" x="2817813" y="5413375"/>
          <p14:tracePt t="191597" x="2906713" y="5413375"/>
          <p14:tracePt t="191628" x="3095625" y="5413375"/>
          <p14:tracePt t="191661" x="3257550" y="5391150"/>
          <p14:tracePt t="191694" x="3348038" y="5229225"/>
          <p14:tracePt t="191728" x="3397250" y="5072063"/>
          <p14:tracePt t="191732" x="3414713" y="5045075"/>
          <p14:tracePt t="191761" x="3470275" y="4887913"/>
          <p14:tracePt t="191765" x="3470275" y="4860925"/>
          <p14:tracePt t="191794" x="3470275" y="4754563"/>
          <p14:tracePt t="191797" x="3470275" y="4710113"/>
          <p14:tracePt t="191830" x="3470275" y="4592638"/>
          <p14:tracePt t="191862" x="3470275" y="4525963"/>
          <p14:tracePt t="191894" x="3470275" y="4464050"/>
          <p14:tracePt t="191928" x="3397250" y="4341813"/>
          <p14:tracePt t="191932" x="3370263" y="4308475"/>
          <p14:tracePt t="191961" x="3241675" y="4246563"/>
          <p14:tracePt t="191964" x="3175000" y="4229100"/>
          <p14:tracePt t="191994" x="3046413" y="4213225"/>
          <p14:tracePt t="191997" x="2995613" y="4213225"/>
          <p14:tracePt t="192029" x="2671763" y="4157663"/>
          <p14:tracePt t="192062" x="2354263" y="4140200"/>
          <p14:tracePt t="192094" x="1930400" y="4140200"/>
          <p14:tracePt t="192128" x="1624013" y="4140200"/>
          <p14:tracePt t="192133" x="1595438" y="4140200"/>
          <p14:tracePt t="192161" x="1411288" y="4184650"/>
          <p14:tracePt t="192165" x="1360488" y="4202113"/>
          <p14:tracePt t="192195" x="1193800" y="4235450"/>
          <p14:tracePt t="192198" x="1104900" y="4251325"/>
          <p14:tracePt t="192228" x="1020763" y="4308475"/>
          <p14:tracePt t="192261" x="931863" y="4379913"/>
          <p14:tracePt t="192294" x="881063" y="4446588"/>
          <p14:tracePt t="192329" x="842963" y="4514850"/>
          <p14:tracePt t="192361" x="825500" y="4592638"/>
          <p14:tracePt t="192365" x="825500" y="4619625"/>
          <p14:tracePt t="192394" x="825500" y="4692650"/>
          <p14:tracePt t="192398" x="825500" y="4737100"/>
          <p14:tracePt t="192428" x="920750" y="4803775"/>
          <p14:tracePt t="192461" x="1042988" y="4821238"/>
          <p14:tracePt t="192497" x="1304925" y="4872038"/>
          <p14:tracePt t="192502" x="1406525" y="4916488"/>
          <p14:tracePt t="192509" x="1450975" y="4916488"/>
          <p14:tracePt t="192530" x="1606550" y="4916488"/>
          <p14:tracePt t="192536" x="1657350" y="4916488"/>
          <p14:tracePt t="192564" x="1841500" y="4916488"/>
          <p14:tracePt t="192570" x="1930400" y="4916488"/>
          <p14:tracePt t="192577" x="1974850" y="4916488"/>
          <p14:tracePt t="192599" x="2125663" y="4899025"/>
          <p14:tracePt t="192630" x="2220913" y="4899025"/>
          <p14:tracePt t="192664" x="2393950" y="4872038"/>
          <p14:tracePt t="192669" x="2443163" y="4854575"/>
          <p14:tracePt t="192698" x="2571750" y="4770438"/>
          <p14:tracePt t="192703" x="2582863" y="4754563"/>
          <p14:tracePt t="192730" x="2671763" y="4725988"/>
          <p14:tracePt t="192736" x="2682875" y="4714875"/>
          <p14:tracePt t="192764" x="2722563" y="4676775"/>
          <p14:tracePt t="192799" x="2822575" y="4559300"/>
          <p14:tracePt t="192831" x="2906713" y="4492625"/>
          <p14:tracePt t="192837" x="2917825" y="4481513"/>
          <p14:tracePt t="192862" x="2946400" y="4424363"/>
          <p14:tracePt t="192895" x="2973388" y="4341813"/>
          <p14:tracePt t="192928" x="3046413" y="4268788"/>
          <p14:tracePt t="193062" x="3035300" y="4240213"/>
          <p14:tracePt t="193072" x="3024188" y="4229100"/>
          <p14:tracePt t="193097" x="2906713" y="4157663"/>
          <p14:tracePt t="193104" x="2889250" y="4124325"/>
          <p14:tracePt t="193130" x="2817813" y="4095750"/>
          <p14:tracePt t="193136" x="2806700" y="4095750"/>
          <p14:tracePt t="193196" x="2795588" y="4095750"/>
          <p14:tracePt t="193210" x="2778125" y="4095750"/>
          <p14:tracePt t="193245" x="2755900" y="4095750"/>
          <p14:tracePt t="193250" x="2740025" y="4095750"/>
          <p14:tracePt t="193291" x="2700338" y="4095750"/>
          <p14:tracePt t="193301" x="2682875" y="4095750"/>
          <p14:tracePt t="193331" x="2454275" y="4124325"/>
          <p14:tracePt t="193364" x="2154238" y="4146550"/>
          <p14:tracePt t="193370" x="2063750" y="4146550"/>
          <p14:tracePt t="193397" x="1812925" y="4146550"/>
          <p14:tracePt t="193403" x="1724025" y="4146550"/>
          <p14:tracePt t="193431" x="1579563" y="4157663"/>
          <p14:tracePt t="193436" x="1550988" y="4191000"/>
          <p14:tracePt t="193443" x="1533525" y="4202113"/>
          <p14:tracePt t="193462" x="1477963" y="4246563"/>
          <p14:tracePt t="193465" x="1466850" y="4257675"/>
          <p14:tracePt t="193495" x="1428750" y="4286250"/>
          <p14:tracePt t="193528" x="1411288" y="4308475"/>
          <p14:tracePt t="193561" x="1355725" y="4413250"/>
          <p14:tracePt t="193595" x="1289050" y="4481513"/>
          <p14:tracePt t="193628" x="1233488" y="4530725"/>
          <p14:tracePt t="193663" x="1200150" y="4570413"/>
          <p14:tracePt t="193666" x="1182688" y="4581525"/>
          <p14:tracePt t="193695" x="1131888" y="4608513"/>
          <p14:tracePt t="193753" x="1131888" y="4619625"/>
          <p14:tracePt t="193762" x="1131888" y="4648200"/>
          <p14:tracePt t="193795" x="1211263" y="4732338"/>
          <p14:tracePt t="193828" x="1344613" y="4792663"/>
          <p14:tracePt t="193832" x="1373188" y="4810125"/>
          <p14:tracePt t="193861" x="1557338" y="4827588"/>
          <p14:tracePt t="193865" x="1601788" y="4843463"/>
          <p14:tracePt t="193895" x="1712913" y="4872038"/>
          <p14:tracePt t="193898" x="1739900" y="4872038"/>
          <p14:tracePt t="193929" x="1841500" y="4872038"/>
          <p14:tracePt t="193961" x="1908175" y="4872038"/>
          <p14:tracePt t="193995" x="2019300" y="4872038"/>
          <p14:tracePt t="194028" x="2192338" y="4860925"/>
          <p14:tracePt t="194033" x="2287588" y="4827588"/>
          <p14:tracePt t="194062" x="2432050" y="4759325"/>
          <p14:tracePt t="194066" x="2482850" y="4759325"/>
          <p14:tracePt t="194095" x="2649538" y="4710113"/>
          <p14:tracePt t="194098" x="2716213" y="4710113"/>
          <p14:tracePt t="194128" x="2951163" y="4692650"/>
          <p14:tracePt t="194162" x="3084513" y="4676775"/>
          <p14:tracePt t="194195" x="3135313" y="4676775"/>
          <p14:tracePt t="194229" x="3179763" y="4619625"/>
          <p14:tracePt t="194264" x="3208338" y="4592638"/>
          <p14:tracePt t="194269" x="3219450" y="4581525"/>
          <p14:tracePt t="194275" x="3230563" y="4570413"/>
          <p14:tracePt t="194297" x="3286125" y="4541838"/>
          <p14:tracePt t="194333" x="3297238" y="4475163"/>
          <p14:tracePt t="194339" x="3297238" y="4464050"/>
          <p14:tracePt t="194364" x="3297238" y="4357688"/>
          <p14:tracePt t="194369" x="3297238" y="4346575"/>
          <p14:tracePt t="194397" x="3268663" y="4240213"/>
          <p14:tracePt t="194402" x="3241675" y="4213225"/>
          <p14:tracePt t="194409" x="3208338" y="4195763"/>
          <p14:tracePt t="194428" x="3090863" y="4146550"/>
          <p14:tracePt t="194461" x="2895600" y="4079875"/>
          <p14:tracePt t="194466" x="2867025" y="4079875"/>
          <p14:tracePt t="194495" x="2644775" y="4079875"/>
          <p14:tracePt t="194498" x="2549525" y="4079875"/>
          <p14:tracePt t="194530" x="2265363" y="4162425"/>
          <p14:tracePt t="194562" x="1958975" y="4251325"/>
          <p14:tracePt t="194595" x="1763713" y="4357688"/>
          <p14:tracePt t="194628" x="1617663" y="4452938"/>
          <p14:tracePt t="194633" x="1606550" y="4464050"/>
          <p14:tracePt t="194662" x="1533525" y="4503738"/>
          <p14:tracePt t="194665" x="1522413" y="4519613"/>
          <p14:tracePt t="194695" x="1511300" y="4530725"/>
          <p14:tracePt t="194699" x="1500188" y="4541838"/>
          <p14:tracePt t="194729" x="1417638" y="4597400"/>
          <p14:tracePt t="194762" x="1366838" y="4625975"/>
          <p14:tracePt t="194795" x="1327150" y="4687888"/>
          <p14:tracePt t="194828" x="1282700" y="4743450"/>
          <p14:tracePt t="194862" x="1271588" y="4781550"/>
          <p14:tracePt t="194866" x="1271588" y="4799013"/>
          <p14:tracePt t="194895" x="1293813" y="4883150"/>
          <p14:tracePt t="194898" x="1322388" y="4899025"/>
          <p14:tracePt t="194929" x="1639888" y="5022850"/>
          <p14:tracePt t="194961" x="1941513" y="5045075"/>
          <p14:tracePt t="194995" x="2154238" y="5045075"/>
          <p14:tracePt t="195002" x="2181225" y="5045075"/>
          <p14:tracePt t="195028" x="2236788" y="5022850"/>
          <p14:tracePt t="195032" x="2247900" y="5011738"/>
          <p14:tracePt t="195062" x="2287588" y="4994275"/>
          <p14:tracePt t="195066" x="2303463" y="4983163"/>
          <p14:tracePt t="195095" x="2354263" y="4954588"/>
          <p14:tracePt t="195099" x="2365375" y="4943475"/>
          <p14:tracePt t="195384" x="0" y="0"/>
        </p14:tracePtLst>
        <p14:tracePtLst>
          <p14:tracePt t="198440" x="3749675" y="6183313"/>
          <p14:tracePt t="198447" x="3732213" y="6172200"/>
          <p14:tracePt t="198457" x="3705225" y="6161088"/>
          <p14:tracePt t="198465" x="3692525" y="6161088"/>
          <p14:tracePt t="198498" x="3681413" y="6161088"/>
          <p14:tracePt t="198622" x="3670300" y="6161088"/>
          <p14:tracePt t="198703" x="3654425" y="6161088"/>
          <p14:tracePt t="198720" x="3643313" y="6161088"/>
          <p14:tracePt t="198782" x="3598863" y="6161088"/>
          <p14:tracePt t="198791" x="3587750" y="6161088"/>
          <p14:tracePt t="198800" x="3559175" y="6165850"/>
          <p14:tracePt t="198830" x="3532188" y="6176963"/>
          <p14:tracePt t="198910" x="3521075" y="6176963"/>
          <p14:tracePt t="198927" x="3521075" y="6161088"/>
          <p14:tracePt t="198936" x="3521075" y="6143625"/>
          <p14:tracePt t="198943" x="3521075" y="6132513"/>
          <p14:tracePt t="198965" x="3509963" y="6081713"/>
          <p14:tracePt t="199011" x="3481388" y="6065838"/>
          <p14:tracePt t="199030" x="3436938" y="6103938"/>
          <p14:tracePt t="199036" x="3436938" y="6115050"/>
          <p14:tracePt t="199065" x="3392488" y="6194425"/>
          <p14:tracePt t="199097" x="3392488" y="6205538"/>
          <p14:tracePt t="199141" x="3403600" y="6205538"/>
          <p14:tracePt t="199164" x="3414713" y="6154738"/>
          <p14:tracePt t="199197" x="3414713" y="6088063"/>
          <p14:tracePt t="199203" x="3414713" y="6076950"/>
          <p14:tracePt t="199230" x="3414713" y="6026150"/>
          <p14:tracePt t="199264" x="3392488" y="6032500"/>
          <p14:tracePt t="199268" x="3381375" y="6059488"/>
          <p14:tracePt t="199275" x="3363913" y="6088063"/>
          <p14:tracePt t="199298" x="3363913" y="6176963"/>
          <p14:tracePt t="199330" x="3375025" y="6276975"/>
          <p14:tracePt t="199337" x="3403600" y="6288088"/>
          <p14:tracePt t="199364" x="3414713" y="6288088"/>
          <p14:tracePt t="199397" x="3459163" y="6143625"/>
          <p14:tracePt t="199403" x="3459163" y="6127750"/>
          <p14:tracePt t="199428" x="3459163" y="6043613"/>
          <p14:tracePt t="199432" x="3459163" y="6003925"/>
          <p14:tracePt t="199462" x="3459163" y="5988050"/>
          <p14:tracePt t="199495" x="3408363" y="6043613"/>
          <p14:tracePt t="199498" x="3408363" y="6070600"/>
          <p14:tracePt t="199531" x="3408363" y="6154738"/>
          <p14:tracePt t="199538" x="3414713" y="6183313"/>
          <p14:tracePt t="199564" x="3414713" y="6194425"/>
          <p14:tracePt t="199597" x="3441700" y="6172200"/>
          <p14:tracePt t="199603" x="3441700" y="6161088"/>
          <p14:tracePt t="199629" x="3452813" y="6103938"/>
          <p14:tracePt t="199662" x="3452813" y="6092825"/>
          <p14:tracePt t="199744" x="0" y="0"/>
        </p14:tracePtLst>
        <p14:tracePtLst>
          <p14:tracePt t="200332" x="1293813" y="4552950"/>
          <p14:tracePt t="200338" x="1277938" y="4564063"/>
          <p14:tracePt t="200370" x="1266825" y="4564063"/>
          <p14:tracePt t="200656" x="0" y="0"/>
        </p14:tracePtLst>
        <p14:tracePtLst>
          <p14:tracePt t="201164" x="2349500" y="4408488"/>
          <p14:tracePt t="201202" x="2349500" y="4391025"/>
          <p14:tracePt t="201522" x="2349500" y="4379913"/>
          <p14:tracePt t="201536" x="0" y="0"/>
        </p14:tracePtLst>
        <p14:tracePtLst>
          <p14:tracePt t="201900" x="2867025" y="4286250"/>
          <p14:tracePt t="202372" x="0" y="0"/>
        </p14:tracePtLst>
        <p14:tracePtLst>
          <p14:tracePt t="203474" x="2840038" y="4157663"/>
          <p14:tracePt t="203493" x="2822575" y="4157663"/>
          <p14:tracePt t="203509" x="2811463" y="4157663"/>
          <p14:tracePt t="203529" x="2800350" y="4157663"/>
          <p14:tracePt t="203562" x="2728913" y="4191000"/>
          <p14:tracePt t="203566" x="2716213" y="4202113"/>
          <p14:tracePt t="203596" x="2600325" y="4246563"/>
          <p14:tracePt t="203629" x="2516188" y="4246563"/>
          <p14:tracePt t="203662" x="2465388" y="4246563"/>
          <p14:tracePt t="203695" x="2449513" y="4246563"/>
          <p14:tracePt t="203749" x="2438400" y="4246563"/>
          <p14:tracePt t="203762" x="2427288" y="4246563"/>
          <p14:tracePt t="203795" x="2398713" y="4224338"/>
          <p14:tracePt t="203894" x="2387600" y="4224338"/>
          <p14:tracePt t="203925" x="2376488" y="4229100"/>
          <p14:tracePt t="203942" x="2349500" y="4246563"/>
          <p14:tracePt t="203962" x="2338388" y="4257675"/>
          <p14:tracePt t="203996" x="2309813" y="4341813"/>
          <p14:tracePt t="203999" x="2309813" y="4357688"/>
          <p14:tracePt t="204053" x="2292350" y="4386263"/>
          <p14:tracePt t="204062" x="2292350" y="4397375"/>
          <p14:tracePt t="204095" x="2130425" y="4475163"/>
          <p14:tracePt t="204128" x="1974850" y="4519613"/>
          <p14:tracePt t="204133" x="1924050" y="4537075"/>
          <p14:tracePt t="204162" x="1885950" y="4581525"/>
          <p14:tracePt t="204167" x="1874838" y="4581525"/>
          <p14:tracePt t="204195" x="1808163" y="4592638"/>
          <p14:tracePt t="204198" x="1779588" y="4592638"/>
          <p14:tracePt t="204229" x="1590675" y="4592638"/>
          <p14:tracePt t="204262" x="1484313" y="4592638"/>
          <p14:tracePt t="204326" x="1455738" y="4592638"/>
          <p14:tracePt t="204334" x="1439863" y="4592638"/>
          <p14:tracePt t="204365" x="1377950" y="4559300"/>
          <p14:tracePt t="204397" x="1366838" y="4548188"/>
          <p14:tracePt t="204900" x="0" y="0"/>
        </p14:tracePtLst>
        <p14:tracePtLst>
          <p14:tracePt t="219653" x="3084513" y="4302125"/>
          <p14:tracePt t="219674" x="3073400" y="4302125"/>
          <p14:tracePt t="219706" x="3062288" y="4302125"/>
          <p14:tracePt t="219721" x="3051175" y="4302125"/>
          <p14:tracePt t="219737" x="3035300" y="4313238"/>
          <p14:tracePt t="219762" x="3024188" y="4313238"/>
          <p14:tracePt t="219796" x="3013075" y="4313238"/>
          <p14:tracePt t="219833" x="2984500" y="4313238"/>
          <p14:tracePt t="219861" x="2973388" y="4313238"/>
          <p14:tracePt t="220488" x="0" y="0"/>
        </p14:tracePtLst>
        <p14:tracePtLst>
          <p14:tracePt t="234245" x="2705100" y="4135438"/>
          <p14:tracePt t="234347" x="2693988" y="4135438"/>
          <p14:tracePt t="234363" x="2682875" y="4135438"/>
          <p14:tracePt t="234396" x="2655888" y="4135438"/>
          <p14:tracePt t="234406" x="2638425" y="4135438"/>
          <p14:tracePt t="234430" x="2493963" y="4202113"/>
          <p14:tracePt t="234435" x="2420938" y="4257675"/>
          <p14:tracePt t="234462" x="2292350" y="4341813"/>
          <p14:tracePt t="234466" x="2276475" y="4352925"/>
          <p14:tracePt t="234495" x="2265363" y="4364038"/>
          <p14:tracePt t="234730" x="2236788" y="4391025"/>
          <p14:tracePt t="234739" x="2187575" y="4408488"/>
          <p14:tracePt t="234765" x="2058988" y="4459288"/>
          <p14:tracePt t="234771" x="1970088" y="4475163"/>
          <p14:tracePt t="234797" x="1841500" y="4508500"/>
          <p14:tracePt t="234802" x="1790700" y="4508500"/>
          <p14:tracePt t="234830" x="1668463" y="4525963"/>
          <p14:tracePt t="234835" x="1657350" y="4525963"/>
          <p14:tracePt t="234863" x="1628775" y="4525963"/>
          <p14:tracePt t="234895" x="1544638" y="4537075"/>
          <p14:tracePt t="234899" x="1517650" y="4552950"/>
          <p14:tracePt t="234929" x="1338263" y="4586288"/>
          <p14:tracePt t="234963" x="1149350" y="4637088"/>
          <p14:tracePt t="234995" x="825500" y="4654550"/>
          <p14:tracePt t="235029" x="534988" y="4670425"/>
          <p14:tracePt t="235033" x="468313" y="4687888"/>
          <p14:tracePt t="235062" x="177800" y="4748213"/>
          <p14:tracePt t="235066" x="106363" y="4765675"/>
          <p14:tracePt t="235095" x="39688" y="4776788"/>
          <p14:tracePt t="235128" x="28575" y="4776788"/>
          <p14:tracePt t="235162" x="11113" y="4787900"/>
          <p14:tracePt t="235723" x="0" y="4803775"/>
          <p14:tracePt t="235757" x="0" y="0"/>
        </p14:tracePtLst>
        <p14:tracePtLst>
          <p14:tracePt t="269986" x="2979738" y="4368800"/>
          <p14:tracePt t="270028" x="2968625" y="4375150"/>
          <p14:tracePt t="270044" x="2906713" y="4391025"/>
          <p14:tracePt t="270060" x="2867025" y="4391025"/>
          <p14:tracePt t="270093" x="2693988" y="4459288"/>
          <p14:tracePt t="270127" x="2454275" y="4508500"/>
          <p14:tracePt t="270160" x="2036763" y="4586288"/>
          <p14:tracePt t="270193" x="1797050" y="4619625"/>
          <p14:tracePt t="270196" x="1746250" y="4619625"/>
          <p14:tracePt t="270227" x="1662113" y="4619625"/>
          <p14:tracePt t="270228" x="1651000" y="4619625"/>
          <p14:tracePt t="270260" x="1584325" y="4619625"/>
          <p14:tracePt t="270293" x="1444625" y="4665663"/>
          <p14:tracePt t="270327" x="1289050" y="4714875"/>
          <p14:tracePt t="270360" x="1193800" y="4714875"/>
          <p14:tracePt t="270394" x="1165225" y="4714875"/>
          <p14:tracePt t="270429" x="1116013" y="4714875"/>
          <p14:tracePt t="270463" x="1087438" y="4714875"/>
          <p14:tracePt t="270764" x="0" y="0"/>
        </p14:tracePtLst>
        <p14:tracePtLst>
          <p14:tracePt t="276236" x="1222375" y="5022850"/>
          <p14:tracePt t="276259" x="1222375" y="5049838"/>
          <p14:tracePt t="276269" x="1227138" y="5060950"/>
          <p14:tracePt t="276297" x="1349375" y="5122863"/>
          <p14:tracePt t="276331" x="1657350" y="5218113"/>
          <p14:tracePt t="276339" x="1701800" y="5218113"/>
          <p14:tracePt t="276365" x="1912938" y="5267325"/>
          <p14:tracePt t="276372" x="2063750" y="5267325"/>
          <p14:tracePt t="276397" x="2571750" y="5267325"/>
          <p14:tracePt t="276402" x="2722563" y="5267325"/>
          <p14:tracePt t="276430" x="3084513" y="5267325"/>
          <p14:tracePt t="276433" x="3175000" y="5267325"/>
          <p14:tracePt t="276463" x="3363913" y="5256213"/>
          <p14:tracePt t="276467" x="3397250" y="5245100"/>
          <p14:tracePt t="276495" x="3492500" y="5160963"/>
          <p14:tracePt t="276498" x="3543300" y="5127625"/>
          <p14:tracePt t="276528" x="3570288" y="4972050"/>
          <p14:tracePt t="276562" x="3587750" y="4765675"/>
          <p14:tracePt t="276595" x="3587750" y="4648200"/>
          <p14:tracePt t="276628" x="3543300" y="4530725"/>
          <p14:tracePt t="276632" x="3532188" y="4503738"/>
          <p14:tracePt t="276663" x="3436938" y="4424363"/>
          <p14:tracePt t="276666" x="3392488" y="4397375"/>
          <p14:tracePt t="276695" x="3235325" y="4275138"/>
          <p14:tracePt t="276699" x="3168650" y="4257675"/>
          <p14:tracePt t="276729" x="2917825" y="4151313"/>
          <p14:tracePt t="276762" x="2660650" y="4129088"/>
          <p14:tracePt t="276795" x="2147888" y="4129088"/>
          <p14:tracePt t="276828" x="1517650" y="4129088"/>
          <p14:tracePt t="276832" x="1400175" y="4129088"/>
          <p14:tracePt t="276862" x="1177925" y="4157663"/>
          <p14:tracePt t="276864" x="1165225" y="4173538"/>
          <p14:tracePt t="276895" x="1038225" y="4268788"/>
          <p14:tracePt t="276898" x="969963" y="4302125"/>
          <p14:tracePt t="276929" x="798513" y="4452938"/>
          <p14:tracePt t="276962" x="719138" y="4581525"/>
          <p14:tracePt t="276995" x="708025" y="4608513"/>
          <p14:tracePt t="277028" x="708025" y="4648200"/>
          <p14:tracePt t="277032" x="708025" y="4670425"/>
          <p14:tracePt t="277062" x="730250" y="4725988"/>
          <p14:tracePt t="277065" x="741363" y="4725988"/>
          <p14:tracePt t="277095" x="758825" y="4770438"/>
          <p14:tracePt t="277128" x="769938" y="4781550"/>
          <p14:tracePt t="277312" x="0" y="0"/>
        </p14:tracePtLst>
        <p14:tracePtLst>
          <p14:tracePt t="297776" x="3319463" y="4291013"/>
          <p14:tracePt t="297781" x="3308350" y="4291013"/>
          <p14:tracePt t="297793" x="3297238" y="4291013"/>
          <p14:tracePt t="297801" x="3279775" y="4291013"/>
          <p14:tracePt t="297827" x="3197225" y="4291013"/>
          <p14:tracePt t="297861" x="2990850" y="4291013"/>
          <p14:tracePt t="297865" x="2924175" y="4291013"/>
          <p14:tracePt t="297894" x="2582863" y="4324350"/>
          <p14:tracePt t="297897" x="2427288" y="4346575"/>
          <p14:tracePt t="297928" x="2025650" y="4424363"/>
          <p14:tracePt t="297961" x="1970088" y="4435475"/>
          <p14:tracePt t="298051" x="1941513" y="4464050"/>
          <p14:tracePt t="298056" x="1930400" y="4481513"/>
          <p14:tracePt t="298081" x="1901825" y="4492625"/>
          <p14:tracePt t="298094" x="1885950" y="4492625"/>
          <p14:tracePt t="298128" x="1857375" y="4508500"/>
          <p14:tracePt t="298161" x="1819275" y="4519613"/>
          <p14:tracePt t="298194" x="1757363" y="4519613"/>
          <p14:tracePt t="298228" x="1728788" y="4519613"/>
          <p14:tracePt t="298384" x="0" y="0"/>
        </p14:tracePtLst>
        <p14:tracePtLst>
          <p14:tracePt t="299532" x="5829300" y="4670425"/>
          <p14:tracePt t="299538" x="5842000" y="4681538"/>
          <p14:tracePt t="299546" x="5842000" y="4699000"/>
          <p14:tracePt t="299564" x="5842000" y="4721225"/>
          <p14:tracePt t="299597" x="5795963" y="4910138"/>
          <p14:tracePt t="299602" x="5795963" y="4976813"/>
          <p14:tracePt t="299630" x="5880100" y="5189538"/>
          <p14:tracePt t="299636" x="5964238" y="5295900"/>
          <p14:tracePt t="299664" x="6237288" y="5575300"/>
          <p14:tracePt t="299671" x="6315075" y="5630863"/>
          <p14:tracePt t="299676" x="6392863" y="5686425"/>
          <p14:tracePt t="299698" x="6767513" y="5932488"/>
          <p14:tracePt t="299731" x="7196138" y="6092825"/>
          <p14:tracePt t="299737" x="7291388" y="6115050"/>
          <p14:tracePt t="299764" x="7575550" y="6132513"/>
          <p14:tracePt t="299798" x="8145463" y="6132513"/>
          <p14:tracePt t="299803" x="8323263" y="6132513"/>
          <p14:tracePt t="299830" x="8775700" y="6121400"/>
          <p14:tracePt t="299836" x="8809038" y="6103938"/>
          <p14:tracePt t="299864" x="8937625" y="6021388"/>
          <p14:tracePt t="299871" x="8955088" y="6010275"/>
          <p14:tracePt t="299877" x="8955088" y="5981700"/>
          <p14:tracePt t="299897" x="8955088" y="5875338"/>
          <p14:tracePt t="299930" x="8955088" y="5591175"/>
          <p14:tracePt t="299938" x="8955088" y="5540375"/>
          <p14:tracePt t="299964" x="8955088" y="5380038"/>
          <p14:tracePt t="299998" x="8859838" y="5218113"/>
          <p14:tracePt t="300004" x="8809038" y="5133975"/>
          <p14:tracePt t="300030" x="8647113" y="4960938"/>
          <p14:tracePt t="300036" x="8535988" y="4854575"/>
          <p14:tracePt t="300067" x="8296275" y="4608513"/>
          <p14:tracePt t="300073" x="8218488" y="4552950"/>
          <p14:tracePt t="300097" x="8061325" y="4446588"/>
          <p14:tracePt t="300130" x="7854950" y="4446588"/>
          <p14:tracePt t="300137" x="7766050" y="4446588"/>
          <p14:tracePt t="300165" x="7537450" y="4446588"/>
          <p14:tracePt t="300171" x="7415213" y="4446588"/>
          <p14:tracePt t="300197" x="6867525" y="4537075"/>
          <p14:tracePt t="300202" x="6683375" y="4581525"/>
          <p14:tracePt t="300231" x="6181725" y="4743450"/>
          <p14:tracePt t="300236" x="6019800" y="4810125"/>
          <p14:tracePt t="300241" x="5891213" y="4876800"/>
          <p14:tracePt t="300250" x="5757863" y="4943475"/>
          <p14:tracePt t="300261" x="5651500" y="5005388"/>
          <p14:tracePt t="300265" x="5622925" y="5033963"/>
          <p14:tracePt t="300295" x="5545138" y="5094288"/>
          <p14:tracePt t="300298" x="5529263" y="5138738"/>
          <p14:tracePt t="300328" x="5518150" y="5233988"/>
          <p14:tracePt t="300362" x="5518150" y="5367338"/>
          <p14:tracePt t="300395" x="5657850" y="5513388"/>
          <p14:tracePt t="300428" x="5802313" y="5580063"/>
          <p14:tracePt t="300461" x="5875338" y="5608638"/>
          <p14:tracePt t="300709" x="0" y="0"/>
        </p14:tracePtLst>
        <p14:tracePtLst>
          <p14:tracePt t="302479" x="6243638" y="5384800"/>
          <p14:tracePt t="302484" x="6288088" y="5384800"/>
          <p14:tracePt t="302487" x="6299200" y="5384800"/>
          <p14:tracePt t="302497" x="6326188" y="5384800"/>
          <p14:tracePt t="302500" x="6359525" y="5418138"/>
          <p14:tracePt t="302528" x="6488113" y="5429250"/>
          <p14:tracePt t="302561" x="6794500" y="5540375"/>
          <p14:tracePt t="302565" x="6896100" y="5557838"/>
          <p14:tracePt t="302595" x="7124700" y="5580063"/>
          <p14:tracePt t="302597" x="7151688" y="5580063"/>
          <p14:tracePt t="302628" x="7302500" y="5580063"/>
          <p14:tracePt t="302661" x="7437438" y="5580063"/>
          <p14:tracePt t="302694" x="7615238" y="5546725"/>
          <p14:tracePt t="302728" x="7737475" y="5340350"/>
          <p14:tracePt t="302761" x="7805738" y="5156200"/>
          <p14:tracePt t="302765" x="7805738" y="5133975"/>
          <p14:tracePt t="302793" x="7805738" y="5027613"/>
          <p14:tracePt t="302828" x="7783513" y="4787900"/>
          <p14:tracePt t="302861" x="7575550" y="4630738"/>
          <p14:tracePt t="302894" x="7319963" y="4581525"/>
          <p14:tracePt t="302928" x="7007225" y="4559300"/>
          <p14:tracePt t="302961" x="6605588" y="4575175"/>
          <p14:tracePt t="302965" x="6538913" y="4592638"/>
          <p14:tracePt t="302994" x="6403975" y="4654550"/>
          <p14:tracePt t="302997" x="6392863" y="4670425"/>
          <p14:tracePt t="303028" x="6315075" y="4787900"/>
          <p14:tracePt t="303062" x="6299200" y="4976813"/>
          <p14:tracePt t="303094" x="6359525" y="5116513"/>
          <p14:tracePt t="303128" x="6572250" y="5160963"/>
          <p14:tracePt t="303132" x="6623050" y="5178425"/>
          <p14:tracePt t="303161" x="6818313" y="5218113"/>
          <p14:tracePt t="303164" x="6845300" y="5218113"/>
          <p14:tracePt t="303194" x="7046913" y="5218113"/>
          <p14:tracePt t="303197" x="7058025" y="5218113"/>
          <p14:tracePt t="303228" x="7129463" y="5218113"/>
          <p14:tracePt t="303261" x="7213600" y="5149850"/>
          <p14:tracePt t="303294" x="7258050" y="4994275"/>
          <p14:tracePt t="303328" x="7258050" y="4821238"/>
          <p14:tracePt t="303361" x="7235825" y="4725988"/>
          <p14:tracePt t="303365" x="7140575" y="4703763"/>
          <p14:tracePt t="303395" x="6900863" y="4630738"/>
          <p14:tracePt t="303398" x="6834188" y="4614863"/>
          <p14:tracePt t="303428" x="6683375" y="4614863"/>
          <p14:tracePt t="303461" x="6561138" y="4703763"/>
          <p14:tracePt t="303494" x="6543675" y="4792663"/>
          <p14:tracePt t="303528" x="6543675" y="4860925"/>
          <p14:tracePt t="303609" x="0" y="0"/>
        </p14:tracePtLst>
        <p14:tracePtLst>
          <p14:tracePt t="307457" x="5338763" y="5033963"/>
          <p14:tracePt t="307468" x="5367338" y="5045075"/>
          <p14:tracePt t="307472" x="5383213" y="5045075"/>
          <p14:tracePt t="307497" x="5405438" y="5116513"/>
          <p14:tracePt t="307530" x="5462588" y="5138738"/>
          <p14:tracePt t="307536" x="5545138" y="5172075"/>
          <p14:tracePt t="307564" x="5735638" y="5229225"/>
          <p14:tracePt t="307570" x="5835650" y="5267325"/>
          <p14:tracePt t="307576" x="5908675" y="5307013"/>
          <p14:tracePt t="307597" x="6376988" y="5418138"/>
          <p14:tracePt t="307631" x="7102475" y="5484813"/>
          <p14:tracePt t="307664" x="7493000" y="5484813"/>
          <p14:tracePt t="307670" x="7519988" y="5484813"/>
          <p14:tracePt t="307697" x="7648575" y="5484813"/>
          <p14:tracePt t="307703" x="7737475" y="5484813"/>
          <p14:tracePt t="307730" x="7899400" y="5484813"/>
          <p14:tracePt t="307736" x="7943850" y="5484813"/>
          <p14:tracePt t="307763" x="8145463" y="5484813"/>
          <p14:tracePt t="307770" x="8212138" y="5484813"/>
          <p14:tracePt t="307776" x="8262938" y="5484813"/>
          <p14:tracePt t="307797" x="8440738" y="5484813"/>
          <p14:tracePt t="307831" x="8540750" y="5484813"/>
          <p14:tracePt t="307837" x="8569325" y="5484813"/>
          <p14:tracePt t="307864" x="8636000" y="5446713"/>
          <p14:tracePt t="307897" x="8675688" y="5395913"/>
          <p14:tracePt t="307930" x="8702675" y="5340350"/>
          <p14:tracePt t="307936" x="8702675" y="5311775"/>
          <p14:tracePt t="307966" x="8736013" y="5122863"/>
          <p14:tracePt t="307974" x="8736013" y="5089525"/>
          <p14:tracePt t="307998" x="8736013" y="4965700"/>
          <p14:tracePt t="308031" x="8620125" y="4781550"/>
          <p14:tracePt t="308037" x="8547100" y="4725988"/>
          <p14:tracePt t="308065" x="8289925" y="4570413"/>
          <p14:tracePt t="308071" x="8245475" y="4552950"/>
          <p14:tracePt t="308095" x="8027988" y="4519613"/>
          <p14:tracePt t="308128" x="7559675" y="4435475"/>
          <p14:tracePt t="308133" x="7408863" y="4435475"/>
          <p14:tracePt t="308163" x="6956425" y="4435475"/>
          <p14:tracePt t="308167" x="6778625" y="4435475"/>
          <p14:tracePt t="308195" x="6326188" y="4435475"/>
          <p14:tracePt t="308199" x="6208713" y="4435475"/>
          <p14:tracePt t="308229" x="5835650" y="4435475"/>
          <p14:tracePt t="308262" x="5735638" y="4475163"/>
          <p14:tracePt t="308295" x="5680075" y="4492625"/>
          <p14:tracePt t="308328" x="5607050" y="4592638"/>
          <p14:tracePt t="308332" x="5578475" y="4625975"/>
          <p14:tracePt t="308362" x="5500688" y="4681538"/>
          <p14:tracePt t="308395" x="5478463" y="4710113"/>
          <p14:tracePt t="308453" x="5478463" y="4721225"/>
          <p14:tracePt t="308462" x="5478463" y="4737100"/>
          <p14:tracePt t="308495" x="5478463" y="4865688"/>
          <p14:tracePt t="308528" x="5595938" y="5049838"/>
          <p14:tracePt t="308532" x="5646738" y="5067300"/>
          <p14:tracePt t="308561" x="5835650" y="5138738"/>
          <p14:tracePt t="308565" x="5930900" y="5172075"/>
          <p14:tracePt t="308595" x="6337300" y="5262563"/>
          <p14:tracePt t="308599" x="6465888" y="5278438"/>
          <p14:tracePt t="308629" x="6645275" y="5300663"/>
          <p14:tracePt t="308662" x="6818313" y="5300663"/>
          <p14:tracePt t="308695" x="6934200" y="5289550"/>
          <p14:tracePt t="308700" x="6945313" y="5289550"/>
          <p14:tracePt t="308726" x="7029450" y="5278438"/>
          <p14:tracePt t="308760" x="7069138" y="5251450"/>
          <p14:tracePt t="308793" x="7113588" y="5240338"/>
          <p14:tracePt t="308795" x="7124700" y="5222875"/>
          <p14:tracePt t="308827" x="7173913" y="5100638"/>
          <p14:tracePt t="308829" x="7173913" y="5072063"/>
          <p14:tracePt t="308860" x="7275513" y="4949825"/>
          <p14:tracePt t="308893" x="7319963" y="4865688"/>
          <p14:tracePt t="308927" x="7319963" y="4737100"/>
          <p14:tracePt t="308960" x="7308850" y="4581525"/>
          <p14:tracePt t="308993" x="7135813" y="4537075"/>
          <p14:tracePt t="308996" x="7069138" y="4514850"/>
          <p14:tracePt t="309027" x="6750050" y="4497388"/>
          <p14:tracePt t="309060" x="6443663" y="4497388"/>
          <p14:tracePt t="309093" x="6276975" y="4559300"/>
          <p14:tracePt t="309096" x="6203950" y="4592638"/>
          <p14:tracePt t="309130" x="6137275" y="4654550"/>
          <p14:tracePt t="309162" x="6081713" y="4676775"/>
          <p14:tracePt t="309195" x="6070600" y="4692650"/>
          <p14:tracePt t="309229" x="6042025" y="4714875"/>
          <p14:tracePt t="309273" x="6042025" y="4725988"/>
          <p14:tracePt t="309544" x="0" y="0"/>
        </p14:tracePtLst>
        <p14:tracePtLst>
          <p14:tracePt t="310828" x="6805613" y="4213225"/>
          <p14:tracePt t="310839" x="6800850" y="4224338"/>
          <p14:tracePt t="310898" x="6783388" y="4224338"/>
          <p14:tracePt t="310916" x="6772275" y="4224338"/>
          <p14:tracePt t="310930" x="6750050" y="4224338"/>
          <p14:tracePt t="310964" x="6650038" y="4251325"/>
          <p14:tracePt t="310997" x="6421438" y="4302125"/>
          <p14:tracePt t="311003" x="6326188" y="4341813"/>
          <p14:tracePt t="311031" x="6130925" y="4413250"/>
          <p14:tracePt t="311037" x="6042025" y="4430713"/>
          <p14:tracePt t="311043" x="6008688" y="4446588"/>
          <p14:tracePt t="311062" x="5946775" y="4475163"/>
          <p14:tracePt t="311095" x="5897563" y="4503738"/>
          <p14:tracePt t="311098" x="5880100" y="4503738"/>
          <p14:tracePt t="311129" x="5829300" y="4525963"/>
          <p14:tracePt t="311162" x="5773738" y="4552950"/>
          <p14:tracePt t="311195" x="5707063" y="4625975"/>
          <p14:tracePt t="311200" x="5673725" y="4643438"/>
          <p14:tracePt t="311228" x="5640388" y="4665663"/>
          <p14:tracePt t="311232" x="5622925" y="4676775"/>
          <p14:tracePt t="311281" x="5611813" y="4676775"/>
          <p14:tracePt t="311297" x="5584825" y="4692650"/>
          <p14:tracePt t="311328" x="5534025" y="4703763"/>
          <p14:tracePt t="311425" x="5518150" y="4714875"/>
          <p14:tracePt t="311441" x="5507038" y="4732338"/>
          <p14:tracePt t="311462" x="5495925" y="4743450"/>
          <p14:tracePt t="311465" x="5478463" y="4754563"/>
          <p14:tracePt t="311495" x="5456238" y="4781550"/>
          <p14:tracePt t="311528" x="5445125" y="4792663"/>
          <p14:tracePt t="311602" x="5445125" y="4803775"/>
          <p14:tracePt t="311618" x="5445125" y="4821238"/>
          <p14:tracePt t="311634" x="5467350" y="4883150"/>
          <p14:tracePt t="311664" x="5556250" y="4938713"/>
          <p14:tracePt t="311668" x="5584825" y="4954588"/>
          <p14:tracePt t="311698" x="5835650" y="4987925"/>
          <p14:tracePt t="311730" x="6115050" y="5005388"/>
          <p14:tracePt t="311762" x="6399213" y="5005388"/>
          <p14:tracePt t="311795" x="6594475" y="5022850"/>
          <p14:tracePt t="311829" x="6811963" y="5105400"/>
          <p14:tracePt t="311834" x="6862763" y="5122863"/>
          <p14:tracePt t="311861" x="7069138" y="5172075"/>
          <p14:tracePt t="311865" x="7118350" y="5189538"/>
          <p14:tracePt t="311897" x="7353300" y="5240338"/>
          <p14:tracePt t="311908" x="7380288" y="5240338"/>
          <p14:tracePt t="311931" x="7408863" y="5240338"/>
          <p14:tracePt t="311964" x="7497763" y="5211763"/>
          <p14:tracePt t="311970" x="7526338" y="5178425"/>
          <p14:tracePt t="311997" x="7593013" y="5049838"/>
          <p14:tracePt t="312003" x="7621588" y="5033963"/>
          <p14:tracePt t="312008" x="7637463" y="5005388"/>
          <p14:tracePt t="312028" x="7654925" y="4960938"/>
          <p14:tracePt t="312062" x="7654925" y="4894263"/>
          <p14:tracePt t="312066" x="7654925" y="4883150"/>
          <p14:tracePt t="312095" x="7654925" y="4781550"/>
          <p14:tracePt t="312098" x="7654925" y="4737100"/>
          <p14:tracePt t="312128" x="7437438" y="4614863"/>
          <p14:tracePt t="312161" x="7040563" y="4514850"/>
          <p14:tracePt t="312197" x="6723063" y="4497388"/>
          <p14:tracePt t="312203" x="6711950" y="4497388"/>
          <p14:tracePt t="312231" x="6572250" y="4508500"/>
          <p14:tracePt t="312264" x="6465888" y="4614863"/>
          <p14:tracePt t="312271" x="6432550" y="4630738"/>
          <p14:tracePt t="312277" x="6432550" y="4643438"/>
          <p14:tracePt t="312295" x="6403975" y="4703763"/>
          <p14:tracePt t="312329" x="6354763" y="4781550"/>
          <p14:tracePt t="312362" x="6354763" y="4910138"/>
          <p14:tracePt t="312367" x="6354763" y="4938713"/>
          <p14:tracePt t="312395" x="6354763" y="5067300"/>
          <p14:tracePt t="312399" x="6354763" y="5094288"/>
          <p14:tracePt t="312429" x="6359525" y="5229225"/>
          <p14:tracePt t="312463" x="6499225" y="5373688"/>
          <p14:tracePt t="312469" x="6550025" y="5391150"/>
          <p14:tracePt t="312495" x="6656388" y="5402263"/>
          <p14:tracePt t="312528" x="6789738" y="5418138"/>
          <p14:tracePt t="312532" x="6878638" y="5418138"/>
          <p14:tracePt t="312562" x="7024688" y="5435600"/>
          <p14:tracePt t="312566" x="7051675" y="5435600"/>
          <p14:tracePt t="312596" x="7169150" y="5435600"/>
          <p14:tracePt t="312629" x="7219950" y="5402263"/>
          <p14:tracePt t="312662" x="7302500" y="5318125"/>
          <p14:tracePt t="312696" x="7331075" y="5233988"/>
          <p14:tracePt t="312700" x="7331075" y="5207000"/>
          <p14:tracePt t="312728" x="7331075" y="5060950"/>
          <p14:tracePt t="312733" x="7280275" y="4987925"/>
          <p14:tracePt t="312762" x="7202488" y="4899025"/>
          <p14:tracePt t="312765" x="7169150" y="4849813"/>
          <p14:tracePt t="312798" x="6951663" y="4765675"/>
          <p14:tracePt t="312806" x="6878638" y="4748213"/>
          <p14:tracePt t="312830" x="6756400" y="4748213"/>
          <p14:tracePt t="312864" x="6638925" y="4748213"/>
          <p14:tracePt t="312871" x="6623050" y="4748213"/>
          <p14:tracePt t="312877" x="6610350" y="4748213"/>
          <p14:tracePt t="312897" x="6599238" y="4748213"/>
          <p14:tracePt t="313284" x="0" y="0"/>
        </p14:tracePtLst>
        <p14:tracePtLst>
          <p14:tracePt t="313873" x="7610475" y="5473700"/>
          <p14:tracePt t="313895" x="7621588" y="5473700"/>
          <p14:tracePt t="313926" x="7648575" y="5473700"/>
          <p14:tracePt t="313936" x="7659688" y="5473700"/>
          <p14:tracePt t="313963" x="7704138" y="5440363"/>
          <p14:tracePt t="313995" x="7732713" y="5334000"/>
          <p14:tracePt t="313999" x="7732713" y="5289550"/>
          <p14:tracePt t="314029" x="7681913" y="5033963"/>
          <p14:tracePt t="314062" x="7508875" y="4843463"/>
          <p14:tracePt t="314095" x="7346950" y="4732338"/>
          <p14:tracePt t="314128" x="7169150" y="4665663"/>
          <p14:tracePt t="314134" x="7140575" y="4665663"/>
          <p14:tracePt t="314162" x="6934200" y="4630738"/>
          <p14:tracePt t="314166" x="6907213" y="4630738"/>
          <p14:tracePt t="314195" x="6761163" y="4630738"/>
          <p14:tracePt t="314199" x="6672263" y="4630738"/>
          <p14:tracePt t="314229" x="6477000" y="4630738"/>
          <p14:tracePt t="314262" x="6326188" y="4654550"/>
          <p14:tracePt t="314295" x="6248400" y="4710113"/>
          <p14:tracePt t="314329" x="6203950" y="4843463"/>
          <p14:tracePt t="314333" x="6203950" y="4887913"/>
          <p14:tracePt t="314362" x="6203950" y="5033963"/>
          <p14:tracePt t="314366" x="6203950" y="5045075"/>
          <p14:tracePt t="314395" x="6265863" y="5207000"/>
          <p14:tracePt t="314399" x="6299200" y="5240338"/>
          <p14:tracePt t="314430" x="6450013" y="5384800"/>
          <p14:tracePt t="314462" x="6588125" y="5446713"/>
          <p14:tracePt t="314495" x="6723063" y="5473700"/>
          <p14:tracePt t="314529" x="6873875" y="5473700"/>
          <p14:tracePt t="314534" x="6907213" y="5473700"/>
          <p14:tracePt t="314562" x="6973888" y="5468938"/>
          <p14:tracePt t="314566" x="7000875" y="5451475"/>
          <p14:tracePt t="314595" x="7040563" y="5429250"/>
          <p14:tracePt t="314599" x="7058025" y="5413375"/>
          <p14:tracePt t="314630" x="7069138" y="5311775"/>
          <p14:tracePt t="314662" x="7085013" y="5138738"/>
          <p14:tracePt t="314695" x="7085013" y="4983163"/>
          <p14:tracePt t="314728" x="7058025" y="4849813"/>
          <p14:tracePt t="314733" x="7007225" y="4814888"/>
          <p14:tracePt t="314762" x="6851650" y="4692650"/>
          <p14:tracePt t="314766" x="6823075" y="4676775"/>
          <p14:tracePt t="314795" x="6694488" y="4614863"/>
          <p14:tracePt t="314799" x="6645275" y="4597400"/>
          <p14:tracePt t="314829" x="6450013" y="4530725"/>
          <p14:tracePt t="314862" x="6332538" y="4530725"/>
          <p14:tracePt t="314895" x="6232525" y="4530725"/>
          <p14:tracePt t="314900" x="6192838" y="4530725"/>
          <p14:tracePt t="314928" x="6130925" y="4592638"/>
          <p14:tracePt t="314932" x="6119813" y="4619625"/>
          <p14:tracePt t="314962" x="6070600" y="4765675"/>
          <p14:tracePt t="314966" x="6053138" y="4814888"/>
          <p14:tracePt t="314995" x="6053138" y="4999038"/>
          <p14:tracePt t="315000" x="6053138" y="5067300"/>
          <p14:tracePt t="315029" x="6081713" y="5222875"/>
          <p14:tracePt t="315062" x="6203950" y="5311775"/>
          <p14:tracePt t="315095" x="6376988" y="5362575"/>
          <p14:tracePt t="315100" x="6388100" y="5362575"/>
          <p14:tracePt t="315129" x="6494463" y="5362575"/>
          <p14:tracePt t="315132" x="6521450" y="5362575"/>
          <p14:tracePt t="315162" x="6561138" y="5362575"/>
          <p14:tracePt t="315166" x="6572250" y="5373688"/>
          <p14:tracePt t="315205" x="6599238" y="5373688"/>
          <p14:tracePt t="315228" x="6627813" y="5373688"/>
          <p14:tracePt t="315262" x="6694488" y="5351463"/>
          <p14:tracePt t="315266" x="6705600" y="5340350"/>
          <p14:tracePt t="315296" x="6716713" y="5300663"/>
          <p14:tracePt t="315329" x="6716713" y="5251450"/>
          <p14:tracePt t="315362" x="6716713" y="5222875"/>
          <p14:tracePt t="315545" x="0" y="0"/>
        </p14:tracePtLst>
        <p14:tracePtLst>
          <p14:tracePt t="316406" x="8753475" y="4552950"/>
          <p14:tracePt t="316427" x="8713788" y="4541838"/>
          <p14:tracePt t="316436" x="8647113" y="4541838"/>
          <p14:tracePt t="316464" x="8462963" y="4525963"/>
          <p14:tracePt t="316468" x="8369300" y="4525963"/>
          <p14:tracePt t="316473" x="8323263" y="4525963"/>
          <p14:tracePt t="316497" x="7961313" y="4525963"/>
          <p14:tracePt t="316531" x="7364413" y="4525963"/>
          <p14:tracePt t="316538" x="7242175" y="4525963"/>
          <p14:tracePt t="316561" x="6996113" y="4530725"/>
          <p14:tracePt t="316595" x="6745288" y="4552950"/>
          <p14:tracePt t="316628" x="6488113" y="4586288"/>
          <p14:tracePt t="316633" x="6438900" y="4586288"/>
          <p14:tracePt t="316661" x="6259513" y="4586288"/>
          <p14:tracePt t="316665" x="6192838" y="4586288"/>
          <p14:tracePt t="316695" x="5946775" y="4586288"/>
          <p14:tracePt t="316698" x="5919788" y="4586288"/>
          <p14:tracePt t="316728" x="5729288" y="4586288"/>
          <p14:tracePt t="316762" x="5540375" y="4586288"/>
          <p14:tracePt t="316797" x="5389563" y="4586288"/>
          <p14:tracePt t="316802" x="5378450" y="4586288"/>
          <p14:tracePt t="316809" x="5367338" y="4586288"/>
          <p14:tracePt t="316830" x="5327650" y="4586288"/>
          <p14:tracePt t="316864" x="5283200" y="4586288"/>
          <p14:tracePt t="317386" x="5256213" y="4597400"/>
          <p14:tracePt t="317394" x="5243513" y="4597400"/>
          <p14:tracePt t="317403" x="5232400" y="4659313"/>
          <p14:tracePt t="317431" x="5199063" y="4732338"/>
          <p14:tracePt t="317437" x="5199063" y="4743450"/>
          <p14:tracePt t="317464" x="5187950" y="4843463"/>
          <p14:tracePt t="317469" x="5187950" y="4894263"/>
          <p14:tracePt t="317497" x="5172075" y="5027613"/>
          <p14:tracePt t="317507" x="5172075" y="5078413"/>
          <p14:tracePt t="317530" x="5172075" y="5167313"/>
          <p14:tracePt t="317562" x="5172075" y="5245100"/>
          <p14:tracePt t="317595" x="5267325" y="5362575"/>
          <p14:tracePt t="317600" x="5300663" y="5413375"/>
          <p14:tracePt t="317628" x="5372100" y="5484813"/>
          <p14:tracePt t="317633" x="5422900" y="5518150"/>
          <p14:tracePt t="317662" x="5551488" y="5580063"/>
          <p14:tracePt t="317666" x="5567363" y="5597525"/>
          <p14:tracePt t="317695" x="5668963" y="5664200"/>
          <p14:tracePt t="317700" x="5735638" y="5680075"/>
          <p14:tracePt t="317728" x="5975350" y="5753100"/>
          <p14:tracePt t="317762" x="6281738" y="5848350"/>
          <p14:tracePt t="317795" x="6521450" y="5937250"/>
          <p14:tracePt t="317800" x="6554788" y="5988050"/>
          <p14:tracePt t="317828" x="6667500" y="6003925"/>
          <p14:tracePt t="317832" x="6711950" y="6003925"/>
          <p14:tracePt t="317862" x="6840538" y="6037263"/>
          <p14:tracePt t="317866" x="6867525" y="6037263"/>
          <p14:tracePt t="317897" x="7118350" y="6037263"/>
          <p14:tracePt t="317929" x="7291388" y="6037263"/>
          <p14:tracePt t="317962" x="7519988" y="6037263"/>
          <p14:tracePt t="317996" x="7677150" y="5999163"/>
          <p14:tracePt t="318000" x="7688263" y="5988050"/>
          <p14:tracePt t="318028" x="7827963" y="5937250"/>
          <p14:tracePt t="318032" x="7839075" y="5926138"/>
          <p14:tracePt t="318062" x="7943850" y="5886450"/>
          <p14:tracePt t="318066" x="7954963" y="5870575"/>
          <p14:tracePt t="318095" x="8105775" y="5770563"/>
          <p14:tracePt t="318099" x="8178800" y="5691188"/>
          <p14:tracePt t="318129" x="8340725" y="5546725"/>
          <p14:tracePt t="318162" x="8407400" y="5391150"/>
          <p14:tracePt t="318195" x="8440738" y="5211763"/>
          <p14:tracePt t="318228" x="8491538" y="5038725"/>
          <p14:tracePt t="318262" x="8480425" y="4921250"/>
          <p14:tracePt t="318296" x="8369300" y="4792663"/>
          <p14:tracePt t="318328" x="8145463" y="4643438"/>
          <p14:tracePt t="318332" x="8094663" y="4625975"/>
          <p14:tracePt t="318362" x="7932738" y="4592638"/>
          <p14:tracePt t="318367" x="7866063" y="4592638"/>
          <p14:tracePt t="318395" x="7677150" y="4575175"/>
          <p14:tracePt t="318398" x="7610475" y="4575175"/>
          <p14:tracePt t="318430" x="7358063" y="4559300"/>
          <p14:tracePt t="318462" x="6818313" y="4497388"/>
          <p14:tracePt t="318495" x="6332538" y="4497388"/>
          <p14:tracePt t="318528" x="6181725" y="4497388"/>
          <p14:tracePt t="318533" x="6130925" y="4497388"/>
          <p14:tracePt t="318562" x="5924550" y="4508500"/>
          <p14:tracePt t="318567" x="5880100" y="4519613"/>
          <p14:tracePt t="318595" x="5695950" y="4541838"/>
          <p14:tracePt t="318598" x="5629275" y="4541838"/>
          <p14:tracePt t="318629" x="5473700" y="4570413"/>
          <p14:tracePt t="318662" x="5243513" y="4586288"/>
          <p14:tracePt t="318695" x="5072063" y="4586288"/>
          <p14:tracePt t="318728" x="4976813" y="4614863"/>
          <p14:tracePt t="318732" x="4948238" y="4614863"/>
          <p14:tracePt t="318763" x="4814888" y="4681538"/>
          <p14:tracePt t="318767" x="4770438" y="4710113"/>
          <p14:tracePt t="318795" x="4703763" y="4748213"/>
          <p14:tracePt t="318799" x="4675188" y="4765675"/>
          <p14:tracePt t="318829" x="4646613" y="4849813"/>
          <p14:tracePt t="318862" x="4646613" y="5016500"/>
          <p14:tracePt t="318895" x="4792663" y="5229225"/>
          <p14:tracePt t="318928" x="5060950" y="5367338"/>
          <p14:tracePt t="318932" x="5110163" y="5384800"/>
          <p14:tracePt t="318962" x="5322888" y="5473700"/>
          <p14:tracePt t="318966" x="5389563" y="5491163"/>
          <p14:tracePt t="318995" x="5595938" y="5507038"/>
          <p14:tracePt t="318999" x="5684838" y="5507038"/>
          <p14:tracePt t="319028" x="5953125" y="5546725"/>
          <p14:tracePt t="319062" x="6170613" y="5597525"/>
          <p14:tracePt t="319095" x="6450013" y="5646738"/>
          <p14:tracePt t="319129" x="6723063" y="5686425"/>
          <p14:tracePt t="319133" x="6750050" y="5686425"/>
          <p14:tracePt t="319162" x="6856413" y="5686425"/>
          <p14:tracePt t="319165" x="6884988" y="5686425"/>
          <p14:tracePt t="319195" x="6951663" y="5697538"/>
          <p14:tracePt t="319199" x="7000875" y="5697538"/>
          <p14:tracePt t="319229" x="7080250" y="5697538"/>
          <p14:tracePt t="319262" x="7196138" y="5697538"/>
          <p14:tracePt t="319295" x="7386638" y="5713413"/>
          <p14:tracePt t="319329" x="7519988" y="5730875"/>
          <p14:tracePt t="319334" x="7548563" y="5730875"/>
          <p14:tracePt t="319362" x="7693025" y="5730875"/>
          <p14:tracePt t="319365" x="7743825" y="5719763"/>
          <p14:tracePt t="319395" x="7866063" y="5719763"/>
          <p14:tracePt t="319399" x="7916863" y="5702300"/>
          <p14:tracePt t="319429" x="7989888" y="5686425"/>
          <p14:tracePt t="319462" x="8023225" y="5657850"/>
          <p14:tracePt t="319495" x="8094663" y="5630863"/>
          <p14:tracePt t="319528" x="8134350" y="5597525"/>
          <p14:tracePt t="319533" x="8145463" y="5580063"/>
          <p14:tracePt t="320718" x="8156575" y="5580063"/>
          <p14:tracePt t="320750" x="8167688" y="5580063"/>
          <p14:tracePt t="320758" x="8196263" y="5568950"/>
          <p14:tracePt t="320766" x="8212138" y="5557838"/>
          <p14:tracePt t="320795" x="8234363" y="5513388"/>
          <p14:tracePt t="320797" x="8251825" y="5502275"/>
          <p14:tracePt t="320848" x="8262938" y="5491163"/>
          <p14:tracePt t="320863" x="8318500" y="5446713"/>
          <p14:tracePt t="320897" x="8356600" y="5367338"/>
          <p14:tracePt t="320930" x="8396288" y="5300663"/>
          <p14:tracePt t="320936" x="8413750" y="5251450"/>
          <p14:tracePt t="320964" x="8474075" y="5172075"/>
          <p14:tracePt t="320970" x="8491538" y="5145088"/>
          <p14:tracePt t="320976" x="8502650" y="5133975"/>
          <p14:tracePt t="320997" x="8502650" y="5060950"/>
          <p14:tracePt t="321030" x="8518525" y="4976813"/>
          <p14:tracePt t="321064" x="8518525" y="4927600"/>
          <p14:tracePt t="321071" x="8518525" y="4916488"/>
          <p14:tracePt t="321077" x="8518525" y="4905375"/>
          <p14:tracePt t="321102" x="8518525" y="4876800"/>
          <p14:tracePt t="321128" x="8391525" y="4810125"/>
          <p14:tracePt t="321132" x="8345488" y="4810125"/>
          <p14:tracePt t="321162" x="8201025" y="4759325"/>
          <p14:tracePt t="321166" x="8167688" y="4748213"/>
          <p14:tracePt t="321196" x="8016875" y="4714875"/>
          <p14:tracePt t="321228" x="7759700" y="4681538"/>
          <p14:tracePt t="321262" x="7470775" y="4681538"/>
          <p14:tracePt t="321295" x="7313613" y="4681538"/>
          <p14:tracePt t="321329" x="7219950" y="4681538"/>
          <p14:tracePt t="321361" x="7046913" y="4681538"/>
          <p14:tracePt t="321395" x="6772275" y="4681538"/>
          <p14:tracePt t="321428" x="6381750" y="4681538"/>
          <p14:tracePt t="321432" x="6288088" y="4681538"/>
          <p14:tracePt t="321463" x="5953125" y="4681538"/>
          <p14:tracePt t="321466" x="5924550" y="4681538"/>
          <p14:tracePt t="321495" x="5853113" y="4681538"/>
          <p14:tracePt t="321499" x="5842000" y="4681538"/>
          <p14:tracePt t="321529" x="5724525" y="4703763"/>
          <p14:tracePt t="321562" x="5573713" y="4843463"/>
          <p14:tracePt t="321595" x="5500688" y="4876800"/>
          <p14:tracePt t="321632" x="5451475" y="4894263"/>
          <p14:tracePt t="321662" x="5438775" y="4905375"/>
          <p14:tracePt t="321666" x="5438775" y="4932363"/>
          <p14:tracePt t="321695" x="5422900" y="5038725"/>
          <p14:tracePt t="321699" x="5422900" y="5067300"/>
          <p14:tracePt t="321731" x="5422900" y="5160963"/>
          <p14:tracePt t="321738" x="5467350" y="5195888"/>
          <p14:tracePt t="321745" x="5478463" y="5211763"/>
          <p14:tracePt t="321764" x="5518150" y="5233988"/>
          <p14:tracePt t="321769" x="5534025" y="5233988"/>
          <p14:tracePt t="321797" x="5668963" y="5251450"/>
          <p14:tracePt t="321802" x="5735638" y="5251450"/>
          <p14:tracePt t="321830" x="5924550" y="5300663"/>
          <p14:tracePt t="321837" x="5997575" y="5340350"/>
          <p14:tracePt t="321843" x="6048375" y="5340350"/>
          <p14:tracePt t="321863" x="6208713" y="5373688"/>
          <p14:tracePt t="321868" x="6303963" y="5395913"/>
          <p14:tracePt t="321897" x="6572250" y="5413375"/>
          <p14:tracePt t="321931" x="6610350" y="5413375"/>
          <p14:tracePt t="322260" x="6627813" y="5413375"/>
          <p14:tracePt t="322268" x="6638925" y="5413375"/>
          <p14:tracePt t="322293" x="0" y="0"/>
        </p14:tracePtLst>
        <p14:tracePtLst>
          <p14:tracePt t="324800" x="6281738" y="4441825"/>
          <p14:tracePt t="324854" x="6281738" y="4446588"/>
          <p14:tracePt t="324864" x="6281738" y="4464050"/>
          <p14:tracePt t="324897" x="6281738" y="4614863"/>
          <p14:tracePt t="324902" x="6281738" y="4643438"/>
          <p14:tracePt t="324909" x="6281738" y="4687888"/>
          <p14:tracePt t="324928" x="6315075" y="4770438"/>
          <p14:tracePt t="324961" x="6376988" y="4887913"/>
          <p14:tracePt t="324965" x="6376988" y="4916488"/>
          <p14:tracePt t="324994" x="6403975" y="4972050"/>
          <p14:tracePt t="324998" x="6403975" y="4983163"/>
          <p14:tracePt t="325029" x="6450013" y="5067300"/>
          <p14:tracePt t="325062" x="6461125" y="5133975"/>
          <p14:tracePt t="325095" x="6461125" y="5172075"/>
          <p14:tracePt t="325129" x="6477000" y="5240338"/>
          <p14:tracePt t="325133" x="6477000" y="5262563"/>
          <p14:tracePt t="325161" x="6488113" y="5334000"/>
          <p14:tracePt t="325165" x="6505575" y="5384800"/>
          <p14:tracePt t="325194" x="6521450" y="5473700"/>
          <p14:tracePt t="325197" x="6521450" y="5502275"/>
          <p14:tracePt t="325229" x="6521450" y="5524500"/>
          <p14:tracePt t="325261" x="6521450" y="5540375"/>
          <p14:tracePt t="325298" x="6521450" y="5551488"/>
          <p14:tracePt t="325304" x="6499225" y="5551488"/>
          <p14:tracePt t="325330" x="6370638" y="5540375"/>
          <p14:tracePt t="325335" x="6281738" y="5502275"/>
          <p14:tracePt t="325364" x="6108700" y="5435600"/>
          <p14:tracePt t="325368" x="6037263" y="5395913"/>
          <p14:tracePt t="325397" x="5829300" y="5278438"/>
          <p14:tracePt t="325407" x="5735638" y="5222875"/>
          <p14:tracePt t="325429" x="5622925" y="5105400"/>
          <p14:tracePt t="325461" x="5573713" y="4999038"/>
          <p14:tracePt t="325495" x="5573713" y="4960938"/>
          <p14:tracePt t="325529" x="5584825" y="4910138"/>
          <p14:tracePt t="325564" x="5791200" y="4910138"/>
          <p14:tracePt t="325569" x="5835650" y="4910138"/>
          <p14:tracePt t="325597" x="6092825" y="4954588"/>
          <p14:tracePt t="325631" x="6237288" y="5111750"/>
          <p14:tracePt t="325638" x="6254750" y="5138738"/>
          <p14:tracePt t="325664" x="6254750" y="5211763"/>
          <p14:tracePt t="325669" x="6254750" y="5222875"/>
          <p14:tracePt t="325679" x="6254750" y="5251450"/>
          <p14:tracePt t="325695" x="6254750" y="5273675"/>
          <p14:tracePt t="325728" x="6254750" y="5329238"/>
          <p14:tracePt t="326548" x="0" y="0"/>
        </p14:tracePtLst>
        <p14:tracePtLst>
          <p14:tracePt t="328061" x="6772275" y="4302125"/>
          <p14:tracePt t="328067" x="6678613" y="4275138"/>
          <p14:tracePt t="328074" x="6661150" y="4257675"/>
          <p14:tracePt t="328084" x="6650038" y="4246563"/>
          <p14:tracePt t="328097" x="6638925" y="4246563"/>
          <p14:tracePt t="328131" x="6572250" y="4246563"/>
          <p14:tracePt t="328164" x="6427788" y="4246563"/>
          <p14:tracePt t="328169" x="6399213" y="4246563"/>
          <p14:tracePt t="328178" x="6310313" y="4246563"/>
          <p14:tracePt t="328195" x="6270625" y="4246563"/>
          <p14:tracePt t="328229" x="6081713" y="4246563"/>
          <p14:tracePt t="328262" x="5813425" y="4246563"/>
          <p14:tracePt t="328266" x="5762625" y="4246563"/>
          <p14:tracePt t="328295" x="5578475" y="4257675"/>
          <p14:tracePt t="328299" x="5551488" y="4275138"/>
          <p14:tracePt t="328329" x="5456238" y="4286250"/>
          <p14:tracePt t="328362" x="5411788" y="4302125"/>
          <p14:tracePt t="328395" x="5249863" y="4397375"/>
          <p14:tracePt t="328400" x="5238750" y="4446588"/>
          <p14:tracePt t="328428" x="5160963" y="4503738"/>
          <p14:tracePt t="328432" x="5132388" y="4530725"/>
          <p14:tracePt t="328462" x="5087938" y="4619625"/>
          <p14:tracePt t="328465" x="5076825" y="4648200"/>
          <p14:tracePt t="328496" x="5032375" y="4676775"/>
          <p14:tracePt t="328499" x="5032375" y="4687888"/>
          <p14:tracePt t="328529" x="5010150" y="4754563"/>
          <p14:tracePt t="328562" x="4981575" y="4821238"/>
          <p14:tracePt t="328597" x="4954588" y="4872038"/>
          <p14:tracePt t="328628" x="4954588" y="4954588"/>
          <p14:tracePt t="328633" x="4954588" y="4965700"/>
          <p14:tracePt t="328662" x="4954588" y="5016500"/>
          <p14:tracePt t="328666" x="4954588" y="5045075"/>
          <p14:tracePt t="328696" x="4954588" y="5218113"/>
          <p14:tracePt t="328730" x="5105400" y="5402263"/>
          <p14:tracePt t="328764" x="5187950" y="5473700"/>
          <p14:tracePt t="328771" x="5205413" y="5484813"/>
          <p14:tracePt t="328798" x="5256213" y="5524500"/>
          <p14:tracePt t="328803" x="5289550" y="5540375"/>
          <p14:tracePt t="328830" x="5473700" y="5608638"/>
          <p14:tracePt t="328836" x="5522913" y="5624513"/>
          <p14:tracePt t="328863" x="5691188" y="5657850"/>
          <p14:tracePt t="328870" x="5784850" y="5697538"/>
          <p14:tracePt t="328876" x="5853113" y="5697538"/>
          <p14:tracePt t="328897" x="6030913" y="5697538"/>
          <p14:tracePt t="328931" x="6332538" y="5748338"/>
          <p14:tracePt t="328937" x="6359525" y="5748338"/>
          <p14:tracePt t="328964" x="6510338" y="5797550"/>
          <p14:tracePt t="328971" x="6538913" y="5797550"/>
          <p14:tracePt t="328997" x="6683375" y="5830888"/>
          <p14:tracePt t="329003" x="6694488" y="5830888"/>
          <p14:tracePt t="329030" x="6767513" y="5842000"/>
          <p14:tracePt t="329036" x="6794500" y="5859463"/>
          <p14:tracePt t="329064" x="6900863" y="5870575"/>
          <p14:tracePt t="329070" x="6951663" y="5886450"/>
          <p14:tracePt t="329076" x="6978650" y="5886450"/>
          <p14:tracePt t="329097" x="7208838" y="5926138"/>
          <p14:tracePt t="329130" x="7404100" y="5943600"/>
          <p14:tracePt t="329163" x="7515225" y="5943600"/>
          <p14:tracePt t="329169" x="7542213" y="5943600"/>
          <p14:tracePt t="329197" x="7759700" y="5999163"/>
          <p14:tracePt t="329202" x="7827963" y="5999163"/>
          <p14:tracePt t="329230" x="8128000" y="6015038"/>
          <p14:tracePt t="329236" x="8223250" y="6015038"/>
          <p14:tracePt t="329267" x="8496300" y="6015038"/>
          <p14:tracePt t="329273" x="8540750" y="6015038"/>
          <p14:tracePt t="329346" x="8558213" y="6015038"/>
          <p14:tracePt t="329354" x="8586788" y="6015038"/>
          <p14:tracePt t="329364" x="8613775" y="6015038"/>
          <p14:tracePt t="329395" x="8709025" y="6015038"/>
          <p14:tracePt t="329428" x="8848725" y="5948363"/>
          <p14:tracePt t="329432" x="8875713" y="5915025"/>
          <p14:tracePt t="329463" x="9015413" y="5815013"/>
          <p14:tracePt t="329466" x="9043988" y="5781675"/>
          <p14:tracePt t="329689" x="9104313" y="4603750"/>
          <p14:tracePt t="329697" x="9093200" y="4592638"/>
          <p14:tracePt t="329727" x="8809038" y="4486275"/>
          <p14:tracePt t="329760" x="8709025" y="4452938"/>
          <p14:tracePt t="329797" x="8609013" y="4424363"/>
          <p14:tracePt t="329802" x="8580438" y="4424363"/>
          <p14:tracePt t="329812" x="8513763" y="4408488"/>
          <p14:tracePt t="329820" x="8440738" y="4391025"/>
          <p14:tracePt t="329828" x="8374063" y="4375150"/>
          <p14:tracePt t="329861" x="8094663" y="4357688"/>
          <p14:tracePt t="329865" x="8027988" y="4357688"/>
          <p14:tracePt t="329895" x="7666038" y="4335463"/>
          <p14:tracePt t="329898" x="7515225" y="4335463"/>
          <p14:tracePt t="329927" x="6996113" y="4313238"/>
          <p14:tracePt t="329963" x="6805613" y="4313238"/>
          <p14:tracePt t="329996" x="6656388" y="4313238"/>
          <p14:tracePt t="330001" x="6627813" y="4313238"/>
          <p14:tracePt t="330030" x="6521450" y="4313238"/>
          <p14:tracePt t="330062" x="6370638" y="4313238"/>
          <p14:tracePt t="330096" x="6137275" y="4324350"/>
          <p14:tracePt t="330101" x="6108700" y="4324350"/>
          <p14:tracePt t="330129" x="6037263" y="4368800"/>
          <p14:tracePt t="330135" x="6002338" y="4386263"/>
          <p14:tracePt t="330163" x="5953125" y="4408488"/>
          <p14:tracePt t="330167" x="5886450" y="4408488"/>
          <p14:tracePt t="330173" x="5818188" y="4430713"/>
          <p14:tracePt t="330197" x="5646738" y="4497388"/>
          <p14:tracePt t="330231" x="5389563" y="4592638"/>
          <p14:tracePt t="330262" x="5227638" y="4670425"/>
          <p14:tracePt t="330296" x="5143500" y="4725988"/>
          <p14:tracePt t="330301" x="5132388" y="4725988"/>
          <p14:tracePt t="330330" x="5105400" y="4765675"/>
          <p14:tracePt t="330335" x="5094288" y="4776788"/>
          <p14:tracePt t="330362" x="5076825" y="4899025"/>
          <p14:tracePt t="330367" x="5076825" y="4965700"/>
          <p14:tracePt t="330396" x="5076825" y="5178425"/>
          <p14:tracePt t="330431" x="5187950" y="5284788"/>
          <p14:tracePt t="330463" x="5367338" y="5380038"/>
          <p14:tracePt t="330497" x="5657850" y="5473700"/>
          <p14:tracePt t="330504" x="5707063" y="5491163"/>
          <p14:tracePt t="330530" x="5935663" y="5540375"/>
          <p14:tracePt t="330535" x="5986463" y="5557838"/>
          <p14:tracePt t="330564" x="6148388" y="5591175"/>
          <p14:tracePt t="330569" x="6181725" y="5608638"/>
          <p14:tracePt t="330598" x="6392863" y="5641975"/>
          <p14:tracePt t="330605" x="6438900" y="5641975"/>
          <p14:tracePt t="330630" x="6510338" y="5653088"/>
          <p14:tracePt t="330664" x="6723063" y="5653088"/>
          <p14:tracePt t="330670" x="6772275" y="5653088"/>
          <p14:tracePt t="330697" x="6896100" y="5675313"/>
          <p14:tracePt t="330728" x="6951663" y="5686425"/>
          <p14:tracePt t="330762" x="7018338" y="5686425"/>
          <p14:tracePt t="330766" x="7029450" y="5713413"/>
          <p14:tracePt t="330797" x="7202488" y="5713413"/>
          <p14:tracePt t="330830" x="7375525" y="5702300"/>
          <p14:tracePt t="330838" x="7419975" y="5702300"/>
          <p14:tracePt t="330864" x="7508875" y="5657850"/>
          <p14:tracePt t="330869" x="7559675" y="5641975"/>
          <p14:tracePt t="330878" x="7586663" y="5641975"/>
          <p14:tracePt t="330895" x="7688263" y="5608638"/>
          <p14:tracePt t="330929" x="7866063" y="5507038"/>
          <p14:tracePt t="330962" x="7989888" y="5318125"/>
          <p14:tracePt t="330966" x="8023225" y="5267325"/>
          <p14:tracePt t="330995" x="8050213" y="5218113"/>
          <p14:tracePt t="331000" x="8067675" y="5183188"/>
          <p14:tracePt t="331029" x="8094663" y="5067300"/>
          <p14:tracePt t="331062" x="8167688" y="4810125"/>
          <p14:tracePt t="331098" x="8167688" y="4732338"/>
          <p14:tracePt t="331104" x="8167688" y="4714875"/>
          <p14:tracePt t="331110" x="8167688" y="4703763"/>
          <p14:tracePt t="331128" x="8167688" y="4681538"/>
          <p14:tracePt t="331162" x="8145463" y="4608513"/>
          <p14:tracePt t="331165" x="8116888" y="4581525"/>
          <p14:tracePt t="331196" x="8016875" y="4541838"/>
          <p14:tracePt t="331228" x="7766050" y="4470400"/>
          <p14:tracePt t="331261" x="7504113" y="4413250"/>
          <p14:tracePt t="331295" x="7246938" y="4364038"/>
          <p14:tracePt t="331300" x="7151688" y="4346575"/>
          <p14:tracePt t="331328" x="6929438" y="4346575"/>
          <p14:tracePt t="331332" x="6840538" y="4346575"/>
          <p14:tracePt t="331362" x="6532563" y="4346575"/>
          <p14:tracePt t="331366" x="6438900" y="4346575"/>
          <p14:tracePt t="331397" x="6243638" y="4346575"/>
          <p14:tracePt t="331431" x="6103938" y="4386263"/>
          <p14:tracePt t="331464" x="6002338" y="4441825"/>
          <p14:tracePt t="331471" x="5991225" y="4441825"/>
          <p14:tracePt t="331477" x="5964238" y="4459288"/>
          <p14:tracePt t="331495" x="5880100" y="4508500"/>
          <p14:tracePt t="331528" x="5740400" y="4603750"/>
          <p14:tracePt t="331533" x="5729288" y="4614863"/>
          <p14:tracePt t="331562" x="5651500" y="4703763"/>
          <p14:tracePt t="331566" x="5640388" y="4714875"/>
          <p14:tracePt t="331595" x="5556250" y="4787900"/>
          <p14:tracePt t="331598" x="5545138" y="4799013"/>
          <p14:tracePt t="331629" x="5518150" y="4827588"/>
          <p14:tracePt t="331662" x="5489575" y="4905375"/>
          <p14:tracePt t="331695" x="5462588" y="4972050"/>
          <p14:tracePt t="331728" x="5434013" y="5038725"/>
          <p14:tracePt t="331732" x="5434013" y="5049838"/>
          <p14:tracePt t="331762" x="5434013" y="5094288"/>
          <p14:tracePt t="331767" x="5434013" y="5105400"/>
          <p14:tracePt t="331795" x="5462588" y="5178425"/>
          <p14:tracePt t="331798" x="5473700" y="5211763"/>
          <p14:tracePt t="331829" x="5545138" y="5289550"/>
          <p14:tracePt t="331862" x="5668963" y="5413375"/>
          <p14:tracePt t="331895" x="5824538" y="5446713"/>
          <p14:tracePt t="331900" x="5891213" y="5462588"/>
          <p14:tracePt t="331928" x="6059488" y="5495925"/>
          <p14:tracePt t="331933" x="6126163" y="5513388"/>
          <p14:tracePt t="331962" x="6310313" y="5529263"/>
          <p14:tracePt t="331966" x="6376988" y="5546725"/>
          <p14:tracePt t="331997" x="6672263" y="5564188"/>
          <p14:tracePt t="332031" x="6867525" y="5580063"/>
          <p14:tracePt t="332065" x="6945313" y="5580063"/>
          <p14:tracePt t="332071" x="6973888" y="5580063"/>
          <p14:tracePt t="332077" x="7000875" y="5580063"/>
          <p14:tracePt t="332095" x="7096125" y="5580063"/>
          <p14:tracePt t="332128" x="7375525" y="5597525"/>
          <p14:tracePt t="332133" x="7404100" y="5597525"/>
          <p14:tracePt t="332163" x="7442200" y="5597525"/>
          <p14:tracePt t="332167" x="7470775" y="5597525"/>
          <p14:tracePt t="332195" x="7481888" y="5597525"/>
          <p14:tracePt t="332229" x="7526338" y="5597525"/>
          <p14:tracePt t="332262" x="7610475" y="5586413"/>
          <p14:tracePt t="332295" x="7632700" y="5586413"/>
          <p14:tracePt t="332391" x="7648575" y="5586413"/>
          <p14:tracePt t="332398" x="7659688" y="5575300"/>
          <p14:tracePt t="332430" x="7854950" y="5473700"/>
          <p14:tracePt t="332437" x="7905750" y="5440363"/>
          <p14:tracePt t="332464" x="8039100" y="5340350"/>
          <p14:tracePt t="332470" x="8072438" y="5311775"/>
          <p14:tracePt t="332498" x="8145463" y="5240338"/>
          <p14:tracePt t="332503" x="8174038" y="5222875"/>
          <p14:tracePt t="332510" x="8207375" y="5189538"/>
          <p14:tracePt t="332530" x="8234363" y="5116513"/>
          <p14:tracePt t="332561" x="8274050" y="4954588"/>
          <p14:tracePt t="332564" x="8274050" y="4910138"/>
          <p14:tracePt t="332598" x="8274050" y="4759325"/>
          <p14:tracePt t="332631" x="8094663" y="4625975"/>
          <p14:tracePt t="332638" x="8083550" y="4625975"/>
          <p14:tracePt t="332664" x="7916863" y="4541838"/>
          <p14:tracePt t="332669" x="7888288" y="4541838"/>
          <p14:tracePt t="332697" x="7704138" y="4514850"/>
          <p14:tracePt t="332702" x="7654925" y="4514850"/>
          <p14:tracePt t="332709" x="7626350" y="4497388"/>
          <p14:tracePt t="332730" x="7548563" y="4497388"/>
          <p14:tracePt t="332736" x="7519988" y="4481513"/>
          <p14:tracePt t="332764" x="7415213" y="4481513"/>
          <p14:tracePt t="332770" x="7364413" y="4481513"/>
          <p14:tracePt t="332775" x="7297738" y="4481513"/>
          <p14:tracePt t="332797" x="7173913" y="4481513"/>
          <p14:tracePt t="332828" x="6907213" y="4481513"/>
          <p14:tracePt t="332861" x="6638925" y="4481513"/>
          <p14:tracePt t="332897" x="6483350" y="4481513"/>
          <p14:tracePt t="332902" x="6454775" y="4481513"/>
          <p14:tracePt t="332909" x="6410325" y="4481513"/>
          <p14:tracePt t="332931" x="6270625" y="4481513"/>
          <p14:tracePt t="332936" x="6226175" y="4481513"/>
          <p14:tracePt t="332964" x="6024563" y="4481513"/>
          <p14:tracePt t="332969" x="5957888" y="4481513"/>
          <p14:tracePt t="332975" x="5946775" y="4481513"/>
          <p14:tracePt t="332997" x="5853113" y="4481513"/>
          <p14:tracePt t="333002" x="5807075" y="4492625"/>
          <p14:tracePt t="333011" x="5791200" y="4492625"/>
          <p14:tracePt t="333031" x="5751513" y="4537075"/>
          <p14:tracePt t="333036" x="5740400" y="4548188"/>
          <p14:tracePt t="333064" x="5668963" y="4603750"/>
          <p14:tracePt t="333069" x="5657850" y="4614863"/>
          <p14:tracePt t="333074" x="5657850" y="4630738"/>
          <p14:tracePt t="333098" x="5629275" y="4699000"/>
          <p14:tracePt t="333105" x="5629275" y="4725988"/>
          <p14:tracePt t="333131" x="5611813" y="4832350"/>
          <p14:tracePt t="333164" x="5595938" y="4932363"/>
          <p14:tracePt t="333169" x="5595938" y="4960938"/>
          <p14:tracePt t="333197" x="5595938" y="5027613"/>
          <p14:tracePt t="333204" x="5595938" y="5072063"/>
          <p14:tracePt t="333209" x="5595938" y="5100638"/>
          <p14:tracePt t="333230" x="5595938" y="5127625"/>
          <p14:tracePt t="333234" x="5595938" y="5156200"/>
          <p14:tracePt t="333264" x="5646738" y="5207000"/>
          <p14:tracePt t="333269" x="5657850" y="5222875"/>
          <p14:tracePt t="333274" x="5684838" y="5233988"/>
          <p14:tracePt t="333297" x="5751513" y="5262563"/>
          <p14:tracePt t="333610" x="5762625" y="5262563"/>
          <p14:tracePt t="333673" x="0" y="0"/>
        </p14:tracePtLst>
        <p14:tracePtLst>
          <p14:tracePt t="335317" x="6103938" y="4357688"/>
          <p14:tracePt t="335371" x="6108700" y="4346575"/>
          <p14:tracePt t="335379" x="6126163" y="4346575"/>
          <p14:tracePt t="335397" x="6237288" y="4346575"/>
          <p14:tracePt t="335430" x="6465888" y="4346575"/>
          <p14:tracePt t="335436" x="6561138" y="4357688"/>
          <p14:tracePt t="335442" x="6627813" y="4357688"/>
          <p14:tracePt t="335461" x="6683375" y="4357688"/>
          <p14:tracePt t="335464" x="6734175" y="4375150"/>
          <p14:tracePt t="335494" x="6745288" y="4375150"/>
          <p14:tracePt t="335560" x="6738938" y="4375150"/>
          <p14:tracePt t="335577" x="6694488" y="4375150"/>
          <p14:tracePt t="335595" x="6538913" y="4375150"/>
          <p14:tracePt t="335632" x="6326188" y="4408488"/>
          <p14:tracePt t="335638" x="6299200" y="4424363"/>
          <p14:tracePt t="335786" x="6265863" y="4435475"/>
          <p14:tracePt t="335795" x="6276975" y="4452938"/>
          <p14:tracePt t="335805" x="6288088" y="4464050"/>
          <p14:tracePt t="335828" x="6365875" y="4492625"/>
          <p14:tracePt t="335861" x="6403975" y="4508500"/>
          <p14:tracePt t="335929" x="0" y="0"/>
        </p14:tracePtLst>
        <p14:tracePtLst>
          <p14:tracePt t="337545" x="6583363" y="4062413"/>
          <p14:tracePt t="337599" x="6583363" y="4102100"/>
          <p14:tracePt t="337607" x="6583363" y="4168775"/>
          <p14:tracePt t="337631" x="6583363" y="4313238"/>
          <p14:tracePt t="337665" x="6583363" y="4608513"/>
          <p14:tracePt t="337670" x="6583363" y="4676775"/>
          <p14:tracePt t="337697" x="6583363" y="4776788"/>
          <p14:tracePt t="337702" x="6583363" y="4843463"/>
          <p14:tracePt t="337730" x="6583363" y="4883150"/>
          <p14:tracePt t="337737" x="6583363" y="4894263"/>
          <p14:tracePt t="337743" x="6583363" y="4910138"/>
          <p14:tracePt t="337762" x="6583363" y="4949825"/>
          <p14:tracePt t="337765" x="6583363" y="4976813"/>
          <p14:tracePt t="337795" x="6583363" y="5045075"/>
          <p14:tracePt t="337799" x="6599238" y="5072063"/>
          <p14:tracePt t="337829" x="6599238" y="5122863"/>
          <p14:tracePt t="338348" x="0" y="0"/>
        </p14:tracePtLst>
        <p14:tracePtLst>
          <p14:tracePt t="339168" x="6678613" y="5211763"/>
          <p14:tracePt t="339255" x="6694488" y="5222875"/>
          <p14:tracePt t="339263" x="6716713" y="5222875"/>
          <p14:tracePt t="339297" x="6934200" y="5211763"/>
          <p14:tracePt t="339303" x="7035800" y="5172075"/>
          <p14:tracePt t="339309" x="7102475" y="5172075"/>
          <p14:tracePt t="339330" x="7242175" y="5138738"/>
          <p14:tracePt t="339336" x="7291388" y="5138738"/>
          <p14:tracePt t="339364" x="7346950" y="5105400"/>
          <p14:tracePt t="339371" x="7375525" y="5089525"/>
          <p14:tracePt t="339375" x="7391400" y="5060950"/>
          <p14:tracePt t="339395" x="7391400" y="5022850"/>
          <p14:tracePt t="339398" x="7391400" y="4994275"/>
          <p14:tracePt t="339429" x="7335838" y="4872038"/>
          <p14:tracePt t="339462" x="7080250" y="4799013"/>
          <p14:tracePt t="339496" x="6794500" y="4743450"/>
          <p14:tracePt t="339528" x="6723063" y="4743450"/>
          <p14:tracePt t="339565" x="6700838" y="4743450"/>
          <p14:tracePt t="339597" x="6661150" y="4743450"/>
          <p14:tracePt t="339603" x="6645275" y="4743450"/>
          <p14:tracePt t="339630" x="6605588" y="4792663"/>
          <p14:tracePt t="339636" x="6605588" y="4803775"/>
          <p14:tracePt t="339663" x="6594475" y="4876800"/>
          <p14:tracePt t="339670" x="6594475" y="4916488"/>
          <p14:tracePt t="339676" x="6594475" y="4932363"/>
          <p14:tracePt t="339697" x="6616700" y="4999038"/>
          <p14:tracePt t="339731" x="6750050" y="5045075"/>
          <p14:tracePt t="339737" x="6794500" y="5045075"/>
          <p14:tracePt t="339764" x="6900863" y="5060950"/>
          <p14:tracePt t="339797" x="6911975" y="5060950"/>
          <p14:tracePt t="339834" x="6929438" y="5060950"/>
          <p14:tracePt t="339864" x="6951663" y="5056188"/>
          <p14:tracePt t="339869" x="6951663" y="5027613"/>
          <p14:tracePt t="339875" x="6951663" y="5016500"/>
          <p14:tracePt t="339898" x="6951663" y="4910138"/>
          <p14:tracePt t="339931" x="6789738" y="4792663"/>
          <p14:tracePt t="339938" x="6761163" y="4792663"/>
          <p14:tracePt t="339965" x="6634163" y="4759325"/>
          <p14:tracePt t="339971" x="6623050" y="4759325"/>
          <p14:tracePt t="339997" x="6554788" y="4759325"/>
          <p14:tracePt t="340002" x="6538913" y="4759325"/>
          <p14:tracePt t="340030" x="6505575" y="4759325"/>
          <p14:tracePt t="340066" x="6477000" y="4765675"/>
          <p14:tracePt t="340099" x="6477000" y="4776788"/>
          <p14:tracePt t="340344" x="0" y="0"/>
        </p14:tracePtLst>
        <p14:tracePtLst>
          <p14:tracePt t="340805" x="6510338" y="4999038"/>
          <p14:tracePt t="340811" x="6550025" y="5011738"/>
          <p14:tracePt t="340822" x="6565900" y="5038725"/>
          <p14:tracePt t="340833" x="6588125" y="5067300"/>
          <p14:tracePt t="340864" x="6634163" y="5067300"/>
          <p14:tracePt t="340870" x="6661150" y="5078413"/>
          <p14:tracePt t="340875" x="6723063" y="5078413"/>
          <p14:tracePt t="340898" x="6929438" y="5100638"/>
          <p14:tracePt t="340932" x="7269163" y="5156200"/>
          <p14:tracePt t="340937" x="7297738" y="5156200"/>
          <p14:tracePt t="340964" x="7426325" y="5172075"/>
          <p14:tracePt t="340969" x="7437438" y="5172075"/>
          <p14:tracePt t="340997" x="7459663" y="5172075"/>
          <p14:tracePt t="341002" x="7475538" y="5172075"/>
          <p14:tracePt t="341031" x="7486650" y="5111750"/>
          <p14:tracePt t="341035" x="7486650" y="5067300"/>
          <p14:tracePt t="341041" x="7486650" y="5038725"/>
          <p14:tracePt t="341064" x="7486650" y="4983163"/>
          <p14:tracePt t="341069" x="7437438" y="4910138"/>
          <p14:tracePt t="341097" x="7213600" y="4787900"/>
          <p14:tracePt t="341105" x="7146925" y="4770438"/>
          <p14:tracePt t="341130" x="6951663" y="4714875"/>
          <p14:tracePt t="341137" x="6856413" y="4699000"/>
          <p14:tracePt t="341164" x="6711950" y="4681538"/>
          <p14:tracePt t="341169" x="6700838" y="4681538"/>
          <p14:tracePt t="341197" x="6650038" y="4681538"/>
          <p14:tracePt t="341203" x="6634163" y="4681538"/>
          <p14:tracePt t="341209" x="6623050" y="4681538"/>
          <p14:tracePt t="341231" x="6550025" y="4687888"/>
          <p14:tracePt t="341235" x="6538913" y="4703763"/>
          <p14:tracePt t="341264" x="6450013" y="4792663"/>
          <p14:tracePt t="341269" x="6432550" y="4821238"/>
          <p14:tracePt t="341274" x="6432550" y="4872038"/>
          <p14:tracePt t="341297" x="6432550" y="4954588"/>
          <p14:tracePt t="341330" x="6432550" y="5005388"/>
          <p14:tracePt t="341364" x="6667500" y="5089525"/>
          <p14:tracePt t="341369" x="6716713" y="5089525"/>
          <p14:tracePt t="341397" x="6896100" y="5089525"/>
          <p14:tracePt t="341404" x="6923088" y="5089525"/>
          <p14:tracePt t="341430" x="6978650" y="5089525"/>
          <p14:tracePt t="341435" x="7007225" y="5089525"/>
          <p14:tracePt t="341464" x="7058025" y="5089525"/>
          <p14:tracePt t="341468" x="7069138" y="5089525"/>
          <p14:tracePt t="341497" x="7140575" y="5089525"/>
          <p14:tracePt t="341507" x="7151688" y="5089525"/>
          <p14:tracePt t="341530" x="7162800" y="5056188"/>
          <p14:tracePt t="341563" x="7162800" y="4921250"/>
          <p14:tracePt t="341569" x="7162800" y="4894263"/>
          <p14:tracePt t="341597" x="7124700" y="4803775"/>
          <p14:tracePt t="341603" x="7073900" y="4754563"/>
          <p14:tracePt t="341630" x="6951663" y="4710113"/>
          <p14:tracePt t="341636" x="6907213" y="4692650"/>
          <p14:tracePt t="341664" x="6756400" y="4659313"/>
          <p14:tracePt t="341669" x="6711950" y="4659313"/>
          <p14:tracePt t="341699" x="6645275" y="4659313"/>
          <p14:tracePt t="341707" x="6616700" y="4659313"/>
          <p14:tracePt t="341731" x="6543675" y="4681538"/>
          <p14:tracePt t="341764" x="6505575" y="4792663"/>
          <p14:tracePt t="341769" x="6505575" y="4843463"/>
          <p14:tracePt t="341798" x="6505575" y="4949825"/>
          <p14:tracePt t="341804" x="6505575" y="4960938"/>
          <p14:tracePt t="341830" x="6505575" y="5027613"/>
          <p14:tracePt t="341836" x="6510338" y="5038725"/>
          <p14:tracePt t="341862" x="6678613" y="5072063"/>
          <p14:tracePt t="341865" x="6738938" y="5072063"/>
          <p14:tracePt t="341897" x="6934200" y="5072063"/>
          <p14:tracePt t="341929" x="7029450" y="5072063"/>
          <p14:tracePt t="341962" x="7085013" y="5038725"/>
          <p14:tracePt t="341996" x="7113588" y="4943475"/>
          <p14:tracePt t="342000" x="7113588" y="4916488"/>
          <p14:tracePt t="342028" x="7113588" y="4832350"/>
          <p14:tracePt t="342032" x="7113588" y="4787900"/>
          <p14:tracePt t="342062" x="6985000" y="4703763"/>
          <p14:tracePt t="342065" x="6889750" y="4687888"/>
          <p14:tracePt t="342095" x="6645275" y="4586288"/>
          <p14:tracePt t="342098" x="6599238" y="4586288"/>
          <p14:tracePt t="342129" x="6461125" y="4570413"/>
          <p14:tracePt t="342162" x="6392863" y="4581525"/>
          <p14:tracePt t="342195" x="6315075" y="4703763"/>
          <p14:tracePt t="342228" x="6288088" y="4832350"/>
          <p14:tracePt t="342233" x="6288088" y="4860925"/>
          <p14:tracePt t="342262" x="6288088" y="4949825"/>
          <p14:tracePt t="342266" x="6288088" y="4960938"/>
          <p14:tracePt t="342295" x="6348413" y="5033963"/>
          <p14:tracePt t="342298" x="6399213" y="5049838"/>
          <p14:tracePt t="342329" x="6616700" y="5067300"/>
          <p14:tracePt t="342362" x="6767513" y="5067300"/>
          <p14:tracePt t="342395" x="6884988" y="5067300"/>
          <p14:tracePt t="342429" x="7024688" y="4960938"/>
          <p14:tracePt t="342432" x="7058025" y="4927600"/>
          <p14:tracePt t="342462" x="7113588" y="4876800"/>
          <p14:tracePt t="342467" x="7113588" y="4849813"/>
          <p14:tracePt t="342495" x="7113588" y="4792663"/>
          <p14:tracePt t="342498" x="7102475" y="4748213"/>
          <p14:tracePt t="342529" x="6940550" y="4670425"/>
          <p14:tracePt t="342562" x="6683375" y="4637088"/>
          <p14:tracePt t="342595" x="6488113" y="4637088"/>
          <p14:tracePt t="342629" x="6421438" y="4637088"/>
          <p14:tracePt t="342662" x="6392863" y="4759325"/>
          <p14:tracePt t="342666" x="6392863" y="4787900"/>
          <p14:tracePt t="342695" x="6392863" y="4894263"/>
          <p14:tracePt t="342699" x="6392863" y="4905375"/>
          <p14:tracePt t="342729" x="6415088" y="4960938"/>
          <p14:tracePt t="342762" x="6472238" y="4983163"/>
          <p14:tracePt t="342830" x="6494463" y="4983163"/>
          <p14:tracePt t="342840" x="6510338" y="4983163"/>
          <p14:tracePt t="342864" x="6521450" y="4983163"/>
          <p14:tracePt t="342956" x="6532563" y="4976813"/>
          <p14:tracePt t="342958" x="0" y="0"/>
        </p14:tracePtLst>
        <p14:tracePtLst>
          <p14:tracePt t="349420" x="6599238" y="4011613"/>
          <p14:tracePt t="349442" x="6599238" y="4033838"/>
          <p14:tracePt t="349464" x="6599238" y="4129088"/>
          <p14:tracePt t="349468" x="6599238" y="4195763"/>
          <p14:tracePt t="349498" x="6599238" y="4446588"/>
          <p14:tracePt t="349507" x="6599238" y="4497388"/>
          <p14:tracePt t="349530" x="6599238" y="4637088"/>
          <p14:tracePt t="349564" x="6599238" y="4759325"/>
          <p14:tracePt t="349570" x="6599238" y="4770438"/>
          <p14:tracePt t="349618" x="6599238" y="4781550"/>
          <p14:tracePt t="350448" x="0" y="0"/>
        </p14:tracePtLst>
        <p14:tracePtLst>
          <p14:tracePt t="364933" x="1444625" y="4564063"/>
          <p14:tracePt t="364970" x="1428750" y="4552950"/>
          <p14:tracePt t="364981" x="1417638" y="4575175"/>
          <p14:tracePt t="364998" x="1417638" y="4619625"/>
          <p14:tracePt t="365004" x="1400175" y="4648200"/>
          <p14:tracePt t="365028" x="1400175" y="4714875"/>
          <p14:tracePt t="365033" x="1400175" y="4743450"/>
          <p14:tracePt t="365062" x="1400175" y="4827588"/>
          <p14:tracePt t="365066" x="1400175" y="4843463"/>
          <p14:tracePt t="365161" x="1389063" y="4843463"/>
          <p14:tracePt t="365178" x="1377950" y="4821238"/>
          <p14:tracePt t="365197" x="1377950" y="4776788"/>
          <p14:tracePt t="365202" x="1377950" y="4748213"/>
          <p14:tracePt t="365230" x="1344613" y="4703763"/>
          <p14:tracePt t="365290" x="1333500" y="4703763"/>
          <p14:tracePt t="365307" x="1333500" y="4714875"/>
          <p14:tracePt t="365330" x="1322388" y="4737100"/>
          <p14:tracePt t="365548" x="0" y="0"/>
        </p14:tracePtLst>
        <p14:tracePtLst>
          <p14:tracePt t="372732" x="6494463" y="4954588"/>
          <p14:tracePt t="372739" x="6494463" y="4972050"/>
          <p14:tracePt t="372754" x="6499225" y="4972050"/>
          <p14:tracePt t="372802" x="6527800" y="4983163"/>
          <p14:tracePt t="372811" x="6538913" y="4983163"/>
          <p14:tracePt t="372831" x="6583363" y="4999038"/>
          <p14:tracePt t="372836" x="6610350" y="5011738"/>
          <p14:tracePt t="372864" x="6694488" y="5011738"/>
          <p14:tracePt t="372868" x="6723063" y="5011738"/>
          <p14:tracePt t="372873" x="6750050" y="5011738"/>
          <p14:tracePt t="372898" x="6856413" y="5011738"/>
          <p14:tracePt t="372931" x="6940550" y="5005388"/>
          <p14:tracePt t="372938" x="6951663" y="5005388"/>
          <p14:tracePt t="372964" x="7018338" y="4976813"/>
          <p14:tracePt t="372997" x="7069138" y="4887913"/>
          <p14:tracePt t="373003" x="7069138" y="4860925"/>
          <p14:tracePt t="373031" x="7069138" y="4792663"/>
          <p14:tracePt t="373036" x="7069138" y="4776788"/>
          <p14:tracePt t="373064" x="7040563" y="4692650"/>
          <p14:tracePt t="373069" x="7007225" y="4643438"/>
          <p14:tracePt t="373073" x="6940550" y="4625975"/>
          <p14:tracePt t="373095" x="6862763" y="4592638"/>
          <p14:tracePt t="373098" x="6789738" y="4575175"/>
          <p14:tracePt t="373128" x="6623050" y="4541838"/>
          <p14:tracePt t="373161" x="6483350" y="4525963"/>
          <p14:tracePt t="373195" x="6461125" y="4525963"/>
          <p14:tracePt t="373228" x="6421438" y="4525963"/>
          <p14:tracePt t="373232" x="6359525" y="4537075"/>
          <p14:tracePt t="373261" x="6310313" y="4552950"/>
          <p14:tracePt t="373265" x="6292850" y="4564063"/>
          <p14:tracePt t="373295" x="6281738" y="4614863"/>
          <p14:tracePt t="373298" x="6281738" y="4643438"/>
          <p14:tracePt t="373328" x="6281738" y="4776788"/>
          <p14:tracePt t="373361" x="6326188" y="4976813"/>
          <p14:tracePt t="373394" x="6588125" y="5083175"/>
          <p14:tracePt t="373428" x="6840538" y="5116513"/>
          <p14:tracePt t="373432" x="6907213" y="5116513"/>
          <p14:tracePt t="373461" x="7029450" y="5116513"/>
          <p14:tracePt t="373465" x="7046913" y="5116513"/>
          <p14:tracePt t="373495" x="7113588" y="5078413"/>
          <p14:tracePt t="373530" x="7140575" y="5038725"/>
          <p14:tracePt t="373561" x="7151688" y="4887913"/>
          <p14:tracePt t="373594" x="7000875" y="4659313"/>
          <p14:tracePt t="373628" x="6834188" y="4519613"/>
          <p14:tracePt t="373632" x="6789738" y="4508500"/>
          <p14:tracePt t="373661" x="6605588" y="4508500"/>
          <p14:tracePt t="373665" x="6577013" y="4508500"/>
          <p14:tracePt t="373695" x="6527800" y="4508500"/>
          <p14:tracePt t="373698" x="6483350" y="4514850"/>
          <p14:tracePt t="373729" x="6392863" y="4637088"/>
          <p14:tracePt t="373762" x="6381750" y="4748213"/>
          <p14:tracePt t="373794" x="6359525" y="4865688"/>
          <p14:tracePt t="373828" x="6494463" y="4954588"/>
          <p14:tracePt t="373833" x="6527800" y="4983163"/>
          <p14:tracePt t="373862" x="6634163" y="5016500"/>
          <p14:tracePt t="373865" x="6645275" y="5016500"/>
          <p14:tracePt t="373894" x="6661150" y="5016500"/>
          <p14:tracePt t="373929" x="6672263" y="5016500"/>
          <p14:tracePt t="373961" x="6694488" y="5016500"/>
          <p14:tracePt t="373994" x="6750050" y="5011738"/>
          <p14:tracePt t="374028" x="6750050" y="4972050"/>
          <p14:tracePt t="374032" x="6750050" y="4954588"/>
          <p14:tracePt t="374061" x="6723063" y="4799013"/>
          <p14:tracePt t="374065" x="6689725" y="4765675"/>
          <p14:tracePt t="374094" x="6561138" y="4699000"/>
          <p14:tracePt t="374099" x="6532563" y="4699000"/>
          <p14:tracePt t="374128" x="6472238" y="4699000"/>
          <p14:tracePt t="374161" x="6403975" y="4699000"/>
          <p14:tracePt t="374194" x="6315075" y="4781550"/>
          <p14:tracePt t="374199" x="6303963" y="4792663"/>
          <p14:tracePt t="374228" x="6303963" y="4894263"/>
          <p14:tracePt t="374261" x="6332538" y="5067300"/>
          <p14:tracePt t="374265" x="6365875" y="5100638"/>
          <p14:tracePt t="374295" x="6477000" y="5195888"/>
          <p14:tracePt t="374299" x="6505575" y="5195888"/>
          <p14:tracePt t="374328" x="6561138" y="5211763"/>
          <p14:tracePt t="374385" x="6572250" y="5211763"/>
          <p14:tracePt t="374395" x="6599238" y="5211763"/>
          <p14:tracePt t="374428" x="6689725" y="5116513"/>
          <p14:tracePt t="374432" x="6689725" y="5100638"/>
          <p14:tracePt t="374461" x="6700838" y="5045075"/>
          <p14:tracePt t="374494" x="6672263" y="4894263"/>
          <p14:tracePt t="374498" x="6645275" y="4860925"/>
          <p14:tracePt t="374528" x="6415088" y="4759325"/>
          <p14:tracePt t="374561" x="6281738" y="4759325"/>
          <p14:tracePt t="374595" x="6203950" y="4776788"/>
          <p14:tracePt t="374628" x="6164263" y="4832350"/>
          <p14:tracePt t="374632" x="6164263" y="4860925"/>
          <p14:tracePt t="374661" x="6164263" y="4965700"/>
          <p14:tracePt t="374665" x="6164263" y="4994275"/>
          <p14:tracePt t="374694" x="6310313" y="5094288"/>
          <p14:tracePt t="374728" x="6472238" y="5156200"/>
          <p14:tracePt t="374732" x="6499225" y="5156200"/>
          <p14:tracePt t="374761" x="6521450" y="5156200"/>
          <p14:tracePt t="374795" x="6550025" y="5122863"/>
          <p14:tracePt t="374798" x="6550025" y="5072063"/>
          <p14:tracePt t="374828" x="6550025" y="4987925"/>
          <p14:tracePt t="374864" x="6550025" y="4954588"/>
          <p14:tracePt t="374870" x="6527800" y="4927600"/>
          <p14:tracePt t="374895" x="6432550" y="4876800"/>
          <p14:tracePt t="374928" x="6332538" y="4860925"/>
          <p14:tracePt t="374932" x="6310313" y="4860925"/>
          <p14:tracePt t="374962" x="6281738" y="4860925"/>
          <p14:tracePt t="374966" x="6254750" y="4860925"/>
          <p14:tracePt t="374995" x="6243638" y="4910138"/>
          <p14:tracePt t="374998" x="6243638" y="4938713"/>
          <p14:tracePt t="375028" x="6354763" y="5083175"/>
          <p14:tracePt t="375061" x="6499225" y="5195888"/>
          <p14:tracePt t="375095" x="6521450" y="5195888"/>
          <p14:tracePt t="375128" x="6521450" y="5105400"/>
          <p14:tracePt t="375133" x="6521450" y="5089525"/>
          <p14:tracePt t="375163" x="6521450" y="5038725"/>
          <p14:tracePt t="375167" x="6516688" y="5027613"/>
          <p14:tracePt t="375195" x="6477000" y="4987925"/>
          <p14:tracePt t="375199" x="6461125" y="4987925"/>
          <p14:tracePt t="375319" x="6450013" y="4987925"/>
          <p14:tracePt t="375334" x="6450013" y="4994275"/>
          <p14:tracePt t="375350" x="6450013" y="5022850"/>
          <p14:tracePt t="375364" x="6450013" y="5033963"/>
          <p14:tracePt t="375368" x="6450013" y="5045075"/>
          <p14:tracePt t="375374" x="6461125" y="5089525"/>
          <p14:tracePt t="375397" x="6499225" y="5105400"/>
          <p14:tracePt t="375432" x="6516688" y="5105400"/>
          <p14:tracePt t="375464" x="6516688" y="5083175"/>
          <p14:tracePt t="375470" x="6516688" y="5072063"/>
          <p14:tracePt t="375495" x="6516688" y="5045075"/>
          <p14:tracePt t="376280" x="6516688" y="5033963"/>
          <p14:tracePt t="376708" x="0" y="0"/>
        </p14:tracePtLst>
        <p14:tracePtLst>
          <p14:tracePt t="377985" x="1004888" y="4792663"/>
          <p14:tracePt t="377995" x="1016000" y="4792663"/>
          <p14:tracePt t="378009" x="1042988" y="4792663"/>
          <p14:tracePt t="378028" x="1071563" y="4792663"/>
          <p14:tracePt t="378062" x="1182688" y="4792663"/>
          <p14:tracePt t="378066" x="1211263" y="4792663"/>
          <p14:tracePt t="378095" x="1271588" y="4792663"/>
          <p14:tracePt t="378129" x="1311275" y="4792663"/>
          <p14:tracePt t="378162" x="1338263" y="4770438"/>
          <p14:tracePt t="378195" x="1338263" y="4732338"/>
          <p14:tracePt t="378228" x="1338263" y="4654550"/>
          <p14:tracePt t="378234" x="1338263" y="4637088"/>
          <p14:tracePt t="378262" x="1338263" y="4586288"/>
          <p14:tracePt t="378266" x="1333500" y="4575175"/>
          <p14:tracePt t="378295" x="1289050" y="4559300"/>
          <p14:tracePt t="378299" x="1277938" y="4559300"/>
          <p14:tracePt t="378330" x="1227138" y="4548188"/>
          <p14:tracePt t="378362" x="1182688" y="4548188"/>
          <p14:tracePt t="378397" x="1104900" y="4548188"/>
          <p14:tracePt t="378403" x="1093788" y="4548188"/>
          <p14:tracePt t="378431" x="1020763" y="4581525"/>
          <p14:tracePt t="378436" x="1009650" y="4597400"/>
          <p14:tracePt t="378464" x="954088" y="4619625"/>
          <p14:tracePt t="378468" x="942975" y="4637088"/>
          <p14:tracePt t="378473" x="942975" y="4648200"/>
          <p14:tracePt t="378495" x="942975" y="4659313"/>
          <p14:tracePt t="378498" x="942975" y="4703763"/>
          <p14:tracePt t="378528" x="931863" y="4770438"/>
          <p14:tracePt t="378560" x="1027113" y="4894263"/>
          <p14:tracePt t="378594" x="1189038" y="4976813"/>
          <p14:tracePt t="378627" x="1282700" y="4987925"/>
          <p14:tracePt t="378631" x="1300163" y="5033963"/>
          <p14:tracePt t="378661" x="1366838" y="5049838"/>
          <p14:tracePt t="378663" x="1428750" y="5049838"/>
          <p14:tracePt t="378697" x="1568450" y="5005388"/>
          <p14:tracePt t="378733" x="1635125" y="4949825"/>
          <p14:tracePt t="378738" x="1679575" y="4916488"/>
          <p14:tracePt t="378764" x="1690688" y="4887913"/>
          <p14:tracePt t="378797" x="1690688" y="4810125"/>
          <p14:tracePt t="378803" x="1690688" y="4781550"/>
          <p14:tracePt t="378831" x="1668463" y="4670425"/>
          <p14:tracePt t="378836" x="1657350" y="4659313"/>
          <p14:tracePt t="378841" x="1639888" y="4648200"/>
          <p14:tracePt t="378861" x="1617663" y="4619625"/>
          <p14:tracePt t="378865" x="1590675" y="4608513"/>
          <p14:tracePt t="378895" x="1462088" y="4559300"/>
          <p14:tracePt t="378898" x="1428750" y="4541838"/>
          <p14:tracePt t="378929" x="1333500" y="4530725"/>
          <p14:tracePt t="378962" x="1233488" y="4530725"/>
          <p14:tracePt t="378997" x="1154113" y="4530725"/>
          <p14:tracePt t="379004" x="1104900" y="4530725"/>
          <p14:tracePt t="379031" x="1049338" y="4564063"/>
          <p14:tracePt t="379036" x="1020763" y="4597400"/>
          <p14:tracePt t="379042" x="1009650" y="4608513"/>
          <p14:tracePt t="379061" x="954088" y="4648200"/>
          <p14:tracePt t="379065" x="942975" y="4665663"/>
          <p14:tracePt t="379095" x="942975" y="4687888"/>
          <p14:tracePt t="379099" x="942975" y="4732338"/>
          <p14:tracePt t="379128" x="942975" y="4865688"/>
          <p14:tracePt t="379160" x="1038225" y="5005388"/>
          <p14:tracePt t="379194" x="1338263" y="5172075"/>
          <p14:tracePt t="379227" x="1590675" y="5200650"/>
          <p14:tracePt t="379260" x="1657350" y="5200650"/>
          <p14:tracePt t="379263" x="1668463" y="5200650"/>
          <p14:tracePt t="379293" x="1724025" y="5195888"/>
          <p14:tracePt t="379296" x="1735138" y="5183188"/>
          <p14:tracePt t="379327" x="1808163" y="5083175"/>
          <p14:tracePt t="379360" x="1808163" y="4910138"/>
          <p14:tracePt t="379394" x="1779588" y="4714875"/>
          <p14:tracePt t="379427" x="1639888" y="4643438"/>
          <p14:tracePt t="379460" x="1466850" y="4575175"/>
          <p14:tracePt t="379463" x="1417638" y="4575175"/>
          <p14:tracePt t="379494" x="1333500" y="4575175"/>
          <p14:tracePt t="379496" x="1266825" y="4575175"/>
          <p14:tracePt t="379527" x="1182688" y="4654550"/>
          <p14:tracePt t="379560" x="1120775" y="4803775"/>
          <p14:tracePt t="379598" x="1120775" y="4905375"/>
          <p14:tracePt t="379604" x="1120775" y="4943475"/>
          <p14:tracePt t="379610" x="1171575" y="4999038"/>
          <p14:tracePt t="379630" x="1233488" y="5060950"/>
          <p14:tracePt t="379636" x="1300163" y="5078413"/>
          <p14:tracePt t="379664" x="1489075" y="5127625"/>
          <p14:tracePt t="379670" x="1557338" y="5145088"/>
          <p14:tracePt t="379676" x="1584325" y="5145088"/>
          <p14:tracePt t="379698" x="1612900" y="5145088"/>
          <p14:tracePt t="379731" x="1624013" y="4976813"/>
          <p14:tracePt t="379763" x="1528763" y="4865688"/>
          <p14:tracePt t="379770" x="1511300" y="4854575"/>
          <p14:tracePt t="379797" x="1500188" y="4843463"/>
          <p14:tracePt t="379834" x="1489075" y="4843463"/>
          <p14:tracePt t="379864" x="1433513" y="4849813"/>
          <p14:tracePt t="379870" x="1400175" y="4883150"/>
          <p14:tracePt t="379876" x="1389063" y="4894263"/>
          <p14:tracePt t="379897" x="1360488" y="4983163"/>
          <p14:tracePt t="379930" x="1360488" y="5105400"/>
          <p14:tracePt t="379964" x="1366838" y="5127625"/>
          <p14:tracePt t="379998" x="1450975" y="5127625"/>
          <p14:tracePt t="380003" x="1462088" y="5127625"/>
          <p14:tracePt t="380030" x="1489075" y="5078413"/>
          <p14:tracePt t="380036" x="1489075" y="5049838"/>
          <p14:tracePt t="380063" x="1462088" y="4843463"/>
          <p14:tracePt t="380070" x="1411288" y="4810125"/>
          <p14:tracePt t="380076" x="1360488" y="4776788"/>
          <p14:tracePt t="380097" x="1204913" y="4687888"/>
          <p14:tracePt t="380131" x="1087438" y="4687888"/>
          <p14:tracePt t="380137" x="1071563" y="4687888"/>
          <p14:tracePt t="380164" x="998538" y="4737100"/>
          <p14:tracePt t="380171" x="998538" y="4765675"/>
          <p14:tracePt t="380197" x="965200" y="4854575"/>
          <p14:tracePt t="380202" x="965200" y="4883150"/>
          <p14:tracePt t="380209" x="965200" y="4949825"/>
          <p14:tracePt t="380231" x="1009650" y="5027613"/>
          <p14:tracePt t="380236" x="1038225" y="5045075"/>
          <p14:tracePt t="380264" x="1189038" y="5160963"/>
          <p14:tracePt t="380269" x="1260475" y="5178425"/>
          <p14:tracePt t="380275" x="1304925" y="5178425"/>
          <p14:tracePt t="380298" x="1411288" y="5178425"/>
          <p14:tracePt t="380329" x="1466850" y="5145088"/>
          <p14:tracePt t="380361" x="1466850" y="4932363"/>
          <p14:tracePt t="380395" x="1338263" y="4765675"/>
          <p14:tracePt t="380428" x="1222375" y="4737100"/>
          <p14:tracePt t="380432" x="1193800" y="4737100"/>
          <p14:tracePt t="380462" x="1049338" y="4737100"/>
          <p14:tracePt t="380466" x="1038225" y="4737100"/>
          <p14:tracePt t="380495" x="969963" y="4737100"/>
          <p14:tracePt t="380499" x="954088" y="4737100"/>
          <p14:tracePt t="380528" x="920750" y="4799013"/>
          <p14:tracePt t="380562" x="925513" y="4932363"/>
          <p14:tracePt t="380595" x="1138238" y="5067300"/>
          <p14:tracePt t="380628" x="1293813" y="5111750"/>
          <p14:tracePt t="380632" x="1311275" y="5111750"/>
          <p14:tracePt t="380662" x="1366838" y="5083175"/>
          <p14:tracePt t="380665" x="1366838" y="5038725"/>
          <p14:tracePt t="380695" x="1366838" y="4872038"/>
          <p14:tracePt t="380698" x="1366838" y="4860925"/>
          <p14:tracePt t="380728" x="1327150" y="4725988"/>
          <p14:tracePt t="380762" x="1304925" y="4699000"/>
          <p14:tracePt t="380795" x="1249363" y="4699000"/>
          <p14:tracePt t="380828" x="1182688" y="4699000"/>
          <p14:tracePt t="380832" x="1171575" y="4699000"/>
          <p14:tracePt t="380861" x="1116013" y="4748213"/>
          <p14:tracePt t="380865" x="1116013" y="4776788"/>
          <p14:tracePt t="380895" x="1116013" y="4938713"/>
          <p14:tracePt t="380898" x="1160463" y="4994275"/>
          <p14:tracePt t="380928" x="1360488" y="5111750"/>
          <p14:tracePt t="380961" x="1495425" y="5111750"/>
          <p14:tracePt t="380995" x="1533525" y="5072063"/>
          <p14:tracePt t="381028" x="1533525" y="4883150"/>
          <p14:tracePt t="381061" x="1489075" y="4670425"/>
          <p14:tracePt t="381097" x="1477963" y="4643438"/>
          <p14:tracePt t="381150" x="1462088" y="4643438"/>
          <p14:tracePt t="381166" x="1439863" y="4643438"/>
          <p14:tracePt t="381198" x="1411288" y="4721225"/>
          <p14:tracePt t="381206" x="1411288" y="4754563"/>
          <p14:tracePt t="381232" x="1395413" y="4860925"/>
          <p14:tracePt t="381264" x="1439863" y="4999038"/>
          <p14:tracePt t="381270" x="1450975" y="5011738"/>
          <p14:tracePt t="381297" x="1606550" y="5045075"/>
          <p14:tracePt t="381302" x="1639888" y="5056188"/>
          <p14:tracePt t="381309" x="1651000" y="5056188"/>
          <p14:tracePt t="381331" x="1662113" y="5056188"/>
          <p14:tracePt t="381336" x="1706563" y="5056188"/>
          <p14:tracePt t="381364" x="1735138" y="4976813"/>
          <p14:tracePt t="381369" x="1735138" y="4887913"/>
          <p14:tracePt t="381374" x="1735138" y="4860925"/>
          <p14:tracePt t="381398" x="1724025" y="4714875"/>
          <p14:tracePt t="381432" x="1539875" y="4619625"/>
          <p14:tracePt t="381464" x="1506538" y="4603750"/>
          <p14:tracePt t="381470" x="1477963" y="4603750"/>
          <p14:tracePt t="381497" x="1389063" y="4614863"/>
          <p14:tracePt t="381503" x="1377950" y="4659313"/>
          <p14:tracePt t="381509" x="1377950" y="4670425"/>
          <p14:tracePt t="381529" x="1349375" y="4699000"/>
          <p14:tracePt t="381532" x="1338263" y="4725988"/>
          <p14:tracePt t="381561" x="1338263" y="4810125"/>
          <p14:tracePt t="381565" x="1338263" y="4827588"/>
          <p14:tracePt t="381595" x="1338263" y="4905375"/>
          <p14:tracePt t="381598" x="1344613" y="4921250"/>
          <p14:tracePt t="381629" x="1428750" y="4987925"/>
          <p14:tracePt t="381679" x="1439863" y="4987925"/>
          <p14:tracePt t="381695" x="1466850" y="4965700"/>
          <p14:tracePt t="381728" x="1466850" y="4843463"/>
          <p14:tracePt t="381761" x="1360488" y="4676775"/>
          <p14:tracePt t="381765" x="1349375" y="4665663"/>
          <p14:tracePt t="381821" x="1338263" y="4665663"/>
          <p14:tracePt t="381828" x="1327150" y="4665663"/>
          <p14:tracePt t="381863" x="1271588" y="4725988"/>
          <p14:tracePt t="381871" x="1271588" y="4737100"/>
          <p14:tracePt t="381897" x="1271588" y="4827588"/>
          <p14:tracePt t="381904" x="1271588" y="4872038"/>
          <p14:tracePt t="381930" x="1293813" y="4960938"/>
          <p14:tracePt t="381936" x="1322388" y="4972050"/>
          <p14:tracePt t="381963" x="1417638" y="4994275"/>
          <p14:tracePt t="381968" x="1444625" y="4994275"/>
          <p14:tracePt t="381997" x="1511300" y="4994275"/>
          <p14:tracePt t="382031" x="1533525" y="4932363"/>
          <p14:tracePt t="382037" x="1533525" y="4916488"/>
          <p14:tracePt t="382063" x="1533525" y="4849813"/>
          <p14:tracePt t="382069" x="1500188" y="4821238"/>
          <p14:tracePt t="382078" x="1484313" y="4810125"/>
          <p14:tracePt t="382097" x="1428750" y="4776788"/>
          <p14:tracePt t="382103" x="1411288" y="4765675"/>
          <p14:tracePt t="382128" x="1400175" y="4765675"/>
          <p14:tracePt t="382162" x="1349375" y="4787900"/>
          <p14:tracePt t="382166" x="1349375" y="4799013"/>
          <p14:tracePt t="382195" x="1349375" y="4921250"/>
          <p14:tracePt t="382198" x="1349375" y="4949825"/>
          <p14:tracePt t="382229" x="1395413" y="5016500"/>
          <p14:tracePt t="382262" x="1433513" y="5016500"/>
          <p14:tracePt t="382299" x="1462088" y="5011738"/>
          <p14:tracePt t="382304" x="1462088" y="4994275"/>
          <p14:tracePt t="382330" x="1462088" y="4972050"/>
          <p14:tracePt t="382508" x="0" y="0"/>
        </p14:tracePtLst>
        <p14:tracePtLst>
          <p14:tracePt t="383911" x="5584825" y="5251450"/>
          <p14:tracePt t="384030" x="5595938" y="5251450"/>
          <p14:tracePt t="384048" x="5640388" y="5222875"/>
          <p14:tracePt t="384064" x="5673725" y="5172075"/>
          <p14:tracePt t="384068" x="5691188" y="5127625"/>
          <p14:tracePt t="384076" x="5707063" y="5078413"/>
          <p14:tracePt t="384098" x="5773738" y="4927600"/>
          <p14:tracePt t="384131" x="5773738" y="4814888"/>
          <p14:tracePt t="384164" x="5707063" y="4765675"/>
          <p14:tracePt t="384169" x="5640388" y="4748213"/>
          <p14:tracePt t="384197" x="5434013" y="4748213"/>
          <p14:tracePt t="384202" x="5389563" y="4748213"/>
          <p14:tracePt t="384228" x="5260975" y="4770438"/>
          <p14:tracePt t="384233" x="5221288" y="4865688"/>
          <p14:tracePt t="384261" x="5221288" y="5005388"/>
          <p14:tracePt t="384265" x="5221288" y="5072063"/>
          <p14:tracePt t="384295" x="5372100" y="5195888"/>
          <p14:tracePt t="384298" x="5438775" y="5211763"/>
          <p14:tracePt t="384329" x="5713413" y="5211763"/>
          <p14:tracePt t="384361" x="5842000" y="5122863"/>
          <p14:tracePt t="384397" x="5868988" y="5038725"/>
          <p14:tracePt t="384431" x="5868988" y="5027613"/>
          <p14:tracePt t="384466" x="5864225" y="5027613"/>
          <p14:tracePt t="384497" x="5835650" y="5045075"/>
          <p14:tracePt t="384529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D680784-E3B4-90CE-C66A-3A9B5CFD0A8E}"/>
              </a:ext>
            </a:extLst>
          </p:cNvPr>
          <p:cNvSpPr txBox="1">
            <a:spLocks/>
          </p:cNvSpPr>
          <p:nvPr/>
        </p:nvSpPr>
        <p:spPr>
          <a:xfrm>
            <a:off x="323528" y="260648"/>
            <a:ext cx="8352928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Zdroje povrchových vod</a:t>
            </a:r>
            <a:endParaRPr lang="cs-CZ" sz="3600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68B567E-6C73-D1F2-288C-5BCDC2E7C73A}"/>
              </a:ext>
            </a:extLst>
          </p:cNvPr>
          <p:cNvSpPr txBox="1"/>
          <p:nvPr/>
        </p:nvSpPr>
        <p:spPr>
          <a:xfrm>
            <a:off x="531870" y="1110754"/>
            <a:ext cx="7968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1600" b="1" dirty="0"/>
              <a:t>Praha</a:t>
            </a:r>
            <a:r>
              <a:rPr lang="cs-CZ" sz="1600" dirty="0"/>
              <a:t> – 75 % Vodní nádrž Švihov (Želivka)			</a:t>
            </a:r>
            <a:r>
              <a:rPr lang="cs-CZ" sz="1600" b="1" dirty="0"/>
              <a:t>Brno</a:t>
            </a:r>
            <a:r>
              <a:rPr lang="cs-CZ" sz="1600" dirty="0"/>
              <a:t> – 15 % vodní nádrž Vír</a:t>
            </a:r>
          </a:p>
          <a:p>
            <a:pPr>
              <a:spcAft>
                <a:spcPts val="1200"/>
              </a:spcAft>
            </a:pPr>
            <a:endParaRPr lang="cs-CZ" sz="1600" dirty="0"/>
          </a:p>
        </p:txBody>
      </p:sp>
      <p:pic>
        <p:nvPicPr>
          <p:cNvPr id="7" name="Obrázek 6" descr="Obsah obrázku hora, krajina, strom, venku&#10;&#10;Popis byl vytvořen automaticky">
            <a:extLst>
              <a:ext uri="{FF2B5EF4-FFF2-40B4-BE49-F238E27FC236}">
                <a16:creationId xmlns:a16="http://schemas.microsoft.com/office/drawing/2014/main" id="{308B0C4B-8545-0B43-32E3-0EB3939A1C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 r="5946"/>
          <a:stretch/>
        </p:blipFill>
        <p:spPr>
          <a:xfrm>
            <a:off x="4877068" y="1495748"/>
            <a:ext cx="3799388" cy="2520000"/>
          </a:xfrm>
          <a:prstGeom prst="rect">
            <a:avLst/>
          </a:prstGeom>
        </p:spPr>
      </p:pic>
      <p:pic>
        <p:nvPicPr>
          <p:cNvPr id="13" name="Obrázek 12" descr="Obsah obrázku venku, voda, Násep, Vodní zdroje&#10;&#10;Popis byl vytvořen automaticky">
            <a:extLst>
              <a:ext uri="{FF2B5EF4-FFF2-40B4-BE49-F238E27FC236}">
                <a16:creationId xmlns:a16="http://schemas.microsoft.com/office/drawing/2014/main" id="{07AEAF06-F85B-3645-50B1-020BB74FC7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/>
          <a:stretch/>
        </p:blipFill>
        <p:spPr>
          <a:xfrm>
            <a:off x="347499" y="1495748"/>
            <a:ext cx="3808000" cy="2520000"/>
          </a:xfrm>
          <a:prstGeom prst="rect">
            <a:avLst/>
          </a:prstGeom>
        </p:spPr>
      </p:pic>
      <p:pic>
        <p:nvPicPr>
          <p:cNvPr id="15" name="Obrázek 14" descr="Obsah obrázku venku, tráva, strom, Vodní zdroje&#10;&#10;Popis byl vytvořen automaticky">
            <a:extLst>
              <a:ext uri="{FF2B5EF4-FFF2-40B4-BE49-F238E27FC236}">
                <a16:creationId xmlns:a16="http://schemas.microsoft.com/office/drawing/2014/main" id="{F3AD757C-E9EE-52F9-3E09-4FBDB64B35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2" y="4077352"/>
            <a:ext cx="3808000" cy="2520000"/>
          </a:xfrm>
          <a:prstGeom prst="rect">
            <a:avLst/>
          </a:prstGeom>
        </p:spPr>
      </p:pic>
      <p:pic>
        <p:nvPicPr>
          <p:cNvPr id="21" name="Obrázek 20" descr="Obsah obrázku přehrada, venku, obloha, zeď&#10;&#10;Popis byl vytvořen automaticky">
            <a:extLst>
              <a:ext uri="{FF2B5EF4-FFF2-40B4-BE49-F238E27FC236}">
                <a16:creationId xmlns:a16="http://schemas.microsoft.com/office/drawing/2014/main" id="{1863D75F-734C-4329-7F73-E83929BBDF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6" t="6900" r="806" b="5291"/>
          <a:stretch/>
        </p:blipFill>
        <p:spPr>
          <a:xfrm>
            <a:off x="4849980" y="4077072"/>
            <a:ext cx="3826475" cy="2520000"/>
          </a:xfrm>
          <a:prstGeom prst="rect">
            <a:avLst/>
          </a:prstGeom>
        </p:spPr>
      </p:pic>
      <p:pic>
        <p:nvPicPr>
          <p:cNvPr id="37" name="Zvuk 36">
            <a:hlinkClick r:id="" action="ppaction://media"/>
            <a:extLst>
              <a:ext uri="{FF2B5EF4-FFF2-40B4-BE49-F238E27FC236}">
                <a16:creationId xmlns:a16="http://schemas.microsoft.com/office/drawing/2014/main" id="{5563F585-2220-BC50-9885-75F2AFAB6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2612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5983"/>
    </mc:Choice>
    <mc:Fallback xmlns="">
      <p:transition advTm="135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438" x="858838" y="1439863"/>
          <p14:tracePt t="23546" x="865188" y="1439863"/>
          <p14:tracePt t="23561" x="892175" y="1439863"/>
          <p14:tracePt t="23580" x="903288" y="1439863"/>
          <p14:tracePt t="23754" x="920750" y="1428750"/>
          <p14:tracePt t="23770" x="920750" y="1400175"/>
          <p14:tracePt t="23780" x="903288" y="1333500"/>
          <p14:tracePt t="23784" x="858838" y="1333500"/>
          <p14:tracePt t="23814" x="741363" y="1333500"/>
          <p14:tracePt t="23819" x="725488" y="1333500"/>
          <p14:tracePt t="23851" x="714375" y="1333500"/>
          <p14:tracePt t="23930" x="703263" y="1333500"/>
          <p14:tracePt t="23937" x="708025" y="1333500"/>
          <p14:tracePt t="23947" x="736600" y="1355725"/>
          <p14:tracePt t="23980" x="774700" y="1366838"/>
          <p14:tracePt t="24280" x="0" y="0"/>
        </p14:tracePtLst>
        <p14:tracePtLst>
          <p14:tracePt t="25027" x="1211263" y="1417638"/>
          <p14:tracePt t="25086" x="1227138" y="1417638"/>
          <p14:tracePt t="25092" x="1266825" y="1417638"/>
          <p14:tracePt t="25111" x="1311275" y="1439863"/>
          <p14:tracePt t="25145" x="1428750" y="1484313"/>
          <p14:tracePt t="25149" x="1455738" y="1484313"/>
          <p14:tracePt t="25178" x="1544638" y="1512888"/>
          <p14:tracePt t="25211" x="1557338" y="1512888"/>
          <p14:tracePt t="25244" x="1657350" y="1512888"/>
          <p14:tracePt t="25278" x="1724025" y="1466850"/>
          <p14:tracePt t="25284" x="1735138" y="1450975"/>
          <p14:tracePt t="25312" x="1752600" y="1439863"/>
          <p14:tracePt t="25357" x="1752600" y="1428750"/>
          <p14:tracePt t="25378" x="1752600" y="1366838"/>
          <p14:tracePt t="25381" x="1752600" y="1355725"/>
          <p14:tracePt t="25411" x="1562100" y="1149350"/>
          <p14:tracePt t="25444" x="1355725" y="1042988"/>
          <p14:tracePt t="25478" x="1244600" y="1027113"/>
          <p14:tracePt t="25511" x="1233488" y="1027113"/>
          <p14:tracePt t="25545" x="1177925" y="1027113"/>
          <p14:tracePt t="25547" x="1160463" y="1031875"/>
          <p14:tracePt t="25579" x="1098550" y="1182688"/>
          <p14:tracePt t="25611" x="1082675" y="1266825"/>
          <p14:tracePt t="25645" x="1082675" y="1322388"/>
          <p14:tracePt t="25680" x="1082675" y="1333500"/>
          <p14:tracePt t="25711" x="1165225" y="1389063"/>
          <p14:tracePt t="25715" x="1193800" y="1422400"/>
          <p14:tracePt t="25744" x="1344613" y="1466850"/>
          <p14:tracePt t="25748" x="1373188" y="1466850"/>
          <p14:tracePt t="25778" x="1522413" y="1501775"/>
          <p14:tracePt t="25781" x="1533525" y="1501775"/>
          <p14:tracePt t="25811" x="1544638" y="1501775"/>
          <p14:tracePt t="25854" x="1573213" y="1501775"/>
          <p14:tracePt t="25878" x="1628775" y="1501775"/>
          <p14:tracePt t="25911" x="1657350" y="1439863"/>
          <p14:tracePt t="25915" x="1657350" y="1411288"/>
          <p14:tracePt t="25944" x="1657350" y="1289050"/>
          <p14:tracePt t="25948" x="1657350" y="1238250"/>
          <p14:tracePt t="25978" x="1657350" y="1189038"/>
          <p14:tracePt t="25981" x="1657350" y="1171575"/>
          <p14:tracePt t="26011" x="1657350" y="1133475"/>
          <p14:tracePt t="26045" x="1624013" y="1122363"/>
          <p14:tracePt t="26078" x="1557338" y="1122363"/>
          <p14:tracePt t="26111" x="1433513" y="1144588"/>
          <p14:tracePt t="26145" x="1349375" y="1200150"/>
          <p14:tracePt t="26149" x="1338263" y="1211263"/>
          <p14:tracePt t="26178" x="1327150" y="1266825"/>
          <p14:tracePt t="26181" x="1327150" y="1277938"/>
          <p14:tracePt t="26212" x="1327150" y="1389063"/>
          <p14:tracePt t="26244" x="1366838" y="1506538"/>
          <p14:tracePt t="26278" x="1444625" y="1601788"/>
          <p14:tracePt t="26313" x="1484313" y="1617663"/>
          <p14:tracePt t="26349" x="1495425" y="1617663"/>
          <p14:tracePt t="26381" x="1550988" y="1617663"/>
          <p14:tracePt t="26414" x="1590675" y="1568450"/>
          <p14:tracePt t="26448" x="1617663" y="1450975"/>
          <p14:tracePt t="26453" x="1617663" y="1400175"/>
          <p14:tracePt t="26480" x="1617663" y="1277938"/>
          <p14:tracePt t="26485" x="1590675" y="1227138"/>
          <p14:tracePt t="26514" x="1473200" y="1133475"/>
          <p14:tracePt t="26519" x="1462088" y="1122363"/>
          <p14:tracePt t="26548" x="1311275" y="1060450"/>
          <p14:tracePt t="26580" x="1193800" y="1060450"/>
          <p14:tracePt t="26614" x="1131888" y="1065213"/>
          <p14:tracePt t="26621" x="1116013" y="1076325"/>
          <p14:tracePt t="26647" x="1076325" y="1133475"/>
          <p14:tracePt t="26652" x="1076325" y="1160463"/>
          <p14:tracePt t="26680" x="1076325" y="1266825"/>
          <p14:tracePt t="26685" x="1076325" y="1293813"/>
          <p14:tracePt t="26713" x="1116013" y="1377950"/>
          <p14:tracePt t="26720" x="1143000" y="1411288"/>
          <p14:tracePt t="26726" x="1160463" y="1422400"/>
          <p14:tracePt t="26747" x="1277938" y="1455738"/>
          <p14:tracePt t="26751" x="1327150" y="1473200"/>
          <p14:tracePt t="26758" x="1377950" y="1490663"/>
          <p14:tracePt t="26781" x="1444625" y="1490663"/>
          <p14:tracePt t="26814" x="1484313" y="1490663"/>
          <p14:tracePt t="26847" x="1550988" y="1466850"/>
          <p14:tracePt t="26853" x="1562100" y="1450975"/>
          <p14:tracePt t="26880" x="1579563" y="1366838"/>
          <p14:tracePt t="26885" x="1579563" y="1350963"/>
          <p14:tracePt t="26914" x="1590675" y="1339850"/>
          <p14:tracePt t="27261" x="1601788" y="1339850"/>
          <p14:tracePt t="27278" x="1617663" y="1362075"/>
          <p14:tracePt t="27287" x="1617663" y="1373188"/>
          <p14:tracePt t="27315" x="1668463" y="1428750"/>
          <p14:tracePt t="27319" x="1684338" y="1444625"/>
          <p14:tracePt t="27347" x="1717675" y="1477963"/>
          <p14:tracePt t="27381" x="1763713" y="1477963"/>
          <p14:tracePt t="27415" x="1801813" y="1422400"/>
          <p14:tracePt t="27447" x="1801813" y="1395413"/>
          <p14:tracePt t="27480" x="1801813" y="1366838"/>
          <p14:tracePt t="27513" x="1801813" y="1271588"/>
          <p14:tracePt t="27519" x="1790700" y="1260475"/>
          <p14:tracePt t="27547" x="1651000" y="1182688"/>
          <p14:tracePt t="27552" x="1601788" y="1149350"/>
          <p14:tracePt t="27557" x="1573213" y="1149350"/>
          <p14:tracePt t="27566" x="1544638" y="1138238"/>
          <p14:tracePt t="27578" x="1517650" y="1138238"/>
          <p14:tracePt t="27580" x="1466850" y="1138238"/>
          <p14:tracePt t="27612" x="1355725" y="1138238"/>
          <p14:tracePt t="27644" x="1255713" y="1182688"/>
          <p14:tracePt t="27677" x="1193800" y="1282700"/>
          <p14:tracePt t="27711" x="1193800" y="1366838"/>
          <p14:tracePt t="27744" x="1193800" y="1444625"/>
          <p14:tracePt t="27748" x="1193800" y="1455738"/>
          <p14:tracePt t="27778" x="1282700" y="1550988"/>
          <p14:tracePt t="27781" x="1300163" y="1562100"/>
          <p14:tracePt t="27813" x="1473200" y="1590675"/>
          <p14:tracePt t="27847" x="1550988" y="1590675"/>
          <p14:tracePt t="27853" x="1568450" y="1590675"/>
          <p14:tracePt t="27862" x="1579563" y="1590675"/>
          <p14:tracePt t="27880" x="1579563" y="1584325"/>
          <p14:tracePt t="27887" x="1590675" y="1573213"/>
          <p14:tracePt t="27914" x="1635125" y="1557338"/>
          <p14:tracePt t="27919" x="1646238" y="1528763"/>
          <p14:tracePt t="27947" x="1662113" y="1473200"/>
          <p14:tracePt t="27952" x="1662113" y="1462088"/>
          <p14:tracePt t="27981" x="1662113" y="1366838"/>
          <p14:tracePt t="28014" x="1617663" y="1249363"/>
          <p14:tracePt t="28047" x="1533525" y="1222375"/>
          <p14:tracePt t="28052" x="1506538" y="1211263"/>
          <p14:tracePt t="28082" x="1455738" y="1211263"/>
          <p14:tracePt t="28115" x="1338263" y="1211263"/>
          <p14:tracePt t="28121" x="1289050" y="1255713"/>
          <p14:tracePt t="28147" x="1233488" y="1328738"/>
          <p14:tracePt t="28152" x="1216025" y="1344613"/>
          <p14:tracePt t="28181" x="1216025" y="1428750"/>
          <p14:tracePt t="28187" x="1216025" y="1439863"/>
          <p14:tracePt t="28214" x="1216025" y="1477963"/>
          <p14:tracePt t="28247" x="1249363" y="1506538"/>
          <p14:tracePt t="28251" x="1266825" y="1506538"/>
          <p14:tracePt t="28259" x="1293813" y="1506538"/>
          <p14:tracePt t="28282" x="1377950" y="1506538"/>
          <p14:tracePt t="28314" x="1433513" y="1506538"/>
          <p14:tracePt t="28347" x="1500188" y="1495425"/>
          <p14:tracePt t="28354" x="1500188" y="1484313"/>
          <p14:tracePt t="28381" x="1500188" y="1433513"/>
          <p14:tracePt t="28687" x="0" y="0"/>
        </p14:tracePtLst>
        <p14:tracePtLst>
          <p14:tracePt t="30268" x="3113088" y="3722688"/>
          <p14:tracePt t="30274" x="3124200" y="3722688"/>
          <p14:tracePt t="30306" x="3141663" y="3722688"/>
          <p14:tracePt t="30322" x="3152775" y="3722688"/>
          <p14:tracePt t="30348" x="3224213" y="3722688"/>
          <p14:tracePt t="30354" x="3252788" y="3722688"/>
          <p14:tracePt t="30379" x="3325813" y="3722688"/>
          <p14:tracePt t="30413" x="3436938" y="3722688"/>
          <p14:tracePt t="30416" x="3452813" y="3722688"/>
          <p14:tracePt t="30445" x="3576638" y="3649663"/>
          <p14:tracePt t="30449" x="3587750" y="3649663"/>
          <p14:tracePt t="30478" x="3687763" y="3594100"/>
          <p14:tracePt t="30483" x="3705225" y="3582988"/>
          <p14:tracePt t="30489" x="3732213" y="3549650"/>
          <p14:tracePt t="30512" x="3883025" y="3414713"/>
          <p14:tracePt t="30545" x="3960813" y="3292475"/>
          <p14:tracePt t="30578" x="3978275" y="3192463"/>
          <p14:tracePt t="30584" x="3989388" y="3181350"/>
          <p14:tracePt t="30612" x="4016375" y="3159125"/>
          <p14:tracePt t="30616" x="4016375" y="3141663"/>
          <p14:tracePt t="30645" x="4044950" y="3074988"/>
          <p14:tracePt t="30649" x="4044950" y="3046413"/>
          <p14:tracePt t="30678" x="4060825" y="2879725"/>
          <p14:tracePt t="30683" x="4060825" y="2851150"/>
          <p14:tracePt t="30712" x="4049713" y="2717800"/>
          <p14:tracePt t="30745" x="3989388" y="2600325"/>
          <p14:tracePt t="30778" x="3887788" y="2516188"/>
          <p14:tracePt t="30785" x="3843338" y="2500313"/>
          <p14:tracePt t="30812" x="3670300" y="2449513"/>
          <p14:tracePt t="30816" x="3603625" y="2427288"/>
          <p14:tracePt t="30845" x="3492500" y="2427288"/>
          <p14:tracePt t="30849" x="3448050" y="2427288"/>
          <p14:tracePt t="30880" x="3213100" y="2411413"/>
          <p14:tracePt t="30912" x="2946400" y="2411413"/>
          <p14:tracePt t="30945" x="2655888" y="2411413"/>
          <p14:tracePt t="30979" x="2571750" y="2411413"/>
          <p14:tracePt t="30985" x="2560638" y="2411413"/>
          <p14:tracePt t="31010" x="2449513" y="2471738"/>
          <p14:tracePt t="31044" x="2309813" y="2593975"/>
          <p14:tracePt t="31047" x="2236788" y="2633663"/>
          <p14:tracePt t="31078" x="2136775" y="2728913"/>
          <p14:tracePt t="31079" x="2085975" y="2762250"/>
          <p14:tracePt t="31111" x="2047875" y="2879725"/>
          <p14:tracePt t="31144" x="2030413" y="3001963"/>
          <p14:tracePt t="31147" x="2030413" y="3013075"/>
          <p14:tracePt t="31177" x="2014538" y="3097213"/>
          <p14:tracePt t="31179" x="2014538" y="3141663"/>
          <p14:tracePt t="31211" x="2014538" y="3292475"/>
          <p14:tracePt t="31244" x="2041525" y="3448050"/>
          <p14:tracePt t="31277" x="2143125" y="3521075"/>
          <p14:tracePt t="31310" x="2270125" y="3621088"/>
          <p14:tracePt t="31344" x="2566988" y="3749675"/>
          <p14:tracePt t="31347" x="2633663" y="3767138"/>
          <p14:tracePt t="31377" x="2840038" y="3805238"/>
          <p14:tracePt t="31380" x="2906713" y="3805238"/>
          <p14:tracePt t="31411" x="3201988" y="3838575"/>
          <p14:tracePt t="31444" x="3302000" y="3838575"/>
          <p14:tracePt t="31477" x="3381375" y="3838575"/>
          <p14:tracePt t="31511" x="3565525" y="3744913"/>
          <p14:tracePt t="31544" x="3665538" y="3654425"/>
          <p14:tracePt t="31547" x="3676650" y="3643313"/>
          <p14:tracePt t="31577" x="3692525" y="3560763"/>
          <p14:tracePt t="31580" x="3692525" y="3509963"/>
          <p14:tracePt t="31611" x="3692525" y="3343275"/>
          <p14:tracePt t="31644" x="3681413" y="3146425"/>
          <p14:tracePt t="31677" x="3565525" y="2940050"/>
          <p14:tracePt t="31710" x="3475038" y="2851150"/>
          <p14:tracePt t="31744" x="3359150" y="2762250"/>
          <p14:tracePt t="31747" x="3308350" y="2744788"/>
          <p14:tracePt t="31777" x="3163888" y="2662238"/>
          <p14:tracePt t="31780" x="3113088" y="2644775"/>
          <p14:tracePt t="31810" x="2957513" y="2593975"/>
          <p14:tracePt t="31845" x="2946400" y="2593975"/>
          <p14:tracePt t="31877" x="2917825" y="2593975"/>
          <p14:tracePt t="31910" x="2700338" y="2544763"/>
          <p14:tracePt t="31944" x="2449513" y="2511425"/>
          <p14:tracePt t="31948" x="2398713" y="2511425"/>
          <p14:tracePt t="31977" x="2265363" y="2471738"/>
          <p14:tracePt t="31980" x="2220913" y="2471738"/>
          <p14:tracePt t="32012" x="2008188" y="2482850"/>
          <p14:tracePt t="32022" x="1941513" y="2500313"/>
          <p14:tracePt t="32047" x="1768475" y="2566988"/>
          <p14:tracePt t="32052" x="1739900" y="2600325"/>
          <p14:tracePt t="32080" x="1646238" y="2662238"/>
          <p14:tracePt t="32085" x="1635125" y="2673350"/>
          <p14:tracePt t="32113" x="1606550" y="2689225"/>
          <p14:tracePt t="32120" x="1579563" y="2733675"/>
          <p14:tracePt t="32127" x="1562100" y="2762250"/>
          <p14:tracePt t="32145" x="1562100" y="2817813"/>
          <p14:tracePt t="32148" x="1528763" y="2890838"/>
          <p14:tracePt t="32178" x="1528763" y="2997200"/>
          <p14:tracePt t="32181" x="1528763" y="3041650"/>
          <p14:tracePt t="32212" x="1573213" y="3208338"/>
          <p14:tracePt t="32245" x="1724025" y="3421063"/>
          <p14:tracePt t="32278" x="1819275" y="3565525"/>
          <p14:tracePt t="32311" x="1924050" y="3687763"/>
          <p14:tracePt t="32316" x="1958975" y="3705225"/>
          <p14:tracePt t="32345" x="2125663" y="3771900"/>
          <p14:tracePt t="32348" x="2176463" y="3805238"/>
          <p14:tracePt t="32378" x="2320925" y="3838575"/>
          <p14:tracePt t="32381" x="2365375" y="3856038"/>
          <p14:tracePt t="32412" x="2600325" y="3906838"/>
          <p14:tracePt t="32445" x="2740025" y="3917950"/>
          <p14:tracePt t="32478" x="2878138" y="3951288"/>
          <p14:tracePt t="32511" x="3073400" y="3967163"/>
          <p14:tracePt t="32516" x="3141663" y="3967163"/>
          <p14:tracePt t="32544" x="3230563" y="3967163"/>
          <p14:tracePt t="32547" x="3268663" y="3967163"/>
          <p14:tracePt t="32577" x="3308350" y="3967163"/>
          <p14:tracePt t="32579" x="3319463" y="3967163"/>
          <p14:tracePt t="32610" x="3448050" y="3944938"/>
          <p14:tracePt t="32613" x="3497263" y="3911600"/>
          <p14:tracePt t="32644" x="3621088" y="3822700"/>
          <p14:tracePt t="32677" x="3687763" y="3733800"/>
          <p14:tracePt t="32710" x="3749675" y="3660775"/>
          <p14:tracePt t="32743" x="3798888" y="3549650"/>
          <p14:tracePt t="32747" x="3849688" y="3514725"/>
          <p14:tracePt t="32777" x="3865563" y="3387725"/>
          <p14:tracePt t="32780" x="3865563" y="3343275"/>
          <p14:tracePt t="32811" x="3883025" y="3225800"/>
          <p14:tracePt t="32843" x="3883025" y="3113088"/>
          <p14:tracePt t="32877" x="3810000" y="2895600"/>
          <p14:tracePt t="32912" x="3665538" y="2744788"/>
          <p14:tracePt t="32917" x="3636963" y="2717800"/>
          <p14:tracePt t="32946" x="3536950" y="2622550"/>
          <p14:tracePt t="32950" x="3503613" y="2589213"/>
          <p14:tracePt t="32979" x="3430588" y="2544763"/>
          <p14:tracePt t="32985" x="3370263" y="2493963"/>
          <p14:tracePt t="32990" x="3263900" y="2455863"/>
          <p14:tracePt t="33013" x="3051175" y="2422525"/>
          <p14:tracePt t="33045" x="2711450" y="2422525"/>
          <p14:tracePt t="33079" x="2398713" y="2422525"/>
          <p14:tracePt t="33084" x="2332038" y="2422525"/>
          <p14:tracePt t="33112" x="2154238" y="2422525"/>
          <p14:tracePt t="33117" x="2081213" y="2433638"/>
          <p14:tracePt t="33146" x="1863725" y="2538413"/>
          <p14:tracePt t="33150" x="1830388" y="2571750"/>
          <p14:tracePt t="33179" x="1679575" y="2673350"/>
          <p14:tracePt t="33213" x="1579563" y="2778125"/>
          <p14:tracePt t="33246" x="1522413" y="2879725"/>
          <p14:tracePt t="33279" x="1495425" y="2962275"/>
          <p14:tracePt t="33285" x="1495425" y="2974975"/>
          <p14:tracePt t="33312" x="1495425" y="3063875"/>
          <p14:tracePt t="33317" x="1495425" y="3130550"/>
          <p14:tracePt t="33346" x="1568450" y="3354388"/>
          <p14:tracePt t="33350" x="1617663" y="3403600"/>
          <p14:tracePt t="33379" x="1841500" y="3509963"/>
          <p14:tracePt t="33413" x="2103438" y="3598863"/>
          <p14:tracePt t="33446" x="2382838" y="3649663"/>
          <p14:tracePt t="33479" x="2649538" y="3683000"/>
          <p14:tracePt t="33484" x="2773363" y="3683000"/>
          <p14:tracePt t="33512" x="2917825" y="3683000"/>
          <p14:tracePt t="33517" x="2946400" y="3683000"/>
          <p14:tracePt t="33546" x="3001963" y="3683000"/>
          <p14:tracePt t="33550" x="3040063" y="3683000"/>
          <p14:tracePt t="33582" x="3079750" y="3660775"/>
          <p14:tracePt t="33588" x="3090863" y="3660775"/>
          <p14:tracePt t="33613" x="3135313" y="3649663"/>
          <p14:tracePt t="33646" x="3201988" y="3576638"/>
          <p14:tracePt t="33680" x="3241675" y="3538538"/>
          <p14:tracePt t="33685" x="3252788" y="3527425"/>
          <p14:tracePt t="33717" x="3268663" y="3514725"/>
          <p14:tracePt t="33746" x="3308350" y="3487738"/>
          <p14:tracePt t="33750" x="3336925" y="3459163"/>
          <p14:tracePt t="33780" x="3459163" y="3336925"/>
          <p14:tracePt t="33813" x="3497263" y="3297238"/>
          <p14:tracePt t="33846" x="3509963" y="3214688"/>
          <p14:tracePt t="33879" x="3509963" y="2924175"/>
          <p14:tracePt t="33912" x="3481388" y="2711450"/>
          <p14:tracePt t="33917" x="3470275" y="2684463"/>
          <p14:tracePt t="33946" x="3341688" y="2633663"/>
          <p14:tracePt t="33951" x="3325813" y="2633663"/>
          <p14:tracePt t="33979" x="3241675" y="2617788"/>
          <p14:tracePt t="33982" x="3213100" y="2617788"/>
          <p14:tracePt t="34013" x="3057525" y="2617788"/>
          <p14:tracePt t="34044" x="2844800" y="2617788"/>
          <p14:tracePt t="34079" x="2744788" y="2640013"/>
          <p14:tracePt t="34111" x="2678113" y="2667000"/>
          <p14:tracePt t="34144" x="2638425" y="2706688"/>
          <p14:tracePt t="34178" x="2582863" y="2728913"/>
          <p14:tracePt t="34211" x="2571750" y="2744788"/>
          <p14:tracePt t="34244" x="2533650" y="2755900"/>
          <p14:tracePt t="34297" x="2505075" y="2773363"/>
          <p14:tracePt t="34311" x="2476500" y="2801938"/>
          <p14:tracePt t="34344" x="2409825" y="2851150"/>
          <p14:tracePt t="34377" x="2382838" y="2879725"/>
          <p14:tracePt t="34411" x="2371725" y="2928938"/>
          <p14:tracePt t="34445" x="2338388" y="3068638"/>
          <p14:tracePt t="34448" x="2338388" y="3079750"/>
          <p14:tracePt t="34478" x="2338388" y="3197225"/>
          <p14:tracePt t="34481" x="2338388" y="3214688"/>
          <p14:tracePt t="34512" x="2465388" y="3336925"/>
          <p14:tracePt t="34545" x="2644775" y="3403600"/>
          <p14:tracePt t="34578" x="2778125" y="3448050"/>
          <p14:tracePt t="34611" x="2862263" y="3459163"/>
          <p14:tracePt t="34615" x="2911475" y="3492500"/>
          <p14:tracePt t="34644" x="3013075" y="3509963"/>
          <p14:tracePt t="34647" x="3040063" y="3509963"/>
          <p14:tracePt t="34678" x="3068638" y="3521075"/>
          <p14:tracePt t="34680" x="3079750" y="3521075"/>
          <p14:tracePt t="34712" x="3146425" y="3521075"/>
          <p14:tracePt t="34744" x="3325813" y="3594100"/>
          <p14:tracePt t="34778" x="3463925" y="3683000"/>
          <p14:tracePt t="34811" x="3581400" y="3716338"/>
          <p14:tracePt t="34815" x="3609975" y="3716338"/>
          <p14:tracePt t="34844" x="3659188" y="3727450"/>
          <p14:tracePt t="34847" x="3676650" y="3727450"/>
          <p14:tracePt t="34878" x="3716338" y="3727450"/>
          <p14:tracePt t="34911" x="3765550" y="3722688"/>
          <p14:tracePt t="34945" x="3865563" y="3694113"/>
          <p14:tracePt t="34978" x="3956050" y="3571875"/>
          <p14:tracePt t="35011" x="4178300" y="3286125"/>
          <p14:tracePt t="35015" x="4211638" y="3236913"/>
          <p14:tracePt t="35044" x="4273550" y="3163888"/>
          <p14:tracePt t="35048" x="4273550" y="3152775"/>
          <p14:tracePt t="35078" x="4273550" y="3135313"/>
          <p14:tracePt t="35080" x="4273550" y="3113088"/>
          <p14:tracePt t="35111" x="4273550" y="2997200"/>
          <p14:tracePt t="35144" x="4167188" y="2840038"/>
          <p14:tracePt t="35178" x="4022725" y="2711450"/>
          <p14:tracePt t="35211" x="3989388" y="2684463"/>
          <p14:tracePt t="35244" x="3900488" y="2628900"/>
          <p14:tracePt t="35248" x="3849688" y="2611438"/>
          <p14:tracePt t="35279" x="3648075" y="2560638"/>
          <p14:tracePt t="35310" x="3525838" y="2544763"/>
          <p14:tracePt t="35343" x="3330575" y="2493963"/>
          <p14:tracePt t="35377" x="3079750" y="2444750"/>
          <p14:tracePt t="35411" x="2946400" y="2444750"/>
          <p14:tracePt t="35443" x="2833688" y="2466975"/>
          <p14:tracePt t="35447" x="2762250" y="2505075"/>
          <p14:tracePt t="35477" x="2593975" y="2533650"/>
          <p14:tracePt t="35479" x="2549525" y="2533650"/>
          <p14:tracePt t="35510" x="2192338" y="2571750"/>
          <p14:tracePt t="35543" x="1728788" y="2617788"/>
          <p14:tracePt t="35576" x="1584325" y="2678113"/>
          <p14:tracePt t="35611" x="1477963" y="2813050"/>
          <p14:tracePt t="35644" x="1444625" y="2940050"/>
          <p14:tracePt t="35648" x="1433513" y="2974975"/>
          <p14:tracePt t="35678" x="1433513" y="3074988"/>
          <p14:tracePt t="35681" x="1433513" y="3090863"/>
          <p14:tracePt t="35711" x="1484313" y="3203575"/>
          <p14:tracePt t="35744" x="1624013" y="3348038"/>
          <p14:tracePt t="35778" x="1785938" y="3409950"/>
          <p14:tracePt t="35812" x="2125663" y="3527425"/>
          <p14:tracePt t="35844" x="2449513" y="3582988"/>
          <p14:tracePt t="35848" x="2544763" y="3598863"/>
          <p14:tracePt t="35878" x="2751138" y="3632200"/>
          <p14:tracePt t="35881" x="2762250" y="3632200"/>
          <p14:tracePt t="35911" x="2878138" y="3676650"/>
          <p14:tracePt t="35944" x="2946400" y="3694113"/>
          <p14:tracePt t="35992" x="2968625" y="3694113"/>
          <p14:tracePt t="36011" x="2984500" y="3694113"/>
          <p14:tracePt t="36044" x="2984500" y="3671888"/>
          <p14:tracePt t="36048" x="2984500" y="3660775"/>
          <p14:tracePt t="36076" x="2984500" y="3649663"/>
          <p14:tracePt t="36079" x="0" y="0"/>
        </p14:tracePtLst>
        <p14:tracePtLst>
          <p14:tracePt t="36901" x="3436938" y="1466850"/>
          <p14:tracePt t="36921" x="3463925" y="1439863"/>
          <p14:tracePt t="36931" x="3481388" y="1428750"/>
          <p14:tracePt t="36949" x="3536950" y="1428750"/>
          <p14:tracePt t="36953" x="3565525" y="1428750"/>
          <p14:tracePt t="36980" x="3665538" y="1428750"/>
          <p14:tracePt t="36986" x="3698875" y="1428750"/>
          <p14:tracePt t="37012" x="3783013" y="1428750"/>
          <p14:tracePt t="37015" x="3798888" y="1428750"/>
          <p14:tracePt t="37046" x="3849688" y="1428750"/>
          <p14:tracePt t="37049" x="3876675" y="1428750"/>
          <p14:tracePt t="37078" x="3933825" y="1428750"/>
          <p14:tracePt t="37082" x="3944938" y="1428750"/>
          <p14:tracePt t="37198" x="3938588" y="1428750"/>
          <p14:tracePt t="37214" x="3927475" y="1428750"/>
          <p14:tracePt t="37223" x="3883025" y="1428750"/>
          <p14:tracePt t="37247" x="3798888" y="1428750"/>
          <p14:tracePt t="37253" x="3783013" y="1428750"/>
          <p14:tracePt t="37406" x="3838575" y="1428750"/>
          <p14:tracePt t="37414" x="3849688" y="1428750"/>
          <p14:tracePt t="37447" x="3978275" y="1428750"/>
          <p14:tracePt t="37453" x="4011613" y="1411288"/>
          <p14:tracePt t="37480" x="4022725" y="1411288"/>
          <p14:tracePt t="37550" x="4016375" y="1411288"/>
          <p14:tracePt t="37565" x="4000500" y="1411288"/>
          <p14:tracePt t="37578" x="3989388" y="1411288"/>
          <p14:tracePt t="37581" x="3960813" y="1411288"/>
          <p14:tracePt t="37612" x="3860800" y="1411288"/>
          <p14:tracePt t="38172" x="0" y="0"/>
        </p14:tracePtLst>
        <p14:tracePtLst>
          <p14:tracePt t="38967" x="2968625" y="3443288"/>
          <p14:tracePt t="38972" x="2984500" y="3443288"/>
          <p14:tracePt t="38983" x="3006725" y="3443288"/>
          <p14:tracePt t="39014" x="3090863" y="3443288"/>
          <p14:tracePt t="39047" x="3241675" y="3443288"/>
          <p14:tracePt t="39054" x="3268663" y="3443288"/>
          <p14:tracePt t="39078" x="3414713" y="3432175"/>
          <p14:tracePt t="39111" x="3598863" y="3292475"/>
          <p14:tracePt t="39116" x="3614738" y="3281363"/>
          <p14:tracePt t="39145" x="3654425" y="3241675"/>
          <p14:tracePt t="39179" x="3716338" y="3046413"/>
          <p14:tracePt t="39212" x="3716338" y="2851150"/>
          <p14:tracePt t="39222" x="3709988" y="2790825"/>
          <p14:tracePt t="39247" x="3609975" y="2662238"/>
          <p14:tracePt t="39255" x="3536950" y="2606675"/>
          <p14:tracePt t="39280" x="3352800" y="2438400"/>
          <p14:tracePt t="39286" x="3286125" y="2422525"/>
          <p14:tracePt t="39312" x="3175000" y="2327275"/>
          <p14:tracePt t="39316" x="3157538" y="2327275"/>
          <p14:tracePt t="39345" x="3090863" y="2309813"/>
          <p14:tracePt t="39378" x="3006725" y="2298700"/>
          <p14:tracePt t="39381" x="2940050" y="2298700"/>
          <p14:tracePt t="39411" x="2655888" y="2298700"/>
          <p14:tracePt t="39443" x="2555875" y="2298700"/>
          <p14:tracePt t="39478" x="2438400" y="2338388"/>
          <p14:tracePt t="39510" x="2165350" y="2544763"/>
          <p14:tracePt t="39546" x="1941513" y="2722563"/>
          <p14:tracePt t="39550" x="1930400" y="2751138"/>
          <p14:tracePt t="39580" x="1885950" y="2906713"/>
          <p14:tracePt t="39613" x="1897063" y="3175000"/>
          <p14:tracePt t="39647" x="2119313" y="3432175"/>
          <p14:tracePt t="39652" x="2170113" y="3481388"/>
          <p14:tracePt t="39676" x="2320925" y="3554413"/>
          <p14:tracePt t="39709" x="2505075" y="3638550"/>
          <p14:tracePt t="39746" x="2649538" y="3716338"/>
          <p14:tracePt t="39750" x="2700338" y="3749675"/>
          <p14:tracePt t="39779" x="2844800" y="3783013"/>
          <p14:tracePt t="39784" x="2873375" y="3783013"/>
          <p14:tracePt t="39813" x="2951163" y="3783013"/>
          <p14:tracePt t="39848" x="2968625" y="3783013"/>
          <p14:tracePt t="39879" x="3017838" y="3783013"/>
          <p14:tracePt t="39883" x="3073400" y="3771900"/>
          <p14:tracePt t="39912" x="3152775" y="3683000"/>
          <p14:tracePt t="39917" x="3201988" y="3632200"/>
          <p14:tracePt t="39946" x="3235325" y="3481388"/>
          <p14:tracePt t="39950" x="3235325" y="3454400"/>
          <p14:tracePt t="39979" x="3235325" y="3292475"/>
          <p14:tracePt t="39983" x="3235325" y="3248025"/>
          <p14:tracePt t="40013" x="3130550" y="3001963"/>
          <p14:tracePt t="40046" x="3035300" y="2813050"/>
          <p14:tracePt t="40080" x="2979738" y="2751138"/>
          <p14:tracePt t="40112" x="2862263" y="2689225"/>
          <p14:tracePt t="40116" x="2762250" y="2651125"/>
          <p14:tracePt t="40147" x="2555875" y="2555875"/>
          <p14:tracePt t="40152" x="2527300" y="2538413"/>
          <p14:tracePt t="40157" x="2460625" y="2538413"/>
          <p14:tracePt t="40181" x="2420938" y="2527300"/>
          <p14:tracePt t="40214" x="2303463" y="2600325"/>
          <p14:tracePt t="40221" x="2254250" y="2633663"/>
          <p14:tracePt t="40247" x="2136775" y="2728913"/>
          <p14:tracePt t="40252" x="2108200" y="2762250"/>
          <p14:tracePt t="40281" x="2074863" y="2890838"/>
          <p14:tracePt t="40312" x="2025650" y="3046413"/>
          <p14:tracePt t="40344" x="2025650" y="3175000"/>
          <p14:tracePt t="40378" x="2181225" y="3297238"/>
          <p14:tracePt t="40411" x="2343150" y="3330575"/>
          <p14:tracePt t="40415" x="2354263" y="3330575"/>
          <p14:tracePt t="40448" x="2365375" y="3330575"/>
          <p14:tracePt t="40478" x="2382838" y="3325813"/>
          <p14:tracePt t="40528" x="2382838" y="3308350"/>
          <p14:tracePt t="40543" x="2393950" y="3297238"/>
          <p14:tracePt t="40545" x="0" y="0"/>
        </p14:tracePtLst>
        <p14:tracePtLst>
          <p14:tracePt t="45264" x="3330575" y="2617788"/>
          <p14:tracePt t="45318" x="3308350" y="2617788"/>
          <p14:tracePt t="45325" x="3297238" y="2617788"/>
          <p14:tracePt t="45347" x="3224213" y="2633663"/>
          <p14:tracePt t="45352" x="3190875" y="2684463"/>
          <p14:tracePt t="45378" x="3051175" y="2784475"/>
          <p14:tracePt t="45382" x="3024188" y="2817813"/>
          <p14:tracePt t="45412" x="2900363" y="2901950"/>
          <p14:tracePt t="45444" x="2800350" y="2990850"/>
          <p14:tracePt t="45478" x="2751138" y="3057525"/>
          <p14:tracePt t="45511" x="2644775" y="3141663"/>
          <p14:tracePt t="45545" x="2622550" y="3170238"/>
          <p14:tracePt t="45765" x="2593975" y="3170238"/>
          <p14:tracePt t="45773" x="2578100" y="3170238"/>
          <p14:tracePt t="45859" x="0" y="0"/>
        </p14:tracePtLst>
        <p14:tracePtLst>
          <p14:tracePt t="49408" x="1819275" y="3097213"/>
          <p14:tracePt t="49414" x="1808163" y="3097213"/>
          <p14:tracePt t="49425" x="1797050" y="3097213"/>
          <p14:tracePt t="49447" x="1768475" y="3119438"/>
          <p14:tracePt t="49480" x="1768475" y="3270250"/>
          <p14:tracePt t="49487" x="1779588" y="3319463"/>
          <p14:tracePt t="49512" x="2014538" y="3514725"/>
          <p14:tracePt t="49516" x="2119313" y="3576638"/>
          <p14:tracePt t="49546" x="2509838" y="3749675"/>
          <p14:tracePt t="49549" x="2671763" y="3816350"/>
          <p14:tracePt t="49578" x="2957513" y="3917950"/>
          <p14:tracePt t="49582" x="2973388" y="3917950"/>
          <p14:tracePt t="49621" x="2995613" y="3917950"/>
          <p14:tracePt t="49646" x="3051175" y="3917950"/>
          <p14:tracePt t="49678" x="3135313" y="3883025"/>
          <p14:tracePt t="49712" x="3146425" y="3871913"/>
          <p14:tracePt t="49715" x="3157538" y="3856038"/>
          <p14:tracePt t="49746" x="3252788" y="3767138"/>
          <p14:tracePt t="49750" x="3286125" y="3733800"/>
          <p14:tracePt t="49779" x="3319463" y="3565525"/>
          <p14:tracePt t="49782" x="3319463" y="3498850"/>
          <p14:tracePt t="49812" x="3319463" y="3308350"/>
          <p14:tracePt t="49845" x="3252788" y="3146425"/>
          <p14:tracePt t="49878" x="2968625" y="2946400"/>
          <p14:tracePt t="49912" x="2593975" y="2828925"/>
          <p14:tracePt t="49916" x="2471738" y="2806700"/>
          <p14:tracePt t="49945" x="2192338" y="2767013"/>
          <p14:tracePt t="49949" x="2165350" y="2767013"/>
          <p14:tracePt t="49978" x="2008188" y="2846388"/>
          <p14:tracePt t="49982" x="1981200" y="2879725"/>
          <p14:tracePt t="50012" x="1752600" y="3024188"/>
          <p14:tracePt t="50047" x="1717675" y="3141663"/>
          <p14:tracePt t="50053" x="1717675" y="3192463"/>
          <p14:tracePt t="50080" x="1717675" y="3414713"/>
          <p14:tracePt t="50085" x="1768475" y="3465513"/>
          <p14:tracePt t="50112" x="1863725" y="3598863"/>
          <p14:tracePt t="50145" x="1930400" y="3643313"/>
          <p14:tracePt t="50178" x="1941513" y="3643313"/>
          <p14:tracePt t="50180" x="1952625" y="3643313"/>
          <p14:tracePt t="50212" x="2052638" y="3621088"/>
          <p14:tracePt t="50245" x="2074863" y="3609975"/>
          <p14:tracePt t="50278" x="2092325" y="3594100"/>
          <p14:tracePt t="50324" x="0" y="0"/>
        </p14:tracePtLst>
        <p14:tracePtLst>
          <p14:tracePt t="50682" x="2616200" y="5915025"/>
          <p14:tracePt t="50740" x="2627313" y="5915025"/>
          <p14:tracePt t="50748" x="2655888" y="5915025"/>
          <p14:tracePt t="50781" x="2867025" y="5903913"/>
          <p14:tracePt t="50791" x="2917825" y="5886450"/>
          <p14:tracePt t="50812" x="2979738" y="5853113"/>
          <p14:tracePt t="50845" x="3035300" y="5826125"/>
          <p14:tracePt t="50878" x="3013075" y="5797550"/>
          <p14:tracePt t="50912" x="2962275" y="5797550"/>
          <p14:tracePt t="50945" x="2940050" y="5819775"/>
          <p14:tracePt t="50948" x="2940050" y="5848350"/>
          <p14:tracePt t="50978" x="2940050" y="5870575"/>
          <p14:tracePt t="51028" x="0" y="0"/>
        </p14:tracePtLst>
        <p14:tracePtLst>
          <p14:tracePt t="51712" x="2036763" y="3616325"/>
          <p14:tracePt t="51748" x="2041525" y="3632200"/>
          <p14:tracePt t="51766" x="2103438" y="3632200"/>
          <p14:tracePt t="51780" x="2198688" y="3632200"/>
          <p14:tracePt t="51814" x="2449513" y="3598863"/>
          <p14:tracePt t="51820" x="2544763" y="3582988"/>
          <p14:tracePt t="51847" x="2840038" y="3481388"/>
          <p14:tracePt t="51881" x="3079750" y="3414713"/>
          <p14:tracePt t="51886" x="3090863" y="3403600"/>
          <p14:tracePt t="51913" x="3146425" y="3330575"/>
          <p14:tracePt t="51919" x="3157538" y="3319463"/>
          <p14:tracePt t="51948" x="3230563" y="3263900"/>
          <p14:tracePt t="51954" x="3241675" y="3263900"/>
          <p14:tracePt t="51980" x="3297238" y="3225800"/>
          <p14:tracePt t="51986" x="3363913" y="3192463"/>
          <p14:tracePt t="52012" x="3436938" y="3119438"/>
          <p14:tracePt t="52016" x="3463925" y="3090863"/>
          <p14:tracePt t="52045" x="3525838" y="3019425"/>
          <p14:tracePt t="52217" x="3475038" y="3024188"/>
          <p14:tracePt t="52227" x="3459163" y="3057525"/>
          <p14:tracePt t="52249" x="3290888" y="3141663"/>
          <p14:tracePt t="52281" x="2884488" y="3343275"/>
          <p14:tracePt t="52314" x="2682875" y="3514725"/>
          <p14:tracePt t="52348" x="2533650" y="3621088"/>
          <p14:tracePt t="52354" x="2520950" y="3638550"/>
          <p14:tracePt t="52381" x="2509838" y="3649663"/>
          <p14:tracePt t="52572" x="2493963" y="3660775"/>
          <p14:tracePt t="52634" x="2505075" y="3660775"/>
          <p14:tracePt t="52649" x="2516188" y="3660775"/>
          <p14:tracePt t="52657" x="2527300" y="3654425"/>
          <p14:tracePt t="52681" x="2582863" y="3582988"/>
          <p14:tracePt t="52688" x="2600325" y="3554413"/>
          <p14:tracePt t="52714" x="2627313" y="3527425"/>
          <p14:tracePt t="52747" x="2660650" y="3492500"/>
          <p14:tracePt t="52780" x="2728913" y="3425825"/>
          <p14:tracePt t="52786" x="2744788" y="3398838"/>
          <p14:tracePt t="52814" x="2767013" y="3370263"/>
          <p14:tracePt t="53018" x="2795588" y="3359150"/>
          <p14:tracePt t="53026" x="2828925" y="3343275"/>
          <p14:tracePt t="53047" x="2867025" y="3314700"/>
          <p14:tracePt t="53052" x="2917825" y="3297238"/>
          <p14:tracePt t="53081" x="3079750" y="3214688"/>
          <p14:tracePt t="53115" x="3141663" y="3170238"/>
          <p14:tracePt t="53336" x="0" y="0"/>
        </p14:tracePtLst>
        <p14:tracePtLst>
          <p14:tracePt t="54019" x="3486150" y="3019425"/>
          <p14:tracePt t="54043" x="3503613" y="3041650"/>
          <p14:tracePt t="54051" x="3503613" y="3052763"/>
          <p14:tracePt t="54082" x="3536950" y="3248025"/>
          <p14:tracePt t="54114" x="3581400" y="3348038"/>
          <p14:tracePt t="54147" x="3598863" y="3409950"/>
          <p14:tracePt t="54250" x="3598863" y="3398838"/>
          <p14:tracePt t="54260" x="3598863" y="3359150"/>
          <p14:tracePt t="54281" x="3598863" y="3214688"/>
          <p14:tracePt t="54314" x="3598863" y="3079750"/>
          <p14:tracePt t="54320" x="3598863" y="3063875"/>
          <p14:tracePt t="54347" x="3598863" y="3052763"/>
          <p14:tracePt t="54427" x="3598863" y="3057525"/>
          <p14:tracePt t="54436" x="3598863" y="3086100"/>
          <p14:tracePt t="54447" x="3598863" y="3113088"/>
          <p14:tracePt t="54452" x="3598863" y="3163888"/>
          <p14:tracePt t="54458" x="3598863" y="3214688"/>
          <p14:tracePt t="54481" x="3598863" y="3263900"/>
          <p14:tracePt t="54514" x="3598863" y="3275013"/>
          <p14:tracePt t="54602" x="3598863" y="3270250"/>
          <p14:tracePt t="54617" x="3576638" y="3241675"/>
          <p14:tracePt t="54626" x="3576638" y="3230563"/>
          <p14:tracePt t="54645" x="3548063" y="3152775"/>
          <p14:tracePt t="54678" x="3514725" y="3035300"/>
          <p14:tracePt t="54681" x="3503613" y="3019425"/>
          <p14:tracePt t="54744" x="3486150" y="3008313"/>
          <p14:tracePt t="54760" x="3475038" y="3013075"/>
          <p14:tracePt t="54778" x="3475038" y="3068638"/>
          <p14:tracePt t="54811" x="3475038" y="3241675"/>
          <p14:tracePt t="54816" x="3475038" y="3252788"/>
          <p14:tracePt t="54845" x="3475038" y="3270250"/>
          <p14:tracePt t="54904" x="3475038" y="3248025"/>
          <p14:tracePt t="54911" x="3475038" y="3230563"/>
          <p14:tracePt t="54945" x="3475038" y="3181350"/>
          <p14:tracePt t="54978" x="3475038" y="3079750"/>
          <p14:tracePt t="54982" x="3475038" y="3052763"/>
          <p14:tracePt t="55012" x="3475038" y="2990850"/>
          <p14:tracePt t="55086" x="3475038" y="2997200"/>
          <p14:tracePt t="55102" x="3475038" y="3008313"/>
          <p14:tracePt t="55114" x="3475038" y="3035300"/>
          <p14:tracePt t="55147" x="3475038" y="3119438"/>
          <p14:tracePt t="55214" x="3481388" y="3119438"/>
          <p14:tracePt t="55230" x="3509963" y="3108325"/>
          <p14:tracePt t="55247" x="3592513" y="3041650"/>
          <p14:tracePt t="55253" x="3603625" y="3030538"/>
          <p14:tracePt t="55280" x="3603625" y="2979738"/>
          <p14:tracePt t="55285" x="3621088" y="2962275"/>
          <p14:tracePt t="55358" x="3632200" y="2962275"/>
          <p14:tracePt t="55365" x="3632200" y="3001963"/>
          <p14:tracePt t="55378" x="3632200" y="3030538"/>
          <p14:tracePt t="55381" x="3632200" y="3119438"/>
          <p14:tracePt t="55412" x="3632200" y="3219450"/>
          <p14:tracePt t="55445" x="3632200" y="3230563"/>
          <p14:tracePt t="55500" x="3632200" y="3208338"/>
          <p14:tracePt t="55511" x="3632200" y="3197225"/>
          <p14:tracePt t="55515" x="3632200" y="3170238"/>
          <p14:tracePt t="55545" x="3632200" y="3146425"/>
          <p14:tracePt t="55548" x="3632200" y="3130550"/>
          <p14:tracePt t="55646" x="3632200" y="3141663"/>
          <p14:tracePt t="55662" x="3632200" y="3181350"/>
          <p14:tracePt t="55680" x="3625850" y="3252788"/>
          <p14:tracePt t="55715" x="3625850" y="3370263"/>
          <p14:tracePt t="55774" x="3625850" y="3330575"/>
          <p14:tracePt t="55782" x="3625850" y="3303588"/>
          <p14:tracePt t="55815" x="3625850" y="3186113"/>
          <p14:tracePt t="55847" x="3625850" y="3175000"/>
          <p14:tracePt t="55917" x="3625850" y="3197225"/>
          <p14:tracePt t="55925" x="3625850" y="3208338"/>
          <p14:tracePt t="55945" x="3592513" y="3263900"/>
          <p14:tracePt t="55949" x="3592513" y="3308350"/>
          <p14:tracePt t="55978" x="3592513" y="3359150"/>
          <p14:tracePt t="56029" x="3592513" y="3354388"/>
          <p14:tracePt t="56045" x="3603625" y="3325813"/>
          <p14:tracePt t="56078" x="3603625" y="3225800"/>
          <p14:tracePt t="56112" x="3603625" y="3203575"/>
          <p14:tracePt t="56158" x="3603625" y="3225800"/>
          <p14:tracePt t="56181" x="3576638" y="3330575"/>
          <p14:tracePt t="56214" x="3576638" y="3465513"/>
          <p14:tracePt t="56287" x="3587750" y="3443288"/>
          <p14:tracePt t="56297" x="3603625" y="3392488"/>
          <p14:tracePt t="56313" x="3603625" y="3336925"/>
          <p14:tracePt t="56319" x="3603625" y="3308350"/>
          <p14:tracePt t="56347" x="3614738" y="3252788"/>
          <p14:tracePt t="56414" x="3614738" y="3292475"/>
          <p14:tracePt t="56422" x="3614738" y="3303588"/>
          <p14:tracePt t="56447" x="3614738" y="3443288"/>
          <p14:tracePt t="56452" x="3614738" y="3470275"/>
          <p14:tracePt t="56514" x="3614738" y="3481388"/>
          <p14:tracePt t="56549" x="3614738" y="3436938"/>
          <p14:tracePt t="56582" x="3614738" y="3297238"/>
          <p14:tracePt t="56670" x="3614738" y="3303588"/>
          <p14:tracePt t="56677" x="3614738" y="3319463"/>
          <p14:tracePt t="56688" x="3614738" y="3343275"/>
          <p14:tracePt t="56713" x="3576638" y="3409950"/>
          <p14:tracePt t="56719" x="3576638" y="3421063"/>
          <p14:tracePt t="56879" x="3587750" y="3421063"/>
          <p14:tracePt t="56940" x="0" y="0"/>
        </p14:tracePtLst>
        <p14:tracePtLst>
          <p14:tracePt t="60233" x="3576638" y="3192463"/>
          <p14:tracePt t="60268" x="3565525" y="3192463"/>
          <p14:tracePt t="60316" x="3536950" y="3203575"/>
          <p14:tracePt t="60324" x="3521075" y="3203575"/>
          <p14:tracePt t="60345" x="3521075" y="3241675"/>
          <p14:tracePt t="60348" x="3521075" y="3263900"/>
          <p14:tracePt t="60378" x="3521075" y="3319463"/>
          <p14:tracePt t="60462" x="3521075" y="3330575"/>
          <p14:tracePt t="60478" x="3521075" y="3343275"/>
          <p14:tracePt t="60495" x="3521075" y="3359150"/>
          <p14:tracePt t="60514" x="3521075" y="3387725"/>
          <p14:tracePt t="60719" x="3521075" y="3359150"/>
          <p14:tracePt t="60728" x="3521075" y="3348038"/>
          <p14:tracePt t="60744" x="3521075" y="3308350"/>
          <p14:tracePt t="60748" x="3521075" y="3297238"/>
          <p14:tracePt t="60778" x="3521075" y="3281363"/>
          <p14:tracePt t="60781" x="3521075" y="3270250"/>
          <p14:tracePt t="60812" x="3521075" y="3259138"/>
          <p14:tracePt t="60956" x="3521075" y="3248025"/>
          <p14:tracePt t="61084" x="3521075" y="3281363"/>
          <p14:tracePt t="61092" x="3521075" y="3330575"/>
          <p14:tracePt t="61112" x="3521075" y="3465513"/>
          <p14:tracePt t="61116" x="3521075" y="3492500"/>
          <p14:tracePt t="61145" x="3521075" y="3621088"/>
          <p14:tracePt t="61263" x="3521075" y="3609975"/>
          <p14:tracePt t="61278" x="3521075" y="3598863"/>
          <p14:tracePt t="61293" x="3521075" y="3571875"/>
          <p14:tracePt t="61314" x="3521075" y="3549650"/>
          <p14:tracePt t="61318" x="3521075" y="3521075"/>
          <p14:tracePt t="61347" x="3521075" y="3454400"/>
          <p14:tracePt t="61353" x="3521075" y="3436938"/>
          <p14:tracePt t="61488" x="3509963" y="3476625"/>
          <p14:tracePt t="61498" x="3509963" y="3487738"/>
          <p14:tracePt t="61513" x="3509963" y="3503613"/>
          <p14:tracePt t="61678" x="3509963" y="3492500"/>
          <p14:tracePt t="61694" x="3509963" y="3481388"/>
          <p14:tracePt t="61714" x="3509963" y="3470275"/>
          <p14:tracePt t="61719" x="3509963" y="3459163"/>
          <p14:tracePt t="61747" x="3509963" y="3443288"/>
          <p14:tracePt t="61819" x="0" y="0"/>
        </p14:tracePtLst>
        <p14:tracePtLst>
          <p14:tracePt t="62660" x="3576638" y="3141663"/>
          <p14:tracePt t="62746" x="3565525" y="3141663"/>
          <p14:tracePt t="62755" x="3554413" y="3152775"/>
          <p14:tracePt t="62780" x="3554413" y="3192463"/>
          <p14:tracePt t="62786" x="3554413" y="3219450"/>
          <p14:tracePt t="62814" x="3554413" y="3325813"/>
          <p14:tracePt t="62819" x="3554413" y="3354388"/>
          <p14:tracePt t="62826" x="3554413" y="3398838"/>
          <p14:tracePt t="62848" x="3554413" y="3487738"/>
          <p14:tracePt t="62881" x="3554413" y="3538538"/>
          <p14:tracePt t="62938" x="3554413" y="3565525"/>
          <p14:tracePt t="62948" x="3554413" y="3576638"/>
          <p14:tracePt t="62952" x="3554413" y="3587750"/>
          <p14:tracePt t="62978" x="3554413" y="3605213"/>
          <p14:tracePt t="63012" x="3554413" y="3616325"/>
          <p14:tracePt t="63048" x="3554413" y="3609975"/>
          <p14:tracePt t="63078" x="3554413" y="3565525"/>
          <p14:tracePt t="63082" x="3554413" y="3521075"/>
          <p14:tracePt t="63112" x="3554413" y="3370263"/>
          <p14:tracePt t="63145" x="3554413" y="3314700"/>
          <p14:tracePt t="63178" x="3554413" y="3275013"/>
          <p14:tracePt t="63211" x="3554413" y="3263900"/>
          <p14:tracePt t="63245" x="3554413" y="3225800"/>
          <p14:tracePt t="63249" x="3554413" y="3208338"/>
          <p14:tracePt t="63278" x="3554413" y="3186113"/>
          <p14:tracePt t="63282" x="3554413" y="3170238"/>
          <p14:tracePt t="63312" x="3554413" y="3130550"/>
          <p14:tracePt t="63369" x="3576638" y="3119438"/>
          <p14:tracePt t="63378" x="3587750" y="3119438"/>
          <p14:tracePt t="63449" x="3587750" y="3124200"/>
          <p14:tracePt t="63457" x="3576638" y="3152775"/>
          <p14:tracePt t="63481" x="3576638" y="3314700"/>
          <p14:tracePt t="63514" x="3576638" y="3503613"/>
          <p14:tracePt t="63523" x="3576638" y="3532188"/>
          <p14:tracePt t="63547" x="3576638" y="3576638"/>
          <p14:tracePt t="63672" x="3576638" y="3565525"/>
          <p14:tracePt t="63690" x="3576638" y="3554413"/>
          <p14:tracePt t="63713" x="3576638" y="3487738"/>
          <p14:tracePt t="63746" x="3576638" y="3392488"/>
          <p14:tracePt t="63778" x="3576638" y="3308350"/>
          <p14:tracePt t="63915" x="3565525" y="3348038"/>
          <p14:tracePt t="63924" x="3565525" y="3359150"/>
          <p14:tracePt t="63947" x="3565525" y="3514725"/>
          <p14:tracePt t="63952" x="3565525" y="3565525"/>
          <p14:tracePt t="63978" x="3565525" y="3687763"/>
          <p14:tracePt t="64011" x="3565525" y="3727450"/>
          <p14:tracePt t="64056" x="3603625" y="3738563"/>
          <p14:tracePt t="64078" x="3614738" y="3733800"/>
          <p14:tracePt t="64081" x="3614738" y="3687763"/>
          <p14:tracePt t="64111" x="3614738" y="3554413"/>
          <p14:tracePt t="64145" x="3614738" y="3443288"/>
          <p14:tracePt t="64178" x="3625850" y="3359150"/>
          <p14:tracePt t="64183" x="3625850" y="3348038"/>
          <p14:tracePt t="64212" x="3625850" y="3308350"/>
          <p14:tracePt t="64245" x="3625850" y="3281363"/>
          <p14:tracePt t="64392" x="3625850" y="3292475"/>
          <p14:tracePt t="64409" x="3625850" y="3314700"/>
          <p14:tracePt t="64416" x="3625850" y="3365500"/>
          <p14:tracePt t="64445" x="3625850" y="3527425"/>
          <p14:tracePt t="64449" x="3625850" y="3576638"/>
          <p14:tracePt t="64478" x="3659188" y="3649663"/>
          <p14:tracePt t="64512" x="3670300" y="3698875"/>
          <p14:tracePt t="64552" x="3670300" y="3694113"/>
          <p14:tracePt t="64578" x="3670300" y="3554413"/>
          <p14:tracePt t="64611" x="3670300" y="3259138"/>
          <p14:tracePt t="64615" x="3648075" y="3225800"/>
          <p14:tracePt t="64645" x="3632200" y="3119438"/>
          <p14:tracePt t="64648" x="3598863" y="3101975"/>
          <p14:tracePt t="64679" x="3587750" y="3101975"/>
          <p14:tracePt t="64729" x="3570288" y="3159125"/>
          <p14:tracePt t="64745" x="3570288" y="3197225"/>
          <p14:tracePt t="64779" x="3570288" y="3425825"/>
          <p14:tracePt t="64783" x="3570288" y="3454400"/>
          <p14:tracePt t="64811" x="3570288" y="3543300"/>
          <p14:tracePt t="64888" x="3570288" y="3521075"/>
          <p14:tracePt t="64896" x="3570288" y="3509963"/>
          <p14:tracePt t="64912" x="3570288" y="3481388"/>
          <p14:tracePt t="64945" x="3570288" y="3459163"/>
          <p14:tracePt t="64979" x="3570288" y="3381375"/>
          <p14:tracePt t="65012" x="3570288" y="3314700"/>
          <p14:tracePt t="65080" x="3570288" y="3359150"/>
          <p14:tracePt t="65088" x="3570288" y="3370263"/>
          <p14:tracePt t="65112" x="3570288" y="3470275"/>
          <p14:tracePt t="65145" x="3570288" y="3627438"/>
          <p14:tracePt t="65208" x="3570288" y="3605213"/>
          <p14:tracePt t="65216" x="3570288" y="3594100"/>
          <p14:tracePt t="65245" x="3570288" y="3436938"/>
          <p14:tracePt t="65248" x="3570288" y="3392488"/>
          <p14:tracePt t="65278" x="3570288" y="3336925"/>
          <p14:tracePt t="65370" x="3570288" y="3348038"/>
          <p14:tracePt t="65380" x="3570288" y="3387725"/>
          <p14:tracePt t="65414" x="3559175" y="3436938"/>
          <p14:tracePt t="65499" x="3559175" y="3432175"/>
          <p14:tracePt t="65514" x="3559175" y="3403600"/>
          <p14:tracePt t="65523" x="3559175" y="3376613"/>
          <p14:tracePt t="65548" x="3559175" y="3292475"/>
          <p14:tracePt t="65554" x="3559175" y="3275013"/>
          <p14:tracePt t="65642" x="3559175" y="3330575"/>
          <p14:tracePt t="65651" x="3559175" y="3381375"/>
          <p14:tracePt t="65678" x="3559175" y="3521075"/>
          <p14:tracePt t="65711" x="3559175" y="3576638"/>
          <p14:tracePt t="65756" x="3559175" y="3554413"/>
          <p14:tracePt t="65778" x="3559175" y="3459163"/>
          <p14:tracePt t="65781" x="3559175" y="3448050"/>
          <p14:tracePt t="65812" x="3559175" y="3381375"/>
          <p14:tracePt t="65885" x="3559175" y="3387725"/>
          <p14:tracePt t="65894" x="3559175" y="3448050"/>
          <p14:tracePt t="65914" x="3559175" y="3560763"/>
          <p14:tracePt t="65947" x="3548063" y="3605213"/>
          <p14:tracePt t="65980" x="3548063" y="3594100"/>
          <p14:tracePt t="66012" x="3548063" y="3459163"/>
          <p14:tracePt t="66045" x="3532188" y="3359150"/>
          <p14:tracePt t="66078" x="3532188" y="3348038"/>
          <p14:tracePt t="66124" x="3521075" y="3330575"/>
          <p14:tracePt t="66156" x="3521075" y="3343275"/>
          <p14:tracePt t="66178" x="3503613" y="3365500"/>
          <p14:tracePt t="66491" x="0" y="0"/>
        </p14:tracePtLst>
        <p14:tracePtLst>
          <p14:tracePt t="66992" x="3492500" y="3113088"/>
          <p14:tracePt t="67045" x="3448050" y="3113088"/>
          <p14:tracePt t="67054" x="3436938" y="3113088"/>
          <p14:tracePt t="67078" x="3425825" y="3119438"/>
          <p14:tracePt t="67109" x="3425825" y="3170238"/>
          <p14:tracePt t="67142" x="3425825" y="3281363"/>
          <p14:tracePt t="67175" x="3425825" y="3319463"/>
          <p14:tracePt t="67221" x="3425825" y="3330575"/>
          <p14:tracePt t="67246" x="3425825" y="3403600"/>
          <p14:tracePt t="67275" x="3425825" y="3481388"/>
          <p14:tracePt t="67309" x="3425825" y="3509963"/>
          <p14:tracePt t="67343" x="3425825" y="3532188"/>
          <p14:tracePt t="67376" x="3425825" y="3598863"/>
          <p14:tracePt t="67378" x="3425825" y="3643313"/>
          <p14:tracePt t="67409" x="3425825" y="3711575"/>
          <p14:tracePt t="67411" x="3425825" y="3722688"/>
          <p14:tracePt t="67443" x="3425825" y="3771900"/>
          <p14:tracePt t="67477" x="3425825" y="3789363"/>
          <p14:tracePt t="67524" x="3425825" y="3811588"/>
          <p14:tracePt t="67544" x="3425825" y="3849688"/>
          <p14:tracePt t="67547" x="3425825" y="3867150"/>
          <p14:tracePt t="67670" x="3425825" y="3856038"/>
          <p14:tracePt t="67686" x="3425825" y="3833813"/>
          <p14:tracePt t="67694" x="3452813" y="3800475"/>
          <p14:tracePt t="67714" x="3463925" y="3705225"/>
          <p14:tracePt t="67719" x="3463925" y="3654425"/>
          <p14:tracePt t="67747" x="3481388" y="3543300"/>
          <p14:tracePt t="67754" x="3497263" y="3503613"/>
          <p14:tracePt t="67759" x="3514725" y="3432175"/>
          <p14:tracePt t="67778" x="3532188" y="3354388"/>
          <p14:tracePt t="67781" x="3532188" y="3343275"/>
          <p14:tracePt t="67812" x="3532188" y="3275013"/>
          <p14:tracePt t="67845" x="3532188" y="3263900"/>
          <p14:tracePt t="67891" x="3532188" y="3236913"/>
          <p14:tracePt t="67910" x="3532188" y="3197225"/>
          <p14:tracePt t="67945" x="3543300" y="3141663"/>
          <p14:tracePt t="68052" x="3543300" y="3130550"/>
          <p14:tracePt t="68062" x="3559175" y="3119438"/>
          <p14:tracePt t="68182" x="3559175" y="3124200"/>
          <p14:tracePt t="68339" x="0" y="0"/>
        </p14:tracePtLst>
        <p14:tracePtLst>
          <p14:tracePt t="68820" x="3414713" y="3303588"/>
          <p14:tracePt t="69095" x="0" y="0"/>
        </p14:tracePtLst>
        <p14:tracePtLst>
          <p14:tracePt t="69444" x="3481388" y="3487738"/>
          <p14:tracePt t="69770" x="3481388" y="3503613"/>
          <p14:tracePt t="69783" x="0" y="0"/>
        </p14:tracePtLst>
        <p14:tracePtLst>
          <p14:tracePt t="70123" x="3481388" y="3654425"/>
          <p14:tracePt t="70479" x="0" y="0"/>
        </p14:tracePtLst>
        <p14:tracePtLst>
          <p14:tracePt t="70824" x="3497263" y="3900488"/>
          <p14:tracePt t="71632" x="0" y="0"/>
        </p14:tracePtLst>
        <p14:tracePtLst>
          <p14:tracePt t="73273" x="3130550" y="3671888"/>
          <p14:tracePt t="73278" x="3119438" y="3676650"/>
          <p14:tracePt t="73288" x="3119438" y="3694113"/>
          <p14:tracePt t="73314" x="3124200" y="3705225"/>
          <p14:tracePt t="73319" x="3135313" y="3716338"/>
          <p14:tracePt t="73348" x="3208338" y="3733800"/>
          <p14:tracePt t="73381" x="3325813" y="3760788"/>
          <p14:tracePt t="73414" x="3470275" y="3811588"/>
          <p14:tracePt t="73420" x="3481388" y="3822700"/>
          <p14:tracePt t="73448" x="3497263" y="3822700"/>
          <p14:tracePt t="73708" x="0" y="0"/>
        </p14:tracePtLst>
        <p14:tracePtLst>
          <p14:tracePt t="74900" x="3201988" y="3448050"/>
          <p14:tracePt t="74986" x="3213100" y="3459163"/>
          <p14:tracePt t="74994" x="3224213" y="3476625"/>
          <p14:tracePt t="75014" x="3319463" y="3492500"/>
          <p14:tracePt t="75019" x="3348038" y="3503613"/>
          <p14:tracePt t="75025" x="3381375" y="3521075"/>
          <p14:tracePt t="75047" x="3481388" y="3554413"/>
          <p14:tracePt t="75053" x="3492500" y="3554413"/>
          <p14:tracePt t="75060" x="3503613" y="3554413"/>
          <p14:tracePt t="75080" x="3514725" y="3565525"/>
          <p14:tracePt t="75240" x="0" y="0"/>
        </p14:tracePtLst>
        <p14:tracePtLst>
          <p14:tracePt t="75716" x="3279775" y="3297238"/>
          <p14:tracePt t="75834" x="3336925" y="3297238"/>
          <p14:tracePt t="75841" x="3381375" y="3297238"/>
          <p14:tracePt t="75851" x="3430588" y="3325813"/>
          <p14:tracePt t="75881" x="3559175" y="3354388"/>
          <p14:tracePt t="75914" x="3570288" y="3370263"/>
          <p14:tracePt t="76088" x="0" y="0"/>
        </p14:tracePtLst>
        <p14:tracePtLst>
          <p14:tracePt t="76499" x="3197225" y="3170238"/>
          <p14:tracePt t="76571" x="3235325" y="3170238"/>
          <p14:tracePt t="76580" x="3319463" y="3170238"/>
          <p14:tracePt t="76614" x="3576638" y="3181350"/>
          <p14:tracePt t="76620" x="3592513" y="3197225"/>
          <p14:tracePt t="76625" x="3648075" y="3208338"/>
          <p14:tracePt t="76648" x="3665538" y="3208338"/>
          <p14:tracePt t="76888" x="0" y="0"/>
        </p14:tracePtLst>
        <p14:tracePtLst>
          <p14:tracePt t="77780" x="3525838" y="3252788"/>
          <p14:tracePt t="77807" x="3521075" y="3225800"/>
          <p14:tracePt t="77817" x="3521075" y="3214688"/>
          <p14:tracePt t="77847" x="3463925" y="3214688"/>
          <p14:tracePt t="77852" x="3452813" y="3214688"/>
          <p14:tracePt t="77862" x="3425825" y="3214688"/>
          <p14:tracePt t="77879" x="3370263" y="3203575"/>
          <p14:tracePt t="77911" x="3352800" y="3159125"/>
          <p14:tracePt t="78091" x="3341688" y="3170238"/>
          <p14:tracePt t="78093" x="0" y="0"/>
        </p14:tracePtLst>
        <p14:tracePtLst>
          <p14:tracePt t="78390" x="3581400" y="3454400"/>
          <p14:tracePt t="78413" x="3581400" y="3465513"/>
          <p14:tracePt t="78420" x="3576638" y="3476625"/>
          <p14:tracePt t="78445" x="3559175" y="3476625"/>
          <p14:tracePt t="78479" x="3536950" y="3476625"/>
          <p14:tracePt t="78511" x="3509963" y="3476625"/>
          <p14:tracePt t="78546" x="3497263" y="3476625"/>
          <p14:tracePt t="78732" x="0" y="0"/>
        </p14:tracePtLst>
        <p14:tracePtLst>
          <p14:tracePt t="79010" x="3492500" y="3649663"/>
          <p14:tracePt t="79021" x="3492500" y="3676650"/>
          <p14:tracePt t="79044" x="3459163" y="3687763"/>
          <p14:tracePt t="79078" x="3363913" y="3687763"/>
          <p14:tracePt t="79111" x="3279775" y="3683000"/>
          <p14:tracePt t="79292" x="0" y="0"/>
        </p14:tracePtLst>
        <p14:tracePtLst>
          <p14:tracePt t="79572" x="3403600" y="3911600"/>
          <p14:tracePt t="79613" x="3403600" y="3933825"/>
          <p14:tracePt t="79620" x="3403600" y="3951288"/>
          <p14:tracePt t="79645" x="3397250" y="3951288"/>
          <p14:tracePt t="79679" x="3381375" y="3951288"/>
          <p14:tracePt t="79713" x="3341688" y="3951288"/>
          <p14:tracePt t="79716" x="3330575" y="3951288"/>
          <p14:tracePt t="79746" x="3319463" y="3951288"/>
          <p14:tracePt t="79749" x="3308350" y="3951288"/>
          <p14:tracePt t="80108" x="0" y="0"/>
        </p14:tracePtLst>
        <p14:tracePtLst>
          <p14:tracePt t="83737" x="3497263" y="3286125"/>
          <p14:tracePt t="83743" x="3492500" y="3270250"/>
          <p14:tracePt t="83752" x="3448050" y="3270250"/>
          <p14:tracePt t="83757" x="3397250" y="3270250"/>
          <p14:tracePt t="83778" x="3336925" y="3225800"/>
          <p14:tracePt t="83781" x="3275013" y="3214688"/>
          <p14:tracePt t="83811" x="3186113" y="3197225"/>
          <p14:tracePt t="83999" x="3175000" y="3197225"/>
          <p14:tracePt t="84014" x="3163888" y="3197225"/>
          <p14:tracePt t="84024" x="3163888" y="3214688"/>
          <p14:tracePt t="84043" x="0" y="0"/>
        </p14:tracePtLst>
        <p14:tracePtLst>
          <p14:tracePt t="84567" x="3503613" y="3571875"/>
          <p14:tracePt t="84590" x="3481388" y="3571875"/>
          <p14:tracePt t="84599" x="3470275" y="3571875"/>
          <p14:tracePt t="84614" x="3414713" y="3565525"/>
          <p14:tracePt t="84647" x="3330575" y="3549650"/>
          <p14:tracePt t="84653" x="3319463" y="3549650"/>
          <p14:tracePt t="84680" x="3279775" y="3538538"/>
          <p14:tracePt t="84685" x="3263900" y="3538538"/>
          <p14:tracePt t="84692" x="3224213" y="3538538"/>
          <p14:tracePt t="84714" x="3179763" y="3503613"/>
          <p14:tracePt t="84910" x="3179763" y="3514725"/>
          <p14:tracePt t="84924" x="0" y="0"/>
        </p14:tracePtLst>
        <p14:tracePtLst>
          <p14:tracePt t="85256" x="3441700" y="3716338"/>
          <p14:tracePt t="85294" x="3419475" y="3716338"/>
          <p14:tracePt t="85302" x="3408363" y="3716338"/>
          <p14:tracePt t="85313" x="3363913" y="3716338"/>
          <p14:tracePt t="85318" x="3319463" y="3716338"/>
          <p14:tracePt t="85347" x="3230563" y="3716338"/>
          <p14:tracePt t="85353" x="3219450" y="3716338"/>
          <p14:tracePt t="85358" x="3201988" y="3716338"/>
          <p14:tracePt t="85381" x="3190875" y="3716338"/>
          <p14:tracePt t="85517" x="3179763" y="3716338"/>
          <p14:tracePt t="85525" x="3179763" y="3727450"/>
          <p14:tracePt t="85543" x="0" y="0"/>
        </p14:tracePtLst>
        <p14:tracePtLst>
          <p14:tracePt t="85799" x="3302000" y="3951288"/>
          <p14:tracePt t="85822" x="3302000" y="3962400"/>
          <p14:tracePt t="85838" x="3297238" y="3962400"/>
          <p14:tracePt t="85870" x="3286125" y="3962400"/>
          <p14:tracePt t="85882" x="3241675" y="3956050"/>
          <p14:tracePt t="85914" x="3201988" y="3929063"/>
          <p14:tracePt t="85919" x="3186113" y="3911600"/>
          <p14:tracePt t="85947" x="3135313" y="3900488"/>
          <p14:tracePt t="85952" x="3124200" y="3900488"/>
          <p14:tracePt t="85956" x="3106738" y="3889375"/>
          <p14:tracePt t="86155" x="0" y="0"/>
        </p14:tracePtLst>
        <p14:tracePtLst>
          <p14:tracePt t="100351" x="925513" y="1455738"/>
          <p14:tracePt t="100361" x="925513" y="1444625"/>
          <p14:tracePt t="100378" x="947738" y="1444625"/>
          <p14:tracePt t="100381" x="1016000" y="1444625"/>
          <p14:tracePt t="100413" x="1266825" y="1473200"/>
          <p14:tracePt t="100445" x="1444625" y="1490663"/>
          <p14:tracePt t="100478" x="1484313" y="1490663"/>
          <p14:tracePt t="100629" x="1495425" y="1506538"/>
          <p14:tracePt t="100664" x="1455738" y="1506538"/>
          <p14:tracePt t="100671" x="1389063" y="1506538"/>
          <p14:tracePt t="100678" x="1344613" y="1506538"/>
          <p14:tracePt t="100714" x="1222375" y="1506538"/>
          <p14:tracePt t="100886" x="1227138" y="1506538"/>
          <p14:tracePt t="100894" x="1255713" y="1506538"/>
          <p14:tracePt t="100914" x="1277938" y="1506538"/>
          <p14:tracePt t="101383" x="1289050" y="1506538"/>
          <p14:tracePt t="101385" x="0" y="0"/>
        </p14:tracePtLst>
        <p14:tracePtLst>
          <p14:tracePt t="101882" x="2332038" y="3208338"/>
          <p14:tracePt t="101887" x="2349500" y="3219450"/>
          <p14:tracePt t="101909" x="2360613" y="3236913"/>
          <p14:tracePt t="101944" x="2460625" y="3263900"/>
          <p14:tracePt t="101977" x="2578100" y="3370263"/>
          <p14:tracePt t="102011" x="2733675" y="3443288"/>
          <p14:tracePt t="102044" x="2924175" y="3521075"/>
          <p14:tracePt t="102047" x="2973388" y="3538538"/>
          <p14:tracePt t="102077" x="3001963" y="3538538"/>
          <p14:tracePt t="102124" x="3028950" y="3538538"/>
          <p14:tracePt t="102147" x="3062288" y="3538538"/>
          <p14:tracePt t="102180" x="3119438" y="3538538"/>
          <p14:tracePt t="102186" x="3135313" y="3532188"/>
          <p14:tracePt t="102214" x="3190875" y="3448050"/>
          <p14:tracePt t="102221" x="3219450" y="3414713"/>
          <p14:tracePt t="102226" x="3235325" y="3403600"/>
          <p14:tracePt t="102247" x="3279775" y="3308350"/>
          <p14:tracePt t="102251" x="3297238" y="3281363"/>
          <p14:tracePt t="102256" x="3308350" y="3248025"/>
          <p14:tracePt t="102281" x="3359150" y="3119438"/>
          <p14:tracePt t="102314" x="3314700" y="2906713"/>
          <p14:tracePt t="102321" x="3257550" y="2835275"/>
          <p14:tracePt t="102347" x="3095625" y="2673350"/>
          <p14:tracePt t="102352" x="2995613" y="2633663"/>
          <p14:tracePt t="102380" x="2751138" y="2522538"/>
          <p14:tracePt t="102385" x="2678113" y="2505075"/>
          <p14:tracePt t="102412" x="2533650" y="2489200"/>
          <p14:tracePt t="102415" x="2505075" y="2489200"/>
          <p14:tracePt t="102445" x="2343150" y="2516188"/>
          <p14:tracePt t="102448" x="2292350" y="2566988"/>
          <p14:tracePt t="102478" x="2143125" y="2751138"/>
          <p14:tracePt t="102482" x="2125663" y="2846388"/>
          <p14:tracePt t="102512" x="2092325" y="3057525"/>
          <p14:tracePt t="102545" x="2236788" y="3336925"/>
          <p14:tracePt t="102578" x="2498725" y="3436938"/>
          <p14:tracePt t="102611" x="2633663" y="3414713"/>
          <p14:tracePt t="102616" x="2644775" y="3398838"/>
          <p14:tracePt t="102645" x="2660650" y="3308350"/>
          <p14:tracePt t="102648" x="2660650" y="3281363"/>
          <p14:tracePt t="102678" x="2660650" y="3259138"/>
          <p14:tracePt t="102681" x="2678113" y="3241675"/>
          <p14:tracePt t="102807" x="0" y="0"/>
        </p14:tracePtLst>
        <p14:tracePtLst>
          <p14:tracePt t="105879" x="6727825" y="1428750"/>
          <p14:tracePt t="106030" x="6727825" y="1400175"/>
          <p14:tracePt t="106039" x="6734175" y="1400175"/>
          <p14:tracePt t="106047" x="6750050" y="1400175"/>
          <p14:tracePt t="106080" x="6829425" y="1400175"/>
          <p14:tracePt t="106318" x="6856413" y="1400175"/>
          <p14:tracePt t="106325" x="6867525" y="1400175"/>
          <p14:tracePt t="106347" x="6896100" y="1377950"/>
          <p14:tracePt t="106352" x="6956425" y="1344613"/>
          <p14:tracePt t="106359" x="6967538" y="1333500"/>
          <p14:tracePt t="106378" x="6996113" y="1306513"/>
          <p14:tracePt t="106382" x="7007225" y="1306513"/>
          <p14:tracePt t="106412" x="7062788" y="1282700"/>
          <p14:tracePt t="106460" x="7062788" y="1266825"/>
          <p14:tracePt t="106479" x="7062788" y="1227138"/>
          <p14:tracePt t="106511" x="7040563" y="1160463"/>
          <p14:tracePt t="106516" x="7024688" y="1149350"/>
          <p14:tracePt t="106545" x="7000875" y="1149350"/>
          <p14:tracePt t="106580" x="6989763" y="1149350"/>
          <p14:tracePt t="106613" x="6934200" y="1149350"/>
          <p14:tracePt t="106645" x="6918325" y="1155700"/>
          <p14:tracePt t="106678" x="6918325" y="1249363"/>
          <p14:tracePt t="106712" x="6918325" y="1333500"/>
          <p14:tracePt t="106715" x="6918325" y="1344613"/>
          <p14:tracePt t="106745" x="6918325" y="1362075"/>
          <p14:tracePt t="106798" x="6929438" y="1389063"/>
          <p14:tracePt t="106814" x="6929438" y="1400175"/>
          <p14:tracePt t="106848" x="6940550" y="1411288"/>
          <p14:tracePt t="106880" x="6967538" y="1411288"/>
          <p14:tracePt t="106886" x="6978650" y="1406525"/>
          <p14:tracePt t="106893" x="6978650" y="1395413"/>
          <p14:tracePt t="106914" x="6978650" y="1377950"/>
          <p14:tracePt t="106919" x="6978650" y="1366838"/>
          <p14:tracePt t="106947" x="6978650" y="1300163"/>
          <p14:tracePt t="106953" x="6973888" y="1300163"/>
          <p14:tracePt t="106959" x="6929438" y="1282700"/>
          <p14:tracePt t="106978" x="6867525" y="1266825"/>
          <p14:tracePt t="106981" x="6823075" y="1266825"/>
          <p14:tracePt t="107012" x="6745288" y="1266825"/>
          <p14:tracePt t="107045" x="6645275" y="1289050"/>
          <p14:tracePt t="107078" x="6634163" y="1328738"/>
          <p14:tracePt t="107116" x="6634163" y="1344613"/>
          <p14:tracePt t="107145" x="6645275" y="1428750"/>
          <p14:tracePt t="107150" x="6672263" y="1455738"/>
          <p14:tracePt t="107178" x="6711950" y="1495425"/>
          <p14:tracePt t="107792" x="0" y="0"/>
        </p14:tracePtLst>
        <p14:tracePtLst>
          <p14:tracePt t="109076" x="6794500" y="1377950"/>
          <p14:tracePt t="109224" x="6805613" y="1384300"/>
          <p14:tracePt t="109232" x="6834188" y="1384300"/>
          <p14:tracePt t="109245" x="6862763" y="1417638"/>
          <p14:tracePt t="109247" x="6889750" y="1417638"/>
          <p14:tracePt t="109278" x="6945313" y="1428750"/>
          <p14:tracePt t="109432" x="6940550" y="1428750"/>
          <p14:tracePt t="109448" x="6929438" y="1428750"/>
          <p14:tracePt t="109456" x="6918325" y="1428750"/>
          <p14:tracePt t="109477" x="6900863" y="1428750"/>
          <p14:tracePt t="109480" x="6889750" y="1428750"/>
          <p14:tracePt t="109511" x="6840538" y="1428750"/>
          <p14:tracePt t="109545" x="6783388" y="1428750"/>
          <p14:tracePt t="109578" x="6772275" y="1428750"/>
          <p14:tracePt t="110124" x="6772275" y="1444625"/>
          <p14:tracePt t="110153" x="6794500" y="1444625"/>
          <p14:tracePt t="110162" x="6805613" y="1444625"/>
          <p14:tracePt t="110180" x="6845300" y="1444625"/>
          <p14:tracePt t="110185" x="6873875" y="1444625"/>
          <p14:tracePt t="110214" x="6911975" y="1444625"/>
          <p14:tracePt t="110220" x="6940550" y="1444625"/>
          <p14:tracePt t="110226" x="6967538" y="1444625"/>
          <p14:tracePt t="110413" x="6945313" y="1444625"/>
          <p14:tracePt t="110423" x="6934200" y="1444625"/>
          <p14:tracePt t="110447" x="6907213" y="1444625"/>
          <p14:tracePt t="111260" x="0" y="0"/>
        </p14:tracePtLst>
        <p14:tracePtLst>
          <p14:tracePt t="119288" x="6873875" y="3119438"/>
          <p14:tracePt t="119325" x="6900863" y="3146425"/>
          <p14:tracePt t="119335" x="6911975" y="3159125"/>
          <p14:tracePt t="119347" x="6923088" y="3159125"/>
          <p14:tracePt t="119351" x="6951663" y="3159125"/>
          <p14:tracePt t="119378" x="6978650" y="3186113"/>
          <p14:tracePt t="119411" x="6989763" y="3186113"/>
          <p14:tracePt t="119445" x="7046913" y="3186113"/>
          <p14:tracePt t="119478" x="7107238" y="3186113"/>
          <p14:tracePt t="119511" x="7196138" y="3101975"/>
          <p14:tracePt t="119544" x="7291388" y="2946400"/>
          <p14:tracePt t="119547" x="7324725" y="2917825"/>
          <p14:tracePt t="119578" x="7346950" y="2846388"/>
          <p14:tracePt t="119580" x="7346950" y="2817813"/>
          <p14:tracePt t="119611" x="7364413" y="2717800"/>
          <p14:tracePt t="119645" x="7380288" y="2566988"/>
          <p14:tracePt t="119678" x="7380288" y="2471738"/>
          <p14:tracePt t="119711" x="7380288" y="2405063"/>
          <p14:tracePt t="119715" x="7391400" y="2360613"/>
          <p14:tracePt t="119744" x="7470775" y="2287588"/>
          <p14:tracePt t="119747" x="7481888" y="2276475"/>
          <p14:tracePt t="119779" x="7481888" y="2192338"/>
          <p14:tracePt t="119811" x="7497763" y="2114550"/>
          <p14:tracePt t="119844" x="7493000" y="2058988"/>
          <p14:tracePt t="119878" x="7224713" y="1903413"/>
          <p14:tracePt t="119911" x="6962775" y="1835150"/>
          <p14:tracePt t="119915" x="6934200" y="1835150"/>
          <p14:tracePt t="119944" x="6845300" y="1801813"/>
          <p14:tracePt t="119948" x="6818313" y="1801813"/>
          <p14:tracePt t="119978" x="6778625" y="1801813"/>
          <p14:tracePt t="119981" x="6750050" y="1801813"/>
          <p14:tracePt t="120011" x="6683375" y="1801813"/>
          <p14:tracePt t="120044" x="6550025" y="1785938"/>
          <p14:tracePt t="120078" x="6472238" y="1774825"/>
          <p14:tracePt t="120111" x="6399213" y="1730375"/>
          <p14:tracePt t="120115" x="6388100" y="1719263"/>
          <p14:tracePt t="120144" x="6332538" y="1679575"/>
          <p14:tracePt t="120148" x="6321425" y="1668463"/>
          <p14:tracePt t="120178" x="6281738" y="1639888"/>
          <p14:tracePt t="120181" x="6270625" y="1628775"/>
          <p14:tracePt t="120211" x="6186488" y="1612900"/>
          <p14:tracePt t="120244" x="6119813" y="1601788"/>
          <p14:tracePt t="120278" x="6024563" y="1601788"/>
          <p14:tracePt t="120311" x="5886450" y="1657350"/>
          <p14:tracePt t="120315" x="5813425" y="1712913"/>
          <p14:tracePt t="120344" x="5773738" y="1768475"/>
          <p14:tracePt t="120378" x="5740400" y="1903413"/>
          <p14:tracePt t="120381" x="5740400" y="1930400"/>
          <p14:tracePt t="120411" x="5740400" y="2030413"/>
          <p14:tracePt t="120444" x="5740400" y="2081213"/>
          <p14:tracePt t="120478" x="5740400" y="2120900"/>
          <p14:tracePt t="120511" x="5751513" y="2170113"/>
          <p14:tracePt t="120544" x="5842000" y="2271713"/>
          <p14:tracePt t="120548" x="5868988" y="2305050"/>
          <p14:tracePt t="120578" x="5969000" y="2438400"/>
          <p14:tracePt t="120581" x="5986463" y="2466975"/>
          <p14:tracePt t="120611" x="6037263" y="2533650"/>
          <p14:tracePt t="120645" x="6142038" y="2611438"/>
          <p14:tracePt t="120678" x="6299200" y="2689225"/>
          <p14:tracePt t="120711" x="6432550" y="2751138"/>
          <p14:tracePt t="120744" x="6527800" y="2762250"/>
          <p14:tracePt t="120748" x="6554788" y="2773363"/>
          <p14:tracePt t="120778" x="6627813" y="2790825"/>
          <p14:tracePt t="120781" x="6638925" y="2801938"/>
          <p14:tracePt t="120812" x="6694488" y="2862263"/>
          <p14:tracePt t="120844" x="6761163" y="2901950"/>
          <p14:tracePt t="120878" x="6805613" y="2986088"/>
          <p14:tracePt t="120911" x="6896100" y="3090863"/>
          <p14:tracePt t="120915" x="6907213" y="3101975"/>
          <p14:tracePt t="120944" x="6934200" y="3170238"/>
          <p14:tracePt t="120947" x="6951663" y="3181350"/>
          <p14:tracePt t="120978" x="6985000" y="3219450"/>
          <p14:tracePt t="121012" x="7000875" y="3236913"/>
          <p14:tracePt t="121068" x="7029450" y="3236913"/>
          <p14:tracePt t="121078" x="7040563" y="3248025"/>
          <p14:tracePt t="121310" x="7051675" y="3248025"/>
          <p14:tracePt t="121326" x="7062788" y="3241675"/>
          <p14:tracePt t="121391" x="7080250" y="3225800"/>
          <p14:tracePt t="121406" x="7080250" y="3214688"/>
          <p14:tracePt t="121726" x="7080250" y="3186113"/>
          <p14:tracePt t="121733" x="7080250" y="3175000"/>
          <p14:tracePt t="121747" x="7080250" y="3163888"/>
          <p14:tracePt t="121781" x="7080250" y="3108325"/>
          <p14:tracePt t="121791" x="7080250" y="3097213"/>
          <p14:tracePt t="122496" x="0" y="0"/>
        </p14:tracePtLst>
        <p14:tracePtLst>
          <p14:tracePt t="122972" x="5886450" y="3041650"/>
          <p14:tracePt t="123010" x="5875338" y="3024188"/>
          <p14:tracePt t="123027" x="5846763" y="3024188"/>
          <p14:tracePt t="123047" x="5824538" y="3024188"/>
          <p14:tracePt t="123052" x="5807075" y="3035300"/>
          <p14:tracePt t="123081" x="5740400" y="3113088"/>
          <p14:tracePt t="123089" x="5740400" y="3146425"/>
          <p14:tracePt t="123114" x="5684838" y="3214688"/>
          <p14:tracePt t="123120" x="5673725" y="3225800"/>
          <p14:tracePt t="123148" x="5646738" y="3252788"/>
          <p14:tracePt t="123180" x="5622925" y="3281363"/>
          <p14:tracePt t="123186" x="5607050" y="3292475"/>
          <p14:tracePt t="123213" x="5518150" y="3381375"/>
          <p14:tracePt t="123219" x="5489575" y="3398838"/>
          <p14:tracePt t="123248" x="5422900" y="3421063"/>
          <p14:tracePt t="123281" x="5360988" y="3476625"/>
          <p14:tracePt t="123314" x="5210175" y="3487738"/>
          <p14:tracePt t="123323" x="5165725" y="3503613"/>
          <p14:tracePt t="123347" x="5060950" y="3521075"/>
          <p14:tracePt t="123352" x="5010150" y="3521075"/>
          <p14:tracePt t="123380" x="4926013" y="3532188"/>
          <p14:tracePt t="123386" x="4914900" y="3532188"/>
          <p14:tracePt t="123522" x="4903788" y="3549650"/>
          <p14:tracePt t="123553" x="4926013" y="3549650"/>
          <p14:tracePt t="123561" x="4937125" y="3549650"/>
          <p14:tracePt t="123577" x="0" y="0"/>
        </p14:tracePtLst>
        <p14:tracePtLst>
          <p14:tracePt t="125296" x="7391400" y="1428750"/>
          <p14:tracePt t="125303" x="7453313" y="1428750"/>
          <p14:tracePt t="125308" x="7475538" y="1428750"/>
          <p14:tracePt t="125319" x="7526338" y="1428750"/>
          <p14:tracePt t="125347" x="7670800" y="1428750"/>
          <p14:tracePt t="125353" x="7715250" y="1428750"/>
          <p14:tracePt t="125359" x="7743825" y="1428750"/>
          <p14:tracePt t="125381" x="7927975" y="1428750"/>
          <p14:tracePt t="125414" x="8251825" y="1428750"/>
          <p14:tracePt t="125447" x="8502650" y="1428750"/>
          <p14:tracePt t="125527" x="8502650" y="1433513"/>
          <p14:tracePt t="125542" x="8480425" y="1433513"/>
          <p14:tracePt t="125551" x="8469313" y="1433513"/>
          <p14:tracePt t="125581" x="8413750" y="1462088"/>
          <p14:tracePt t="125652" x="0" y="0"/>
        </p14:tracePtLst>
        <p14:tracePtLst>
          <p14:tracePt t="128124" x="6427788" y="5597525"/>
          <p14:tracePt t="128130" x="6427788" y="5608638"/>
          <p14:tracePt t="128140" x="6427788" y="5635625"/>
          <p14:tracePt t="128146" x="6427788" y="5653088"/>
          <p14:tracePt t="128179" x="6427788" y="5686425"/>
          <p14:tracePt t="128211" x="6427788" y="5803900"/>
          <p14:tracePt t="128215" x="6516688" y="5859463"/>
          <p14:tracePt t="128244" x="6694488" y="5981700"/>
          <p14:tracePt t="128248" x="6761163" y="6021388"/>
          <p14:tracePt t="128277" x="6985000" y="6132513"/>
          <p14:tracePt t="128279" x="7051675" y="6149975"/>
          <p14:tracePt t="128311" x="7135813" y="6176963"/>
          <p14:tracePt t="128368" x="7151688" y="6176963"/>
          <p14:tracePt t="128377" x="7180263" y="6176963"/>
          <p14:tracePt t="128413" x="7280275" y="6092825"/>
          <p14:tracePt t="128450" x="7308850" y="6026150"/>
          <p14:tracePt t="128457" x="7308850" y="6010275"/>
          <p14:tracePt t="128481" x="7342188" y="5892800"/>
          <p14:tracePt t="128514" x="7386638" y="5753100"/>
          <p14:tracePt t="128522" x="7386638" y="5741988"/>
          <p14:tracePt t="128548" x="7386638" y="5675313"/>
          <p14:tracePt t="128552" x="7386638" y="5657850"/>
          <p14:tracePt t="128580" x="7346950" y="5540375"/>
          <p14:tracePt t="128586" x="7313613" y="5507038"/>
          <p14:tracePt t="128613" x="7118350" y="5407025"/>
          <p14:tracePt t="128619" x="7040563" y="5345113"/>
          <p14:tracePt t="128646" x="6929438" y="5267325"/>
          <p14:tracePt t="128649" x="6918325" y="5267325"/>
          <p14:tracePt t="128678" x="6878638" y="5240338"/>
          <p14:tracePt t="128712" x="6840538" y="5240338"/>
          <p14:tracePt t="128746" x="6772275" y="5240338"/>
          <p14:tracePt t="128778" x="6656388" y="5295900"/>
          <p14:tracePt t="128812" x="6532563" y="5373688"/>
          <p14:tracePt t="128816" x="6505575" y="5402263"/>
          <p14:tracePt t="128844" x="6472238" y="5473700"/>
          <p14:tracePt t="128847" x="6461125" y="5491163"/>
          <p14:tracePt t="128877" x="6381750" y="5597525"/>
          <p14:tracePt t="128880" x="6365875" y="5646738"/>
          <p14:tracePt t="128911" x="6326188" y="5797550"/>
          <p14:tracePt t="128944" x="6310313" y="5915025"/>
          <p14:tracePt t="128977" x="6310313" y="5992813"/>
          <p14:tracePt t="129012" x="6359525" y="6076950"/>
          <p14:tracePt t="129019" x="6392863" y="6092825"/>
          <p14:tracePt t="129047" x="6505575" y="6154738"/>
          <p14:tracePt t="129051" x="6572250" y="6172200"/>
          <p14:tracePt t="129057" x="6599238" y="6188075"/>
          <p14:tracePt t="129078" x="6761163" y="6210300"/>
          <p14:tracePt t="129081" x="6811963" y="6221413"/>
          <p14:tracePt t="129111" x="7000875" y="6221413"/>
          <p14:tracePt t="129145" x="7080250" y="6216650"/>
          <p14:tracePt t="129178" x="7202488" y="6127750"/>
          <p14:tracePt t="129211" x="7302500" y="6026150"/>
          <p14:tracePt t="129216" x="7302500" y="6015038"/>
          <p14:tracePt t="129245" x="7302500" y="5915025"/>
          <p14:tracePt t="129249" x="7302500" y="5864225"/>
          <p14:tracePt t="129278" x="7269163" y="5680075"/>
          <p14:tracePt t="129282" x="7235825" y="5608638"/>
          <p14:tracePt t="129312" x="7080250" y="5413375"/>
          <p14:tracePt t="129345" x="6956425" y="5300663"/>
          <p14:tracePt t="129378" x="6840538" y="5229225"/>
          <p14:tracePt t="129411" x="6734175" y="5178425"/>
          <p14:tracePt t="129416" x="6705600" y="5178425"/>
          <p14:tracePt t="129445" x="6667500" y="5178425"/>
          <p14:tracePt t="129448" x="6645275" y="5178425"/>
          <p14:tracePt t="129478" x="6561138" y="5178425"/>
          <p14:tracePt t="129482" x="6510338" y="5189538"/>
          <p14:tracePt t="129513" x="6332538" y="5318125"/>
          <p14:tracePt t="129545" x="6203950" y="5468938"/>
          <p14:tracePt t="129578" x="6108700" y="5557838"/>
          <p14:tracePt t="129612" x="6092825" y="5608638"/>
          <p14:tracePt t="129616" x="6092825" y="5635625"/>
          <p14:tracePt t="129645" x="6092825" y="5759450"/>
          <p14:tracePt t="129649" x="6092825" y="5792788"/>
          <p14:tracePt t="129678" x="6119813" y="5937250"/>
          <p14:tracePt t="129681" x="6175375" y="5988050"/>
          <p14:tracePt t="129713" x="6337300" y="6081713"/>
          <p14:tracePt t="129745" x="6561138" y="6149975"/>
          <p14:tracePt t="129778" x="6862763" y="6165850"/>
          <p14:tracePt t="129811" x="7091363" y="6183313"/>
          <p14:tracePt t="129845" x="7324725" y="6183313"/>
          <p14:tracePt t="129849" x="7335838" y="6183313"/>
          <p14:tracePt t="129878" x="7386638" y="6183313"/>
          <p14:tracePt t="129913" x="7442200" y="6176963"/>
          <p14:tracePt t="129945" x="7470775" y="6103938"/>
          <p14:tracePt t="129978" x="7470775" y="5932488"/>
          <p14:tracePt t="129983" x="7470775" y="5881688"/>
          <p14:tracePt t="130012" x="7470775" y="5830888"/>
          <p14:tracePt t="130015" x="7470775" y="5803900"/>
          <p14:tracePt t="130045" x="7470775" y="5730875"/>
          <p14:tracePt t="130048" x="7459663" y="5691188"/>
          <p14:tracePt t="130078" x="7415213" y="5564188"/>
          <p14:tracePt t="130082" x="7335838" y="5507038"/>
          <p14:tracePt t="130112" x="7185025" y="5340350"/>
          <p14:tracePt t="130145" x="7007225" y="5273675"/>
          <p14:tracePt t="130178" x="6856413" y="5256213"/>
          <p14:tracePt t="130183" x="6840538" y="5256213"/>
          <p14:tracePt t="130212" x="6738938" y="5256213"/>
          <p14:tracePt t="130215" x="6689725" y="5256213"/>
          <p14:tracePt t="130245" x="6616700" y="5256213"/>
          <p14:tracePt t="130249" x="6588125" y="5256213"/>
          <p14:tracePt t="130278" x="6488113" y="5278438"/>
          <p14:tracePt t="130281" x="6438900" y="5311775"/>
          <p14:tracePt t="130312" x="6215063" y="5418138"/>
          <p14:tracePt t="130345" x="6108700" y="5524500"/>
          <p14:tracePt t="130379" x="6008688" y="5613400"/>
          <p14:tracePt t="130383" x="5997575" y="5624513"/>
          <p14:tracePt t="130412" x="5924550" y="5686425"/>
          <p14:tracePt t="130416" x="5908675" y="5724525"/>
          <p14:tracePt t="130445" x="5891213" y="5815013"/>
          <p14:tracePt t="130449" x="5891213" y="5881688"/>
          <p14:tracePt t="130479" x="5891213" y="6032500"/>
          <p14:tracePt t="130512" x="5969000" y="6127750"/>
          <p14:tracePt t="130545" x="6181725" y="6188075"/>
          <p14:tracePt t="130578" x="6472238" y="6221413"/>
          <p14:tracePt t="130611" x="6745288" y="6238875"/>
          <p14:tracePt t="130616" x="6811963" y="6238875"/>
          <p14:tracePt t="130645" x="6918325" y="6238875"/>
          <p14:tracePt t="130649" x="6929438" y="6238875"/>
          <p14:tracePt t="130678" x="6996113" y="6232525"/>
          <p14:tracePt t="130681" x="7013575" y="6232525"/>
          <p14:tracePt t="130712" x="7096125" y="6172200"/>
          <p14:tracePt t="130745" x="7231063" y="6110288"/>
          <p14:tracePt t="130778" x="7269163" y="5988050"/>
          <p14:tracePt t="130811" x="7302500" y="5853113"/>
          <p14:tracePt t="130816" x="7302500" y="5803900"/>
          <p14:tracePt t="130845" x="7302500" y="5719763"/>
          <p14:tracePt t="130849" x="7302500" y="5708650"/>
          <p14:tracePt t="130878" x="7302500" y="5657850"/>
          <p14:tracePt t="130881" x="7302500" y="5641975"/>
          <p14:tracePt t="130912" x="7302500" y="5564188"/>
          <p14:tracePt t="130944" x="7235825" y="5462588"/>
          <p14:tracePt t="130978" x="7196138" y="5446713"/>
          <p14:tracePt t="131011" x="7069138" y="5446713"/>
          <p14:tracePt t="131015" x="7018338" y="5435600"/>
          <p14:tracePt t="131045" x="6911975" y="5435600"/>
          <p14:tracePt t="131049" x="6862763" y="5435600"/>
          <p14:tracePt t="131078" x="6794500" y="5435600"/>
          <p14:tracePt t="131081" x="6783388" y="5435600"/>
          <p14:tracePt t="131112" x="6700838" y="5440363"/>
          <p14:tracePt t="131145" x="6561138" y="5580063"/>
          <p14:tracePt t="131178" x="6505575" y="5653088"/>
          <p14:tracePt t="131182" x="6505575" y="5664200"/>
          <p14:tracePt t="131212" x="6461125" y="5753100"/>
          <p14:tracePt t="131246" x="6432550" y="5848350"/>
          <p14:tracePt t="131278" x="6415088" y="5943600"/>
          <p14:tracePt t="131311" x="6415088" y="6010275"/>
          <p14:tracePt t="131346" x="6488113" y="6110288"/>
          <p14:tracePt t="131350" x="6550025" y="6143625"/>
          <p14:tracePt t="131378" x="6634163" y="6172200"/>
          <p14:tracePt t="131382" x="6678613" y="6183313"/>
          <p14:tracePt t="131412" x="6789738" y="6199188"/>
          <p14:tracePt t="131445" x="6956425" y="6210300"/>
          <p14:tracePt t="131478" x="7058025" y="6221413"/>
          <p14:tracePt t="131512" x="7085013" y="6221413"/>
          <p14:tracePt t="131546" x="7124700" y="6221413"/>
          <p14:tracePt t="131548" x="7140575" y="6221413"/>
          <p14:tracePt t="131578" x="7191375" y="6188075"/>
          <p14:tracePt t="131582" x="7202488" y="6176963"/>
          <p14:tracePt t="131612" x="7235825" y="6026150"/>
          <p14:tracePt t="131645" x="7313613" y="5919788"/>
          <p14:tracePt t="131678" x="7313613" y="5803900"/>
          <p14:tracePt t="131712" x="7313613" y="5613400"/>
          <p14:tracePt t="131716" x="7269163" y="5564188"/>
          <p14:tracePt t="131745" x="7224713" y="5491163"/>
          <p14:tracePt t="131748" x="7213600" y="5480050"/>
          <p14:tracePt t="131778" x="7162800" y="5424488"/>
          <p14:tracePt t="131782" x="7118350" y="5413375"/>
          <p14:tracePt t="131812" x="6940550" y="5362575"/>
          <p14:tracePt t="131843" x="6745288" y="5329238"/>
          <p14:tracePt t="131877" x="6645275" y="5340350"/>
          <p14:tracePt t="131912" x="6561138" y="5407025"/>
          <p14:tracePt t="131917" x="6550025" y="5418138"/>
          <p14:tracePt t="131945" x="6510338" y="5473700"/>
          <p14:tracePt t="131949" x="6494463" y="5502275"/>
          <p14:tracePt t="131978" x="6443663" y="5613400"/>
          <p14:tracePt t="131982" x="6443663" y="5657850"/>
          <p14:tracePt t="132012" x="6443663" y="5830888"/>
          <p14:tracePt t="132045" x="6454775" y="5932488"/>
          <p14:tracePt t="132078" x="6477000" y="5988050"/>
          <p14:tracePt t="132111" x="6561138" y="6026150"/>
          <p14:tracePt t="132115" x="6638925" y="6059488"/>
          <p14:tracePt t="132145" x="6811963" y="6076950"/>
          <p14:tracePt t="132149" x="6856413" y="6092825"/>
          <p14:tracePt t="132178" x="7040563" y="6110288"/>
          <p14:tracePt t="132181" x="7107238" y="6110288"/>
          <p14:tracePt t="132213" x="7342188" y="6110288"/>
          <p14:tracePt t="132245" x="7453313" y="6110288"/>
          <p14:tracePt t="132278" x="7481888" y="6010275"/>
          <p14:tracePt t="132312" x="7481888" y="5759450"/>
          <p14:tracePt t="132315" x="7431088" y="5708650"/>
          <p14:tracePt t="132345" x="7342188" y="5619750"/>
          <p14:tracePt t="132349" x="7291388" y="5568950"/>
          <p14:tracePt t="132378" x="7196138" y="5451475"/>
          <p14:tracePt t="132382" x="7185025" y="5440363"/>
          <p14:tracePt t="132411" x="7051675" y="5384800"/>
          <p14:tracePt t="132445" x="6951663" y="5351463"/>
          <p14:tracePt t="132478" x="6829425" y="5351463"/>
          <p14:tracePt t="132511" x="6700838" y="5351463"/>
          <p14:tracePt t="132516" x="6650038" y="5351463"/>
          <p14:tracePt t="132545" x="6538913" y="5424488"/>
          <p14:tracePt t="132548" x="6527800" y="5435600"/>
          <p14:tracePt t="132578" x="6421438" y="5513388"/>
          <p14:tracePt t="132582" x="6403975" y="5524500"/>
          <p14:tracePt t="132612" x="6354763" y="5580063"/>
          <p14:tracePt t="132645" x="6281738" y="5664200"/>
          <p14:tracePt t="132678" x="6270625" y="5797550"/>
          <p14:tracePt t="132683" x="6270625" y="5826125"/>
          <p14:tracePt t="132711" x="6270625" y="5892800"/>
          <p14:tracePt t="132716" x="6270625" y="5943600"/>
          <p14:tracePt t="132745" x="6370638" y="6003925"/>
          <p14:tracePt t="132749" x="6388100" y="6037263"/>
          <p14:tracePt t="132778" x="6494463" y="6048375"/>
          <p14:tracePt t="132782" x="6527800" y="6065838"/>
          <p14:tracePt t="132812" x="6656388" y="6065838"/>
          <p14:tracePt t="132845" x="6778625" y="6065838"/>
          <p14:tracePt t="132876" x="6856413" y="6065838"/>
          <p14:tracePt t="132910" x="6940550" y="6043613"/>
          <p14:tracePt t="132945" x="7013575" y="5965825"/>
          <p14:tracePt t="132949" x="7013575" y="5937250"/>
          <p14:tracePt t="132979" x="7013575" y="5748338"/>
          <p14:tracePt t="133012" x="7013575" y="5608638"/>
          <p14:tracePt t="133045" x="6989763" y="5451475"/>
          <p14:tracePt t="133079" x="6918325" y="5318125"/>
          <p14:tracePt t="133083" x="6867525" y="5284788"/>
          <p14:tracePt t="133111" x="6829425" y="5229225"/>
          <p14:tracePt t="133115" x="6811963" y="5229225"/>
          <p14:tracePt t="133145" x="6772275" y="5218113"/>
          <p14:tracePt t="133148" x="6734175" y="5218113"/>
          <p14:tracePt t="133178" x="6610350" y="5218113"/>
          <p14:tracePt t="133181" x="6561138" y="5218113"/>
          <p14:tracePt t="133212" x="6438900" y="5289550"/>
          <p14:tracePt t="133245" x="6388100" y="5329238"/>
          <p14:tracePt t="133278" x="6326188" y="5468938"/>
          <p14:tracePt t="133311" x="6310313" y="5602288"/>
          <p14:tracePt t="133315" x="6310313" y="5630863"/>
          <p14:tracePt t="133345" x="6310313" y="5753100"/>
          <p14:tracePt t="133349" x="6310313" y="5803900"/>
          <p14:tracePt t="133378" x="6337300" y="5908675"/>
          <p14:tracePt t="133381" x="6370638" y="5943600"/>
          <p14:tracePt t="133411" x="6532563" y="6021388"/>
          <p14:tracePt t="133445" x="6616700" y="6032500"/>
          <p14:tracePt t="133478" x="6700838" y="6059488"/>
          <p14:tracePt t="133511" x="6856413" y="6081713"/>
          <p14:tracePt t="133516" x="6884988" y="6081713"/>
          <p14:tracePt t="133545" x="7069138" y="6081713"/>
          <p14:tracePt t="133549" x="7080250" y="6081713"/>
          <p14:tracePt t="133578" x="7091363" y="6081713"/>
          <p14:tracePt t="133620" x="7135813" y="6081713"/>
          <p14:tracePt t="133645" x="7151688" y="5999163"/>
          <p14:tracePt t="133678" x="7169150" y="5753100"/>
          <p14:tracePt t="133684" x="7169150" y="5702300"/>
          <p14:tracePt t="133711" x="7169150" y="5518150"/>
          <p14:tracePt t="133745" x="7000875" y="5351463"/>
          <p14:tracePt t="133749" x="6929438" y="5311775"/>
          <p14:tracePt t="133778" x="6862763" y="5289550"/>
          <p14:tracePt t="133782" x="6851650" y="5289550"/>
          <p14:tracePt t="133812" x="6750050" y="5289550"/>
          <p14:tracePt t="133845" x="6650038" y="5340350"/>
          <p14:tracePt t="133878" x="6583363" y="5462588"/>
          <p14:tracePt t="133911" x="6583363" y="5473700"/>
          <p14:tracePt t="134036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D680784-E3B4-90CE-C66A-3A9B5CFD0A8E}"/>
              </a:ext>
            </a:extLst>
          </p:cNvPr>
          <p:cNvSpPr txBox="1">
            <a:spLocks/>
          </p:cNvSpPr>
          <p:nvPr/>
        </p:nvSpPr>
        <p:spPr>
          <a:xfrm>
            <a:off x="323528" y="260648"/>
            <a:ext cx="8352928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Zdroje podzemních vod</a:t>
            </a:r>
            <a:endParaRPr lang="cs-CZ" sz="3600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68B567E-6C73-D1F2-288C-5BCDC2E7C73A}"/>
              </a:ext>
            </a:extLst>
          </p:cNvPr>
          <p:cNvSpPr txBox="1"/>
          <p:nvPr/>
        </p:nvSpPr>
        <p:spPr>
          <a:xfrm>
            <a:off x="251520" y="1086024"/>
            <a:ext cx="5874146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600" b="1" dirty="0"/>
              <a:t>Hydrogeologický masív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57 %  plochy ČR tvoří tvrdé horniny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krystalinikum (např. žula, rula) a silně zpevněné proterozoické a paleozoické sedimenty (např. </a:t>
            </a:r>
            <a:r>
              <a:rPr lang="cs-CZ" sz="1600" dirty="0" err="1"/>
              <a:t>kulm</a:t>
            </a:r>
            <a:r>
              <a:rPr lang="cs-CZ" sz="1600" dirty="0"/>
              <a:t>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převládá puklinová pórovitost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zásobování vodou – individuální až menší obce či podniky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cs-CZ" sz="1600" i="1" dirty="0"/>
              <a:t>Svrchní - zvětralinová zóna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zvětralinový plášť podložních hornin – eluvium, </a:t>
            </a:r>
            <a:r>
              <a:rPr lang="cs-CZ" sz="1600" dirty="0" err="1"/>
              <a:t>svahoviny</a:t>
            </a:r>
            <a:r>
              <a:rPr lang="cs-CZ" sz="1600" dirty="0"/>
              <a:t>, splachy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obvykle několik metrů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cs-CZ" sz="1600" i="1" dirty="0"/>
              <a:t>Střední - puklinová zóna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přípovrchové rozpojení puklin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zóna intenzivnějšího rozpukání hornin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otevření puklin je výsledkem exogenních geologických procesů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vertikální i horizontální pukliny (chladnutí hornin)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několik desítek metrů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cs-CZ" sz="1600" i="1" dirty="0"/>
              <a:t>Spodní - masivní zóna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občasný výskyt puklin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význam pro termální a minerální vody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947D38B2-4623-EFF7-FB5C-D5A84F3DDDA6}"/>
              </a:ext>
            </a:extLst>
          </p:cNvPr>
          <p:cNvGrpSpPr/>
          <p:nvPr/>
        </p:nvGrpSpPr>
        <p:grpSpPr>
          <a:xfrm>
            <a:off x="5853970" y="993918"/>
            <a:ext cx="2935992" cy="2026139"/>
            <a:chOff x="5940152" y="965760"/>
            <a:chExt cx="2935992" cy="2026139"/>
          </a:xfrm>
        </p:grpSpPr>
        <p:pic>
          <p:nvPicPr>
            <p:cNvPr id="8" name="Obrázek 7" descr="Obsah obrázku skica, kresba&#10;&#10;Popis byl vytvořen automaticky">
              <a:extLst>
                <a:ext uri="{FF2B5EF4-FFF2-40B4-BE49-F238E27FC236}">
                  <a16:creationId xmlns:a16="http://schemas.microsoft.com/office/drawing/2014/main" id="{1292F73A-81E0-A2EE-65D8-55EE31A40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965760"/>
              <a:ext cx="2935992" cy="1772223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7535FF09-0A15-3F45-4762-5CE1F51741D2}"/>
                </a:ext>
              </a:extLst>
            </p:cNvPr>
            <p:cNvSpPr txBox="1"/>
            <p:nvPr/>
          </p:nvSpPr>
          <p:spPr>
            <a:xfrm>
              <a:off x="7308304" y="2737983"/>
              <a:ext cx="12426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i="1" dirty="0"/>
                <a:t>Krásný et al. (2012)</a:t>
              </a:r>
              <a:endParaRPr lang="en-GB" sz="1050" i="1" dirty="0"/>
            </a:p>
          </p:txBody>
        </p:sp>
      </p:grpSp>
      <p:pic>
        <p:nvPicPr>
          <p:cNvPr id="11" name="Obrázek 10" descr="Obsah obrázku venku, území, strom, Suť&#10;&#10;Popis byl vytvořen automaticky">
            <a:extLst>
              <a:ext uri="{FF2B5EF4-FFF2-40B4-BE49-F238E27FC236}">
                <a16:creationId xmlns:a16="http://schemas.microsoft.com/office/drawing/2014/main" id="{35D68B57-F255-EA6F-8C96-56D4C35557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r="13727" b="18630"/>
          <a:stretch/>
        </p:blipFill>
        <p:spPr bwMode="auto">
          <a:xfrm>
            <a:off x="5959588" y="3429000"/>
            <a:ext cx="3076908" cy="3144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1AA3EF8-C251-B70B-EE23-5BA6689B5025}"/>
              </a:ext>
            </a:extLst>
          </p:cNvPr>
          <p:cNvSpPr txBox="1"/>
          <p:nvPr/>
        </p:nvSpPr>
        <p:spPr>
          <a:xfrm>
            <a:off x="6444208" y="4536944"/>
            <a:ext cx="1203535" cy="276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200" dirty="0"/>
              <a:t>kvartérní pokryv</a:t>
            </a:r>
            <a:endParaRPr lang="en-GB" sz="1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66284C7-B101-4A27-A6E1-4C73822E3905}"/>
              </a:ext>
            </a:extLst>
          </p:cNvPr>
          <p:cNvSpPr txBox="1"/>
          <p:nvPr/>
        </p:nvSpPr>
        <p:spPr>
          <a:xfrm>
            <a:off x="7321966" y="6021288"/>
            <a:ext cx="134639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200" dirty="0"/>
              <a:t>rozpukané horniny</a:t>
            </a:r>
            <a:endParaRPr lang="en-GB" sz="1200" dirty="0"/>
          </a:p>
        </p:txBody>
      </p:sp>
      <p:pic>
        <p:nvPicPr>
          <p:cNvPr id="32" name="Zvuk 31">
            <a:hlinkClick r:id="" action="ppaction://media"/>
            <a:extLst>
              <a:ext uri="{FF2B5EF4-FFF2-40B4-BE49-F238E27FC236}">
                <a16:creationId xmlns:a16="http://schemas.microsoft.com/office/drawing/2014/main" id="{FFE7659A-6CBE-1779-7CC0-AE6C77CCA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72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8442"/>
    </mc:Choice>
    <mc:Fallback xmlns="">
      <p:transition advTm="358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070" x="596900" y="1238250"/>
          <p14:tracePt t="34074" x="703263" y="1255713"/>
          <p14:tracePt t="34087" x="803275" y="1282700"/>
          <p14:tracePt t="34118" x="998538" y="1317625"/>
          <p14:tracePt t="34151" x="1271588" y="1333500"/>
          <p14:tracePt t="34187" x="1439863" y="1333500"/>
          <p14:tracePt t="34193" x="1455738" y="1333500"/>
          <p14:tracePt t="34220" x="1573213" y="1333500"/>
          <p14:tracePt t="34226" x="1601788" y="1333500"/>
          <p14:tracePt t="34233" x="1612900" y="1333500"/>
          <p14:tracePt t="34255" x="1712913" y="1362075"/>
          <p14:tracePt t="34287" x="1852613" y="1362075"/>
          <p14:tracePt t="34321" x="1890713" y="1362075"/>
          <p14:tracePt t="34407" x="1901825" y="1362075"/>
          <p14:tracePt t="34520" x="1930400" y="1362075"/>
          <p14:tracePt t="34529" x="1941513" y="1362075"/>
          <p14:tracePt t="34555" x="1935163" y="1362075"/>
          <p14:tracePt t="34588" x="1919288" y="1355725"/>
          <p14:tracePt t="34665" x="1908175" y="1344613"/>
          <p14:tracePt t="35110" x="0" y="0"/>
        </p14:tracePtLst>
        <p14:tracePtLst>
          <p14:tracePt t="36823" x="2254250" y="1612900"/>
          <p14:tracePt t="36829" x="2276475" y="1612900"/>
          <p14:tracePt t="36837" x="2303463" y="1612900"/>
          <p14:tracePt t="36846" x="2371725" y="1612900"/>
          <p14:tracePt t="36853" x="2438400" y="1612900"/>
          <p14:tracePt t="36885" x="2689225" y="1612900"/>
          <p14:tracePt t="36918" x="2900363" y="1612900"/>
          <p14:tracePt t="36922" x="2928938" y="1612900"/>
          <p14:tracePt t="36987" x="2940050" y="1612900"/>
          <p14:tracePt t="37004" x="2968625" y="1612900"/>
          <p14:tracePt t="37019" x="3028950" y="1579563"/>
          <p14:tracePt t="37053" x="3057525" y="1579563"/>
          <p14:tracePt t="37132" x="3017838" y="1579563"/>
          <p14:tracePt t="37140" x="2973388" y="1579563"/>
          <p14:tracePt t="37153" x="2940050" y="1579563"/>
          <p14:tracePt t="37157" x="2873375" y="1579563"/>
          <p14:tracePt t="37163" x="2828925" y="1579563"/>
          <p14:tracePt t="37188" x="2722563" y="1579563"/>
          <p14:tracePt t="37195" x="2711450" y="1584325"/>
          <p14:tracePt t="37356" x="2784475" y="1584325"/>
          <p14:tracePt t="37364" x="2811463" y="1584325"/>
          <p14:tracePt t="37387" x="2940050" y="1584325"/>
          <p14:tracePt t="37420" x="2968625" y="1584325"/>
          <p14:tracePt t="37454" x="2979738" y="1595438"/>
          <p14:tracePt t="37487" x="2917825" y="1595438"/>
          <p14:tracePt t="37492" x="2906713" y="1595438"/>
          <p14:tracePt t="37802" x="2822575" y="1612900"/>
          <p14:tracePt t="37804" x="0" y="0"/>
        </p14:tracePtLst>
        <p14:tracePtLst>
          <p14:tracePt t="38353" x="1919288" y="1646238"/>
          <p14:tracePt t="38356" x="1919288" y="1635125"/>
          <p14:tracePt t="38371" x="1919288" y="1606550"/>
          <p14:tracePt t="38384" x="1919288" y="1595438"/>
          <p14:tracePt t="38387" x="1912938" y="1584325"/>
          <p14:tracePt t="38418" x="1746250" y="1490663"/>
          <p14:tracePt t="38451" x="1462088" y="1395413"/>
          <p14:tracePt t="38484" x="1054100" y="1238250"/>
          <p14:tracePt t="38518" x="858838" y="1222375"/>
          <p14:tracePt t="38521" x="814388" y="1222375"/>
          <p14:tracePt t="38551" x="669925" y="1222375"/>
          <p14:tracePt t="38554" x="658813" y="1222375"/>
          <p14:tracePt t="38585" x="568325" y="1260475"/>
          <p14:tracePt t="38587" x="552450" y="1277938"/>
          <p14:tracePt t="38618" x="463550" y="1317625"/>
          <p14:tracePt t="38651" x="452438" y="1333500"/>
          <p14:tracePt t="38654" x="441325" y="1344613"/>
          <p14:tracePt t="38685" x="368300" y="1355725"/>
          <p14:tracePt t="38687" x="357188" y="1384300"/>
          <p14:tracePt t="38718" x="328613" y="1439863"/>
          <p14:tracePt t="38751" x="317500" y="1466850"/>
          <p14:tracePt t="38786" x="317500" y="1546225"/>
          <p14:tracePt t="38818" x="434975" y="1690688"/>
          <p14:tracePt t="38822" x="446088" y="1708150"/>
          <p14:tracePt t="38851" x="585788" y="1708150"/>
          <p14:tracePt t="38855" x="636588" y="1741488"/>
          <p14:tracePt t="38885" x="741363" y="1752600"/>
          <p14:tracePt t="38887" x="774700" y="1752600"/>
          <p14:tracePt t="38918" x="920750" y="1768475"/>
          <p14:tracePt t="38951" x="1177925" y="1768475"/>
          <p14:tracePt t="38984" x="1311275" y="1768475"/>
          <p14:tracePt t="39018" x="1422400" y="1768475"/>
          <p14:tracePt t="39051" x="1557338" y="1768475"/>
          <p14:tracePt t="39054" x="1584325" y="1768475"/>
          <p14:tracePt t="39085" x="1628775" y="1757363"/>
          <p14:tracePt t="39088" x="1639888" y="1746250"/>
          <p14:tracePt t="39118" x="1724025" y="1690688"/>
          <p14:tracePt t="39151" x="1746250" y="1662113"/>
          <p14:tracePt t="39185" x="1763713" y="1624013"/>
          <p14:tracePt t="39218" x="1735138" y="1524000"/>
          <p14:tracePt t="39222" x="1706563" y="1512888"/>
          <p14:tracePt t="39251" x="1511300" y="1439863"/>
          <p14:tracePt t="39255" x="1477963" y="1428750"/>
          <p14:tracePt t="39284" x="1316038" y="1395413"/>
          <p14:tracePt t="39287" x="1227138" y="1395413"/>
          <p14:tracePt t="39318" x="969963" y="1344613"/>
          <p14:tracePt t="39351" x="752475" y="1344613"/>
          <p14:tracePt t="39384" x="614363" y="1344613"/>
          <p14:tracePt t="39418" x="534988" y="1344613"/>
          <p14:tracePt t="39422" x="490538" y="1366838"/>
          <p14:tracePt t="39451" x="434975" y="1422400"/>
          <p14:tracePt t="39454" x="434975" y="1433513"/>
          <p14:tracePt t="39484" x="423863" y="1473200"/>
          <p14:tracePt t="39487" x="412750" y="1484313"/>
          <p14:tracePt t="39521" x="412750" y="1495425"/>
          <p14:tracePt t="39556" x="412750" y="1562100"/>
          <p14:tracePt t="39562" x="412750" y="1573213"/>
          <p14:tracePt t="39587" x="508000" y="1651000"/>
          <p14:tracePt t="39592" x="534988" y="1668463"/>
          <p14:tracePt t="39620" x="725488" y="1735138"/>
          <p14:tracePt t="39626" x="814388" y="1735138"/>
          <p14:tracePt t="39633" x="865188" y="1752600"/>
          <p14:tracePt t="39655" x="987425" y="1752600"/>
          <p14:tracePt t="39665" x="1054100" y="1752600"/>
          <p14:tracePt t="39685" x="1200150" y="1808163"/>
          <p14:tracePt t="39688" x="1266825" y="1808163"/>
          <p14:tracePt t="39719" x="1477963" y="1808163"/>
          <p14:tracePt t="39752" x="1617663" y="1797050"/>
          <p14:tracePt t="39785" x="1706563" y="1752600"/>
          <p14:tracePt t="39818" x="1863725" y="1708150"/>
          <p14:tracePt t="39853" x="1901825" y="1708150"/>
          <p14:tracePt t="39885" x="1919288" y="1708150"/>
          <p14:tracePt t="39888" x="1930400" y="1708150"/>
          <p14:tracePt t="39919" x="1941513" y="1708150"/>
          <p14:tracePt t="39967" x="1958975" y="1697038"/>
          <p14:tracePt t="39985" x="1947863" y="1639888"/>
          <p14:tracePt t="40018" x="1746250" y="1506538"/>
          <p14:tracePt t="40023" x="1701800" y="1490663"/>
          <p14:tracePt t="40051" x="1477963" y="1395413"/>
          <p14:tracePt t="40055" x="1384300" y="1377950"/>
          <p14:tracePt t="40085" x="1165225" y="1344613"/>
          <p14:tracePt t="40088" x="1093788" y="1306513"/>
          <p14:tracePt t="40118" x="898525" y="1255713"/>
          <p14:tracePt t="40151" x="758825" y="1266825"/>
          <p14:tracePt t="40185" x="674688" y="1282700"/>
          <p14:tracePt t="40218" x="625475" y="1311275"/>
          <p14:tracePt t="40223" x="608013" y="1322388"/>
          <p14:tracePt t="40251" x="585788" y="1344613"/>
          <p14:tracePt t="40255" x="585788" y="1362075"/>
          <p14:tracePt t="40285" x="557213" y="1389063"/>
          <p14:tracePt t="40288" x="557213" y="1400175"/>
          <p14:tracePt t="40320" x="563563" y="1450975"/>
          <p14:tracePt t="40352" x="730250" y="1590675"/>
          <p14:tracePt t="40385" x="969963" y="1639888"/>
          <p14:tracePt t="40418" x="1127125" y="1639888"/>
          <p14:tracePt t="40423" x="1171575" y="1639888"/>
          <p14:tracePt t="40451" x="1300163" y="1657350"/>
          <p14:tracePt t="40454" x="1327150" y="1657350"/>
          <p14:tracePt t="40485" x="1395413" y="1657350"/>
          <p14:tracePt t="40488" x="1422400" y="1657350"/>
          <p14:tracePt t="40770" x="1439863" y="1657350"/>
          <p14:tracePt t="40784" x="1428750" y="1651000"/>
          <p14:tracePt t="41086" x="0" y="0"/>
        </p14:tracePtLst>
        <p14:tracePtLst>
          <p14:tracePt t="43322" x="6694488" y="1801813"/>
          <p14:tracePt t="43412" x="6683375" y="1801813"/>
          <p14:tracePt t="43428" x="6656388" y="1824038"/>
          <p14:tracePt t="43454" x="6605588" y="2030413"/>
          <p14:tracePt t="43459" x="6588125" y="2081213"/>
          <p14:tracePt t="43487" x="6565900" y="2305050"/>
          <p14:tracePt t="43493" x="6565900" y="2354263"/>
          <p14:tracePt t="43499" x="6565900" y="2405063"/>
          <p14:tracePt t="43520" x="6565900" y="2460625"/>
          <p14:tracePt t="43525" x="6565900" y="2478088"/>
          <p14:tracePt t="43652" x="6565900" y="2489200"/>
          <p14:tracePt t="43669" x="6577013" y="2482850"/>
          <p14:tracePt t="43687" x="6623050" y="2405063"/>
          <p14:tracePt t="43721" x="6656388" y="2249488"/>
          <p14:tracePt t="43726" x="6672263" y="2214563"/>
          <p14:tracePt t="43754" x="6716713" y="2087563"/>
          <p14:tracePt t="43759" x="6750050" y="2036763"/>
          <p14:tracePt t="43764" x="6767513" y="2025650"/>
          <p14:tracePt t="43771" x="6778625" y="1981200"/>
          <p14:tracePt t="43784" x="6794500" y="1970088"/>
          <p14:tracePt t="43819" x="6823075" y="1892300"/>
          <p14:tracePt t="43876" x="6823075" y="1908175"/>
          <p14:tracePt t="43887" x="6823075" y="1925638"/>
          <p14:tracePt t="43891" x="6823075" y="1947863"/>
          <p14:tracePt t="43920" x="6823075" y="2092325"/>
          <p14:tracePt t="43926" x="6840538" y="2187575"/>
          <p14:tracePt t="43953" x="6900863" y="2276475"/>
          <p14:tracePt t="43958" x="6929438" y="2305050"/>
          <p14:tracePt t="43989" x="6973888" y="2349500"/>
          <p14:tracePt t="44022" x="6985000" y="2349500"/>
          <p14:tracePt t="44053" x="7080250" y="2209800"/>
          <p14:tracePt t="44059" x="7096125" y="2143125"/>
          <p14:tracePt t="44088" x="7151688" y="1958975"/>
          <p14:tracePt t="44094" x="7151688" y="1930400"/>
          <p14:tracePt t="44148" x="7151688" y="1992313"/>
          <p14:tracePt t="44157" x="7151688" y="2003425"/>
          <p14:tracePt t="44189" x="7151688" y="2232025"/>
          <p14:tracePt t="44195" x="7151688" y="2298700"/>
          <p14:tracePt t="44220" x="7196138" y="2405063"/>
          <p14:tracePt t="44254" x="7213600" y="2422525"/>
          <p14:tracePt t="44287" x="7269163" y="2411413"/>
          <p14:tracePt t="44320" x="7324725" y="2271713"/>
          <p14:tracePt t="44326" x="7342188" y="2260600"/>
          <p14:tracePt t="44388" x="7353300" y="2282825"/>
          <p14:tracePt t="44397" x="7353300" y="2332038"/>
          <p14:tracePt t="44420" x="7437438" y="2460625"/>
          <p14:tracePt t="44453" x="7542213" y="2549525"/>
          <p14:tracePt t="44461" x="7553325" y="2549525"/>
          <p14:tracePt t="44468" x="7570788" y="2549525"/>
          <p14:tracePt t="44488" x="7593013" y="2549525"/>
          <p14:tracePt t="44493" x="7643813" y="2549525"/>
          <p14:tracePt t="44520" x="7704138" y="2500313"/>
          <p14:tracePt t="44554" x="7704138" y="2365375"/>
          <p14:tracePt t="44561" x="7704138" y="2338388"/>
          <p14:tracePt t="44567" x="7681913" y="2320925"/>
          <p14:tracePt t="44587" x="7604125" y="2287588"/>
          <p14:tracePt t="44592" x="7586663" y="2287588"/>
          <p14:tracePt t="44620" x="7537450" y="2287588"/>
          <p14:tracePt t="44625" x="7526338" y="2287588"/>
          <p14:tracePt t="44654" x="7508875" y="2332038"/>
          <p14:tracePt t="44660" x="7508875" y="2376488"/>
          <p14:tracePt t="44667" x="7508875" y="2387600"/>
          <p14:tracePt t="44687" x="7508875" y="2416175"/>
          <p14:tracePt t="44720" x="7519988" y="2427288"/>
          <p14:tracePt t="44754" x="7531100" y="2249488"/>
          <p14:tracePt t="44759" x="7531100" y="2203450"/>
          <p14:tracePt t="44787" x="7531100" y="2187575"/>
          <p14:tracePt t="44822" x="7526338" y="2198688"/>
          <p14:tracePt t="44826" x="7526338" y="2238375"/>
          <p14:tracePt t="44834" x="7526338" y="2265363"/>
          <p14:tracePt t="44855" x="7526338" y="2349500"/>
          <p14:tracePt t="44860" x="7526338" y="2360613"/>
          <p14:tracePt t="44865" x="7526338" y="2387600"/>
          <p14:tracePt t="44920" x="7531100" y="2387600"/>
          <p14:tracePt t="44930" x="7548563" y="2365375"/>
          <p14:tracePt t="44954" x="7548563" y="2327275"/>
          <p14:tracePt t="44987" x="7548563" y="2271713"/>
          <p14:tracePt t="45065" x="7548563" y="2309813"/>
          <p14:tracePt t="45072" x="7548563" y="2320925"/>
          <p14:tracePt t="45088" x="7548563" y="2376488"/>
          <p14:tracePt t="45120" x="7559675" y="2460625"/>
          <p14:tracePt t="45155" x="7599363" y="2460625"/>
          <p14:tracePt t="45187" x="7670800" y="2387600"/>
          <p14:tracePt t="45192" x="7670800" y="2343150"/>
          <p14:tracePt t="45218" x="7670800" y="2271713"/>
          <p14:tracePt t="45222" x="7666038" y="2243138"/>
          <p14:tracePt t="45251" x="7666038" y="2232025"/>
          <p14:tracePt t="45255" x="7648575" y="2220913"/>
          <p14:tracePt t="45285" x="7610475" y="2238375"/>
          <p14:tracePt t="45288" x="7581900" y="2271713"/>
          <p14:tracePt t="45319" x="7464425" y="2393950"/>
          <p14:tracePt t="45352" x="7464425" y="2571750"/>
          <p14:tracePt t="45385" x="7464425" y="2582863"/>
          <p14:tracePt t="45418" x="7464425" y="2455863"/>
          <p14:tracePt t="45422" x="7464425" y="2365375"/>
          <p14:tracePt t="45451" x="7464425" y="2243138"/>
          <p14:tracePt t="45454" x="7448550" y="2214563"/>
          <p14:tracePt t="45511" x="7437438" y="2214563"/>
          <p14:tracePt t="45518" x="7375525" y="2238375"/>
          <p14:tracePt t="45552" x="7313613" y="2376488"/>
          <p14:tracePt t="45585" x="7313613" y="2416175"/>
          <p14:tracePt t="45624" x="7313613" y="2376488"/>
          <p14:tracePt t="45651" x="7313613" y="2192338"/>
          <p14:tracePt t="45655" x="7313613" y="2181225"/>
          <p14:tracePt t="45685" x="7313613" y="2154238"/>
          <p14:tracePt t="45720" x="7313613" y="2165350"/>
          <p14:tracePt t="45751" x="7231063" y="2293938"/>
          <p14:tracePt t="45785" x="7185025" y="2405063"/>
          <p14:tracePt t="45820" x="7169150" y="2416175"/>
          <p14:tracePt t="45852" x="7169150" y="2360613"/>
          <p14:tracePt t="45855" x="7169150" y="2293938"/>
          <p14:tracePt t="45885" x="7169150" y="2147888"/>
          <p14:tracePt t="45888" x="7169150" y="2132013"/>
          <p14:tracePt t="45920" x="7158038" y="2120900"/>
          <p14:tracePt t="45951" x="7091363" y="2114550"/>
          <p14:tracePt t="45984" x="7062788" y="2254250"/>
          <p14:tracePt t="46019" x="7051675" y="2293938"/>
          <p14:tracePt t="46071" x="7051675" y="2220913"/>
          <p14:tracePt t="46085" x="7051675" y="2154238"/>
          <p14:tracePt t="46087" x="7051675" y="2087563"/>
          <p14:tracePt t="46118" x="7051675" y="1997075"/>
          <p14:tracePt t="46184" x="7035800" y="2025650"/>
          <p14:tracePt t="46194" x="7035800" y="2036763"/>
          <p14:tracePt t="46220" x="6945313" y="2187575"/>
          <p14:tracePt t="46225" x="6911975" y="2260600"/>
          <p14:tracePt t="46253" x="6896100" y="2316163"/>
          <p14:tracePt t="46296" x="6896100" y="2232025"/>
          <p14:tracePt t="46320" x="6896100" y="2098675"/>
          <p14:tracePt t="46353" x="6896100" y="1974850"/>
          <p14:tracePt t="46394" x="6884988" y="1963738"/>
          <p14:tracePt t="46420" x="6800850" y="2036763"/>
          <p14:tracePt t="46425" x="6789738" y="2087563"/>
          <p14:tracePt t="46453" x="6705600" y="2238375"/>
          <p14:tracePt t="46459" x="6705600" y="2265363"/>
          <p14:tracePt t="46487" x="6705600" y="2282825"/>
          <p14:tracePt t="46522" x="6705600" y="2260600"/>
          <p14:tracePt t="46553" x="6705600" y="1992313"/>
          <p14:tracePt t="46559" x="6705600" y="1958975"/>
          <p14:tracePt t="46569" x="6705600" y="1930400"/>
          <p14:tracePt t="46587" x="6705600" y="1919288"/>
          <p14:tracePt t="46622" x="6705600" y="1908175"/>
          <p14:tracePt t="46654" x="6638925" y="2065338"/>
          <p14:tracePt t="46659" x="6638925" y="2092325"/>
          <p14:tracePt t="46668" x="6623050" y="2125663"/>
          <p14:tracePt t="46673" x="6623050" y="2136775"/>
          <p14:tracePt t="46695" x="6623050" y="2147888"/>
          <p14:tracePt t="46727" x="6623050" y="2143125"/>
          <p14:tracePt t="46752" x="6623050" y="2047875"/>
          <p14:tracePt t="46785" x="6623050" y="1997075"/>
          <p14:tracePt t="46818" x="6623050" y="1981200"/>
          <p14:tracePt t="46823" x="6577013" y="1992313"/>
          <p14:tracePt t="46851" x="6510338" y="2047875"/>
          <p14:tracePt t="46855" x="6477000" y="2081213"/>
          <p14:tracePt t="46886" x="6465888" y="2092325"/>
          <p14:tracePt t="46937" x="6465888" y="2087563"/>
          <p14:tracePt t="46952" x="6465888" y="2076450"/>
          <p14:tracePt t="46987" x="6465888" y="2047875"/>
          <p14:tracePt t="47063" x="6454775" y="2054225"/>
          <p14:tracePt t="47071" x="6438900" y="2070100"/>
          <p14:tracePt t="47085" x="6427788" y="2098675"/>
          <p14:tracePt t="47088" x="6410325" y="2109788"/>
          <p14:tracePt t="47118" x="6410325" y="2147888"/>
          <p14:tracePt t="47175" x="6381750" y="2159000"/>
          <p14:tracePt t="47185" x="6370638" y="2159000"/>
          <p14:tracePt t="47218" x="6370638" y="2154238"/>
          <p14:tracePt t="47251" x="6343650" y="2054225"/>
          <p14:tracePt t="47255" x="6343650" y="2025650"/>
          <p14:tracePt t="47285" x="6343650" y="1936750"/>
          <p14:tracePt t="47288" x="6343650" y="1908175"/>
          <p14:tracePt t="47318" x="6343650" y="1858963"/>
          <p14:tracePt t="47352" x="6343650" y="1846263"/>
          <p14:tracePt t="47385" x="6343650" y="1830388"/>
          <p14:tracePt t="47463" x="6326188" y="1852613"/>
          <p14:tracePt t="47471" x="6310313" y="1947863"/>
          <p14:tracePt t="47485" x="6310313" y="1992313"/>
          <p14:tracePt t="47487" x="6310313" y="2058988"/>
          <p14:tracePt t="47519" x="6310313" y="2176463"/>
          <p14:tracePt t="47575" x="6310313" y="2159000"/>
          <p14:tracePt t="47585" x="6321425" y="2087563"/>
          <p14:tracePt t="47619" x="6376988" y="1903413"/>
          <p14:tracePt t="47652" x="6388100" y="1892300"/>
          <p14:tracePt t="47685" x="6494463" y="2054225"/>
          <p14:tracePt t="47718" x="6610350" y="2214563"/>
          <p14:tracePt t="47755" x="6645275" y="2209800"/>
          <p14:tracePt t="47785" x="6700838" y="2109788"/>
          <p14:tracePt t="47788" x="6700838" y="2043113"/>
          <p14:tracePt t="47819" x="6738938" y="1785938"/>
          <p14:tracePt t="47852" x="6738938" y="1774825"/>
          <p14:tracePt t="47885" x="6738938" y="1797050"/>
          <p14:tracePt t="47918" x="6738938" y="2030413"/>
          <p14:tracePt t="47922" x="6756400" y="2098675"/>
          <p14:tracePt t="47951" x="6862763" y="2293938"/>
          <p14:tracePt t="47954" x="6878638" y="2343150"/>
          <p14:tracePt t="47985" x="6889750" y="2365375"/>
          <p14:tracePt t="48020" x="6934200" y="2360613"/>
          <p14:tracePt t="48052" x="7018338" y="2125663"/>
          <p14:tracePt t="48085" x="7029450" y="2025650"/>
          <p14:tracePt t="48124" x="7046913" y="2030413"/>
          <p14:tracePt t="48151" x="7062788" y="2192338"/>
          <p14:tracePt t="48155" x="7062788" y="2238375"/>
          <p14:tracePt t="48185" x="7080250" y="2398713"/>
          <p14:tracePt t="48188" x="7080250" y="2416175"/>
          <p14:tracePt t="48219" x="7080250" y="2427288"/>
          <p14:tracePt t="48252" x="7091363" y="2332038"/>
          <p14:tracePt t="48284" x="7091363" y="2087563"/>
          <p14:tracePt t="48318" x="7091363" y="1974850"/>
          <p14:tracePt t="48352" x="7091363" y="1997075"/>
          <p14:tracePt t="48355" x="7091363" y="2065338"/>
          <p14:tracePt t="48385" x="7091363" y="2271713"/>
          <p14:tracePt t="48388" x="7091363" y="2298700"/>
          <p14:tracePt t="48419" x="7135813" y="2371725"/>
          <p14:tracePt t="48451" x="7151688" y="2371725"/>
          <p14:tracePt t="48485" x="7231063" y="2125663"/>
          <p14:tracePt t="48517" x="7280275" y="2043113"/>
          <p14:tracePt t="48550" x="7297738" y="2098675"/>
          <p14:tracePt t="48553" x="7308850" y="2159000"/>
          <p14:tracePt t="48584" x="7324725" y="2305050"/>
          <p14:tracePt t="48586" x="7324725" y="2316163"/>
          <p14:tracePt t="48618" x="7324725" y="2327275"/>
          <p14:tracePt t="48654" x="7335838" y="2320925"/>
          <p14:tracePt t="48686" x="7335838" y="2154238"/>
          <p14:tracePt t="48691" x="7335838" y="2143125"/>
          <p14:tracePt t="48720" x="7353300" y="2103438"/>
          <p14:tracePt t="48756" x="7353300" y="2109788"/>
          <p14:tracePt t="48787" x="7324725" y="2227263"/>
          <p14:tracePt t="48796" x="7324725" y="2254250"/>
          <p14:tracePt t="48820" x="7297738" y="2309813"/>
          <p14:tracePt t="48876" x="7297738" y="2320925"/>
          <p14:tracePt t="48887" x="7302500" y="2316163"/>
          <p14:tracePt t="48920" x="7419975" y="2098675"/>
          <p14:tracePt t="48925" x="7419975" y="2065338"/>
          <p14:tracePt t="48954" x="7419975" y="2043113"/>
          <p14:tracePt t="48987" x="7419975" y="2047875"/>
          <p14:tracePt t="49020" x="7419975" y="2238375"/>
          <p14:tracePt t="49054" x="7419975" y="2387600"/>
          <p14:tracePt t="49100" x="7415213" y="2382838"/>
          <p14:tracePt t="49120" x="7415213" y="2276475"/>
          <p14:tracePt t="49125" x="7397750" y="2209800"/>
          <p14:tracePt t="49154" x="7335838" y="2070100"/>
          <p14:tracePt t="49160" x="7308850" y="2036763"/>
          <p14:tracePt t="49166" x="7291388" y="2025650"/>
          <p14:tracePt t="49212" x="7264400" y="2025650"/>
          <p14:tracePt t="49223" x="7253288" y="2025650"/>
          <p14:tracePt t="49254" x="7185025" y="2276475"/>
          <p14:tracePt t="49259" x="7140575" y="2376488"/>
          <p14:tracePt t="49267" x="7140575" y="2422525"/>
          <p14:tracePt t="49287" x="7140575" y="2500313"/>
          <p14:tracePt t="49293" x="7140575" y="2511425"/>
          <p14:tracePt t="49341" x="7140575" y="2478088"/>
          <p14:tracePt t="49354" x="7124700" y="2427288"/>
          <p14:tracePt t="49357" x="7124700" y="2376488"/>
          <p14:tracePt t="49366" x="7124700" y="2309813"/>
          <p14:tracePt t="49389" x="7124700" y="2147888"/>
          <p14:tracePt t="49421" x="7113588" y="2120900"/>
          <p14:tracePt t="49454" x="7085013" y="2120900"/>
          <p14:tracePt t="49488" x="6978650" y="2316163"/>
          <p14:tracePt t="49494" x="6978650" y="2382838"/>
          <p14:tracePt t="49500" x="6962775" y="2411413"/>
          <p14:tracePt t="49520" x="6962775" y="2438400"/>
          <p14:tracePt t="49565" x="6985000" y="2433638"/>
          <p14:tracePt t="49588" x="7018338" y="2282825"/>
          <p14:tracePt t="49620" x="7051675" y="2065338"/>
          <p14:tracePt t="49627" x="7051675" y="2054225"/>
          <p14:tracePt t="49687" x="7000875" y="2036763"/>
          <p14:tracePt t="49693" x="7000875" y="2098675"/>
          <p14:tracePt t="49720" x="6967538" y="2170113"/>
          <p14:tracePt t="49726" x="6967538" y="2198688"/>
          <p14:tracePt t="49731" x="6967538" y="2209800"/>
          <p14:tracePt t="49788" x="6967538" y="2203450"/>
          <p14:tracePt t="49796" x="6967538" y="2143125"/>
          <p14:tracePt t="49820" x="6967538" y="1941513"/>
          <p14:tracePt t="49854" x="6967538" y="1914525"/>
          <p14:tracePt t="49887" x="6951663" y="1941513"/>
          <p14:tracePt t="49893" x="6923088" y="1970088"/>
          <p14:tracePt t="49920" x="6907213" y="2098675"/>
          <p14:tracePt t="49925" x="6889750" y="2125663"/>
          <p14:tracePt t="49952" x="6862763" y="2214563"/>
          <p14:tracePt t="49957" x="6862763" y="2227263"/>
          <p14:tracePt t="49995" x="6867525" y="2243138"/>
          <p14:tracePt t="50019" x="6878638" y="2170113"/>
          <p14:tracePt t="50051" x="6878638" y="1992313"/>
          <p14:tracePt t="50085" x="6878638" y="1952625"/>
          <p14:tracePt t="50119" x="6878638" y="1941513"/>
          <p14:tracePt t="50123" x="6840538" y="1963738"/>
          <p14:tracePt t="50152" x="6756400" y="2159000"/>
          <p14:tracePt t="50155" x="6738938" y="2209800"/>
          <p14:tracePt t="50185" x="6738938" y="2332038"/>
          <p14:tracePt t="50188" x="6738938" y="2360613"/>
          <p14:tracePt t="50218" x="6738938" y="2376488"/>
          <p14:tracePt t="50252" x="6738938" y="2320925"/>
          <p14:tracePt t="50285" x="6705600" y="2209800"/>
          <p14:tracePt t="50318" x="6678613" y="2176463"/>
          <p14:tracePt t="50363" x="6661150" y="2187575"/>
          <p14:tracePt t="50385" x="6650038" y="2214563"/>
          <p14:tracePt t="50387" x="6650038" y="2243138"/>
          <p14:tracePt t="50419" x="6623050" y="2265363"/>
          <p14:tracePt t="50454" x="6610350" y="2309813"/>
          <p14:tracePt t="50492" x="6610350" y="2287588"/>
          <p14:tracePt t="50520" x="6610350" y="2249488"/>
          <p14:tracePt t="50525" x="6583363" y="2203450"/>
          <p14:tracePt t="50554" x="6583363" y="2192338"/>
          <p14:tracePt t="50605" x="6565900" y="2176463"/>
          <p14:tracePt t="50620" x="6554788" y="2176463"/>
          <p14:tracePt t="50654" x="6527800" y="2176463"/>
          <p14:tracePt t="50688" x="6516688" y="2176463"/>
          <p14:tracePt t="50721" x="6505575" y="2036763"/>
          <p14:tracePt t="50729" x="6505575" y="2008188"/>
          <p14:tracePt t="50754" x="6505575" y="1963738"/>
          <p14:tracePt t="50788" x="6488113" y="1952625"/>
          <p14:tracePt t="50820" x="6438900" y="1958975"/>
          <p14:tracePt t="50826" x="6427788" y="1974850"/>
          <p14:tracePt t="50854" x="6427788" y="1985963"/>
          <p14:tracePt t="50888" x="6410325" y="1997075"/>
          <p14:tracePt t="50928" x="6399213" y="1997075"/>
          <p14:tracePt t="51247" x="6388100" y="1997075"/>
          <p14:tracePt t="51327" x="6376988" y="1992313"/>
          <p14:tracePt t="51375" x="6359525" y="1963738"/>
          <p14:tracePt t="51383" x="6359525" y="1952625"/>
          <p14:tracePt t="51391" x="6332538" y="1925638"/>
          <p14:tracePt t="51419" x="6303963" y="1852613"/>
          <p14:tracePt t="51422" x="6303963" y="1841500"/>
          <p14:tracePt t="52301" x="6303963" y="1846263"/>
          <p14:tracePt t="52303" x="0" y="0"/>
        </p14:tracePtLst>
        <p14:tracePtLst>
          <p14:tracePt t="56139" x="6973888" y="2136775"/>
          <p14:tracePt t="56176" x="7000875" y="2170113"/>
          <p14:tracePt t="56185" x="7051675" y="2187575"/>
          <p14:tracePt t="56197" x="7146925" y="2203450"/>
          <p14:tracePt t="56201" x="7196138" y="2220913"/>
          <p14:tracePt t="56218" x="7335838" y="2276475"/>
          <p14:tracePt t="56222" x="7404100" y="2293938"/>
          <p14:tracePt t="56251" x="7553325" y="2309813"/>
          <p14:tracePt t="56255" x="7575550" y="2309813"/>
          <p14:tracePt t="56286" x="7704138" y="2238375"/>
          <p14:tracePt t="56318" x="7726363" y="2227263"/>
          <p14:tracePt t="56368" x="7726363" y="2214563"/>
          <p14:tracePt t="56387" x="7710488" y="2198688"/>
          <p14:tracePt t="56392" x="7666038" y="2198688"/>
          <p14:tracePt t="56420" x="7481888" y="2198688"/>
          <p14:tracePt t="56425" x="7391400" y="2181225"/>
          <p14:tracePt t="56454" x="7018338" y="2120900"/>
          <p14:tracePt t="56461" x="6923088" y="2120900"/>
          <p14:tracePt t="56467" x="6896100" y="2120900"/>
          <p14:tracePt t="56487" x="6867525" y="2120900"/>
          <p14:tracePt t="56592" x="6873875" y="2103438"/>
          <p14:tracePt t="56610" x="6900863" y="2092325"/>
          <p14:tracePt t="56620" x="6934200" y="2058988"/>
          <p14:tracePt t="56652" x="7000875" y="2019300"/>
          <p14:tracePt t="56686" x="7000875" y="1992313"/>
          <p14:tracePt t="56719" x="6907213" y="1885950"/>
          <p14:tracePt t="56752" x="6783388" y="1874838"/>
          <p14:tracePt t="56785" x="6745288" y="1874838"/>
          <p14:tracePt t="56818" x="6734175" y="1919288"/>
          <p14:tracePt t="56823" x="6734175" y="1930400"/>
          <p14:tracePt t="56852" x="6738938" y="1985963"/>
          <p14:tracePt t="56885" x="6778625" y="1985963"/>
          <p14:tracePt t="56888" x="6823075" y="1985963"/>
          <p14:tracePt t="56919" x="6878638" y="1952625"/>
          <p14:tracePt t="56951" x="6889750" y="1897063"/>
          <p14:tracePt t="56985" x="6889750" y="1885950"/>
          <p14:tracePt t="57016" x="6867525" y="1897063"/>
          <p14:tracePt t="57049" x="6783388" y="1985963"/>
          <p14:tracePt t="57087" x="6794500" y="2065338"/>
          <p14:tracePt t="57119" x="6818313" y="2065338"/>
          <p14:tracePt t="57153" x="6884988" y="2043113"/>
          <p14:tracePt t="57158" x="6911975" y="2025650"/>
          <p14:tracePt t="57186" x="6911975" y="2003425"/>
          <p14:tracePt t="57219" x="6896100" y="1992313"/>
          <p14:tracePt t="57224" x="6878638" y="1992313"/>
          <p14:tracePt t="57253" x="6829425" y="1997075"/>
          <p14:tracePt t="57258" x="6811963" y="2058988"/>
          <p14:tracePt t="57286" x="6811963" y="2109788"/>
          <p14:tracePt t="57319" x="6862763" y="2125663"/>
          <p14:tracePt t="57353" x="6929438" y="2125663"/>
          <p14:tracePt t="57387" x="6940550" y="2114550"/>
          <p14:tracePt t="57392" x="6940550" y="2103438"/>
          <p14:tracePt t="57424" x="6940550" y="2092325"/>
          <p14:tracePt t="57790" x="0" y="0"/>
        </p14:tracePtLst>
        <p14:tracePtLst>
          <p14:tracePt t="58620" x="7380288" y="2338388"/>
          <p14:tracePt t="58704" x="7408863" y="2338388"/>
          <p14:tracePt t="58713" x="7419975" y="2338388"/>
          <p14:tracePt t="58723" x="7437438" y="2316163"/>
          <p14:tracePt t="58754" x="7515225" y="2192338"/>
          <p14:tracePt t="58759" x="7515225" y="2181225"/>
          <p14:tracePt t="58769" x="7515225" y="2154238"/>
          <p14:tracePt t="58787" x="7537450" y="2125663"/>
          <p14:tracePt t="58820" x="7537450" y="2008188"/>
          <p14:tracePt t="58827" x="7537450" y="1997075"/>
          <p14:tracePt t="58854" x="7448550" y="1870075"/>
          <p14:tracePt t="58859" x="7437438" y="1858963"/>
          <p14:tracePt t="58866" x="7426325" y="1846263"/>
          <p14:tracePt t="58889" x="7364413" y="1774825"/>
          <p14:tracePt t="58920" x="7297738" y="1746250"/>
          <p14:tracePt t="58954" x="7069138" y="1697038"/>
          <p14:tracePt t="58960" x="7051675" y="1697038"/>
          <p14:tracePt t="58988" x="6985000" y="1679575"/>
          <p14:tracePt t="59019" x="6929438" y="1679575"/>
          <p14:tracePt t="59052" x="6845300" y="1679575"/>
          <p14:tracePt t="59085" x="6745288" y="1719263"/>
          <p14:tracePt t="59090" x="6734175" y="1730375"/>
          <p14:tracePt t="59118" x="6716713" y="1768475"/>
          <p14:tracePt t="59122" x="6689725" y="1812925"/>
          <p14:tracePt t="59150" x="6650038" y="1885950"/>
          <p14:tracePt t="59183" x="6650038" y="2036763"/>
          <p14:tracePt t="59186" x="6650038" y="2065338"/>
          <p14:tracePt t="59217" x="6761163" y="2243138"/>
          <p14:tracePt t="59250" x="6951663" y="2376488"/>
          <p14:tracePt t="59284" x="7073900" y="2444750"/>
          <p14:tracePt t="59320" x="7140575" y="2455863"/>
          <p14:tracePt t="59326" x="7151688" y="2455863"/>
          <p14:tracePt t="59354" x="7219950" y="2455863"/>
          <p14:tracePt t="59360" x="7269163" y="2455863"/>
          <p14:tracePt t="59366" x="7313613" y="2455863"/>
          <p14:tracePt t="59387" x="7426325" y="2455863"/>
          <p14:tracePt t="59420" x="7437438" y="2455863"/>
          <p14:tracePt t="59454" x="7464425" y="2455863"/>
          <p14:tracePt t="59460" x="7475538" y="2455863"/>
          <p14:tracePt t="59487" x="7486650" y="2422525"/>
          <p14:tracePt t="59493" x="7486650" y="2393950"/>
          <p14:tracePt t="59499" x="7486650" y="2382838"/>
          <p14:tracePt t="59520" x="7486650" y="2343150"/>
          <p14:tracePt t="59524" x="7486650" y="2327275"/>
          <p14:tracePt t="59555" x="7364413" y="2165350"/>
          <p14:tracePt t="59588" x="7124700" y="2058988"/>
          <p14:tracePt t="59596" x="7024688" y="2036763"/>
          <p14:tracePt t="59620" x="6856413" y="1985963"/>
          <p14:tracePt t="59629" x="6840538" y="1985963"/>
          <p14:tracePt t="59654" x="6829425" y="1985963"/>
          <p14:tracePt t="59687" x="6745288" y="1985963"/>
          <p14:tracePt t="59692" x="6734175" y="1985963"/>
          <p14:tracePt t="59699" x="6705600" y="2008188"/>
          <p14:tracePt t="59720" x="6661150" y="2081213"/>
          <p14:tracePt t="59755" x="6661150" y="2305050"/>
          <p14:tracePt t="59763" x="6661150" y="2371725"/>
          <p14:tracePt t="59787" x="6772275" y="2482850"/>
          <p14:tracePt t="59820" x="6873875" y="2533650"/>
          <p14:tracePt t="59854" x="6900863" y="2533650"/>
          <p14:tracePt t="59887" x="6940550" y="2533650"/>
          <p14:tracePt t="59921" x="6951663" y="2533650"/>
          <p14:tracePt t="60002" x="0" y="0"/>
        </p14:tracePtLst>
        <p14:tracePtLst>
          <p14:tracePt t="60702" x="6889750" y="2593975"/>
          <p14:tracePt t="60788" x="6878638" y="2578100"/>
          <p14:tracePt t="60804" x="6867525" y="2566988"/>
          <p14:tracePt t="60822" x="6851650" y="2555875"/>
          <p14:tracePt t="60854" x="6778625" y="2511425"/>
          <p14:tracePt t="60860" x="6767513" y="2493963"/>
          <p14:tracePt t="60887" x="6656388" y="2438400"/>
          <p14:tracePt t="60892" x="6645275" y="2427288"/>
          <p14:tracePt t="60918" x="6588125" y="2354263"/>
          <p14:tracePt t="60952" x="6550025" y="2287588"/>
          <p14:tracePt t="60955" x="6532563" y="2271713"/>
          <p14:tracePt t="60985" x="6521450" y="2220913"/>
          <p14:tracePt t="60988" x="6521450" y="2209800"/>
          <p14:tracePt t="60994" x="6510338" y="2181225"/>
          <p14:tracePt t="61019" x="6494463" y="2109788"/>
          <p14:tracePt t="61051" x="6465888" y="1992313"/>
          <p14:tracePt t="61085" x="6450013" y="1925638"/>
          <p14:tracePt t="61118" x="6392863" y="1846263"/>
          <p14:tracePt t="61122" x="6381750" y="1830388"/>
          <p14:tracePt t="61152" x="6310313" y="1785938"/>
          <p14:tracePt t="61186" x="6270625" y="1763713"/>
          <p14:tracePt t="61219" x="6248400" y="1763713"/>
          <p14:tracePt t="61252" x="6232525" y="1746250"/>
          <p14:tracePt t="61316" x="6232525" y="1735138"/>
          <p14:tracePt t="61331" x="6232525" y="1724025"/>
          <p14:tracePt t="61352" x="6232525" y="1697038"/>
          <p14:tracePt t="61395" x="6232525" y="1685925"/>
          <p14:tracePt t="61418" x="6232525" y="1646238"/>
          <p14:tracePt t="61451" x="6232525" y="1617663"/>
          <p14:tracePt t="61485" x="6232525" y="1606550"/>
          <p14:tracePt t="61518" x="6270625" y="1568450"/>
          <p14:tracePt t="61551" x="6303963" y="1539875"/>
          <p14:tracePt t="61556" x="6321425" y="1528763"/>
          <p14:tracePt t="61585" x="6370638" y="1528763"/>
          <p14:tracePt t="61587" x="6399213" y="1528763"/>
          <p14:tracePt t="61619" x="6588125" y="1528763"/>
          <p14:tracePt t="61652" x="6689725" y="1528763"/>
          <p14:tracePt t="61659" x="6716713" y="1528763"/>
          <p14:tracePt t="61686" x="6805613" y="1466850"/>
          <p14:tracePt t="61718" x="6834188" y="1400175"/>
          <p14:tracePt t="61722" x="6834188" y="1389063"/>
          <p14:tracePt t="61751" x="6845300" y="1377950"/>
          <p14:tracePt t="61787" x="6862763" y="1362075"/>
          <p14:tracePt t="61819" x="6884988" y="1339850"/>
          <p14:tracePt t="61851" x="6940550" y="1311275"/>
          <p14:tracePt t="61885" x="6951663" y="1311275"/>
          <p14:tracePt t="61918" x="7046913" y="1282700"/>
          <p14:tracePt t="61922" x="7058025" y="1282700"/>
          <p14:tracePt t="61951" x="7118350" y="1255713"/>
          <p14:tracePt t="62019" x="7140575" y="1255713"/>
          <p14:tracePt t="62027" x="7173913" y="1255713"/>
          <p14:tracePt t="62052" x="7280275" y="1300163"/>
          <p14:tracePt t="62086" x="7426325" y="1366838"/>
          <p14:tracePt t="62167" x="7448550" y="1366838"/>
          <p14:tracePt t="62175" x="7464425" y="1366838"/>
          <p14:tracePt t="62600" x="7475538" y="1366838"/>
          <p14:tracePt t="62727" x="0" y="0"/>
        </p14:tracePtLst>
        <p14:tracePtLst>
          <p14:tracePt t="65886" x="7854950" y="2265363"/>
          <p14:tracePt t="66116" x="7861300" y="2265363"/>
          <p14:tracePt t="66132" x="7877175" y="2238375"/>
          <p14:tracePt t="66154" x="7877175" y="2209800"/>
          <p14:tracePt t="66187" x="7888288" y="2198688"/>
          <p14:tracePt t="66245" x="7916863" y="2181225"/>
          <p14:tracePt t="66255" x="7927975" y="2181225"/>
          <p14:tracePt t="66340" x="7921625" y="2170113"/>
          <p14:tracePt t="66356" x="7910513" y="2192338"/>
          <p14:tracePt t="66364" x="7877175" y="2243138"/>
          <p14:tracePt t="66385" x="7861300" y="2282825"/>
          <p14:tracePt t="66388" x="7850188" y="2293938"/>
          <p14:tracePt t="66418" x="7832725" y="2320925"/>
          <p14:tracePt t="66516" x="7832725" y="2316163"/>
          <p14:tracePt t="66531" x="7843838" y="2305050"/>
          <p14:tracePt t="66552" x="7854950" y="2265363"/>
          <p14:tracePt t="66556" x="7854950" y="2249488"/>
          <p14:tracePt t="66585" x="7883525" y="2198688"/>
          <p14:tracePt t="66590" x="7894638" y="2181225"/>
          <p14:tracePt t="66618" x="7921625" y="2143125"/>
          <p14:tracePt t="66691" x="7916863" y="2143125"/>
          <p14:tracePt t="66699" x="7905750" y="2147888"/>
          <p14:tracePt t="66718" x="7888288" y="2192338"/>
          <p14:tracePt t="66753" x="7877175" y="2232025"/>
          <p14:tracePt t="66819" x="7877175" y="2227263"/>
          <p14:tracePt t="66835" x="7883525" y="2209800"/>
          <p14:tracePt t="66852" x="7894638" y="2187575"/>
          <p14:tracePt t="66885" x="7894638" y="2176463"/>
          <p14:tracePt t="66965" x="7888288" y="2198688"/>
          <p14:tracePt t="66974" x="7888288" y="2243138"/>
          <p14:tracePt t="66988" x="7861300" y="2282825"/>
          <p14:tracePt t="67020" x="7861300" y="2298700"/>
          <p14:tracePt t="67062" x="7866063" y="2287588"/>
          <p14:tracePt t="67088" x="7883525" y="2232025"/>
          <p14:tracePt t="67094" x="7927975" y="2187575"/>
          <p14:tracePt t="67120" x="7954963" y="2165350"/>
          <p14:tracePt t="67220" x="7943850" y="2187575"/>
          <p14:tracePt t="67228" x="7927975" y="2254250"/>
          <p14:tracePt t="67254" x="7916863" y="2282825"/>
          <p14:tracePt t="67300" x="7939088" y="2243138"/>
          <p14:tracePt t="67320" x="7983538" y="2165350"/>
          <p14:tracePt t="67326" x="7994650" y="2154238"/>
          <p14:tracePt t="67353" x="8039100" y="2065338"/>
          <p14:tracePt t="67461" x="8027988" y="2087563"/>
          <p14:tracePt t="67470" x="8016875" y="2114550"/>
          <p14:tracePt t="67487" x="8001000" y="2159000"/>
          <p14:tracePt t="67492" x="7972425" y="2176463"/>
          <p14:tracePt t="67518" x="7961313" y="2187575"/>
          <p14:tracePt t="67571" x="7966075" y="2187575"/>
          <p14:tracePt t="67585" x="7966075" y="2165350"/>
          <p14:tracePt t="67588" x="7978775" y="2154238"/>
          <p14:tracePt t="67699" x="7954963" y="2176463"/>
          <p14:tracePt t="67707" x="7943850" y="2187575"/>
          <p14:tracePt t="67718" x="7932738" y="2198688"/>
          <p14:tracePt t="67752" x="7932738" y="2243138"/>
          <p14:tracePt t="67795" x="7939088" y="2254250"/>
          <p14:tracePt t="67818" x="7950200" y="2220913"/>
          <p14:tracePt t="67930" x="7943850" y="2209800"/>
          <p14:tracePt t="68070" x="0" y="0"/>
        </p14:tracePtLst>
        <p14:tracePtLst>
          <p14:tracePt t="68444" x="8201025" y="1930400"/>
          <p14:tracePt t="68536" x="8212138" y="1914525"/>
          <p14:tracePt t="68552" x="8240713" y="1885950"/>
          <p14:tracePt t="68562" x="8251825" y="1874838"/>
          <p14:tracePt t="68587" x="8278813" y="1863725"/>
          <p14:tracePt t="68623" x="8289925" y="1846263"/>
          <p14:tracePt t="68679" x="8285163" y="1846263"/>
          <p14:tracePt t="68696" x="8274050" y="1846263"/>
          <p14:tracePt t="69174" x="0" y="0"/>
        </p14:tracePtLst>
        <p14:tracePtLst>
          <p14:tracePt t="74284" x="769938" y="1812925"/>
          <p14:tracePt t="74336" x="752475" y="1785938"/>
          <p14:tracePt t="74344" x="752475" y="1774825"/>
          <p14:tracePt t="74356" x="792163" y="1774825"/>
          <p14:tracePt t="74387" x="925513" y="1774825"/>
          <p14:tracePt t="74392" x="993775" y="1774825"/>
          <p14:tracePt t="74399" x="1042988" y="1774825"/>
          <p14:tracePt t="74421" x="1154113" y="1774825"/>
          <p14:tracePt t="74424" x="1222375" y="1774825"/>
          <p14:tracePt t="74451" x="1277938" y="1774825"/>
          <p14:tracePt t="74456" x="1289050" y="1774825"/>
          <p14:tracePt t="74485" x="1327150" y="1774825"/>
          <p14:tracePt t="74488" x="1344613" y="1774825"/>
          <p14:tracePt t="74519" x="1366838" y="1774825"/>
          <p14:tracePt t="74551" x="1384300" y="1774825"/>
          <p14:tracePt t="74687" x="1384300" y="1779588"/>
          <p14:tracePt t="74696" x="1360488" y="1779588"/>
          <p14:tracePt t="74719" x="1154113" y="1797050"/>
          <p14:tracePt t="74751" x="909638" y="1797050"/>
          <p14:tracePt t="74785" x="865188" y="1797050"/>
          <p14:tracePt t="74912" x="865188" y="1808163"/>
          <p14:tracePt t="74922" x="869950" y="1808163"/>
          <p14:tracePt t="74953" x="993775" y="1841500"/>
          <p14:tracePt t="74960" x="1020763" y="1841500"/>
          <p14:tracePt t="74987" x="1127125" y="1858963"/>
          <p14:tracePt t="75021" x="1238250" y="1858963"/>
          <p14:tracePt t="75026" x="1255713" y="1858963"/>
          <p14:tracePt t="75054" x="1293813" y="1858963"/>
          <p14:tracePt t="75059" x="1304925" y="1858963"/>
          <p14:tracePt t="75088" x="1433513" y="1858963"/>
          <p14:tracePt t="75097" x="1466850" y="1874838"/>
          <p14:tracePt t="75120" x="1539875" y="1885950"/>
          <p14:tracePt t="75154" x="1557338" y="1903413"/>
          <p14:tracePt t="75232" x="1533525" y="1903413"/>
          <p14:tracePt t="75242" x="1517650" y="1903413"/>
          <p14:tracePt t="75253" x="1506538" y="1892300"/>
          <p14:tracePt t="75258" x="1462088" y="1892300"/>
          <p14:tracePt t="75288" x="1349375" y="1881188"/>
          <p14:tracePt t="75320" x="1322388" y="1881188"/>
          <p14:tracePt t="75353" x="1255713" y="1863725"/>
          <p14:tracePt t="75359" x="1204913" y="1863725"/>
          <p14:tracePt t="75369" x="1193800" y="1863725"/>
          <p14:tracePt t="75388" x="1154113" y="1863725"/>
          <p14:tracePt t="75393" x="1143000" y="1863725"/>
          <p14:tracePt t="75420" x="1127125" y="1852613"/>
          <p14:tracePt t="76209" x="1138238" y="1852613"/>
          <p14:tracePt t="76224" x="1149350" y="1852613"/>
          <p14:tracePt t="76240" x="1160463" y="1852613"/>
          <p14:tracePt t="76449" x="1154113" y="1852613"/>
          <p14:tracePt t="76464" x="1127125" y="1863725"/>
          <p14:tracePt t="76488" x="1076325" y="1874838"/>
          <p14:tracePt t="76521" x="1049338" y="1885950"/>
          <p14:tracePt t="77140" x="1087438" y="1885950"/>
          <p14:tracePt t="77149" x="1098550" y="1885950"/>
          <p14:tracePt t="77221" x="1109663" y="1885950"/>
          <p14:tracePt t="77236" x="1138238" y="1885950"/>
          <p14:tracePt t="77254" x="1165225" y="1885950"/>
          <p14:tracePt t="77287" x="1249363" y="1885950"/>
          <p14:tracePt t="77292" x="1260475" y="1885950"/>
          <p14:tracePt t="77316" x="1271588" y="1885950"/>
          <p14:tracePt t="77318" x="0" y="0"/>
        </p14:tracePtLst>
        <p14:tracePtLst>
          <p14:tracePt t="77775" x="2019300" y="1930400"/>
          <p14:tracePt t="77844" x="2030413" y="1930400"/>
          <p14:tracePt t="77852" x="2074863" y="1947863"/>
          <p14:tracePt t="77884" x="2159000" y="1985963"/>
          <p14:tracePt t="77917" x="2432050" y="2043113"/>
          <p14:tracePt t="77951" x="2649538" y="2043113"/>
          <p14:tracePt t="77954" x="2660650" y="2043113"/>
          <p14:tracePt t="78050" x="2689225" y="2036763"/>
          <p14:tracePt t="78059" x="2700338" y="2036763"/>
          <p14:tracePt t="78084" x="2700338" y="2019300"/>
          <p14:tracePt t="78118" x="2693988" y="1985963"/>
          <p14:tracePt t="78151" x="2622550" y="1958975"/>
          <p14:tracePt t="78186" x="2582863" y="1958975"/>
          <p14:tracePt t="78242" x="2566988" y="1958975"/>
          <p14:tracePt t="78324" x="2578100" y="1958975"/>
          <p14:tracePt t="78332" x="2589213" y="1941513"/>
          <p14:tracePt t="78420" x="2589213" y="1930400"/>
          <p14:tracePt t="78707" x="0" y="0"/>
        </p14:tracePtLst>
        <p14:tracePtLst>
          <p14:tracePt t="80059" x="2773363" y="1885950"/>
          <p14:tracePt t="80321" x="2778125" y="1885950"/>
          <p14:tracePt t="80336" x="2806700" y="1885950"/>
          <p14:tracePt t="80354" x="2828925" y="1885950"/>
          <p14:tracePt t="80388" x="2855913" y="1885950"/>
          <p14:tracePt t="80432" x="2867025" y="1885950"/>
          <p14:tracePt t="80454" x="2895600" y="1874838"/>
          <p14:tracePt t="80459" x="2911475" y="1863725"/>
          <p14:tracePt t="80487" x="2911475" y="1763713"/>
          <p14:tracePt t="80520" x="2911475" y="1712913"/>
          <p14:tracePt t="80554" x="2851150" y="1674813"/>
          <p14:tracePt t="80559" x="2822575" y="1674813"/>
          <p14:tracePt t="80568" x="2811463" y="1674813"/>
          <p14:tracePt t="80587" x="2784475" y="1674813"/>
          <p14:tracePt t="80593" x="2755900" y="1674813"/>
          <p14:tracePt t="80620" x="2705100" y="1679575"/>
          <p14:tracePt t="80626" x="2689225" y="1708150"/>
          <p14:tracePt t="80654" x="2678113" y="1812925"/>
          <p14:tracePt t="80659" x="2660650" y="1824038"/>
          <p14:tracePt t="80667" x="2660650" y="1841500"/>
          <p14:tracePt t="80673" x="2660650" y="1852613"/>
          <p14:tracePt t="80689" x="2660650" y="1892300"/>
          <p14:tracePt t="80720" x="2682875" y="1947863"/>
          <p14:tracePt t="80727" x="2693988" y="1947863"/>
          <p14:tracePt t="80753" x="2762250" y="1947863"/>
          <p14:tracePt t="80759" x="2806700" y="1947863"/>
          <p14:tracePt t="80785" x="2833688" y="1947863"/>
          <p14:tracePt t="80819" x="2833688" y="1936750"/>
          <p14:tracePt t="80852" x="2833688" y="1885950"/>
          <p14:tracePt t="80855" x="2833688" y="1874838"/>
          <p14:tracePt t="80886" x="2833688" y="1858963"/>
          <p14:tracePt t="80919" x="2833688" y="1835150"/>
          <p14:tracePt t="80952" x="2784475" y="1835150"/>
          <p14:tracePt t="80991" x="2773363" y="1835150"/>
          <p14:tracePt t="81018" x="2773363" y="1841500"/>
          <p14:tracePt t="81023" x="2773363" y="1852613"/>
          <p14:tracePt t="81051" x="2833688" y="1870075"/>
          <p14:tracePt t="81055" x="2862263" y="1870075"/>
          <p14:tracePt t="81085" x="2889250" y="1870075"/>
          <p14:tracePt t="81088" x="2900363" y="1858963"/>
          <p14:tracePt t="81136" x="2900363" y="1846263"/>
          <p14:tracePt t="81646" x="0" y="0"/>
        </p14:tracePtLst>
        <p14:tracePtLst>
          <p14:tracePt t="82299" x="2427288" y="1535113"/>
          <p14:tracePt t="82352" x="2498725" y="1535113"/>
          <p14:tracePt t="82360" x="2527300" y="1546225"/>
          <p14:tracePt t="82387" x="2711450" y="1562100"/>
          <p14:tracePt t="82393" x="2762250" y="1562100"/>
          <p14:tracePt t="82399" x="2811463" y="1579563"/>
          <p14:tracePt t="82419" x="2906713" y="1595438"/>
          <p14:tracePt t="82422" x="2917825" y="1595438"/>
          <p14:tracePt t="82450" x="3024188" y="1595438"/>
          <p14:tracePt t="82454" x="3051175" y="1595438"/>
          <p14:tracePt t="82484" x="3101975" y="1595438"/>
          <p14:tracePt t="82487" x="3119438" y="1595438"/>
          <p14:tracePt t="82517" x="3157538" y="1595438"/>
          <p14:tracePt t="83220" x="3168650" y="1595438"/>
          <p14:tracePt t="83426" x="0" y="0"/>
        </p14:tracePtLst>
        <p14:tracePtLst>
          <p14:tracePt t="85566" x="3470275" y="1919288"/>
          <p14:tracePt t="85653" x="3481388" y="1919288"/>
          <p14:tracePt t="85661" x="3492500" y="1919288"/>
          <p14:tracePt t="85688" x="3598863" y="1919288"/>
          <p14:tracePt t="85693" x="3665538" y="1908175"/>
          <p14:tracePt t="85720" x="3849688" y="1908175"/>
          <p14:tracePt t="85725" x="3916363" y="1908175"/>
          <p14:tracePt t="85754" x="4189413" y="1908175"/>
          <p14:tracePt t="85759" x="4217988" y="1908175"/>
          <p14:tracePt t="85787" x="4229100" y="1908175"/>
          <p14:tracePt t="85821" x="4256088" y="1908175"/>
          <p14:tracePt t="85827" x="4267200" y="1908175"/>
          <p14:tracePt t="85854" x="4351338" y="1892300"/>
          <p14:tracePt t="85859" x="4368800" y="1892300"/>
          <p14:tracePt t="85867" x="4395788" y="1881188"/>
          <p14:tracePt t="85887" x="4435475" y="1881188"/>
          <p14:tracePt t="85894" x="4446588" y="1881188"/>
          <p14:tracePt t="85920" x="4486275" y="1863725"/>
          <p14:tracePt t="85989" x="4513263" y="1863725"/>
          <p14:tracePt t="85999" x="4524375" y="1863725"/>
          <p14:tracePt t="86020" x="4597400" y="1863725"/>
          <p14:tracePt t="86025" x="4624388" y="1863725"/>
          <p14:tracePt t="86054" x="4770438" y="1863725"/>
          <p14:tracePt t="86060" x="4797425" y="1863725"/>
          <p14:tracePt t="86066" x="4808538" y="1863725"/>
          <p14:tracePt t="86089" x="4876800" y="1863725"/>
          <p14:tracePt t="86121" x="4892675" y="1863725"/>
          <p14:tracePt t="86200" x="4914900" y="1863725"/>
          <p14:tracePt t="86208" x="4932363" y="1863725"/>
          <p14:tracePt t="86221" x="4943475" y="1863725"/>
          <p14:tracePt t="86254" x="5010150" y="1852613"/>
          <p14:tracePt t="86259" x="5021263" y="1841500"/>
          <p14:tracePt t="86266" x="5037138" y="1841500"/>
          <p14:tracePt t="86288" x="5072063" y="1841500"/>
          <p14:tracePt t="86320" x="5127625" y="1841500"/>
          <p14:tracePt t="86327" x="5138738" y="1841500"/>
          <p14:tracePt t="86354" x="5149850" y="1841500"/>
          <p14:tracePt t="86387" x="5165725" y="1841500"/>
          <p14:tracePt t="86726" x="0" y="0"/>
        </p14:tracePtLst>
        <p14:tracePtLst>
          <p14:tracePt t="87499" x="1260475" y="2214563"/>
          <p14:tracePt t="87542" x="1260475" y="2198688"/>
          <p14:tracePt t="87558" x="1271588" y="2187575"/>
          <p14:tracePt t="87575" x="1327150" y="2170113"/>
          <p14:tracePt t="87583" x="1360488" y="2170113"/>
          <p14:tracePt t="87617" x="1528763" y="2170113"/>
          <p14:tracePt t="87650" x="1812925" y="2170113"/>
          <p14:tracePt t="87653" x="1879600" y="2170113"/>
          <p14:tracePt t="87684" x="1952625" y="2170113"/>
          <p14:tracePt t="87686" x="1963738" y="2170113"/>
          <p14:tracePt t="87717" x="1974850" y="2170113"/>
          <p14:tracePt t="88966" x="0" y="0"/>
        </p14:tracePtLst>
        <p14:tracePtLst>
          <p14:tracePt t="91735" x="6945313" y="1970088"/>
          <p14:tracePt t="91741" x="6945313" y="1958975"/>
          <p14:tracePt t="91901" x="6934200" y="1947863"/>
          <p14:tracePt t="92058" x="0" y="0"/>
        </p14:tracePtLst>
        <p14:tracePtLst>
          <p14:tracePt t="93178" x="3051175" y="2054225"/>
          <p14:tracePt t="93233" x="3035300" y="2065338"/>
          <p14:tracePt t="93251" x="3113088" y="2081213"/>
          <p14:tracePt t="93255" x="3141663" y="2081213"/>
          <p14:tracePt t="93265" x="3235325" y="2120900"/>
          <p14:tracePt t="93288" x="3430588" y="2192338"/>
          <p14:tracePt t="93321" x="3497263" y="2192338"/>
          <p14:tracePt t="93354" x="3509963" y="2192338"/>
          <p14:tracePt t="93358" x="3536950" y="2192338"/>
          <p14:tracePt t="93387" x="3548063" y="2192338"/>
          <p14:tracePt t="93440" x="3543300" y="2192338"/>
          <p14:tracePt t="93456" x="3514725" y="2192338"/>
          <p14:tracePt t="93487" x="3241675" y="2192338"/>
          <p14:tracePt t="93522" x="3051175" y="2192338"/>
          <p14:tracePt t="93553" x="3040063" y="2192338"/>
          <p14:tracePt t="93648" x="3057525" y="2192338"/>
          <p14:tracePt t="93656" x="3146425" y="2192338"/>
          <p14:tracePt t="93688" x="3425825" y="2181225"/>
          <p14:tracePt t="93695" x="3452813" y="2165350"/>
          <p14:tracePt t="93721" x="3509963" y="2125663"/>
          <p14:tracePt t="93823" x="3486150" y="2109788"/>
          <p14:tracePt t="93831" x="3459163" y="2109788"/>
          <p14:tracePt t="93851" x="3363913" y="2109788"/>
          <p14:tracePt t="93855" x="3336925" y="2109788"/>
          <p14:tracePt t="93885" x="3268663" y="2109788"/>
          <p14:tracePt t="93983" x="3302000" y="2109788"/>
          <p14:tracePt t="93991" x="3319463" y="2109788"/>
          <p14:tracePt t="94018" x="3397250" y="2109788"/>
          <p14:tracePt t="94022" x="3414713" y="2109788"/>
          <p14:tracePt t="94095" x="3392488" y="2109788"/>
          <p14:tracePt t="94103" x="3363913" y="2109788"/>
          <p14:tracePt t="94118" x="3252788" y="2054225"/>
          <p14:tracePt t="94151" x="3213100" y="2043113"/>
          <p14:tracePt t="94239" x="3213100" y="2030413"/>
          <p14:tracePt t="94291" x="3235325" y="2030413"/>
          <p14:tracePt t="94299" x="3246438" y="2030413"/>
          <p14:tracePt t="94317" x="0" y="0"/>
        </p14:tracePtLst>
        <p14:tracePtLst>
          <p14:tracePt t="95439" x="7783513" y="2214563"/>
          <p14:tracePt t="95508" x="7788275" y="2227263"/>
          <p14:tracePt t="95524" x="7799388" y="2238375"/>
          <p14:tracePt t="95556" x="7827963" y="2238375"/>
          <p14:tracePt t="95564" x="7843838" y="2238375"/>
          <p14:tracePt t="95587" x="7866063" y="2254250"/>
          <p14:tracePt t="95622" x="7932738" y="2254250"/>
          <p14:tracePt t="95629" x="7961313" y="2243138"/>
          <p14:tracePt t="95654" x="8001000" y="2203450"/>
          <p14:tracePt t="95686" x="8039100" y="2181225"/>
          <p14:tracePt t="95690" x="8056563" y="2181225"/>
          <p14:tracePt t="95719" x="8067675" y="2154238"/>
          <p14:tracePt t="95723" x="8094663" y="2125663"/>
          <p14:tracePt t="95752" x="8123238" y="2087563"/>
          <p14:tracePt t="95875" x="8123238" y="2070100"/>
          <p14:tracePt t="95891" x="8116888" y="2070100"/>
          <p14:tracePt t="95923" x="8101013" y="2070100"/>
          <p14:tracePt t="95940" x="8089900" y="2081213"/>
          <p14:tracePt t="95955" x="8034338" y="2092325"/>
          <p14:tracePt t="95987" x="7978775" y="2147888"/>
          <p14:tracePt t="96022" x="7905750" y="2232025"/>
          <p14:tracePt t="96054" x="7866063" y="2276475"/>
          <p14:tracePt t="96087" x="7866063" y="2287588"/>
          <p14:tracePt t="96123" x="7866063" y="2298700"/>
          <p14:tracePt t="96259" x="7866063" y="2327275"/>
          <p14:tracePt t="96268" x="7866063" y="2338388"/>
          <p14:tracePt t="96284" x="7899400" y="2305050"/>
          <p14:tracePt t="96318" x="7939088" y="2220913"/>
          <p14:tracePt t="96322" x="7939088" y="2209800"/>
          <p14:tracePt t="96352" x="7954963" y="2103438"/>
          <p14:tracePt t="96355" x="7954963" y="2076450"/>
          <p14:tracePt t="96385" x="7954963" y="2054225"/>
          <p14:tracePt t="96389" x="7954963" y="2025650"/>
          <p14:tracePt t="96418" x="7954963" y="2014538"/>
          <p14:tracePt t="96452" x="7943850" y="1985963"/>
          <p14:tracePt t="96485" x="7905750" y="1970088"/>
          <p14:tracePt t="96518" x="7827963" y="1970088"/>
          <p14:tracePt t="96522" x="7827963" y="1981200"/>
          <p14:tracePt t="96551" x="7770813" y="2030413"/>
          <p14:tracePt t="96555" x="7759700" y="2047875"/>
          <p14:tracePt t="96585" x="7743825" y="2058988"/>
          <p14:tracePt t="96619" x="7743825" y="2098675"/>
          <p14:tracePt t="96651" x="7754938" y="2136775"/>
          <p14:tracePt t="96685" x="7766050" y="2136775"/>
          <p14:tracePt t="96719" x="7832725" y="2103438"/>
          <p14:tracePt t="96752" x="7843838" y="2103438"/>
          <p14:tracePt t="96786" x="7861300" y="2103438"/>
          <p14:tracePt t="96946" x="0" y="0"/>
        </p14:tracePtLst>
        <p14:tracePtLst>
          <p14:tracePt t="97313" x="8334375" y="1936750"/>
          <p14:tracePt t="97316" x="8345488" y="1936750"/>
          <p14:tracePt t="97388" x="8340725" y="1936750"/>
          <p14:tracePt t="97420" x="8312150" y="1936750"/>
          <p14:tracePt t="97429" x="8301038" y="1925638"/>
          <p14:tracePt t="97454" x="8289925" y="1925638"/>
          <p14:tracePt t="97658" x="0" y="0"/>
        </p14:tracePtLst>
        <p14:tracePtLst>
          <p14:tracePt t="104575" x="1411288" y="2382838"/>
          <p14:tracePt t="104611" x="1417638" y="2387600"/>
          <p14:tracePt t="104627" x="1477963" y="2422525"/>
          <p14:tracePt t="104634" x="1489075" y="2422525"/>
          <p14:tracePt t="104650" x="1550988" y="2433638"/>
          <p14:tracePt t="104683" x="1668463" y="2449513"/>
          <p14:tracePt t="104718" x="1679575" y="2449513"/>
          <p14:tracePt t="104750" x="1735138" y="2449513"/>
          <p14:tracePt t="104865" x="1728788" y="2449513"/>
          <p14:tracePt t="104881" x="1712913" y="2449513"/>
          <p14:tracePt t="104889" x="1701800" y="2449513"/>
          <p14:tracePt t="104915" x="1662113" y="2449513"/>
          <p14:tracePt t="104949" x="1584325" y="2449513"/>
          <p14:tracePt t="105089" x="1590675" y="2449513"/>
          <p14:tracePt t="105097" x="1635125" y="2466975"/>
          <p14:tracePt t="105116" x="1690688" y="2466975"/>
          <p14:tracePt t="105152" x="1728788" y="2466975"/>
          <p14:tracePt t="105239" x="1724025" y="2466975"/>
          <p14:tracePt t="105248" x="1712913" y="2466975"/>
          <p14:tracePt t="105458" x="0" y="0"/>
        </p14:tracePtLst>
        <p14:tracePtLst>
          <p14:tracePt t="106283" x="496888" y="1293813"/>
          <p14:tracePt t="106291" x="501650" y="1311275"/>
          <p14:tracePt t="106319" x="596900" y="1339850"/>
          <p14:tracePt t="106322" x="641350" y="1339850"/>
          <p14:tracePt t="106351" x="854075" y="1389063"/>
          <p14:tracePt t="106355" x="920750" y="1389063"/>
          <p14:tracePt t="106385" x="1149350" y="1444625"/>
          <p14:tracePt t="106389" x="1177925" y="1444625"/>
          <p14:tracePt t="106418" x="1249363" y="1444625"/>
          <p14:tracePt t="106500" x="1289050" y="1444625"/>
          <p14:tracePt t="106507" x="1304925" y="1444625"/>
          <p14:tracePt t="106518" x="1316038" y="1444625"/>
          <p14:tracePt t="106552" x="1366838" y="1444625"/>
          <p14:tracePt t="106585" x="1417638" y="1444625"/>
          <p14:tracePt t="106589" x="1433513" y="1444625"/>
          <p14:tracePt t="106619" x="1562100" y="1444625"/>
          <p14:tracePt t="106628" x="1612900" y="1444625"/>
          <p14:tracePt t="106652" x="1739900" y="1411288"/>
          <p14:tracePt t="106685" x="1752600" y="1411288"/>
          <p14:tracePt t="106835" x="1779588" y="1384300"/>
          <p14:tracePt t="106843" x="1830388" y="1366838"/>
          <p14:tracePt t="106851" x="1863725" y="1355725"/>
          <p14:tracePt t="106885" x="1912938" y="1328738"/>
          <p14:tracePt t="106948" x="1924050" y="1328738"/>
          <p14:tracePt t="106980" x="1952625" y="1311275"/>
          <p14:tracePt t="106989" x="1970088" y="1311275"/>
          <p14:tracePt t="107218" x="0" y="0"/>
        </p14:tracePtLst>
        <p14:tracePtLst>
          <p14:tracePt t="108219" x="663575" y="2393950"/>
          <p14:tracePt t="108352" x="696913" y="2393950"/>
          <p14:tracePt t="108362" x="714375" y="2393950"/>
          <p14:tracePt t="108387" x="876300" y="2405063"/>
          <p14:tracePt t="108393" x="925513" y="2405063"/>
          <p14:tracePt t="108420" x="1049338" y="2422525"/>
          <p14:tracePt t="108426" x="1060450" y="2422525"/>
          <p14:tracePt t="108456" x="1076325" y="2422525"/>
          <p14:tracePt t="108487" x="1131888" y="2422525"/>
          <p14:tracePt t="108520" x="1260475" y="2422525"/>
          <p14:tracePt t="108554" x="1327150" y="2438400"/>
          <p14:tracePt t="108562" x="1344613" y="2438400"/>
          <p14:tracePt t="108592" x="1373188" y="2438400"/>
          <p14:tracePt t="108620" x="1439863" y="2438400"/>
          <p14:tracePt t="108625" x="1466850" y="2438400"/>
          <p14:tracePt t="108633" x="1533525" y="2438400"/>
          <p14:tracePt t="108655" x="1657350" y="2438400"/>
          <p14:tracePt t="108665" x="1684338" y="2438400"/>
          <p14:tracePt t="108687" x="1739900" y="2438400"/>
          <p14:tracePt t="108720" x="1852613" y="2438400"/>
          <p14:tracePt t="108727" x="1919288" y="2438400"/>
          <p14:tracePt t="108754" x="2119313" y="2438400"/>
          <p14:tracePt t="108759" x="2170113" y="2438400"/>
          <p14:tracePt t="108787" x="2292350" y="2438400"/>
          <p14:tracePt t="108792" x="2360613" y="2438400"/>
          <p14:tracePt t="108820" x="2465388" y="2427288"/>
          <p14:tracePt t="108826" x="2516188" y="2411413"/>
          <p14:tracePt t="108854" x="2605088" y="2382838"/>
          <p14:tracePt t="108858" x="2633663" y="2382838"/>
          <p14:tracePt t="108863" x="2660650" y="2382838"/>
          <p14:tracePt t="108887" x="2711450" y="2382838"/>
          <p14:tracePt t="108920" x="2840038" y="2382838"/>
          <p14:tracePt t="108928" x="2855913" y="2382838"/>
          <p14:tracePt t="108954" x="2895600" y="2382838"/>
          <p14:tracePt t="108987" x="2906713" y="2382838"/>
          <p14:tracePt t="108992" x="2917825" y="2382838"/>
          <p14:tracePt t="109020" x="3006725" y="2382838"/>
          <p14:tracePt t="109027" x="3017838" y="2382838"/>
          <p14:tracePt t="109034" x="3046413" y="2382838"/>
          <p14:tracePt t="109053" x="3084513" y="2382838"/>
          <p14:tracePt t="109280" x="3079750" y="2382838"/>
          <p14:tracePt t="109288" x="3068638" y="2382838"/>
          <p14:tracePt t="109321" x="2935288" y="2382838"/>
          <p14:tracePt t="109327" x="2867025" y="2382838"/>
          <p14:tracePt t="109353" x="2644775" y="2382838"/>
          <p14:tracePt t="109359" x="2600325" y="2382838"/>
          <p14:tracePt t="109387" x="2449513" y="2382838"/>
          <p14:tracePt t="109392" x="2382838" y="2382838"/>
          <p14:tracePt t="109399" x="2338388" y="2382838"/>
          <p14:tracePt t="109421" x="2243138" y="2382838"/>
          <p14:tracePt t="109426" x="2192338" y="2382838"/>
          <p14:tracePt t="109454" x="1970088" y="2382838"/>
          <p14:tracePt t="109459" x="1901825" y="2382838"/>
          <p14:tracePt t="109464" x="1874838" y="2382838"/>
          <p14:tracePt t="109488" x="1774825" y="2382838"/>
          <p14:tracePt t="109522" x="1639888" y="2382838"/>
          <p14:tracePt t="109527" x="1606550" y="2382838"/>
          <p14:tracePt t="109553" x="1506538" y="2382838"/>
          <p14:tracePt t="109559" x="1477963" y="2382838"/>
          <p14:tracePt t="109586" x="1373188" y="2382838"/>
          <p14:tracePt t="109592" x="1338263" y="2411413"/>
          <p14:tracePt t="109601" x="1327150" y="2411413"/>
          <p14:tracePt t="109621" x="1255713" y="2411413"/>
          <p14:tracePt t="109627" x="1244600" y="2411413"/>
          <p14:tracePt t="109653" x="1171575" y="2422525"/>
          <p14:tracePt t="109659" x="1160463" y="2422525"/>
          <p14:tracePt t="109664" x="1149350" y="2422525"/>
          <p14:tracePt t="109793" x="1171575" y="2422525"/>
          <p14:tracePt t="109803" x="1200150" y="2422525"/>
          <p14:tracePt t="109820" x="1311275" y="2422525"/>
          <p14:tracePt t="109824" x="1360488" y="2422525"/>
          <p14:tracePt t="109851" x="1522413" y="2422525"/>
          <p14:tracePt t="109855" x="1590675" y="2422525"/>
          <p14:tracePt t="109885" x="1841500" y="2422525"/>
          <p14:tracePt t="109888" x="1930400" y="2422525"/>
          <p14:tracePt t="109918" x="2143125" y="2422525"/>
          <p14:tracePt t="109951" x="2276475" y="2422525"/>
          <p14:tracePt t="109984" x="2338388" y="2422525"/>
          <p14:tracePt t="110019" x="2549525" y="2455863"/>
          <p14:tracePt t="110051" x="2600325" y="2482850"/>
          <p14:tracePt t="111379" x="0" y="0"/>
        </p14:tracePtLst>
        <p14:tracePtLst>
          <p14:tracePt t="112095" x="1511300" y="2387600"/>
          <p14:tracePt t="112117" x="1533525" y="2387600"/>
          <p14:tracePt t="112126" x="1544638" y="2387600"/>
          <p14:tracePt t="112151" x="1612900" y="2387600"/>
          <p14:tracePt t="112155" x="1679575" y="2387600"/>
          <p14:tracePt t="112185" x="1768475" y="2387600"/>
          <p14:tracePt t="112188" x="1797050" y="2387600"/>
          <p14:tracePt t="112218" x="1824038" y="2387600"/>
          <p14:tracePt t="112275" x="1835150" y="2387600"/>
          <p14:tracePt t="112285" x="1846263" y="2387600"/>
          <p14:tracePt t="112319" x="1874838" y="2387600"/>
          <p14:tracePt t="112323" x="1885950" y="2376488"/>
          <p14:tracePt t="112516" x="1912938" y="2360613"/>
          <p14:tracePt t="112526" x="1924050" y="2360613"/>
          <p14:tracePt t="112658" x="0" y="0"/>
        </p14:tracePtLst>
        <p14:tracePtLst>
          <p14:tracePt t="114283" x="696913" y="2951163"/>
          <p14:tracePt t="114368" x="708025" y="2951163"/>
          <p14:tracePt t="114383" x="725488" y="2951163"/>
          <p14:tracePt t="114399" x="736600" y="2951163"/>
          <p14:tracePt t="114418" x="747713" y="2962275"/>
          <p14:tracePt t="114591" x="758825" y="2974975"/>
          <p14:tracePt t="114606" x="0" y="0"/>
        </p14:tracePtLst>
        <p14:tracePtLst>
          <p14:tracePt t="114964" x="758825" y="4202113"/>
          <p14:tracePt t="114968" x="758825" y="4191000"/>
          <p14:tracePt t="115262" x="0" y="0"/>
        </p14:tracePtLst>
        <p14:tracePtLst>
          <p14:tracePt t="115723" x="1087438" y="5937250"/>
          <p14:tracePt t="115745" x="1065213" y="5932488"/>
          <p14:tracePt t="115754" x="1054100" y="5932488"/>
          <p14:tracePt t="116207" x="0" y="0"/>
        </p14:tracePtLst>
        <p14:tracePtLst>
          <p14:tracePt t="117744" x="787400" y="1255713"/>
          <p14:tracePt t="117756" x="792163" y="1255713"/>
          <p14:tracePt t="117773" x="809625" y="1255713"/>
          <p14:tracePt t="117788" x="881063" y="1260475"/>
          <p14:tracePt t="117821" x="1109663" y="1293813"/>
          <p14:tracePt t="117854" x="1489075" y="1355725"/>
          <p14:tracePt t="117859" x="1579563" y="1355725"/>
          <p14:tracePt t="117887" x="1763713" y="1355725"/>
          <p14:tracePt t="117893" x="1830388" y="1355725"/>
          <p14:tracePt t="117900" x="1897063" y="1355725"/>
          <p14:tracePt t="117920" x="1958975" y="1355725"/>
          <p14:tracePt t="117925" x="1985963" y="1355725"/>
          <p14:tracePt t="117955" x="2047875" y="1355725"/>
          <p14:tracePt t="117996" x="2058988" y="1355725"/>
          <p14:tracePt t="118020" x="2097088" y="1355725"/>
          <p14:tracePt t="118054" x="2136775" y="1355725"/>
          <p14:tracePt t="118541" x="2165350" y="1355725"/>
          <p14:tracePt t="118548" x="2176463" y="1355725"/>
          <p14:tracePt t="118730" x="0" y="0"/>
        </p14:tracePtLst>
        <p14:tracePtLst>
          <p14:tracePt t="120395" x="1293813" y="2824163"/>
          <p14:tracePt t="120448" x="1338263" y="2835275"/>
          <p14:tracePt t="120457" x="1349375" y="2835275"/>
          <p14:tracePt t="120485" x="1500188" y="2901950"/>
          <p14:tracePt t="120488" x="1595438" y="2924175"/>
          <p14:tracePt t="120519" x="1797050" y="3008313"/>
          <p14:tracePt t="120551" x="1857375" y="3024188"/>
          <p14:tracePt t="120654" x="1857375" y="3035300"/>
          <p14:tracePt t="120662" x="1835150" y="3035300"/>
          <p14:tracePt t="120684" x="1774825" y="3052763"/>
          <p14:tracePt t="120686" x="1746250" y="3052763"/>
          <p14:tracePt t="120717" x="1639888" y="3052763"/>
          <p14:tracePt t="120753" x="1628775" y="3052763"/>
          <p14:tracePt t="120832" x="1628775" y="3063875"/>
          <p14:tracePt t="120841" x="1635125" y="3074988"/>
          <p14:tracePt t="120854" x="1712913" y="3074988"/>
          <p14:tracePt t="120858" x="1763713" y="3108325"/>
          <p14:tracePt t="120885" x="1885950" y="3108325"/>
          <p14:tracePt t="120889" x="1901825" y="3108325"/>
          <p14:tracePt t="120918" x="1912938" y="3108325"/>
          <p14:tracePt t="120975" x="1924050" y="3108325"/>
          <p14:tracePt t="120991" x="1919288" y="3101975"/>
          <p14:tracePt t="121018" x="1868488" y="3090863"/>
          <p14:tracePt t="121022" x="1824038" y="3090863"/>
          <p14:tracePt t="121051" x="1768475" y="3090863"/>
          <p14:tracePt t="121055" x="1757363" y="3079750"/>
          <p14:tracePt t="121168" x="1757363" y="3063875"/>
          <p14:tracePt t="121184" x="1763713" y="3063875"/>
          <p14:tracePt t="121196" x="1779588" y="3063875"/>
          <p14:tracePt t="121221" x="1824038" y="3035300"/>
          <p14:tracePt t="121226" x="1835150" y="3024188"/>
          <p14:tracePt t="121312" x="1835150" y="3008313"/>
          <p14:tracePt t="121327" x="1835150" y="2997200"/>
          <p14:tracePt t="121352" x="1835150" y="2974975"/>
          <p14:tracePt t="121385" x="1830388" y="2957513"/>
          <p14:tracePt t="121438" x="1830388" y="2946400"/>
          <p14:tracePt t="121440" x="0" y="0"/>
        </p14:tracePtLst>
        <p14:tracePtLst>
          <p14:tracePt t="122278" x="8089900" y="4921250"/>
          <p14:tracePt t="122367" x="8101013" y="4921250"/>
          <p14:tracePt t="122383" x="8145463" y="4921250"/>
          <p14:tracePt t="122391" x="8189913" y="4921250"/>
          <p14:tracePt t="122419" x="8285163" y="4860925"/>
          <p14:tracePt t="122423" x="8329613" y="4843463"/>
          <p14:tracePt t="122452" x="8380413" y="4737100"/>
          <p14:tracePt t="122456" x="8380413" y="4687888"/>
          <p14:tracePt t="122486" x="8380413" y="4552950"/>
          <p14:tracePt t="122518" x="8307388" y="4446588"/>
          <p14:tracePt t="122551" x="8178800" y="4391025"/>
          <p14:tracePt t="122584" x="8039100" y="4391025"/>
          <p14:tracePt t="122617" x="7894638" y="4486275"/>
          <p14:tracePt t="122651" x="7854950" y="4548188"/>
          <p14:tracePt t="122654" x="7854950" y="4564063"/>
          <p14:tracePt t="122684" x="7854950" y="4687888"/>
          <p14:tracePt t="122687" x="7866063" y="4725988"/>
          <p14:tracePt t="122718" x="8034338" y="4876800"/>
          <p14:tracePt t="122751" x="8161338" y="4943475"/>
          <p14:tracePt t="122755" x="8189913" y="4960938"/>
          <p14:tracePt t="122787" x="8256588" y="4960938"/>
          <p14:tracePt t="122823" x="8307388" y="4960938"/>
          <p14:tracePt t="122829" x="8334375" y="4960938"/>
          <p14:tracePt t="122853" x="8413750" y="4872038"/>
          <p14:tracePt t="122858" x="8429625" y="4838700"/>
          <p14:tracePt t="122887" x="8462963" y="4654550"/>
          <p14:tracePt t="122892" x="8462963" y="4586288"/>
          <p14:tracePt t="122901" x="8462963" y="4519613"/>
          <p14:tracePt t="122921" x="8462963" y="4424363"/>
          <p14:tracePt t="122926" x="8429625" y="4330700"/>
          <p14:tracePt t="122951" x="8380413" y="4291013"/>
          <p14:tracePt t="122956" x="8362950" y="4279900"/>
          <p14:tracePt t="122985" x="8329613" y="4264025"/>
          <p14:tracePt t="123021" x="8139113" y="4275138"/>
          <p14:tracePt t="123052" x="8012113" y="4441825"/>
          <p14:tracePt t="123085" x="7994650" y="4654550"/>
          <p14:tracePt t="123119" x="8016875" y="4810125"/>
          <p14:tracePt t="123124" x="8034338" y="4821238"/>
          <p14:tracePt t="123152" x="8101013" y="4876800"/>
          <p14:tracePt t="123156" x="8116888" y="4905375"/>
          <p14:tracePt t="123185" x="8223250" y="4949825"/>
          <p14:tracePt t="123189" x="8234363" y="4949825"/>
          <p14:tracePt t="123251" x="8262938" y="4949825"/>
          <p14:tracePt t="123259" x="8307388" y="4938713"/>
          <p14:tracePt t="123285" x="8407400" y="4860925"/>
          <p14:tracePt t="123318" x="8458200" y="4803775"/>
          <p14:tracePt t="123322" x="8458200" y="4776788"/>
          <p14:tracePt t="123350" x="8458200" y="4614863"/>
          <p14:tracePt t="123383" x="8418513" y="4419600"/>
          <p14:tracePt t="123386" x="8351838" y="4352925"/>
          <p14:tracePt t="123417" x="8229600" y="4275138"/>
          <p14:tracePt t="123450" x="8039100" y="4257675"/>
          <p14:tracePt t="123483" x="7799388" y="4319588"/>
          <p14:tracePt t="123517" x="7726363" y="4559300"/>
          <p14:tracePt t="123550" x="7732713" y="4803775"/>
          <p14:tracePt t="123583" x="7899400" y="4954588"/>
          <p14:tracePt t="123585" x="7972425" y="4994275"/>
          <p14:tracePt t="123617" x="8218488" y="5089525"/>
          <p14:tracePt t="123618" x="8245475" y="5100638"/>
          <p14:tracePt t="123650" x="8289925" y="5116513"/>
          <p14:tracePt t="123683" x="8329613" y="5116513"/>
          <p14:tracePt t="123716" x="8369300" y="5056188"/>
          <p14:tracePt t="123749" x="8402638" y="4943475"/>
          <p14:tracePt t="123782" x="8413750" y="4810125"/>
          <p14:tracePt t="123816" x="8391525" y="4654550"/>
          <p14:tracePt t="123818" x="8356600" y="4619625"/>
          <p14:tracePt t="123849" x="8201025" y="4586288"/>
          <p14:tracePt t="123883" x="8134350" y="4586288"/>
          <p14:tracePt t="123916" x="8061325" y="4714875"/>
          <p14:tracePt t="123950" x="8061325" y="4943475"/>
          <p14:tracePt t="123983" x="8083550" y="5078413"/>
          <p14:tracePt t="123985" x="8101013" y="5089525"/>
          <p14:tracePt t="124016" x="8150225" y="5116513"/>
          <p14:tracePt t="124018" x="8178800" y="5133975"/>
          <p14:tracePt t="124050" x="8245475" y="5133975"/>
          <p14:tracePt t="124083" x="8296275" y="5133975"/>
          <p14:tracePt t="124116" x="8312150" y="5022850"/>
          <p14:tracePt t="124150" x="8312150" y="4887913"/>
          <p14:tracePt t="124185" x="8289925" y="4803775"/>
          <p14:tracePt t="124189" x="8274050" y="4792663"/>
          <p14:tracePt t="124218" x="8101013" y="4714875"/>
          <p14:tracePt t="124252" x="8023225" y="4714875"/>
          <p14:tracePt t="124285" x="7932738" y="4781550"/>
          <p14:tracePt t="124318" x="7916863" y="4865688"/>
          <p14:tracePt t="124323" x="7916863" y="4876800"/>
          <p14:tracePt t="124352" x="7916863" y="4916488"/>
          <p14:tracePt t="124354" x="7927975" y="4949825"/>
          <p14:tracePt t="124385" x="7927975" y="4960938"/>
          <p14:tracePt t="125331" x="7927975" y="4954588"/>
          <p14:tracePt t="125716" x="7927975" y="4976813"/>
          <p14:tracePt t="125726" x="7927975" y="4987925"/>
          <p14:tracePt t="125753" x="7939088" y="5038725"/>
          <p14:tracePt t="125785" x="7939088" y="5056188"/>
          <p14:tracePt t="125863" x="7939088" y="5067300"/>
          <p14:tracePt t="125927" x="7954963" y="5078413"/>
          <p14:tracePt t="125947" x="7966075" y="5078413"/>
          <p14:tracePt t="125956" x="7978775" y="5078413"/>
          <p14:tracePt t="125987" x="8056563" y="5078413"/>
          <p14:tracePt t="125993" x="8072438" y="5078413"/>
          <p14:tracePt t="125999" x="8083550" y="5078413"/>
          <p14:tracePt t="126020" x="8094663" y="5078413"/>
          <p14:tracePt t="126025" x="8112125" y="5078413"/>
          <p14:tracePt t="126053" x="8161338" y="5078413"/>
          <p14:tracePt t="126058" x="8178800" y="5078413"/>
          <p14:tracePt t="126063" x="8207375" y="5056188"/>
          <p14:tracePt t="126088" x="8223250" y="4949825"/>
          <p14:tracePt t="126120" x="8223250" y="4814888"/>
          <p14:tracePt t="126153" x="8145463" y="4648200"/>
          <p14:tracePt t="126159" x="8094663" y="4630738"/>
          <p14:tracePt t="126187" x="8045450" y="4603750"/>
          <p14:tracePt t="126194" x="8016875" y="4603750"/>
          <p14:tracePt t="126220" x="7978775" y="4592638"/>
          <p14:tracePt t="126253" x="7888288" y="4592638"/>
          <p14:tracePt t="126258" x="7877175" y="4592638"/>
          <p14:tracePt t="126287" x="7810500" y="4703763"/>
          <p14:tracePt t="126320" x="7810500" y="4887913"/>
          <p14:tracePt t="126354" x="7810500" y="5100638"/>
          <p14:tracePt t="126359" x="7839075" y="5149850"/>
          <p14:tracePt t="126387" x="7954963" y="5256213"/>
          <p14:tracePt t="126393" x="7966075" y="5273675"/>
          <p14:tracePt t="126420" x="7994650" y="5284788"/>
          <p14:tracePt t="126425" x="8027988" y="5300663"/>
          <p14:tracePt t="126454" x="8078788" y="5300663"/>
          <p14:tracePt t="126459" x="8089900" y="5300663"/>
          <p14:tracePt t="126466" x="8105775" y="5300663"/>
          <p14:tracePt t="126488" x="8196263" y="5262563"/>
          <p14:tracePt t="126521" x="8234363" y="5195888"/>
          <p14:tracePt t="126527" x="8234363" y="5178425"/>
          <p14:tracePt t="126554" x="8307388" y="5105400"/>
          <p14:tracePt t="126559" x="8318500" y="5078413"/>
          <p14:tracePt t="126567" x="8334375" y="5049838"/>
          <p14:tracePt t="126588" x="8369300" y="4965700"/>
          <p14:tracePt t="126593" x="8369300" y="4938713"/>
          <p14:tracePt t="126620" x="8369300" y="4814888"/>
          <p14:tracePt t="126626" x="8369300" y="4803775"/>
          <p14:tracePt t="126654" x="8369300" y="4721225"/>
          <p14:tracePt t="126659" x="8369300" y="4692650"/>
          <p14:tracePt t="126665" x="8369300" y="4676775"/>
          <p14:tracePt t="126688" x="8278813" y="4603750"/>
          <p14:tracePt t="126721" x="8196263" y="4570413"/>
          <p14:tracePt t="126726" x="8156575" y="4570413"/>
          <p14:tracePt t="126753" x="8116888" y="4570413"/>
          <p14:tracePt t="126760" x="8089900" y="4570413"/>
          <p14:tracePt t="126768" x="8078788" y="4570413"/>
          <p14:tracePt t="126785" x="8001000" y="4597400"/>
          <p14:tracePt t="126818" x="7961313" y="4681538"/>
          <p14:tracePt t="126822" x="7961313" y="4692650"/>
          <p14:tracePt t="126851" x="7961313" y="4810125"/>
          <p14:tracePt t="126855" x="7961313" y="4860925"/>
          <p14:tracePt t="126885" x="7966075" y="4965700"/>
          <p14:tracePt t="126888" x="7966075" y="5011738"/>
          <p14:tracePt t="126919" x="8178800" y="5207000"/>
          <p14:tracePt t="126951" x="8229600" y="5245100"/>
          <p14:tracePt t="126999" x="8245475" y="5245100"/>
          <p14:tracePt t="127018" x="8323263" y="5218113"/>
          <p14:tracePt t="127021" x="8374063" y="5167313"/>
          <p14:tracePt t="127051" x="8424863" y="5122863"/>
          <p14:tracePt t="127055" x="8469313" y="5094288"/>
          <p14:tracePt t="127085" x="8485188" y="5005388"/>
          <p14:tracePt t="127088" x="8485188" y="4994275"/>
          <p14:tracePt t="127119" x="8496300" y="4849813"/>
          <p14:tracePt t="127151" x="8374063" y="4643438"/>
          <p14:tracePt t="127184" x="8229600" y="4508500"/>
          <p14:tracePt t="127218" x="8072438" y="4492625"/>
          <p14:tracePt t="127222" x="8045450" y="4492625"/>
          <p14:tracePt t="127252" x="7966075" y="4492625"/>
          <p14:tracePt t="127256" x="7921625" y="4492625"/>
          <p14:tracePt t="127285" x="7805738" y="4592638"/>
          <p14:tracePt t="127288" x="7777163" y="4619625"/>
          <p14:tracePt t="127319" x="7777163" y="4872038"/>
          <p14:tracePt t="127352" x="7777163" y="5045075"/>
          <p14:tracePt t="127384" x="7832725" y="5145088"/>
          <p14:tracePt t="127418" x="7899400" y="5156200"/>
          <p14:tracePt t="127422" x="7910513" y="5156200"/>
          <p14:tracePt t="127452" x="7921625" y="5156200"/>
          <p14:tracePt t="127485" x="8005763" y="5156200"/>
          <p14:tracePt t="127488" x="8034338" y="5156200"/>
          <p14:tracePt t="127519" x="8123238" y="5127625"/>
          <p14:tracePt t="127552" x="8212138" y="5027613"/>
          <p14:tracePt t="127585" x="8240713" y="4887913"/>
          <p14:tracePt t="127618" x="8240713" y="4619625"/>
          <p14:tracePt t="127622" x="8240713" y="4608513"/>
          <p14:tracePt t="127652" x="8161338" y="4481513"/>
          <p14:tracePt t="127655" x="8150225" y="4470400"/>
          <p14:tracePt t="127685" x="8128000" y="4441825"/>
          <p14:tracePt t="127719" x="8101013" y="4441825"/>
          <p14:tracePt t="127752" x="7961313" y="4530725"/>
          <p14:tracePt t="127785" x="7910513" y="4748213"/>
          <p14:tracePt t="127818" x="7910513" y="4938713"/>
          <p14:tracePt t="127823" x="7921625" y="4987925"/>
          <p14:tracePt t="127851" x="7989888" y="5083175"/>
          <p14:tracePt t="127855" x="8016875" y="5094288"/>
          <p14:tracePt t="127885" x="8056563" y="5149850"/>
          <p14:tracePt t="127920" x="8094663" y="5167313"/>
          <p14:tracePt t="127952" x="8161338" y="5167313"/>
          <p14:tracePt t="127985" x="8245475" y="5167313"/>
          <p14:tracePt t="128018" x="8318500" y="5111750"/>
          <p14:tracePt t="128023" x="8329613" y="5100638"/>
          <p14:tracePt t="128052" x="8369300" y="5033963"/>
          <p14:tracePt t="128055" x="8369300" y="5022850"/>
          <p14:tracePt t="128085" x="8369300" y="4781550"/>
          <p14:tracePt t="128088" x="8369300" y="4692650"/>
          <p14:tracePt t="128118" x="8329613" y="4459288"/>
          <p14:tracePt t="128151" x="8251825" y="4402138"/>
          <p14:tracePt t="128185" x="8212138" y="4402138"/>
          <p14:tracePt t="128218" x="8083550" y="4402138"/>
          <p14:tracePt t="128223" x="8034338" y="4413250"/>
          <p14:tracePt t="128251" x="7939088" y="4470400"/>
          <p14:tracePt t="128256" x="7910513" y="4503738"/>
          <p14:tracePt t="128285" x="7866063" y="4559300"/>
          <p14:tracePt t="128288" x="7866063" y="4570413"/>
          <p14:tracePt t="128319" x="7854950" y="4670425"/>
          <p14:tracePt t="128351" x="7854950" y="4748213"/>
          <p14:tracePt t="128385" x="7872413" y="4843463"/>
          <p14:tracePt t="128418" x="7966075" y="4949825"/>
          <p14:tracePt t="128423" x="7994650" y="4965700"/>
          <p14:tracePt t="128451" x="8039100" y="5038725"/>
          <p14:tracePt t="128456" x="8050213" y="5049838"/>
          <p14:tracePt t="128485" x="8067675" y="5049838"/>
          <p14:tracePt t="128487" x="8078788" y="5049838"/>
          <p14:tracePt t="128520" x="8161338" y="5067300"/>
          <p14:tracePt t="128551" x="8278813" y="5027613"/>
          <p14:tracePt t="128585" x="8345488" y="4987925"/>
          <p14:tracePt t="128618" x="8413750" y="4932363"/>
          <p14:tracePt t="128622" x="8424863" y="4921250"/>
          <p14:tracePt t="128651" x="8458200" y="4832350"/>
          <p14:tracePt t="128655" x="8458200" y="4787900"/>
          <p14:tracePt t="128685" x="8458200" y="4681538"/>
          <p14:tracePt t="128688" x="8458200" y="4670425"/>
          <p14:tracePt t="128719" x="8391525" y="4570413"/>
          <p14:tracePt t="128751" x="8174038" y="4486275"/>
          <p14:tracePt t="128785" x="7994650" y="4470400"/>
          <p14:tracePt t="128792" x="7983538" y="4470400"/>
          <p14:tracePt t="128823" x="7972425" y="4470400"/>
          <p14:tracePt t="128852" x="7883525" y="4470400"/>
          <p14:tracePt t="128884" x="7737475" y="4581525"/>
          <p14:tracePt t="128918" x="7726363" y="4659313"/>
          <p14:tracePt t="128951" x="7726363" y="4776788"/>
          <p14:tracePt t="128956" x="7726363" y="4832350"/>
          <p14:tracePt t="128985" x="7816850" y="4949825"/>
          <p14:tracePt t="128989" x="7866063" y="4965700"/>
          <p14:tracePt t="129018" x="8105775" y="5145088"/>
          <p14:tracePt t="129051" x="8274050" y="5267325"/>
          <p14:tracePt t="129085" x="8323263" y="5267325"/>
          <p14:tracePt t="129119" x="8458200" y="5240338"/>
          <p14:tracePt t="129151" x="8613775" y="5049838"/>
          <p14:tracePt t="129155" x="8647113" y="5016500"/>
          <p14:tracePt t="129185" x="8709025" y="4910138"/>
          <p14:tracePt t="129188" x="8709025" y="4899025"/>
          <p14:tracePt t="129219" x="8709025" y="4692650"/>
          <p14:tracePt t="129251" x="8591550" y="4508500"/>
          <p14:tracePt t="129284" x="8435975" y="4441825"/>
          <p14:tracePt t="129318" x="8196263" y="4408488"/>
          <p14:tracePt t="129322" x="8150225" y="4408488"/>
          <p14:tracePt t="129351" x="8078788" y="4408488"/>
          <p14:tracePt t="129387" x="8012113" y="4408488"/>
          <p14:tracePt t="129419" x="7894638" y="4548188"/>
          <p14:tracePt t="129451" x="7850188" y="4681538"/>
          <p14:tracePt t="129485" x="7850188" y="4854575"/>
          <p14:tracePt t="129518" x="7916863" y="4976813"/>
          <p14:tracePt t="129522" x="7950200" y="5005388"/>
          <p14:tracePt t="129551" x="8039100" y="5100638"/>
          <p14:tracePt t="129555" x="8072438" y="5111750"/>
          <p14:tracePt t="129585" x="8223250" y="5195888"/>
          <p14:tracePt t="129588" x="8289925" y="5211763"/>
          <p14:tracePt t="129618" x="8334375" y="5229225"/>
          <p14:tracePt t="129660" x="8345488" y="5229225"/>
          <p14:tracePt t="129685" x="8424863" y="5229225"/>
          <p14:tracePt t="129718" x="8502650" y="5222875"/>
          <p14:tracePt t="129723" x="8513763" y="5207000"/>
          <p14:tracePt t="129751" x="8569325" y="5149850"/>
          <p14:tracePt t="129755" x="8586788" y="5100638"/>
          <p14:tracePt t="129785" x="8586788" y="4921250"/>
          <p14:tracePt t="129788" x="8586788" y="4854575"/>
          <p14:tracePt t="129819" x="8524875" y="4676775"/>
          <p14:tracePt t="129851" x="8369300" y="4548188"/>
          <p14:tracePt t="129885" x="8229600" y="4470400"/>
          <p14:tracePt t="129918" x="8105775" y="4441825"/>
          <p14:tracePt t="129922" x="8094663" y="4441825"/>
          <p14:tracePt t="129952" x="8067675" y="4441825"/>
          <p14:tracePt t="129955" x="8056563" y="4441825"/>
          <p14:tracePt t="129985" x="7983538" y="4441825"/>
          <p14:tracePt t="129988" x="7972425" y="4441825"/>
          <p14:tracePt t="130019" x="7905750" y="4519613"/>
          <p14:tracePt t="130051" x="7866063" y="4603750"/>
          <p14:tracePt t="130085" x="7866063" y="4810125"/>
          <p14:tracePt t="130118" x="8034338" y="5022850"/>
          <p14:tracePt t="130122" x="8067675" y="5072063"/>
          <p14:tracePt t="130152" x="8105775" y="5111750"/>
          <p14:tracePt t="130154" x="8116888" y="5111750"/>
          <p14:tracePt t="130185" x="8174038" y="5133975"/>
          <p14:tracePt t="130188" x="8218488" y="5133975"/>
          <p14:tracePt t="130219" x="8351838" y="5133975"/>
          <p14:tracePt t="130252" x="8535988" y="5027613"/>
          <p14:tracePt t="130284" x="8613775" y="4938713"/>
          <p14:tracePt t="130318" x="8624888" y="4843463"/>
          <p14:tracePt t="130322" x="8624888" y="4792663"/>
          <p14:tracePt t="130352" x="8624888" y="4648200"/>
          <p14:tracePt t="130356" x="8624888" y="4603750"/>
          <p14:tracePt t="130385" x="8547100" y="4430713"/>
          <p14:tracePt t="130388" x="8518525" y="4413250"/>
          <p14:tracePt t="130418" x="8418513" y="4352925"/>
          <p14:tracePt t="130452" x="8285163" y="4341813"/>
          <p14:tracePt t="130484" x="8094663" y="4341813"/>
          <p14:tracePt t="130518" x="8050213" y="4341813"/>
          <p14:tracePt t="130551" x="7954963" y="4379913"/>
          <p14:tracePt t="130555" x="7954963" y="4391025"/>
          <p14:tracePt t="130585" x="7921625" y="4459288"/>
          <p14:tracePt t="130588" x="7877175" y="4525963"/>
          <p14:tracePt t="130619" x="7888288" y="4699000"/>
          <p14:tracePt t="130652" x="7961313" y="4854575"/>
          <p14:tracePt t="130685" x="8083550" y="4932363"/>
          <p14:tracePt t="130718" x="8094663" y="4932363"/>
          <p14:tracePt t="130752" x="8167688" y="4943475"/>
          <p14:tracePt t="130754" x="8178800" y="4943475"/>
          <p14:tracePt t="130784" x="8262938" y="4960938"/>
          <p14:tracePt t="130788" x="8274050" y="4960938"/>
          <p14:tracePt t="130818" x="8323263" y="4960938"/>
          <p14:tracePt t="130923" x="8340725" y="4960938"/>
          <p14:tracePt t="131019" x="8351838" y="4960938"/>
          <p14:tracePt t="131035" x="8351838" y="4949825"/>
          <p14:tracePt t="131052" x="8351838" y="4938713"/>
          <p14:tracePt t="131084" x="8351838" y="4876800"/>
          <p14:tracePt t="131119" x="8351838" y="4849813"/>
          <p14:tracePt t="131122" x="8351838" y="4838700"/>
          <p14:tracePt t="131151" x="8351838" y="4781550"/>
          <p14:tracePt t="131155" x="8351838" y="4754563"/>
          <p14:tracePt t="131185" x="8256588" y="4643438"/>
          <p14:tracePt t="131188" x="8229600" y="4625975"/>
          <p14:tracePt t="131220" x="8105775" y="4552950"/>
          <p14:tracePt t="131253" x="8067675" y="4508500"/>
          <p14:tracePt t="131292" x="8023225" y="4508500"/>
          <p14:tracePt t="131320" x="7972425" y="4508500"/>
          <p14:tracePt t="131325" x="7961313" y="4514850"/>
          <p14:tracePt t="131353" x="7943850" y="4514850"/>
          <p14:tracePt t="131357" x="7932738" y="4525963"/>
          <p14:tracePt t="131389" x="7861300" y="4597400"/>
          <p14:tracePt t="131421" x="7850188" y="4770438"/>
          <p14:tracePt t="131428" x="7850188" y="4781550"/>
          <p14:tracePt t="131454" x="7927975" y="4932363"/>
          <p14:tracePt t="131459" x="7961313" y="4965700"/>
          <p14:tracePt t="131487" x="8139113" y="5127625"/>
          <p14:tracePt t="131518" x="8262938" y="5189538"/>
          <p14:tracePt t="131522" x="8278813" y="5189538"/>
          <p14:tracePt t="131551" x="8329613" y="5189538"/>
          <p14:tracePt t="131555" x="8340725" y="5189538"/>
          <p14:tracePt t="131585" x="8413750" y="5167313"/>
          <p14:tracePt t="131588" x="8440738" y="5127625"/>
          <p14:tracePt t="131618" x="8513763" y="5005388"/>
          <p14:tracePt t="131651" x="8529638" y="4814888"/>
          <p14:tracePt t="131685" x="8529638" y="4643438"/>
          <p14:tracePt t="131691" x="8529638" y="4597400"/>
          <p14:tracePt t="131718" x="8418513" y="4459288"/>
          <p14:tracePt t="131722" x="8385175" y="4430713"/>
          <p14:tracePt t="131751" x="8256588" y="4379913"/>
          <p14:tracePt t="131755" x="8229600" y="4379913"/>
          <p14:tracePt t="131784" x="8139113" y="4364038"/>
          <p14:tracePt t="131788" x="8128000" y="4364038"/>
          <p14:tracePt t="131820" x="8023225" y="4375150"/>
          <p14:tracePt t="131854" x="7972425" y="4486275"/>
          <p14:tracePt t="131859" x="7972425" y="4530725"/>
          <p14:tracePt t="131866" x="7972425" y="4581525"/>
          <p14:tracePt t="131888" x="7972425" y="4743450"/>
          <p14:tracePt t="131921" x="8161338" y="5045075"/>
          <p14:tracePt t="131927" x="8234363" y="5083175"/>
          <p14:tracePt t="131953" x="8424863" y="5167313"/>
          <p14:tracePt t="131959" x="8451850" y="5167313"/>
          <p14:tracePt t="131988" x="8496300" y="5167313"/>
          <p14:tracePt t="132020" x="8535988" y="5167313"/>
          <p14:tracePt t="132026" x="8569325" y="5122863"/>
          <p14:tracePt t="132053" x="8602663" y="5033963"/>
          <p14:tracePt t="132058" x="8602663" y="4987925"/>
          <p14:tracePt t="132065" x="8602663" y="4943475"/>
          <p14:tracePt t="132088" x="8602663" y="4799013"/>
          <p14:tracePt t="132120" x="8602663" y="4592638"/>
          <p14:tracePt t="132153" x="8435975" y="4402138"/>
          <p14:tracePt t="132161" x="8340725" y="4364038"/>
          <p14:tracePt t="132187" x="8285163" y="4324350"/>
          <p14:tracePt t="132192" x="8240713" y="4308475"/>
          <p14:tracePt t="132220" x="8201025" y="4308475"/>
          <p14:tracePt t="132225" x="8174038" y="4330700"/>
          <p14:tracePt t="132254" x="8116888" y="4379913"/>
          <p14:tracePt t="132260" x="8067675" y="4397375"/>
          <p14:tracePt t="132266" x="8034338" y="4470400"/>
          <p14:tracePt t="132287" x="8034338" y="4614863"/>
          <p14:tracePt t="132320" x="8034338" y="4887913"/>
          <p14:tracePt t="132327" x="8078788" y="4921250"/>
          <p14:tracePt t="132354" x="8174038" y="5033963"/>
          <p14:tracePt t="132359" x="8223250" y="5067300"/>
          <p14:tracePt t="132387" x="8234363" y="5078413"/>
          <p14:tracePt t="132420" x="8274050" y="5078413"/>
          <p14:tracePt t="132454" x="8329613" y="5078413"/>
          <p14:tracePt t="132487" x="8385175" y="4972050"/>
          <p14:tracePt t="132520" x="8385175" y="4810125"/>
          <p14:tracePt t="132554" x="8318500" y="4725988"/>
          <p14:tracePt t="132561" x="8223250" y="4703763"/>
          <p14:tracePt t="132567" x="8212138" y="4692650"/>
          <p14:tracePt t="132587" x="8174038" y="4692650"/>
          <p14:tracePt t="132592" x="8145463" y="4692650"/>
          <p14:tracePt t="132620" x="8078788" y="4692650"/>
          <p14:tracePt t="132626" x="8061325" y="4692650"/>
          <p14:tracePt t="132654" x="8012113" y="4699000"/>
          <p14:tracePt t="132659" x="8001000" y="4710113"/>
          <p14:tracePt t="132666" x="8001000" y="4754563"/>
          <p14:tracePt t="132673" x="8001000" y="4781550"/>
          <p14:tracePt t="132687" x="8001000" y="4899025"/>
          <p14:tracePt t="132719" x="8045450" y="5016500"/>
          <p14:tracePt t="132751" x="8139113" y="5060950"/>
          <p14:tracePt t="132785" x="8189913" y="5060950"/>
          <p14:tracePt t="132818" x="8240713" y="5060950"/>
          <p14:tracePt t="132855" x="8251825" y="5038725"/>
          <p14:tracePt t="132926" x="0" y="0"/>
        </p14:tracePtLst>
        <p14:tracePtLst>
          <p14:tracePt t="133352" x="8240713" y="5502275"/>
          <p14:tracePt t="133377" x="8229600" y="5502275"/>
          <p14:tracePt t="133386" x="8201025" y="5491163"/>
          <p14:tracePt t="133419" x="7994650" y="5407025"/>
          <p14:tracePt t="133424" x="7927975" y="5407025"/>
          <p14:tracePt t="133452" x="7888288" y="5395913"/>
          <p14:tracePt t="133838" x="7877175" y="5395913"/>
          <p14:tracePt t="133840" x="0" y="0"/>
        </p14:tracePtLst>
        <p14:tracePtLst>
          <p14:tracePt t="135711" x="7313613" y="4022725"/>
          <p14:tracePt t="135764" x="7313613" y="4044950"/>
          <p14:tracePt t="135772" x="7313613" y="4090988"/>
          <p14:tracePt t="135788" x="7313613" y="4246563"/>
          <p14:tracePt t="135820" x="7313613" y="4541838"/>
          <p14:tracePt t="135827" x="7313613" y="4608513"/>
          <p14:tracePt t="135853" x="7313613" y="4832350"/>
          <p14:tracePt t="135860" x="7302500" y="4899025"/>
          <p14:tracePt t="135887" x="7264400" y="5078413"/>
          <p14:tracePt t="135892" x="7264400" y="5122863"/>
          <p14:tracePt t="135920" x="7264400" y="5262563"/>
          <p14:tracePt t="135926" x="7264400" y="5329238"/>
          <p14:tracePt t="135933" x="7275513" y="5395913"/>
          <p14:tracePt t="135953" x="7331075" y="5518150"/>
          <p14:tracePt t="135957" x="7346950" y="5568950"/>
          <p14:tracePt t="135987" x="7397750" y="5803900"/>
          <p14:tracePt t="136020" x="7497763" y="6021388"/>
          <p14:tracePt t="136027" x="7497763" y="6048375"/>
          <p14:tracePt t="136053" x="7548563" y="6199188"/>
          <p14:tracePt t="136059" x="7599363" y="6249988"/>
          <p14:tracePt t="136084" x="7666038" y="6400800"/>
          <p14:tracePt t="136116" x="7699375" y="6589713"/>
          <p14:tracePt t="136153" x="7748588" y="6769100"/>
          <p14:tracePt t="136158" x="7748588" y="6780213"/>
          <p14:tracePt t="136187" x="7759700" y="6807200"/>
          <p14:tracePt t="136292" x="7737475" y="6784975"/>
          <p14:tracePt t="136302" x="7726363" y="6769100"/>
          <p14:tracePt t="136320" x="7710488" y="6634163"/>
          <p14:tracePt t="136326" x="7710488" y="6567488"/>
          <p14:tracePt t="136353" x="7670800" y="6383338"/>
          <p14:tracePt t="136359" x="7670800" y="6338888"/>
          <p14:tracePt t="136364" x="7654925" y="6265863"/>
          <p14:tracePt t="136388" x="7637463" y="6032500"/>
          <p14:tracePt t="136421" x="7531100" y="5529263"/>
          <p14:tracePt t="136427" x="7508875" y="5373688"/>
          <p14:tracePt t="136453" x="7486650" y="4976813"/>
          <p14:tracePt t="136459" x="7486650" y="4887913"/>
          <p14:tracePt t="136486" x="7486650" y="4814888"/>
          <p14:tracePt t="136492" x="7486650" y="4759325"/>
          <p14:tracePt t="136498" x="7486650" y="4725988"/>
          <p14:tracePt t="136521" x="7497763" y="4670425"/>
          <p14:tracePt t="136526" x="7531100" y="4619625"/>
          <p14:tracePt t="136553" x="7559675" y="4581525"/>
          <p14:tracePt t="136587" x="7559675" y="4570413"/>
          <p14:tracePt t="136653" x="7570788" y="4570413"/>
          <p14:tracePt t="136687" x="7586663" y="4849813"/>
          <p14:tracePt t="136694" x="7586663" y="4938713"/>
          <p14:tracePt t="136720" x="7626350" y="5207000"/>
          <p14:tracePt t="136725" x="7626350" y="5356225"/>
          <p14:tracePt t="136753" x="7648575" y="5837238"/>
          <p14:tracePt t="136758" x="7670800" y="5992813"/>
          <p14:tracePt t="136787" x="7670800" y="6305550"/>
          <p14:tracePt t="136797" x="7670800" y="6323013"/>
          <p14:tracePt t="136884" x="7699375" y="6323013"/>
          <p14:tracePt t="136893" x="7710488" y="6323013"/>
          <p14:tracePt t="136921" x="7726363" y="6165850"/>
          <p14:tracePt t="136926" x="7726363" y="6099175"/>
          <p14:tracePt t="136953" x="7743825" y="5915025"/>
          <p14:tracePt t="136958" x="7766050" y="5826125"/>
          <p14:tracePt t="136987" x="7883525" y="5429250"/>
          <p14:tracePt t="136994" x="7950200" y="5295900"/>
          <p14:tracePt t="137020" x="8056563" y="4943475"/>
          <p14:tracePt t="137054" x="8072438" y="4725988"/>
          <p14:tracePt t="137060" x="8072438" y="4699000"/>
          <p14:tracePt t="137069" x="8072438" y="4687888"/>
          <p14:tracePt t="137123" x="8061325" y="4676775"/>
          <p14:tracePt t="137141" x="8005763" y="4676775"/>
          <p14:tracePt t="137152" x="7994650" y="4676775"/>
          <p14:tracePt t="137154" x="7916863" y="4676775"/>
          <p14:tracePt t="137185" x="7710488" y="4765675"/>
          <p14:tracePt t="137189" x="7654925" y="4843463"/>
          <p14:tracePt t="137219" x="7324725" y="5149850"/>
          <p14:tracePt t="137251" x="7085013" y="5507038"/>
          <p14:tracePt t="137285" x="6973888" y="5797550"/>
          <p14:tracePt t="137318" x="6985000" y="6115050"/>
          <p14:tracePt t="137322" x="7051675" y="6221413"/>
          <p14:tracePt t="137351" x="7353300" y="6500813"/>
          <p14:tracePt t="137355" x="7459663" y="6584950"/>
          <p14:tracePt t="137386" x="7816850" y="6813550"/>
          <p14:tracePt t="137419" x="7894638" y="6840538"/>
          <p14:tracePt t="137452" x="7932738" y="6840538"/>
          <p14:tracePt t="137485" x="8105775" y="6567488"/>
          <p14:tracePt t="137490" x="8145463" y="6496050"/>
          <p14:tracePt t="137518" x="8223250" y="6199188"/>
          <p14:tracePt t="137522" x="8223250" y="6110288"/>
          <p14:tracePt t="137551" x="8223250" y="5803900"/>
          <p14:tracePt t="137555" x="8185150" y="5702300"/>
          <p14:tracePt t="137585" x="8012113" y="5311775"/>
          <p14:tracePt t="137588" x="7972425" y="5211763"/>
          <p14:tracePt t="137618" x="7888288" y="5122863"/>
          <p14:tracePt t="137652" x="7821613" y="5111750"/>
          <p14:tracePt t="137685" x="7559675" y="5111750"/>
          <p14:tracePt t="137718" x="7213600" y="5367338"/>
          <p14:tracePt t="137722" x="7173913" y="5462588"/>
          <p14:tracePt t="137751" x="7140575" y="5653088"/>
          <p14:tracePt t="137755" x="7140575" y="5680075"/>
          <p14:tracePt t="137785" x="7140575" y="5803900"/>
          <p14:tracePt t="137789" x="7140575" y="5819775"/>
          <p14:tracePt t="137818" x="7353300" y="6099175"/>
          <p14:tracePt t="137851" x="7688263" y="6323013"/>
          <p14:tracePt t="137885" x="8161338" y="6445250"/>
          <p14:tracePt t="137918" x="8312150" y="6434138"/>
          <p14:tracePt t="137922" x="8345488" y="6400800"/>
          <p14:tracePt t="137951" x="8413750" y="6232525"/>
          <p14:tracePt t="137985" x="8569325" y="5859463"/>
          <p14:tracePt t="138018" x="8642350" y="5518150"/>
          <p14:tracePt t="138022" x="8642350" y="5367338"/>
          <p14:tracePt t="138052" x="8624888" y="4910138"/>
          <p14:tracePt t="138055" x="8558213" y="4754563"/>
          <p14:tracePt t="138085" x="8351838" y="4435475"/>
          <p14:tracePt t="138088" x="8289925" y="4357688"/>
          <p14:tracePt t="138118" x="8207375" y="4341813"/>
          <p14:tracePt t="138151" x="8012113" y="4341813"/>
          <p14:tracePt t="138184" x="7699375" y="4470400"/>
          <p14:tracePt t="138218" x="7331075" y="4732338"/>
          <p14:tracePt t="138222" x="7269163" y="4810125"/>
          <p14:tracePt t="138252" x="7180263" y="5056188"/>
          <p14:tracePt t="138254" x="7162800" y="5122863"/>
          <p14:tracePt t="138285" x="7146925" y="5307013"/>
          <p14:tracePt t="138288" x="7146925" y="5373688"/>
          <p14:tracePt t="138318" x="7224713" y="5630863"/>
          <p14:tracePt t="138352" x="7593013" y="5870575"/>
          <p14:tracePt t="138385" x="8083550" y="6059488"/>
          <p14:tracePt t="138418" x="8189913" y="6076950"/>
          <p14:tracePt t="138452" x="8356600" y="5976938"/>
          <p14:tracePt t="138456" x="8391525" y="5926138"/>
          <p14:tracePt t="138485" x="8518525" y="5708650"/>
          <p14:tracePt t="138488" x="8518525" y="5657850"/>
          <p14:tracePt t="138520" x="8569325" y="5380038"/>
          <p14:tracePt t="138527" x="8569325" y="5289550"/>
          <p14:tracePt t="138553" x="8518525" y="5060950"/>
          <p14:tracePt t="138559" x="8480425" y="4954588"/>
          <p14:tracePt t="138586" x="8289925" y="4770438"/>
          <p14:tracePt t="138592" x="8189913" y="4710113"/>
          <p14:tracePt t="138620" x="7827963" y="4559300"/>
          <p14:tracePt t="138627" x="7732713" y="4537075"/>
          <p14:tracePt t="138631" x="7637463" y="4537075"/>
          <p14:tracePt t="138638" x="7548563" y="4537075"/>
          <p14:tracePt t="138653" x="7453313" y="4537075"/>
          <p14:tracePt t="138657" x="7386638" y="4537075"/>
          <p14:tracePt t="138685" x="7185025" y="4659313"/>
          <p14:tracePt t="138688" x="7129463" y="4732338"/>
          <p14:tracePt t="138718" x="7007225" y="4994275"/>
          <p14:tracePt t="138751" x="6989763" y="5273675"/>
          <p14:tracePt t="138784" x="7113588" y="5518150"/>
          <p14:tracePt t="138820" x="7297738" y="5586413"/>
          <p14:tracePt t="138826" x="7342188" y="5586413"/>
          <p14:tracePt t="138853" x="7386638" y="5586413"/>
          <p14:tracePt t="138968" x="7397750" y="5586413"/>
          <p14:tracePt t="139080" x="7397750" y="5564188"/>
          <p14:tracePt t="139088" x="7397750" y="5551488"/>
          <p14:tracePt t="139117" x="0" y="0"/>
        </p14:tracePtLst>
        <p14:tracePtLst>
          <p14:tracePt t="140082" x="1216025" y="2354263"/>
          <p14:tracePt t="140104" x="1227138" y="2343150"/>
          <p14:tracePt t="140120" x="1266825" y="2327275"/>
          <p14:tracePt t="140154" x="1539875" y="2327275"/>
          <p14:tracePt t="140161" x="1606550" y="2327275"/>
          <p14:tracePt t="140168" x="1717675" y="2327275"/>
          <p14:tracePt t="140186" x="2047875" y="2327275"/>
          <p14:tracePt t="140219" x="2678113" y="2327275"/>
          <p14:tracePt t="140223" x="2705100" y="2327275"/>
          <p14:tracePt t="140252" x="2778125" y="2327275"/>
          <p14:tracePt t="140286" x="2795588" y="2316163"/>
          <p14:tracePt t="140375" x="2806700" y="2305050"/>
          <p14:tracePt t="140423" x="2800350" y="2305050"/>
          <p14:tracePt t="140438" x="2784475" y="2305050"/>
          <p14:tracePt t="140451" x="2773363" y="2287588"/>
          <p14:tracePt t="140454" x="2744788" y="2287588"/>
          <p14:tracePt t="140485" x="2722563" y="2287588"/>
          <p14:tracePt t="140489" x="2705100" y="2287588"/>
          <p14:tracePt t="140519" x="2655888" y="2287588"/>
          <p14:tracePt t="140551" x="2527300" y="2287588"/>
          <p14:tracePt t="140585" x="2409825" y="2287588"/>
          <p14:tracePt t="140618" x="2398713" y="2287588"/>
          <p14:tracePt t="141098" x="0" y="0"/>
        </p14:tracePtLst>
        <p14:tracePtLst>
          <p14:tracePt t="177890" x="1344613" y="2600325"/>
          <p14:tracePt t="177976" x="1355725" y="2611438"/>
          <p14:tracePt t="177985" x="1366838" y="2628900"/>
          <p14:tracePt t="177996" x="1395413" y="2640013"/>
          <p14:tracePt t="178018" x="1612900" y="2678113"/>
          <p14:tracePt t="178022" x="1679575" y="2678113"/>
          <p14:tracePt t="178052" x="1801813" y="2678113"/>
          <p14:tracePt t="178055" x="1812925" y="2678113"/>
          <p14:tracePt t="178084" x="1868488" y="2678113"/>
          <p14:tracePt t="178088" x="1879600" y="2678113"/>
          <p14:tracePt t="178118" x="1919288" y="2678113"/>
          <p14:tracePt t="178151" x="1947863" y="2678113"/>
          <p14:tracePt t="178486" x="0" y="0"/>
        </p14:tracePtLst>
        <p14:tracePtLst>
          <p14:tracePt t="179011" x="2232025" y="2678113"/>
          <p14:tracePt t="179049" x="2243138" y="2678113"/>
          <p14:tracePt t="179064" x="2254250" y="2678113"/>
          <p14:tracePt t="179087" x="2376488" y="2678113"/>
          <p14:tracePt t="179120" x="2649538" y="2695575"/>
          <p14:tracePt t="179127" x="2716213" y="2695575"/>
          <p14:tracePt t="179153" x="2906713" y="2728913"/>
          <p14:tracePt t="179159" x="2973388" y="2744788"/>
          <p14:tracePt t="179187" x="3046413" y="2762250"/>
          <p14:tracePt t="179223" x="3062288" y="2762250"/>
          <p14:tracePt t="179352" x="3051175" y="2762250"/>
          <p14:tracePt t="179360" x="3040063" y="2762250"/>
          <p14:tracePt t="179387" x="2973388" y="2762250"/>
          <p14:tracePt t="179392" x="2962275" y="2762250"/>
          <p14:tracePt t="179422" x="2906713" y="2762250"/>
          <p14:tracePt t="179453" x="2855913" y="2740025"/>
          <p14:tracePt t="179460" x="2840038" y="2740025"/>
          <p14:tracePt t="179487" x="2828925" y="2728913"/>
          <p14:tracePt t="179597" x="2828925" y="2717800"/>
          <p14:tracePt t="179628" x="2867025" y="2717800"/>
          <p14:tracePt t="179636" x="2878138" y="2717800"/>
          <p14:tracePt t="179657" x="2917825" y="2717800"/>
          <p14:tracePt t="179662" x="2928938" y="2717800"/>
          <p14:tracePt t="179687" x="2973388" y="2717800"/>
          <p14:tracePt t="179720" x="3024188" y="2717800"/>
          <p14:tracePt t="179772" x="3017838" y="2700338"/>
          <p14:tracePt t="179787" x="2962275" y="2689225"/>
          <p14:tracePt t="179820" x="2828925" y="2662238"/>
          <p14:tracePt t="179828" x="2784475" y="2644775"/>
          <p14:tracePt t="179854" x="2671763" y="2628900"/>
          <p14:tracePt t="179859" x="2660650" y="2628900"/>
          <p14:tracePt t="179996" x="2667000" y="2640013"/>
          <p14:tracePt t="180005" x="2711450" y="2640013"/>
          <p14:tracePt t="180020" x="2806700" y="2655888"/>
          <p14:tracePt t="180054" x="2968625" y="2684463"/>
          <p14:tracePt t="180060" x="2979738" y="2684463"/>
          <p14:tracePt t="180142" x="2973388" y="2684463"/>
          <p14:tracePt t="180156" x="2946400" y="2678113"/>
          <p14:tracePt t="180165" x="2878138" y="2662238"/>
          <p14:tracePt t="180189" x="2789238" y="2644775"/>
          <p14:tracePt t="180221" x="2705100" y="2628900"/>
          <p14:tracePt t="180227" x="2693988" y="2628900"/>
          <p14:tracePt t="180300" x="2678113" y="2628900"/>
          <p14:tracePt t="180316" x="2678113" y="2640013"/>
          <p14:tracePt t="180348" x="2678113" y="2651125"/>
          <p14:tracePt t="180365" x="2689225" y="2662238"/>
          <p14:tracePt t="180388" x="2806700" y="2695575"/>
          <p14:tracePt t="180420" x="2924175" y="2695575"/>
          <p14:tracePt t="180454" x="2935288" y="2695575"/>
          <p14:tracePt t="180507" x="2951163" y="2695575"/>
          <p14:tracePt t="180522" x="2928938" y="2684463"/>
          <p14:tracePt t="180550" x="2817813" y="2667000"/>
          <p14:tracePt t="180553" x="2789238" y="2667000"/>
          <p14:tracePt t="180588" x="2689225" y="2667000"/>
          <p14:tracePt t="180620" x="2649538" y="2667000"/>
          <p14:tracePt t="180733" x="2671763" y="2667000"/>
          <p14:tracePt t="180743" x="2682875" y="2667000"/>
          <p14:tracePt t="180753" x="2711450" y="2667000"/>
          <p14:tracePt t="180759" x="2778125" y="2667000"/>
          <p14:tracePt t="180765" x="2822575" y="2667000"/>
          <p14:tracePt t="180787" x="2911475" y="2667000"/>
          <p14:tracePt t="180820" x="2940050" y="2667000"/>
          <p14:tracePt t="180860" x="2951163" y="2667000"/>
          <p14:tracePt t="180887" x="2962275" y="2667000"/>
          <p14:tracePt t="180891" x="2962275" y="2655888"/>
          <p14:tracePt t="180918" x="2946400" y="2644775"/>
          <p14:tracePt t="180951" x="2817813" y="2628900"/>
          <p14:tracePt t="180956" x="2806700" y="2628900"/>
          <p14:tracePt t="180985" x="2789238" y="2628900"/>
          <p14:tracePt t="180987" x="2762250" y="2628900"/>
          <p14:tracePt t="181018" x="2751138" y="2628900"/>
          <p14:tracePt t="181116" x="2740025" y="2628900"/>
          <p14:tracePt t="181148" x="2740025" y="2633663"/>
          <p14:tracePt t="181156" x="2744788" y="2644775"/>
          <p14:tracePt t="181188" x="2795588" y="2644775"/>
          <p14:tracePt t="181220" x="2811463" y="2644775"/>
          <p14:tracePt t="181324" x="2800350" y="2644775"/>
          <p14:tracePt t="181333" x="2789238" y="2644775"/>
          <p14:tracePt t="181354" x="2778125" y="2644775"/>
          <p14:tracePt t="181387" x="2740025" y="2644775"/>
          <p14:tracePt t="181773" x="2711450" y="2644775"/>
          <p14:tracePt t="181783" x="2693988" y="2644775"/>
          <p14:tracePt t="181791" x="2682875" y="2644775"/>
          <p14:tracePt t="181821" x="2644775" y="2673350"/>
          <p14:tracePt t="181853" x="2578100" y="2700338"/>
          <p14:tracePt t="181932" x="2582863" y="2711450"/>
          <p14:tracePt t="181950" x="2611438" y="2728913"/>
          <p14:tracePt t="181960" x="2638425" y="2728913"/>
          <p14:tracePt t="181987" x="2773363" y="2790825"/>
          <p14:tracePt t="182021" x="2873375" y="2806700"/>
          <p14:tracePt t="182060" x="2884488" y="2806700"/>
          <p14:tracePt t="182092" x="2884488" y="2795588"/>
          <p14:tracePt t="182121" x="2884488" y="2784475"/>
          <p14:tracePt t="182126" x="2884488" y="2773363"/>
          <p14:tracePt t="182153" x="2833688" y="2744788"/>
          <p14:tracePt t="182159" x="2822575" y="2744788"/>
          <p14:tracePt t="182187" x="2728913" y="2744788"/>
          <p14:tracePt t="182223" x="2678113" y="2744788"/>
          <p14:tracePt t="182254" x="2649538" y="2767013"/>
          <p14:tracePt t="182316" x="2689225" y="2767013"/>
          <p14:tracePt t="182325" x="2700338" y="2767013"/>
          <p14:tracePt t="182353" x="2855913" y="2767013"/>
          <p14:tracePt t="182358" x="2867025" y="2767013"/>
          <p14:tracePt t="182387" x="2946400" y="2767013"/>
          <p14:tracePt t="182397" x="2946400" y="2755900"/>
          <p14:tracePt t="182420" x="2946400" y="2733675"/>
          <p14:tracePt t="182429" x="2946400" y="2717800"/>
          <p14:tracePt t="182454" x="2862263" y="2706688"/>
          <p14:tracePt t="182487" x="2728913" y="2695575"/>
          <p14:tracePt t="182497" x="2700338" y="2695575"/>
          <p14:tracePt t="182520" x="2649538" y="2695575"/>
          <p14:tracePt t="182554" x="2611438" y="2711450"/>
          <p14:tracePt t="182594" x="2611438" y="2722563"/>
          <p14:tracePt t="182624" x="2611438" y="2740025"/>
          <p14:tracePt t="182653" x="2722563" y="2740025"/>
          <p14:tracePt t="182659" x="2751138" y="2740025"/>
          <p14:tracePt t="182687" x="2817813" y="2728913"/>
          <p14:tracePt t="182720" x="2817813" y="2689225"/>
          <p14:tracePt t="182753" x="2762250" y="2651125"/>
          <p14:tracePt t="182759" x="2733675" y="2633663"/>
          <p14:tracePt t="182787" x="2644775" y="2633663"/>
          <p14:tracePt t="182793" x="2633663" y="2633663"/>
          <p14:tracePt t="182820" x="2593975" y="2633663"/>
          <p14:tracePt t="182913" x="2633663" y="2606675"/>
          <p14:tracePt t="182923" x="2644775" y="2589213"/>
          <p14:tracePt t="182953" x="2655888" y="2578100"/>
          <p14:tracePt t="183118" x="0" y="0"/>
        </p14:tracePtLst>
        <p14:tracePtLst>
          <p14:tracePt t="183834" x="3486150" y="2728913"/>
          <p14:tracePt t="183844" x="3503613" y="2728913"/>
          <p14:tracePt t="183849" x="3514725" y="2728913"/>
          <p14:tracePt t="183858" x="3559175" y="2728913"/>
          <p14:tracePt t="183887" x="3625850" y="2700338"/>
          <p14:tracePt t="183920" x="3738563" y="2689225"/>
          <p14:tracePt t="183954" x="3927475" y="2689225"/>
          <p14:tracePt t="183960" x="4016375" y="2689225"/>
          <p14:tracePt t="183987" x="4140200" y="2689225"/>
          <p14:tracePt t="183993" x="4173538" y="2689225"/>
          <p14:tracePt t="184020" x="4240213" y="2689225"/>
          <p14:tracePt t="184025" x="4251325" y="2689225"/>
          <p14:tracePt t="184112" x="4262438" y="2689225"/>
          <p14:tracePt t="184130" x="4256088" y="2689225"/>
          <p14:tracePt t="184153" x="4200525" y="2689225"/>
          <p14:tracePt t="184160" x="4189413" y="2689225"/>
          <p14:tracePt t="184187" x="4151313" y="2689225"/>
          <p14:tracePt t="184542" x="0" y="0"/>
        </p14:tracePtLst>
        <p14:tracePtLst>
          <p14:tracePt t="185067" x="4346575" y="2767013"/>
          <p14:tracePt t="185104" x="4373563" y="2755900"/>
          <p14:tracePt t="185112" x="4384675" y="2755900"/>
          <p14:tracePt t="185122" x="4429125" y="2740025"/>
          <p14:tracePt t="185153" x="4564063" y="2740025"/>
          <p14:tracePt t="185159" x="4613275" y="2740025"/>
          <p14:tracePt t="185187" x="4781550" y="2722563"/>
          <p14:tracePt t="185220" x="4881563" y="2706688"/>
          <p14:tracePt t="185589" x="4892675" y="2695575"/>
          <p14:tracePt t="185668" x="4892675" y="2684463"/>
          <p14:tracePt t="185685" x="4876800" y="2684463"/>
          <p14:tracePt t="185695" x="4826000" y="2667000"/>
          <p14:tracePt t="185720" x="4681538" y="2667000"/>
          <p14:tracePt t="185725" x="4630738" y="2667000"/>
          <p14:tracePt t="185753" x="4524375" y="2667000"/>
          <p14:tracePt t="185759" x="4497388" y="2667000"/>
          <p14:tracePt t="185765" x="4468813" y="2667000"/>
          <p14:tracePt t="185788" x="4429125" y="2667000"/>
          <p14:tracePt t="185820" x="4391025" y="2667000"/>
          <p14:tracePt t="185924" x="4379913" y="2673350"/>
          <p14:tracePt t="185932" x="4384675" y="2684463"/>
          <p14:tracePt t="185956" x="4395788" y="2700338"/>
          <p14:tracePt t="186087" x="4379913" y="2700338"/>
          <p14:tracePt t="186095" x="4346575" y="2700338"/>
          <p14:tracePt t="186120" x="4313238" y="2700338"/>
          <p14:tracePt t="186212" x="4318000" y="2711450"/>
          <p14:tracePt t="186228" x="4346575" y="2711450"/>
          <p14:tracePt t="186254" x="4468813" y="2711450"/>
          <p14:tracePt t="186259" x="4479925" y="2711450"/>
          <p14:tracePt t="186287" x="4535488" y="2711450"/>
          <p14:tracePt t="186613" x="4524375" y="2722563"/>
          <p14:tracePt t="186850" x="0" y="0"/>
        </p14:tracePtLst>
        <p14:tracePtLst>
          <p14:tracePt t="190665" x="6226175" y="2076450"/>
          <p14:tracePt t="190704" x="6237288" y="2065338"/>
          <p14:tracePt t="190720" x="6254750" y="2070100"/>
          <p14:tracePt t="190729" x="6292850" y="2070100"/>
          <p14:tracePt t="190752" x="6454775" y="2170113"/>
          <p14:tracePt t="190785" x="6745288" y="2298700"/>
          <p14:tracePt t="190818" x="6989763" y="2382838"/>
          <p14:tracePt t="190822" x="7091363" y="2422525"/>
          <p14:tracePt t="190852" x="7180263" y="2471738"/>
          <p14:tracePt t="190855" x="7191375" y="2482850"/>
          <p14:tracePt t="190896" x="7202488" y="2482850"/>
          <p14:tracePt t="190921" x="7258050" y="2482850"/>
          <p14:tracePt t="190927" x="7286625" y="2482850"/>
          <p14:tracePt t="190955" x="7391400" y="2444750"/>
          <p14:tracePt t="190961" x="7419975" y="2444750"/>
          <p14:tracePt t="190987" x="7548563" y="2393950"/>
          <p14:tracePt t="190993" x="7559675" y="2393950"/>
          <p14:tracePt t="191000" x="7604125" y="2393950"/>
          <p14:tracePt t="191020" x="7659688" y="2393950"/>
          <p14:tracePt t="191026" x="7693025" y="2393950"/>
          <p14:tracePt t="191033" x="7721600" y="2360613"/>
          <p14:tracePt t="191052" x="7766050" y="2360613"/>
          <p14:tracePt t="191054" x="7788275" y="2360613"/>
          <p14:tracePt t="191084" x="7861300" y="2349500"/>
          <p14:tracePt t="191088" x="7872413" y="2349500"/>
          <p14:tracePt t="191118" x="7921625" y="2309813"/>
          <p14:tracePt t="191152" x="7994650" y="2238375"/>
          <p14:tracePt t="191184" x="8045450" y="2170113"/>
          <p14:tracePt t="191218" x="8061325" y="2147888"/>
          <p14:tracePt t="191252" x="8061325" y="2120900"/>
          <p14:tracePt t="191255" x="8061325" y="2109788"/>
          <p14:tracePt t="191285" x="8061325" y="2070100"/>
          <p14:tracePt t="191288" x="8050213" y="2058988"/>
          <p14:tracePt t="191318" x="7989888" y="2019300"/>
          <p14:tracePt t="191352" x="7921625" y="2003425"/>
          <p14:tracePt t="191385" x="7821613" y="2003425"/>
          <p14:tracePt t="191418" x="7726363" y="2003425"/>
          <p14:tracePt t="191422" x="7699375" y="2003425"/>
          <p14:tracePt t="191451" x="7648575" y="2014538"/>
          <p14:tracePt t="191486" x="7537450" y="2025650"/>
          <p14:tracePt t="191491" x="7519988" y="2025650"/>
          <p14:tracePt t="191520" x="7419975" y="2025650"/>
          <p14:tracePt t="191526" x="7331075" y="2025650"/>
          <p14:tracePt t="191533" x="7302500" y="2025650"/>
          <p14:tracePt t="191554" x="7191375" y="2025650"/>
          <p14:tracePt t="191558" x="7162800" y="2025650"/>
          <p14:tracePt t="191564" x="7135813" y="2025650"/>
          <p14:tracePt t="191587" x="7080250" y="2025650"/>
          <p14:tracePt t="191780" x="7062788" y="2025650"/>
          <p14:tracePt t="191789" x="7051675" y="2025650"/>
          <p14:tracePt t="191821" x="6896100" y="1970088"/>
          <p14:tracePt t="191827" x="6823075" y="1930400"/>
          <p14:tracePt t="191854" x="6610350" y="1863725"/>
          <p14:tracePt t="191859" x="6583363" y="1846263"/>
          <p14:tracePt t="191887" x="6477000" y="1846263"/>
          <p14:tracePt t="191892" x="6450013" y="1846263"/>
          <p14:tracePt t="191899" x="6432550" y="1846263"/>
          <p14:tracePt t="191921" x="6392863" y="1858963"/>
          <p14:tracePt t="191926" x="6343650" y="1892300"/>
          <p14:tracePt t="191954" x="6315075" y="1958975"/>
          <p14:tracePt t="191959" x="6299200" y="2025650"/>
          <p14:tracePt t="191964" x="6299200" y="2076450"/>
          <p14:tracePt t="191988" x="6299200" y="2276475"/>
          <p14:tracePt t="192022" x="6299200" y="2449513"/>
          <p14:tracePt t="192053" x="6299200" y="2478088"/>
          <p14:tracePt t="192100" x="6321425" y="2489200"/>
          <p14:tracePt t="192120" x="6348413" y="2489200"/>
          <p14:tracePt t="192260" x="6359525" y="2482850"/>
          <p14:tracePt t="192354" x="0" y="0"/>
        </p14:tracePtLst>
        <p14:tracePtLst>
          <p14:tracePt t="207065" x="947738" y="1389063"/>
          <p14:tracePt t="207074" x="954088" y="1377950"/>
          <p14:tracePt t="207088" x="969963" y="1377950"/>
          <p14:tracePt t="207120" x="1143000" y="1362075"/>
          <p14:tracePt t="207127" x="1189038" y="1350963"/>
          <p14:tracePt t="207151" x="1373188" y="1328738"/>
          <p14:tracePt t="207184" x="1606550" y="1311275"/>
          <p14:tracePt t="207217" x="1763713" y="1311275"/>
          <p14:tracePt t="207251" x="1774825" y="1311275"/>
          <p14:tracePt t="207363" x="1801813" y="1300163"/>
          <p14:tracePt t="207370" x="1819275" y="1300163"/>
          <p14:tracePt t="207411" x="1808163" y="1282700"/>
          <p14:tracePt t="207522" x="0" y="0"/>
        </p14:tracePtLst>
        <p14:tracePtLst>
          <p14:tracePt t="213058" x="508000" y="3019425"/>
          <p14:tracePt t="213176" x="519113" y="3019425"/>
          <p14:tracePt t="213198" x="557213" y="3019425"/>
          <p14:tracePt t="213207" x="647700" y="3019425"/>
          <p14:tracePt t="213221" x="730250" y="3019425"/>
          <p14:tracePt t="213226" x="809625" y="3019425"/>
          <p14:tracePt t="213251" x="993775" y="3019425"/>
          <p14:tracePt t="213287" x="1143000" y="3001963"/>
          <p14:tracePt t="213294" x="1171575" y="3001963"/>
          <p14:tracePt t="213320" x="1260475" y="3001963"/>
          <p14:tracePt t="213325" x="1289050" y="3001963"/>
          <p14:tracePt t="213353" x="1395413" y="3001963"/>
          <p14:tracePt t="213358" x="1439863" y="3001963"/>
          <p14:tracePt t="213387" x="1533525" y="3001963"/>
          <p14:tracePt t="213395" x="1562100" y="3001963"/>
          <p14:tracePt t="213421" x="1651000" y="3013075"/>
          <p14:tracePt t="213428" x="1668463" y="3013075"/>
          <p14:tracePt t="213454" x="1717675" y="3013075"/>
          <p14:tracePt t="213488" x="1757363" y="3013075"/>
          <p14:tracePt t="213580" x="1785938" y="3013075"/>
          <p14:tracePt t="213589" x="1797050" y="3013075"/>
          <p14:tracePt t="213820" x="1824038" y="3013075"/>
          <p14:tracePt t="213828" x="1835150" y="3013075"/>
          <p14:tracePt t="213854" x="1924050" y="3013075"/>
          <p14:tracePt t="213859" x="1974850" y="3046413"/>
          <p14:tracePt t="213887" x="2154238" y="3046413"/>
          <p14:tracePt t="213892" x="2247900" y="3086100"/>
          <p14:tracePt t="213920" x="2432050" y="3101975"/>
          <p14:tracePt t="213925" x="2460625" y="3101975"/>
          <p14:tracePt t="213954" x="2560638" y="3119438"/>
          <p14:tracePt t="214108" x="2560638" y="3108325"/>
          <p14:tracePt t="214124" x="2520950" y="3097213"/>
          <p14:tracePt t="214132" x="2509838" y="3097213"/>
          <p14:tracePt t="214153" x="2465388" y="3079750"/>
          <p14:tracePt t="214158" x="2438400" y="3068638"/>
          <p14:tracePt t="214187" x="2225675" y="3052763"/>
          <p14:tracePt t="214220" x="1974850" y="3035300"/>
          <p14:tracePt t="214253" x="1779588" y="3035300"/>
          <p14:tracePt t="214261" x="1735138" y="3035300"/>
          <p14:tracePt t="214267" x="1668463" y="3035300"/>
          <p14:tracePt t="214287" x="1550988" y="3035300"/>
          <p14:tracePt t="214292" x="1506538" y="3035300"/>
          <p14:tracePt t="214320" x="1384300" y="3035300"/>
          <p14:tracePt t="214325" x="1373188" y="3035300"/>
          <p14:tracePt t="214353" x="1322388" y="3035300"/>
          <p14:tracePt t="214387" x="1266825" y="3035300"/>
          <p14:tracePt t="214420" x="1255713" y="3035300"/>
          <p14:tracePt t="215642" x="0" y="0"/>
        </p14:tracePtLst>
        <p14:tracePtLst>
          <p14:tracePt t="216391" x="936625" y="3330575"/>
          <p14:tracePt t="216398" x="936625" y="3319463"/>
          <p14:tracePt t="216411" x="942975" y="3308350"/>
          <p14:tracePt t="216447" x="958850" y="3308350"/>
          <p14:tracePt t="216454" x="969963" y="3297238"/>
          <p14:tracePt t="216485" x="1054100" y="3297238"/>
          <p14:tracePt t="216489" x="1065213" y="3297238"/>
          <p14:tracePt t="216518" x="1200150" y="3297238"/>
          <p14:tracePt t="216551" x="1389063" y="3297238"/>
          <p14:tracePt t="216584" x="1639888" y="3297238"/>
          <p14:tracePt t="216618" x="1797050" y="3319463"/>
          <p14:tracePt t="216688" x="1808163" y="3319463"/>
          <p14:tracePt t="216718" x="1852613" y="3319463"/>
          <p14:tracePt t="216727" x="1863725" y="3319463"/>
          <p14:tracePt t="216751" x="1890713" y="3319463"/>
          <p14:tracePt t="216785" x="1941513" y="3319463"/>
          <p14:tracePt t="216791" x="1958975" y="3319463"/>
          <p14:tracePt t="216818" x="1970088" y="3319463"/>
          <p14:tracePt t="216852" x="1997075" y="3319463"/>
          <p14:tracePt t="216855" x="2008188" y="3319463"/>
          <p14:tracePt t="216885" x="2036763" y="3319463"/>
          <p14:tracePt t="217056" x="2047875" y="3319463"/>
          <p14:tracePt t="217072" x="2058988" y="3319463"/>
          <p14:tracePt t="217087" x="2085975" y="3319463"/>
          <p14:tracePt t="217120" x="2243138" y="3308350"/>
          <p14:tracePt t="217154" x="2314575" y="3241675"/>
          <p14:tracePt t="217296" x="2325688" y="3241675"/>
          <p14:tracePt t="217422" x="2343150" y="3241675"/>
          <p14:tracePt t="217457" x="2354263" y="3241675"/>
          <p14:tracePt t="217472" x="2382838" y="3241675"/>
          <p14:tracePt t="217487" x="2393950" y="3241675"/>
          <p14:tracePt t="217584" x="2405063" y="3241675"/>
          <p14:tracePt t="217616" x="2420938" y="3263900"/>
          <p14:tracePt t="217626" x="2420938" y="3275013"/>
          <p14:tracePt t="217655" x="2420938" y="3286125"/>
          <p14:tracePt t="217792" x="2420938" y="3297238"/>
          <p14:tracePt t="217801" x="2432050" y="3314700"/>
          <p14:tracePt t="217820" x="2443163" y="3325813"/>
          <p14:tracePt t="217854" x="2471738" y="3354388"/>
          <p14:tracePt t="217920" x="2482850" y="3354388"/>
          <p14:tracePt t="218128" x="2509838" y="3365500"/>
          <p14:tracePt t="218136" x="2520950" y="3365500"/>
          <p14:tracePt t="218153" x="2538413" y="3376613"/>
          <p14:tracePt t="218320" x="2549525" y="3376613"/>
          <p14:tracePt t="218336" x="2578100" y="3392488"/>
          <p14:tracePt t="218353" x="2589213" y="3392488"/>
          <p14:tracePt t="218387" x="2627313" y="3403600"/>
          <p14:tracePt t="218393" x="2655888" y="3403600"/>
          <p14:tracePt t="218421" x="2693988" y="3403600"/>
          <p14:tracePt t="218426" x="2722563" y="3403600"/>
          <p14:tracePt t="218454" x="2744788" y="3414713"/>
          <p14:tracePt t="218487" x="2855913" y="3414713"/>
          <p14:tracePt t="218523" x="2940050" y="3414713"/>
          <p14:tracePt t="218553" x="2973388" y="3432175"/>
          <p14:tracePt t="218587" x="3017838" y="3443288"/>
          <p14:tracePt t="219246" x="0" y="0"/>
        </p14:tracePtLst>
        <p14:tracePtLst>
          <p14:tracePt t="219752" x="3794125" y="3476625"/>
          <p14:tracePt t="219844" x="3821113" y="3465513"/>
          <p14:tracePt t="219853" x="3832225" y="3465513"/>
          <p14:tracePt t="219911" x="3849688" y="3465513"/>
          <p14:tracePt t="219920" x="3860800" y="3465513"/>
          <p14:tracePt t="220036" x="3871913" y="3454400"/>
          <p14:tracePt t="220229" x="3883025" y="3454400"/>
          <p14:tracePt t="220244" x="3900488" y="3454400"/>
          <p14:tracePt t="220260" x="3911600" y="3454400"/>
          <p14:tracePt t="220932" x="3922713" y="3436938"/>
          <p14:tracePt t="221942" x="3949700" y="3436938"/>
          <p14:tracePt t="221950" x="3960813" y="3436938"/>
          <p14:tracePt t="221972" x="3978275" y="3436938"/>
          <p14:tracePt t="222758" x="0" y="0"/>
        </p14:tracePtLst>
        <p14:tracePtLst>
          <p14:tracePt t="227206" x="4597400" y="3319463"/>
          <p14:tracePt t="227307" x="4597400" y="3325813"/>
          <p14:tracePt t="227323" x="4652963" y="3343275"/>
          <p14:tracePt t="227332" x="4686300" y="3376613"/>
          <p14:tracePt t="227353" x="4764088" y="3403600"/>
          <p14:tracePt t="227358" x="4814888" y="3421063"/>
          <p14:tracePt t="227366" x="4826000" y="3436938"/>
          <p14:tracePt t="227388" x="4899025" y="3465513"/>
          <p14:tracePt t="227420" x="4992688" y="3481388"/>
          <p14:tracePt t="227453" x="5087938" y="3492500"/>
          <p14:tracePt t="227459" x="5105400" y="3492500"/>
          <p14:tracePt t="227488" x="5216525" y="3492500"/>
          <p14:tracePt t="227493" x="5227638" y="3492500"/>
          <p14:tracePt t="227520" x="5294313" y="3492500"/>
          <p14:tracePt t="227527" x="5311775" y="3492500"/>
          <p14:tracePt t="227553" x="5360988" y="3492500"/>
          <p14:tracePt t="227589" x="5389563" y="3487738"/>
          <p14:tracePt t="227620" x="5411788" y="3432175"/>
          <p14:tracePt t="227653" x="5467350" y="3365500"/>
          <p14:tracePt t="227661" x="5467350" y="3325813"/>
          <p14:tracePt t="227669" x="5467350" y="3308350"/>
          <p14:tracePt t="227687" x="5467350" y="3286125"/>
          <p14:tracePt t="227692" x="5467350" y="3259138"/>
          <p14:tracePt t="227720" x="5462588" y="3208338"/>
          <p14:tracePt t="227726" x="5462588" y="3192463"/>
          <p14:tracePt t="227732" x="5434013" y="3163888"/>
          <p14:tracePt t="227754" x="5416550" y="3141663"/>
          <p14:tracePt t="227759" x="5405438" y="3113088"/>
          <p14:tracePt t="227765" x="5389563" y="3063875"/>
          <p14:tracePt t="227787" x="5338763" y="3063875"/>
          <p14:tracePt t="227820" x="5260975" y="3063875"/>
          <p14:tracePt t="227853" x="5149850" y="3052763"/>
          <p14:tracePt t="227860" x="5072063" y="3052763"/>
          <p14:tracePt t="227884" x="4965700" y="3052763"/>
          <p14:tracePt t="227918" x="4899025" y="3052763"/>
          <p14:tracePt t="227951" x="4859338" y="3052763"/>
          <p14:tracePt t="227956" x="4848225" y="3052763"/>
          <p14:tracePt t="227985" x="4781550" y="3052763"/>
          <p14:tracePt t="227988" x="4770438" y="3052763"/>
          <p14:tracePt t="228018" x="4681538" y="3119438"/>
          <p14:tracePt t="228051" x="4624388" y="3181350"/>
          <p14:tracePt t="228085" x="4613275" y="3192463"/>
          <p14:tracePt t="228118" x="4602163" y="3230563"/>
          <p14:tracePt t="228122" x="4602163" y="3241675"/>
          <p14:tracePt t="228150" x="4602163" y="3292475"/>
          <p14:tracePt t="228183" x="4602163" y="3365500"/>
          <p14:tracePt t="228186" x="4602163" y="3376613"/>
          <p14:tracePt t="228217" x="4737100" y="3498850"/>
          <p14:tracePt t="228250" x="4819650" y="3554413"/>
          <p14:tracePt t="228283" x="4830763" y="3565525"/>
          <p14:tracePt t="228285" x="4848225" y="3594100"/>
          <p14:tracePt t="228317" x="4887913" y="3609975"/>
          <p14:tracePt t="228350" x="4943475" y="3609975"/>
          <p14:tracePt t="228383" x="5021263" y="3609975"/>
          <p14:tracePt t="228417" x="5105400" y="3609975"/>
          <p14:tracePt t="228450" x="5172075" y="3582988"/>
          <p14:tracePt t="228453" x="5199063" y="3554413"/>
          <p14:tracePt t="228483" x="5249863" y="3514725"/>
          <p14:tracePt t="228521" x="5294313" y="3476625"/>
          <p14:tracePt t="228553" x="5316538" y="3421063"/>
          <p14:tracePt t="228586" x="5316538" y="3308350"/>
          <p14:tracePt t="228591" x="5316538" y="3281363"/>
          <p14:tracePt t="228619" x="5305425" y="3186113"/>
          <p14:tracePt t="228624" x="5278438" y="3159125"/>
          <p14:tracePt t="228652" x="5221288" y="3101975"/>
          <p14:tracePt t="228656" x="5210175" y="3090863"/>
          <p14:tracePt t="228686" x="5110163" y="3063875"/>
          <p14:tracePt t="228720" x="5037138" y="3035300"/>
          <p14:tracePt t="228752" x="4926013" y="3035300"/>
          <p14:tracePt t="228785" x="4841875" y="3035300"/>
          <p14:tracePt t="228791" x="4814888" y="3035300"/>
          <p14:tracePt t="228819" x="4786313" y="3052763"/>
          <p14:tracePt t="228852" x="4748213" y="3068638"/>
          <p14:tracePt t="228856" x="4737100" y="3068638"/>
          <p14:tracePt t="228886" x="4692650" y="3097213"/>
          <p14:tracePt t="228920" x="4670425" y="3124200"/>
          <p14:tracePt t="228930" x="4652963" y="3135313"/>
          <p14:tracePt t="228954" x="4641850" y="3159125"/>
          <p14:tracePt t="228959" x="4630738" y="3186113"/>
          <p14:tracePt t="228985" x="4630738" y="3241675"/>
          <p14:tracePt t="229018" x="4635500" y="3370263"/>
          <p14:tracePt t="229023" x="4652963" y="3381375"/>
          <p14:tracePt t="229051" x="4675188" y="3436938"/>
          <p14:tracePt t="229055" x="4703763" y="3448050"/>
          <p14:tracePt t="229085" x="4741863" y="3476625"/>
          <p14:tracePt t="229088" x="4752975" y="3487738"/>
          <p14:tracePt t="229120" x="4865688" y="3527425"/>
          <p14:tracePt t="229151" x="4987925" y="3582988"/>
          <p14:tracePt t="229185" x="5010150" y="3582988"/>
          <p14:tracePt t="229220" x="5021263" y="3582988"/>
          <p14:tracePt t="229224" x="5037138" y="3582988"/>
          <p14:tracePt t="229251" x="5072063" y="3576638"/>
          <p14:tracePt t="229255" x="5099050" y="3565525"/>
          <p14:tracePt t="229285" x="5154613" y="3549650"/>
          <p14:tracePt t="229288" x="5165725" y="3538538"/>
          <p14:tracePt t="229320" x="5194300" y="3492500"/>
          <p14:tracePt t="229351" x="5238750" y="3436938"/>
          <p14:tracePt t="229384" x="5249863" y="3359150"/>
          <p14:tracePt t="229419" x="5249863" y="3286125"/>
          <p14:tracePt t="229423" x="5249863" y="3259138"/>
          <p14:tracePt t="229451" x="5216525" y="3186113"/>
          <p14:tracePt t="229455" x="5183188" y="3175000"/>
          <p14:tracePt t="229485" x="5143500" y="3146425"/>
          <p14:tracePt t="229488" x="5105400" y="3130550"/>
          <p14:tracePt t="229518" x="5021263" y="3101975"/>
          <p14:tracePt t="229551" x="4859338" y="3068638"/>
          <p14:tracePt t="229584" x="4730750" y="3068638"/>
          <p14:tracePt t="229618" x="4652963" y="3074988"/>
          <p14:tracePt t="229622" x="4635500" y="3090863"/>
          <p14:tracePt t="229651" x="4586288" y="3101975"/>
          <p14:tracePt t="229685" x="4546600" y="3130550"/>
          <p14:tracePt t="229689" x="4530725" y="3130550"/>
          <p14:tracePt t="229718" x="4491038" y="3197225"/>
          <p14:tracePt t="229751" x="4491038" y="3292475"/>
          <p14:tracePt t="229784" x="4491038" y="3343275"/>
          <p14:tracePt t="229789" x="4491038" y="3387725"/>
          <p14:tracePt t="229818" x="4564063" y="3459163"/>
          <p14:tracePt t="229822" x="4575175" y="3476625"/>
          <p14:tracePt t="229851" x="4619625" y="3560763"/>
          <p14:tracePt t="229855" x="4630738" y="3576638"/>
          <p14:tracePt t="229885" x="4675188" y="3598863"/>
          <p14:tracePt t="229918" x="4697413" y="3598863"/>
          <p14:tracePt t="229951" x="4781550" y="3598863"/>
          <p14:tracePt t="229984" x="4937125" y="3598863"/>
          <p14:tracePt t="229991" x="4948238" y="3598863"/>
          <p14:tracePt t="230018" x="4976813" y="3598863"/>
          <p14:tracePt t="230051" x="5026025" y="3598863"/>
          <p14:tracePt t="230085" x="5083175" y="3594100"/>
          <p14:tracePt t="230118" x="5127625" y="3576638"/>
          <p14:tracePt t="230152" x="5138738" y="3565525"/>
          <p14:tracePt t="230188" x="5154613" y="3465513"/>
          <p14:tracePt t="230193" x="5172075" y="3436938"/>
          <p14:tracePt t="230200" x="5172075" y="3425825"/>
          <p14:tracePt t="230220" x="5172075" y="3398838"/>
          <p14:tracePt t="230225" x="5172075" y="3387725"/>
          <p14:tracePt t="230255" x="5172075" y="3359150"/>
          <p14:tracePt t="230288" x="5172075" y="3263900"/>
          <p14:tracePt t="230295" x="5172075" y="3252788"/>
          <p14:tracePt t="230320" x="5172075" y="3186113"/>
          <p14:tracePt t="230353" x="5149850" y="3101975"/>
          <p14:tracePt t="230387" x="5076825" y="3030538"/>
          <p14:tracePt t="230392" x="5065713" y="3019425"/>
          <p14:tracePt t="230420" x="5026025" y="3008313"/>
          <p14:tracePt t="230426" x="5014913" y="3008313"/>
          <p14:tracePt t="230454" x="4932363" y="2990850"/>
          <p14:tracePt t="230460" x="4881563" y="2974975"/>
          <p14:tracePt t="230466" x="4870450" y="2974975"/>
          <p14:tracePt t="230485" x="4775200" y="2974975"/>
          <p14:tracePt t="230518" x="4719638" y="2974975"/>
          <p14:tracePt t="230552" x="4657725" y="2974975"/>
          <p14:tracePt t="230585" x="4591050" y="3013075"/>
          <p14:tracePt t="230620" x="4564063" y="3063875"/>
          <p14:tracePt t="230625" x="4552950" y="3074988"/>
          <p14:tracePt t="230653" x="4524375" y="3141663"/>
          <p14:tracePt t="230660" x="4508500" y="3175000"/>
          <p14:tracePt t="230666" x="4508500" y="3186113"/>
          <p14:tracePt t="230687" x="4508500" y="3252788"/>
          <p14:tracePt t="230720" x="4519613" y="3336925"/>
          <p14:tracePt t="230727" x="4530725" y="3348038"/>
          <p14:tracePt t="230754" x="4591050" y="3436938"/>
          <p14:tracePt t="230787" x="4641850" y="3538538"/>
          <p14:tracePt t="230793" x="4657725" y="3549650"/>
          <p14:tracePt t="230820" x="4697413" y="3571875"/>
          <p14:tracePt t="230826" x="4708525" y="3587750"/>
          <p14:tracePt t="230852" x="4730750" y="3598863"/>
          <p14:tracePt t="230885" x="4786313" y="3627438"/>
          <p14:tracePt t="230943" x="4797425" y="3627438"/>
          <p14:tracePt t="230959" x="4808538" y="3627438"/>
          <p14:tracePt t="230984" x="4826000" y="3627438"/>
          <p14:tracePt t="231018" x="4848225" y="3627438"/>
          <p14:tracePt t="231023" x="4892675" y="3627438"/>
          <p14:tracePt t="231053" x="4921250" y="3627438"/>
          <p14:tracePt t="231055" x="4943475" y="3627438"/>
          <p14:tracePt t="231085" x="4959350" y="3627438"/>
          <p14:tracePt t="231088" x="4970463" y="3627438"/>
          <p14:tracePt t="231119" x="4992688" y="3627438"/>
          <p14:tracePt t="231183" x="5010150" y="3627438"/>
          <p14:tracePt t="231191" x="5048250" y="3627438"/>
          <p14:tracePt t="231218" x="5076825" y="3627438"/>
          <p14:tracePt t="231222" x="5087938" y="3621088"/>
          <p14:tracePt t="231252" x="5132388" y="3605213"/>
          <p14:tracePt t="231285" x="5187950" y="3560763"/>
          <p14:tracePt t="231318" x="5199063" y="3509963"/>
          <p14:tracePt t="231322" x="5199063" y="3481388"/>
          <p14:tracePt t="231351" x="5199063" y="3398838"/>
          <p14:tracePt t="231355" x="5199063" y="3370263"/>
          <p14:tracePt t="231385" x="5199063" y="3303588"/>
          <p14:tracePt t="231388" x="5199063" y="3286125"/>
          <p14:tracePt t="231418" x="5187950" y="3192463"/>
          <p14:tracePt t="231452" x="5165725" y="3124200"/>
          <p14:tracePt t="231487" x="5149850" y="3101975"/>
          <p14:tracePt t="231520" x="5127625" y="3046413"/>
          <p14:tracePt t="231527" x="5110163" y="3035300"/>
          <p14:tracePt t="231554" x="5099050" y="3024188"/>
          <p14:tracePt t="231587" x="5054600" y="3024188"/>
          <p14:tracePt t="231621" x="5003800" y="3008313"/>
          <p14:tracePt t="231627" x="4992688" y="3008313"/>
          <p14:tracePt t="231653" x="4903788" y="2957513"/>
          <p14:tracePt t="231687" x="4859338" y="2946400"/>
          <p14:tracePt t="231723" x="4819650" y="2946400"/>
          <p14:tracePt t="231754" x="4781550" y="2951163"/>
          <p14:tracePt t="231787" x="4759325" y="2979738"/>
          <p14:tracePt t="231823" x="4748213" y="2990850"/>
          <p14:tracePt t="231829" x="4730750" y="2990850"/>
          <p14:tracePt t="231854" x="4681538" y="3030538"/>
          <p14:tracePt t="231859" x="4670425" y="3041650"/>
          <p14:tracePt t="231887" x="4652963" y="3057525"/>
          <p14:tracePt t="231921" x="4641850" y="3079750"/>
          <p14:tracePt t="231927" x="4641850" y="3090863"/>
          <p14:tracePt t="231933" x="4641850" y="3108325"/>
          <p14:tracePt t="231940" x="4624388" y="3135313"/>
          <p14:tracePt t="231954" x="4624388" y="3146425"/>
          <p14:tracePt t="231958" x="4624388" y="3175000"/>
          <p14:tracePt t="231987" x="4624388" y="3252788"/>
          <p14:tracePt t="232023" x="4624388" y="3354388"/>
          <p14:tracePt t="232054" x="4664075" y="3487738"/>
          <p14:tracePt t="232059" x="4681538" y="3498850"/>
          <p14:tracePt t="232087" x="4737100" y="3571875"/>
          <p14:tracePt t="232122" x="4748213" y="3594100"/>
          <p14:tracePt t="232180" x="4759325" y="3609975"/>
          <p14:tracePt t="232197" x="4786313" y="3609975"/>
          <p14:tracePt t="232222" x="4870450" y="3621088"/>
          <p14:tracePt t="232227" x="4899025" y="3621088"/>
          <p14:tracePt t="232254" x="4999038" y="3632200"/>
          <p14:tracePt t="232259" x="5014913" y="3665538"/>
          <p14:tracePt t="232287" x="5043488" y="3676650"/>
          <p14:tracePt t="232320" x="5094288" y="3676650"/>
          <p14:tracePt t="232326" x="5105400" y="3676650"/>
          <p14:tracePt t="232352" x="5143500" y="3676650"/>
          <p14:tracePt t="232355" x="5154613" y="3676650"/>
          <p14:tracePt t="232386" x="5183188" y="3676650"/>
          <p14:tracePt t="232419" x="5249863" y="3643313"/>
          <p14:tracePt t="232452" x="5267325" y="3509963"/>
          <p14:tracePt t="232485" x="5278438" y="3414713"/>
          <p14:tracePt t="232490" x="5278438" y="3398838"/>
          <p14:tracePt t="232518" x="5278438" y="3359150"/>
          <p14:tracePt t="232522" x="5278438" y="3348038"/>
          <p14:tracePt t="232552" x="5278438" y="3263900"/>
          <p14:tracePt t="232555" x="5278438" y="3248025"/>
          <p14:tracePt t="232585" x="5256213" y="3141663"/>
          <p14:tracePt t="232590" x="5227638" y="3124200"/>
          <p14:tracePt t="232619" x="5160963" y="3057525"/>
          <p14:tracePt t="232652" x="5043488" y="3001963"/>
          <p14:tracePt t="232685" x="4932363" y="2974975"/>
          <p14:tracePt t="232691" x="4914900" y="2957513"/>
          <p14:tracePt t="232718" x="4892675" y="2957513"/>
          <p14:tracePt t="232722" x="4881563" y="2957513"/>
          <p14:tracePt t="232752" x="4797425" y="2957513"/>
          <p14:tracePt t="232756" x="4770438" y="2957513"/>
          <p14:tracePt t="232787" x="4652963" y="2957513"/>
          <p14:tracePt t="232819" x="4586288" y="2957513"/>
          <p14:tracePt t="232852" x="4502150" y="3024188"/>
          <p14:tracePt t="232885" x="4462463" y="3090863"/>
          <p14:tracePt t="232891" x="4462463" y="3101975"/>
          <p14:tracePt t="232919" x="4462463" y="3113088"/>
          <p14:tracePt t="232952" x="4462463" y="3130550"/>
          <p14:tracePt t="232986" x="4462463" y="3208338"/>
          <p14:tracePt t="233019" x="4541838" y="3330575"/>
          <p14:tracePt t="233052" x="4624388" y="3432175"/>
          <p14:tracePt t="233085" x="4697413" y="3487738"/>
          <p14:tracePt t="233118" x="4708525" y="3487738"/>
          <p14:tracePt t="233122" x="4737100" y="3487738"/>
          <p14:tracePt t="233152" x="4786313" y="3514725"/>
          <p14:tracePt t="233156" x="4803775" y="3514725"/>
          <p14:tracePt t="233185" x="4841875" y="3543300"/>
          <p14:tracePt t="233218" x="4892675" y="3543300"/>
          <p14:tracePt t="233252" x="4937125" y="3554413"/>
          <p14:tracePt t="233286" x="4948238" y="3554413"/>
          <p14:tracePt t="233318" x="5014913" y="3554413"/>
          <p14:tracePt t="233352" x="5054600" y="3554413"/>
          <p14:tracePt t="233385" x="5121275" y="3554413"/>
          <p14:tracePt t="233419" x="5149850" y="3554413"/>
          <p14:tracePt t="233452" x="5210175" y="3521075"/>
          <p14:tracePt t="233459" x="5238750" y="3503613"/>
          <p14:tracePt t="233485" x="5267325" y="3492500"/>
          <p14:tracePt t="233518" x="5294313" y="3470275"/>
          <p14:tracePt t="233522" x="5294313" y="3443288"/>
          <p14:tracePt t="233552" x="5305425" y="3370263"/>
          <p14:tracePt t="233557" x="5305425" y="3359150"/>
          <p14:tracePt t="233585" x="5305425" y="3308350"/>
          <p14:tracePt t="233588" x="5305425" y="3281363"/>
          <p14:tracePt t="233619" x="5305425" y="3241675"/>
          <p14:tracePt t="233654" x="5305425" y="3219450"/>
          <p14:tracePt t="233685" x="5283200" y="3163888"/>
          <p14:tracePt t="233718" x="5216525" y="3108325"/>
          <p14:tracePt t="233723" x="5205413" y="3108325"/>
          <p14:tracePt t="233754" x="5105400" y="3079750"/>
          <p14:tracePt t="233785" x="4981575" y="3068638"/>
          <p14:tracePt t="233789" x="4932363" y="3068638"/>
          <p14:tracePt t="233819" x="4797425" y="3068638"/>
          <p14:tracePt t="233852" x="4708525" y="3068638"/>
          <p14:tracePt t="233885" x="4681538" y="3068638"/>
          <p14:tracePt t="233918" x="4630738" y="3113088"/>
          <p14:tracePt t="233922" x="4602163" y="3124200"/>
          <p14:tracePt t="233952" x="4591050" y="3197225"/>
          <p14:tracePt t="233955" x="4591050" y="3241675"/>
          <p14:tracePt t="233987" x="4591050" y="3376613"/>
          <p14:tracePt t="234020" x="4591050" y="3465513"/>
          <p14:tracePt t="234055" x="4591050" y="3476625"/>
          <p14:tracePt t="234087" x="4608513" y="3503613"/>
          <p14:tracePt t="234120" x="4646613" y="3514725"/>
          <p14:tracePt t="234127" x="4657725" y="3514725"/>
          <p14:tracePt t="234133" x="4670425" y="3514725"/>
          <p14:tracePt t="234151" x="4714875" y="3514725"/>
          <p14:tracePt t="234155" x="4725988" y="3514725"/>
          <p14:tracePt t="234185" x="4737100" y="3514725"/>
          <p14:tracePt t="234189" x="4748213" y="3514725"/>
          <p14:tracePt t="234218" x="4764088" y="3514725"/>
          <p14:tracePt t="234278" x="4786313" y="3514725"/>
          <p14:tracePt t="234287" x="4803775" y="3514725"/>
          <p14:tracePt t="234504" x="4814888" y="3514725"/>
          <p14:tracePt t="234680" x="4841875" y="3503613"/>
          <p14:tracePt t="234689" x="4852988" y="3503613"/>
          <p14:tracePt t="234921" x="4852988" y="3492500"/>
          <p14:tracePt t="234952" x="4852988" y="3481388"/>
          <p14:tracePt t="234961" x="4848225" y="3465513"/>
          <p14:tracePt t="234986" x="4764088" y="3443288"/>
          <p14:tracePt t="234993" x="4670425" y="3387725"/>
          <p14:tracePt t="234999" x="4619625" y="3370263"/>
          <p14:tracePt t="235018" x="4486275" y="3370263"/>
          <p14:tracePt t="235051" x="4100513" y="3308350"/>
          <p14:tracePt t="235055" x="4011613" y="3308350"/>
          <p14:tracePt t="235085" x="3732213" y="3308350"/>
          <p14:tracePt t="235088" x="3636963" y="3292475"/>
          <p14:tracePt t="235118" x="3425825" y="3292475"/>
          <p14:tracePt t="235152" x="3386138" y="3292475"/>
          <p14:tracePt t="235185" x="3348038" y="3308350"/>
          <p14:tracePt t="235191" x="3336925" y="3354388"/>
          <p14:tracePt t="235218" x="3279775" y="3481388"/>
          <p14:tracePt t="235222" x="3279775" y="3532188"/>
          <p14:tracePt t="235251" x="3279775" y="3571875"/>
          <p14:tracePt t="235254" x="3279775" y="3582988"/>
          <p14:tracePt t="235336" x="3268663" y="3598863"/>
          <p14:tracePt t="235346" x="3241675" y="3598863"/>
          <p14:tracePt t="235355" x="3213100" y="3609975"/>
          <p14:tracePt t="235384" x="2957513" y="3649663"/>
          <p14:tracePt t="235391" x="2867025" y="3649663"/>
          <p14:tracePt t="235418" x="2298700" y="3671888"/>
          <p14:tracePt t="235422" x="2085975" y="3694113"/>
          <p14:tracePt t="235451" x="1511300" y="3760788"/>
          <p14:tracePt t="235455" x="1389063" y="3783013"/>
          <p14:tracePt t="235485" x="1333500" y="3800475"/>
          <p14:tracePt t="235527" x="1304925" y="3800475"/>
          <p14:tracePt t="235551" x="1277938" y="3822700"/>
          <p14:tracePt t="235720" x="1266825" y="3816350"/>
          <p14:tracePt t="235738" x="1266825" y="3805238"/>
          <p14:tracePt t="235754" x="1255713" y="3789363"/>
          <p14:tracePt t="235787" x="1322388" y="3749675"/>
          <p14:tracePt t="235820" x="2165350" y="3816350"/>
          <p14:tracePt t="235826" x="2667000" y="3844925"/>
          <p14:tracePt t="235854" x="4508500" y="3878263"/>
          <p14:tracePt t="235860" x="5232400" y="3878263"/>
          <p14:tracePt t="235864" x="5842000" y="3878263"/>
          <p14:tracePt t="235871" x="6343650" y="3856038"/>
          <p14:tracePt t="235885" x="6645275" y="3805238"/>
          <p14:tracePt t="235887" x="6829425" y="3756025"/>
          <p14:tracePt t="235918" x="6829425" y="3676650"/>
          <p14:tracePt t="235951" x="6738938" y="3587750"/>
          <p14:tracePt t="235986" x="6588125" y="3554413"/>
          <p14:tracePt t="236018" x="6477000" y="3554413"/>
          <p14:tracePt t="236021" x="6427788" y="3554413"/>
          <p14:tracePt t="236053" x="6303963" y="3554413"/>
          <p14:tracePt t="236059" x="6237288" y="3554413"/>
          <p14:tracePt t="236063" x="6186488" y="3554413"/>
          <p14:tracePt t="236087" x="6064250" y="3582988"/>
          <p14:tracePt t="236121" x="5924550" y="3598863"/>
          <p14:tracePt t="236127" x="5913438" y="3598863"/>
          <p14:tracePt t="236154" x="5891213" y="3598863"/>
          <p14:tracePt t="236187" x="5853113" y="3609975"/>
          <p14:tracePt t="236220" x="5813425" y="3621088"/>
          <p14:tracePt t="236225" x="5795963" y="3621088"/>
          <p14:tracePt t="236231" x="5773738" y="3621088"/>
          <p14:tracePt t="236252" x="5729288" y="3621088"/>
          <p14:tracePt t="236284" x="5600700" y="3621088"/>
          <p14:tracePt t="236288" x="5534025" y="3621088"/>
          <p14:tracePt t="236316" x="5349875" y="3621088"/>
          <p14:tracePt t="236318" x="5300663" y="3609975"/>
          <p14:tracePt t="236350" x="5199063" y="3598863"/>
          <p14:tracePt t="236385" x="5121275" y="3598863"/>
          <p14:tracePt t="236390" x="5094288" y="3582988"/>
          <p14:tracePt t="236419" x="5065713" y="3571875"/>
          <p14:tracePt t="236423" x="5054600" y="3571875"/>
          <p14:tracePt t="236453" x="5043488" y="3560763"/>
          <p14:tracePt t="236457" x="5014913" y="3543300"/>
          <p14:tracePt t="236486" x="4914900" y="3503613"/>
          <p14:tracePt t="236519" x="4848225" y="3448050"/>
          <p14:tracePt t="236553" x="4797425" y="3381375"/>
          <p14:tracePt t="236585" x="4737100" y="3314700"/>
          <p14:tracePt t="236591" x="4725988" y="3297238"/>
          <p14:tracePt t="236619" x="4686300" y="3275013"/>
          <p14:tracePt t="236623" x="4675188" y="3275013"/>
          <p14:tracePt t="236663" x="4646613" y="3275013"/>
          <p14:tracePt t="236687" x="4591050" y="3297238"/>
          <p14:tracePt t="236719" x="4468813" y="3392488"/>
          <p14:tracePt t="236726" x="4468813" y="3421063"/>
          <p14:tracePt t="236752" x="4468813" y="3443288"/>
          <p14:tracePt t="236786" x="4468813" y="3459163"/>
          <p14:tracePt t="236823" x="4468813" y="3470275"/>
          <p14:tracePt t="236852" x="4486275" y="3470275"/>
          <p14:tracePt t="236856" x="4530725" y="3470275"/>
          <p14:tracePt t="236886" x="4557713" y="3470275"/>
          <p14:tracePt t="236889" x="4568825" y="3470275"/>
          <p14:tracePt t="236919" x="4608513" y="3470275"/>
          <p14:tracePt t="236952" x="4646613" y="3470275"/>
          <p14:tracePt t="236986" x="4670425" y="3470275"/>
          <p14:tracePt t="237017" x="4686300" y="3465513"/>
          <p14:tracePt t="237050" x="4714875" y="3432175"/>
          <p14:tracePt t="237087" x="4752975" y="3381375"/>
          <p14:tracePt t="237120" x="4792663" y="3343275"/>
          <p14:tracePt t="237153" x="4792663" y="3319463"/>
          <p14:tracePt t="237240" x="4770438" y="3303588"/>
          <p14:tracePt t="237249" x="4759325" y="3314700"/>
          <p14:tracePt t="237257" x="4741863" y="3325813"/>
          <p14:tracePt t="237285" x="4730750" y="3409950"/>
          <p14:tracePt t="237288" x="4730750" y="3436938"/>
          <p14:tracePt t="237318" x="4786313" y="3582988"/>
          <p14:tracePt t="237351" x="4841875" y="3594100"/>
          <p14:tracePt t="237385" x="4926013" y="3571875"/>
          <p14:tracePt t="237388" x="4965700" y="3498850"/>
          <p14:tracePt t="237419" x="5026025" y="3392488"/>
          <p14:tracePt t="237451" x="5026025" y="3370263"/>
          <p14:tracePt t="237484" x="5014913" y="3370263"/>
          <p14:tracePt t="237519" x="4819650" y="3381375"/>
          <p14:tracePt t="237551" x="4486275" y="3470275"/>
          <p14:tracePt t="237555" x="4357688" y="3492500"/>
          <p14:tracePt t="237585" x="3983038" y="3554413"/>
          <p14:tracePt t="237587" x="3860800" y="3554413"/>
          <p14:tracePt t="237619" x="3230563" y="3554413"/>
          <p14:tracePt t="237651" x="2343150" y="3554413"/>
          <p14:tracePt t="237684" x="1568450" y="3554413"/>
          <p14:tracePt t="237718" x="1255713" y="3576638"/>
          <p14:tracePt t="237722" x="1227138" y="3576638"/>
          <p14:tracePt t="237751" x="1131888" y="3605213"/>
          <p14:tracePt t="237755" x="1109663" y="3605213"/>
          <p14:tracePt t="237785" x="998538" y="3616325"/>
          <p14:tracePt t="237788" x="987425" y="3616325"/>
          <p14:tracePt t="237818" x="958850" y="3616325"/>
          <p14:tracePt t="237883" x="947738" y="3616325"/>
          <p14:tracePt t="237899" x="920750" y="3616325"/>
          <p14:tracePt t="237918" x="909638" y="3616325"/>
          <p14:tracePt t="237952" x="881063" y="3616325"/>
          <p14:tracePt t="237956" x="869950" y="3616325"/>
          <p14:tracePt t="237983" x="831850" y="3616325"/>
          <p14:tracePt t="237986" x="781050" y="3605213"/>
          <p14:tracePt t="238016" x="636588" y="3605213"/>
          <p14:tracePt t="238019" x="568325" y="3605213"/>
          <p14:tracePt t="238050" x="530225" y="3605213"/>
          <p14:tracePt t="238620" x="541338" y="3609975"/>
          <p14:tracePt t="238988" x="552450" y="3609975"/>
          <p14:tracePt t="239002" x="0" y="0"/>
        </p14:tracePtLst>
        <p14:tracePtLst>
          <p14:tracePt t="242978" x="1511300" y="3030538"/>
          <p14:tracePt t="243032" x="1511300" y="3019425"/>
          <p14:tracePt t="243040" x="1517650" y="3019425"/>
          <p14:tracePt t="243053" x="1562100" y="3019425"/>
          <p14:tracePt t="243058" x="1628775" y="3019425"/>
          <p14:tracePt t="243087" x="1952625" y="3019425"/>
          <p14:tracePt t="243097" x="2041525" y="3019425"/>
          <p14:tracePt t="243118" x="2259013" y="3019425"/>
          <p14:tracePt t="243151" x="2371725" y="3019425"/>
          <p14:tracePt t="243626" x="0" y="0"/>
        </p14:tracePtLst>
        <p14:tracePtLst>
          <p14:tracePt t="246039" x="1293813" y="3738563"/>
          <p14:tracePt t="246045" x="1304925" y="3727450"/>
          <p14:tracePt t="246060" x="1316038" y="3711575"/>
          <p14:tracePt t="246087" x="1406525" y="3711575"/>
          <p14:tracePt t="246093" x="1455738" y="3711575"/>
          <p14:tracePt t="246120" x="1624013" y="3711575"/>
          <p14:tracePt t="246126" x="1668463" y="3711575"/>
          <p14:tracePt t="246153" x="1852613" y="3711575"/>
          <p14:tracePt t="246158" x="1919288" y="3711575"/>
          <p14:tracePt t="246187" x="2147888" y="3711575"/>
          <p14:tracePt t="246220" x="2270125" y="3711575"/>
          <p14:tracePt t="246622" x="0" y="0"/>
        </p14:tracePtLst>
        <p14:tracePtLst>
          <p14:tracePt t="247562" x="1373188" y="3008313"/>
          <p14:tracePt t="247601" x="1377950" y="3008313"/>
          <p14:tracePt t="247616" x="1439863" y="3008313"/>
          <p14:tracePt t="247625" x="1506538" y="3008313"/>
          <p14:tracePt t="247654" x="1735138" y="3008313"/>
          <p14:tracePt t="247658" x="1830388" y="3019425"/>
          <p14:tracePt t="247663" x="1897063" y="3019425"/>
          <p14:tracePt t="247687" x="2097088" y="3035300"/>
          <p14:tracePt t="247697" x="2170113" y="3052763"/>
          <p14:tracePt t="247721" x="2276475" y="3086100"/>
          <p14:tracePt t="247760" x="2303463" y="3086100"/>
          <p14:tracePt t="247787" x="2393950" y="3086100"/>
          <p14:tracePt t="247792" x="2420938" y="3086100"/>
          <p14:tracePt t="247821" x="2527300" y="3086100"/>
          <p14:tracePt t="247827" x="2538413" y="3086100"/>
          <p14:tracePt t="247854" x="2566988" y="3086100"/>
          <p14:tracePt t="248126" x="0" y="0"/>
        </p14:tracePtLst>
        <p14:tracePtLst>
          <p14:tracePt t="248987" x="8380413" y="4124325"/>
          <p14:tracePt t="248993" x="8351838" y="4124325"/>
          <p14:tracePt t="249002" x="8334375" y="4124325"/>
          <p14:tracePt t="249018" x="8289925" y="4173538"/>
          <p14:tracePt t="249022" x="8274050" y="4224338"/>
          <p14:tracePt t="249051" x="8223250" y="4459288"/>
          <p14:tracePt t="249055" x="8223250" y="4552950"/>
          <p14:tracePt t="249086" x="8174038" y="4832350"/>
          <p14:tracePt t="249118" x="8174038" y="5127625"/>
          <p14:tracePt t="249151" x="8174038" y="5495925"/>
          <p14:tracePt t="249185" x="8174038" y="5724525"/>
          <p14:tracePt t="249190" x="8174038" y="5775325"/>
          <p14:tracePt t="249218" x="8174038" y="5859463"/>
          <p14:tracePt t="249222" x="8174038" y="5886450"/>
          <p14:tracePt t="249251" x="8174038" y="5976938"/>
          <p14:tracePt t="249255" x="8174038" y="6021388"/>
          <p14:tracePt t="249285" x="8174038" y="6149975"/>
          <p14:tracePt t="249288" x="8174038" y="6176963"/>
          <p14:tracePt t="249319" x="8174038" y="6294438"/>
          <p14:tracePt t="249352" x="8174038" y="6305550"/>
          <p14:tracePt t="249385" x="8174038" y="6361113"/>
          <p14:tracePt t="249418" x="8174038" y="6372225"/>
          <p14:tracePt t="249423" x="8174038" y="6383338"/>
          <p14:tracePt t="249471" x="8174038" y="6378575"/>
          <p14:tracePt t="249487" x="8174038" y="6334125"/>
          <p14:tracePt t="249518" x="8174038" y="6103938"/>
          <p14:tracePt t="249551" x="8174038" y="5897563"/>
          <p14:tracePt t="249556" x="8201025" y="5848350"/>
          <p14:tracePt t="249585" x="8212138" y="5664200"/>
          <p14:tracePt t="249588" x="8212138" y="5575300"/>
          <p14:tracePt t="249618" x="8285163" y="5318125"/>
          <p14:tracePt t="249651" x="8285163" y="5027613"/>
          <p14:tracePt t="249684" x="8301038" y="4814888"/>
          <p14:tracePt t="249718" x="8351838" y="4581525"/>
          <p14:tracePt t="249722" x="8351838" y="4552950"/>
          <p14:tracePt t="249752" x="8340725" y="4424363"/>
          <p14:tracePt t="249755" x="8340725" y="4379913"/>
          <p14:tracePt t="249785" x="8312150" y="4324350"/>
          <p14:tracePt t="249788" x="8312150" y="4308475"/>
          <p14:tracePt t="249924" x="8301038" y="4297363"/>
          <p14:tracePt t="249935" x="8285163" y="4319588"/>
          <p14:tracePt t="249951" x="8285163" y="4430713"/>
          <p14:tracePt t="249955" x="8285163" y="4519613"/>
          <p14:tracePt t="249984" x="8285163" y="4827588"/>
          <p14:tracePt t="249987" x="8285163" y="4894263"/>
          <p14:tracePt t="250018" x="8285163" y="5207000"/>
          <p14:tracePt t="250052" x="8285163" y="5518150"/>
          <p14:tracePt t="250084" x="8285163" y="5748338"/>
          <p14:tracePt t="250118" x="8285163" y="5848350"/>
          <p14:tracePt t="250122" x="8285163" y="5859463"/>
          <p14:tracePt t="250151" x="8274050" y="5915025"/>
          <p14:tracePt t="250292" x="8274050" y="5892800"/>
          <p14:tracePt t="250302" x="8274050" y="5875338"/>
          <p14:tracePt t="250320" x="8274050" y="5786438"/>
          <p14:tracePt t="250353" x="8274050" y="5446713"/>
          <p14:tracePt t="250358" x="8274050" y="5356225"/>
          <p14:tracePt t="250387" x="8274050" y="4949825"/>
          <p14:tracePt t="250420" x="8274050" y="4257675"/>
          <p14:tracePt t="250427" x="8274050" y="4113213"/>
          <p14:tracePt t="250453" x="8274050" y="3827463"/>
          <p14:tracePt t="250459" x="8274050" y="3816350"/>
          <p14:tracePt t="250487" x="8274050" y="3805238"/>
          <p14:tracePt t="250549" x="8274050" y="3827463"/>
          <p14:tracePt t="250559" x="8274050" y="3871913"/>
          <p14:tracePt t="250587" x="8218488" y="4184650"/>
          <p14:tracePt t="250621" x="8196263" y="4581525"/>
          <p14:tracePt t="250630" x="8196263" y="4703763"/>
          <p14:tracePt t="250653" x="8174038" y="5038725"/>
          <p14:tracePt t="250659" x="8174038" y="5133975"/>
          <p14:tracePt t="250685" x="8156575" y="5446713"/>
          <p14:tracePt t="250718" x="8156575" y="5781675"/>
          <p14:tracePt t="250723" x="8156575" y="5815013"/>
          <p14:tracePt t="250751" x="8139113" y="5992813"/>
          <p14:tracePt t="250756" x="8139113" y="6021388"/>
          <p14:tracePt t="250785" x="8123238" y="6132513"/>
          <p14:tracePt t="250788" x="8123238" y="6161088"/>
          <p14:tracePt t="250818" x="8105775" y="6227763"/>
          <p14:tracePt t="250883" x="8078788" y="6243638"/>
          <p14:tracePt t="250891" x="8067675" y="6243638"/>
          <p14:tracePt t="250979" x="8050213" y="6221413"/>
          <p14:tracePt t="250987" x="8050213" y="6194425"/>
          <p14:tracePt t="251019" x="8050213" y="6110288"/>
          <p14:tracePt t="251051" x="8050213" y="5976938"/>
          <p14:tracePt t="251087" x="8050213" y="5748338"/>
          <p14:tracePt t="251093" x="8050213" y="5697538"/>
          <p14:tracePt t="251101" x="8050213" y="5630863"/>
          <p14:tracePt t="251120" x="8050213" y="5495925"/>
          <p14:tracePt t="251125" x="8050213" y="5429250"/>
          <p14:tracePt t="251153" x="8050213" y="5178425"/>
          <p14:tracePt t="251159" x="8050213" y="5111750"/>
          <p14:tracePt t="251164" x="8050213" y="5045075"/>
          <p14:tracePt t="251187" x="8050213" y="4921250"/>
          <p14:tracePt t="251220" x="8050213" y="4872038"/>
          <p14:tracePt t="251253" x="8050213" y="4843463"/>
          <p14:tracePt t="251442" x="0" y="0"/>
        </p14:tracePtLst>
        <p14:tracePtLst>
          <p14:tracePt t="255927" x="7794625" y="4949825"/>
          <p14:tracePt t="255933" x="7821613" y="4960938"/>
          <p14:tracePt t="255944" x="7832725" y="4972050"/>
          <p14:tracePt t="255956" x="7843838" y="4983163"/>
          <p14:tracePt t="256012" x="7861300" y="4999038"/>
          <p14:tracePt t="256021" x="7872413" y="5011738"/>
          <p14:tracePt t="256053" x="7921625" y="5022850"/>
          <p14:tracePt t="256087" x="7978775" y="5038725"/>
          <p14:tracePt t="256090" x="7989888" y="5038725"/>
          <p14:tracePt t="256117" x="8001000" y="5038725"/>
          <p14:tracePt t="256188" x="8045450" y="5038725"/>
          <p14:tracePt t="256197" x="8056563" y="5038725"/>
          <p14:tracePt t="256221" x="8101013" y="4987925"/>
          <p14:tracePt t="256253" x="8139113" y="4860925"/>
          <p14:tracePt t="256260" x="8150225" y="4849813"/>
          <p14:tracePt t="256287" x="8185150" y="4759325"/>
          <p14:tracePt t="256292" x="8185150" y="4732338"/>
          <p14:tracePt t="256300" x="8185150" y="4687888"/>
          <p14:tracePt t="256321" x="8185150" y="4659313"/>
          <p14:tracePt t="256326" x="8185150" y="4648200"/>
          <p14:tracePt t="256354" x="8185150" y="4608513"/>
          <p14:tracePt t="256359" x="8185150" y="4581525"/>
          <p14:tracePt t="256364" x="8185150" y="4570413"/>
          <p14:tracePt t="256388" x="8185150" y="4530725"/>
          <p14:tracePt t="256397" x="8178800" y="4514850"/>
          <p14:tracePt t="256420" x="8078788" y="4375150"/>
          <p14:tracePt t="256452" x="7978775" y="4302125"/>
          <p14:tracePt t="256485" x="7877175" y="4264025"/>
          <p14:tracePt t="256518" x="7839075" y="4246563"/>
          <p14:tracePt t="256523" x="7821613" y="4246563"/>
          <p14:tracePt t="256552" x="7766050" y="4257675"/>
          <p14:tracePt t="256555" x="7715250" y="4291013"/>
          <p14:tracePt t="256585" x="7670800" y="4379913"/>
          <p14:tracePt t="256589" x="7621588" y="4452938"/>
          <p14:tracePt t="256618" x="7604125" y="4637088"/>
          <p14:tracePt t="256622" x="7604125" y="4681538"/>
          <p14:tracePt t="256652" x="7604125" y="4787900"/>
          <p14:tracePt t="256655" x="7604125" y="4814888"/>
          <p14:tracePt t="256685" x="7637463" y="4872038"/>
          <p14:tracePt t="256689" x="7666038" y="4899025"/>
          <p14:tracePt t="256718" x="7693025" y="4927600"/>
          <p14:tracePt t="256722" x="7704138" y="4938713"/>
          <p14:tracePt t="256752" x="7832725" y="4987925"/>
          <p14:tracePt t="256755" x="7883525" y="5038725"/>
          <p14:tracePt t="256785" x="7950200" y="5049838"/>
          <p14:tracePt t="256789" x="7966075" y="5049838"/>
          <p14:tracePt t="256795" x="7978775" y="5049838"/>
          <p14:tracePt t="256819" x="7989888" y="5049838"/>
          <p14:tracePt t="256852" x="8027988" y="5049838"/>
          <p14:tracePt t="256856" x="8045450" y="5049838"/>
          <p14:tracePt t="256885" x="8083550" y="5049838"/>
          <p14:tracePt t="256890" x="8094663" y="5049838"/>
          <p14:tracePt t="256918" x="8134350" y="5005388"/>
          <p14:tracePt t="256952" x="8212138" y="4810125"/>
          <p14:tracePt t="256985" x="8229600" y="4619625"/>
          <p14:tracePt t="256990" x="8229600" y="4592638"/>
          <p14:tracePt t="257018" x="8229600" y="4503738"/>
          <p14:tracePt t="257022" x="8229600" y="4475163"/>
          <p14:tracePt t="257052" x="8229600" y="4435475"/>
          <p14:tracePt t="257055" x="8229600" y="4408488"/>
          <p14:tracePt t="257087" x="8089900" y="4279900"/>
          <p14:tracePt t="257119" x="7950200" y="4235450"/>
          <p14:tracePt t="257152" x="7743825" y="4217988"/>
          <p14:tracePt t="257186" x="7688263" y="4217988"/>
          <p14:tracePt t="257192" x="7677150" y="4217988"/>
          <p14:tracePt t="257218" x="7570788" y="4246563"/>
          <p14:tracePt t="257222" x="7553325" y="4257675"/>
          <p14:tracePt t="257252" x="7497763" y="4386263"/>
          <p14:tracePt t="257255" x="7497763" y="4430713"/>
          <p14:tracePt t="257287" x="7481888" y="4643438"/>
          <p14:tracePt t="257321" x="7508875" y="4854575"/>
          <p14:tracePt t="257354" x="7648575" y="4983163"/>
          <p14:tracePt t="257360" x="7677150" y="5011738"/>
          <p14:tracePt t="257387" x="7770813" y="5060950"/>
          <p14:tracePt t="257392" x="7799388" y="5078413"/>
          <p14:tracePt t="257420" x="7827963" y="5078413"/>
          <p14:tracePt t="257424" x="7854950" y="5078413"/>
          <p14:tracePt t="257453" x="7877175" y="5078413"/>
          <p14:tracePt t="257460" x="7905750" y="5078413"/>
          <p14:tracePt t="257466" x="7916863" y="5078413"/>
          <p14:tracePt t="257838" x="0" y="0"/>
        </p14:tracePtLst>
        <p14:tracePtLst>
          <p14:tracePt t="258266" x="7994650" y="5038725"/>
          <p14:tracePt t="258305" x="7994650" y="5033963"/>
          <p14:tracePt t="258313" x="7994650" y="5005388"/>
          <p14:tracePt t="258320" x="7994650" y="4987925"/>
          <p14:tracePt t="258354" x="7994650" y="4838700"/>
          <p14:tracePt t="258386" x="7994650" y="4703763"/>
          <p14:tracePt t="258393" x="7994650" y="4659313"/>
          <p14:tracePt t="258420" x="7983538" y="4537075"/>
          <p14:tracePt t="258427" x="7983538" y="4508500"/>
          <p14:tracePt t="258433" x="7983538" y="4475163"/>
          <p14:tracePt t="258451" x="7983538" y="4435475"/>
          <p14:tracePt t="258454" x="7983538" y="4424363"/>
          <p14:tracePt t="258485" x="7966075" y="4341813"/>
          <p14:tracePt t="258488" x="7966075" y="4330700"/>
          <p14:tracePt t="258575" x="7954963" y="4402138"/>
          <p14:tracePt t="258583" x="7954963" y="4446588"/>
          <p14:tracePt t="258591" x="7954963" y="4514850"/>
          <p14:tracePt t="258618" x="7954963" y="4676775"/>
          <p14:tracePt t="258652" x="7954963" y="4849813"/>
          <p14:tracePt t="258656" x="7954963" y="4865688"/>
          <p14:tracePt t="258685" x="7954963" y="4932363"/>
          <p14:tracePt t="258688" x="7954963" y="4943475"/>
          <p14:tracePt t="258718" x="7961313" y="4972050"/>
          <p14:tracePt t="258751" x="7972425" y="4983163"/>
          <p14:tracePt t="258815" x="7972425" y="4960938"/>
          <p14:tracePt t="258823" x="7972425" y="4949825"/>
          <p14:tracePt t="258851" x="7972425" y="4827588"/>
          <p14:tracePt t="258855" x="7972425" y="4787900"/>
          <p14:tracePt t="258885" x="7972425" y="4681538"/>
          <p14:tracePt t="258888" x="7972425" y="4614863"/>
          <p14:tracePt t="258919" x="7972425" y="4514850"/>
          <p14:tracePt t="258951" x="7972425" y="4464050"/>
          <p14:tracePt t="259056" x="7972425" y="4486275"/>
          <p14:tracePt t="259064" x="7972425" y="4530725"/>
          <p14:tracePt t="259088" x="7972425" y="4692650"/>
          <p14:tracePt t="259097" x="7972425" y="4721225"/>
          <p14:tracePt t="259120" x="7972425" y="4905375"/>
          <p14:tracePt t="259153" x="7972425" y="4943475"/>
          <p14:tracePt t="259264" x="7972425" y="4921250"/>
          <p14:tracePt t="259274" x="7972425" y="4910138"/>
          <p14:tracePt t="259287" x="7972425" y="4803775"/>
          <p14:tracePt t="259320" x="7972425" y="4670425"/>
          <p14:tracePt t="259353" x="7972425" y="4497388"/>
          <p14:tracePt t="259359" x="7972425" y="4470400"/>
          <p14:tracePt t="259387" x="7972425" y="4419600"/>
          <p14:tracePt t="259487" x="7972425" y="4470400"/>
          <p14:tracePt t="259495" x="7972425" y="4519613"/>
          <p14:tracePt t="259519" x="7972425" y="4721225"/>
          <p14:tracePt t="259554" x="7972425" y="4949825"/>
          <p14:tracePt t="259560" x="7972425" y="4965700"/>
          <p14:tracePt t="259569" x="7972425" y="4987925"/>
          <p14:tracePt t="259587" x="7972425" y="5016500"/>
          <p14:tracePt t="259648" x="7983538" y="5027613"/>
          <p14:tracePt t="259656" x="7983538" y="5022850"/>
          <p14:tracePt t="259689" x="7983538" y="4849813"/>
          <p14:tracePt t="259695" x="7983538" y="4799013"/>
          <p14:tracePt t="259702" x="7983538" y="4770438"/>
          <p14:tracePt t="259720" x="7983538" y="4699000"/>
          <p14:tracePt t="259753" x="7983538" y="4614863"/>
          <p14:tracePt t="259759" x="7983538" y="4586288"/>
          <p14:tracePt t="259787" x="7983538" y="4537075"/>
          <p14:tracePt t="259793" x="7983538" y="4508500"/>
          <p14:tracePt t="259820" x="7983538" y="4481513"/>
          <p14:tracePt t="259872" x="7983538" y="4470400"/>
          <p14:tracePt t="259892" x="7978775" y="4508500"/>
          <p14:tracePt t="259920" x="7961313" y="4614863"/>
          <p14:tracePt t="259925" x="7961313" y="4710113"/>
          <p14:tracePt t="259953" x="7961313" y="4832350"/>
          <p14:tracePt t="259959" x="7961313" y="4860925"/>
          <p14:tracePt t="259965" x="7961313" y="4905375"/>
          <p14:tracePt t="259986" x="7961313" y="4976813"/>
          <p14:tracePt t="260018" x="7961313" y="4987925"/>
          <p14:tracePt t="260148" x="7961313" y="4949825"/>
          <p14:tracePt t="260156" x="7961313" y="4921250"/>
          <p14:tracePt t="260187" x="7961313" y="4787900"/>
          <p14:tracePt t="260220" x="7961313" y="4597400"/>
          <p14:tracePt t="260253" x="7961313" y="4364038"/>
          <p14:tracePt t="260260" x="7961313" y="4352925"/>
          <p14:tracePt t="260287" x="7961313" y="4335463"/>
          <p14:tracePt t="260357" x="7950200" y="4335463"/>
          <p14:tracePt t="260372" x="7932738" y="4346575"/>
          <p14:tracePt t="260387" x="7888288" y="4475163"/>
          <p14:tracePt t="260419" x="7888288" y="4630738"/>
          <p14:tracePt t="260452" x="7888288" y="4781550"/>
          <p14:tracePt t="260485" x="7888288" y="4810125"/>
          <p14:tracePt t="260661" x="7872413" y="4810125"/>
          <p14:tracePt t="260676" x="7872413" y="4787900"/>
          <p14:tracePt t="260687" x="7872413" y="4776788"/>
          <p14:tracePt t="260720" x="7872413" y="4721225"/>
          <p14:tracePt t="260725" x="7872413" y="4710113"/>
          <p14:tracePt t="260733" x="7861300" y="4699000"/>
          <p14:tracePt t="260755" x="7861300" y="4670425"/>
          <p14:tracePt t="260785" x="7861300" y="4564063"/>
          <p14:tracePt t="260788" x="7861300" y="4552950"/>
          <p14:tracePt t="260819" x="7861300" y="4368800"/>
          <p14:tracePt t="260852" x="7861300" y="4302125"/>
          <p14:tracePt t="260932" x="7861300" y="4324350"/>
          <p14:tracePt t="260940" x="7843838" y="4357688"/>
          <p14:tracePt t="260952" x="7827963" y="4446588"/>
          <p14:tracePt t="260955" x="7827963" y="4497388"/>
          <p14:tracePt t="260985" x="7827963" y="4659313"/>
          <p14:tracePt t="260989" x="7827963" y="4725988"/>
          <p14:tracePt t="261018" x="7827963" y="4803775"/>
          <p14:tracePt t="261107" x="7827963" y="4781550"/>
          <p14:tracePt t="261115" x="7827963" y="4714875"/>
          <p14:tracePt t="261123" x="7827963" y="4648200"/>
          <p14:tracePt t="261151" x="7827963" y="4446588"/>
          <p14:tracePt t="261155" x="7827963" y="4419600"/>
          <p14:tracePt t="261185" x="7827963" y="4330700"/>
          <p14:tracePt t="261188" x="7827963" y="4319588"/>
          <p14:tracePt t="261266" x="7827963" y="4357688"/>
          <p14:tracePt t="261274" x="7827963" y="4368800"/>
          <p14:tracePt t="261284" x="7827963" y="4446588"/>
          <p14:tracePt t="261317" x="7827963" y="4699000"/>
          <p14:tracePt t="261354" x="7827963" y="4799013"/>
          <p14:tracePt t="261444" x="7827963" y="4776788"/>
          <p14:tracePt t="261454" x="7827963" y="4765675"/>
          <p14:tracePt t="261487" x="7827963" y="4754563"/>
          <p14:tracePt t="261554" x="0" y="0"/>
        </p14:tracePtLst>
        <p14:tracePtLst>
          <p14:tracePt t="263907" x="8167688" y="5356225"/>
          <p14:tracePt t="263913" x="8161338" y="5356225"/>
          <p14:tracePt t="263923" x="8150225" y="5356225"/>
          <p14:tracePt t="263951" x="8094663" y="5356225"/>
          <p14:tracePt t="263985" x="8034338" y="5334000"/>
          <p14:tracePt t="264018" x="7794625" y="5267325"/>
          <p14:tracePt t="264023" x="7766050" y="5267325"/>
          <p14:tracePt t="264051" x="7626350" y="5267325"/>
          <p14:tracePt t="264054" x="7575550" y="5267325"/>
          <p14:tracePt t="264085" x="7391400" y="5267325"/>
          <p14:tracePt t="264088" x="7324725" y="5267325"/>
          <p14:tracePt t="264118" x="7058025" y="5267325"/>
          <p14:tracePt t="264151" x="6900863" y="5251450"/>
          <p14:tracePt t="264185" x="6800850" y="5222875"/>
          <p14:tracePt t="264218" x="6723063" y="5222875"/>
          <p14:tracePt t="264223" x="6694488" y="5222875"/>
          <p14:tracePt t="264251" x="6638925" y="5222875"/>
          <p14:tracePt t="264255" x="6616700" y="5222875"/>
          <p14:tracePt t="264285" x="6543675" y="5222875"/>
          <p14:tracePt t="264288" x="6532563" y="5222875"/>
          <p14:tracePt t="264318" x="6450013" y="5222875"/>
          <p14:tracePt t="264351" x="6410325" y="5222875"/>
          <p14:tracePt t="264384" x="6299200" y="5222875"/>
          <p14:tracePt t="264419" x="6203950" y="5222875"/>
          <p14:tracePt t="264423" x="6192838" y="5229225"/>
          <p14:tracePt t="264451" x="6137275" y="5245100"/>
          <p14:tracePt t="264485" x="6053138" y="5289550"/>
          <p14:tracePt t="264488" x="6042025" y="5300663"/>
          <p14:tracePt t="264519" x="6002338" y="5340350"/>
          <p14:tracePt t="264551" x="5953125" y="5391150"/>
          <p14:tracePt t="264584" x="5935663" y="5535613"/>
          <p14:tracePt t="264618" x="5935663" y="5653088"/>
          <p14:tracePt t="264623" x="5935663" y="5664200"/>
          <p14:tracePt t="264651" x="5935663" y="5719763"/>
          <p14:tracePt t="264655" x="5942013" y="5730875"/>
          <p14:tracePt t="264685" x="5986463" y="5797550"/>
          <p14:tracePt t="264688" x="5997575" y="5815013"/>
          <p14:tracePt t="264718" x="6053138" y="5864225"/>
          <p14:tracePt t="264751" x="6130925" y="5919788"/>
          <p14:tracePt t="264785" x="6186488" y="5970588"/>
          <p14:tracePt t="264819" x="6281738" y="6054725"/>
          <p14:tracePt t="264851" x="6326188" y="6054725"/>
          <p14:tracePt t="264855" x="6365875" y="6054725"/>
          <p14:tracePt t="264885" x="6477000" y="6088063"/>
          <p14:tracePt t="264889" x="6505575" y="6088063"/>
          <p14:tracePt t="264918" x="6616700" y="6103938"/>
          <p14:tracePt t="264951" x="6716713" y="6132513"/>
          <p14:tracePt t="264985" x="6873875" y="6165850"/>
          <p14:tracePt t="264990" x="6918325" y="6176963"/>
          <p14:tracePt t="265018" x="7035800" y="6176963"/>
          <p14:tracePt t="265022" x="7051675" y="6176963"/>
          <p14:tracePt t="265051" x="7102475" y="6176963"/>
          <p14:tracePt t="265055" x="7113588" y="6176963"/>
          <p14:tracePt t="265085" x="7202488" y="6194425"/>
          <p14:tracePt t="265089" x="7242175" y="6194425"/>
          <p14:tracePt t="265118" x="7375525" y="6194425"/>
          <p14:tracePt t="265151" x="7459663" y="6194425"/>
          <p14:tracePt t="265187" x="7581900" y="6183313"/>
          <p14:tracePt t="265193" x="7610475" y="6183313"/>
          <p14:tracePt t="265200" x="7637463" y="6183313"/>
          <p14:tracePt t="265218" x="7715250" y="6165850"/>
          <p14:tracePt t="265222" x="7766050" y="6149975"/>
          <p14:tracePt t="265252" x="7866063" y="6103938"/>
          <p14:tracePt t="265255" x="7883525" y="6088063"/>
          <p14:tracePt t="265286" x="8005763" y="5965825"/>
          <p14:tracePt t="265319" x="8045450" y="5853113"/>
          <p14:tracePt t="265351" x="8045450" y="5719763"/>
          <p14:tracePt t="265386" x="8045450" y="5580063"/>
          <p14:tracePt t="265390" x="8045450" y="5568950"/>
          <p14:tracePt t="265418" x="8045450" y="5462588"/>
          <p14:tracePt t="265422" x="8045450" y="5451475"/>
          <p14:tracePt t="265452" x="8012113" y="5413375"/>
          <p14:tracePt t="265455" x="7966075" y="5384800"/>
          <p14:tracePt t="265485" x="7821613" y="5300663"/>
          <p14:tracePt t="265488" x="7748588" y="5284788"/>
          <p14:tracePt t="265519" x="7497763" y="5160963"/>
          <p14:tracePt t="265552" x="7324725" y="5127625"/>
          <p14:tracePt t="265585" x="7180263" y="5045075"/>
          <p14:tracePt t="265618" x="7118350" y="5045075"/>
          <p14:tracePt t="265623" x="7091363" y="5045075"/>
          <p14:tracePt t="265652" x="7018338" y="5045075"/>
          <p14:tracePt t="265655" x="6989763" y="5045075"/>
          <p14:tracePt t="265663" x="6945313" y="5045075"/>
          <p14:tracePt t="265685" x="6867525" y="5056188"/>
          <p14:tracePt t="265688" x="6818313" y="5067300"/>
          <p14:tracePt t="265719" x="6683375" y="5133975"/>
          <p14:tracePt t="265752" x="6616700" y="5145088"/>
          <p14:tracePt t="265785" x="6510338" y="5207000"/>
          <p14:tracePt t="265818" x="6354763" y="5256213"/>
          <p14:tracePt t="265823" x="6326188" y="5267325"/>
          <p14:tracePt t="265852" x="6232525" y="5329238"/>
          <p14:tracePt t="265885" x="6203950" y="5418138"/>
          <p14:tracePt t="265888" x="6186488" y="5468938"/>
          <p14:tracePt t="265919" x="6170613" y="5641975"/>
          <p14:tracePt t="265952" x="6170613" y="5848350"/>
          <p14:tracePt t="265985" x="6215063" y="6043613"/>
          <p14:tracePt t="265988" x="6248400" y="6088063"/>
          <p14:tracePt t="266019" x="6381750" y="6272213"/>
          <p14:tracePt t="266052" x="6550025" y="6438900"/>
          <p14:tracePt t="266087" x="6656388" y="6483350"/>
          <p14:tracePt t="266093" x="6683375" y="6500813"/>
          <p14:tracePt t="266121" x="6805613" y="6534150"/>
          <p14:tracePt t="266126" x="6878638" y="6551613"/>
          <p14:tracePt t="266134" x="6929438" y="6584950"/>
          <p14:tracePt t="266152" x="7051675" y="6618288"/>
          <p14:tracePt t="266155" x="7096125" y="6634163"/>
          <p14:tracePt t="266185" x="7202488" y="6634163"/>
          <p14:tracePt t="266189" x="7231063" y="6634163"/>
          <p14:tracePt t="266218" x="7297738" y="6634163"/>
          <p14:tracePt t="266252" x="7470775" y="6634163"/>
          <p14:tracePt t="266284" x="7621588" y="6634163"/>
          <p14:tracePt t="266318" x="7721600" y="6596063"/>
          <p14:tracePt t="266322" x="7770813" y="6545263"/>
          <p14:tracePt t="266351" x="7850188" y="6438900"/>
          <p14:tracePt t="266354" x="7877175" y="6405563"/>
          <p14:tracePt t="266387" x="7943850" y="6283325"/>
          <p14:tracePt t="266420" x="7978775" y="6070600"/>
          <p14:tracePt t="266427" x="7978775" y="6026150"/>
          <p14:tracePt t="266454" x="7978775" y="5881688"/>
          <p14:tracePt t="266459" x="7978775" y="5853113"/>
          <p14:tracePt t="266487" x="7877175" y="5680075"/>
          <p14:tracePt t="266492" x="7843838" y="5630863"/>
          <p14:tracePt t="266520" x="7732713" y="5529263"/>
          <p14:tracePt t="266527" x="7693025" y="5457825"/>
          <p14:tracePt t="266533" x="7681913" y="5446713"/>
          <p14:tracePt t="266552" x="7643813" y="5418138"/>
          <p14:tracePt t="266555" x="7599363" y="5407025"/>
          <p14:tracePt t="266585" x="7526338" y="5373688"/>
          <p14:tracePt t="266588" x="7497763" y="5362575"/>
          <p14:tracePt t="266618" x="7380288" y="5322888"/>
          <p14:tracePt t="266651" x="7158038" y="5218113"/>
          <p14:tracePt t="266685" x="6967538" y="5172075"/>
          <p14:tracePt t="266718" x="6911975" y="5172075"/>
          <p14:tracePt t="266723" x="6889750" y="5172075"/>
          <p14:tracePt t="266751" x="6834188" y="5172075"/>
          <p14:tracePt t="266754" x="6823075" y="5172075"/>
          <p14:tracePt t="266785" x="6723063" y="5178425"/>
          <p14:tracePt t="266788" x="6705600" y="5211763"/>
          <p14:tracePt t="266818" x="6650038" y="5233988"/>
          <p14:tracePt t="266851" x="6561138" y="5340350"/>
          <p14:tracePt t="266885" x="6521450" y="5407025"/>
          <p14:tracePt t="266918" x="6472238" y="5564188"/>
          <p14:tracePt t="266923" x="6472238" y="5575300"/>
          <p14:tracePt t="266951" x="6454775" y="5646738"/>
          <p14:tracePt t="266955" x="6454775" y="5657850"/>
          <p14:tracePt t="266987" x="6454775" y="5770563"/>
          <p14:tracePt t="267022" x="6454775" y="5903913"/>
          <p14:tracePt t="267028" x="6488113" y="5999163"/>
          <p14:tracePt t="267053" x="6565900" y="6103938"/>
          <p14:tracePt t="267059" x="6616700" y="6138863"/>
          <p14:tracePt t="267085" x="6711950" y="6216650"/>
          <p14:tracePt t="267119" x="6907213" y="6265863"/>
          <p14:tracePt t="267123" x="6934200" y="6265863"/>
          <p14:tracePt t="267151" x="7135813" y="6299200"/>
          <p14:tracePt t="267155" x="7185025" y="6316663"/>
          <p14:tracePt t="267185" x="7391400" y="6350000"/>
          <p14:tracePt t="267188" x="7486650" y="6372225"/>
          <p14:tracePt t="267220" x="7704138" y="6372225"/>
          <p14:tracePt t="267251" x="7821613" y="6372225"/>
          <p14:tracePt t="267286" x="7950200" y="6372225"/>
          <p14:tracePt t="267294" x="7978775" y="6372225"/>
          <p14:tracePt t="267320" x="8050213" y="6350000"/>
          <p14:tracePt t="267325" x="8078788" y="6334125"/>
          <p14:tracePt t="267353" x="8139113" y="6249988"/>
          <p14:tracePt t="267358" x="8156575" y="6199188"/>
          <p14:tracePt t="267387" x="8156575" y="5988050"/>
          <p14:tracePt t="267395" x="8156575" y="5959475"/>
          <p14:tracePt t="267420" x="8145463" y="5830888"/>
          <p14:tracePt t="267426" x="8128000" y="5786438"/>
          <p14:tracePt t="267453" x="8083550" y="5664200"/>
          <p14:tracePt t="267459" x="8083550" y="5619750"/>
          <p14:tracePt t="267485" x="7983538" y="5518150"/>
          <p14:tracePt t="267519" x="7777163" y="5329238"/>
          <p14:tracePt t="267551" x="7586663" y="5211763"/>
          <p14:tracePt t="267555" x="7553325" y="5195888"/>
          <p14:tracePt t="267585" x="7470775" y="5195888"/>
          <p14:tracePt t="267589" x="7459663" y="5195888"/>
          <p14:tracePt t="267618" x="7358063" y="5195888"/>
          <p14:tracePt t="267651" x="7208838" y="5195888"/>
          <p14:tracePt t="267685" x="7124700" y="5218113"/>
          <p14:tracePt t="267692" x="7096125" y="5251450"/>
          <p14:tracePt t="267718" x="7024688" y="5273675"/>
          <p14:tracePt t="267722" x="7013575" y="5289550"/>
          <p14:tracePt t="267751" x="6962775" y="5311775"/>
          <p14:tracePt t="267755" x="6945313" y="5311775"/>
          <p14:tracePt t="267785" x="6889750" y="5345113"/>
          <p14:tracePt t="267818" x="6845300" y="5356225"/>
          <p14:tracePt t="267851" x="6789738" y="5413375"/>
          <p14:tracePt t="267888" x="6745288" y="5457825"/>
          <p14:tracePt t="267920" x="6705600" y="5495925"/>
          <p14:tracePt t="267926" x="6689725" y="5529263"/>
          <p14:tracePt t="267953" x="6689725" y="5597525"/>
          <p14:tracePt t="267958" x="6689725" y="5657850"/>
          <p14:tracePt t="267965" x="6689725" y="5686425"/>
          <p14:tracePt t="267988" x="6716713" y="5775325"/>
          <p14:tracePt t="268020" x="6794500" y="5915025"/>
          <p14:tracePt t="268028" x="6845300" y="5948363"/>
          <p14:tracePt t="268053" x="6900863" y="5988050"/>
          <p14:tracePt t="268059" x="6945313" y="6021388"/>
          <p14:tracePt t="268087" x="7051675" y="6081713"/>
          <p14:tracePt t="268092" x="7102475" y="6099175"/>
          <p14:tracePt t="268120" x="7242175" y="6216650"/>
          <p14:tracePt t="268125" x="7269163" y="6232525"/>
          <p14:tracePt t="268153" x="7358063" y="6261100"/>
          <p14:tracePt t="268160" x="7369175" y="6261100"/>
          <p14:tracePt t="268166" x="7397750" y="6276975"/>
          <p14:tracePt t="268187" x="7508875" y="6305550"/>
          <p14:tracePt t="268220" x="7693025" y="6367463"/>
          <p14:tracePt t="268228" x="7704138" y="6367463"/>
          <p14:tracePt t="268254" x="7743825" y="6383338"/>
          <p14:tracePt t="268288" x="7754938" y="6383338"/>
          <p14:tracePt t="268320" x="7783513" y="6383338"/>
          <p14:tracePt t="268326" x="7794625" y="6383338"/>
          <p14:tracePt t="268353" x="7810500" y="6394450"/>
          <p14:tracePt t="268387" x="7821613" y="6394450"/>
          <p14:tracePt t="268420" x="7905750" y="6434138"/>
          <p14:tracePt t="268453" x="7954963" y="6450013"/>
          <p14:tracePt t="268460" x="7966075" y="6450013"/>
          <p14:tracePt t="268487" x="7978775" y="6450013"/>
          <p14:tracePt t="268524" x="8005763" y="6450013"/>
          <p14:tracePt t="268553" x="8078788" y="6461125"/>
          <p14:tracePt t="268587" x="8101013" y="6461125"/>
          <p14:tracePt t="268621" x="8116888" y="6461125"/>
          <p14:tracePt t="268655" x="8139113" y="6461125"/>
          <p14:tracePt t="268687" x="8196263" y="6461125"/>
          <p14:tracePt t="268692" x="8212138" y="6461125"/>
          <p14:tracePt t="268718" x="8262938" y="6461125"/>
          <p14:tracePt t="268752" x="8312150" y="6461125"/>
          <p14:tracePt t="268784" x="8369300" y="6461125"/>
          <p14:tracePt t="268818" x="8391525" y="6461125"/>
          <p14:tracePt t="268851" x="8429625" y="6461125"/>
          <p14:tracePt t="268884" x="8496300" y="6461125"/>
          <p14:tracePt t="268918" x="8551863" y="6461125"/>
          <p14:tracePt t="268923" x="8597900" y="6461125"/>
          <p14:tracePt t="268951" x="8653463" y="6461125"/>
          <p14:tracePt t="268955" x="8675688" y="6461125"/>
          <p14:tracePt t="268987" x="8786813" y="6438900"/>
          <p14:tracePt t="268993" x="8797925" y="6438900"/>
          <p14:tracePt t="269018" x="8864600" y="6423025"/>
          <p14:tracePt t="269022" x="8875713" y="6423025"/>
          <p14:tracePt t="269052" x="8893175" y="6423025"/>
          <p14:tracePt t="269085" x="8904288" y="6411913"/>
          <p14:tracePt t="269087" x="8931275" y="6394450"/>
          <p14:tracePt t="269118" x="8942388" y="6394450"/>
          <p14:tracePt t="269199" x="8959850" y="6383338"/>
          <p14:tracePt t="269246" x="8959850" y="6356350"/>
          <p14:tracePt t="269255" x="8959850" y="6345238"/>
          <p14:tracePt t="269285" x="8959850" y="6276975"/>
          <p14:tracePt t="269288" x="8959850" y="6249988"/>
          <p14:tracePt t="269318" x="8959850" y="6165850"/>
          <p14:tracePt t="269351" x="8897938" y="6043613"/>
          <p14:tracePt t="269384" x="8647113" y="5886450"/>
          <p14:tracePt t="269418" x="8329613" y="5713413"/>
          <p14:tracePt t="269423" x="8234363" y="5697538"/>
          <p14:tracePt t="269451" x="8027988" y="5664200"/>
          <p14:tracePt t="269454" x="8001000" y="5646738"/>
          <p14:tracePt t="269485" x="7777163" y="5646738"/>
          <p14:tracePt t="269488" x="7704138" y="5591175"/>
          <p14:tracePt t="269518" x="7531100" y="5564188"/>
          <p14:tracePt t="269551" x="7319963" y="5564188"/>
          <p14:tracePt t="269585" x="7219950" y="5564188"/>
          <p14:tracePt t="269618" x="7118350" y="5591175"/>
          <p14:tracePt t="269623" x="7107238" y="5619750"/>
          <p14:tracePt t="269651" x="6996113" y="5664200"/>
          <p14:tracePt t="269655" x="6962775" y="5680075"/>
          <p14:tracePt t="269685" x="6889750" y="5741988"/>
          <p14:tracePt t="269688" x="6878638" y="5741988"/>
          <p14:tracePt t="269718" x="6867525" y="5753100"/>
          <p14:tracePt t="269775" x="6851650" y="5781675"/>
          <p14:tracePt t="269785" x="6851650" y="5792788"/>
          <p14:tracePt t="269819" x="6840538" y="5892800"/>
          <p14:tracePt t="269823" x="6840538" y="5919788"/>
          <p14:tracePt t="269851" x="6840538" y="5988050"/>
          <p14:tracePt t="269855" x="6840538" y="6003925"/>
          <p14:tracePt t="269885" x="6840538" y="6054725"/>
          <p14:tracePt t="269888" x="6840538" y="6065838"/>
          <p14:tracePt t="269920" x="6845300" y="6081713"/>
          <p14:tracePt t="269951" x="6907213" y="6194425"/>
          <p14:tracePt t="269984" x="6978650" y="6283325"/>
          <p14:tracePt t="270018" x="7062788" y="6338888"/>
          <p14:tracePt t="270022" x="7073900" y="6338888"/>
          <p14:tracePt t="270051" x="7129463" y="6350000"/>
          <p14:tracePt t="270055" x="7162800" y="6367463"/>
          <p14:tracePt t="270085" x="7202488" y="6405563"/>
          <p14:tracePt t="270119" x="7242175" y="6423025"/>
          <p14:tracePt t="270175" x="7253288" y="6434138"/>
          <p14:tracePt t="270193" x="7280275" y="6434138"/>
          <p14:tracePt t="270218" x="7308850" y="6434138"/>
          <p14:tracePt t="270251" x="7346950" y="6456363"/>
          <p14:tracePt t="270336" x="7358063" y="6456363"/>
          <p14:tracePt t="270352" x="7369175" y="6456363"/>
          <p14:tracePt t="270361" x="7380288" y="6472238"/>
          <p14:tracePt t="270369" x="7408863" y="6483350"/>
          <p14:tracePt t="270387" x="7437438" y="6496050"/>
          <p14:tracePt t="270421" x="7448550" y="6496050"/>
          <p14:tracePt t="270672" x="7464425" y="6496050"/>
          <p14:tracePt t="270680" x="7493000" y="6511925"/>
          <p14:tracePt t="270687" x="7559675" y="6529388"/>
          <p14:tracePt t="270720" x="7637463" y="6529388"/>
          <p14:tracePt t="270726" x="7688263" y="6529388"/>
          <p14:tracePt t="270753" x="7888288" y="6529388"/>
          <p14:tracePt t="270761" x="7978775" y="6545263"/>
          <p14:tracePt t="270785" x="8201025" y="6545263"/>
          <p14:tracePt t="270818" x="8285163" y="6545263"/>
          <p14:tracePt t="270863" x="8334375" y="6545263"/>
          <p14:tracePt t="270885" x="8374063" y="6523038"/>
          <p14:tracePt t="270888" x="8391525" y="6511925"/>
          <p14:tracePt t="270918" x="8469313" y="6445250"/>
          <p14:tracePt t="270951" x="8513763" y="6345238"/>
          <p14:tracePt t="270986" x="8540750" y="6243638"/>
          <p14:tracePt t="271018" x="8586788" y="6161088"/>
          <p14:tracePt t="271021" x="8586788" y="6115050"/>
          <p14:tracePt t="271051" x="8613775" y="6059488"/>
          <p14:tracePt t="271055" x="8631238" y="6015038"/>
          <p14:tracePt t="271084" x="8631238" y="5908675"/>
          <p14:tracePt t="271087" x="8631238" y="5892800"/>
          <p14:tracePt t="271118" x="8485188" y="5730875"/>
          <p14:tracePt t="271151" x="8167688" y="5635625"/>
          <p14:tracePt t="271184" x="8050213" y="5619750"/>
          <p14:tracePt t="271218" x="7994650" y="5591175"/>
          <p14:tracePt t="271222" x="7983538" y="5580063"/>
          <p14:tracePt t="271251" x="7877175" y="5535613"/>
          <p14:tracePt t="271255" x="7827963" y="5518150"/>
          <p14:tracePt t="271285" x="7643813" y="5502275"/>
          <p14:tracePt t="271288" x="7575550" y="5502275"/>
          <p14:tracePt t="271318" x="7308850" y="5502275"/>
          <p14:tracePt t="271351" x="7113588" y="5502275"/>
          <p14:tracePt t="271384" x="7007225" y="5502275"/>
          <p14:tracePt t="271418" x="6956425" y="5507038"/>
          <p14:tracePt t="271422" x="6929438" y="5524500"/>
          <p14:tracePt t="271452" x="6851650" y="5586413"/>
          <p14:tracePt t="271454" x="6840538" y="5597525"/>
          <p14:tracePt t="271485" x="6829425" y="5608638"/>
          <p14:tracePt t="271488" x="6811963" y="5635625"/>
          <p14:tracePt t="271518" x="6745288" y="5702300"/>
          <p14:tracePt t="271551" x="6727825" y="5713413"/>
          <p14:tracePt t="272030" x="0" y="0"/>
        </p14:tracePtLst>
        <p14:tracePtLst>
          <p14:tracePt t="283530" x="6818313" y="5819775"/>
          <p14:tracePt t="283553" x="6818313" y="5826125"/>
          <p14:tracePt t="283569" x="6818313" y="5870575"/>
          <p14:tracePt t="283587" x="6818313" y="5908675"/>
          <p14:tracePt t="283621" x="6818313" y="5976938"/>
          <p14:tracePt t="283626" x="6829425" y="5988050"/>
          <p14:tracePt t="283653" x="6829425" y="5999163"/>
          <p14:tracePt t="283685" x="6829425" y="6015038"/>
          <p14:tracePt t="283718" x="6829425" y="6037263"/>
          <p14:tracePt t="283751" x="6840538" y="6092825"/>
          <p14:tracePt t="283784" x="6840538" y="6110288"/>
          <p14:tracePt t="283871" x="6840538" y="6121400"/>
          <p14:tracePt t="283879" x="6840538" y="6132513"/>
          <p14:tracePt t="283887" x="6856413" y="6149975"/>
          <p14:tracePt t="283967" x="6867525" y="6188075"/>
          <p14:tracePt t="283975" x="6867525" y="6205538"/>
          <p14:tracePt t="283984" x="6896100" y="6216650"/>
          <p14:tracePt t="284018" x="6923088" y="6227763"/>
          <p14:tracePt t="284051" x="6945313" y="6272213"/>
          <p14:tracePt t="284055" x="6945313" y="6283325"/>
          <p14:tracePt t="284086" x="6985000" y="6305550"/>
          <p14:tracePt t="284089" x="7000875" y="6323013"/>
          <p14:tracePt t="284119" x="7051675" y="6361113"/>
          <p14:tracePt t="284151" x="7080250" y="6361113"/>
          <p14:tracePt t="284185" x="7102475" y="6361113"/>
          <p14:tracePt t="284190" x="7118350" y="6372225"/>
          <p14:tracePt t="284218" x="7185025" y="6372225"/>
          <p14:tracePt t="284222" x="7213600" y="6372225"/>
          <p14:tracePt t="284251" x="7235825" y="6372225"/>
          <p14:tracePt t="284286" x="7264400" y="6372225"/>
          <p14:tracePt t="284318" x="7313613" y="6372225"/>
          <p14:tracePt t="284352" x="7369175" y="6345238"/>
          <p14:tracePt t="284385" x="7408863" y="6288088"/>
          <p14:tracePt t="284418" x="7464425" y="6205538"/>
          <p14:tracePt t="284451" x="7475538" y="6154738"/>
          <p14:tracePt t="284455" x="7475538" y="6143625"/>
          <p14:tracePt t="284484" x="7475538" y="6070600"/>
          <p14:tracePt t="284488" x="7475538" y="6059488"/>
          <p14:tracePt t="284520" x="7475538" y="6032500"/>
          <p14:tracePt t="284553" x="7475538" y="5970588"/>
          <p14:tracePt t="284560" x="7475538" y="5959475"/>
          <p14:tracePt t="284587" x="7475538" y="5932488"/>
          <p14:tracePt t="284592" x="7475538" y="5919788"/>
          <p14:tracePt t="284624" x="7475538" y="5875338"/>
          <p14:tracePt t="284653" x="7475538" y="5826125"/>
          <p14:tracePt t="284659" x="7475538" y="5808663"/>
          <p14:tracePt t="284665" x="7475538" y="5797550"/>
          <p14:tracePt t="284687" x="7475538" y="5713413"/>
          <p14:tracePt t="284720" x="7475538" y="5641975"/>
          <p14:tracePt t="284800" x="7486650" y="5630863"/>
          <p14:tracePt t="284816" x="7504113" y="5630863"/>
          <p14:tracePt t="284834" x="7542213" y="5630863"/>
          <p14:tracePt t="284854" x="7643813" y="5630863"/>
          <p14:tracePt t="284859" x="7654925" y="5630863"/>
          <p14:tracePt t="284887" x="7799388" y="5630863"/>
          <p14:tracePt t="284920" x="7816850" y="5630863"/>
          <p14:tracePt t="285040" x="7827963" y="5602288"/>
          <p14:tracePt t="285048" x="7861300" y="5586413"/>
          <p14:tracePt t="285056" x="7861300" y="5575300"/>
          <p14:tracePt t="285087" x="7872413" y="5491163"/>
          <p14:tracePt t="285120" x="7905750" y="5362575"/>
          <p14:tracePt t="285155" x="7905750" y="5334000"/>
          <p14:tracePt t="285268" x="7905750" y="5322888"/>
          <p14:tracePt t="285301" x="7894638" y="5311775"/>
          <p14:tracePt t="285332" x="7872413" y="5311775"/>
          <p14:tracePt t="285340" x="7854950" y="5295900"/>
          <p14:tracePt t="285396" x="7843838" y="5284788"/>
          <p14:tracePt t="285508" x="7883525" y="5284788"/>
          <p14:tracePt t="285516" x="7894638" y="5284788"/>
          <p14:tracePt t="285525" x="7905750" y="5284788"/>
          <p14:tracePt t="285553" x="7961313" y="5318125"/>
          <p14:tracePt t="285684" x="7932738" y="5351463"/>
          <p14:tracePt t="285693" x="7921625" y="5362575"/>
          <p14:tracePt t="285718" x="7910513" y="5362575"/>
          <p14:tracePt t="285860" x="7894638" y="5373688"/>
          <p14:tracePt t="285892" x="7894638" y="5391150"/>
          <p14:tracePt t="285903" x="7894638" y="5402263"/>
          <p14:tracePt t="285921" x="7854950" y="5429250"/>
          <p14:tracePt t="285924" x="7843838" y="5440363"/>
          <p14:tracePt t="285951" x="7832725" y="5451475"/>
          <p14:tracePt t="285955" x="7816850" y="5462588"/>
          <p14:tracePt t="285985" x="7794625" y="5491163"/>
          <p14:tracePt t="286020" x="7748588" y="5529263"/>
          <p14:tracePt t="286051" x="7748588" y="5675313"/>
          <p14:tracePt t="286084" x="7759700" y="5792788"/>
          <p14:tracePt t="286118" x="7759700" y="5842000"/>
          <p14:tracePt t="286195" x="7754938" y="5853113"/>
          <p14:tracePt t="286211" x="7743825" y="5853113"/>
          <p14:tracePt t="286218" x="7715250" y="5853113"/>
          <p14:tracePt t="286251" x="7553325" y="5808663"/>
          <p14:tracePt t="286285" x="7391400" y="5741988"/>
          <p14:tracePt t="286318" x="7302500" y="5686425"/>
          <p14:tracePt t="286323" x="7291388" y="5675313"/>
          <p14:tracePt t="286351" x="7280275" y="5664200"/>
          <p14:tracePt t="286355" x="7280275" y="5646738"/>
          <p14:tracePt t="286385" x="7280275" y="5624513"/>
          <p14:tracePt t="286388" x="7280275" y="5608638"/>
          <p14:tracePt t="286418" x="7280275" y="5586413"/>
          <p14:tracePt t="286451" x="7302500" y="5580063"/>
          <p14:tracePt t="286485" x="7397750" y="5608638"/>
          <p14:tracePt t="286491" x="7448550" y="5641975"/>
          <p14:tracePt t="286518" x="7475538" y="5641975"/>
          <p14:tracePt t="286522" x="7486650" y="5641975"/>
          <p14:tracePt t="286552" x="7497763" y="5653088"/>
          <p14:tracePt t="286586" x="7515225" y="5668963"/>
          <p14:tracePt t="286691" x="7526338" y="5668963"/>
          <p14:tracePt t="286707" x="7537450" y="5668963"/>
          <p14:tracePt t="286723" x="7581900" y="5657850"/>
          <p14:tracePt t="286751" x="7621588" y="5657850"/>
          <p14:tracePt t="286755" x="7632700" y="5657850"/>
          <p14:tracePt t="286785" x="7659688" y="5657850"/>
          <p14:tracePt t="286787" x="7670800" y="5657850"/>
          <p14:tracePt t="286883" x="7699375" y="5641975"/>
          <p14:tracePt t="286893" x="7693025" y="5630863"/>
          <p14:tracePt t="286920" x="7621588" y="5546725"/>
          <p14:tracePt t="286926" x="7586663" y="5513388"/>
          <p14:tracePt t="286953" x="7515225" y="5457825"/>
          <p14:tracePt t="286960" x="7504113" y="5457825"/>
          <p14:tracePt t="286966" x="7493000" y="5440363"/>
          <p14:tracePt t="286996" x="7493000" y="5429250"/>
          <p14:tracePt t="287021" x="7493000" y="5418138"/>
          <p14:tracePt t="287053" x="7515225" y="5362575"/>
          <p14:tracePt t="287087" x="7575550" y="5300663"/>
          <p14:tracePt t="287092" x="7586663" y="5284788"/>
          <p14:tracePt t="287120" x="7666038" y="5195888"/>
          <p14:tracePt t="287125" x="7681913" y="5183188"/>
          <p14:tracePt t="287220" x="7721600" y="5183188"/>
          <p14:tracePt t="287228" x="7770813" y="5207000"/>
          <p14:tracePt t="287254" x="7843838" y="5262563"/>
          <p14:tracePt t="287262" x="7877175" y="5311775"/>
          <p14:tracePt t="287287" x="7888288" y="5329238"/>
          <p14:tracePt t="287380" x="7899400" y="5329238"/>
          <p14:tracePt t="287396" x="7916863" y="5329238"/>
          <p14:tracePt t="287420" x="7966075" y="5340350"/>
          <p14:tracePt t="287456" x="8012113" y="5356225"/>
          <p14:tracePt t="287487" x="8023225" y="5367338"/>
          <p14:tracePt t="287492" x="8034338" y="5367338"/>
          <p14:tracePt t="287520" x="8050213" y="5380038"/>
          <p14:tracePt t="287526" x="8061325" y="5391150"/>
          <p14:tracePt t="287572" x="8061325" y="5407025"/>
          <p14:tracePt t="287606" x="8061325" y="5418138"/>
          <p14:tracePt t="287620" x="8056563" y="5429250"/>
          <p14:tracePt t="287655" x="8023225" y="5484813"/>
          <p14:tracePt t="287687" x="7978775" y="5568950"/>
          <p14:tracePt t="287692" x="7978775" y="5580063"/>
          <p14:tracePt t="287720" x="7978775" y="5635625"/>
          <p14:tracePt t="287756" x="7978775" y="5646738"/>
          <p14:tracePt t="287812" x="7966075" y="5657850"/>
          <p14:tracePt t="287844" x="7954963" y="5657850"/>
          <p14:tracePt t="287860" x="7927975" y="5657850"/>
          <p14:tracePt t="287887" x="7854950" y="5624513"/>
          <p14:tracePt t="287892" x="7805738" y="5591175"/>
          <p14:tracePt t="287918" x="7693025" y="5507038"/>
          <p14:tracePt t="287922" x="7666038" y="5495925"/>
          <p14:tracePt t="287951" x="7654925" y="5484813"/>
          <p14:tracePt t="287954" x="7643813" y="5484813"/>
          <p14:tracePt t="287986" x="7626350" y="5484813"/>
          <p14:tracePt t="288019" x="7526338" y="5484813"/>
          <p14:tracePt t="288052" x="7475538" y="5484813"/>
          <p14:tracePt t="288084" x="7437438" y="5484813"/>
          <p14:tracePt t="288118" x="7346950" y="5524500"/>
          <p14:tracePt t="288122" x="7335838" y="5524500"/>
          <p14:tracePt t="288151" x="7269163" y="5546725"/>
          <p14:tracePt t="288184" x="7242175" y="5575300"/>
          <p14:tracePt t="288248" x="7231063" y="5586413"/>
          <p14:tracePt t="288255" x="7231063" y="5602288"/>
          <p14:tracePt t="288285" x="7235825" y="5719763"/>
          <p14:tracePt t="288288" x="7269163" y="5770563"/>
          <p14:tracePt t="288318" x="7335838" y="5915025"/>
          <p14:tracePt t="288351" x="7335838" y="5937250"/>
          <p14:tracePt t="288408" x="7335838" y="5954713"/>
          <p14:tracePt t="288420" x="7297738" y="5965825"/>
          <p14:tracePt t="288425" x="7253288" y="5965825"/>
          <p14:tracePt t="288453" x="7091363" y="5965825"/>
          <p14:tracePt t="288459" x="7040563" y="5965825"/>
          <p14:tracePt t="288487" x="6878638" y="5926138"/>
          <p14:tracePt t="288521" x="6805613" y="5853113"/>
          <p14:tracePt t="288553" x="6805613" y="5781675"/>
          <p14:tracePt t="288559" x="6805613" y="5770563"/>
          <p14:tracePt t="288587" x="6805613" y="5702300"/>
          <p14:tracePt t="288592" x="6805613" y="5657850"/>
          <p14:tracePt t="288599" x="6805613" y="5608638"/>
          <p14:tracePt t="288621" x="6805613" y="5568950"/>
          <p14:tracePt t="288626" x="6805613" y="5540375"/>
          <p14:tracePt t="288653" x="6805613" y="5502275"/>
          <p14:tracePt t="288659" x="6805613" y="5484813"/>
          <p14:tracePt t="288666" x="6794500" y="5473700"/>
          <p14:tracePt t="288684" x="6794500" y="5462588"/>
          <p14:tracePt t="288719" x="6772275" y="5413375"/>
          <p14:tracePt t="288751" x="6745288" y="5345113"/>
          <p14:tracePt t="288784" x="6727825" y="5267325"/>
          <p14:tracePt t="288818" x="6727825" y="5183188"/>
          <p14:tracePt t="288822" x="6727825" y="5172075"/>
          <p14:tracePt t="288851" x="6727825" y="5145088"/>
          <p14:tracePt t="289000" x="6716713" y="5133975"/>
          <p14:tracePt t="289017" x="6689725" y="5116513"/>
          <p14:tracePt t="289028" x="6678613" y="5116513"/>
          <p14:tracePt t="289053" x="6610350" y="5116513"/>
          <p14:tracePt t="289058" x="6561138" y="5116513"/>
          <p14:tracePt t="289087" x="6461125" y="5116513"/>
          <p14:tracePt t="289097" x="6421438" y="5116513"/>
          <p14:tracePt t="289120" x="6392863" y="5116513"/>
          <p14:tracePt t="289155" x="6370638" y="5116513"/>
          <p14:tracePt t="289187" x="6354763" y="5183188"/>
          <p14:tracePt t="289193" x="6354763" y="5211763"/>
          <p14:tracePt t="289199" x="6354763" y="5240338"/>
          <p14:tracePt t="289220" x="6354763" y="5340350"/>
          <p14:tracePt t="289225" x="6354763" y="5384800"/>
          <p14:tracePt t="289251" x="6461125" y="5540375"/>
          <p14:tracePt t="289255" x="6472238" y="5551488"/>
          <p14:tracePt t="289285" x="6561138" y="5568950"/>
          <p14:tracePt t="289289" x="6610350" y="5602288"/>
          <p14:tracePt t="289318" x="6723063" y="5602288"/>
          <p14:tracePt t="289351" x="6800850" y="5602288"/>
          <p14:tracePt t="289384" x="6900863" y="5602288"/>
          <p14:tracePt t="289391" x="6929438" y="5602288"/>
          <p14:tracePt t="289418" x="7051675" y="5602288"/>
          <p14:tracePt t="289422" x="7102475" y="5602288"/>
          <p14:tracePt t="289451" x="7208838" y="5602288"/>
          <p14:tracePt t="289455" x="7235825" y="5602288"/>
          <p14:tracePt t="289486" x="7453313" y="5657850"/>
          <p14:tracePt t="289518" x="7593013" y="5770563"/>
          <p14:tracePt t="289551" x="7754938" y="5837238"/>
          <p14:tracePt t="289585" x="7832725" y="5848350"/>
          <p14:tracePt t="289591" x="7866063" y="5881688"/>
          <p14:tracePt t="289618" x="7921625" y="5892800"/>
          <p14:tracePt t="289622" x="7966075" y="5892800"/>
          <p14:tracePt t="289651" x="8023225" y="5892800"/>
          <p14:tracePt t="289655" x="8034338" y="5908675"/>
          <p14:tracePt t="289685" x="8116888" y="5908675"/>
          <p14:tracePt t="289688" x="8134350" y="5919788"/>
          <p14:tracePt t="289718" x="8145463" y="5919788"/>
          <p14:tracePt t="289752" x="8156575" y="5919788"/>
          <p14:tracePt t="289799" x="8174038" y="5919788"/>
          <p14:tracePt t="289818" x="8134350" y="5908675"/>
          <p14:tracePt t="289851" x="7883525" y="5892800"/>
          <p14:tracePt t="289856" x="7832725" y="5875338"/>
          <p14:tracePt t="289884" x="7648575" y="5859463"/>
          <p14:tracePt t="289887" x="7553325" y="5842000"/>
          <p14:tracePt t="289918" x="7313613" y="5808663"/>
          <p14:tracePt t="289951" x="7146925" y="5808663"/>
          <p14:tracePt t="289985" x="7013575" y="5792788"/>
          <p14:tracePt t="290018" x="6896100" y="5792788"/>
          <p14:tracePt t="290022" x="6884988" y="5792788"/>
          <p14:tracePt t="290051" x="6818313" y="5792788"/>
          <p14:tracePt t="290056" x="6789738" y="5792788"/>
          <p14:tracePt t="290084" x="6738938" y="5792788"/>
          <p14:tracePt t="290118" x="6656388" y="5775325"/>
          <p14:tracePt t="290151" x="6554788" y="5691188"/>
          <p14:tracePt t="290185" x="6505575" y="5653088"/>
          <p14:tracePt t="290279" x="6527800" y="5664200"/>
          <p14:tracePt t="290286" x="6538913" y="5664200"/>
          <p14:tracePt t="290318" x="6738938" y="5808663"/>
          <p14:tracePt t="290351" x="6911975" y="5842000"/>
          <p14:tracePt t="290384" x="7213600" y="5842000"/>
          <p14:tracePt t="290420" x="7526338" y="5842000"/>
          <p14:tracePt t="290426" x="7615238" y="5842000"/>
          <p14:tracePt t="290433" x="7643813" y="5842000"/>
          <p14:tracePt t="290454" x="7759700" y="5842000"/>
          <p14:tracePt t="290459" x="7827963" y="5842000"/>
          <p14:tracePt t="290487" x="7921625" y="5842000"/>
          <p14:tracePt t="290521" x="8056563" y="5842000"/>
          <p14:tracePt t="290528" x="8067675" y="5842000"/>
          <p14:tracePt t="290551" x="8105775" y="5853113"/>
          <p14:tracePt t="290584" x="8189913" y="5919788"/>
          <p14:tracePt t="290617" x="8251825" y="5919788"/>
          <p14:tracePt t="290650" x="8289925" y="5919788"/>
          <p14:tracePt t="290684" x="8329613" y="5919788"/>
          <p14:tracePt t="290729" x="8345488" y="5915025"/>
          <p14:tracePt t="290779" x="8334375" y="5897563"/>
          <p14:tracePt t="290808" x="8323263" y="5886450"/>
          <p14:tracePt t="290825" x="8312150" y="5886450"/>
          <p14:tracePt t="290853" x="8256588" y="5875338"/>
          <p14:tracePt t="290858" x="8207375" y="5859463"/>
          <p14:tracePt t="290863" x="8178800" y="5859463"/>
          <p14:tracePt t="290887" x="8034338" y="5842000"/>
          <p14:tracePt t="290920" x="7759700" y="5803900"/>
          <p14:tracePt t="290928" x="7710488" y="5786438"/>
          <p14:tracePt t="290953" x="7542213" y="5753100"/>
          <p14:tracePt t="290959" x="7515225" y="5753100"/>
          <p14:tracePt t="290987" x="7408863" y="5741988"/>
          <p14:tracePt t="291021" x="7335838" y="5724525"/>
          <p14:tracePt t="291027" x="7308850" y="5724525"/>
          <p14:tracePt t="291032" x="7264400" y="5724525"/>
          <p14:tracePt t="291053" x="7146925" y="5724525"/>
          <p14:tracePt t="291058" x="7118350" y="5724525"/>
          <p14:tracePt t="291087" x="7000875" y="5724525"/>
          <p14:tracePt t="291120" x="6934200" y="5724525"/>
          <p14:tracePt t="291153" x="6884988" y="5713413"/>
          <p14:tracePt t="291158" x="6856413" y="5713413"/>
          <p14:tracePt t="291187" x="6767513" y="5702300"/>
          <p14:tracePt t="291221" x="6738938" y="5686425"/>
          <p14:tracePt t="291308" x="6727825" y="5657850"/>
          <p14:tracePt t="291317" x="6727825" y="5646738"/>
          <p14:tracePt t="291596" x="6734175" y="5619750"/>
          <p14:tracePt t="291604" x="6734175" y="5608638"/>
          <p14:tracePt t="291627" x="6750050" y="5597525"/>
          <p14:tracePt t="291675" x="6761163" y="5580063"/>
          <p14:tracePt t="291707" x="6772275" y="5580063"/>
          <p14:tracePt t="291718" x="6800850" y="5580063"/>
          <p14:tracePt t="291751" x="6934200" y="5580063"/>
          <p14:tracePt t="291755" x="6985000" y="5580063"/>
          <p14:tracePt t="291785" x="7169150" y="5591175"/>
          <p14:tracePt t="291788" x="7196138" y="5608638"/>
          <p14:tracePt t="291818" x="7258050" y="5653088"/>
          <p14:tracePt t="291900" x="7275513" y="5653088"/>
          <p14:tracePt t="291917" x="7286625" y="5641975"/>
          <p14:tracePt t="291928" x="7286625" y="5630863"/>
          <p14:tracePt t="291953" x="7302500" y="5507038"/>
          <p14:tracePt t="291958" x="7302500" y="5457825"/>
          <p14:tracePt t="291987" x="7335838" y="5334000"/>
          <p14:tracePt t="292044" x="7364413" y="5322888"/>
          <p14:tracePt t="292053" x="7375525" y="5322888"/>
          <p14:tracePt t="292087" x="7542213" y="5484813"/>
          <p14:tracePt t="292093" x="7570788" y="5518150"/>
          <p14:tracePt t="292100" x="7626350" y="5568950"/>
          <p14:tracePt t="292120" x="7637463" y="5597525"/>
          <p14:tracePt t="292125" x="7666038" y="5608638"/>
          <p14:tracePt t="292151" x="7677150" y="5608638"/>
          <p14:tracePt t="292188" x="7688263" y="5608638"/>
          <p14:tracePt t="292218" x="7715250" y="5546725"/>
          <p14:tracePt t="292251" x="7805738" y="5457825"/>
          <p14:tracePt t="292285" x="7843838" y="5407025"/>
          <p14:tracePt t="292379" x="7843838" y="5424488"/>
          <p14:tracePt t="292387" x="7843838" y="5440363"/>
          <p14:tracePt t="292418" x="7861300" y="5535613"/>
          <p14:tracePt t="292451" x="7877175" y="5580063"/>
          <p14:tracePt t="292539" x="7888288" y="5580063"/>
          <p14:tracePt t="292555" x="7899400" y="5575300"/>
          <p14:tracePt t="292636" x="7877175" y="5580063"/>
          <p14:tracePt t="292643" x="7866063" y="5580063"/>
          <p14:tracePt t="292651" x="7854950" y="5591175"/>
          <p14:tracePt t="292685" x="7783513" y="5697538"/>
          <p14:tracePt t="292779" x="7766050" y="5708650"/>
          <p14:tracePt t="292787" x="7754938" y="5708650"/>
          <p14:tracePt t="292818" x="7670800" y="5630863"/>
          <p14:tracePt t="292851" x="7615238" y="5591175"/>
          <p14:tracePt t="292884" x="7548563" y="5564188"/>
          <p14:tracePt t="292918" x="7464425" y="5564188"/>
          <p14:tracePt t="292922" x="7415213" y="5564188"/>
          <p14:tracePt t="292951" x="7331075" y="5575300"/>
          <p14:tracePt t="292956" x="7302500" y="5575300"/>
          <p14:tracePt t="292985" x="7269163" y="5586413"/>
          <p14:tracePt t="293018" x="7258050" y="5602288"/>
          <p14:tracePt t="293115" x="7231063" y="5602288"/>
          <p14:tracePt t="293123" x="7180263" y="5602288"/>
          <p14:tracePt t="293152" x="7040563" y="5602288"/>
          <p14:tracePt t="293155" x="6973888" y="5602288"/>
          <p14:tracePt t="293185" x="6851650" y="5602288"/>
          <p14:tracePt t="293188" x="6834188" y="5602288"/>
          <p14:tracePt t="293218" x="6783388" y="5602288"/>
          <p14:tracePt t="293253" x="6756400" y="5602288"/>
          <p14:tracePt t="293339" x="6794500" y="5602288"/>
          <p14:tracePt t="293347" x="6889750" y="5619750"/>
          <p14:tracePt t="293355" x="6985000" y="5635625"/>
          <p14:tracePt t="293385" x="7264400" y="5657850"/>
          <p14:tracePt t="293388" x="7391400" y="5680075"/>
          <p14:tracePt t="293418" x="7850188" y="5741988"/>
          <p14:tracePt t="293451" x="8128000" y="5797550"/>
          <p14:tracePt t="293485" x="8262938" y="5808663"/>
          <p14:tracePt t="293580" x="8256588" y="5808663"/>
          <p14:tracePt t="293589" x="8229600" y="5808663"/>
          <p14:tracePt t="293620" x="7994650" y="5781675"/>
          <p14:tracePt t="293627" x="7899400" y="5781675"/>
          <p14:tracePt t="293653" x="7693025" y="5764213"/>
          <p14:tracePt t="293659" x="7648575" y="5764213"/>
          <p14:tracePt t="293669" x="7581900" y="5764213"/>
          <p14:tracePt t="293687" x="7397750" y="5764213"/>
          <p14:tracePt t="293692" x="7308850" y="5764213"/>
          <p14:tracePt t="293699" x="7280275" y="5764213"/>
          <p14:tracePt t="293718" x="7202488" y="5764213"/>
          <p14:tracePt t="293722" x="7191375" y="5764213"/>
          <p14:tracePt t="293752" x="7173913" y="5764213"/>
          <p14:tracePt t="293755" x="7162800" y="5764213"/>
          <p14:tracePt t="294718" x="0" y="0"/>
        </p14:tracePtLst>
        <p14:tracePtLst>
          <p14:tracePt t="299317" x="6610350" y="5837238"/>
          <p14:tracePt t="299374" x="6610350" y="5848350"/>
          <p14:tracePt t="299404" x="6623050" y="5848350"/>
          <p14:tracePt t="299412" x="6645275" y="5848350"/>
          <p14:tracePt t="299421" x="6678613" y="5848350"/>
          <p14:tracePt t="299453" x="6756400" y="5837238"/>
          <p14:tracePt t="299460" x="6767513" y="5826125"/>
          <p14:tracePt t="299487" x="6823075" y="5724525"/>
          <p14:tracePt t="299492" x="6856413" y="5675313"/>
          <p14:tracePt t="299521" x="6856413" y="5495925"/>
          <p14:tracePt t="299525" x="6856413" y="5407025"/>
          <p14:tracePt t="299530" x="6856413" y="5356225"/>
          <p14:tracePt t="299554" x="6794500" y="5273675"/>
          <p14:tracePt t="299558" x="6794500" y="5262563"/>
          <p14:tracePt t="299587" x="6645275" y="5200650"/>
          <p14:tracePt t="299597" x="6583363" y="5200650"/>
          <p14:tracePt t="299620" x="6527800" y="5200650"/>
          <p14:tracePt t="299624" x="6516688" y="5200650"/>
          <p14:tracePt t="299653" x="6392863" y="5256213"/>
          <p14:tracePt t="299660" x="6376988" y="5289550"/>
          <p14:tracePt t="299665" x="6343650" y="5340350"/>
          <p14:tracePt t="299687" x="6270625" y="5529263"/>
          <p14:tracePt t="299719" x="6270625" y="5764213"/>
          <p14:tracePt t="299751" x="6326188" y="6021388"/>
          <p14:tracePt t="299784" x="6483350" y="6232525"/>
          <p14:tracePt t="299817" x="6616700" y="6394450"/>
          <p14:tracePt t="299851" x="6645275" y="6411913"/>
          <p14:tracePt t="299854" x="6667500" y="6411913"/>
          <p14:tracePt t="299884" x="6705600" y="6411913"/>
          <p14:tracePt t="299888" x="6750050" y="6411913"/>
          <p14:tracePt t="299918" x="6840538" y="6261100"/>
          <p14:tracePt t="299951" x="6911975" y="6021388"/>
          <p14:tracePt t="299984" x="6911975" y="5830888"/>
          <p14:tracePt t="300018" x="6900863" y="5653088"/>
          <p14:tracePt t="300023" x="6873875" y="5619750"/>
          <p14:tracePt t="300051" x="6800850" y="5580063"/>
          <p14:tracePt t="300054" x="6772275" y="5580063"/>
          <p14:tracePt t="300084" x="6594475" y="5580063"/>
          <p14:tracePt t="300089" x="6527800" y="5580063"/>
          <p14:tracePt t="300118" x="6438900" y="5580063"/>
          <p14:tracePt t="300149" x="6410325" y="5641975"/>
          <p14:tracePt t="300152" x="0" y="0"/>
        </p14:tracePtLst>
        <p14:tracePtLst>
          <p14:tracePt t="301335" x="1071563" y="5551488"/>
          <p14:tracePt t="301339" x="1082675" y="5568950"/>
          <p14:tracePt t="301359" x="1093788" y="5568950"/>
          <p14:tracePt t="301367" x="1154113" y="5568950"/>
          <p14:tracePt t="301385" x="1227138" y="5568950"/>
          <p14:tracePt t="301418" x="1462088" y="5586413"/>
          <p14:tracePt t="301423" x="1495425" y="5586413"/>
          <p14:tracePt t="301451" x="1562100" y="5586413"/>
          <p14:tracePt t="301455" x="1573213" y="5586413"/>
          <p14:tracePt t="301485" x="1639888" y="5586413"/>
          <p14:tracePt t="301489" x="1668463" y="5586413"/>
          <p14:tracePt t="301519" x="1901825" y="5586413"/>
          <p14:tracePt t="301552" x="2025650" y="5586413"/>
          <p14:tracePt t="301585" x="2047875" y="5586413"/>
          <p14:tracePt t="301618" x="2074863" y="5586413"/>
          <p14:tracePt t="301695" x="2074863" y="5580063"/>
          <p14:tracePt t="301711" x="2052638" y="5580063"/>
          <p14:tracePt t="301718" x="2041525" y="5580063"/>
          <p14:tracePt t="301752" x="1890713" y="5580063"/>
          <p14:tracePt t="301785" x="1639888" y="5580063"/>
          <p14:tracePt t="301818" x="1373188" y="5580063"/>
          <p14:tracePt t="301823" x="1344613" y="5580063"/>
          <p14:tracePt t="301851" x="1177925" y="5580063"/>
          <p14:tracePt t="301856" x="1165225" y="5580063"/>
          <p14:tracePt t="301885" x="1093788" y="5580063"/>
          <p14:tracePt t="302064" x="1104900" y="5580063"/>
          <p14:tracePt t="302079" x="1116013" y="5580063"/>
          <p14:tracePt t="302096" x="1127125" y="5580063"/>
          <p14:tracePt t="302119" x="1143000" y="5580063"/>
          <p14:tracePt t="302153" x="1154113" y="5580063"/>
          <p14:tracePt t="302187" x="1193800" y="5580063"/>
          <p14:tracePt t="302221" x="1366838" y="5580063"/>
          <p14:tracePt t="302226" x="1395413" y="5580063"/>
          <p14:tracePt t="302253" x="1462088" y="5580063"/>
          <p14:tracePt t="302258" x="1506538" y="5580063"/>
          <p14:tracePt t="302287" x="1601788" y="5580063"/>
          <p14:tracePt t="302295" x="1612900" y="5580063"/>
          <p14:tracePt t="302320" x="1728788" y="5586413"/>
          <p14:tracePt t="302354" x="1830388" y="5586413"/>
          <p14:tracePt t="302622" x="0" y="0"/>
        </p14:tracePtLst>
        <p14:tracePtLst>
          <p14:tracePt t="306331" x="6845300" y="5568950"/>
          <p14:tracePt t="306368" x="6800850" y="5597525"/>
          <p14:tracePt t="306377" x="6783388" y="5608638"/>
          <p14:tracePt t="306386" x="6783388" y="5686425"/>
          <p14:tracePt t="306418" x="6783388" y="5915025"/>
          <p14:tracePt t="306422" x="6783388" y="5981700"/>
          <p14:tracePt t="306452" x="6783388" y="6165850"/>
          <p14:tracePt t="306455" x="6783388" y="6194425"/>
          <p14:tracePt t="306485" x="6783388" y="6238875"/>
          <p14:tracePt t="306560" x="6772275" y="6249988"/>
          <p14:tracePt t="306592" x="6761163" y="6249988"/>
          <p14:tracePt t="306816" x="6750050" y="6243638"/>
          <p14:tracePt t="307038" x="0" y="0"/>
        </p14:tracePtLst>
        <p14:tracePtLst>
          <p14:tracePt t="308225" x="563563" y="1384300"/>
          <p14:tracePt t="308232" x="563563" y="1328738"/>
          <p14:tracePt t="308243" x="608013" y="1311275"/>
          <p14:tracePt t="308249" x="619125" y="1311275"/>
          <p14:tracePt t="308258" x="647700" y="1311275"/>
          <p14:tracePt t="308285" x="787400" y="1311275"/>
          <p14:tracePt t="308287" x="814388" y="1311275"/>
          <p14:tracePt t="308318" x="1042988" y="1311275"/>
          <p14:tracePt t="308351" x="1293813" y="1322388"/>
          <p14:tracePt t="308385" x="1639888" y="1366838"/>
          <p14:tracePt t="308391" x="1728788" y="1366838"/>
          <p14:tracePt t="308418" x="1912938" y="1400175"/>
          <p14:tracePt t="308422" x="2014538" y="1417638"/>
          <p14:tracePt t="308451" x="2143125" y="1466850"/>
          <p14:tracePt t="308455" x="2170113" y="1477963"/>
          <p14:tracePt t="308486" x="2232025" y="1495425"/>
          <p14:tracePt t="308650" x="0" y="0"/>
        </p14:tracePtLst>
        <p14:tracePtLst>
          <p14:tracePt t="309433" x="758825" y="5970588"/>
          <p14:tracePt t="309453" x="747713" y="5970588"/>
          <p14:tracePt t="309548" x="719138" y="5981700"/>
          <p14:tracePt t="309558" x="703263" y="5981700"/>
          <p14:tracePt t="309587" x="865188" y="5999163"/>
          <p14:tracePt t="309620" x="1042988" y="6032500"/>
          <p14:tracePt t="309628" x="1071563" y="6048375"/>
          <p14:tracePt t="309653" x="1127125" y="6048375"/>
          <p14:tracePt t="309658" x="1138238" y="6048375"/>
          <p14:tracePt t="309687" x="1227138" y="6048375"/>
          <p14:tracePt t="309692" x="1255713" y="6048375"/>
          <p14:tracePt t="309720" x="1338263" y="6048375"/>
          <p14:tracePt t="309726" x="1349375" y="6048375"/>
          <p14:tracePt t="309753" x="1360488" y="6048375"/>
          <p14:tracePt t="309758" x="1377950" y="6048375"/>
          <p14:tracePt t="309884" x="1366838" y="6048375"/>
          <p14:tracePt t="309892" x="1327150" y="6048375"/>
          <p14:tracePt t="309920" x="1244600" y="6048375"/>
          <p14:tracePt t="309926" x="1177925" y="6048375"/>
          <p14:tracePt t="309953" x="1138238" y="6048375"/>
          <p14:tracePt t="309959" x="1120775" y="6048375"/>
          <p14:tracePt t="309997" x="1109663" y="6048375"/>
          <p14:tracePt t="310092" x="1131888" y="6048375"/>
          <p14:tracePt t="310102" x="1143000" y="6048375"/>
          <p14:tracePt t="310121" x="1222375" y="6048375"/>
          <p14:tracePt t="310125" x="1266825" y="6048375"/>
          <p14:tracePt t="310151" x="1373188" y="6048375"/>
          <p14:tracePt t="310155" x="1400175" y="6048375"/>
          <p14:tracePt t="310185" x="1455738" y="6048375"/>
          <p14:tracePt t="310188" x="1484313" y="6037263"/>
          <p14:tracePt t="310219" x="1495425" y="6037263"/>
          <p14:tracePt t="310252" x="1489075" y="6026150"/>
          <p14:tracePt t="310284" x="1450975" y="6026150"/>
          <p14:tracePt t="310319" x="1260475" y="6026150"/>
          <p14:tracePt t="310323" x="1216025" y="6026150"/>
          <p14:tracePt t="310351" x="1171575" y="6026150"/>
          <p14:tracePt t="310476" x="1193800" y="6026150"/>
          <p14:tracePt t="310485" x="1211263" y="6026150"/>
          <p14:tracePt t="310494" x="1249363" y="6026150"/>
          <p14:tracePt t="310520" x="1433513" y="6026150"/>
          <p14:tracePt t="310525" x="1462088" y="6026150"/>
          <p14:tracePt t="310553" x="1533525" y="6026150"/>
          <p14:tracePt t="310669" x="1528763" y="6026150"/>
          <p14:tracePt t="310684" x="1511300" y="6026150"/>
          <p14:tracePt t="310700" x="1500188" y="6026150"/>
          <p14:tracePt t="311485" x="1489075" y="6015038"/>
          <p14:tracePt t="312144" x="1473200" y="5988050"/>
          <p14:tracePt t="312153" x="1473200" y="5970588"/>
          <p14:tracePt t="312414" x="0" y="0"/>
        </p14:tracePtLst>
        <p14:tracePtLst>
          <p14:tracePt t="320383" x="1338263" y="6221413"/>
          <p14:tracePt t="320468" x="1322388" y="6238875"/>
          <p14:tracePt t="320484" x="1333500" y="6249988"/>
          <p14:tracePt t="320494" x="1360488" y="6261100"/>
          <p14:tracePt t="320521" x="1484313" y="6276975"/>
          <p14:tracePt t="320527" x="1511300" y="6276975"/>
          <p14:tracePt t="320533" x="1562100" y="6294438"/>
          <p14:tracePt t="320553" x="1617663" y="6294438"/>
          <p14:tracePt t="320557" x="1646238" y="6294438"/>
          <p14:tracePt t="320587" x="1801813" y="6294438"/>
          <p14:tracePt t="320620" x="1992313" y="6294438"/>
          <p14:tracePt t="320629" x="2019300" y="6294438"/>
          <p14:tracePt t="320653" x="2074863" y="6294438"/>
          <p14:tracePt t="322518" x="0" y="0"/>
        </p14:tracePtLst>
        <p14:tracePtLst>
          <p14:tracePt t="329121" x="1724025" y="3124200"/>
          <p14:tracePt t="329146" x="1724025" y="3113088"/>
          <p14:tracePt t="329160" x="1684338" y="3113088"/>
          <p14:tracePt t="329187" x="1635125" y="3135313"/>
          <p14:tracePt t="329192" x="1617663" y="3146425"/>
          <p14:tracePt t="329220" x="1544638" y="3192463"/>
          <p14:tracePt t="329225" x="1517650" y="3236913"/>
          <p14:tracePt t="329253" x="1444625" y="3425825"/>
          <p14:tracePt t="329258" x="1444625" y="3476625"/>
          <p14:tracePt t="329287" x="1360488" y="3698875"/>
          <p14:tracePt t="329297" x="1344613" y="3749675"/>
          <p14:tracePt t="329320" x="1293813" y="3895725"/>
          <p14:tracePt t="329354" x="1277938" y="4011613"/>
          <p14:tracePt t="329360" x="1277938" y="4056063"/>
          <p14:tracePt t="329387" x="1277938" y="4202113"/>
          <p14:tracePt t="329420" x="1322388" y="4391025"/>
          <p14:tracePt t="329426" x="1395413" y="4470400"/>
          <p14:tracePt t="329453" x="1511300" y="4603750"/>
          <p14:tracePt t="329458" x="1590675" y="4659313"/>
          <p14:tracePt t="329487" x="1752600" y="4754563"/>
          <p14:tracePt t="329497" x="1801813" y="4787900"/>
          <p14:tracePt t="329520" x="2030413" y="4843463"/>
          <p14:tracePt t="329553" x="2165350" y="4872038"/>
          <p14:tracePt t="329560" x="2176463" y="4872038"/>
          <p14:tracePt t="329587" x="2203450" y="4872038"/>
          <p14:tracePt t="329594" x="2214563" y="4872038"/>
          <p14:tracePt t="329620" x="2309813" y="4799013"/>
          <p14:tracePt t="329625" x="2325688" y="4765675"/>
          <p14:tracePt t="329654" x="2376488" y="4570413"/>
          <p14:tracePt t="329658" x="2432050" y="4497388"/>
          <p14:tracePt t="329687" x="2432050" y="4264025"/>
          <p14:tracePt t="329720" x="2405063" y="4029075"/>
          <p14:tracePt t="329727" x="2371725" y="4000500"/>
          <p14:tracePt t="329753" x="2209800" y="3816350"/>
          <p14:tracePt t="329759" x="2159000" y="3783013"/>
          <p14:tracePt t="329768" x="2114550" y="3767138"/>
          <p14:tracePt t="329789" x="1970088" y="3694113"/>
          <p14:tracePt t="329793" x="1868488" y="3676650"/>
          <p14:tracePt t="329820" x="1673225" y="3571875"/>
          <p14:tracePt t="329826" x="1606550" y="3554413"/>
          <p14:tracePt t="329853" x="1539875" y="3543300"/>
          <p14:tracePt t="329858" x="1511300" y="3543300"/>
          <p14:tracePt t="329890" x="1377950" y="3543300"/>
          <p14:tracePt t="329895" x="1349375" y="3543300"/>
          <p14:tracePt t="329920" x="1266825" y="3549650"/>
          <p14:tracePt t="329954" x="1182688" y="3616325"/>
          <p14:tracePt t="329960" x="1171575" y="3627438"/>
          <p14:tracePt t="329986" x="1171575" y="3665538"/>
          <p14:tracePt t="330018" x="1171575" y="3838575"/>
          <p14:tracePt t="330023" x="1171575" y="3883025"/>
          <p14:tracePt t="330052" x="1171575" y="4067175"/>
          <p14:tracePt t="330056" x="1182688" y="4157663"/>
          <p14:tracePt t="330087" x="1282700" y="4379913"/>
          <p14:tracePt t="330119" x="1433513" y="4525963"/>
          <p14:tracePt t="330152" x="1511300" y="4552950"/>
          <p14:tracePt t="330185" x="1595438" y="4552950"/>
          <p14:tracePt t="330218" x="1746250" y="4552950"/>
          <p14:tracePt t="330223" x="1757363" y="4552950"/>
          <p14:tracePt t="330252" x="1841500" y="4552950"/>
          <p14:tracePt t="330256" x="1874838" y="4541838"/>
          <p14:tracePt t="330285" x="1930400" y="4486275"/>
          <p14:tracePt t="330318" x="1985963" y="4391025"/>
          <p14:tracePt t="330352" x="1997075" y="4275138"/>
          <p14:tracePt t="330386" x="1997075" y="4106863"/>
          <p14:tracePt t="330418" x="1970088" y="3929063"/>
          <p14:tracePt t="330422" x="1952625" y="3860800"/>
          <p14:tracePt t="330452" x="1857375" y="3749675"/>
          <p14:tracePt t="330456" x="1819275" y="3676650"/>
          <p14:tracePt t="330485" x="1757363" y="3565525"/>
          <p14:tracePt t="330488" x="1746250" y="3554413"/>
          <p14:tracePt t="330519" x="1690688" y="3503613"/>
          <p14:tracePt t="330550" x="1639888" y="3476625"/>
          <p14:tracePt t="330584" x="1601788" y="3465513"/>
          <p14:tracePt t="330617" x="1550988" y="3465513"/>
          <p14:tracePt t="330664" x="1522413" y="3465513"/>
          <p14:tracePt t="330687" x="1511300" y="3465513"/>
          <p14:tracePt t="330722" x="1473200" y="3465513"/>
          <p14:tracePt t="330754" x="1422400" y="3470275"/>
          <p14:tracePt t="330760" x="1406525" y="3481388"/>
          <p14:tracePt t="330792" x="1360488" y="3514725"/>
          <p14:tracePt t="330820" x="1349375" y="3527425"/>
          <p14:tracePt t="330856" x="1338263" y="3565525"/>
          <p14:tracePt t="331179" x="1322388" y="3594100"/>
          <p14:tracePt t="331188" x="1322388" y="3605213"/>
          <p14:tracePt t="331218" x="1322388" y="3705225"/>
          <p14:tracePt t="331222" x="1322388" y="3749675"/>
          <p14:tracePt t="331251" x="1322388" y="3895725"/>
          <p14:tracePt t="331254" x="1322388" y="3962400"/>
          <p14:tracePt t="331285" x="1333500" y="4124325"/>
          <p14:tracePt t="331288" x="1384300" y="4173538"/>
          <p14:tracePt t="331318" x="1517650" y="4368800"/>
          <p14:tracePt t="331351" x="1557338" y="4424363"/>
          <p14:tracePt t="331415" x="1584325" y="4413250"/>
          <p14:tracePt t="331425" x="1595438" y="4402138"/>
          <p14:tracePt t="331451" x="1612900" y="4364038"/>
          <p14:tracePt t="331485" x="1612900" y="4352925"/>
          <p14:tracePt t="331625" x="1657350" y="4286250"/>
          <p14:tracePt t="331635" x="1673225" y="4275138"/>
          <p14:tracePt t="331653" x="1701800" y="4202113"/>
          <p14:tracePt t="331658" x="1735138" y="4151313"/>
          <p14:tracePt t="331687" x="1835150" y="3933825"/>
          <p14:tracePt t="331698" x="1852613" y="3860800"/>
          <p14:tracePt t="331721" x="1852613" y="3676650"/>
          <p14:tracePt t="331754" x="1852613" y="3470275"/>
          <p14:tracePt t="331760" x="1841500" y="3436938"/>
          <p14:tracePt t="331787" x="1746250" y="3325813"/>
          <p14:tracePt t="331792" x="1651000" y="3286125"/>
          <p14:tracePt t="331801" x="1639888" y="3275013"/>
          <p14:tracePt t="331821" x="1584325" y="3248025"/>
          <p14:tracePt t="331828" x="1568450" y="3219450"/>
          <p14:tracePt t="331853" x="1500188" y="3203575"/>
          <p14:tracePt t="331887" x="1455738" y="3203575"/>
          <p14:tracePt t="331892" x="1444625" y="3203575"/>
          <p14:tracePt t="331921" x="1373188" y="3270250"/>
          <p14:tracePt t="331926" x="1355725" y="3319463"/>
          <p14:tracePt t="331931" x="1316038" y="3414713"/>
          <p14:tracePt t="331953" x="1300163" y="3571875"/>
          <p14:tracePt t="331958" x="1300163" y="3638550"/>
          <p14:tracePt t="331987" x="1300163" y="3933825"/>
          <p14:tracePt t="331995" x="1327150" y="3984625"/>
          <p14:tracePt t="332020" x="1428750" y="4162425"/>
          <p14:tracePt t="332053" x="1635125" y="4352925"/>
          <p14:tracePt t="332060" x="1651000" y="4364038"/>
          <p14:tracePt t="332087" x="1797050" y="4397375"/>
          <p14:tracePt t="332120" x="1947863" y="4397375"/>
          <p14:tracePt t="332126" x="1974850" y="4397375"/>
          <p14:tracePt t="332153" x="2125663" y="4352925"/>
          <p14:tracePt t="332158" x="2154238" y="4319588"/>
          <p14:tracePt t="332187" x="2298700" y="4044950"/>
          <p14:tracePt t="332198" x="2314575" y="3978275"/>
          <p14:tracePt t="332220" x="2376488" y="3805238"/>
          <p14:tracePt t="332229" x="2376488" y="3716338"/>
          <p14:tracePt t="332252" x="2349500" y="3549650"/>
          <p14:tracePt t="332285" x="2108200" y="3314700"/>
          <p14:tracePt t="332290" x="2036763" y="3275013"/>
          <p14:tracePt t="332318" x="1790700" y="3181350"/>
          <p14:tracePt t="332322" x="1717675" y="3146425"/>
          <p14:tracePt t="332351" x="1579563" y="3146425"/>
          <p14:tracePt t="332355" x="1544638" y="3146425"/>
          <p14:tracePt t="332385" x="1417638" y="3208338"/>
          <p14:tracePt t="332389" x="1406525" y="3219450"/>
          <p14:tracePt t="332418" x="1355725" y="3487738"/>
          <p14:tracePt t="332452" x="1366838" y="3816350"/>
          <p14:tracePt t="332485" x="1539875" y="4162425"/>
          <p14:tracePt t="332492" x="1601788" y="4240213"/>
          <p14:tracePt t="332518" x="1695450" y="4308475"/>
          <p14:tracePt t="332522" x="1706563" y="4308475"/>
          <p14:tracePt t="332552" x="1728788" y="4308475"/>
          <p14:tracePt t="332556" x="1746250" y="4308475"/>
          <p14:tracePt t="332585" x="1835150" y="4279900"/>
          <p14:tracePt t="332589" x="1868488" y="4229100"/>
          <p14:tracePt t="332619" x="1908175" y="4062413"/>
          <p14:tracePt t="332652" x="1908175" y="3833813"/>
          <p14:tracePt t="332659" x="1908175" y="3783013"/>
          <p14:tracePt t="332686" x="1852613" y="3632200"/>
          <p14:tracePt t="332718" x="1706563" y="3554413"/>
          <p14:tracePt t="332723" x="1657350" y="3538538"/>
          <p14:tracePt t="332752" x="1544638" y="3503613"/>
          <p14:tracePt t="332756" x="1517650" y="3503613"/>
          <p14:tracePt t="332786" x="1400175" y="3532188"/>
          <p14:tracePt t="332819" x="1322388" y="3733800"/>
          <p14:tracePt t="332852" x="1304925" y="3944938"/>
          <p14:tracePt t="332885" x="1349375" y="4195763"/>
          <p14:tracePt t="332918" x="1522413" y="4402138"/>
          <p14:tracePt t="332922" x="1557338" y="4452938"/>
          <p14:tracePt t="332952" x="1651000" y="4581525"/>
          <p14:tracePt t="332956" x="1684338" y="4597400"/>
          <p14:tracePt t="332985" x="1706563" y="4608513"/>
          <p14:tracePt t="332988" x="1724025" y="4608513"/>
          <p14:tracePt t="333019" x="1935163" y="4608513"/>
          <p14:tracePt t="333052" x="2159000" y="4481513"/>
          <p14:tracePt t="333086" x="2332038" y="4224338"/>
          <p14:tracePt t="333118" x="2416175" y="3989388"/>
          <p14:tracePt t="333122" x="2432050" y="3917950"/>
          <p14:tracePt t="333152" x="2432050" y="3698875"/>
          <p14:tracePt t="333157" x="2432050" y="3665538"/>
          <p14:tracePt t="333185" x="2349500" y="3454400"/>
          <p14:tracePt t="333188" x="2298700" y="3421063"/>
          <p14:tracePt t="333219" x="2058988" y="3319463"/>
          <p14:tracePt t="333252" x="1879600" y="3281363"/>
          <p14:tracePt t="333285" x="1785938" y="3281363"/>
          <p14:tracePt t="333318" x="1706563" y="3459163"/>
          <p14:tracePt t="333323" x="1706563" y="3487738"/>
          <p14:tracePt t="333352" x="1668463" y="3738563"/>
          <p14:tracePt t="333355" x="1668463" y="3805238"/>
          <p14:tracePt t="333385" x="1679575" y="3984625"/>
          <p14:tracePt t="333388" x="1717675" y="4062413"/>
          <p14:tracePt t="333419" x="1912938" y="4413250"/>
          <p14:tracePt t="333452" x="2114550" y="4654550"/>
          <p14:tracePt t="333485" x="2187575" y="4748213"/>
          <p14:tracePt t="333518" x="2254250" y="4759325"/>
          <p14:tracePt t="333522" x="2265363" y="4759325"/>
          <p14:tracePt t="333553" x="2292350" y="4759325"/>
          <p14:tracePt t="333557" x="2303463" y="4759325"/>
          <p14:tracePt t="333585" x="2343150" y="4759325"/>
          <p14:tracePt t="333589" x="2360613" y="4754563"/>
          <p14:tracePt t="333619" x="2405063" y="4687888"/>
          <p14:tracePt t="333652" x="2405063" y="4592638"/>
          <p14:tracePt t="333659" x="2405063" y="4575175"/>
          <p14:tracePt t="333685" x="2405063" y="4552950"/>
          <p14:tracePt t="333718" x="2382838" y="4525963"/>
          <p14:tracePt t="333853" x="2354263" y="4525963"/>
          <p14:tracePt t="333863" x="2343150" y="4514850"/>
          <p14:tracePt t="334012" x="2332038" y="4503738"/>
          <p14:tracePt t="334044" x="2314575" y="4492625"/>
          <p14:tracePt t="334058" x="0" y="0"/>
        </p14:tracePtLst>
        <p14:tracePtLst>
          <p14:tracePt t="335883" x="6856413" y="4486275"/>
          <p14:tracePt t="335936" x="6856413" y="4492625"/>
          <p14:tracePt t="335952" x="6856413" y="4570413"/>
          <p14:tracePt t="335963" x="6856413" y="4619625"/>
          <p14:tracePt t="335986" x="6856413" y="4865688"/>
          <p14:tracePt t="335992" x="6856413" y="4954588"/>
          <p14:tracePt t="336020" x="6929438" y="5222875"/>
          <p14:tracePt t="336025" x="6973888" y="5351463"/>
          <p14:tracePt t="336056" x="7113588" y="5753100"/>
          <p14:tracePt t="336087" x="7129463" y="5859463"/>
          <p14:tracePt t="336176" x="7129463" y="5875338"/>
          <p14:tracePt t="336192" x="7107238" y="5864225"/>
          <p14:tracePt t="336218" x="7058025" y="5719763"/>
          <p14:tracePt t="336223" x="7058025" y="5668963"/>
          <p14:tracePt t="336251" x="7007225" y="5484813"/>
          <p14:tracePt t="336255" x="6973888" y="5413375"/>
          <p14:tracePt t="336286" x="6918325" y="5138738"/>
          <p14:tracePt t="336318" x="6918325" y="5045075"/>
          <p14:tracePt t="336384" x="6889750" y="5105400"/>
          <p14:tracePt t="336392" x="6878638" y="5116513"/>
          <p14:tracePt t="336420" x="6878638" y="5311775"/>
          <p14:tracePt t="336425" x="6878638" y="5380038"/>
          <p14:tracePt t="336453" x="6878638" y="5540375"/>
          <p14:tracePt t="336458" x="6878638" y="5586413"/>
          <p14:tracePt t="336464" x="6878638" y="5619750"/>
          <p14:tracePt t="336487" x="6884988" y="5646738"/>
          <p14:tracePt t="336767" x="0" y="0"/>
        </p14:tracePtLst>
        <p14:tracePtLst>
          <p14:tracePt t="344962" x="1612900" y="6323013"/>
          <p14:tracePt t="344972" x="1601788" y="6311900"/>
          <p14:tracePt t="345016" x="1590675" y="6294438"/>
          <p14:tracePt t="345308" x="1562100" y="6294438"/>
          <p14:tracePt t="345316" x="1562100" y="6305550"/>
          <p14:tracePt t="345328" x="1562100" y="6327775"/>
          <p14:tracePt t="345353" x="1562100" y="6383338"/>
          <p14:tracePt t="345359" x="1568450" y="6411913"/>
          <p14:tracePt t="345387" x="1612900" y="6500813"/>
          <p14:tracePt t="345395" x="1624013" y="6511925"/>
          <p14:tracePt t="345469" x="1639888" y="6511925"/>
          <p14:tracePt t="345484" x="1651000" y="6511925"/>
          <p14:tracePt t="345494" x="1679575" y="6511925"/>
          <p14:tracePt t="345520" x="1728788" y="6511925"/>
          <p14:tracePt t="345525" x="1746250" y="6489700"/>
          <p14:tracePt t="345553" x="1790700" y="6400800"/>
          <p14:tracePt t="345558" x="1790700" y="6389688"/>
          <p14:tracePt t="345587" x="1819275" y="6288088"/>
          <p14:tracePt t="345595" x="1819275" y="6272213"/>
          <p14:tracePt t="345620" x="1819275" y="6243638"/>
          <p14:tracePt t="345655" x="1819275" y="6232525"/>
          <p14:tracePt t="345660" x="1819275" y="6221413"/>
          <p14:tracePt t="345687" x="1785938" y="6210300"/>
          <p14:tracePt t="345694" x="1763713" y="6210300"/>
          <p14:tracePt t="345720" x="1690688" y="6210300"/>
          <p14:tracePt t="345725" x="1646238" y="6210300"/>
          <p14:tracePt t="345753" x="1579563" y="6210300"/>
          <p14:tracePt t="345758" x="1550988" y="6210300"/>
          <p14:tracePt t="345787" x="1511300" y="6210300"/>
          <p14:tracePt t="345820" x="1489075" y="6243638"/>
          <p14:tracePt t="345827" x="1489075" y="6254750"/>
          <p14:tracePt t="345851" x="1444625" y="6283325"/>
          <p14:tracePt t="345889" x="1444625" y="6367463"/>
          <p14:tracePt t="345895" x="1444625" y="6394450"/>
          <p14:tracePt t="345920" x="1444625" y="6461125"/>
          <p14:tracePt t="345925" x="1444625" y="6472238"/>
          <p14:tracePt t="345952" x="1500188" y="6567488"/>
          <p14:tracePt t="345956" x="1511300" y="6578600"/>
          <p14:tracePt t="345985" x="1568450" y="6607175"/>
          <p14:tracePt t="345989" x="1579563" y="6607175"/>
          <p14:tracePt t="346027" x="1595438" y="6607175"/>
          <p14:tracePt t="346052" x="1628775" y="6607175"/>
          <p14:tracePt t="346085" x="1728788" y="6596063"/>
          <p14:tracePt t="346091" x="1757363" y="6567488"/>
          <p14:tracePt t="346118" x="1801813" y="6496050"/>
          <p14:tracePt t="346122" x="1801813" y="6467475"/>
          <p14:tracePt t="346152" x="1812925" y="6378575"/>
          <p14:tracePt t="346155" x="1812925" y="6350000"/>
          <p14:tracePt t="346186" x="1812925" y="6238875"/>
          <p14:tracePt t="346218" x="1797050" y="6199188"/>
          <p14:tracePt t="346252" x="1739900" y="6161088"/>
          <p14:tracePt t="346285" x="1662113" y="6161088"/>
          <p14:tracePt t="346290" x="1646238" y="6161088"/>
          <p14:tracePt t="346318" x="1595438" y="6161088"/>
          <p14:tracePt t="346352" x="1557338" y="6161088"/>
          <p14:tracePt t="346386" x="1544638" y="6161088"/>
          <p14:tracePt t="346418" x="1533525" y="6165850"/>
          <p14:tracePt t="346452" x="1533525" y="6221413"/>
          <p14:tracePt t="346485" x="1533525" y="6283325"/>
          <p14:tracePt t="346844" x="1533525" y="6261100"/>
          <p14:tracePt t="346853" x="1533525" y="6249988"/>
          <p14:tracePt t="346887" x="1533525" y="6210300"/>
          <p14:tracePt t="346892" x="1533525" y="6183313"/>
          <p14:tracePt t="346920" x="1533525" y="6161088"/>
          <p14:tracePt t="346925" x="1533525" y="6149975"/>
          <p14:tracePt t="346933" x="1533525" y="6132513"/>
          <p14:tracePt t="346955" x="1539875" y="6081713"/>
          <p14:tracePt t="346987" x="1550988" y="6015038"/>
          <p14:tracePt t="347020" x="1550988" y="5999163"/>
          <p14:tracePt t="347580" x="1568450" y="5988050"/>
          <p14:tracePt t="347596" x="1612900" y="5970588"/>
          <p14:tracePt t="347619" x="1662113" y="5959475"/>
          <p14:tracePt t="347651" x="1712913" y="5948363"/>
          <p14:tracePt t="347685" x="1812925" y="5932488"/>
          <p14:tracePt t="347718" x="1912938" y="5915025"/>
          <p14:tracePt t="347723" x="1924050" y="5915025"/>
          <p14:tracePt t="347753" x="1970088" y="5903913"/>
          <p14:tracePt t="347932" x="1958975" y="5908675"/>
          <p14:tracePt t="347949" x="1947863" y="5908675"/>
          <p14:tracePt t="347964" x="1935163" y="5919788"/>
          <p14:tracePt t="347997" x="1919288" y="5937250"/>
          <p14:tracePt t="348028" x="1897063" y="5937250"/>
          <p14:tracePt t="348053" x="1879600" y="5937250"/>
          <p14:tracePt t="348846" x="0" y="0"/>
        </p14:tracePtLst>
        <p14:tracePtLst>
          <p14:tracePt t="354498" x="3503613" y="6416675"/>
          <p14:tracePt t="354507" x="3481388" y="6423025"/>
          <p14:tracePt t="354513" x="3470275" y="6423025"/>
          <p14:tracePt t="354523" x="3459163" y="6423025"/>
          <p14:tracePt t="354554" x="3375025" y="6423025"/>
          <p14:tracePt t="354588" x="3124200" y="6423025"/>
          <p14:tracePt t="354593" x="3057525" y="6423025"/>
          <p14:tracePt t="354620" x="2811463" y="6423025"/>
          <p14:tracePt t="354625" x="2767013" y="6423025"/>
          <p14:tracePt t="354653" x="2582863" y="6423025"/>
          <p14:tracePt t="354659" x="2538413" y="6423025"/>
          <p14:tracePt t="354666" x="2487613" y="6423025"/>
          <p14:tracePt t="354673" x="2420938" y="6423025"/>
          <p14:tracePt t="354687" x="2343150" y="6423025"/>
          <p14:tracePt t="354720" x="2119313" y="6423025"/>
          <p14:tracePt t="354728" x="2108200" y="6423025"/>
          <p14:tracePt t="354754" x="2019300" y="6423025"/>
          <p14:tracePt t="354761" x="2008188" y="6423025"/>
          <p14:tracePt t="354787" x="1958975" y="6434138"/>
          <p14:tracePt t="354793" x="1941513" y="6434138"/>
          <p14:tracePt t="354818" x="1885950" y="6434138"/>
          <p14:tracePt t="354851" x="1852613" y="6450013"/>
          <p14:tracePt t="354856" x="1835150" y="6461125"/>
          <p14:tracePt t="354885" x="1785938" y="6472238"/>
          <p14:tracePt t="354888" x="1774825" y="6472238"/>
          <p14:tracePt t="354918" x="1746250" y="6489700"/>
          <p14:tracePt t="354951" x="1728788" y="6489700"/>
          <p14:tracePt t="355048" x="1808163" y="6507163"/>
          <p14:tracePt t="355057" x="1852613" y="6507163"/>
          <p14:tracePt t="355087" x="2159000" y="6545263"/>
          <p14:tracePt t="355120" x="2449513" y="6545263"/>
          <p14:tracePt t="355154" x="2678113" y="6545263"/>
          <p14:tracePt t="355160" x="2705100" y="6534150"/>
          <p14:tracePt t="355187" x="2811463" y="6523038"/>
          <p14:tracePt t="355193" x="2840038" y="6523038"/>
          <p14:tracePt t="355199" x="2855913" y="6523038"/>
          <p14:tracePt t="355208" x="2867025" y="6523038"/>
          <p14:tracePt t="355220" x="2878138" y="6523038"/>
          <p14:tracePt t="355254" x="2917825" y="6507163"/>
          <p14:tracePt t="355320" x="2895600" y="6496050"/>
          <p14:tracePt t="355329" x="2884488" y="6496050"/>
          <p14:tracePt t="355354" x="2744788" y="6472238"/>
          <p14:tracePt t="355360" x="2678113" y="6472238"/>
          <p14:tracePt t="355386" x="2471738" y="6472238"/>
          <p14:tracePt t="355392" x="2405063" y="6472238"/>
          <p14:tracePt t="355418" x="2192338" y="6523038"/>
          <p14:tracePt t="355422" x="2165350" y="6523038"/>
          <p14:tracePt t="355451" x="2125663" y="6523038"/>
          <p14:tracePt t="355640" x="2125663" y="6551613"/>
          <p14:tracePt t="355649" x="2130425" y="6551613"/>
          <p14:tracePt t="355659" x="2209800" y="6551613"/>
          <p14:tracePt t="355687" x="2382838" y="6551613"/>
          <p14:tracePt t="355695" x="2432050" y="6551613"/>
          <p14:tracePt t="355720" x="2571750" y="6551613"/>
          <p14:tracePt t="355753" x="2711450" y="6551613"/>
          <p14:tracePt t="355787" x="2751138" y="6551613"/>
          <p14:tracePt t="355822" x="2762250" y="6551613"/>
          <p14:tracePt t="356854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D680784-E3B4-90CE-C66A-3A9B5CFD0A8E}"/>
              </a:ext>
            </a:extLst>
          </p:cNvPr>
          <p:cNvSpPr txBox="1">
            <a:spLocks/>
          </p:cNvSpPr>
          <p:nvPr/>
        </p:nvSpPr>
        <p:spPr>
          <a:xfrm>
            <a:off x="323528" y="260648"/>
            <a:ext cx="8352928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Zdroje podzemních vod</a:t>
            </a:r>
            <a:endParaRPr lang="cs-CZ" sz="3600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68B567E-6C73-D1F2-288C-5BCDC2E7C73A}"/>
              </a:ext>
            </a:extLst>
          </p:cNvPr>
          <p:cNvSpPr txBox="1"/>
          <p:nvPr/>
        </p:nvSpPr>
        <p:spPr>
          <a:xfrm>
            <a:off x="296119" y="1268760"/>
            <a:ext cx="87037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Hydrogeologická pánev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výskyt kolektorů a izolátorů – např. pískovce a jílovce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pórovitost průlinová, puklinová, kombinovaná (např. pískovec)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nejvýznamnější zdroje vody v ČR i ve světě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zásobování velkých měst (např. Brno), či téměř celého státu – Libye (70 % sladké vody)</a:t>
            </a:r>
          </a:p>
          <a:p>
            <a:endParaRPr lang="en-GB" dirty="0"/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783536E4-5890-3E48-F57F-F1FC53896B8B}"/>
              </a:ext>
            </a:extLst>
          </p:cNvPr>
          <p:cNvGrpSpPr/>
          <p:nvPr/>
        </p:nvGrpSpPr>
        <p:grpSpPr>
          <a:xfrm>
            <a:off x="4644008" y="3374225"/>
            <a:ext cx="4374554" cy="3024336"/>
            <a:chOff x="4769445" y="3577084"/>
            <a:chExt cx="4374554" cy="3024336"/>
          </a:xfrm>
        </p:grpSpPr>
        <p:pic>
          <p:nvPicPr>
            <p:cNvPr id="7" name="Obrázek 6" descr="Obsah obrázku geologie, venku, voda, příroda&#10;&#10;Popis byl vytvořen automaticky">
              <a:extLst>
                <a:ext uri="{FF2B5EF4-FFF2-40B4-BE49-F238E27FC236}">
                  <a16:creationId xmlns:a16="http://schemas.microsoft.com/office/drawing/2014/main" id="{5350A139-876A-1F6C-3A0D-4B2C115D6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21"/>
            <a:stretch/>
          </p:blipFill>
          <p:spPr>
            <a:xfrm>
              <a:off x="4769445" y="3577084"/>
              <a:ext cx="4374554" cy="3024336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C325931B-AF47-C218-7026-580AB6523E58}"/>
                </a:ext>
              </a:extLst>
            </p:cNvPr>
            <p:cNvSpPr txBox="1"/>
            <p:nvPr/>
          </p:nvSpPr>
          <p:spPr>
            <a:xfrm rot="21363318">
              <a:off x="5517736" y="4636910"/>
              <a:ext cx="806118" cy="3077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pískovec</a:t>
              </a:r>
              <a:endParaRPr lang="en-GB" sz="1400" dirty="0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84D3DE22-DF28-1017-4316-4DE6C69FC383}"/>
                </a:ext>
              </a:extLst>
            </p:cNvPr>
            <p:cNvSpPr txBox="1"/>
            <p:nvPr/>
          </p:nvSpPr>
          <p:spPr>
            <a:xfrm rot="20796967">
              <a:off x="5212642" y="5664559"/>
              <a:ext cx="650243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jílovec</a:t>
              </a:r>
              <a:endParaRPr lang="en-GB" sz="1400" dirty="0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9D1DA28D-C98D-3621-BA96-AE0DEE41EC91}"/>
                </a:ext>
              </a:extLst>
            </p:cNvPr>
            <p:cNvSpPr/>
            <p:nvPr/>
          </p:nvSpPr>
          <p:spPr>
            <a:xfrm>
              <a:off x="7424715" y="5064252"/>
              <a:ext cx="459653" cy="741012"/>
            </a:xfrm>
            <a:custGeom>
              <a:avLst/>
              <a:gdLst>
                <a:gd name="connsiteX0" fmla="*/ 0 w 459653"/>
                <a:gd name="connsiteY0" fmla="*/ 0 h 741012"/>
                <a:gd name="connsiteX1" fmla="*/ 236220 w 459653"/>
                <a:gd name="connsiteY1" fmla="*/ 175260 h 741012"/>
                <a:gd name="connsiteX2" fmla="*/ 327660 w 459653"/>
                <a:gd name="connsiteY2" fmla="*/ 502920 h 741012"/>
                <a:gd name="connsiteX3" fmla="*/ 453390 w 459653"/>
                <a:gd name="connsiteY3" fmla="*/ 727710 h 741012"/>
                <a:gd name="connsiteX4" fmla="*/ 441960 w 459653"/>
                <a:gd name="connsiteY4" fmla="*/ 716280 h 74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653" h="741012">
                  <a:moveTo>
                    <a:pt x="0" y="0"/>
                  </a:moveTo>
                  <a:cubicBezTo>
                    <a:pt x="90805" y="45720"/>
                    <a:pt x="181610" y="91440"/>
                    <a:pt x="236220" y="175260"/>
                  </a:cubicBezTo>
                  <a:cubicBezTo>
                    <a:pt x="290830" y="259080"/>
                    <a:pt x="291465" y="410845"/>
                    <a:pt x="327660" y="502920"/>
                  </a:cubicBezTo>
                  <a:cubicBezTo>
                    <a:pt x="363855" y="594995"/>
                    <a:pt x="434340" y="692150"/>
                    <a:pt x="453390" y="727710"/>
                  </a:cubicBezTo>
                  <a:cubicBezTo>
                    <a:pt x="472440" y="763270"/>
                    <a:pt x="441960" y="716280"/>
                    <a:pt x="441960" y="716280"/>
                  </a:cubicBezTo>
                </a:path>
              </a:pathLst>
            </a:cu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59D65583-075D-AA4B-5139-CCE603DD92AD}"/>
                </a:ext>
              </a:extLst>
            </p:cNvPr>
            <p:cNvSpPr/>
            <p:nvPr/>
          </p:nvSpPr>
          <p:spPr>
            <a:xfrm>
              <a:off x="5724128" y="5217542"/>
              <a:ext cx="459653" cy="741012"/>
            </a:xfrm>
            <a:custGeom>
              <a:avLst/>
              <a:gdLst>
                <a:gd name="connsiteX0" fmla="*/ 0 w 459653"/>
                <a:gd name="connsiteY0" fmla="*/ 0 h 741012"/>
                <a:gd name="connsiteX1" fmla="*/ 236220 w 459653"/>
                <a:gd name="connsiteY1" fmla="*/ 175260 h 741012"/>
                <a:gd name="connsiteX2" fmla="*/ 327660 w 459653"/>
                <a:gd name="connsiteY2" fmla="*/ 502920 h 741012"/>
                <a:gd name="connsiteX3" fmla="*/ 453390 w 459653"/>
                <a:gd name="connsiteY3" fmla="*/ 727710 h 741012"/>
                <a:gd name="connsiteX4" fmla="*/ 441960 w 459653"/>
                <a:gd name="connsiteY4" fmla="*/ 716280 h 74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653" h="741012">
                  <a:moveTo>
                    <a:pt x="0" y="0"/>
                  </a:moveTo>
                  <a:cubicBezTo>
                    <a:pt x="90805" y="45720"/>
                    <a:pt x="181610" y="91440"/>
                    <a:pt x="236220" y="175260"/>
                  </a:cubicBezTo>
                  <a:cubicBezTo>
                    <a:pt x="290830" y="259080"/>
                    <a:pt x="291465" y="410845"/>
                    <a:pt x="327660" y="502920"/>
                  </a:cubicBezTo>
                  <a:cubicBezTo>
                    <a:pt x="363855" y="594995"/>
                    <a:pt x="434340" y="692150"/>
                    <a:pt x="453390" y="727710"/>
                  </a:cubicBezTo>
                  <a:cubicBezTo>
                    <a:pt x="472440" y="763270"/>
                    <a:pt x="441960" y="716280"/>
                    <a:pt x="441960" y="716280"/>
                  </a:cubicBezTo>
                </a:path>
              </a:pathLst>
            </a:cu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77F14178-6F6A-135D-41C1-75904FFDD808}"/>
                </a:ext>
              </a:extLst>
            </p:cNvPr>
            <p:cNvSpPr/>
            <p:nvPr/>
          </p:nvSpPr>
          <p:spPr>
            <a:xfrm>
              <a:off x="8543349" y="5054920"/>
              <a:ext cx="459653" cy="741012"/>
            </a:xfrm>
            <a:custGeom>
              <a:avLst/>
              <a:gdLst>
                <a:gd name="connsiteX0" fmla="*/ 0 w 459653"/>
                <a:gd name="connsiteY0" fmla="*/ 0 h 741012"/>
                <a:gd name="connsiteX1" fmla="*/ 236220 w 459653"/>
                <a:gd name="connsiteY1" fmla="*/ 175260 h 741012"/>
                <a:gd name="connsiteX2" fmla="*/ 327660 w 459653"/>
                <a:gd name="connsiteY2" fmla="*/ 502920 h 741012"/>
                <a:gd name="connsiteX3" fmla="*/ 453390 w 459653"/>
                <a:gd name="connsiteY3" fmla="*/ 727710 h 741012"/>
                <a:gd name="connsiteX4" fmla="*/ 441960 w 459653"/>
                <a:gd name="connsiteY4" fmla="*/ 716280 h 74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653" h="741012">
                  <a:moveTo>
                    <a:pt x="0" y="0"/>
                  </a:moveTo>
                  <a:cubicBezTo>
                    <a:pt x="90805" y="45720"/>
                    <a:pt x="181610" y="91440"/>
                    <a:pt x="236220" y="175260"/>
                  </a:cubicBezTo>
                  <a:cubicBezTo>
                    <a:pt x="290830" y="259080"/>
                    <a:pt x="291465" y="410845"/>
                    <a:pt x="327660" y="502920"/>
                  </a:cubicBezTo>
                  <a:cubicBezTo>
                    <a:pt x="363855" y="594995"/>
                    <a:pt x="434340" y="692150"/>
                    <a:pt x="453390" y="727710"/>
                  </a:cubicBezTo>
                  <a:cubicBezTo>
                    <a:pt x="472440" y="763270"/>
                    <a:pt x="441960" y="716280"/>
                    <a:pt x="441960" y="716280"/>
                  </a:cubicBezTo>
                </a:path>
              </a:pathLst>
            </a:cu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70CC1055-6B6C-B07D-4041-9F5083AC156A}"/>
                </a:ext>
              </a:extLst>
            </p:cNvPr>
            <p:cNvSpPr txBox="1"/>
            <p:nvPr/>
          </p:nvSpPr>
          <p:spPr>
            <a:xfrm>
              <a:off x="7679522" y="5136863"/>
              <a:ext cx="1445780" cy="3077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vrstevní prameny</a:t>
              </a:r>
              <a:endParaRPr lang="en-GB" sz="1400" dirty="0"/>
            </a:p>
          </p:txBody>
        </p:sp>
      </p:grpSp>
      <p:pic>
        <p:nvPicPr>
          <p:cNvPr id="21" name="Obrázek 20" descr="Obsah obrázku snímek obrazovky, text, řada/pruh, diagram&#10;&#10;Popis byl vytvořen automaticky">
            <a:extLst>
              <a:ext uri="{FF2B5EF4-FFF2-40B4-BE49-F238E27FC236}">
                <a16:creationId xmlns:a16="http://schemas.microsoft.com/office/drawing/2014/main" id="{3BE22CBA-19D9-AF22-CCAC-147EC1298D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74225"/>
            <a:ext cx="3793157" cy="3024000"/>
          </a:xfrm>
          <a:prstGeom prst="rect">
            <a:avLst/>
          </a:prstGeom>
        </p:spPr>
      </p:pic>
      <p:pic>
        <p:nvPicPr>
          <p:cNvPr id="24" name="Zvuk 23">
            <a:hlinkClick r:id="" action="ppaction://media"/>
            <a:extLst>
              <a:ext uri="{FF2B5EF4-FFF2-40B4-BE49-F238E27FC236}">
                <a16:creationId xmlns:a16="http://schemas.microsoft.com/office/drawing/2014/main" id="{255E55C7-1282-24AB-97B2-9FCAF180A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488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2887"/>
    </mc:Choice>
    <mc:Fallback xmlns="">
      <p:transition advTm="392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440" x="1757363" y="2198688"/>
          <p14:tracePt t="63546" x="1774825" y="2198688"/>
          <p14:tracePt t="63562" x="1812925" y="2198688"/>
          <p14:tracePt t="63581" x="1868488" y="2198688"/>
          <p14:tracePt t="63585" x="1935163" y="2198688"/>
          <p14:tracePt t="63612" x="2008188" y="2198688"/>
          <p14:tracePt t="63615" x="2063750" y="2198688"/>
          <p14:tracePt t="63645" x="2136775" y="2198688"/>
          <p14:tracePt t="63649" x="2147888" y="2198688"/>
          <p14:tracePt t="63787" x="2147888" y="2192338"/>
          <p14:tracePt t="63795" x="2125663" y="2192338"/>
          <p14:tracePt t="63814" x="2063750" y="2192338"/>
          <p14:tracePt t="63819" x="2036763" y="2192338"/>
          <p14:tracePt t="63847" x="2014538" y="2192338"/>
          <p14:tracePt t="63881" x="1974850" y="2192338"/>
          <p14:tracePt t="63914" x="1935163" y="2192338"/>
          <p14:tracePt t="63947" x="1908175" y="2181225"/>
          <p14:tracePt t="63982" x="1897063" y="2181225"/>
          <p14:tracePt t="63987" x="1879600" y="2165350"/>
          <p14:tracePt t="64014" x="1868488" y="2165350"/>
          <p14:tracePt t="64168" x="1874838" y="2165350"/>
          <p14:tracePt t="64185" x="1919288" y="2192338"/>
          <p14:tracePt t="64193" x="1935163" y="2203450"/>
          <p14:tracePt t="64234" x="1947863" y="2203450"/>
          <p14:tracePt t="64266" x="1958975" y="2203450"/>
          <p14:tracePt t="64538" x="1974850" y="2232025"/>
          <p14:tracePt t="64547" x="1985963" y="2232025"/>
          <p14:tracePt t="64580" x="2130425" y="2232025"/>
          <p14:tracePt t="64586" x="2147888" y="2232025"/>
          <p14:tracePt t="64614" x="2159000" y="2232025"/>
          <p14:tracePt t="64697" x="2136775" y="2232025"/>
          <p14:tracePt t="64704" x="2125663" y="2232025"/>
          <p14:tracePt t="64712" x="2097088" y="2209800"/>
          <p14:tracePt t="64745" x="1963738" y="2181225"/>
          <p14:tracePt t="64778" x="1857375" y="2165350"/>
          <p14:tracePt t="64985" x="1846263" y="2154238"/>
          <p14:tracePt t="65000" x="1846263" y="2143125"/>
          <p14:tracePt t="65016" x="0" y="0"/>
        </p14:tracePtLst>
        <p14:tracePtLst>
          <p14:tracePt t="66680" x="2973388" y="2159000"/>
          <p14:tracePt t="66799" x="2984500" y="2147888"/>
          <p14:tracePt t="66830" x="3001963" y="2147888"/>
          <p14:tracePt t="66838" x="3013075" y="2147888"/>
          <p14:tracePt t="66848" x="3068638" y="2147888"/>
          <p14:tracePt t="66854" x="3084513" y="2147888"/>
          <p14:tracePt t="66878" x="3135313" y="2147888"/>
          <p14:tracePt t="66911" x="3219450" y="2147888"/>
          <p14:tracePt t="67006" x="3197225" y="2147888"/>
          <p14:tracePt t="67014" x="3186113" y="2147888"/>
          <p14:tracePt t="67048" x="3035300" y="2132013"/>
          <p14:tracePt t="67054" x="3017838" y="2132013"/>
          <p14:tracePt t="67080" x="2951163" y="2120900"/>
          <p14:tracePt t="67086" x="2924175" y="2120900"/>
          <p14:tracePt t="67114" x="2911475" y="2120900"/>
          <p14:tracePt t="67214" x="2900363" y="2120900"/>
          <p14:tracePt t="67230" x="2906713" y="2125663"/>
          <p14:tracePt t="67248" x="2917825" y="2136775"/>
          <p14:tracePt t="67280" x="2946400" y="2154238"/>
          <p14:tracePt t="68670" x="2957513" y="2154238"/>
          <p14:tracePt t="69038" x="2951163" y="2143125"/>
          <p14:tracePt t="69057" x="2940050" y="2132013"/>
          <p14:tracePt t="69554" x="2946400" y="2132013"/>
          <p14:tracePt t="69563" x="3001963" y="2132013"/>
          <p14:tracePt t="69580" x="3101975" y="2132013"/>
          <p14:tracePt t="69586" x="3130550" y="2132013"/>
          <p14:tracePt t="69614" x="3201988" y="2132013"/>
          <p14:tracePt t="69619" x="3213100" y="2132013"/>
          <p14:tracePt t="69969" x="0" y="0"/>
        </p14:tracePtLst>
        <p14:tracePtLst>
          <p14:tracePt t="70728" x="3798888" y="2147888"/>
          <p14:tracePt t="70801" x="3827463" y="2132013"/>
          <p14:tracePt t="70809" x="3838575" y="2132013"/>
          <p14:tracePt t="70818" x="3849688" y="2132013"/>
          <p14:tracePt t="70844" x="3933825" y="2132013"/>
          <p14:tracePt t="70848" x="4000500" y="2132013"/>
          <p14:tracePt t="70878" x="4106863" y="2132013"/>
          <p14:tracePt t="70881" x="4156075" y="2132013"/>
          <p14:tracePt t="70911" x="4251325" y="2132013"/>
          <p14:tracePt t="70944" x="4384675" y="2143125"/>
          <p14:tracePt t="70978" x="4502150" y="2159000"/>
          <p14:tracePt t="71012" x="4519613" y="2159000"/>
          <p14:tracePt t="71088" x="4508500" y="2159000"/>
          <p14:tracePt t="71096" x="4497388" y="2159000"/>
          <p14:tracePt t="71111" x="4457700" y="2159000"/>
          <p14:tracePt t="71144" x="4391025" y="2159000"/>
          <p14:tracePt t="71176" x="4306888" y="2159000"/>
          <p14:tracePt t="71211" x="4267200" y="2159000"/>
          <p14:tracePt t="71243" x="4229100" y="2159000"/>
          <p14:tracePt t="71537" x="4233863" y="2159000"/>
          <p14:tracePt t="71730" x="4229100" y="2159000"/>
          <p14:tracePt t="71737" x="4217988" y="2159000"/>
          <p14:tracePt t="71746" x="4189413" y="2159000"/>
          <p14:tracePt t="71781" x="4095750" y="2159000"/>
          <p14:tracePt t="71814" x="4067175" y="2159000"/>
          <p14:tracePt t="71922" x="4056063" y="2170113"/>
          <p14:tracePt t="71938" x="4056063" y="2181225"/>
          <p14:tracePt t="71947" x="4078288" y="2227263"/>
          <p14:tracePt t="71955" x="4089400" y="2227263"/>
          <p14:tracePt t="71980" x="4318000" y="2260600"/>
          <p14:tracePt t="71986" x="4346575" y="2276475"/>
          <p14:tracePt t="72014" x="4435475" y="2276475"/>
          <p14:tracePt t="72019" x="4446588" y="2276475"/>
          <p14:tracePt t="72047" x="4486275" y="2276475"/>
          <p14:tracePt t="72053" x="4497388" y="2276475"/>
          <p14:tracePt t="72162" x="4473575" y="2276475"/>
          <p14:tracePt t="72170" x="4462463" y="2276475"/>
          <p14:tracePt t="72181" x="4418013" y="2265363"/>
          <p14:tracePt t="72214" x="4302125" y="2203450"/>
          <p14:tracePt t="72220" x="4256088" y="2203450"/>
          <p14:tracePt t="72226" x="4222750" y="2192338"/>
          <p14:tracePt t="72249" x="4167188" y="2192338"/>
          <p14:tracePt t="72281" x="4117975" y="2192338"/>
          <p14:tracePt t="72314" x="4106863" y="2192338"/>
          <p14:tracePt t="72418" x="4129088" y="2192338"/>
          <p14:tracePt t="72427" x="4156075" y="2192338"/>
          <p14:tracePt t="72449" x="4262438" y="2214563"/>
          <p14:tracePt t="72481" x="4357688" y="2214563"/>
          <p14:tracePt t="72514" x="4373563" y="2214563"/>
          <p14:tracePt t="72521" x="4402138" y="2209800"/>
          <p14:tracePt t="72527" x="4413250" y="2209800"/>
          <p14:tracePt t="72550" x="4413250" y="2198688"/>
          <p14:tracePt t="72581" x="4391025" y="2098675"/>
          <p14:tracePt t="72589" x="4357688" y="2070100"/>
          <p14:tracePt t="72598" x="4324350" y="2036763"/>
          <p14:tracePt t="72615" x="4156075" y="1963738"/>
          <p14:tracePt t="72648" x="3927475" y="1963738"/>
          <p14:tracePt t="72680" x="3732213" y="2036763"/>
          <p14:tracePt t="72686" x="3732213" y="2065338"/>
          <p14:tracePt t="72714" x="3705225" y="2120900"/>
          <p14:tracePt t="72720" x="3705225" y="2147888"/>
          <p14:tracePt t="72727" x="3705225" y="2159000"/>
          <p14:tracePt t="72747" x="3705225" y="2232025"/>
          <p14:tracePt t="72751" x="3705225" y="2243138"/>
          <p14:tracePt t="72781" x="3832225" y="2316163"/>
          <p14:tracePt t="72814" x="4027488" y="2316163"/>
          <p14:tracePt t="72821" x="4056063" y="2316163"/>
          <p14:tracePt t="72830" x="4083050" y="2316163"/>
          <p14:tracePt t="72847" x="4178300" y="2316163"/>
          <p14:tracePt t="72853" x="4206875" y="2316163"/>
          <p14:tracePt t="72880" x="4324350" y="2243138"/>
          <p14:tracePt t="72886" x="4335463" y="2232025"/>
          <p14:tracePt t="72895" x="4362450" y="2187575"/>
          <p14:tracePt t="72950" x="4395788" y="2170113"/>
          <p14:tracePt t="72959" x="4406900" y="2170113"/>
          <p14:tracePt t="72981" x="4406900" y="2120900"/>
          <p14:tracePt t="72989" x="4406900" y="2092325"/>
          <p14:tracePt t="73014" x="4351338" y="2030413"/>
          <p14:tracePt t="73047" x="4217988" y="2014538"/>
          <p14:tracePt t="73053" x="4167188" y="2014538"/>
          <p14:tracePt t="73080" x="4083050" y="2014538"/>
          <p14:tracePt t="73086" x="4033838" y="2043113"/>
          <p14:tracePt t="73093" x="4000500" y="2076450"/>
          <p14:tracePt t="73114" x="3989388" y="2114550"/>
          <p14:tracePt t="73119" x="3971925" y="2132013"/>
          <p14:tracePt t="73147" x="3971925" y="2198688"/>
          <p14:tracePt t="73153" x="3971925" y="2209800"/>
          <p14:tracePt t="73181" x="3983038" y="2276475"/>
          <p14:tracePt t="73215" x="4151313" y="2276475"/>
          <p14:tracePt t="73221" x="4200525" y="2276475"/>
          <p14:tracePt t="73247" x="4262438" y="2271713"/>
          <p14:tracePt t="73281" x="4346575" y="2198688"/>
          <p14:tracePt t="73315" x="4357688" y="2159000"/>
          <p14:tracePt t="73320" x="4357688" y="2143125"/>
          <p14:tracePt t="73347" x="4351338" y="2076450"/>
          <p14:tracePt t="73352" x="4324350" y="2076450"/>
          <p14:tracePt t="73378" x="4267200" y="2065338"/>
          <p14:tracePt t="73383" x="4240213" y="2065338"/>
          <p14:tracePt t="73413" x="4122738" y="2098675"/>
          <p14:tracePt t="73445" x="4056063" y="2165350"/>
          <p14:tracePt t="73478" x="4044950" y="2232025"/>
          <p14:tracePt t="73512" x="4106863" y="2282825"/>
          <p14:tracePt t="73517" x="4173538" y="2282825"/>
          <p14:tracePt t="73545" x="4262438" y="2282825"/>
          <p14:tracePt t="73549" x="4306888" y="2282825"/>
          <p14:tracePt t="73578" x="4379913" y="2249488"/>
          <p14:tracePt t="73613" x="4418013" y="2165350"/>
          <p14:tracePt t="73646" x="4418013" y="2154238"/>
          <p14:tracePt t="73679" x="4418013" y="2136775"/>
          <p14:tracePt t="73713" x="4357688" y="2125663"/>
          <p14:tracePt t="73745" x="4278313" y="2132013"/>
          <p14:tracePt t="73749" x="4267200" y="2147888"/>
          <p14:tracePt t="73780" x="4267200" y="2214563"/>
          <p14:tracePt t="73812" x="4267200" y="2227263"/>
          <p14:tracePt t="74628" x="0" y="0"/>
        </p14:tracePtLst>
        <p14:tracePtLst>
          <p14:tracePt t="76466" x="5567363" y="2070100"/>
          <p14:tracePt t="76569" x="5578475" y="2070100"/>
          <p14:tracePt t="76586" x="5607050" y="2092325"/>
          <p14:tracePt t="76593" x="5607050" y="2103438"/>
          <p14:tracePt t="76613" x="5646738" y="2147888"/>
          <p14:tracePt t="76617" x="5691188" y="2159000"/>
          <p14:tracePt t="76646" x="5746750" y="2176463"/>
          <p14:tracePt t="76650" x="5757863" y="2176463"/>
          <p14:tracePt t="76684" x="5824538" y="2176463"/>
          <p14:tracePt t="76715" x="5891213" y="2176463"/>
          <p14:tracePt t="76936" x="0" y="0"/>
        </p14:tracePtLst>
        <p14:tracePtLst>
          <p14:tracePt t="77652" x="1684338" y="2154238"/>
          <p14:tracePt t="77866" x="1695450" y="2136775"/>
          <p14:tracePt t="77882" x="1706563" y="2136775"/>
          <p14:tracePt t="77899" x="1717675" y="2136775"/>
          <p14:tracePt t="77914" x="1746250" y="2136775"/>
          <p14:tracePt t="77945" x="1757363" y="2136775"/>
          <p14:tracePt t="78537" x="1768475" y="2136775"/>
          <p14:tracePt t="78654" x="1785938" y="2136775"/>
          <p14:tracePt t="78718" x="1812925" y="2136775"/>
          <p14:tracePt t="78726" x="1824038" y="2136775"/>
          <p14:tracePt t="78747" x="1863725" y="2136775"/>
          <p14:tracePt t="78752" x="1874838" y="2136775"/>
          <p14:tracePt t="78783" x="1901825" y="2136775"/>
          <p14:tracePt t="78815" x="1981200" y="2136775"/>
          <p14:tracePt t="78823" x="1997075" y="2136775"/>
          <p14:tracePt t="78847" x="2019300" y="2147888"/>
          <p14:tracePt t="79022" x="2047875" y="2147888"/>
          <p14:tracePt t="79030" x="2058988" y="2147888"/>
          <p14:tracePt t="79047" x="2070100" y="2147888"/>
          <p14:tracePt t="79080" x="2125663" y="2114550"/>
          <p14:tracePt t="79468" x="0" y="0"/>
        </p14:tracePtLst>
        <p14:tracePtLst>
          <p14:tracePt t="79981" x="2990850" y="2036763"/>
          <p14:tracePt t="80109" x="3001963" y="2036763"/>
          <p14:tracePt t="80117" x="3013075" y="2043113"/>
          <p14:tracePt t="80148" x="3084513" y="2081213"/>
          <p14:tracePt t="80152" x="3095625" y="2092325"/>
          <p14:tracePt t="80158" x="3106738" y="2109788"/>
          <p14:tracePt t="80179" x="3146425" y="2109788"/>
          <p14:tracePt t="80182" x="3175000" y="2109788"/>
          <p14:tracePt t="80212" x="3275013" y="2109788"/>
          <p14:tracePt t="80245" x="3302000" y="2087563"/>
          <p14:tracePt t="80278" x="3302000" y="2058988"/>
          <p14:tracePt t="80312" x="3302000" y="2047875"/>
          <p14:tracePt t="80345" x="3219450" y="2036763"/>
          <p14:tracePt t="80350" x="3190875" y="2036763"/>
          <p14:tracePt t="80379" x="3119438" y="2070100"/>
          <p14:tracePt t="80383" x="3119438" y="2087563"/>
          <p14:tracePt t="80412" x="3106738" y="2181225"/>
          <p14:tracePt t="80446" x="3141663" y="2282825"/>
          <p14:tracePt t="80478" x="3252788" y="2316163"/>
          <p14:tracePt t="80512" x="3319463" y="2316163"/>
          <p14:tracePt t="80516" x="3348038" y="2316163"/>
          <p14:tracePt t="80546" x="3348038" y="2293938"/>
          <p14:tracePt t="80550" x="3348038" y="2243138"/>
          <p14:tracePt t="80579" x="3314700" y="2192338"/>
          <p14:tracePt t="80583" x="3286125" y="2165350"/>
          <p14:tracePt t="80614" x="3197225" y="2165350"/>
          <p14:tracePt t="80649" x="3130550" y="2165350"/>
          <p14:tracePt t="80686" x="3119438" y="2165350"/>
          <p14:tracePt t="80830" x="3106738" y="2147888"/>
          <p14:tracePt t="81276" x="0" y="0"/>
        </p14:tracePtLst>
        <p14:tracePtLst>
          <p14:tracePt t="108390" x="2995613" y="2147888"/>
          <p14:tracePt t="108445" x="2995613" y="2136775"/>
          <p14:tracePt t="108510" x="2995613" y="2125663"/>
          <p14:tracePt t="108526" x="2995613" y="2114550"/>
          <p14:tracePt t="108546" x="2984500" y="2076450"/>
          <p14:tracePt t="108551" x="2957513" y="2043113"/>
          <p14:tracePt t="108580" x="2867025" y="1997075"/>
          <p14:tracePt t="108614" x="2728913" y="1952625"/>
          <p14:tracePt t="108646" x="2649538" y="1952625"/>
          <p14:tracePt t="108654" x="2622550" y="1952625"/>
          <p14:tracePt t="108680" x="2571750" y="1952625"/>
          <p14:tracePt t="108714" x="2516188" y="1958975"/>
          <p14:tracePt t="108747" x="2460625" y="1974850"/>
          <p14:tracePt t="108751" x="2449513" y="1985963"/>
          <p14:tracePt t="108782" x="2409825" y="2025650"/>
          <p14:tracePt t="108813" x="2409825" y="2065338"/>
          <p14:tracePt t="108846" x="2409825" y="2143125"/>
          <p14:tracePt t="108880" x="2449513" y="2243138"/>
          <p14:tracePt t="108886" x="2476500" y="2260600"/>
          <p14:tracePt t="108913" x="2549525" y="2320925"/>
          <p14:tracePt t="108919" x="2611438" y="2332038"/>
          <p14:tracePt t="108925" x="2644775" y="2349500"/>
          <p14:tracePt t="108945" x="2667000" y="2349500"/>
          <p14:tracePt t="108979" x="2693988" y="2349500"/>
          <p14:tracePt t="108982" x="2705100" y="2349500"/>
          <p14:tracePt t="109011" x="2822575" y="2309813"/>
          <p14:tracePt t="109045" x="2889250" y="2260600"/>
          <p14:tracePt t="109078" x="2917825" y="2147888"/>
          <p14:tracePt t="109111" x="2917825" y="2109788"/>
          <p14:tracePt t="109145" x="2867025" y="2070100"/>
          <p14:tracePt t="109148" x="2855913" y="2070100"/>
          <p14:tracePt t="109180" x="2644775" y="2019300"/>
          <p14:tracePt t="109212" x="2527300" y="2003425"/>
          <p14:tracePt t="109245" x="2498725" y="2003425"/>
          <p14:tracePt t="109279" x="2460625" y="2014538"/>
          <p14:tracePt t="109311" x="2420938" y="2047875"/>
          <p14:tracePt t="109345" x="2420938" y="2103438"/>
          <p14:tracePt t="109348" x="2420938" y="2132013"/>
          <p14:tracePt t="109378" x="2420938" y="2232025"/>
          <p14:tracePt t="109380" x="2427288" y="2243138"/>
          <p14:tracePt t="109411" x="2527300" y="2309813"/>
          <p14:tracePt t="109445" x="2644775" y="2343150"/>
          <p14:tracePt t="109478" x="2693988" y="2354263"/>
          <p14:tracePt t="109511" x="2751138" y="2354263"/>
          <p14:tracePt t="109545" x="2844800" y="2349500"/>
          <p14:tracePt t="109548" x="2855913" y="2338388"/>
          <p14:tracePt t="109578" x="2873375" y="2320925"/>
          <p14:tracePt t="109581" x="2884488" y="2309813"/>
          <p14:tracePt t="109611" x="2924175" y="2271713"/>
          <p14:tracePt t="109645" x="2924175" y="2187575"/>
          <p14:tracePt t="109678" x="2911475" y="2109788"/>
          <p14:tracePt t="109713" x="2795588" y="2047875"/>
          <p14:tracePt t="109719" x="2767013" y="2047875"/>
          <p14:tracePt t="109747" x="2638425" y="2030413"/>
          <p14:tracePt t="109753" x="2627313" y="2030413"/>
          <p14:tracePt t="109760" x="2566988" y="2030413"/>
          <p14:tracePt t="109781" x="2516188" y="2030413"/>
          <p14:tracePt t="109815" x="2449513" y="2054225"/>
          <p14:tracePt t="109821" x="2420938" y="2065338"/>
          <p14:tracePt t="109848" x="2409825" y="2120900"/>
          <p14:tracePt t="109854" x="2409825" y="2147888"/>
          <p14:tracePt t="109880" x="2409825" y="2254250"/>
          <p14:tracePt t="109885" x="2416175" y="2265363"/>
          <p14:tracePt t="109912" x="2454275" y="2305050"/>
          <p14:tracePt t="109916" x="2465388" y="2316163"/>
          <p14:tracePt t="109945" x="2555875" y="2343150"/>
          <p14:tracePt t="109948" x="2566988" y="2354263"/>
          <p14:tracePt t="109978" x="2633663" y="2398713"/>
          <p14:tracePt t="109983" x="2678113" y="2398713"/>
          <p14:tracePt t="110012" x="2784475" y="2411413"/>
          <p14:tracePt t="110045" x="2951163" y="2405063"/>
          <p14:tracePt t="110078" x="3057525" y="2282825"/>
          <p14:tracePt t="110112" x="3152775" y="2136775"/>
          <p14:tracePt t="110116" x="3163888" y="2125663"/>
          <p14:tracePt t="110146" x="3179763" y="2076450"/>
          <p14:tracePt t="110149" x="3179763" y="2047875"/>
          <p14:tracePt t="110178" x="3168650" y="2019300"/>
          <p14:tracePt t="110182" x="3106738" y="1992313"/>
          <p14:tracePt t="110212" x="2946400" y="1908175"/>
          <p14:tracePt t="110246" x="2795588" y="1892300"/>
          <p14:tracePt t="110278" x="2660650" y="1936750"/>
          <p14:tracePt t="110312" x="2589213" y="2003425"/>
          <p14:tracePt t="110315" x="2589213" y="2014538"/>
          <p14:tracePt t="110345" x="2578100" y="2054225"/>
          <p14:tracePt t="110349" x="2578100" y="2070100"/>
          <p14:tracePt t="110378" x="2578100" y="2136775"/>
          <p14:tracePt t="110382" x="2578100" y="2192338"/>
          <p14:tracePt t="110412" x="2578100" y="2276475"/>
          <p14:tracePt t="110415" x="2600325" y="2309813"/>
          <p14:tracePt t="110445" x="2705100" y="2320925"/>
          <p14:tracePt t="110448" x="2733675" y="2320925"/>
          <p14:tracePt t="110478" x="2828925" y="2338388"/>
          <p14:tracePt t="110482" x="2840038" y="2338388"/>
          <p14:tracePt t="110528" x="0" y="0"/>
        </p14:tracePtLst>
        <p14:tracePtLst>
          <p14:tracePt t="128601" x="1373188" y="1528763"/>
          <p14:tracePt t="128686" x="1373188" y="1546225"/>
          <p14:tracePt t="128718" x="1377950" y="1546225"/>
          <p14:tracePt t="128726" x="1406525" y="1557338"/>
          <p14:tracePt t="128749" x="1462088" y="1557338"/>
          <p14:tracePt t="128781" x="1557338" y="1557338"/>
          <p14:tracePt t="128814" x="1690688" y="1557338"/>
          <p14:tracePt t="128825" x="1717675" y="1557338"/>
          <p14:tracePt t="128831" x="1808163" y="1557338"/>
          <p14:tracePt t="128848" x="1941513" y="1595438"/>
          <p14:tracePt t="128878" x="2103438" y="1624013"/>
          <p14:tracePt t="128912" x="2154238" y="1624013"/>
          <p14:tracePt t="128946" x="2181225" y="1624013"/>
          <p14:tracePt t="128949" x="2192338" y="1624013"/>
          <p14:tracePt t="129100" x="2209800" y="1624013"/>
          <p14:tracePt t="129404" x="2198688" y="1617663"/>
          <p14:tracePt t="129500" x="0" y="0"/>
        </p14:tracePtLst>
        <p14:tracePtLst>
          <p14:tracePt t="185572" x="1266825" y="2906713"/>
          <p14:tracePt t="185674" x="1271588" y="2906713"/>
          <p14:tracePt t="185682" x="1289050" y="2906713"/>
          <p14:tracePt t="185714" x="1495425" y="2935288"/>
          <p14:tracePt t="185721" x="1544638" y="2935288"/>
          <p14:tracePt t="185747" x="1728788" y="2951163"/>
          <p14:tracePt t="185754" x="1819275" y="2968625"/>
          <p14:tracePt t="185781" x="1947863" y="3001963"/>
          <p14:tracePt t="185786" x="1974850" y="3001963"/>
          <p14:tracePt t="185793" x="1985963" y="3001963"/>
          <p14:tracePt t="185814" x="2014538" y="3001963"/>
          <p14:tracePt t="185847" x="2063750" y="3001963"/>
          <p14:tracePt t="185852" x="2081213" y="3001963"/>
          <p14:tracePt t="185882" x="2092325" y="3001963"/>
          <p14:tracePt t="186282" x="2103438" y="2997200"/>
          <p14:tracePt t="186585" x="0" y="0"/>
        </p14:tracePtLst>
        <p14:tracePtLst>
          <p14:tracePt t="205732" x="6403975" y="2728913"/>
          <p14:tracePt t="205800" x="6415088" y="2728913"/>
          <p14:tracePt t="205833" x="6427788" y="2733675"/>
          <p14:tracePt t="205840" x="6461125" y="2762250"/>
          <p14:tracePt t="205848" x="6472238" y="2773363"/>
          <p14:tracePt t="205879" x="6510338" y="2813050"/>
          <p14:tracePt t="205881" x="6521450" y="2828925"/>
          <p14:tracePt t="205912" x="6543675" y="2828925"/>
          <p14:tracePt t="205945" x="6599238" y="2840038"/>
          <p14:tracePt t="205980" x="6627813" y="2851150"/>
          <p14:tracePt t="206106" x="6638925" y="2851150"/>
          <p14:tracePt t="206121" x="6650038" y="2846388"/>
          <p14:tracePt t="206145" x="6650038" y="2806700"/>
          <p14:tracePt t="206178" x="6650038" y="2767013"/>
          <p14:tracePt t="206212" x="6650038" y="2744788"/>
          <p14:tracePt t="206215" x="6645275" y="2744788"/>
          <p14:tracePt t="206245" x="6554788" y="2744788"/>
          <p14:tracePt t="206249" x="6527800" y="2744788"/>
          <p14:tracePt t="206278" x="6421438" y="2751138"/>
          <p14:tracePt t="206281" x="6410325" y="2767013"/>
          <p14:tracePt t="206312" x="6303963" y="2851150"/>
          <p14:tracePt t="206346" x="6292850" y="2946400"/>
          <p14:tracePt t="206378" x="6292850" y="2968625"/>
          <p14:tracePt t="206412" x="6292850" y="2979738"/>
          <p14:tracePt t="206445" x="6370638" y="2979738"/>
          <p14:tracePt t="206449" x="6381750" y="2979738"/>
          <p14:tracePt t="206478" x="6438900" y="2997200"/>
          <p14:tracePt t="206512" x="6488113" y="2997200"/>
          <p14:tracePt t="206545" x="6565900" y="2997200"/>
          <p14:tracePt t="206578" x="6623050" y="2935288"/>
          <p14:tracePt t="206611" x="6623050" y="2924175"/>
          <p14:tracePt t="206645" x="6623050" y="2906713"/>
          <p14:tracePt t="206680" x="6616700" y="2895600"/>
          <p14:tracePt t="206712" x="6605588" y="2895600"/>
          <p14:tracePt t="206745" x="6561138" y="2957513"/>
          <p14:tracePt t="206778" x="6550025" y="3008313"/>
          <p14:tracePt t="206856" x="6554788" y="3008313"/>
          <p14:tracePt t="206864" x="6572250" y="3001963"/>
          <p14:tracePt t="206879" x="6583363" y="2990850"/>
          <p14:tracePt t="206881" x="6599238" y="2946400"/>
          <p14:tracePt t="206912" x="6638925" y="2901950"/>
          <p14:tracePt t="206969" x="6638925" y="2890838"/>
          <p14:tracePt t="207000" x="6634163" y="2890838"/>
          <p14:tracePt t="207016" x="6623050" y="2890838"/>
          <p14:tracePt t="207046" x="6594475" y="2890838"/>
          <p14:tracePt t="207048" x="6583363" y="2890838"/>
          <p14:tracePt t="207178" x="6572250" y="2879725"/>
          <p14:tracePt t="207372" x="0" y="0"/>
        </p14:tracePtLst>
        <p14:tracePtLst>
          <p14:tracePt t="223151" x="3798888" y="5189538"/>
          <p14:tracePt t="223224" x="3798888" y="5200650"/>
          <p14:tracePt t="223232" x="3805238" y="5229225"/>
          <p14:tracePt t="223245" x="3838575" y="5262563"/>
          <p14:tracePt t="223248" x="3854450" y="5307013"/>
          <p14:tracePt t="223281" x="3922713" y="5507038"/>
          <p14:tracePt t="223291" x="3971925" y="5580063"/>
          <p14:tracePt t="223312" x="3989388" y="5591175"/>
          <p14:tracePt t="223481" x="3989388" y="5586413"/>
          <p14:tracePt t="223489" x="3989388" y="5540375"/>
          <p14:tracePt t="223512" x="3989388" y="5362575"/>
          <p14:tracePt t="223545" x="3827463" y="5038725"/>
          <p14:tracePt t="223579" x="3565525" y="4938713"/>
          <p14:tracePt t="223585" x="3497263" y="4921250"/>
          <p14:tracePt t="223612" x="3319463" y="4921250"/>
          <p14:tracePt t="223616" x="3252788" y="4921250"/>
          <p14:tracePt t="223645" x="3168650" y="4921250"/>
          <p14:tracePt t="223721" x="3168650" y="4905375"/>
          <p14:tracePt t="223729" x="3168650" y="4894263"/>
          <p14:tracePt t="223769" x="3179763" y="4883150"/>
          <p14:tracePt t="223817" x="3190875" y="4883150"/>
          <p14:tracePt t="223825" x="3190875" y="4887913"/>
          <p14:tracePt t="223845" x="3190875" y="4927600"/>
          <p14:tracePt t="223849" x="3190875" y="4972050"/>
          <p14:tracePt t="223876" x="3190875" y="5049838"/>
          <p14:tracePt t="223879" x="0" y="0"/>
        </p14:tracePtLst>
        <p14:tracePtLst>
          <p14:tracePt t="226105" x="3314700" y="5613400"/>
          <p14:tracePt t="226117" x="3314700" y="5586413"/>
          <p14:tracePt t="226146" x="3314700" y="5540375"/>
          <p14:tracePt t="226149" x="3290888" y="5529263"/>
          <p14:tracePt t="226178" x="3168650" y="5373688"/>
          <p14:tracePt t="226181" x="3062288" y="5289550"/>
          <p14:tracePt t="226212" x="2795588" y="5145088"/>
          <p14:tracePt t="226247" x="2220913" y="4927600"/>
          <p14:tracePt t="226253" x="2036763" y="4854575"/>
          <p14:tracePt t="226262" x="1846263" y="4787900"/>
          <p14:tracePt t="226280" x="1506538" y="4692650"/>
          <p14:tracePt t="226287" x="1377950" y="4654550"/>
          <p14:tracePt t="226314" x="1322388" y="4637088"/>
          <p14:tracePt t="226349" x="1271588" y="4637088"/>
          <p14:tracePt t="226383" x="1216025" y="4676775"/>
          <p14:tracePt t="226388" x="1200150" y="4703763"/>
          <p14:tracePt t="226414" x="1182688" y="4872038"/>
          <p14:tracePt t="226421" x="1182688" y="4916488"/>
          <p14:tracePt t="226447" x="1182688" y="5038725"/>
          <p14:tracePt t="226454" x="1182688" y="5105400"/>
          <p14:tracePt t="226480" x="1211263" y="5218113"/>
          <p14:tracePt t="226486" x="1211263" y="5229225"/>
          <p14:tracePt t="226514" x="1222375" y="5329238"/>
          <p14:tracePt t="226519" x="1238250" y="5362575"/>
          <p14:tracePt t="226547" x="1289050" y="5473700"/>
          <p14:tracePt t="226553" x="1316038" y="5507038"/>
          <p14:tracePt t="226560" x="1349375" y="5535613"/>
          <p14:tracePt t="226581" x="1462088" y="5635625"/>
          <p14:tracePt t="226614" x="1774825" y="5691188"/>
          <p14:tracePt t="226647" x="2103438" y="5748338"/>
          <p14:tracePt t="226653" x="2170113" y="5748338"/>
          <p14:tracePt t="226681" x="2393950" y="5748338"/>
          <p14:tracePt t="226687" x="2460625" y="5748338"/>
          <p14:tracePt t="226714" x="2582863" y="5748338"/>
          <p14:tracePt t="226719" x="2593975" y="5748338"/>
          <p14:tracePt t="226747" x="2622550" y="5735638"/>
          <p14:tracePt t="226781" x="2622550" y="5613400"/>
          <p14:tracePt t="226814" x="2622550" y="5424488"/>
          <p14:tracePt t="226847" x="2520950" y="5200650"/>
          <p14:tracePt t="226855" x="2487613" y="5149850"/>
          <p14:tracePt t="226861" x="2454275" y="5100638"/>
          <p14:tracePt t="226880" x="2387600" y="5016500"/>
          <p14:tracePt t="226885" x="2376488" y="5005388"/>
          <p14:tracePt t="226914" x="2281238" y="4899025"/>
          <p14:tracePt t="226919" x="2254250" y="4899025"/>
          <p14:tracePt t="226947" x="2108200" y="4849813"/>
          <p14:tracePt t="226954" x="2074863" y="4832350"/>
          <p14:tracePt t="226960" x="2063750" y="4821238"/>
          <p14:tracePt t="226981" x="2036763" y="4821238"/>
          <p14:tracePt t="227014" x="1924050" y="4821238"/>
          <p14:tracePt t="227020" x="1912938" y="4821238"/>
          <p14:tracePt t="227048" x="1824038" y="4860925"/>
          <p14:tracePt t="227055" x="1779588" y="4887913"/>
          <p14:tracePt t="227080" x="1684338" y="4965700"/>
          <p14:tracePt t="227086" x="1673225" y="4999038"/>
          <p14:tracePt t="227113" x="1624013" y="5167313"/>
          <p14:tracePt t="227119" x="1606550" y="5211763"/>
          <p14:tracePt t="227147" x="1606550" y="5356225"/>
          <p14:tracePt t="227181" x="1628775" y="5429250"/>
          <p14:tracePt t="227214" x="1779588" y="5502275"/>
          <p14:tracePt t="227247" x="1958975" y="5551488"/>
          <p14:tracePt t="227254" x="2025650" y="5551488"/>
          <p14:tracePt t="227280" x="2165350" y="5551488"/>
          <p14:tracePt t="227285" x="2192338" y="5551488"/>
          <p14:tracePt t="227313" x="2265363" y="5551488"/>
          <p14:tracePt t="227319" x="2314575" y="5540375"/>
          <p14:tracePt t="227349" x="2325688" y="5524500"/>
          <p14:tracePt t="227380" x="2338388" y="5513388"/>
          <p14:tracePt t="227756" x="0" y="0"/>
        </p14:tracePtLst>
        <p14:tracePtLst>
          <p14:tracePt t="228346" x="2906713" y="3705225"/>
          <p14:tracePt t="228355" x="2895600" y="3705225"/>
          <p14:tracePt t="228379" x="2878138" y="3756025"/>
          <p14:tracePt t="228414" x="2828925" y="4033838"/>
          <p14:tracePt t="228418" x="2767013" y="4135438"/>
          <p14:tracePt t="228446" x="2711450" y="4375150"/>
          <p14:tracePt t="228451" x="2671763" y="4475163"/>
          <p14:tracePt t="228478" x="2544763" y="4832350"/>
          <p14:tracePt t="228481" x="2527300" y="4932363"/>
          <p14:tracePt t="228513" x="2376488" y="5251450"/>
          <p14:tracePt t="228544" x="2292350" y="5435600"/>
          <p14:tracePt t="228578" x="2225675" y="5630863"/>
          <p14:tracePt t="228614" x="2181225" y="5786438"/>
          <p14:tracePt t="228620" x="2147888" y="5797550"/>
          <p14:tracePt t="228647" x="2119313" y="5853113"/>
          <p14:tracePt t="228652" x="2108200" y="5864225"/>
          <p14:tracePt t="228682" x="2070100" y="5948363"/>
          <p14:tracePt t="228690" x="2070100" y="5959475"/>
          <p14:tracePt t="228714" x="2014538" y="5988050"/>
          <p14:tracePt t="228720" x="2003425" y="6015038"/>
          <p14:tracePt t="228747" x="1992313" y="6037263"/>
          <p14:tracePt t="228753" x="1974850" y="6070600"/>
          <p14:tracePt t="228779" x="1963738" y="6092825"/>
          <p14:tracePt t="228813" x="1897063" y="6176963"/>
          <p14:tracePt t="228819" x="1879600" y="6188075"/>
          <p14:tracePt t="228827" x="1868488" y="6199188"/>
          <p14:tracePt t="228847" x="1830388" y="6243638"/>
          <p14:tracePt t="228852" x="1812925" y="6254750"/>
          <p14:tracePt t="228879" x="1801813" y="6265863"/>
          <p14:tracePt t="228913" x="1774825" y="6265863"/>
          <p14:tracePt t="228947" x="1752600" y="6294438"/>
          <p14:tracePt t="229682" x="1752600" y="6288088"/>
          <p14:tracePt t="229698" x="1752600" y="6272213"/>
          <p14:tracePt t="229714" x="1752600" y="6249988"/>
          <p14:tracePt t="229747" x="1779588" y="6099175"/>
          <p14:tracePt t="229754" x="1797050" y="6048375"/>
          <p14:tracePt t="229780" x="1879600" y="5881688"/>
          <p14:tracePt t="229786" x="1935163" y="5808663"/>
          <p14:tracePt t="229814" x="2170113" y="5484813"/>
          <p14:tracePt t="229819" x="2232025" y="5384800"/>
          <p14:tracePt t="229847" x="2303463" y="5222875"/>
          <p14:tracePt t="229854" x="2338388" y="5160963"/>
          <p14:tracePt t="229860" x="2338388" y="5133975"/>
          <p14:tracePt t="229881" x="2420938" y="4972050"/>
          <p14:tracePt t="229914" x="2454275" y="4860925"/>
          <p14:tracePt t="229921" x="2454275" y="4843463"/>
          <p14:tracePt t="229945" x="2465388" y="4803775"/>
          <p14:tracePt t="229979" x="2482850" y="4754563"/>
          <p14:tracePt t="230012" x="2509838" y="4687888"/>
          <p14:tracePt t="230016" x="2538413" y="4670425"/>
          <p14:tracePt t="230046" x="2549525" y="4670425"/>
          <p14:tracePt t="230162" x="2549525" y="4692650"/>
          <p14:tracePt t="230170" x="2549525" y="4703763"/>
          <p14:tracePt t="230180" x="2549525" y="4732338"/>
          <p14:tracePt t="230214" x="2549525" y="4921250"/>
          <p14:tracePt t="230219" x="2549525" y="4972050"/>
          <p14:tracePt t="230225" x="2549525" y="5038725"/>
          <p14:tracePt t="230249" x="2505075" y="5207000"/>
          <p14:tracePt t="230281" x="2438400" y="5362575"/>
          <p14:tracePt t="230314" x="2427288" y="5429250"/>
          <p14:tracePt t="230464" x="0" y="0"/>
        </p14:tracePtLst>
        <p14:tracePtLst>
          <p14:tracePt t="232506" x="2906713" y="5853113"/>
          <p14:tracePt t="232512" x="2917825" y="5853113"/>
          <p14:tracePt t="232527" x="2946400" y="5870575"/>
          <p14:tracePt t="232547" x="2968625" y="5881688"/>
          <p14:tracePt t="232606" x="3013075" y="5881688"/>
          <p14:tracePt t="232614" x="3062288" y="5881688"/>
          <p14:tracePt t="232647" x="3168650" y="5624513"/>
          <p14:tracePt t="232653" x="3186113" y="5557838"/>
          <p14:tracePt t="232678" x="3201988" y="5189538"/>
          <p14:tracePt t="232711" x="3201988" y="4676775"/>
          <p14:tracePt t="232715" x="3201988" y="4552950"/>
          <p14:tracePt t="232745" x="3152775" y="4264025"/>
          <p14:tracePt t="232748" x="3090863" y="4184650"/>
          <p14:tracePt t="232778" x="2957513" y="4067175"/>
          <p14:tracePt t="232781" x="2889250" y="4051300"/>
          <p14:tracePt t="232812" x="2549525" y="3911600"/>
          <p14:tracePt t="232845" x="2314575" y="3878263"/>
          <p14:tracePt t="232878" x="2008188" y="3860800"/>
          <p14:tracePt t="232912" x="1879600" y="3860800"/>
          <p14:tracePt t="232915" x="1830388" y="3860800"/>
          <p14:tracePt t="232946" x="1690688" y="4017963"/>
          <p14:tracePt t="232948" x="1679575" y="4029075"/>
          <p14:tracePt t="232978" x="1568450" y="4291013"/>
          <p14:tracePt t="232982" x="1568450" y="4341813"/>
          <p14:tracePt t="233012" x="1550988" y="4608513"/>
          <p14:tracePt t="233046" x="1550988" y="4921250"/>
          <p14:tracePt t="233078" x="1550988" y="5211763"/>
          <p14:tracePt t="233111" x="1628775" y="5413375"/>
          <p14:tracePt t="233115" x="1668463" y="5513388"/>
          <p14:tracePt t="233145" x="1774825" y="5675313"/>
          <p14:tracePt t="233148" x="1824038" y="5724525"/>
          <p14:tracePt t="233178" x="1974850" y="5808663"/>
          <p14:tracePt t="233181" x="2025650" y="5842000"/>
          <p14:tracePt t="233211" x="2187575" y="5937250"/>
          <p14:tracePt t="233245" x="2427288" y="6043613"/>
          <p14:tracePt t="233278" x="2711450" y="6076950"/>
          <p14:tracePt t="233311" x="2940050" y="6110288"/>
          <p14:tracePt t="233315" x="2990850" y="6110288"/>
          <p14:tracePt t="233344" x="3073400" y="6110288"/>
          <p14:tracePt t="233348" x="3090863" y="6110288"/>
          <p14:tracePt t="233378" x="3113088" y="6110288"/>
          <p14:tracePt t="233381" x="3141663" y="6110288"/>
          <p14:tracePt t="233412" x="3302000" y="6021388"/>
          <p14:tracePt t="233445" x="3548063" y="5753100"/>
          <p14:tracePt t="233478" x="3625850" y="5484813"/>
          <p14:tracePt t="233511" x="3625850" y="5256213"/>
          <p14:tracePt t="233515" x="3625850" y="5207000"/>
          <p14:tracePt t="233545" x="3509963" y="5033963"/>
          <p14:tracePt t="233548" x="3430588" y="4949825"/>
          <p14:tracePt t="233578" x="3213100" y="4721225"/>
          <p14:tracePt t="233581" x="3168650" y="4703763"/>
          <p14:tracePt t="233612" x="2951163" y="4619625"/>
          <p14:tracePt t="233645" x="2476500" y="4537075"/>
          <p14:tracePt t="233678" x="1952625" y="4475163"/>
          <p14:tracePt t="233712" x="1757363" y="4475163"/>
          <p14:tracePt t="233716" x="1739900" y="4475163"/>
          <p14:tracePt t="233745" x="1617663" y="4581525"/>
          <p14:tracePt t="233749" x="1584325" y="4614863"/>
          <p14:tracePt t="233778" x="1489075" y="4854575"/>
          <p14:tracePt t="233781" x="1489075" y="4905375"/>
          <p14:tracePt t="233813" x="1455738" y="5133975"/>
          <p14:tracePt t="233845" x="1455738" y="5362575"/>
          <p14:tracePt t="233878" x="1455738" y="5502275"/>
          <p14:tracePt t="233912" x="1584325" y="5697538"/>
          <p14:tracePt t="233916" x="1679575" y="5759450"/>
          <p14:tracePt t="233945" x="1879600" y="5892800"/>
          <p14:tracePt t="233948" x="1952625" y="5926138"/>
          <p14:tracePt t="233978" x="2119313" y="5959475"/>
          <p14:tracePt t="234012" x="2192338" y="5988050"/>
          <p14:tracePt t="234016" x="2209800" y="5988050"/>
          <p14:tracePt t="234045" x="2292350" y="5988050"/>
          <p14:tracePt t="234048" x="2303463" y="5988050"/>
          <p14:tracePt t="234078" x="2460625" y="5988050"/>
          <p14:tracePt t="234081" x="2505075" y="5988050"/>
          <p14:tracePt t="234111" x="2600325" y="5988050"/>
          <p14:tracePt t="234145" x="2689225" y="5919788"/>
          <p14:tracePt t="234178" x="2728913" y="5870575"/>
          <p14:tracePt t="234211" x="2784475" y="5803900"/>
          <p14:tracePt t="234215" x="2795588" y="5786438"/>
          <p14:tracePt t="234256" x="2795588" y="5775325"/>
          <p14:tracePt t="234305" x="2795588" y="5748338"/>
          <p14:tracePt t="234312" x="2795588" y="5735638"/>
          <p14:tracePt t="234345" x="2795588" y="5697538"/>
          <p14:tracePt t="234378" x="2795588" y="5668963"/>
          <p14:tracePt t="234466" x="2795588" y="5657850"/>
          <p14:tracePt t="234483" x="2795588" y="5646738"/>
          <p14:tracePt t="234492" x="2795588" y="5630863"/>
          <p14:tracePt t="234514" x="2795588" y="5580063"/>
          <p14:tracePt t="234562" x="2795588" y="5568950"/>
          <p14:tracePt t="234594" x="2795588" y="5557838"/>
          <p14:tracePt t="234614" x="2795588" y="5540375"/>
          <p14:tracePt t="234688" x="0" y="0"/>
        </p14:tracePtLst>
        <p14:tracePtLst>
          <p14:tracePt t="242031" x="3051175" y="5345113"/>
          <p14:tracePt t="242042" x="3068638" y="5340350"/>
          <p14:tracePt t="242054" x="3068638" y="5322888"/>
          <p14:tracePt t="242081" x="2973388" y="5273675"/>
          <p14:tracePt t="242085" x="2924175" y="5240338"/>
          <p14:tracePt t="242114" x="2728913" y="5149850"/>
          <p14:tracePt t="242119" x="2655888" y="5116513"/>
          <p14:tracePt t="242147" x="2376488" y="4972050"/>
          <p14:tracePt t="242152" x="2243138" y="4883150"/>
          <p14:tracePt t="242181" x="1406525" y="4548188"/>
          <p14:tracePt t="242188" x="1193800" y="4503738"/>
          <p14:tracePt t="242214" x="608013" y="4335463"/>
          <p14:tracePt t="242247" x="279400" y="4257675"/>
          <p14:tracePt t="242253" x="257175" y="4257675"/>
          <p14:tracePt t="242281" x="150813" y="4268788"/>
          <p14:tracePt t="242314" x="28575" y="4391025"/>
          <p14:tracePt t="242494" x="44450" y="5535613"/>
          <p14:tracePt t="242502" x="95250" y="5564188"/>
          <p14:tracePt t="242514" x="144463" y="5597525"/>
          <p14:tracePt t="242519" x="239713" y="5635625"/>
          <p14:tracePt t="242545" x="490538" y="5753100"/>
          <p14:tracePt t="242549" x="557213" y="5753100"/>
          <p14:tracePt t="242578" x="820738" y="5808663"/>
          <p14:tracePt t="242582" x="969963" y="5808663"/>
          <p14:tracePt t="242612" x="1635125" y="5853113"/>
          <p14:tracePt t="242645" x="2103438" y="5915025"/>
          <p14:tracePt t="242678" x="2382838" y="5981700"/>
          <p14:tracePt t="242711" x="2533650" y="6026150"/>
          <p14:tracePt t="242716" x="2544763" y="6026150"/>
          <p14:tracePt t="242745" x="2555875" y="6037263"/>
          <p14:tracePt t="242806" x="2571750" y="6037263"/>
          <p14:tracePt t="242820" x="2582863" y="6037263"/>
          <p14:tracePt t="242845" x="2671763" y="5954713"/>
          <p14:tracePt t="242881" x="2806700" y="5892800"/>
          <p14:tracePt t="242887" x="2822575" y="5859463"/>
          <p14:tracePt t="242914" x="3013075" y="5775325"/>
          <p14:tracePt t="242919" x="3062288" y="5775325"/>
          <p14:tracePt t="242947" x="3219450" y="5686425"/>
          <p14:tracePt t="242953" x="3252788" y="5653088"/>
          <p14:tracePt t="242959" x="3279775" y="5619750"/>
          <p14:tracePt t="242981" x="3325813" y="5564188"/>
          <p14:tracePt t="243014" x="3325813" y="5329238"/>
          <p14:tracePt t="243047" x="3106738" y="5089525"/>
          <p14:tracePt t="243054" x="3035300" y="5049838"/>
          <p14:tracePt t="243062" x="2962275" y="5016500"/>
          <p14:tracePt t="243080" x="2733675" y="4932363"/>
          <p14:tracePt t="243085" x="2571750" y="4865688"/>
          <p14:tracePt t="243114" x="2165350" y="4776788"/>
          <p14:tracePt t="243119" x="2070100" y="4759325"/>
          <p14:tracePt t="243147" x="1997075" y="4759325"/>
          <p14:tracePt t="243181" x="1901825" y="4759325"/>
          <p14:tracePt t="243214" x="1757363" y="4894263"/>
          <p14:tracePt t="243245" x="1628775" y="5105400"/>
          <p14:tracePt t="243278" x="1579563" y="5278438"/>
          <p14:tracePt t="243312" x="1579563" y="5491163"/>
          <p14:tracePt t="243315" x="1579563" y="5518150"/>
          <p14:tracePt t="243344" x="1590675" y="5641975"/>
          <p14:tracePt t="243377" x="1628775" y="5697538"/>
          <p14:tracePt t="243700" x="0" y="0"/>
        </p14:tracePtLst>
        <p14:tracePtLst>
          <p14:tracePt t="246381" x="1606550" y="6037263"/>
          <p14:tracePt t="246547" x="1601788" y="6037263"/>
          <p14:tracePt t="246557" x="1573213" y="6037263"/>
          <p14:tracePt t="246580" x="1484313" y="6037263"/>
          <p14:tracePt t="246585" x="1417638" y="6037263"/>
          <p14:tracePt t="246614" x="1277938" y="6037263"/>
          <p14:tracePt t="246620" x="1227138" y="6026150"/>
          <p14:tracePt t="246627" x="1200150" y="6015038"/>
          <p14:tracePt t="246647" x="1138238" y="5981700"/>
          <p14:tracePt t="246651" x="1104900" y="5965825"/>
          <p14:tracePt t="246656" x="1093788" y="5954713"/>
          <p14:tracePt t="246681" x="1049338" y="5915025"/>
          <p14:tracePt t="246714" x="1027113" y="5886450"/>
          <p14:tracePt t="246866" x="1027113" y="5892800"/>
          <p14:tracePt t="246875" x="1027113" y="5919788"/>
          <p14:tracePt t="246882" x="1027113" y="5948363"/>
          <p14:tracePt t="246912" x="1104900" y="6021388"/>
          <p14:tracePt t="246946" x="1182688" y="6092825"/>
          <p14:tracePt t="246978" x="1193800" y="6110288"/>
          <p14:tracePt t="247122" x="1193800" y="6099175"/>
          <p14:tracePt t="247138" x="1182688" y="6059488"/>
          <p14:tracePt t="247148" x="1149350" y="6010275"/>
          <p14:tracePt t="247180" x="1027113" y="5881688"/>
          <p14:tracePt t="247186" x="1009650" y="5870575"/>
          <p14:tracePt t="247192" x="982663" y="5837238"/>
          <p14:tracePt t="247298" x="993775" y="5848350"/>
          <p14:tracePt t="247307" x="993775" y="5859463"/>
          <p14:tracePt t="247315" x="1020763" y="5886450"/>
          <p14:tracePt t="247345" x="1222375" y="6076950"/>
          <p14:tracePt t="247378" x="1366838" y="6154738"/>
          <p14:tracePt t="247412" x="1377950" y="6165850"/>
          <p14:tracePt t="247538" x="1373188" y="6161088"/>
          <p14:tracePt t="247544" x="1355725" y="6115050"/>
          <p14:tracePt t="247578" x="1271588" y="6070600"/>
          <p14:tracePt t="247611" x="1244600" y="6059488"/>
          <p14:tracePt t="247616" x="1244600" y="6032500"/>
          <p14:tracePt t="247645" x="1244600" y="6021388"/>
          <p14:tracePt t="248438" x="1244600" y="6010275"/>
          <p14:tracePt t="248446" x="1266825" y="6010275"/>
          <p14:tracePt t="248480" x="1333500" y="6070600"/>
          <p14:tracePt t="248486" x="1349375" y="6103938"/>
          <p14:tracePt t="248514" x="1366838" y="6115050"/>
          <p14:tracePt t="248549" x="1417638" y="6127750"/>
          <p14:tracePt t="248581" x="1466850" y="6154738"/>
          <p14:tracePt t="248614" x="1495425" y="6165850"/>
          <p14:tracePt t="248727" x="1484313" y="6165850"/>
          <p14:tracePt t="248737" x="1473200" y="6165850"/>
          <p14:tracePt t="248747" x="1444625" y="6161088"/>
          <p14:tracePt t="248752" x="1373188" y="6103938"/>
          <p14:tracePt t="248759" x="1344613" y="6103938"/>
          <p14:tracePt t="248781" x="1177925" y="6054725"/>
          <p14:tracePt t="248814" x="1049338" y="5999163"/>
          <p14:tracePt t="248820" x="1038225" y="5999163"/>
          <p14:tracePt t="248831" x="1020763" y="5988050"/>
          <p14:tracePt t="248934" x="1020763" y="5992813"/>
          <p14:tracePt t="248942" x="1060450" y="6037263"/>
          <p14:tracePt t="248950" x="1093788" y="6037263"/>
          <p14:tracePt t="248981" x="1255713" y="6127750"/>
          <p14:tracePt t="249014" x="1389063" y="6183313"/>
          <p14:tracePt t="249048" x="1400175" y="6183313"/>
          <p14:tracePt t="249094" x="1411288" y="6183313"/>
          <p14:tracePt t="249206" x="1428750" y="6183313"/>
          <p14:tracePt t="249223" x="1428750" y="6176963"/>
          <p14:tracePt t="249248" x="1333500" y="6065838"/>
          <p14:tracePt t="249253" x="1277938" y="6015038"/>
          <p14:tracePt t="249280" x="1082675" y="5826125"/>
          <p14:tracePt t="249286" x="1031875" y="5792788"/>
          <p14:tracePt t="249314" x="982663" y="5759450"/>
          <p14:tracePt t="249366" x="982663" y="5764213"/>
          <p14:tracePt t="249380" x="982663" y="5808663"/>
          <p14:tracePt t="249414" x="1104900" y="5937250"/>
          <p14:tracePt t="249420" x="1204913" y="5992813"/>
          <p14:tracePt t="249447" x="1333500" y="6059488"/>
          <p14:tracePt t="249453" x="1344613" y="6070600"/>
          <p14:tracePt t="249606" x="1344613" y="6032500"/>
          <p14:tracePt t="249614" x="1344613" y="6021388"/>
          <p14:tracePt t="249654" x="1327150" y="6021388"/>
          <p14:tracePt t="249680" x="1311275" y="6021388"/>
          <p14:tracePt t="250020" x="0" y="0"/>
        </p14:tracePtLst>
        <p14:tracePtLst>
          <p14:tracePt t="251307" x="2405063" y="5713413"/>
          <p14:tracePt t="251331" x="2416175" y="5724525"/>
          <p14:tracePt t="251442" x="2409825" y="5724525"/>
          <p14:tracePt t="251451" x="2398713" y="5724525"/>
          <p14:tracePt t="251481" x="2343150" y="5724525"/>
          <p14:tracePt t="251514" x="2225675" y="5697538"/>
          <p14:tracePt t="251522" x="2198688" y="5697538"/>
          <p14:tracePt t="251547" x="2114550" y="5657850"/>
          <p14:tracePt t="251580" x="2058988" y="5630863"/>
          <p14:tracePt t="251587" x="2036763" y="5630863"/>
          <p14:tracePt t="251614" x="2008188" y="5591175"/>
          <p14:tracePt t="251619" x="1997075" y="5580063"/>
          <p14:tracePt t="251649" x="1970088" y="5564188"/>
          <p14:tracePt t="251681" x="1912938" y="5540375"/>
          <p14:tracePt t="251714" x="1835150" y="5513388"/>
          <p14:tracePt t="251748" x="1757363" y="5484813"/>
          <p14:tracePt t="251754" x="1706563" y="5468938"/>
          <p14:tracePt t="251780" x="1617663" y="5413375"/>
          <p14:tracePt t="251786" x="1590675" y="5395913"/>
          <p14:tracePt t="251814" x="1533525" y="5329238"/>
          <p14:tracePt t="251819" x="1517650" y="5318125"/>
          <p14:tracePt t="251827" x="1477963" y="5284788"/>
          <p14:tracePt t="251834" x="1462088" y="5273675"/>
          <p14:tracePt t="251844" x="1450975" y="5262563"/>
          <p14:tracePt t="251848" x="1450975" y="5251450"/>
          <p14:tracePt t="251878" x="1439863" y="5233988"/>
          <p14:tracePt t="252240" x="0" y="0"/>
        </p14:tracePtLst>
        <p14:tracePtLst>
          <p14:tracePt t="252749" x="3536950" y="5262563"/>
          <p14:tracePt t="252754" x="3532188" y="5262563"/>
          <p14:tracePt t="252764" x="3521075" y="5262563"/>
          <p14:tracePt t="252769" x="3503613" y="5262563"/>
          <p14:tracePt t="252778" x="3481388" y="5262563"/>
          <p14:tracePt t="252812" x="3381375" y="5262563"/>
          <p14:tracePt t="252816" x="3370263" y="5262563"/>
          <p14:tracePt t="252845" x="3230563" y="5262563"/>
          <p14:tracePt t="252848" x="3141663" y="5262563"/>
          <p14:tracePt t="252878" x="2906713" y="5262563"/>
          <p14:tracePt t="252881" x="2840038" y="5245100"/>
          <p14:tracePt t="252913" x="2482850" y="5167313"/>
          <p14:tracePt t="252947" x="2354263" y="5078413"/>
          <p14:tracePt t="252953" x="2343150" y="5060950"/>
          <p14:tracePt t="252978" x="2298700" y="5022850"/>
          <p14:tracePt t="253011" x="2214563" y="4954588"/>
          <p14:tracePt t="253016" x="2187575" y="4927600"/>
          <p14:tracePt t="253045" x="2154238" y="4887913"/>
          <p14:tracePt t="254484" x="0" y="0"/>
        </p14:tracePtLst>
        <p14:tracePtLst>
          <p14:tracePt t="255496" x="1763713" y="6110288"/>
          <p14:tracePt t="255517" x="1752600" y="6127750"/>
          <p14:tracePt t="255887" x="1757363" y="6127750"/>
          <p14:tracePt t="255902" x="1768475" y="6115050"/>
          <p14:tracePt t="255918" x="1797050" y="6103938"/>
          <p14:tracePt t="255942" x="1824038" y="6076950"/>
          <p14:tracePt t="255944" x="0" y="0"/>
        </p14:tracePtLst>
        <p14:tracePtLst>
          <p14:tracePt t="256408" x="1981200" y="5524500"/>
          <p14:tracePt t="256638" x="1981200" y="5513388"/>
          <p14:tracePt t="256796" x="0" y="0"/>
        </p14:tracePtLst>
        <p14:tracePtLst>
          <p14:tracePt t="257132" x="2533650" y="4592638"/>
          <p14:tracePt t="257154" x="2533650" y="4581525"/>
          <p14:tracePt t="257266" x="2533650" y="4586288"/>
          <p14:tracePt t="257312" x="0" y="0"/>
        </p14:tracePtLst>
        <p14:tracePtLst>
          <p14:tracePt t="258068" x="1830388" y="5653088"/>
          <p14:tracePt t="258071" x="1819275" y="5635625"/>
          <p14:tracePt t="258113" x="1808163" y="5635625"/>
          <p14:tracePt t="258130" x="1779588" y="5646738"/>
          <p14:tracePt t="258147" x="1763713" y="5675313"/>
          <p14:tracePt t="258153" x="1746250" y="5724525"/>
          <p14:tracePt t="258180" x="1728788" y="5903913"/>
          <p14:tracePt t="258186" x="1728788" y="5954713"/>
          <p14:tracePt t="258194" x="1728788" y="5981700"/>
          <p14:tracePt t="258215" x="1728788" y="6043613"/>
          <p14:tracePt t="258248" x="1717675" y="6099175"/>
          <p14:tracePt t="258281" x="1701800" y="6183313"/>
          <p14:tracePt t="258315" x="1679575" y="6210300"/>
          <p14:tracePt t="258347" x="1628775" y="6283325"/>
          <p14:tracePt t="258353" x="1628775" y="6294438"/>
          <p14:tracePt t="258381" x="1606550" y="6334125"/>
          <p14:tracePt t="258414" x="1579563" y="6389688"/>
          <p14:tracePt t="258420" x="1568450" y="6400800"/>
          <p14:tracePt t="258444" x="1550988" y="6438900"/>
          <p14:tracePt t="258479" x="1539875" y="6467475"/>
          <p14:tracePt t="258511" x="1539875" y="6478588"/>
          <p14:tracePt t="259392" x="0" y="0"/>
        </p14:tracePtLst>
        <p14:tracePtLst>
          <p14:tracePt t="265488" x="1801813" y="5207000"/>
          <p14:tracePt t="265574" x="1797050" y="5195888"/>
          <p14:tracePt t="265702" x="1779588" y="5183188"/>
          <p14:tracePt t="266404" x="0" y="0"/>
        </p14:tracePtLst>
        <p14:tracePtLst>
          <p14:tracePt t="266896" x="1484313" y="6461125"/>
          <p14:tracePt t="266901" x="1477963" y="6478588"/>
          <p14:tracePt t="267046" x="1466850" y="6478588"/>
          <p14:tracePt t="267318" x="1450975" y="6478588"/>
          <p14:tracePt t="267606" x="1439863" y="6478588"/>
          <p14:tracePt t="267811" x="1428750" y="6478588"/>
          <p14:tracePt t="267813" x="0" y="0"/>
        </p14:tracePtLst>
        <p14:tracePtLst>
          <p14:tracePt t="268492" x="1098550" y="6791325"/>
          <p14:tracePt t="268800" x="0" y="0"/>
        </p14:tracePtLst>
        <p14:tracePtLst>
          <p14:tracePt t="271920" x="3208338" y="5837238"/>
          <p14:tracePt t="271974" x="3208338" y="5848350"/>
          <p14:tracePt t="271990" x="3186113" y="5848350"/>
          <p14:tracePt t="272014" x="3146425" y="5848350"/>
          <p14:tracePt t="272047" x="2924175" y="5848350"/>
          <p14:tracePt t="272053" x="2855913" y="5848350"/>
          <p14:tracePt t="272081" x="2509838" y="5775325"/>
          <p14:tracePt t="272088" x="2382838" y="5730875"/>
          <p14:tracePt t="272112" x="2176463" y="5691188"/>
          <p14:tracePt t="272116" x="2165350" y="5691188"/>
          <p14:tracePt t="272145" x="2114550" y="5691188"/>
          <p14:tracePt t="272149" x="2097088" y="5680075"/>
          <p14:tracePt t="272179" x="2058988" y="5653088"/>
          <p14:tracePt t="272183" x="2030413" y="5624513"/>
          <p14:tracePt t="272189" x="2019300" y="5624513"/>
          <p14:tracePt t="272212" x="1912938" y="5546725"/>
          <p14:tracePt t="272245" x="1824038" y="5507038"/>
          <p14:tracePt t="272279" x="1774825" y="5451475"/>
          <p14:tracePt t="272283" x="1746250" y="5440363"/>
          <p14:tracePt t="272312" x="1690688" y="5395913"/>
          <p14:tracePt t="272316" x="1628775" y="5384800"/>
          <p14:tracePt t="272345" x="1539875" y="5322888"/>
          <p14:tracePt t="272349" x="1506538" y="5295900"/>
          <p14:tracePt t="272379" x="1417638" y="5262563"/>
          <p14:tracePt t="272383" x="1406525" y="5233988"/>
          <p14:tracePt t="272412" x="1277938" y="5145088"/>
          <p14:tracePt t="272445" x="1177925" y="4943475"/>
          <p14:tracePt t="272478" x="1020763" y="4732338"/>
          <p14:tracePt t="272485" x="1020763" y="4721225"/>
          <p14:tracePt t="272512" x="976313" y="4692650"/>
          <p14:tracePt t="272545" x="947738" y="4592638"/>
          <p14:tracePt t="272549" x="947738" y="4564063"/>
          <p14:tracePt t="272580" x="903288" y="4441825"/>
          <p14:tracePt t="272612" x="858838" y="4375150"/>
          <p14:tracePt t="272645" x="858838" y="4319588"/>
          <p14:tracePt t="272679" x="858838" y="4251325"/>
          <p14:tracePt t="272684" x="858838" y="4240213"/>
          <p14:tracePt t="272712" x="858838" y="4217988"/>
          <p14:tracePt t="272716" x="858838" y="4202113"/>
          <p14:tracePt t="272745" x="858838" y="4135438"/>
          <p14:tracePt t="272749" x="858838" y="4124325"/>
          <p14:tracePt t="272779" x="858838" y="4095750"/>
          <p14:tracePt t="272782" x="858838" y="4084638"/>
          <p14:tracePt t="272812" x="858838" y="4033838"/>
          <p14:tracePt t="272845" x="858838" y="4017963"/>
          <p14:tracePt t="273668" x="0" y="0"/>
        </p14:tracePtLst>
        <p14:tracePtLst>
          <p14:tracePt t="274058" x="1193800" y="4162425"/>
          <p14:tracePt t="274084" x="1222375" y="4162425"/>
          <p14:tracePt t="274092" x="1233488" y="4157663"/>
          <p14:tracePt t="274111" x="1271588" y="4157663"/>
          <p14:tracePt t="274145" x="1300163" y="4129088"/>
          <p14:tracePt t="274178" x="1366838" y="4051300"/>
          <p14:tracePt t="274211" x="1428750" y="3933825"/>
          <p14:tracePt t="274215" x="1428750" y="3883025"/>
          <p14:tracePt t="274245" x="1439863" y="3811588"/>
          <p14:tracePt t="274248" x="1439863" y="3800475"/>
          <p14:tracePt t="274281" x="1439863" y="3733800"/>
          <p14:tracePt t="274315" x="1439863" y="3683000"/>
          <p14:tracePt t="274321" x="1439863" y="3671888"/>
          <p14:tracePt t="274347" x="1395413" y="3616325"/>
          <p14:tracePt t="274353" x="1377950" y="3605213"/>
          <p14:tracePt t="274380" x="1327150" y="3576638"/>
          <p14:tracePt t="274417" x="1216025" y="3560763"/>
          <p14:tracePt t="274447" x="1087438" y="3532188"/>
          <p14:tracePt t="274452" x="1060450" y="3532188"/>
          <p14:tracePt t="274481" x="947738" y="3532188"/>
          <p14:tracePt t="274491" x="914400" y="3532188"/>
          <p14:tracePt t="274514" x="842963" y="3532188"/>
          <p14:tracePt t="274547" x="730250" y="3582988"/>
          <p14:tracePt t="274553" x="703263" y="3609975"/>
          <p14:tracePt t="274580" x="641350" y="3683000"/>
          <p14:tracePt t="274587" x="630238" y="3694113"/>
          <p14:tracePt t="274593" x="585788" y="3722688"/>
          <p14:tracePt t="274614" x="541338" y="3749675"/>
          <p14:tracePt t="274618" x="512763" y="3794125"/>
          <p14:tracePt t="274647" x="501650" y="3805238"/>
          <p14:tracePt t="274680" x="490538" y="3822700"/>
          <p14:tracePt t="274714" x="446088" y="3940175"/>
          <p14:tracePt t="274721" x="446088" y="3951288"/>
          <p14:tracePt t="274748" x="446088" y="4033838"/>
          <p14:tracePt t="274753" x="446088" y="4044950"/>
          <p14:tracePt t="274778" x="452438" y="4129088"/>
          <p14:tracePt t="274811" x="541338" y="4251325"/>
          <p14:tracePt t="274845" x="641350" y="4279900"/>
          <p14:tracePt t="274849" x="685800" y="4297363"/>
          <p14:tracePt t="274878" x="792163" y="4297363"/>
          <p14:tracePt t="274883" x="858838" y="4297363"/>
          <p14:tracePt t="274912" x="925513" y="4297363"/>
          <p14:tracePt t="274945" x="993775" y="4297363"/>
          <p14:tracePt t="274978" x="1060450" y="4257675"/>
          <p14:tracePt t="274985" x="1109663" y="4224338"/>
          <p14:tracePt t="275012" x="1182688" y="4140200"/>
          <p14:tracePt t="275016" x="1182688" y="4124325"/>
          <p14:tracePt t="275045" x="1266825" y="4033838"/>
          <p14:tracePt t="275049" x="1266825" y="3984625"/>
          <p14:tracePt t="275078" x="1277938" y="3933825"/>
          <p14:tracePt t="275082" x="1277938" y="3906838"/>
          <p14:tracePt t="275112" x="1293813" y="3822700"/>
          <p14:tracePt t="275145" x="1293813" y="3744913"/>
          <p14:tracePt t="275183" x="1216025" y="3632200"/>
          <p14:tracePt t="275188" x="1182688" y="3598863"/>
          <p14:tracePt t="275214" x="1071563" y="3554413"/>
          <p14:tracePt t="275219" x="1042988" y="3554413"/>
          <p14:tracePt t="275247" x="881063" y="3521075"/>
          <p14:tracePt t="275253" x="847725" y="3521075"/>
          <p14:tracePt t="275259" x="781050" y="3503613"/>
          <p14:tracePt t="275282" x="714375" y="3503613"/>
          <p14:tracePt t="275314" x="647700" y="3503613"/>
          <p14:tracePt t="275320" x="636588" y="3503613"/>
          <p14:tracePt t="275347" x="596900" y="3503613"/>
          <p14:tracePt t="275353" x="552450" y="3527425"/>
          <p14:tracePt t="275381" x="496888" y="3582988"/>
          <p14:tracePt t="275385" x="468313" y="3609975"/>
          <p14:tracePt t="275412" x="430213" y="3665538"/>
          <p14:tracePt t="275416" x="430213" y="3705225"/>
          <p14:tracePt t="275445" x="430213" y="3794125"/>
          <p14:tracePt t="275449" x="430213" y="3822700"/>
          <p14:tracePt t="275478" x="430213" y="3860800"/>
          <p14:tracePt t="275481" x="430213" y="3883025"/>
          <p14:tracePt t="275512" x="468313" y="3984625"/>
          <p14:tracePt t="275545" x="652463" y="4117975"/>
          <p14:tracePt t="275579" x="774700" y="4173538"/>
          <p14:tracePt t="275612" x="887413" y="4217988"/>
          <p14:tracePt t="275616" x="914400" y="4217988"/>
          <p14:tracePt t="275645" x="1060450" y="4217988"/>
          <p14:tracePt t="275649" x="1127125" y="4217988"/>
          <p14:tracePt t="275678" x="1200150" y="4235450"/>
          <p14:tracePt t="275681" x="1255713" y="4235450"/>
          <p14:tracePt t="275712" x="1322388" y="4235450"/>
          <p14:tracePt t="275745" x="1417638" y="4235450"/>
          <p14:tracePt t="275778" x="1444625" y="4146550"/>
          <p14:tracePt t="275812" x="1477963" y="4029075"/>
          <p14:tracePt t="275816" x="1506538" y="4011613"/>
          <p14:tracePt t="275845" x="1506538" y="3944938"/>
          <p14:tracePt t="275850" x="1506538" y="3929063"/>
          <p14:tracePt t="275879" x="1506538" y="3878263"/>
          <p14:tracePt t="275882" x="1495425" y="3833813"/>
          <p14:tracePt t="275912" x="1411288" y="3733800"/>
          <p14:tracePt t="275945" x="1227138" y="3609975"/>
          <p14:tracePt t="275978" x="1109663" y="3598863"/>
          <p14:tracePt t="276012" x="969963" y="3571875"/>
          <p14:tracePt t="276016" x="958850" y="3571875"/>
          <p14:tracePt t="276045" x="920750" y="3554413"/>
          <p14:tracePt t="276048" x="876300" y="3554413"/>
          <p14:tracePt t="276081" x="825500" y="3543300"/>
          <p14:tracePt t="276114" x="803275" y="3543300"/>
          <p14:tracePt t="276148" x="708025" y="3543300"/>
          <p14:tracePt t="276154" x="692150" y="3543300"/>
          <p14:tracePt t="276160" x="669925" y="3543300"/>
          <p14:tracePt t="276180" x="625475" y="3582988"/>
          <p14:tracePt t="276186" x="596900" y="3594100"/>
          <p14:tracePt t="276214" x="568325" y="3621088"/>
          <p14:tracePt t="276250" x="557213" y="3705225"/>
          <p14:tracePt t="276281" x="557213" y="3783013"/>
          <p14:tracePt t="276288" x="557213" y="3800475"/>
          <p14:tracePt t="276314" x="596900" y="3871913"/>
          <p14:tracePt t="276349" x="669925" y="3956050"/>
          <p14:tracePt t="276380" x="787400" y="3984625"/>
          <p14:tracePt t="276386" x="820738" y="4000500"/>
          <p14:tracePt t="276414" x="942975" y="4017963"/>
          <p14:tracePt t="276420" x="976313" y="4033838"/>
          <p14:tracePt t="276427" x="987425" y="4033838"/>
          <p14:tracePt t="276447" x="1016000" y="4044950"/>
          <p14:tracePt t="276482" x="1027113" y="4044950"/>
          <p14:tracePt t="276514" x="1109663" y="4040188"/>
          <p14:tracePt t="276521" x="1149350" y="4006850"/>
          <p14:tracePt t="276547" x="1193800" y="3922713"/>
          <p14:tracePt t="276553" x="1193800" y="3906838"/>
          <p14:tracePt t="276581" x="1193800" y="3883025"/>
          <p14:tracePt t="276612" x="1193800" y="3844925"/>
          <p14:tracePt t="276617" x="1193800" y="3833813"/>
          <p14:tracePt t="276646" x="1160463" y="3805238"/>
          <p14:tracePt t="276649" x="1149350" y="3794125"/>
          <p14:tracePt t="276678" x="1120775" y="3783013"/>
          <p14:tracePt t="276713" x="1082675" y="3783013"/>
          <p14:tracePt t="276745" x="1016000" y="3783013"/>
          <p14:tracePt t="276778" x="993775" y="3783013"/>
          <p14:tracePt t="276812" x="965200" y="3783013"/>
          <p14:tracePt t="276845" x="925513" y="3783013"/>
          <p14:tracePt t="276850" x="887413" y="3783013"/>
          <p14:tracePt t="276879" x="842963" y="3767138"/>
          <p14:tracePt t="276882" x="831850" y="3767138"/>
          <p14:tracePt t="277096" x="0" y="0"/>
        </p14:tracePtLst>
        <p14:tracePtLst>
          <p14:tracePt t="277377" x="842963" y="3319463"/>
          <p14:tracePt t="277420" x="842963" y="3325813"/>
          <p14:tracePt t="277428" x="842963" y="3343275"/>
          <p14:tracePt t="277444" x="898525" y="3443288"/>
          <p14:tracePt t="277478" x="931863" y="3616325"/>
          <p14:tracePt t="277512" x="998538" y="3871913"/>
          <p14:tracePt t="277544" x="1087438" y="4073525"/>
          <p14:tracePt t="277548" x="1087438" y="4084638"/>
          <p14:tracePt t="277576" x="1087438" y="4102100"/>
          <p14:tracePt t="277659" x="1087438" y="4079875"/>
          <p14:tracePt t="277667" x="1087438" y="4067175"/>
          <p14:tracePt t="277676" x="1087438" y="4040188"/>
          <p14:tracePt t="277712" x="1087438" y="3922713"/>
          <p14:tracePt t="277745" x="1087438" y="3838575"/>
          <p14:tracePt t="277749" x="1087438" y="3827463"/>
          <p14:tracePt t="277778" x="1087438" y="3816350"/>
          <p14:tracePt t="277837" x="1087438" y="3822700"/>
          <p14:tracePt t="277853" x="1087438" y="3867150"/>
          <p14:tracePt t="277878" x="1087438" y="4067175"/>
          <p14:tracePt t="277912" x="1087438" y="4302125"/>
          <p14:tracePt t="277916" x="1087438" y="4330700"/>
          <p14:tracePt t="277945" x="1087438" y="4352925"/>
          <p14:tracePt t="278012" x="1087438" y="4346575"/>
          <p14:tracePt t="278029" x="1087438" y="4302125"/>
          <p14:tracePt t="278045" x="1087438" y="4246563"/>
          <p14:tracePt t="278078" x="1027113" y="4011613"/>
          <p14:tracePt t="278083" x="1027113" y="3962400"/>
          <p14:tracePt t="278112" x="1009650" y="3911600"/>
          <p14:tracePt t="278115" x="998538" y="3900488"/>
          <p14:tracePt t="278206" x="987425" y="3922713"/>
          <p14:tracePt t="278215" x="969963" y="3951288"/>
          <p14:tracePt t="278247" x="969963" y="4202113"/>
          <p14:tracePt t="278254" x="969963" y="4251325"/>
          <p14:tracePt t="278260" x="969963" y="4297363"/>
          <p14:tracePt t="278278" x="969963" y="4357688"/>
          <p14:tracePt t="278312" x="969963" y="4397375"/>
          <p14:tracePt t="278365" x="969963" y="4364038"/>
          <p14:tracePt t="278378" x="969963" y="4330700"/>
          <p14:tracePt t="278381" x="969963" y="4286250"/>
          <p14:tracePt t="278412" x="969963" y="4095750"/>
          <p14:tracePt t="278445" x="969963" y="3978275"/>
          <p14:tracePt t="278479" x="969963" y="3956050"/>
          <p14:tracePt t="278526" x="969963" y="3962400"/>
          <p14:tracePt t="278546" x="969963" y="4033838"/>
          <p14:tracePt t="278578" x="969963" y="4352925"/>
          <p14:tracePt t="278582" x="982663" y="4419600"/>
          <p14:tracePt t="278612" x="1009650" y="4503738"/>
          <p14:tracePt t="278669" x="1038225" y="4503738"/>
          <p14:tracePt t="278678" x="1049338" y="4503738"/>
          <p14:tracePt t="278711" x="1076325" y="4413250"/>
          <p14:tracePt t="278716" x="1076325" y="4364038"/>
          <p14:tracePt t="278745" x="1076325" y="4257675"/>
          <p14:tracePt t="278748" x="1076325" y="4246563"/>
          <p14:tracePt t="278778" x="1076325" y="4217988"/>
          <p14:tracePt t="278860" x="1076325" y="4240213"/>
          <p14:tracePt t="278869" x="1076325" y="4251325"/>
          <p14:tracePt t="278878" x="1076325" y="4268788"/>
          <p14:tracePt t="278912" x="1076325" y="4308475"/>
          <p14:tracePt t="279052" x="0" y="0"/>
        </p14:tracePtLst>
        <p14:tracePtLst>
          <p14:tracePt t="280679" x="6410325" y="5491163"/>
          <p14:tracePt t="280685" x="6410325" y="5502275"/>
          <p14:tracePt t="280696" x="6410325" y="5518150"/>
          <p14:tracePt t="280712" x="6410325" y="5529263"/>
          <p14:tracePt t="280745" x="6421438" y="5568950"/>
          <p14:tracePt t="280778" x="6499225" y="5624513"/>
          <p14:tracePt t="280811" x="6811963" y="5735638"/>
          <p14:tracePt t="280816" x="6911975" y="5775325"/>
          <p14:tracePt t="280844" x="7118350" y="5808663"/>
          <p14:tracePt t="280847" x="7185025" y="5808663"/>
          <p14:tracePt t="280878" x="7331075" y="5808663"/>
          <p14:tracePt t="280880" x="7375525" y="5808663"/>
          <p14:tracePt t="280911" x="7648575" y="5668963"/>
          <p14:tracePt t="280945" x="7794625" y="5524500"/>
          <p14:tracePt t="280978" x="7894638" y="5395913"/>
          <p14:tracePt t="281011" x="7927975" y="5145088"/>
          <p14:tracePt t="281015" x="7939088" y="5100638"/>
          <p14:tracePt t="281044" x="7961313" y="4814888"/>
          <p14:tracePt t="281048" x="7983538" y="4692650"/>
          <p14:tracePt t="281078" x="8001000" y="4525963"/>
          <p14:tracePt t="281081" x="8001000" y="4435475"/>
          <p14:tracePt t="281113" x="7954963" y="4240213"/>
          <p14:tracePt t="281122" x="7910513" y="4173538"/>
          <p14:tracePt t="281147" x="7726363" y="4067175"/>
          <p14:tracePt t="281181" x="7531100" y="4017963"/>
          <p14:tracePt t="281213" x="7324725" y="4017963"/>
          <p14:tracePt t="281219" x="7258050" y="4017963"/>
          <p14:tracePt t="281244" x="7051675" y="4044950"/>
          <p14:tracePt t="281277" x="6829425" y="4168775"/>
          <p14:tracePt t="281280" x="6800850" y="4184650"/>
          <p14:tracePt t="281312" x="6577013" y="4335463"/>
          <p14:tracePt t="281345" x="6365875" y="4435475"/>
          <p14:tracePt t="281378" x="6243638" y="4497388"/>
          <p14:tracePt t="281412" x="6148388" y="4643438"/>
          <p14:tracePt t="281416" x="6137275" y="4670425"/>
          <p14:tracePt t="281445" x="6070600" y="4821238"/>
          <p14:tracePt t="281449" x="6053138" y="4865688"/>
          <p14:tracePt t="281478" x="6037263" y="5011738"/>
          <p14:tracePt t="281482" x="6037263" y="5078413"/>
          <p14:tracePt t="281512" x="6037263" y="5329238"/>
          <p14:tracePt t="281545" x="6192838" y="5557838"/>
          <p14:tracePt t="281578" x="6337300" y="5686425"/>
          <p14:tracePt t="281611" x="6477000" y="5781675"/>
          <p14:tracePt t="281615" x="6550025" y="5830888"/>
          <p14:tracePt t="281646" x="6661150" y="5897563"/>
          <p14:tracePt t="281650" x="6705600" y="5915025"/>
          <p14:tracePt t="281678" x="6761163" y="5926138"/>
          <p14:tracePt t="281682" x="6778625" y="5926138"/>
          <p14:tracePt t="281712" x="6856413" y="5943600"/>
          <p14:tracePt t="281746" x="6884988" y="5943600"/>
          <p14:tracePt t="281848" x="0" y="0"/>
        </p14:tracePtLst>
        <p14:tracePtLst>
          <p14:tracePt t="298945" x="7319963" y="4872038"/>
          <p14:tracePt t="298980" x="7335838" y="4872038"/>
          <p14:tracePt t="299063" x="7324725" y="4872038"/>
          <p14:tracePt t="299078" x="7313613" y="4872038"/>
          <p14:tracePt t="299094" x="7286625" y="4894263"/>
          <p14:tracePt t="299114" x="7231063" y="4905375"/>
          <p14:tracePt t="299118" x="7219950" y="4905375"/>
          <p14:tracePt t="299145" x="7151688" y="4921250"/>
          <p14:tracePt t="299150" x="7140575" y="4921250"/>
          <p14:tracePt t="299204" x="7113588" y="4921250"/>
          <p14:tracePt t="299212" x="7096125" y="4921250"/>
          <p14:tracePt t="299245" x="7013575" y="4960938"/>
          <p14:tracePt t="299278" x="6951663" y="4972050"/>
          <p14:tracePt t="299334" x="6923088" y="4972050"/>
          <p14:tracePt t="299344" x="6911975" y="4972050"/>
          <p14:tracePt t="299377" x="6845300" y="4972050"/>
          <p14:tracePt t="299381" x="6818313" y="4972050"/>
          <p14:tracePt t="299411" x="6805613" y="4987925"/>
          <p14:tracePt t="299444" x="6750050" y="4987925"/>
          <p14:tracePt t="299478" x="6700838" y="4987925"/>
          <p14:tracePt t="299511" x="6689725" y="4987925"/>
          <p14:tracePt t="299544" x="6672263" y="4999038"/>
          <p14:tracePt t="299583" x="6661150" y="4999038"/>
          <p14:tracePt t="299614" x="6634163" y="5011738"/>
          <p14:tracePt t="299647" x="6623050" y="5011738"/>
          <p14:tracePt t="299682" x="6583363" y="5011738"/>
          <p14:tracePt t="299714" x="6516688" y="5011738"/>
          <p14:tracePt t="299749" x="6505575" y="5011738"/>
          <p14:tracePt t="299780" x="6427788" y="5027613"/>
          <p14:tracePt t="299814" x="6381750" y="5027613"/>
          <p14:tracePt t="299820" x="6354763" y="5027613"/>
          <p14:tracePt t="299828" x="6343650" y="5027613"/>
          <p14:tracePt t="299835" x="6299200" y="5027613"/>
          <p14:tracePt t="299847" x="6288088" y="5027613"/>
          <p14:tracePt t="299851" x="6276975" y="5027613"/>
          <p14:tracePt t="299878" x="6219825" y="5027613"/>
          <p14:tracePt t="299881" x="6197600" y="5027613"/>
          <p14:tracePt t="299912" x="6130925" y="5027613"/>
          <p14:tracePt t="299945" x="6048375" y="5027613"/>
          <p14:tracePt t="299978" x="5969000" y="5027613"/>
          <p14:tracePt t="300014" x="5875338" y="5027613"/>
          <p14:tracePt t="300019" x="5864225" y="5027613"/>
          <p14:tracePt t="300045" x="5813425" y="5027613"/>
          <p14:tracePt t="300050" x="5795963" y="5027613"/>
          <p14:tracePt t="300078" x="5729288" y="5027613"/>
          <p14:tracePt t="300082" x="5702300" y="5038725"/>
          <p14:tracePt t="300112" x="5618163" y="5038725"/>
          <p14:tracePt t="300145" x="5484813" y="5056188"/>
          <p14:tracePt t="300178" x="5400675" y="5056188"/>
          <p14:tracePt t="300212" x="5360988" y="5056188"/>
          <p14:tracePt t="300245" x="5283200" y="5056188"/>
          <p14:tracePt t="300251" x="5267325" y="5056188"/>
          <p14:tracePt t="300278" x="5199063" y="5056188"/>
          <p14:tracePt t="300282" x="5172075" y="5056188"/>
          <p14:tracePt t="300312" x="5121275" y="5056188"/>
          <p14:tracePt t="300345" x="5060950" y="5056188"/>
          <p14:tracePt t="300378" x="4992688" y="5056188"/>
          <p14:tracePt t="300411" x="4910138" y="5056188"/>
          <p14:tracePt t="300473" x="4910138" y="5067300"/>
          <p14:tracePt t="300488" x="4921250" y="5094288"/>
          <p14:tracePt t="300511" x="4999038" y="5172075"/>
          <p14:tracePt t="300548" x="5094288" y="5211763"/>
          <p14:tracePt t="300554" x="5105400" y="5229225"/>
          <p14:tracePt t="300580" x="5121275" y="5240338"/>
          <p14:tracePt t="300615" x="5176838" y="5256213"/>
          <p14:tracePt t="300647" x="5187950" y="5267325"/>
          <p14:tracePt t="300714" x="5199063" y="5267325"/>
          <p14:tracePt t="300730" x="5227638" y="5278438"/>
          <p14:tracePt t="300747" x="5238750" y="5278438"/>
          <p14:tracePt t="300780" x="5267325" y="5278438"/>
          <p14:tracePt t="300813" x="5334000" y="5278438"/>
          <p14:tracePt t="300820" x="5383213" y="5295900"/>
          <p14:tracePt t="300827" x="5411788" y="5295900"/>
          <p14:tracePt t="300835" x="5438775" y="5295900"/>
          <p14:tracePt t="300845" x="5511800" y="5311775"/>
          <p14:tracePt t="300848" x="5522913" y="5311775"/>
          <p14:tracePt t="300878" x="5573713" y="5340350"/>
          <p14:tracePt t="300911" x="5618163" y="5395913"/>
          <p14:tracePt t="300945" x="5695950" y="5413375"/>
          <p14:tracePt t="300985" x="5713413" y="5413375"/>
          <p14:tracePt t="301012" x="5724525" y="5424488"/>
          <p14:tracePt t="301064" x="5735638" y="5424488"/>
          <p14:tracePt t="301097" x="5746750" y="5424488"/>
          <p14:tracePt t="301226" x="5773738" y="5424488"/>
          <p14:tracePt t="301234" x="5791200" y="5424488"/>
          <p14:tracePt t="301258" x="5802313" y="5424488"/>
          <p14:tracePt t="301306" x="5829300" y="5424488"/>
          <p14:tracePt t="301315" x="5842000" y="5424488"/>
          <p14:tracePt t="301347" x="5897563" y="5345113"/>
          <p14:tracePt t="301353" x="5908675" y="5345113"/>
          <p14:tracePt t="301380" x="5935663" y="5334000"/>
          <p14:tracePt t="301656" x="0" y="0"/>
        </p14:tracePtLst>
        <p14:tracePtLst>
          <p14:tracePt t="302100" x="6532563" y="4872038"/>
          <p14:tracePt t="302122" x="6521450" y="4872038"/>
          <p14:tracePt t="302130" x="6521450" y="4876800"/>
          <p14:tracePt t="302147" x="6521450" y="4916488"/>
          <p14:tracePt t="302178" x="6521450" y="5033963"/>
          <p14:tracePt t="302183" x="6527800" y="5094288"/>
          <p14:tracePt t="302212" x="6594475" y="5262563"/>
          <p14:tracePt t="302216" x="6610350" y="5273675"/>
          <p14:tracePt t="302245" x="6656388" y="5380038"/>
          <p14:tracePt t="302249" x="6667500" y="5391150"/>
          <p14:tracePt t="302280" x="6727825" y="5480050"/>
          <p14:tracePt t="302312" x="6756400" y="5551488"/>
          <p14:tracePt t="302345" x="6845300" y="5641975"/>
          <p14:tracePt t="302379" x="6978650" y="5686425"/>
          <p14:tracePt t="302385" x="6989763" y="5686425"/>
          <p14:tracePt t="302425" x="7035800" y="5686425"/>
          <p14:tracePt t="302445" x="7080250" y="5646738"/>
          <p14:tracePt t="302448" x="7124700" y="5630863"/>
          <p14:tracePt t="302479" x="7180263" y="5557838"/>
          <p14:tracePt t="302513" x="7208838" y="5529263"/>
          <p14:tracePt t="302545" x="7208838" y="5345113"/>
          <p14:tracePt t="302579" x="7162800" y="5167313"/>
          <p14:tracePt t="302612" x="7096125" y="5089525"/>
          <p14:tracePt t="302645" x="7085013" y="5060950"/>
          <p14:tracePt t="302684" x="7085013" y="5049838"/>
          <p14:tracePt t="302733" x="7085013" y="5072063"/>
          <p14:tracePt t="302745" x="7085013" y="5083175"/>
          <p14:tracePt t="302748" x="7085013" y="5127625"/>
          <p14:tracePt t="302778" x="7085013" y="5289550"/>
          <p14:tracePt t="302781" x="7085013" y="5334000"/>
          <p14:tracePt t="302812" x="7085013" y="5491163"/>
          <p14:tracePt t="302846" x="7085013" y="5529263"/>
          <p14:tracePt t="302878" x="7073900" y="5597525"/>
          <p14:tracePt t="302911" x="7073900" y="5675313"/>
          <p14:tracePt t="302915" x="7073900" y="5686425"/>
          <p14:tracePt t="302945" x="7096125" y="5730875"/>
          <p14:tracePt t="303022" x="7085013" y="5702300"/>
          <p14:tracePt t="303032" x="7069138" y="5653088"/>
          <p14:tracePt t="303047" x="6934200" y="5502275"/>
          <p14:tracePt t="303080" x="6783388" y="5307013"/>
          <p14:tracePt t="303086" x="6738938" y="5262563"/>
          <p14:tracePt t="303114" x="6694488" y="5189538"/>
          <p14:tracePt t="303119" x="6694488" y="5160963"/>
          <p14:tracePt t="303127" x="6661150" y="5127625"/>
          <p14:tracePt t="303145" x="6650038" y="5100638"/>
          <p14:tracePt t="303147" x="6650038" y="5060950"/>
          <p14:tracePt t="303178" x="6650038" y="4972050"/>
          <p14:tracePt t="303182" x="6650038" y="4960938"/>
          <p14:tracePt t="303211" x="6650038" y="4910138"/>
          <p14:tracePt t="303308" x="6638925" y="4894263"/>
          <p14:tracePt t="303324" x="6623050" y="4916488"/>
          <p14:tracePt t="303345" x="6623050" y="4943475"/>
          <p14:tracePt t="303348" x="6623050" y="4954588"/>
          <p14:tracePt t="303378" x="6605588" y="5027613"/>
          <p14:tracePt t="303382" x="6605588" y="5038725"/>
          <p14:tracePt t="303411" x="6605588" y="5078413"/>
          <p14:tracePt t="303484" x="0" y="0"/>
        </p14:tracePtLst>
        <p14:tracePtLst>
          <p14:tracePt t="303779" x="6594475" y="4470400"/>
          <p14:tracePt t="303781" x="6623050" y="4481513"/>
          <p14:tracePt t="303788" x="6650038" y="4497388"/>
          <p14:tracePt t="303811" x="6705600" y="4537075"/>
          <p14:tracePt t="303848" x="6934200" y="4537075"/>
          <p14:tracePt t="303880" x="7107238" y="4508500"/>
          <p14:tracePt t="303886" x="7124700" y="4475163"/>
          <p14:tracePt t="303914" x="7231063" y="4286250"/>
          <p14:tracePt t="303920" x="7246938" y="4213225"/>
          <p14:tracePt t="303947" x="7246938" y="4029075"/>
          <p14:tracePt t="303953" x="7246938" y="3962400"/>
          <p14:tracePt t="303958" x="7246938" y="3871913"/>
          <p14:tracePt t="303981" x="7235825" y="3687763"/>
          <p14:tracePt t="304015" x="7035800" y="3432175"/>
          <p14:tracePt t="304021" x="6956425" y="3376613"/>
          <p14:tracePt t="304047" x="6834188" y="3359150"/>
          <p14:tracePt t="304053" x="6805613" y="3359150"/>
          <p14:tracePt t="304080" x="6716713" y="3359150"/>
          <p14:tracePt t="304086" x="6672263" y="3359150"/>
          <p14:tracePt t="304092" x="6599238" y="3392488"/>
          <p14:tracePt t="304115" x="6516688" y="3459163"/>
          <p14:tracePt t="304120" x="6465888" y="3476625"/>
          <p14:tracePt t="304147" x="6376988" y="3565525"/>
          <p14:tracePt t="304153" x="6326188" y="3598863"/>
          <p14:tracePt t="304158" x="6326188" y="3627438"/>
          <p14:tracePt t="304181" x="6299200" y="3727450"/>
          <p14:tracePt t="304215" x="6299200" y="3844925"/>
          <p14:tracePt t="304247" x="6388100" y="3973513"/>
          <p14:tracePt t="304253" x="6483350" y="4029075"/>
          <p14:tracePt t="304280" x="6723063" y="4084638"/>
          <p14:tracePt t="304287" x="6789738" y="4102100"/>
          <p14:tracePt t="304293" x="6856413" y="4102100"/>
          <p14:tracePt t="304313" x="6951663" y="4102100"/>
          <p14:tracePt t="304318" x="6978650" y="4102100"/>
          <p14:tracePt t="304347" x="7051675" y="4102100"/>
          <p14:tracePt t="304353" x="7062788" y="4102100"/>
          <p14:tracePt t="304358" x="7073900" y="4102100"/>
          <p14:tracePt t="304381" x="7151688" y="4051300"/>
          <p14:tracePt t="304414" x="7191375" y="3933825"/>
          <p14:tracePt t="304422" x="7191375" y="3906838"/>
          <p14:tracePt t="304447" x="7124700" y="3738563"/>
          <p14:tracePt t="304453" x="7073900" y="3683000"/>
          <p14:tracePt t="304481" x="6851650" y="3594100"/>
          <p14:tracePt t="304515" x="6550025" y="3554413"/>
          <p14:tracePt t="304519" x="6483350" y="3554413"/>
          <p14:tracePt t="304547" x="6310313" y="3643313"/>
          <p14:tracePt t="304552" x="6270625" y="3716338"/>
          <p14:tracePt t="304581" x="6181725" y="3978275"/>
          <p14:tracePt t="304591" x="6181725" y="4044950"/>
          <p14:tracePt t="304614" x="6237288" y="4140200"/>
          <p14:tracePt t="304621" x="6248400" y="4151313"/>
          <p14:tracePt t="304646" x="6288088" y="4151313"/>
          <p14:tracePt t="304678" x="6326188" y="4151313"/>
          <p14:tracePt t="304684" x="6337300" y="4151313"/>
          <p14:tracePt t="304711" x="6427788" y="4146550"/>
          <p14:tracePt t="304742" x="6438900" y="4129088"/>
          <p14:tracePt t="304745" x="0" y="0"/>
        </p14:tracePtLst>
        <p14:tracePtLst>
          <p14:tracePt t="305527" x="5957888" y="5038725"/>
          <p14:tracePt t="305598" x="5986463" y="5045075"/>
          <p14:tracePt t="305609" x="5997575" y="5045075"/>
          <p14:tracePt t="305617" x="6013450" y="5056188"/>
          <p14:tracePt t="305645" x="6115050" y="5133975"/>
          <p14:tracePt t="305678" x="6197600" y="5156200"/>
          <p14:tracePt t="305777" x="6192838" y="5149850"/>
          <p14:tracePt t="305792" x="6175375" y="5149850"/>
          <p14:tracePt t="305811" x="6148388" y="5122863"/>
          <p14:tracePt t="305846" x="6137275" y="5122863"/>
          <p14:tracePt t="306002" x="6126163" y="5127625"/>
          <p14:tracePt t="306018" x="6130925" y="5145088"/>
          <p14:tracePt t="306029" x="6142038" y="5172075"/>
          <p14:tracePt t="306047" x="6208713" y="5251450"/>
          <p14:tracePt t="306051" x="6243638" y="5284788"/>
          <p14:tracePt t="306058" x="6243638" y="5295900"/>
          <p14:tracePt t="306148" x="6237288" y="5307013"/>
          <p14:tracePt t="306162" x="6208713" y="5307013"/>
          <p14:tracePt t="306180" x="6181725" y="5307013"/>
          <p14:tracePt t="306214" x="6142038" y="5273675"/>
          <p14:tracePt t="306221" x="6115050" y="5273675"/>
          <p14:tracePt t="306290" x="6097588" y="5273675"/>
          <p14:tracePt t="306607" x="0" y="0"/>
        </p14:tracePtLst>
        <p14:tracePtLst>
          <p14:tracePt t="307239" x="4719638" y="5011738"/>
          <p14:tracePt t="307280" x="4719638" y="5033963"/>
          <p14:tracePt t="307288" x="4719638" y="5060950"/>
          <p14:tracePt t="307312" x="4737100" y="5295900"/>
          <p14:tracePt t="307345" x="4881563" y="5575300"/>
          <p14:tracePt t="307378" x="5003800" y="5815013"/>
          <p14:tracePt t="307384" x="5021263" y="5864225"/>
          <p14:tracePt t="307411" x="5065713" y="5965825"/>
          <p14:tracePt t="307416" x="5094288" y="5976938"/>
          <p14:tracePt t="307447" x="5127625" y="6048375"/>
          <p14:tracePt t="307452" x="5127625" y="6059488"/>
          <p14:tracePt t="307483" x="5149850" y="6088063"/>
          <p14:tracePt t="307515" x="5232400" y="6172200"/>
          <p14:tracePt t="307521" x="5249863" y="6183313"/>
          <p14:tracePt t="307547" x="5272088" y="6210300"/>
          <p14:tracePt t="307553" x="5289550" y="6221413"/>
          <p14:tracePt t="307580" x="5327650" y="6238875"/>
          <p14:tracePt t="307586" x="5372100" y="6249988"/>
          <p14:tracePt t="307614" x="5422900" y="6265863"/>
          <p14:tracePt t="307619" x="5438775" y="6265863"/>
          <p14:tracePt t="307647" x="5522913" y="6276975"/>
          <p14:tracePt t="307653" x="5540375" y="6276975"/>
          <p14:tracePt t="307660" x="5551488" y="6276975"/>
          <p14:tracePt t="307682" x="5651500" y="6276975"/>
          <p14:tracePt t="307714" x="5813425" y="6205538"/>
          <p14:tracePt t="307720" x="5913438" y="6127750"/>
          <p14:tracePt t="307747" x="6075363" y="6076950"/>
          <p14:tracePt t="307753" x="6148388" y="6059488"/>
          <p14:tracePt t="307781" x="6359525" y="6003925"/>
          <p14:tracePt t="307787" x="6461125" y="5965825"/>
          <p14:tracePt t="307795" x="6527800" y="5948363"/>
          <p14:tracePt t="307811" x="6700838" y="5892800"/>
          <p14:tracePt t="307815" x="6800850" y="5848350"/>
          <p14:tracePt t="307845" x="6945313" y="5803900"/>
          <p14:tracePt t="307849" x="7040563" y="5803900"/>
          <p14:tracePt t="307879" x="7253288" y="5759450"/>
          <p14:tracePt t="307883" x="7346950" y="5741988"/>
          <p14:tracePt t="307912" x="7643813" y="5724525"/>
          <p14:tracePt t="307945" x="7821613" y="5708650"/>
          <p14:tracePt t="307978" x="7888288" y="5708650"/>
          <p14:tracePt t="308012" x="7954963" y="5708650"/>
          <p14:tracePt t="308016" x="7994650" y="5708650"/>
          <p14:tracePt t="308047" x="8050213" y="5708650"/>
          <p14:tracePt t="308053" x="8061325" y="5708650"/>
          <p14:tracePt t="308059" x="8105775" y="5708650"/>
          <p14:tracePt t="308081" x="8174038" y="5708650"/>
          <p14:tracePt t="308114" x="8251825" y="5708650"/>
          <p14:tracePt t="308147" x="8318500" y="5708650"/>
          <p14:tracePt t="308154" x="8380413" y="5708650"/>
          <p14:tracePt t="308180" x="8435975" y="5708650"/>
          <p14:tracePt t="308186" x="8447088" y="5708650"/>
          <p14:tracePt t="308213" x="8496300" y="5708650"/>
          <p14:tracePt t="308219" x="8513763" y="5708650"/>
          <p14:tracePt t="308247" x="8564563" y="5708650"/>
          <p14:tracePt t="308281" x="8691563" y="5635625"/>
          <p14:tracePt t="308314" x="8775700" y="5580063"/>
          <p14:tracePt t="308347" x="8815388" y="5529263"/>
          <p14:tracePt t="308353" x="8826500" y="5513388"/>
          <p14:tracePt t="308380" x="8882063" y="5446713"/>
          <p14:tracePt t="308386" x="8882063" y="5402263"/>
          <p14:tracePt t="308414" x="8882063" y="5273675"/>
          <p14:tracePt t="308419" x="8882063" y="5229225"/>
          <p14:tracePt t="308450" x="8882063" y="5094288"/>
          <p14:tracePt t="308481" x="8882063" y="5027613"/>
          <p14:tracePt t="308514" x="8831263" y="4927600"/>
          <p14:tracePt t="308520" x="8797925" y="4876800"/>
          <p14:tracePt t="308548" x="8782050" y="4849813"/>
          <p14:tracePt t="308554" x="8782050" y="4838700"/>
          <p14:tracePt t="308658" x="8770938" y="4821238"/>
          <p14:tracePt t="308675" x="8753475" y="4810125"/>
          <p14:tracePt t="308690" x="8713788" y="4792663"/>
          <p14:tracePt t="308714" x="8658225" y="4781550"/>
          <p14:tracePt t="308749" x="8558213" y="4781550"/>
          <p14:tracePt t="308781" x="8440738" y="4781550"/>
          <p14:tracePt t="308814" x="8323263" y="4810125"/>
          <p14:tracePt t="308821" x="8312150" y="4810125"/>
          <p14:tracePt t="308847" x="8256588" y="4810125"/>
          <p14:tracePt t="308880" x="8189913" y="4832350"/>
          <p14:tracePt t="308886" x="8161338" y="4832350"/>
          <p14:tracePt t="308913" x="8089900" y="4849813"/>
          <p14:tracePt t="308920" x="8078788" y="4849813"/>
          <p14:tracePt t="308947" x="8056563" y="4849813"/>
          <p14:tracePt t="308951" x="8027988" y="4849813"/>
          <p14:tracePt t="308958" x="8012113" y="4849813"/>
          <p14:tracePt t="308981" x="7972425" y="4876800"/>
          <p14:tracePt t="309014" x="7950200" y="4876800"/>
          <p14:tracePt t="309022" x="7939088" y="4876800"/>
          <p14:tracePt t="309029" x="7910513" y="4876800"/>
          <p14:tracePt t="309044" x="7883525" y="4876800"/>
          <p14:tracePt t="309078" x="7770813" y="4894263"/>
          <p14:tracePt t="309111" x="7732713" y="4894263"/>
          <p14:tracePt t="309117" x="7721600" y="4905375"/>
          <p14:tracePt t="309145" x="7681913" y="4916488"/>
          <p14:tracePt t="309148" x="7670800" y="4916488"/>
          <p14:tracePt t="309178" x="7599363" y="4916488"/>
          <p14:tracePt t="309181" x="7559675" y="4916488"/>
          <p14:tracePt t="309212" x="7448550" y="4916488"/>
          <p14:tracePt t="309247" x="7335838" y="4916488"/>
          <p14:tracePt t="309253" x="7319963" y="4916488"/>
          <p14:tracePt t="309280" x="7196138" y="4916488"/>
          <p14:tracePt t="309286" x="7173913" y="4916488"/>
          <p14:tracePt t="309295" x="7158038" y="4916488"/>
          <p14:tracePt t="309311" x="7091363" y="4916488"/>
          <p14:tracePt t="309345" x="6951663" y="4916488"/>
          <p14:tracePt t="309349" x="6862763" y="4916488"/>
          <p14:tracePt t="309378" x="6811963" y="4916488"/>
          <p14:tracePt t="309382" x="6750050" y="4916488"/>
          <p14:tracePt t="309412" x="6638925" y="4932363"/>
          <p14:tracePt t="309445" x="6543675" y="4932363"/>
          <p14:tracePt t="309478" x="6443663" y="4949825"/>
          <p14:tracePt t="309512" x="6348413" y="4949825"/>
          <p14:tracePt t="309516" x="6337300" y="4949825"/>
          <p14:tracePt t="309547" x="6281738" y="4949825"/>
          <p14:tracePt t="309552" x="6270625" y="4949825"/>
          <p14:tracePt t="309581" x="6175375" y="4960938"/>
          <p14:tracePt t="309615" x="6108700" y="4960938"/>
          <p14:tracePt t="309647" x="6070600" y="4960938"/>
          <p14:tracePt t="309652" x="6042025" y="4960938"/>
          <p14:tracePt t="309680" x="5975350" y="4960938"/>
          <p14:tracePt t="309687" x="5964238" y="4960938"/>
          <p14:tracePt t="309693" x="5935663" y="4960938"/>
          <p14:tracePt t="309713" x="5897563" y="4960938"/>
          <p14:tracePt t="309718" x="5880100" y="4960938"/>
          <p14:tracePt t="309747" x="5813425" y="4960938"/>
          <p14:tracePt t="309753" x="5802313" y="4960938"/>
          <p14:tracePt t="309758" x="5791200" y="4960938"/>
          <p14:tracePt t="309781" x="5702300" y="4960938"/>
          <p14:tracePt t="309791" x="5691188" y="4960938"/>
          <p14:tracePt t="309814" x="5634038" y="4960938"/>
          <p14:tracePt t="309847" x="5567363" y="4960938"/>
          <p14:tracePt t="309881" x="5540375" y="4960938"/>
          <p14:tracePt t="309926" x="5529263" y="4960938"/>
          <p14:tracePt t="309947" x="5518150" y="4960938"/>
          <p14:tracePt t="309990" x="5507038" y="4960938"/>
          <p14:tracePt t="310014" x="5462588" y="4960938"/>
          <p14:tracePt t="310047" x="5422900" y="4960938"/>
          <p14:tracePt t="310054" x="5400675" y="4960938"/>
          <p14:tracePt t="310081" x="5345113" y="4960938"/>
          <p14:tracePt t="310087" x="5316538" y="4960938"/>
          <p14:tracePt t="310114" x="5305425" y="4960938"/>
          <p14:tracePt t="310150" x="5294313" y="4960938"/>
          <p14:tracePt t="310181" x="5267325" y="4960938"/>
          <p14:tracePt t="310214" x="5243513" y="4960938"/>
          <p14:tracePt t="310532" x="0" y="0"/>
        </p14:tracePtLst>
        <p14:tracePtLst>
          <p14:tracePt t="311087" x="5176838" y="4960938"/>
          <p14:tracePt t="311127" x="5199063" y="4960938"/>
          <p14:tracePt t="311136" x="5210175" y="4960938"/>
          <p14:tracePt t="311145" x="5238750" y="4960938"/>
          <p14:tracePt t="311148" x="5267325" y="4960938"/>
          <p14:tracePt t="311178" x="5389563" y="4960938"/>
          <p14:tracePt t="311181" x="5438775" y="4960938"/>
          <p14:tracePt t="311212" x="5640388" y="4960938"/>
          <p14:tracePt t="311245" x="5875338" y="4960938"/>
          <p14:tracePt t="311278" x="6175375" y="4932363"/>
          <p14:tracePt t="311313" x="6443663" y="4932363"/>
          <p14:tracePt t="311319" x="6494463" y="4932363"/>
          <p14:tracePt t="311327" x="6561138" y="4932363"/>
          <p14:tracePt t="311345" x="6694488" y="4932363"/>
          <p14:tracePt t="311348" x="6761163" y="4916488"/>
          <p14:tracePt t="311378" x="6989763" y="4899025"/>
          <p14:tracePt t="311382" x="7080250" y="4883150"/>
          <p14:tracePt t="311411" x="7470775" y="4803775"/>
          <p14:tracePt t="311445" x="7766050" y="4787900"/>
          <p14:tracePt t="311478" x="7839075" y="4770438"/>
          <p14:tracePt t="311511" x="7888288" y="4759325"/>
          <p14:tracePt t="311546" x="7978775" y="4759325"/>
          <p14:tracePt t="311549" x="8023225" y="4743450"/>
          <p14:tracePt t="311578" x="8150225" y="4743450"/>
          <p14:tracePt t="311581" x="8178800" y="4743450"/>
          <p14:tracePt t="311614" x="8256588" y="4743450"/>
          <p14:tracePt t="311621" x="8285163" y="4743450"/>
          <p14:tracePt t="311645" x="8391525" y="4725988"/>
          <p14:tracePt t="311678" x="8529638" y="4692650"/>
          <p14:tracePt t="311711" x="8686800" y="4625975"/>
          <p14:tracePt t="311716" x="8759825" y="4608513"/>
          <p14:tracePt t="311745" x="8848725" y="4575175"/>
          <p14:tracePt t="311748" x="8875713" y="4575175"/>
          <p14:tracePt t="311778" x="8897938" y="4564063"/>
          <p14:tracePt t="311811" x="8982075" y="4548188"/>
          <p14:tracePt t="312122" x="9010650" y="4537075"/>
          <p14:tracePt t="312130" x="9021763" y="4537075"/>
          <p14:tracePt t="312147" x="9021763" y="4525963"/>
          <p14:tracePt t="312180" x="9021763" y="4470400"/>
          <p14:tracePt t="312186" x="9021763" y="4459288"/>
          <p14:tracePt t="312216" x="8999538" y="4430713"/>
          <p14:tracePt t="312220" x="8988425" y="4419600"/>
          <p14:tracePt t="312225" x="8959850" y="4375150"/>
          <p14:tracePt t="312247" x="8859838" y="4357688"/>
          <p14:tracePt t="312252" x="8786813" y="4324350"/>
          <p14:tracePt t="312281" x="8535988" y="4191000"/>
          <p14:tracePt t="312315" x="8391525" y="4113213"/>
          <p14:tracePt t="312347" x="8274050" y="4084638"/>
          <p14:tracePt t="312353" x="8229600" y="4084638"/>
          <p14:tracePt t="312378" x="8145463" y="4029075"/>
          <p14:tracePt t="312412" x="8094663" y="3973513"/>
          <p14:tracePt t="312416" x="8050213" y="3962400"/>
          <p14:tracePt t="312445" x="7994650" y="3933825"/>
          <p14:tracePt t="312448" x="7978775" y="3922713"/>
          <p14:tracePt t="312478" x="7966075" y="3922713"/>
          <p14:tracePt t="312481" x="7954963" y="3906838"/>
          <p14:tracePt t="312512" x="7839075" y="3844925"/>
          <p14:tracePt t="312547" x="7681913" y="3789363"/>
          <p14:tracePt t="312553" x="7610475" y="3733800"/>
          <p14:tracePt t="312581" x="7459663" y="3698875"/>
          <p14:tracePt t="312613" x="7180263" y="3627438"/>
          <p14:tracePt t="312620" x="7085013" y="3609975"/>
          <p14:tracePt t="312647" x="6862763" y="3554413"/>
          <p14:tracePt t="312652" x="6767513" y="3514725"/>
          <p14:tracePt t="312681" x="6683375" y="3487738"/>
          <p14:tracePt t="312688" x="6672263" y="3487738"/>
          <p14:tracePt t="312714" x="6554788" y="3476625"/>
          <p14:tracePt t="312745" x="6381750" y="3476625"/>
          <p14:tracePt t="312778" x="6281738" y="3476625"/>
          <p14:tracePt t="312784" x="6226175" y="3476625"/>
          <p14:tracePt t="312812" x="6119813" y="3498850"/>
          <p14:tracePt t="312816" x="6053138" y="3514725"/>
          <p14:tracePt t="312847" x="5997575" y="3543300"/>
          <p14:tracePt t="312852" x="5969000" y="3554413"/>
          <p14:tracePt t="312856" x="5942013" y="3554413"/>
          <p14:tracePt t="312866" x="5924550" y="3587750"/>
          <p14:tracePt t="312881" x="5902325" y="3587750"/>
          <p14:tracePt t="312914" x="5807075" y="3587750"/>
          <p14:tracePt t="312922" x="5773738" y="3587750"/>
          <p14:tracePt t="312947" x="5691188" y="3598863"/>
          <p14:tracePt t="312953" x="5662613" y="3598863"/>
          <p14:tracePt t="312962" x="5634038" y="3598863"/>
          <p14:tracePt t="312980" x="5567363" y="3616325"/>
          <p14:tracePt t="312986" x="5545138" y="3616325"/>
          <p14:tracePt t="313012" x="5489575" y="3627438"/>
          <p14:tracePt t="313016" x="5438775" y="3660775"/>
          <p14:tracePt t="313045" x="5372100" y="3687763"/>
          <p14:tracePt t="313049" x="5311775" y="3705225"/>
          <p14:tracePt t="313079" x="5243513" y="3733800"/>
          <p14:tracePt t="313083" x="5232400" y="3744913"/>
          <p14:tracePt t="313112" x="5194300" y="3783013"/>
          <p14:tracePt t="313147" x="5121275" y="3867150"/>
          <p14:tracePt t="313153" x="5105400" y="3917950"/>
          <p14:tracePt t="313181" x="5072063" y="4006850"/>
          <p14:tracePt t="313187" x="5072063" y="4033838"/>
          <p14:tracePt t="313213" x="5060950" y="4140200"/>
          <p14:tracePt t="313220" x="5043488" y="4173538"/>
          <p14:tracePt t="313247" x="5043488" y="4240213"/>
          <p14:tracePt t="313252" x="5043488" y="4251325"/>
          <p14:tracePt t="313259" x="5043488" y="4279900"/>
          <p14:tracePt t="313281" x="5043488" y="4402138"/>
          <p14:tracePt t="313314" x="5043488" y="4503738"/>
          <p14:tracePt t="313320" x="5043488" y="4514850"/>
          <p14:tracePt t="313347" x="5043488" y="4564063"/>
          <p14:tracePt t="313380" x="5065713" y="4637088"/>
          <p14:tracePt t="313386" x="5076825" y="4648200"/>
          <p14:tracePt t="313414" x="5087938" y="4676775"/>
          <p14:tracePt t="313419" x="5121275" y="4703763"/>
          <p14:tracePt t="313447" x="5160963" y="4759325"/>
          <p14:tracePt t="313454" x="5172075" y="4770438"/>
          <p14:tracePt t="313460" x="5183188" y="4799013"/>
          <p14:tracePt t="313481" x="5322888" y="4938713"/>
          <p14:tracePt t="313514" x="5422900" y="4976813"/>
          <p14:tracePt t="313521" x="5434013" y="4976813"/>
          <p14:tracePt t="313530" x="5445125" y="4976813"/>
          <p14:tracePt t="313546" x="5473700" y="4994275"/>
          <p14:tracePt t="313578" x="5589588" y="5011738"/>
          <p14:tracePt t="313612" x="5740400" y="5038725"/>
          <p14:tracePt t="313616" x="5751513" y="5038725"/>
          <p14:tracePt t="313645" x="5818188" y="5038725"/>
          <p14:tracePt t="313650" x="5835650" y="5038725"/>
          <p14:tracePt t="313679" x="5930900" y="5038725"/>
          <p14:tracePt t="313682" x="5957888" y="5038725"/>
          <p14:tracePt t="313712" x="6115050" y="5038725"/>
          <p14:tracePt t="313747" x="6332538" y="5011738"/>
          <p14:tracePt t="313754" x="6399213" y="5011738"/>
          <p14:tracePt t="313760" x="6443663" y="5011738"/>
          <p14:tracePt t="313780" x="6565900" y="4972050"/>
          <p14:tracePt t="313786" x="6594475" y="4972050"/>
          <p14:tracePt t="313814" x="6800850" y="4954588"/>
          <p14:tracePt t="313819" x="6889750" y="4954588"/>
          <p14:tracePt t="313828" x="7013575" y="4954588"/>
          <p14:tracePt t="313847" x="7346950" y="4932363"/>
          <p14:tracePt t="313852" x="7526338" y="4910138"/>
          <p14:tracePt t="313881" x="7972425" y="4832350"/>
          <p14:tracePt t="313914" x="8012113" y="4810125"/>
          <p14:tracePt t="313921" x="8039100" y="4810125"/>
          <p14:tracePt t="313948" x="8145463" y="4776788"/>
          <p14:tracePt t="313955" x="8161338" y="4776788"/>
          <p14:tracePt t="313980" x="8323263" y="4759325"/>
          <p14:tracePt t="313985" x="8391525" y="4759325"/>
          <p14:tracePt t="314014" x="8458200" y="4748213"/>
          <p14:tracePt t="314019" x="8485188" y="4732338"/>
          <p14:tracePt t="314025" x="8535988" y="4714875"/>
          <p14:tracePt t="314046" x="8564563" y="4714875"/>
          <p14:tracePt t="314050" x="8602663" y="4714875"/>
          <p14:tracePt t="314078" x="8658225" y="4703763"/>
          <p14:tracePt t="314112" x="8793163" y="4687888"/>
          <p14:tracePt t="314146" x="8882063" y="4687888"/>
          <p14:tracePt t="314178" x="8897938" y="4687888"/>
          <p14:tracePt t="314217" x="8909050" y="4676775"/>
          <p14:tracePt t="314245" x="8920163" y="4659313"/>
          <p14:tracePt t="314278" x="8920163" y="4648200"/>
          <p14:tracePt t="314313" x="8882063" y="4541838"/>
          <p14:tracePt t="314348" x="8747125" y="4375150"/>
          <p14:tracePt t="314380" x="8535988" y="4179888"/>
          <p14:tracePt t="314386" x="8518525" y="4162425"/>
          <p14:tracePt t="314413" x="8485188" y="4140200"/>
          <p14:tracePt t="314420" x="8469313" y="4124325"/>
          <p14:tracePt t="314447" x="8458200" y="4124325"/>
          <p14:tracePt t="314481" x="8391525" y="4073525"/>
          <p14:tracePt t="314514" x="8334375" y="3989388"/>
          <p14:tracePt t="314521" x="8323263" y="3973513"/>
          <p14:tracePt t="314547" x="8234363" y="3929063"/>
          <p14:tracePt t="314553" x="8201025" y="3917950"/>
          <p14:tracePt t="314580" x="8050213" y="3844925"/>
          <p14:tracePt t="314585" x="8039100" y="3844925"/>
          <p14:tracePt t="314592" x="7994650" y="3844925"/>
          <p14:tracePt t="314613" x="7916863" y="3816350"/>
          <p14:tracePt t="314621" x="7850188" y="3816350"/>
          <p14:tracePt t="314626" x="7805738" y="3816350"/>
          <p14:tracePt t="314647" x="7704138" y="3778250"/>
          <p14:tracePt t="314651" x="7677150" y="3778250"/>
          <p14:tracePt t="314658" x="7610475" y="3778250"/>
          <p14:tracePt t="314681" x="7481888" y="3778250"/>
          <p14:tracePt t="314714" x="7208838" y="3727450"/>
          <p14:tracePt t="314723" x="7158038" y="3711575"/>
          <p14:tracePt t="314747" x="6951663" y="3676650"/>
          <p14:tracePt t="314753" x="6884988" y="3676650"/>
          <p14:tracePt t="314780" x="6756400" y="3665538"/>
          <p14:tracePt t="314786" x="6745288" y="3649663"/>
          <p14:tracePt t="314793" x="6727825" y="3649663"/>
          <p14:tracePt t="314803" x="6689725" y="3649663"/>
          <p14:tracePt t="314814" x="6678613" y="3649663"/>
          <p14:tracePt t="314817" x="6634163" y="3638550"/>
          <p14:tracePt t="314845" x="6527800" y="3638550"/>
          <p14:tracePt t="314879" x="6432550" y="3638550"/>
          <p14:tracePt t="314912" x="6243638" y="3638550"/>
          <p14:tracePt t="314916" x="6215063" y="3638550"/>
          <p14:tracePt t="314947" x="6048375" y="3638550"/>
          <p14:tracePt t="314952" x="5957888" y="3638550"/>
          <p14:tracePt t="314981" x="5784850" y="3638550"/>
          <p14:tracePt t="315015" x="5634038" y="3638550"/>
          <p14:tracePt t="315047" x="5456238" y="3643313"/>
          <p14:tracePt t="315053" x="5445125" y="3654425"/>
          <p14:tracePt t="315080" x="5316538" y="3771900"/>
          <p14:tracePt t="315086" x="5221288" y="3805238"/>
          <p14:tracePt t="315114" x="5143500" y="3900488"/>
          <p14:tracePt t="315120" x="5143500" y="3911600"/>
          <p14:tracePt t="315147" x="5065713" y="4062413"/>
          <p14:tracePt t="315152" x="5048250" y="4090988"/>
          <p14:tracePt t="315181" x="4987925" y="4229100"/>
          <p14:tracePt t="315188" x="4954588" y="4264025"/>
          <p14:tracePt t="315214" x="4903788" y="4397375"/>
          <p14:tracePt t="315247" x="4876800" y="4508500"/>
          <p14:tracePt t="315253" x="4865688" y="4525963"/>
          <p14:tracePt t="315280" x="4814888" y="4703763"/>
          <p14:tracePt t="315314" x="4786313" y="4883150"/>
          <p14:tracePt t="315320" x="4786313" y="4921250"/>
          <p14:tracePt t="315326" x="4770438" y="4954588"/>
          <p14:tracePt t="315332" x="4770438" y="4965700"/>
          <p14:tracePt t="315347" x="4770438" y="4976813"/>
          <p14:tracePt t="315352" x="4770438" y="5005388"/>
          <p14:tracePt t="315381" x="4752975" y="5122863"/>
          <p14:tracePt t="315414" x="4752975" y="5222875"/>
          <p14:tracePt t="315447" x="4752975" y="5318125"/>
          <p14:tracePt t="315452" x="4752975" y="5334000"/>
          <p14:tracePt t="315481" x="4752975" y="5373688"/>
          <p14:tracePt t="315550" x="4752975" y="5384800"/>
          <p14:tracePt t="315566" x="4759325" y="5395913"/>
          <p14:tracePt t="315598" x="4770438" y="5395913"/>
          <p14:tracePt t="315615" x="4797425" y="5413375"/>
          <p14:tracePt t="315647" x="4826000" y="5424488"/>
          <p14:tracePt t="315681" x="4837113" y="5424488"/>
          <p14:tracePt t="315687" x="4865688" y="5424488"/>
          <p14:tracePt t="315714" x="5026025" y="5424488"/>
          <p14:tracePt t="315720" x="5037138" y="5418138"/>
          <p14:tracePt t="315747" x="5165725" y="5340350"/>
          <p14:tracePt t="315752" x="5176838" y="5340350"/>
          <p14:tracePt t="315760" x="5221288" y="5322888"/>
          <p14:tracePt t="315782" x="5394325" y="5273675"/>
          <p14:tracePt t="315814" x="5589588" y="5207000"/>
          <p14:tracePt t="315820" x="5640388" y="5189538"/>
          <p14:tracePt t="315845" x="5762625" y="5160963"/>
          <p14:tracePt t="315879" x="5880100" y="5145088"/>
          <p14:tracePt t="315883" x="5953125" y="5105400"/>
          <p14:tracePt t="315911" x="6024563" y="5094288"/>
          <p14:tracePt t="315915" x="6064250" y="5094288"/>
          <p14:tracePt t="315945" x="6119813" y="5067300"/>
          <p14:tracePt t="315948" x="6148388" y="5067300"/>
          <p14:tracePt t="315979" x="6248400" y="5033963"/>
          <p14:tracePt t="316012" x="6337300" y="5005388"/>
          <p14:tracePt t="316045" x="6392863" y="4994275"/>
          <p14:tracePt t="316079" x="6505575" y="4994275"/>
          <p14:tracePt t="316084" x="6516688" y="4994275"/>
          <p14:tracePt t="316113" x="6599238" y="4994275"/>
          <p14:tracePt t="316119" x="6610350" y="4994275"/>
          <p14:tracePt t="316147" x="6650038" y="4994275"/>
          <p14:tracePt t="316181" x="6716713" y="4976813"/>
          <p14:tracePt t="316214" x="6727825" y="4976813"/>
          <p14:tracePt t="316316" x="0" y="0"/>
        </p14:tracePtLst>
        <p14:tracePtLst>
          <p14:tracePt t="320180" x="5026025" y="5027613"/>
          <p14:tracePt t="320282" x="5026025" y="5056188"/>
          <p14:tracePt t="320291" x="5026025" y="5067300"/>
          <p14:tracePt t="320315" x="5032375" y="5078413"/>
          <p14:tracePt t="320347" x="5143500" y="5078413"/>
          <p14:tracePt t="320353" x="5160963" y="5078413"/>
          <p14:tracePt t="320380" x="5210175" y="5078413"/>
          <p14:tracePt t="320417" x="5322888" y="5078413"/>
          <p14:tracePt t="320447" x="5405438" y="5078413"/>
          <p14:tracePt t="320452" x="5456238" y="5078413"/>
          <p14:tracePt t="320481" x="5607050" y="5078413"/>
          <p14:tracePt t="320488" x="5651500" y="5078413"/>
          <p14:tracePt t="320514" x="5724525" y="5078413"/>
          <p14:tracePt t="320520" x="5751513" y="5078413"/>
          <p14:tracePt t="320547" x="5857875" y="5078413"/>
          <p14:tracePt t="320553" x="5886450" y="5078413"/>
          <p14:tracePt t="320580" x="5986463" y="5078413"/>
          <p14:tracePt t="320587" x="5997575" y="5078413"/>
          <p14:tracePt t="320593" x="6042025" y="5078413"/>
          <p14:tracePt t="320614" x="6097588" y="5078413"/>
          <p14:tracePt t="320618" x="6130925" y="5078413"/>
          <p14:tracePt t="320647" x="6232525" y="5067300"/>
          <p14:tracePt t="320653" x="6259513" y="5067300"/>
          <p14:tracePt t="320658" x="6332538" y="5049838"/>
          <p14:tracePt t="320681" x="6399213" y="5038725"/>
          <p14:tracePt t="320714" x="6516688" y="5022850"/>
          <p14:tracePt t="320747" x="6627813" y="4994275"/>
          <p14:tracePt t="320753" x="6694488" y="4994275"/>
          <p14:tracePt t="320781" x="6884988" y="4976813"/>
          <p14:tracePt t="320815" x="7231063" y="4960938"/>
          <p14:tracePt t="320820" x="7297738" y="4960938"/>
          <p14:tracePt t="320827" x="7324725" y="4960938"/>
          <p14:tracePt t="320847" x="7386638" y="4943475"/>
          <p14:tracePt t="320852" x="7397750" y="4943475"/>
          <p14:tracePt t="320881" x="7464425" y="4943475"/>
          <p14:tracePt t="320891" x="7475538" y="4943475"/>
          <p14:tracePt t="320913" x="7515225" y="4943475"/>
          <p14:tracePt t="320919" x="7564438" y="4943475"/>
          <p14:tracePt t="320947" x="7704138" y="4943475"/>
          <p14:tracePt t="320953" x="7732713" y="4943475"/>
          <p14:tracePt t="320959" x="7799388" y="4943475"/>
          <p14:tracePt t="320981" x="8005763" y="4927600"/>
          <p14:tracePt t="321014" x="8156575" y="4927600"/>
          <p14:tracePt t="321020" x="8189913" y="4927600"/>
          <p14:tracePt t="321047" x="8289925" y="4927600"/>
          <p14:tracePt t="321052" x="8318500" y="4927600"/>
          <p14:tracePt t="321062" x="8334375" y="4927600"/>
          <p14:tracePt t="321082" x="8356600" y="4927600"/>
          <p14:tracePt t="321086" x="8385175" y="4927600"/>
          <p14:tracePt t="321111" x="8396288" y="4927600"/>
          <p14:tracePt t="321231" x="8413750" y="4927600"/>
          <p14:tracePt t="321676" x="0" y="0"/>
        </p14:tracePtLst>
        <p14:tracePtLst>
          <p14:tracePt t="322704" x="4914900" y="4770438"/>
          <p14:tracePt t="322790" x="4954588" y="4770438"/>
          <p14:tracePt t="322799" x="4965700" y="4770438"/>
          <p14:tracePt t="322814" x="4992688" y="4770438"/>
          <p14:tracePt t="322847" x="5087938" y="4781550"/>
          <p14:tracePt t="322854" x="5116513" y="4792663"/>
          <p14:tracePt t="322880" x="5187950" y="4821238"/>
          <p14:tracePt t="322886" x="5205413" y="4821238"/>
          <p14:tracePt t="322914" x="5260975" y="4821238"/>
          <p14:tracePt t="322919" x="5272088" y="4838700"/>
          <p14:tracePt t="322947" x="5327650" y="4883150"/>
          <p14:tracePt t="322953" x="5356225" y="4894263"/>
          <p14:tracePt t="322958" x="5405438" y="4910138"/>
          <p14:tracePt t="322982" x="5473700" y="4938713"/>
          <p14:tracePt t="323015" x="5529263" y="4965700"/>
          <p14:tracePt t="323021" x="5540375" y="4965700"/>
          <p14:tracePt t="323047" x="5595938" y="4987925"/>
          <p14:tracePt t="323053" x="5607050" y="4987925"/>
          <p14:tracePt t="323080" x="5724525" y="5022850"/>
          <p14:tracePt t="323086" x="5757863" y="5033963"/>
          <p14:tracePt t="323094" x="5824538" y="5056188"/>
          <p14:tracePt t="323115" x="5902325" y="5083175"/>
          <p14:tracePt t="323120" x="5975350" y="5122863"/>
          <p14:tracePt t="323147" x="6103938" y="5167313"/>
          <p14:tracePt t="323153" x="6137275" y="5183188"/>
          <p14:tracePt t="323158" x="6164263" y="5200650"/>
          <p14:tracePt t="323181" x="6208713" y="5229225"/>
          <p14:tracePt t="323215" x="6292850" y="5295900"/>
          <p14:tracePt t="323247" x="6348413" y="5395913"/>
          <p14:tracePt t="323253" x="6376988" y="5413375"/>
          <p14:tracePt t="323280" x="6421438" y="5480050"/>
          <p14:tracePt t="323287" x="6421438" y="5491163"/>
          <p14:tracePt t="323314" x="6432550" y="5535613"/>
          <p14:tracePt t="323319" x="6432550" y="5564188"/>
          <p14:tracePt t="323347" x="6461125" y="5613400"/>
          <p14:tracePt t="323352" x="6472238" y="5657850"/>
          <p14:tracePt t="323381" x="6499225" y="5697538"/>
          <p14:tracePt t="323391" x="6499225" y="5708650"/>
          <p14:tracePt t="323414" x="6499225" y="5735638"/>
          <p14:tracePt t="323447" x="6499225" y="5764213"/>
          <p14:tracePt t="323574" x="6510338" y="5775325"/>
          <p14:tracePt t="323588" x="0" y="0"/>
        </p14:tracePtLst>
        <p14:tracePtLst>
          <p14:tracePt t="324099" x="6477000" y="4776788"/>
          <p14:tracePt t="324138" x="6516688" y="4776788"/>
          <p14:tracePt t="324146" x="6543675" y="4776788"/>
          <p14:tracePt t="324180" x="6683375" y="4821238"/>
          <p14:tracePt t="324186" x="6734175" y="4838700"/>
          <p14:tracePt t="324214" x="6900863" y="4938713"/>
          <p14:tracePt t="324219" x="6934200" y="4972050"/>
          <p14:tracePt t="324247" x="7069138" y="5038725"/>
          <p14:tracePt t="324254" x="7096125" y="5049838"/>
          <p14:tracePt t="324260" x="7129463" y="5067300"/>
          <p14:tracePt t="324281" x="7280275" y="5167313"/>
          <p14:tracePt t="324314" x="7464425" y="5284788"/>
          <p14:tracePt t="324321" x="7497763" y="5311775"/>
          <p14:tracePt t="324347" x="7586663" y="5391150"/>
          <p14:tracePt t="324380" x="7615238" y="5473700"/>
          <p14:tracePt t="324413" x="7615238" y="5575300"/>
          <p14:tracePt t="324420" x="7615238" y="5586413"/>
          <p14:tracePt t="324447" x="7615238" y="5653088"/>
          <p14:tracePt t="324454" x="7615238" y="5680075"/>
          <p14:tracePt t="324460" x="7615238" y="5730875"/>
          <p14:tracePt t="324481" x="7615238" y="5764213"/>
          <p14:tracePt t="324514" x="7626350" y="5830888"/>
          <p14:tracePt t="324714" x="7626350" y="5797550"/>
          <p14:tracePt t="324722" x="7626350" y="5781675"/>
          <p14:tracePt t="324744" x="0" y="0"/>
        </p14:tracePtLst>
        <p14:tracePtLst>
          <p14:tracePt t="325244" x="5751513" y="4876800"/>
          <p14:tracePt t="325288" x="5751513" y="4865688"/>
          <p14:tracePt t="325296" x="5757863" y="4872038"/>
          <p14:tracePt t="325311" x="5802313" y="4927600"/>
          <p14:tracePt t="325344" x="5975350" y="5156200"/>
          <p14:tracePt t="325377" x="6075363" y="5318125"/>
          <p14:tracePt t="325410" x="6115050" y="5418138"/>
          <p14:tracePt t="325444" x="6159500" y="5468938"/>
          <p14:tracePt t="325447" x="6170613" y="5480050"/>
          <p14:tracePt t="325477" x="6181725" y="5518150"/>
          <p14:tracePt t="325480" x="6181725" y="5529263"/>
          <p14:tracePt t="325511" x="6197600" y="5668963"/>
          <p14:tracePt t="325544" x="6197600" y="5748338"/>
          <p14:tracePt t="325577" x="6197600" y="5770563"/>
          <p14:tracePt t="325641" x="6197600" y="5786438"/>
          <p14:tracePt t="325656" x="6197600" y="5797550"/>
          <p14:tracePt t="325676" x="6276975" y="5859463"/>
          <p14:tracePt t="325678" x="0" y="0"/>
        </p14:tracePtLst>
        <p14:tracePtLst>
          <p14:tracePt t="326664" x="5684838" y="5022850"/>
          <p14:tracePt t="326668" x="5713413" y="5033963"/>
          <p14:tracePt t="326674" x="5724525" y="5033963"/>
          <p14:tracePt t="326680" x="5740400" y="5060950"/>
          <p14:tracePt t="326711" x="5807075" y="5111750"/>
          <p14:tracePt t="326745" x="5857875" y="5167313"/>
          <p14:tracePt t="326779" x="5953125" y="5322888"/>
          <p14:tracePt t="326811" x="6064250" y="5468938"/>
          <p14:tracePt t="326818" x="6064250" y="5480050"/>
          <p14:tracePt t="326845" x="6092825" y="5564188"/>
          <p14:tracePt t="326849" x="6103938" y="5580063"/>
          <p14:tracePt t="326878" x="6103938" y="5619750"/>
          <p14:tracePt t="326911" x="6103938" y="5668963"/>
          <p14:tracePt t="326945" x="6103938" y="5748338"/>
          <p14:tracePt t="326979" x="6103938" y="5830888"/>
          <p14:tracePt t="327011" x="6103938" y="5859463"/>
          <p14:tracePt t="327045" x="6103938" y="5881688"/>
          <p14:tracePt t="327078" x="6103938" y="5892800"/>
          <p14:tracePt t="327111" x="6103938" y="5908675"/>
          <p14:tracePt t="327148" x="0" y="0"/>
        </p14:tracePtLst>
        <p14:tracePtLst>
          <p14:tracePt t="327623" x="7313613" y="4843463"/>
          <p14:tracePt t="327662" x="7331075" y="4865688"/>
          <p14:tracePt t="327672" x="7364413" y="4916488"/>
          <p14:tracePt t="327682" x="7415213" y="4932363"/>
          <p14:tracePt t="327714" x="7559675" y="5060950"/>
          <p14:tracePt t="327719" x="7610475" y="5094288"/>
          <p14:tracePt t="327747" x="7810500" y="5240338"/>
          <p14:tracePt t="327751" x="7839075" y="5273675"/>
          <p14:tracePt t="327758" x="7872413" y="5307013"/>
          <p14:tracePt t="327781" x="7910513" y="5329238"/>
          <p14:tracePt t="327812" x="7943850" y="5435600"/>
          <p14:tracePt t="327845" x="7943850" y="5495925"/>
          <p14:tracePt t="327878" x="7943850" y="5568950"/>
          <p14:tracePt t="327911" x="7939088" y="5608638"/>
          <p14:tracePt t="327998" x="7939088" y="5619750"/>
          <p14:tracePt t="328062" x="7943850" y="5619750"/>
          <p14:tracePt t="328076" x="0" y="0"/>
        </p14:tracePtLst>
        <p14:tracePtLst>
          <p14:tracePt t="328749" x="8540750" y="4854575"/>
          <p14:tracePt t="328763" x="8529638" y="4854575"/>
          <p14:tracePt t="328779" x="8518525" y="4872038"/>
          <p14:tracePt t="328827" x="8518525" y="4883150"/>
          <p14:tracePt t="328843" x="8518525" y="4910138"/>
          <p14:tracePt t="328876" x="8642350" y="5056188"/>
          <p14:tracePt t="328909" x="8948738" y="5351463"/>
          <p14:tracePt t="328944" x="9021763" y="5429250"/>
          <p14:tracePt t="328977" x="9032875" y="5480050"/>
          <p14:tracePt t="328980" x="9032875" y="5491163"/>
          <p14:tracePt t="329011" x="9032875" y="5540375"/>
          <p14:tracePt t="329044" x="9032875" y="5597525"/>
          <p14:tracePt t="329080" x="9032875" y="5664200"/>
          <p14:tracePt t="329088" x="9032875" y="5675313"/>
          <p14:tracePt t="329114" x="9032875" y="5691188"/>
          <p14:tracePt t="329324" x="0" y="0"/>
        </p14:tracePtLst>
        <p14:tracePtLst>
          <p14:tracePt t="333640" x="6818313" y="5229225"/>
          <p14:tracePt t="333710" x="6778625" y="5218113"/>
          <p14:tracePt t="333720" x="6767513" y="5218113"/>
          <p14:tracePt t="333749" x="6723063" y="5207000"/>
          <p14:tracePt t="333780" x="6711950" y="5189538"/>
          <p14:tracePt t="333816" x="6700838" y="5189538"/>
          <p14:tracePt t="333996" x="0" y="0"/>
        </p14:tracePtLst>
        <p14:tracePtLst>
          <p14:tracePt t="334279" x="6438900" y="4419600"/>
          <p14:tracePt t="334335" x="6438900" y="4408488"/>
          <p14:tracePt t="334350" x="6427788" y="4391025"/>
          <p14:tracePt t="334430" x="6410325" y="4379913"/>
          <p14:tracePt t="334526" x="6399213" y="4368800"/>
          <p14:tracePt t="334574" x="6388100" y="4352925"/>
          <p14:tracePt t="334829" x="0" y="0"/>
        </p14:tracePtLst>
        <p14:tracePtLst>
          <p14:tracePt t="335735" x="5360988" y="4932363"/>
          <p14:tracePt t="335758" x="5360988" y="4943475"/>
          <p14:tracePt t="335806" x="5367338" y="4960938"/>
          <p14:tracePt t="335824" x="5394325" y="4972050"/>
          <p14:tracePt t="335847" x="5451475" y="4987925"/>
          <p14:tracePt t="335880" x="5534025" y="5016500"/>
          <p14:tracePt t="335887" x="5545138" y="5027613"/>
          <p14:tracePt t="335914" x="5584825" y="5038725"/>
          <p14:tracePt t="335921" x="5611813" y="5083175"/>
          <p14:tracePt t="335927" x="5646738" y="5100638"/>
          <p14:tracePt t="335947" x="5702300" y="5145088"/>
          <p14:tracePt t="335980" x="5751513" y="5195888"/>
          <p14:tracePt t="335987" x="5762625" y="5207000"/>
          <p14:tracePt t="336014" x="5818188" y="5245100"/>
          <p14:tracePt t="336020" x="5829300" y="5256213"/>
          <p14:tracePt t="336027" x="5842000" y="5273675"/>
          <p14:tracePt t="336045" x="5857875" y="5345113"/>
          <p14:tracePt t="336048" x="5868988" y="5356225"/>
          <p14:tracePt t="336078" x="5902325" y="5413375"/>
          <p14:tracePt t="336082" x="5902325" y="5429250"/>
          <p14:tracePt t="336112" x="5942013" y="5480050"/>
          <p14:tracePt t="336145" x="5942013" y="5518150"/>
          <p14:tracePt t="336178" x="5986463" y="5602288"/>
          <p14:tracePt t="336211" x="5997575" y="5653088"/>
          <p14:tracePt t="336245" x="6008688" y="5691188"/>
          <p14:tracePt t="336248" x="6019800" y="5702300"/>
          <p14:tracePt t="336278" x="6037263" y="5724525"/>
          <p14:tracePt t="336282" x="6037263" y="5741988"/>
          <p14:tracePt t="336312" x="6048375" y="5753100"/>
          <p14:tracePt t="336345" x="6075363" y="5808663"/>
          <p14:tracePt t="336378" x="6086475" y="5819775"/>
          <p14:tracePt t="336792" x="0" y="0"/>
        </p14:tracePtLst>
        <p14:tracePtLst>
          <p14:tracePt t="338300" x="7821613" y="5183188"/>
          <p14:tracePt t="338307" x="7821613" y="5172075"/>
          <p14:tracePt t="338323" x="7843838" y="5172075"/>
          <p14:tracePt t="338348" x="7883525" y="5172075"/>
          <p14:tracePt t="338354" x="7910513" y="5172075"/>
          <p14:tracePt t="338380" x="8034338" y="5172075"/>
          <p14:tracePt t="338385" x="8083550" y="5172075"/>
          <p14:tracePt t="338413" x="8285163" y="5172075"/>
          <p14:tracePt t="338419" x="8380413" y="5172075"/>
          <p14:tracePt t="338426" x="8474075" y="5183188"/>
          <p14:tracePt t="338449" x="8664575" y="5200650"/>
          <p14:tracePt t="338480" x="8770938" y="5200650"/>
          <p14:tracePt t="338513" x="8782050" y="5200650"/>
          <p14:tracePt t="338640" x="8775700" y="5200650"/>
          <p14:tracePt t="338754" x="8764588" y="5200650"/>
          <p14:tracePt t="338834" x="8747125" y="5200650"/>
          <p14:tracePt t="338850" x="8736013" y="5211763"/>
          <p14:tracePt t="338858" x="8724900" y="5211763"/>
          <p14:tracePt t="338881" x="8620125" y="5211763"/>
          <p14:tracePt t="338914" x="8318500" y="5233988"/>
          <p14:tracePt t="338921" x="8251825" y="5251450"/>
          <p14:tracePt t="338947" x="8123238" y="5267325"/>
          <p14:tracePt t="338953" x="8056563" y="5267325"/>
          <p14:tracePt t="338980" x="7861300" y="5267325"/>
          <p14:tracePt t="338986" x="7827963" y="5267325"/>
          <p14:tracePt t="338992" x="7799388" y="5267325"/>
          <p14:tracePt t="339014" x="7726363" y="5267325"/>
          <p14:tracePt t="339020" x="7710488" y="5267325"/>
          <p14:tracePt t="339620" x="0" y="0"/>
        </p14:tracePtLst>
        <p14:tracePtLst>
          <p14:tracePt t="369000" x="4903788" y="5105400"/>
          <p14:tracePt t="369091" x="4903788" y="5116513"/>
          <p14:tracePt t="369106" x="4926013" y="5116513"/>
          <p14:tracePt t="369115" x="4937125" y="5116513"/>
          <p14:tracePt t="369147" x="4992688" y="5160963"/>
          <p14:tracePt t="369153" x="5021263" y="5160963"/>
          <p14:tracePt t="369180" x="5043488" y="5160963"/>
          <p14:tracePt t="369185" x="5072063" y="5160963"/>
          <p14:tracePt t="369214" x="5110163" y="5160963"/>
          <p14:tracePt t="369218" x="5121275" y="5160963"/>
          <p14:tracePt t="369247" x="5194300" y="5160963"/>
          <p14:tracePt t="369252" x="5205413" y="5160963"/>
          <p14:tracePt t="369281" x="5283200" y="5160963"/>
          <p14:tracePt t="369288" x="5294313" y="5160963"/>
          <p14:tracePt t="369314" x="5349875" y="5160963"/>
          <p14:tracePt t="369321" x="5378450" y="5160963"/>
          <p14:tracePt t="369347" x="5400675" y="5160963"/>
          <p14:tracePt t="369379" x="5484813" y="5160963"/>
          <p14:tracePt t="369411" x="5534025" y="5160963"/>
          <p14:tracePt t="369445" x="5634038" y="5160963"/>
          <p14:tracePt t="369448" x="5662613" y="5160963"/>
          <p14:tracePt t="369479" x="5713413" y="5160963"/>
          <p14:tracePt t="369482" x="5724525" y="5160963"/>
          <p14:tracePt t="369511" x="5835650" y="5160963"/>
          <p14:tracePt t="369545" x="5919788" y="5160963"/>
          <p14:tracePt t="369578" x="6070600" y="5133975"/>
          <p14:tracePt t="369584" x="6103938" y="5133975"/>
          <p14:tracePt t="369611" x="6265863" y="5100638"/>
          <p14:tracePt t="369644" x="6461125" y="5067300"/>
          <p14:tracePt t="369648" x="6488113" y="5067300"/>
          <p14:tracePt t="369678" x="6634163" y="5056188"/>
          <p14:tracePt t="369682" x="6700838" y="5056188"/>
          <p14:tracePt t="369711" x="6929438" y="5056188"/>
          <p14:tracePt t="369745" x="7080250" y="5038725"/>
          <p14:tracePt t="369778" x="7219950" y="5022850"/>
          <p14:tracePt t="369811" x="7353300" y="4987925"/>
          <p14:tracePt t="369845" x="7408863" y="4987925"/>
          <p14:tracePt t="369880" x="7419975" y="4987925"/>
          <p14:tracePt t="369912" x="7515225" y="4987925"/>
          <p14:tracePt t="369945" x="7704138" y="4972050"/>
          <p14:tracePt t="369978" x="7877175" y="4972050"/>
          <p14:tracePt t="369984" x="7966075" y="4972050"/>
          <p14:tracePt t="370011" x="8056563" y="4954588"/>
          <p14:tracePt t="370015" x="8139113" y="4938713"/>
          <p14:tracePt t="370045" x="8212138" y="4927600"/>
          <p14:tracePt t="370048" x="8234363" y="4927600"/>
          <p14:tracePt t="370079" x="8323263" y="4910138"/>
          <p14:tracePt t="370111" x="8334375" y="4910138"/>
          <p14:tracePt t="370192" x="8374063" y="4910138"/>
          <p14:tracePt t="370200" x="8391525" y="4910138"/>
          <p14:tracePt t="370211" x="8402638" y="4910138"/>
          <p14:tracePt t="370245" x="8496300" y="4910138"/>
          <p14:tracePt t="370248" x="8513763" y="4910138"/>
          <p14:tracePt t="370278" x="8564563" y="4910138"/>
          <p14:tracePt t="370434" x="8575675" y="4899025"/>
          <p14:tracePt t="370451" x="8569325" y="4883150"/>
          <p14:tracePt t="370461" x="8558213" y="4883150"/>
          <p14:tracePt t="370481" x="8396288" y="4865688"/>
          <p14:tracePt t="370514" x="8185150" y="4865688"/>
          <p14:tracePt t="370520" x="8156575" y="4865688"/>
          <p14:tracePt t="370547" x="8034338" y="4865688"/>
          <p14:tracePt t="370580" x="7939088" y="4865688"/>
          <p14:tracePt t="370586" x="7888288" y="4865688"/>
          <p14:tracePt t="370614" x="7748588" y="4865688"/>
          <p14:tracePt t="370619" x="7659688" y="4865688"/>
          <p14:tracePt t="370649" x="7364413" y="4865688"/>
          <p14:tracePt t="370656" x="7297738" y="4865688"/>
          <p14:tracePt t="370681" x="7113588" y="4865688"/>
          <p14:tracePt t="370714" x="6907213" y="4865688"/>
          <p14:tracePt t="370720" x="6878638" y="4865688"/>
          <p14:tracePt t="370748" x="6689725" y="4832350"/>
          <p14:tracePt t="370754" x="6594475" y="4832350"/>
          <p14:tracePt t="370780" x="6415088" y="4832350"/>
          <p14:tracePt t="370786" x="6365875" y="4832350"/>
          <p14:tracePt t="370793" x="6321425" y="4832350"/>
          <p14:tracePt t="370804" x="6270625" y="4832350"/>
          <p14:tracePt t="370811" x="6226175" y="4832350"/>
          <p14:tracePt t="370845" x="5986463" y="4865688"/>
          <p14:tracePt t="370848" x="5935663" y="4883150"/>
          <p14:tracePt t="370878" x="5680075" y="4938713"/>
          <p14:tracePt t="370881" x="5662613" y="4983163"/>
          <p14:tracePt t="370911" x="5462588" y="5083175"/>
          <p14:tracePt t="370945" x="5221288" y="5149850"/>
          <p14:tracePt t="370978" x="4987925" y="5183188"/>
          <p14:tracePt t="371011" x="4741863" y="5200650"/>
          <p14:tracePt t="371044" x="4568825" y="5200650"/>
          <p14:tracePt t="371048" x="4557713" y="5200650"/>
          <p14:tracePt t="371078" x="4502150" y="5200650"/>
          <p14:tracePt t="371250" x="4491038" y="5211763"/>
          <p14:tracePt t="371258" x="4462463" y="5229225"/>
          <p14:tracePt t="371278" x="4451350" y="5267325"/>
          <p14:tracePt t="371281" x="4435475" y="5334000"/>
          <p14:tracePt t="371314" x="4435475" y="5524500"/>
          <p14:tracePt t="371321" x="4435475" y="5613400"/>
          <p14:tracePt t="371346" x="4435475" y="5819775"/>
          <p14:tracePt t="371378" x="4457700" y="6054725"/>
          <p14:tracePt t="371411" x="4502150" y="6127750"/>
          <p14:tracePt t="371445" x="4519613" y="6143625"/>
          <p14:tracePt t="371478" x="4541838" y="6183313"/>
          <p14:tracePt t="371512" x="4630738" y="6183313"/>
          <p14:tracePt t="371545" x="4670425" y="6183313"/>
          <p14:tracePt t="371578" x="4730750" y="6183313"/>
          <p14:tracePt t="371611" x="4797425" y="6249988"/>
          <p14:tracePt t="371616" x="4830763" y="6276975"/>
          <p14:tracePt t="371645" x="4903788" y="6338888"/>
          <p14:tracePt t="371648" x="4914900" y="6350000"/>
          <p14:tracePt t="371678" x="4987925" y="6423025"/>
          <p14:tracePt t="371682" x="5014913" y="6450013"/>
          <p14:tracePt t="371713" x="5054600" y="6489700"/>
          <p14:tracePt t="371840" x="5072063" y="6489700"/>
          <p14:tracePt t="371856" x="5094288" y="6489700"/>
          <p14:tracePt t="371879" x="5154613" y="6489700"/>
          <p14:tracePt t="371881" x="5165725" y="6489700"/>
          <p14:tracePt t="371912" x="5311775" y="6489700"/>
          <p14:tracePt t="371945" x="5473700" y="6461125"/>
          <p14:tracePt t="371978" x="5629275" y="6383338"/>
          <p14:tracePt t="372012" x="5864225" y="6283325"/>
          <p14:tracePt t="372045" x="6002338" y="6221413"/>
          <p14:tracePt t="372078" x="6142038" y="6161088"/>
          <p14:tracePt t="372111" x="6281738" y="6099175"/>
          <p14:tracePt t="372116" x="6332538" y="6081713"/>
          <p14:tracePt t="372145" x="6461125" y="6032500"/>
          <p14:tracePt t="372149" x="6472238" y="6021388"/>
          <p14:tracePt t="372178" x="6616700" y="5976938"/>
          <p14:tracePt t="372182" x="6661150" y="5943600"/>
          <p14:tracePt t="372212" x="6884988" y="5853113"/>
          <p14:tracePt t="372245" x="7080250" y="5808663"/>
          <p14:tracePt t="372278" x="7129463" y="5808663"/>
          <p14:tracePt t="372311" x="7140575" y="5792788"/>
          <p14:tracePt t="372502" x="7158038" y="5781675"/>
          <p14:tracePt t="372564" x="0" y="0"/>
        </p14:tracePtLst>
        <p14:tracePtLst>
          <p14:tracePt t="373857" x="4926013" y="4452938"/>
          <p14:tracePt t="373866" x="4926013" y="4459288"/>
          <p14:tracePt t="373895" x="4948238" y="4475163"/>
          <p14:tracePt t="373914" x="4976813" y="4503738"/>
          <p14:tracePt t="373947" x="4987925" y="4537075"/>
          <p14:tracePt t="373952" x="5003800" y="4564063"/>
          <p14:tracePt t="373981" x="5110163" y="4676775"/>
          <p14:tracePt t="374014" x="5176838" y="4743450"/>
          <p14:tracePt t="374023" x="5187950" y="4754563"/>
          <p14:tracePt t="374047" x="5205413" y="4765675"/>
          <p14:tracePt t="374078" x="5256213" y="4792663"/>
          <p14:tracePt t="374112" x="5283200" y="4821238"/>
          <p14:tracePt t="374116" x="5294313" y="4821238"/>
          <p14:tracePt t="374145" x="5305425" y="4832350"/>
          <p14:tracePt t="374148" x="5338763" y="4860925"/>
          <p14:tracePt t="374178" x="5389563" y="4887913"/>
          <p14:tracePt t="374182" x="5400675" y="4899025"/>
          <p14:tracePt t="374213" x="5456238" y="4927600"/>
          <p14:tracePt t="374245" x="5495925" y="4949825"/>
          <p14:tracePt t="374502" x="5522913" y="4965700"/>
          <p14:tracePt t="374510" x="5534025" y="4965700"/>
          <p14:tracePt t="375624" x="0" y="0"/>
        </p14:tracePtLst>
        <p14:tracePtLst>
          <p14:tracePt t="376084" x="4803775" y="4113213"/>
          <p14:tracePt t="376094" x="4808538" y="4113213"/>
          <p14:tracePt t="376100" x="4819650" y="4117975"/>
          <p14:tracePt t="376114" x="4870450" y="4213225"/>
          <p14:tracePt t="376148" x="5076825" y="4508500"/>
          <p14:tracePt t="376154" x="5127625" y="4564063"/>
          <p14:tracePt t="376161" x="5138738" y="4575175"/>
          <p14:tracePt t="376178" x="5154613" y="4614863"/>
          <p14:tracePt t="376212" x="5210175" y="4687888"/>
          <p14:tracePt t="376216" x="5221288" y="4699000"/>
          <p14:tracePt t="376265" x="5232400" y="4710113"/>
          <p14:tracePt t="376279" x="5232400" y="4721225"/>
          <p14:tracePt t="376281" x="5260975" y="4737100"/>
          <p14:tracePt t="376312" x="5289550" y="4765675"/>
          <p14:tracePt t="376347" x="5300663" y="4776788"/>
          <p14:tracePt t="376378" x="5316538" y="4787900"/>
          <p14:tracePt t="376411" x="5349875" y="4827588"/>
          <p14:tracePt t="376416" x="5367338" y="4854575"/>
          <p14:tracePt t="376445" x="5422900" y="4872038"/>
          <p14:tracePt t="376448" x="5434013" y="4883150"/>
          <p14:tracePt t="377560" x="0" y="0"/>
        </p14:tracePtLst>
        <p14:tracePtLst>
          <p14:tracePt t="378777" x="4792663" y="5011738"/>
          <p14:tracePt t="378782" x="4797425" y="5056188"/>
          <p14:tracePt t="378830" x="4808538" y="5067300"/>
          <p14:tracePt t="378862" x="4826000" y="5078413"/>
          <p14:tracePt t="378878" x="4837113" y="5105400"/>
          <p14:tracePt t="378889" x="4837113" y="5116513"/>
          <p14:tracePt t="378913" x="4903788" y="5133975"/>
          <p14:tracePt t="378919" x="4937125" y="5149850"/>
          <p14:tracePt t="378948" x="4959350" y="5160963"/>
          <p14:tracePt t="378981" x="5054600" y="5160963"/>
          <p14:tracePt t="379014" x="5110163" y="5160963"/>
          <p14:tracePt t="379047" x="5160963" y="5160963"/>
          <p14:tracePt t="379053" x="5172075" y="5160963"/>
          <p14:tracePt t="379080" x="5199063" y="5160963"/>
          <p14:tracePt t="379085" x="5210175" y="5160963"/>
          <p14:tracePt t="379113" x="5238750" y="5160963"/>
          <p14:tracePt t="379118" x="5267325" y="5160963"/>
          <p14:tracePt t="379148" x="5305425" y="5160963"/>
          <p14:tracePt t="379152" x="5316538" y="5160963"/>
          <p14:tracePt t="379157" x="5327650" y="5160963"/>
          <p14:tracePt t="379181" x="5416550" y="5160963"/>
          <p14:tracePt t="379214" x="5529263" y="5160963"/>
          <p14:tracePt t="379222" x="5556250" y="5160963"/>
          <p14:tracePt t="379247" x="5640388" y="5160963"/>
          <p14:tracePt t="379252" x="5657850" y="5160963"/>
          <p14:tracePt t="379280" x="5707063" y="5160963"/>
          <p14:tracePt t="379286" x="5735638" y="5160963"/>
          <p14:tracePt t="379311" x="5857875" y="5149850"/>
          <p14:tracePt t="379316" x="5946775" y="5149850"/>
          <p14:tracePt t="379345" x="6137275" y="5094288"/>
          <p14:tracePt t="379348" x="6203950" y="5094288"/>
          <p14:tracePt t="379378" x="6348413" y="5067300"/>
          <p14:tracePt t="379381" x="6381750" y="5049838"/>
          <p14:tracePt t="379412" x="6465888" y="5033963"/>
          <p14:tracePt t="379447" x="6561138" y="5005388"/>
          <p14:tracePt t="379453" x="6588125" y="5005388"/>
          <p14:tracePt t="379480" x="6678613" y="4987925"/>
          <p14:tracePt t="379486" x="6723063" y="4976813"/>
          <p14:tracePt t="379492" x="6734175" y="4976813"/>
          <p14:tracePt t="379511" x="6789738" y="4960938"/>
          <p14:tracePt t="379545" x="6873875" y="4943475"/>
          <p14:tracePt t="379548" x="6934200" y="4932363"/>
          <p14:tracePt t="379578" x="7062788" y="4899025"/>
          <p14:tracePt t="379582" x="7091363" y="4883150"/>
          <p14:tracePt t="379610" x="7208838" y="4827588"/>
          <p14:tracePt t="379613" x="7219950" y="4827588"/>
          <p14:tracePt t="379643" x="7353300" y="4827588"/>
          <p14:tracePt t="379676" x="7464425" y="4827588"/>
          <p14:tracePt t="379709" x="7659688" y="4827588"/>
          <p14:tracePt t="379743" x="7854950" y="4838700"/>
          <p14:tracePt t="379776" x="7916863" y="4838700"/>
          <p14:tracePt t="379811" x="7954963" y="4838700"/>
          <p14:tracePt t="379844" x="8050213" y="4838700"/>
          <p14:tracePt t="379877" x="8128000" y="4838700"/>
          <p14:tracePt t="379912" x="8256588" y="4838700"/>
          <p14:tracePt t="379915" x="8274050" y="4838700"/>
          <p14:tracePt t="379944" x="8356600" y="4838700"/>
          <p14:tracePt t="379947" x="8385175" y="4838700"/>
          <p14:tracePt t="379977" x="8485188" y="4838700"/>
          <p14:tracePt t="379980" x="8513763" y="4838700"/>
          <p14:tracePt t="380010" x="8529638" y="4838700"/>
          <p14:tracePt t="380110" x="8540750" y="4849813"/>
          <p14:tracePt t="380126" x="8569325" y="4849813"/>
          <p14:tracePt t="380147" x="8580438" y="4865688"/>
          <p14:tracePt t="381952" x="0" y="0"/>
        </p14:tracePtLst>
        <p14:tracePtLst>
          <p14:tracePt t="384544" x="8709025" y="4810125"/>
          <p14:tracePt t="384550" x="8702675" y="4810125"/>
          <p14:tracePt t="384561" x="8675688" y="4810125"/>
          <p14:tracePt t="384578" x="8664575" y="4810125"/>
          <p14:tracePt t="384582" x="8653463" y="4810125"/>
          <p14:tracePt t="384613" x="8597900" y="4810125"/>
          <p14:tracePt t="384646" x="8518525" y="4810125"/>
          <p14:tracePt t="384678" x="8451850" y="4810125"/>
          <p14:tracePt t="384712" x="8385175" y="4821238"/>
          <p14:tracePt t="384716" x="8374063" y="4821238"/>
          <p14:tracePt t="384745" x="8285163" y="4821238"/>
          <p14:tracePt t="384749" x="8274050" y="4821238"/>
          <p14:tracePt t="384778" x="8167688" y="4821238"/>
          <p14:tracePt t="384782" x="8156575" y="4821238"/>
          <p14:tracePt t="384811" x="8072438" y="4821238"/>
          <p14:tracePt t="384844" x="7921625" y="4821238"/>
          <p14:tracePt t="384877" x="7821613" y="4821238"/>
          <p14:tracePt t="384911" x="7770813" y="4821238"/>
          <p14:tracePt t="384944" x="7704138" y="4821238"/>
          <p14:tracePt t="384977" x="7604125" y="4821238"/>
          <p14:tracePt t="384980" x="7575550" y="4821238"/>
          <p14:tracePt t="385011" x="7442200" y="4821238"/>
          <p14:tracePt t="385044" x="7335838" y="4821238"/>
          <p14:tracePt t="385077" x="7242175" y="4821238"/>
          <p14:tracePt t="385110" x="7191375" y="4821238"/>
          <p14:tracePt t="385115" x="7173913" y="4821238"/>
          <p14:tracePt t="385144" x="7107238" y="4821238"/>
          <p14:tracePt t="385147" x="7096125" y="4821238"/>
          <p14:tracePt t="385177" x="6989763" y="4821238"/>
          <p14:tracePt t="385180" x="6978650" y="4821238"/>
          <p14:tracePt t="385211" x="6896100" y="4821238"/>
          <p14:tracePt t="385244" x="6789738" y="4821238"/>
          <p14:tracePt t="385277" x="6672263" y="4821238"/>
          <p14:tracePt t="385311" x="6561138" y="4821238"/>
          <p14:tracePt t="385315" x="6532563" y="4821238"/>
          <p14:tracePt t="385344" x="6477000" y="4821238"/>
          <p14:tracePt t="385347" x="6454775" y="4821238"/>
          <p14:tracePt t="385377" x="6303963" y="4821238"/>
          <p14:tracePt t="385381" x="6243638" y="4821238"/>
          <p14:tracePt t="385412" x="6053138" y="4821238"/>
          <p14:tracePt t="385444" x="5857875" y="4821238"/>
          <p14:tracePt t="385477" x="5668963" y="4838700"/>
          <p14:tracePt t="385511" x="5534025" y="4838700"/>
          <p14:tracePt t="385544" x="5378450" y="4872038"/>
          <p14:tracePt t="385547" x="5367338" y="4872038"/>
          <p14:tracePt t="385577" x="5260975" y="4905375"/>
          <p14:tracePt t="385580" x="5216525" y="4905375"/>
          <p14:tracePt t="385611" x="5116513" y="4921250"/>
          <p14:tracePt t="385644" x="5021263" y="4932363"/>
          <p14:tracePt t="385677" x="4881563" y="4983163"/>
          <p14:tracePt t="385712" x="4748213" y="4999038"/>
          <p14:tracePt t="385744" x="4646613" y="5011738"/>
          <p14:tracePt t="385747" x="4608513" y="5011738"/>
          <p14:tracePt t="385777" x="4568825" y="5011738"/>
          <p14:tracePt t="385780" x="4557713" y="5011738"/>
          <p14:tracePt t="385810" x="4541838" y="5027613"/>
          <p14:tracePt t="385926" x="4541838" y="5038725"/>
          <p14:tracePt t="385990" x="4552950" y="5049838"/>
          <p14:tracePt t="386022" x="4564063" y="5049838"/>
          <p14:tracePt t="386038" x="4602163" y="5049838"/>
          <p14:tracePt t="386047" x="4619625" y="5049838"/>
          <p14:tracePt t="386081" x="4730750" y="5049838"/>
          <p14:tracePt t="386086" x="4797425" y="5049838"/>
          <p14:tracePt t="386093" x="4826000" y="5049838"/>
          <p14:tracePt t="386112" x="4903788" y="5049838"/>
          <p14:tracePt t="386116" x="4932363" y="5049838"/>
          <p14:tracePt t="386145" x="5054600" y="5049838"/>
          <p14:tracePt t="386149" x="5072063" y="5049838"/>
          <p14:tracePt t="386180" x="5256213" y="5049838"/>
          <p14:tracePt t="386212" x="5411788" y="5038725"/>
          <p14:tracePt t="386245" x="5540375" y="5038725"/>
          <p14:tracePt t="386279" x="5735638" y="5027613"/>
          <p14:tracePt t="386284" x="5751513" y="5027613"/>
          <p14:tracePt t="386312" x="5930900" y="5027613"/>
          <p14:tracePt t="386316" x="5957888" y="5027613"/>
          <p14:tracePt t="386345" x="6137275" y="5027613"/>
          <p14:tracePt t="386349" x="6203950" y="5027613"/>
          <p14:tracePt t="386378" x="6348413" y="5011738"/>
          <p14:tracePt t="386381" x="6415088" y="5011738"/>
          <p14:tracePt t="386412" x="6605588" y="4972050"/>
          <p14:tracePt t="386445" x="6840538" y="4972050"/>
          <p14:tracePt t="386479" x="7113588" y="4972050"/>
          <p14:tracePt t="386512" x="7275513" y="4972050"/>
          <p14:tracePt t="386516" x="7313613" y="4972050"/>
          <p14:tracePt t="386545" x="7464425" y="4938713"/>
          <p14:tracePt t="386549" x="7508875" y="4938713"/>
          <p14:tracePt t="386578" x="7677150" y="4921250"/>
          <p14:tracePt t="386581" x="7743825" y="4905375"/>
          <p14:tracePt t="386612" x="7899400" y="4887913"/>
          <p14:tracePt t="386645" x="8016875" y="4887913"/>
          <p14:tracePt t="386678" x="8094663" y="4887913"/>
          <p14:tracePt t="386712" x="8189913" y="4887913"/>
          <p14:tracePt t="386716" x="8218488" y="4887913"/>
          <p14:tracePt t="386745" x="8274050" y="4887913"/>
          <p14:tracePt t="386750" x="8285163" y="4887913"/>
          <p14:tracePt t="386779" x="8351838" y="4887913"/>
          <p14:tracePt t="386812" x="8402638" y="4887913"/>
          <p14:tracePt t="386845" x="8429625" y="4887913"/>
          <p14:tracePt t="386853" x="8458200" y="4887913"/>
          <p14:tracePt t="386878" x="8540750" y="4887913"/>
          <p14:tracePt t="386912" x="8697913" y="4899025"/>
          <p14:tracePt t="386916" x="8742363" y="4899025"/>
          <p14:tracePt t="386945" x="8770938" y="4899025"/>
          <p14:tracePt t="386978" x="8782050" y="4899025"/>
          <p14:tracePt t="387078" x="8742363" y="4899025"/>
          <p14:tracePt t="387086" x="8731250" y="4899025"/>
          <p14:tracePt t="387113" x="8702675" y="4876800"/>
          <p14:tracePt t="387119" x="8680450" y="4876800"/>
          <p14:tracePt t="387148" x="8564563" y="4865688"/>
          <p14:tracePt t="387181" x="8369300" y="4849813"/>
          <p14:tracePt t="387213" x="8207375" y="4832350"/>
          <p14:tracePt t="387219" x="8178800" y="4832350"/>
          <p14:tracePt t="387224" x="8150225" y="4832350"/>
          <p14:tracePt t="387245" x="8072438" y="4832350"/>
          <p14:tracePt t="387248" x="8045450" y="4832350"/>
          <p14:tracePt t="387278" x="7939088" y="4832350"/>
          <p14:tracePt t="387282" x="7927975" y="4832350"/>
          <p14:tracePt t="387312" x="7816850" y="4832350"/>
          <p14:tracePt t="387345" x="7721600" y="4832350"/>
          <p14:tracePt t="387378" x="7531100" y="4832350"/>
          <p14:tracePt t="387411" x="7286625" y="4832350"/>
          <p14:tracePt t="387415" x="7235825" y="4832350"/>
          <p14:tracePt t="387445" x="7073900" y="4843463"/>
          <p14:tracePt t="387448" x="7024688" y="4843463"/>
          <p14:tracePt t="387478" x="6900863" y="4843463"/>
          <p14:tracePt t="387482" x="6873875" y="4843463"/>
          <p14:tracePt t="387512" x="6738938" y="4843463"/>
          <p14:tracePt t="387545" x="6638925" y="4843463"/>
          <p14:tracePt t="387578" x="6588125" y="4843463"/>
          <p14:tracePt t="387611" x="6494463" y="4843463"/>
          <p14:tracePt t="387616" x="6483350" y="4843463"/>
          <p14:tracePt t="387645" x="6392863" y="4843463"/>
          <p14:tracePt t="387648" x="6381750" y="4860925"/>
          <p14:tracePt t="387678" x="6292850" y="4872038"/>
          <p14:tracePt t="387682" x="6259513" y="4887913"/>
          <p14:tracePt t="387712" x="6108700" y="4932363"/>
          <p14:tracePt t="387745" x="5891213" y="4987925"/>
          <p14:tracePt t="387778" x="5680075" y="5005388"/>
          <p14:tracePt t="387784" x="5611813" y="5022850"/>
          <p14:tracePt t="387812" x="5400675" y="5072063"/>
          <p14:tracePt t="387817" x="5372100" y="5072063"/>
          <p14:tracePt t="387845" x="5172075" y="5072063"/>
          <p14:tracePt t="387848" x="5143500" y="5072063"/>
          <p14:tracePt t="387878" x="5094288" y="5072063"/>
          <p14:tracePt t="387882" x="5048250" y="5072063"/>
          <p14:tracePt t="387912" x="4970463" y="5072063"/>
          <p14:tracePt t="387945" x="4876800" y="5072063"/>
          <p14:tracePt t="387978" x="4837113" y="5083175"/>
          <p14:tracePt t="388012" x="4826000" y="5083175"/>
          <p14:tracePt t="388057" x="4814888" y="5083175"/>
          <p14:tracePt t="388078" x="4786313" y="5083175"/>
          <p14:tracePt t="388082" x="4770438" y="5083175"/>
          <p14:tracePt t="388113" x="4737100" y="5083175"/>
          <p14:tracePt t="38837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D680784-E3B4-90CE-C66A-3A9B5CFD0A8E}"/>
              </a:ext>
            </a:extLst>
          </p:cNvPr>
          <p:cNvSpPr txBox="1">
            <a:spLocks/>
          </p:cNvSpPr>
          <p:nvPr/>
        </p:nvSpPr>
        <p:spPr>
          <a:xfrm>
            <a:off x="323528" y="260648"/>
            <a:ext cx="8352928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Zdroje podzemních vod</a:t>
            </a:r>
            <a:endParaRPr lang="cs-CZ" sz="3600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68B567E-6C73-D1F2-288C-5BCDC2E7C73A}"/>
              </a:ext>
            </a:extLst>
          </p:cNvPr>
          <p:cNvSpPr txBox="1"/>
          <p:nvPr/>
        </p:nvSpPr>
        <p:spPr>
          <a:xfrm>
            <a:off x="323528" y="1196752"/>
            <a:ext cx="72728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Kvartérní akumulace říčních sedimentů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písky, štěrky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významné akumulace podél větších vodních toků (Polabí, moravské úvaly)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obvykle mocnost kolem 10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přehloubená</a:t>
            </a:r>
            <a:r>
              <a:rPr lang="cs-CZ" dirty="0"/>
              <a:t> koryta řeky Moravy až přes 100 m (dávná eroze řek spojená s tektonickými pohyby)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zásobování velkých měst – Praha, Pardubice, okres Hodonín aj.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b="1" dirty="0"/>
          </a:p>
          <a:p>
            <a:endParaRPr lang="cs-CZ" dirty="0"/>
          </a:p>
        </p:txBody>
      </p:sp>
      <p:pic>
        <p:nvPicPr>
          <p:cNvPr id="9" name="Obrázek 8" descr="Obsah obrázku venku, příroda, geologie, Badlands&#10;&#10;Popis byl vytvořen automaticky">
            <a:extLst>
              <a:ext uri="{FF2B5EF4-FFF2-40B4-BE49-F238E27FC236}">
                <a16:creationId xmlns:a16="http://schemas.microsoft.com/office/drawing/2014/main" id="{540C6CF2-D742-0963-3C73-402B455EA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4572000" cy="3048000"/>
          </a:xfrm>
          <a:prstGeom prst="rect">
            <a:avLst/>
          </a:prstGeom>
        </p:spPr>
      </p:pic>
      <p:pic>
        <p:nvPicPr>
          <p:cNvPr id="11" name="Obrázek 10" descr="Obsah obrázku území, venku, Oblázek, štěrk&#10;&#10;Popis byl vytvořen automaticky">
            <a:extLst>
              <a:ext uri="{FF2B5EF4-FFF2-40B4-BE49-F238E27FC236}">
                <a16:creationId xmlns:a16="http://schemas.microsoft.com/office/drawing/2014/main" id="{6BF8CF69-FE4D-49B7-ED71-627B28BF7A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289" b="10625"/>
          <a:stretch/>
        </p:blipFill>
        <p:spPr>
          <a:xfrm>
            <a:off x="4860032" y="3645024"/>
            <a:ext cx="4140969" cy="304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DB4DCB0-55CD-A51E-4BF8-A00F4A1857AB}"/>
              </a:ext>
            </a:extLst>
          </p:cNvPr>
          <p:cNvSpPr txBox="1"/>
          <p:nvPr/>
        </p:nvSpPr>
        <p:spPr>
          <a:xfrm>
            <a:off x="251520" y="6237312"/>
            <a:ext cx="271003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Černovická pískovna v Brně</a:t>
            </a:r>
            <a:endParaRPr lang="en-GB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FAD51DF-A36F-B2D9-58D9-66C9018DA9FF}"/>
              </a:ext>
            </a:extLst>
          </p:cNvPr>
          <p:cNvSpPr txBox="1"/>
          <p:nvPr/>
        </p:nvSpPr>
        <p:spPr>
          <a:xfrm>
            <a:off x="4932040" y="6228020"/>
            <a:ext cx="162365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říční sedimenty</a:t>
            </a:r>
            <a:endParaRPr lang="en-GB" dirty="0"/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602FBD52-D0E8-D2B7-D07C-9E62C8EDF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64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0826"/>
    </mc:Choice>
    <mc:Fallback xmlns="">
      <p:transition advTm="230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913" x="781050" y="1674813"/>
          <p14:tracePt t="21919" x="825500" y="1701800"/>
          <p14:tracePt t="21929" x="836613" y="1712913"/>
          <p14:tracePt t="21954" x="854075" y="1712913"/>
          <p14:tracePt t="22013" x="865188" y="1712913"/>
          <p14:tracePt t="22029" x="909638" y="1730375"/>
          <p14:tracePt t="22054" x="976313" y="1757363"/>
          <p14:tracePt t="22060" x="993775" y="1757363"/>
          <p14:tracePt t="22087" x="1076325" y="1774825"/>
          <p14:tracePt t="22093" x="1087438" y="1774825"/>
          <p14:tracePt t="22102" x="1116013" y="1774825"/>
          <p14:tracePt t="22121" x="1154113" y="1785938"/>
          <p14:tracePt t="22157" x="1171575" y="1785938"/>
          <p14:tracePt t="22381" x="1160463" y="1785938"/>
          <p14:tracePt t="22399" x="1149350" y="1785938"/>
          <p14:tracePt t="22429" x="1138238" y="1785938"/>
          <p14:tracePt t="22455" x="1120775" y="1785938"/>
          <p14:tracePt t="22541" x="1109663" y="1779588"/>
          <p14:tracePt t="22573" x="1098550" y="1763713"/>
          <p14:tracePt t="22605" x="1098550" y="1752600"/>
          <p14:tracePt t="22623" x="1104900" y="1752600"/>
          <p14:tracePt t="22631" x="1116013" y="1752600"/>
          <p14:tracePt t="22654" x="1204913" y="1752600"/>
          <p14:tracePt t="22660" x="1244600" y="1752600"/>
          <p14:tracePt t="22765" x="1260475" y="1752600"/>
          <p14:tracePt t="22775" x="1289050" y="1735138"/>
          <p14:tracePt t="22797" x="1277938" y="1724025"/>
          <p14:tracePt t="22821" x="1255713" y="1701800"/>
          <p14:tracePt t="22854" x="1200150" y="1685925"/>
          <p14:tracePt t="22860" x="1189038" y="1685925"/>
          <p14:tracePt t="22909" x="1160463" y="1685925"/>
          <p14:tracePt t="22921" x="1149350" y="1685925"/>
          <p14:tracePt t="23021" x="1154113" y="1697038"/>
          <p14:tracePt t="23243" x="0" y="0"/>
        </p14:tracePtLst>
        <p14:tracePtLst>
          <p14:tracePt t="31872" x="1204913" y="1974850"/>
          <p14:tracePt t="31909" x="1204913" y="1981200"/>
          <p14:tracePt t="31925" x="1255713" y="1997075"/>
          <p14:tracePt t="31954" x="1400175" y="2014538"/>
          <p14:tracePt t="31959" x="1473200" y="2030413"/>
          <p14:tracePt t="31965" x="1500188" y="2030413"/>
          <p14:tracePt t="31989" x="1746250" y="2047875"/>
          <p14:tracePt t="31996" x="1757363" y="2047875"/>
          <p14:tracePt t="32021" x="1935163" y="2098675"/>
          <p14:tracePt t="32054" x="2187575" y="2098675"/>
          <p14:tracePt t="32062" x="2254250" y="2098675"/>
          <p14:tracePt t="32088" x="2365375" y="2098675"/>
          <p14:tracePt t="32093" x="2393950" y="2098675"/>
          <p14:tracePt t="32121" x="2465388" y="2098675"/>
          <p14:tracePt t="32126" x="2476500" y="2098675"/>
          <p14:tracePt t="32421" x="2487613" y="2092325"/>
          <p14:tracePt t="32437" x="2505075" y="2092325"/>
          <p14:tracePt t="32454" x="2578100" y="2076450"/>
          <p14:tracePt t="32460" x="2605088" y="2076450"/>
          <p14:tracePt t="32487" x="2728913" y="2076450"/>
          <p14:tracePt t="32493" x="2762250" y="2058988"/>
          <p14:tracePt t="32521" x="2867025" y="2014538"/>
          <p14:tracePt t="32525" x="2878138" y="2014538"/>
          <p14:tracePt t="32557" x="2928938" y="2014538"/>
          <p14:tracePt t="32645" x="2973388" y="2014538"/>
          <p14:tracePt t="32653" x="2984500" y="2014538"/>
          <p14:tracePt t="32687" x="3001963" y="2003425"/>
          <p14:tracePt t="32692" x="3024188" y="2003425"/>
          <p14:tracePt t="32721" x="3040063" y="2003425"/>
          <p14:tracePt t="32726" x="3051175" y="2003425"/>
          <p14:tracePt t="32732" x="3062288" y="2003425"/>
          <p14:tracePt t="32756" x="3119438" y="2003425"/>
          <p14:tracePt t="32786" x="3186113" y="1985963"/>
          <p14:tracePt t="32790" x="3197225" y="1974850"/>
          <p14:tracePt t="33317" x="3213100" y="1974850"/>
          <p14:tracePt t="33333" x="3241675" y="1974850"/>
          <p14:tracePt t="33354" x="3263900" y="1974850"/>
          <p14:tracePt t="33358" x="3275013" y="1974850"/>
          <p14:tracePt t="33386" x="3314700" y="1974850"/>
          <p14:tracePt t="33419" x="3325813" y="1974850"/>
          <p14:tracePt t="33452" x="3381375" y="1974850"/>
          <p14:tracePt t="33485" x="3430588" y="1974850"/>
          <p14:tracePt t="33519" x="3459163" y="1974850"/>
          <p14:tracePt t="33552" x="3497263" y="1974850"/>
          <p14:tracePt t="33557" x="3509963" y="1974850"/>
          <p14:tracePt t="33586" x="3532188" y="1974850"/>
          <p14:tracePt t="33589" x="3548063" y="1974850"/>
          <p14:tracePt t="33618" x="3659188" y="1974850"/>
          <p14:tracePt t="33651" x="3832225" y="1974850"/>
          <p14:tracePt t="33684" x="4060825" y="1974850"/>
          <p14:tracePt t="33718" x="4195763" y="1985963"/>
          <p14:tracePt t="33751" x="4329113" y="1985963"/>
          <p14:tracePt t="33755" x="4357688" y="1985963"/>
          <p14:tracePt t="33784" x="4502150" y="1985963"/>
          <p14:tracePt t="33787" x="4513263" y="1985963"/>
          <p14:tracePt t="33819" x="4552950" y="1985963"/>
          <p14:tracePt t="33851" x="4568825" y="1985963"/>
          <p14:tracePt t="33888" x="4619625" y="1985963"/>
          <p14:tracePt t="34022" x="4635500" y="1985963"/>
          <p14:tracePt t="34343" x="0" y="0"/>
        </p14:tracePtLst>
        <p14:tracePtLst>
          <p14:tracePt t="36900" x="5607050" y="2008188"/>
          <p14:tracePt t="36953" x="5618163" y="1997075"/>
          <p14:tracePt t="36969" x="5673725" y="1997075"/>
          <p14:tracePt t="36987" x="5751513" y="1997075"/>
          <p14:tracePt t="36994" x="5780088" y="1997075"/>
          <p14:tracePt t="37021" x="5908675" y="1997075"/>
          <p14:tracePt t="37026" x="5969000" y="1997075"/>
          <p14:tracePt t="37054" x="5991225" y="1997075"/>
          <p14:tracePt t="37271" x="0" y="0"/>
        </p14:tracePtLst>
        <p14:tracePtLst>
          <p14:tracePt t="38342" x="6081713" y="1930400"/>
          <p14:tracePt t="38380" x="6097588" y="1930400"/>
          <p14:tracePt t="38396" x="6119813" y="1930400"/>
          <p14:tracePt t="38419" x="6232525" y="1930400"/>
          <p14:tracePt t="38452" x="6532563" y="1930400"/>
          <p14:tracePt t="38485" x="7018338" y="1930400"/>
          <p14:tracePt t="38519" x="7085013" y="1919288"/>
          <p14:tracePt t="38715" x="0" y="0"/>
        </p14:tracePtLst>
        <p14:tracePtLst>
          <p14:tracePt t="45531" x="1349375" y="2511425"/>
          <p14:tracePt t="45586" x="1355725" y="2522538"/>
          <p14:tracePt t="45601" x="1366838" y="2522538"/>
          <p14:tracePt t="45621" x="1395413" y="2522538"/>
          <p14:tracePt t="45626" x="1484313" y="2522538"/>
          <p14:tracePt t="45654" x="1668463" y="2538413"/>
          <p14:tracePt t="45660" x="1679575" y="2538413"/>
          <p14:tracePt t="45666" x="1739900" y="2538413"/>
          <p14:tracePt t="45688" x="1808163" y="2538413"/>
          <p14:tracePt t="45721" x="1901825" y="2555875"/>
          <p14:tracePt t="45754" x="2003425" y="2555875"/>
          <p14:tracePt t="45761" x="2036763" y="2555875"/>
          <p14:tracePt t="45787" x="2070100" y="2555875"/>
          <p14:tracePt t="45793" x="2085975" y="2555875"/>
          <p14:tracePt t="45819" x="2143125" y="2555875"/>
          <p14:tracePt t="45851" x="2165350" y="2555875"/>
          <p14:tracePt t="45854" x="2176463" y="2555875"/>
          <p14:tracePt t="45884" x="2203450" y="2555875"/>
          <p14:tracePt t="45886" x="2214563" y="2555875"/>
          <p14:tracePt t="45918" x="2298700" y="2544763"/>
          <p14:tracePt t="45951" x="2482850" y="2500313"/>
          <p14:tracePt t="45984" x="2811463" y="2405063"/>
          <p14:tracePt t="46018" x="3001963" y="2405063"/>
          <p14:tracePt t="46051" x="3101975" y="2393950"/>
          <p14:tracePt t="46143" x="3119438" y="2393950"/>
          <p14:tracePt t="46687" x="0" y="0"/>
        </p14:tracePtLst>
        <p14:tracePtLst>
          <p14:tracePt t="60439" x="993775" y="2744788"/>
          <p14:tracePt t="60542" x="993775" y="2762250"/>
          <p14:tracePt t="60573" x="998538" y="2762250"/>
          <p14:tracePt t="60588" x="1027113" y="2762250"/>
          <p14:tracePt t="60599" x="1054100" y="2762250"/>
          <p14:tracePt t="60621" x="1120775" y="2762250"/>
          <p14:tracePt t="60629" x="1149350" y="2762250"/>
          <p14:tracePt t="60654" x="1238250" y="2762250"/>
          <p14:tracePt t="60688" x="1338263" y="2762250"/>
          <p14:tracePt t="60694" x="1355725" y="2762250"/>
          <p14:tracePt t="60721" x="1406525" y="2762250"/>
          <p14:tracePt t="60726" x="1417638" y="2762250"/>
          <p14:tracePt t="60755" x="1489075" y="2762250"/>
          <p14:tracePt t="60762" x="1500188" y="2762250"/>
          <p14:tracePt t="60767" x="1511300" y="2762250"/>
          <p14:tracePt t="60788" x="1579563" y="2762250"/>
          <p14:tracePt t="60821" x="1662113" y="2762250"/>
          <p14:tracePt t="60827" x="1706563" y="2762250"/>
          <p14:tracePt t="60854" x="1812925" y="2762250"/>
          <p14:tracePt t="60889" x="1912938" y="2762250"/>
          <p14:tracePt t="60893" x="1924050" y="2762250"/>
          <p14:tracePt t="60921" x="1981200" y="2762250"/>
          <p14:tracePt t="60926" x="1992313" y="2762250"/>
          <p14:tracePt t="60954" x="2030413" y="2762250"/>
          <p14:tracePt t="60961" x="2058988" y="2762250"/>
          <p14:tracePt t="60967" x="2070100" y="2762250"/>
          <p14:tracePt t="60988" x="2108200" y="2773363"/>
          <p14:tracePt t="61021" x="2209800" y="2790825"/>
          <p14:tracePt t="61028" x="2220913" y="2801938"/>
          <p14:tracePt t="61054" x="2287588" y="2813050"/>
          <p14:tracePt t="61088" x="2338388" y="2828925"/>
          <p14:tracePt t="61121" x="2393950" y="2840038"/>
          <p14:tracePt t="61127" x="2405063" y="2840038"/>
          <p14:tracePt t="61154" x="2443163" y="2840038"/>
          <p14:tracePt t="61188" x="2471738" y="2840038"/>
          <p14:tracePt t="61221" x="2520950" y="2840038"/>
          <p14:tracePt t="61359" x="2533650" y="2840038"/>
          <p14:tracePt t="61501" x="2549525" y="2840038"/>
          <p14:tracePt t="61569" x="2571750" y="2840038"/>
          <p14:tracePt t="61577" x="2589213" y="2840038"/>
          <p14:tracePt t="61587" x="2600325" y="2840038"/>
          <p14:tracePt t="61621" x="2655888" y="2840038"/>
          <p14:tracePt t="61626" x="2682875" y="2840038"/>
          <p14:tracePt t="61653" x="2733675" y="2840038"/>
          <p14:tracePt t="61656" x="2784475" y="2840038"/>
          <p14:tracePt t="61685" x="2889250" y="2840038"/>
          <p14:tracePt t="61689" x="2935288" y="2840038"/>
          <p14:tracePt t="61719" x="3035300" y="2857500"/>
          <p14:tracePt t="61753" x="3135313" y="2857500"/>
          <p14:tracePt t="61785" x="3197225" y="2857500"/>
          <p14:tracePt t="61819" x="3252788" y="2857500"/>
          <p14:tracePt t="61823" x="3263900" y="2857500"/>
          <p14:tracePt t="61852" x="3275013" y="2857500"/>
          <p14:tracePt t="61885" x="3286125" y="2857500"/>
          <p14:tracePt t="61889" x="3302000" y="2857500"/>
          <p14:tracePt t="61923" x="3352800" y="2857500"/>
          <p14:tracePt t="61954" x="3381375" y="2857500"/>
          <p14:tracePt t="61987" x="3392488" y="2857500"/>
          <p14:tracePt t="63057" x="3386138" y="2851150"/>
          <p14:tracePt t="63121" x="3370263" y="2851150"/>
          <p14:tracePt t="63137" x="3348038" y="2851150"/>
          <p14:tracePt t="63154" x="3330575" y="2851150"/>
          <p14:tracePt t="63297" x="3341688" y="2851150"/>
          <p14:tracePt t="63314" x="3352800" y="2857500"/>
          <p14:tracePt t="63324" x="3381375" y="2884488"/>
          <p14:tracePt t="63354" x="3481388" y="2917825"/>
          <p14:tracePt t="63360" x="3514725" y="2957513"/>
          <p14:tracePt t="63388" x="3536950" y="2974975"/>
          <p14:tracePt t="63539" x="3532188" y="2974975"/>
          <p14:tracePt t="63548" x="3486150" y="2974975"/>
          <p14:tracePt t="63556" x="3475038" y="2974975"/>
          <p14:tracePt t="63587" x="3425825" y="2974975"/>
          <p14:tracePt t="63697" x="3425825" y="2986088"/>
          <p14:tracePt t="63705" x="3430588" y="2997200"/>
          <p14:tracePt t="63729" x="3441700" y="2997200"/>
          <p14:tracePt t="63755" x="3459163" y="3013075"/>
          <p14:tracePt t="63825" x="3470275" y="3024188"/>
          <p14:tracePt t="63856" x="3463925" y="3024188"/>
          <p14:tracePt t="63872" x="3419475" y="3024188"/>
          <p14:tracePt t="63886" x="3408363" y="3024188"/>
          <p14:tracePt t="63889" x="3363913" y="3024188"/>
          <p14:tracePt t="63919" x="3279775" y="3024188"/>
          <p14:tracePt t="63952" x="3268663" y="3024188"/>
          <p14:tracePt t="64048" x="3290888" y="3035300"/>
          <p14:tracePt t="64057" x="3302000" y="3035300"/>
          <p14:tracePt t="64095" x="3314700" y="3035300"/>
          <p14:tracePt t="64160" x="3330575" y="3035300"/>
          <p14:tracePt t="64240" x="3330575" y="3030538"/>
          <p14:tracePt t="64272" x="3319463" y="3019425"/>
          <p14:tracePt t="64320" x="3319463" y="3001963"/>
          <p14:tracePt t="64336" x="3319463" y="2990850"/>
          <p14:tracePt t="64353" x="3319463" y="2962275"/>
          <p14:tracePt t="64386" x="3319463" y="2951163"/>
          <p14:tracePt t="64419" x="3319463" y="2928938"/>
          <p14:tracePt t="64453" x="3319463" y="2901950"/>
          <p14:tracePt t="64486" x="3319463" y="2890838"/>
          <p14:tracePt t="64771" x="0" y="0"/>
        </p14:tracePtLst>
        <p14:tracePtLst>
          <p14:tracePt t="120775" x="936625" y="1730375"/>
          <p14:tracePt t="120897" x="936625" y="1741488"/>
          <p14:tracePt t="120913" x="976313" y="1741488"/>
          <p14:tracePt t="120921" x="987425" y="1741488"/>
          <p14:tracePt t="120955" x="1038225" y="1741488"/>
          <p14:tracePt t="120961" x="1054100" y="1741488"/>
          <p14:tracePt t="120967" x="1065213" y="1741488"/>
          <p14:tracePt t="120987" x="1120775" y="1752600"/>
          <p14:tracePt t="120993" x="1149350" y="1752600"/>
          <p14:tracePt t="121021" x="1160463" y="1752600"/>
          <p14:tracePt t="121056" x="1177925" y="1752600"/>
          <p14:tracePt t="121361" x="1200150" y="1752600"/>
          <p14:tracePt t="121369" x="1216025" y="1752600"/>
          <p14:tracePt t="121393" x="1255713" y="1752600"/>
          <p14:tracePt t="121422" x="1293813" y="1752600"/>
          <p14:tracePt t="121428" x="1322388" y="1752600"/>
          <p14:tracePt t="121434" x="1333500" y="1752600"/>
          <p14:tracePt t="121454" x="1360488" y="1752600"/>
          <p14:tracePt t="121458" x="1373188" y="1746250"/>
          <p14:tracePt t="121463" x="1400175" y="1746250"/>
          <p14:tracePt t="121923" x="1411288" y="1735138"/>
          <p14:tracePt t="122353" x="1411288" y="1724025"/>
          <p14:tracePt t="122945" x="1411288" y="1708150"/>
          <p14:tracePt t="123313" x="1406525" y="1679575"/>
          <p14:tracePt t="123321" x="1406525" y="1668463"/>
          <p14:tracePt t="123711" x="0" y="0"/>
        </p14:tracePtLst>
        <p14:tracePtLst>
          <p14:tracePt t="124959" x="5964238" y="4876800"/>
          <p14:tracePt t="125029" x="5964238" y="4894263"/>
          <p14:tracePt t="125037" x="5980113" y="4987925"/>
          <p14:tracePt t="125055" x="6037263" y="5105400"/>
          <p14:tracePt t="125087" x="6208713" y="5413375"/>
          <p14:tracePt t="125094" x="6265863" y="5484813"/>
          <p14:tracePt t="125100" x="6321425" y="5564188"/>
          <p14:tracePt t="125121" x="6483350" y="5724525"/>
          <p14:tracePt t="125126" x="6565900" y="5808663"/>
          <p14:tracePt t="125154" x="6884988" y="6043613"/>
          <p14:tracePt t="125159" x="7013575" y="6081713"/>
          <p14:tracePt t="125188" x="7342188" y="6121400"/>
          <p14:tracePt t="125221" x="7626350" y="6121400"/>
          <p14:tracePt t="125228" x="7699375" y="6110288"/>
          <p14:tracePt t="125254" x="7921625" y="5999163"/>
          <p14:tracePt t="125260" x="7994650" y="5965825"/>
          <p14:tracePt t="125287" x="8105775" y="5886450"/>
          <p14:tracePt t="125294" x="8139113" y="5853113"/>
          <p14:tracePt t="125321" x="8174038" y="5730875"/>
          <p14:tracePt t="125326" x="8207375" y="5680075"/>
          <p14:tracePt t="125354" x="8207375" y="5473700"/>
          <p14:tracePt t="125359" x="8207375" y="5407025"/>
          <p14:tracePt t="125389" x="8061325" y="5122863"/>
          <p14:tracePt t="125398" x="7983538" y="5038725"/>
          <p14:tracePt t="125421" x="7710488" y="4792663"/>
          <p14:tracePt t="125428" x="7637463" y="4732338"/>
          <p14:tracePt t="125454" x="7464425" y="4648200"/>
          <p14:tracePt t="125459" x="7448550" y="4637088"/>
          <p14:tracePt t="125488" x="7397750" y="4619625"/>
          <p14:tracePt t="125494" x="7353300" y="4619625"/>
          <p14:tracePt t="125521" x="7302500" y="4619625"/>
          <p14:tracePt t="125525" x="7235825" y="4619625"/>
          <p14:tracePt t="125551" x="7140575" y="4676775"/>
          <p14:tracePt t="125554" x="7091363" y="4710113"/>
          <p14:tracePt t="125585" x="6989763" y="4843463"/>
          <p14:tracePt t="125587" x="6940550" y="4899025"/>
          <p14:tracePt t="125618" x="6862763" y="5022850"/>
          <p14:tracePt t="125651" x="6783388" y="5160963"/>
          <p14:tracePt t="125684" x="6750050" y="5318125"/>
          <p14:tracePt t="125717" x="6750050" y="5529263"/>
          <p14:tracePt t="125751" x="6989763" y="5770563"/>
          <p14:tracePt t="125754" x="7018338" y="5803900"/>
          <p14:tracePt t="125784" x="7169150" y="5837238"/>
          <p14:tracePt t="125786" x="7231063" y="5837238"/>
          <p14:tracePt t="125818" x="7426325" y="5837238"/>
          <p14:tracePt t="125851" x="7626350" y="5719763"/>
          <p14:tracePt t="125884" x="7659688" y="5507038"/>
          <p14:tracePt t="125917" x="7659688" y="5256213"/>
          <p14:tracePt t="125951" x="7531100" y="4938713"/>
          <p14:tracePt t="125954" x="7475538" y="4865688"/>
          <p14:tracePt t="125984" x="7269163" y="4676775"/>
          <p14:tracePt t="125986" x="7219950" y="4643438"/>
          <p14:tracePt t="126018" x="7035800" y="4525963"/>
          <p14:tracePt t="126051" x="6800850" y="4475163"/>
          <p14:tracePt t="126084" x="6689725" y="4475163"/>
          <p14:tracePt t="126118" x="6623050" y="4497388"/>
          <p14:tracePt t="126151" x="6538913" y="4564063"/>
          <p14:tracePt t="126155" x="6510338" y="4597400"/>
          <p14:tracePt t="126184" x="6450013" y="4703763"/>
          <p14:tracePt t="126187" x="6450013" y="4770438"/>
          <p14:tracePt t="126218" x="6381750" y="4987925"/>
          <p14:tracePt t="126251" x="6381750" y="5156200"/>
          <p14:tracePt t="126284" x="6421438" y="5262563"/>
          <p14:tracePt t="126318" x="6505575" y="5356225"/>
          <p14:tracePt t="126352" x="6516688" y="5356225"/>
          <p14:tracePt t="126354" x="6543675" y="5356225"/>
          <p14:tracePt t="126384" x="6610350" y="5373688"/>
          <p14:tracePt t="126387" x="6623050" y="5373688"/>
          <p14:tracePt t="126417" x="6727825" y="5373688"/>
          <p14:tracePt t="126452" x="6756400" y="5373688"/>
          <p14:tracePt t="126484" x="6805613" y="5178425"/>
          <p14:tracePt t="126517" x="6805613" y="4965700"/>
          <p14:tracePt t="126551" x="6805613" y="4849813"/>
          <p14:tracePt t="126555" x="6805613" y="4803775"/>
          <p14:tracePt t="126584" x="6800850" y="4732338"/>
          <p14:tracePt t="126587" x="6783388" y="4703763"/>
          <p14:tracePt t="126618" x="6683375" y="4619625"/>
          <p14:tracePt t="126651" x="6605588" y="4592638"/>
          <p14:tracePt t="126684" x="6550025" y="4592638"/>
          <p14:tracePt t="126720" x="6454775" y="4592638"/>
          <p14:tracePt t="126727" x="6427788" y="4603750"/>
          <p14:tracePt t="126753" x="6388100" y="4643438"/>
          <p14:tracePt t="126758" x="6376988" y="4670425"/>
          <p14:tracePt t="126788" x="6299200" y="4759325"/>
          <p14:tracePt t="126820" x="6265863" y="4872038"/>
          <p14:tracePt t="126827" x="6265863" y="4899025"/>
          <p14:tracePt t="126853" x="6265863" y="4954588"/>
          <p14:tracePt t="126887" x="6265863" y="4976813"/>
          <p14:tracePt t="126950" x="6265863" y="4994275"/>
          <p14:tracePt t="127189" x="6265863" y="4983163"/>
          <p14:tracePt t="127205" x="6265863" y="4972050"/>
          <p14:tracePt t="127222" x="6265863" y="4943475"/>
          <p14:tracePt t="127254" x="6265863" y="4894263"/>
          <p14:tracePt t="127261" x="6265863" y="4883150"/>
          <p14:tracePt t="127287" x="6265863" y="4838700"/>
          <p14:tracePt t="127323" x="6265863" y="4787900"/>
          <p14:tracePt t="127354" x="6288088" y="4721225"/>
          <p14:tracePt t="127360" x="6288088" y="4710113"/>
          <p14:tracePt t="127387" x="6332538" y="4637088"/>
          <p14:tracePt t="127393" x="6365875" y="4603750"/>
          <p14:tracePt t="127464" x="6365875" y="4592638"/>
          <p14:tracePt t="127480" x="6343650" y="4603750"/>
          <p14:tracePt t="127487" x="6310313" y="4630738"/>
          <p14:tracePt t="127522" x="6186488" y="4838700"/>
          <p14:tracePt t="127554" x="6159500" y="4921250"/>
          <p14:tracePt t="127560" x="6148388" y="4932363"/>
          <p14:tracePt t="127641" x="6153150" y="4910138"/>
          <p14:tracePt t="127652" x="6186488" y="4894263"/>
          <p14:tracePt t="127656" x="6186488" y="4865688"/>
          <p14:tracePt t="127666" x="6186488" y="4838700"/>
          <p14:tracePt t="127685" x="6203950" y="4776788"/>
          <p14:tracePt t="127688" x="6203950" y="4765675"/>
          <p14:tracePt t="127719" x="6226175" y="4710113"/>
          <p14:tracePt t="127800" x="6226175" y="4699000"/>
          <p14:tracePt t="127832" x="6219825" y="4703763"/>
          <p14:tracePt t="127841" x="6219825" y="4721225"/>
          <p14:tracePt t="128185" x="6192838" y="4721225"/>
          <p14:tracePt t="128195" x="6181725" y="4721225"/>
          <p14:tracePt t="128265" x="6170613" y="4710113"/>
          <p14:tracePt t="128601" x="6153150" y="4699000"/>
          <p14:tracePt t="128791" x="0" y="0"/>
        </p14:tracePtLst>
        <p14:tracePtLst>
          <p14:tracePt t="144439" x="1824038" y="1450975"/>
          <p14:tracePt t="144525" x="1830388" y="1450975"/>
          <p14:tracePt t="144533" x="1874838" y="1466850"/>
          <p14:tracePt t="144554" x="1952625" y="1495425"/>
          <p14:tracePt t="144587" x="2074863" y="1557338"/>
          <p14:tracePt t="144593" x="2085975" y="1557338"/>
          <p14:tracePt t="144621" x="2154238" y="1557338"/>
          <p14:tracePt t="144626" x="2165350" y="1557338"/>
          <p14:tracePt t="144654" x="2236788" y="1573213"/>
          <p14:tracePt t="144661" x="2281238" y="1573213"/>
          <p14:tracePt t="144667" x="2292350" y="1573213"/>
          <p14:tracePt t="144688" x="2360613" y="1573213"/>
          <p14:tracePt t="144721" x="2460625" y="1584325"/>
          <p14:tracePt t="144727" x="2471738" y="1584325"/>
          <p14:tracePt t="144754" x="2498725" y="1595438"/>
          <p14:tracePt t="144788" x="2566988" y="1595438"/>
          <p14:tracePt t="144793" x="2578100" y="1595438"/>
          <p14:tracePt t="144821" x="2605088" y="1612900"/>
          <p14:tracePt t="144854" x="2616200" y="1612900"/>
          <p14:tracePt t="145041" x="2627313" y="1612900"/>
          <p14:tracePt t="145058" x="2655888" y="1612900"/>
          <p14:tracePt t="145067" x="2667000" y="1612900"/>
          <p14:tracePt t="145090" x="2682875" y="1612900"/>
          <p14:tracePt t="145137" x="2693988" y="1612900"/>
          <p14:tracePt t="145425" x="2705100" y="1612900"/>
          <p14:tracePt t="145631" x="0" y="0"/>
        </p14:tracePtLst>
        <p14:tracePtLst>
          <p14:tracePt t="147195" x="3448050" y="3314700"/>
          <p14:tracePt t="147297" x="3448050" y="3325813"/>
          <p14:tracePt t="147314" x="3448050" y="3336925"/>
          <p14:tracePt t="147329" x="3452813" y="3354388"/>
          <p14:tracePt t="147589" x="3448050" y="3354388"/>
          <p14:tracePt t="147605" x="3436938" y="3354388"/>
          <p14:tracePt t="147621" x="3381375" y="3354388"/>
          <p14:tracePt t="147654" x="3314700" y="3354388"/>
          <p14:tracePt t="147660" x="3302000" y="3354388"/>
          <p14:tracePt t="147782" x="3286125" y="3365500"/>
          <p14:tracePt t="147813" x="3286125" y="3392488"/>
          <p14:tracePt t="147822" x="3286125" y="3403600"/>
          <p14:tracePt t="147856" x="3308350" y="3414713"/>
          <p14:tracePt t="147893" x="3319463" y="3414713"/>
          <p14:tracePt t="148245" x="3330575" y="3425825"/>
          <p14:tracePt t="148278" x="3348038" y="3425825"/>
          <p14:tracePt t="148469" x="3375025" y="3425825"/>
          <p14:tracePt t="148477" x="3386138" y="3425825"/>
          <p14:tracePt t="148503" x="3381375" y="3425825"/>
          <p14:tracePt t="148521" x="3363913" y="3403600"/>
          <p14:tracePt t="148554" x="3352800" y="3392488"/>
          <p14:tracePt t="148709" x="3352800" y="3398838"/>
          <p14:tracePt t="148774" x="3359150" y="3414713"/>
          <p14:tracePt t="149157" x="3386138" y="3425825"/>
          <p14:tracePt t="149165" x="3397250" y="3425825"/>
          <p14:tracePt t="149205" x="3414713" y="3443288"/>
          <p14:tracePt t="149381" x="3403600" y="3432175"/>
          <p14:tracePt t="149445" x="3392488" y="3421063"/>
          <p14:tracePt t="149685" x="3414713" y="3421063"/>
          <p14:tracePt t="149694" x="3425825" y="3421063"/>
          <p14:tracePt t="149721" x="3425825" y="3354388"/>
          <p14:tracePt t="149727" x="3425825" y="3336925"/>
          <p14:tracePt t="149754" x="3425825" y="3325813"/>
          <p14:tracePt t="149790" x="3425825" y="3303588"/>
          <p14:tracePt t="149821" x="3419475" y="3259138"/>
          <p14:tracePt t="149877" x="3403600" y="3259138"/>
          <p14:tracePt t="149893" x="3403600" y="3281363"/>
          <p14:tracePt t="149921" x="3403600" y="3308350"/>
          <p14:tracePt t="149925" x="3403600" y="3319463"/>
          <p14:tracePt t="149954" x="3403600" y="3330575"/>
          <p14:tracePt t="149959" x="3403600" y="3348038"/>
          <p14:tracePt t="149988" x="3414713" y="3403600"/>
          <p14:tracePt t="150053" x="3425825" y="3392488"/>
          <p14:tracePt t="150086" x="3441700" y="3381375"/>
          <p14:tracePt t="150101" x="3441700" y="3370263"/>
          <p14:tracePt t="150121" x="3441700" y="3359150"/>
          <p14:tracePt t="150197" x="3441700" y="3343275"/>
          <p14:tracePt t="150229" x="3419475" y="3343275"/>
          <p14:tracePt t="150238" x="3403600" y="3343275"/>
          <p14:tracePt t="150254" x="3403600" y="3354388"/>
          <p14:tracePt t="150288" x="3392488" y="3365500"/>
          <p14:tracePt t="150321" x="3392488" y="3403600"/>
          <p14:tracePt t="150358" x="3392488" y="3414713"/>
          <p14:tracePt t="150388" x="3397250" y="3425825"/>
          <p14:tracePt t="150421" x="3425825" y="3392488"/>
          <p14:tracePt t="150457" x="3425825" y="3343275"/>
          <p14:tracePt t="150463" x="3425825" y="3330575"/>
          <p14:tracePt t="150487" x="3425825" y="3314700"/>
          <p14:tracePt t="150522" x="3425825" y="3303588"/>
          <p14:tracePt t="150565" x="3403600" y="3303588"/>
          <p14:tracePt t="150588" x="3381375" y="3336925"/>
          <p14:tracePt t="150621" x="3381375" y="3376613"/>
          <p14:tracePt t="150656" x="3381375" y="3392488"/>
          <p14:tracePt t="150730" x="3403600" y="3381375"/>
          <p14:tracePt t="150740" x="3414713" y="3381375"/>
          <p14:tracePt t="150755" x="3414713" y="3359150"/>
          <p14:tracePt t="150787" x="3414713" y="3330575"/>
          <p14:tracePt t="150821" x="3408363" y="3319463"/>
          <p14:tracePt t="150826" x="3392488" y="3303588"/>
          <p14:tracePt t="150856" x="3341688" y="3303588"/>
          <p14:tracePt t="150888" x="3257550" y="3314700"/>
          <p14:tracePt t="150921" x="3235325" y="3381375"/>
          <p14:tracePt t="150928" x="3235325" y="3392488"/>
          <p14:tracePt t="150954" x="3235325" y="3403600"/>
          <p14:tracePt t="151017" x="3235325" y="3421063"/>
          <p14:tracePt t="151033" x="3235325" y="3448050"/>
          <p14:tracePt t="151054" x="3235325" y="3459163"/>
          <p14:tracePt t="151097" x="3241675" y="3470275"/>
          <p14:tracePt t="151161" x="3286125" y="3465513"/>
          <p14:tracePt t="151169" x="3297238" y="3465513"/>
          <p14:tracePt t="151188" x="3297238" y="3421063"/>
          <p14:tracePt t="151221" x="3297238" y="3387725"/>
          <p14:tracePt t="151369" x="3308350" y="3392488"/>
          <p14:tracePt t="151385" x="3319463" y="3392488"/>
          <p14:tracePt t="151394" x="3348038" y="3392488"/>
          <p14:tracePt t="151421" x="3392488" y="3409950"/>
          <p14:tracePt t="151454" x="3441700" y="3409950"/>
          <p14:tracePt t="151489" x="3459163" y="3409950"/>
          <p14:tracePt t="151545" x="3459163" y="3398838"/>
          <p14:tracePt t="155211" x="0" y="0"/>
        </p14:tracePtLst>
        <p14:tracePtLst>
          <p14:tracePt t="155760" x="2520950" y="1439863"/>
          <p14:tracePt t="155845" x="2533650" y="1444625"/>
          <p14:tracePt t="155861" x="2560638" y="1490663"/>
          <p14:tracePt t="155887" x="2644775" y="1490663"/>
          <p14:tracePt t="155893" x="2693988" y="1506538"/>
          <p14:tracePt t="155921" x="2800350" y="1506538"/>
          <p14:tracePt t="155926" x="2828925" y="1506538"/>
          <p14:tracePt t="155956" x="2917825" y="1506538"/>
          <p14:tracePt t="155987" x="2928938" y="1506538"/>
          <p14:tracePt t="156085" x="2924175" y="1506538"/>
          <p14:tracePt t="156093" x="2895600" y="1506538"/>
          <p14:tracePt t="156121" x="2789238" y="1477963"/>
          <p14:tracePt t="156126" x="2773363" y="1462088"/>
          <p14:tracePt t="156133" x="2762250" y="1462088"/>
          <p14:tracePt t="156156" x="2693988" y="1462088"/>
          <p14:tracePt t="156187" x="2682875" y="1462088"/>
          <p14:tracePt t="156341" x="2682875" y="1473200"/>
          <p14:tracePt t="156357" x="2716213" y="1473200"/>
          <p14:tracePt t="156365" x="2733675" y="1473200"/>
          <p14:tracePt t="156387" x="2773363" y="1473200"/>
          <p14:tracePt t="156422" x="2811463" y="1473200"/>
          <p14:tracePt t="156485" x="2811463" y="1462088"/>
          <p14:tracePt t="156502" x="2800350" y="1462088"/>
          <p14:tracePt t="156533" x="2789238" y="1462088"/>
          <p14:tracePt t="156554" x="2762250" y="1462088"/>
          <p14:tracePt t="156587" x="2751138" y="1462088"/>
          <p14:tracePt t="157190" x="0" y="0"/>
        </p14:tracePtLst>
        <p14:tracePtLst>
          <p14:tracePt t="159808" x="4011613" y="3314700"/>
          <p14:tracePt t="159815" x="4011613" y="3303588"/>
          <p14:tracePt t="160037" x="4011613" y="3292475"/>
          <p14:tracePt t="160071" x="4016375" y="3292475"/>
          <p14:tracePt t="160085" x="4027488" y="3297238"/>
          <p14:tracePt t="160118" x="4044950" y="3308350"/>
          <p14:tracePt t="160133" x="4056063" y="3308350"/>
          <p14:tracePt t="160154" x="4111625" y="3325813"/>
          <p14:tracePt t="160188" x="4140200" y="3325813"/>
          <p14:tracePt t="160221" x="4151313" y="3325813"/>
          <p14:tracePt t="160254" x="4162425" y="3325813"/>
          <p14:tracePt t="160287" x="4211638" y="3348038"/>
          <p14:tracePt t="160294" x="4229100" y="3348038"/>
          <p14:tracePt t="160485" x="4206875" y="3348038"/>
          <p14:tracePt t="160494" x="4195763" y="3348038"/>
          <p14:tracePt t="160521" x="4167188" y="3348038"/>
          <p14:tracePt t="160554" x="4156075" y="3348038"/>
          <p14:tracePt t="160590" x="4100513" y="3343275"/>
          <p14:tracePt t="160741" x="4111625" y="3348038"/>
          <p14:tracePt t="160757" x="4122738" y="3348038"/>
          <p14:tracePt t="160765" x="4151313" y="3392488"/>
          <p14:tracePt t="160786" x="4262438" y="3409950"/>
          <p14:tracePt t="160819" x="4340225" y="3421063"/>
          <p14:tracePt t="160852" x="4379913" y="3421063"/>
          <p14:tracePt t="160883" x="4391025" y="3421063"/>
          <p14:tracePt t="160962" x="4384675" y="3421063"/>
          <p14:tracePt t="160978" x="4373563" y="3414713"/>
          <p14:tracePt t="160986" x="4362450" y="3414713"/>
          <p14:tracePt t="161016" x="4306888" y="3376613"/>
          <p14:tracePt t="161050" x="4295775" y="3376613"/>
          <p14:tracePt t="161237" x="4318000" y="3376613"/>
          <p14:tracePt t="161245" x="4329113" y="3376613"/>
          <p14:tracePt t="161254" x="4340225" y="3376613"/>
          <p14:tracePt t="161287" x="4368800" y="3376613"/>
          <p14:tracePt t="161293" x="4379913" y="3376613"/>
          <p14:tracePt t="161321" x="4402138" y="3376613"/>
          <p14:tracePt t="161355" x="4418013" y="3376613"/>
          <p14:tracePt t="161397" x="4418013" y="3359150"/>
          <p14:tracePt t="161421" x="4406900" y="3348038"/>
          <p14:tracePt t="161456" x="4373563" y="3336925"/>
          <p14:tracePt t="161462" x="4357688" y="3336925"/>
          <p14:tracePt t="161493" x="4335463" y="3336925"/>
          <p14:tracePt t="161520" x="4318000" y="3336925"/>
          <p14:tracePt t="161573" x="4306888" y="3336925"/>
          <p14:tracePt t="161621" x="4306888" y="3343275"/>
          <p14:tracePt t="161637" x="4306888" y="3370263"/>
          <p14:tracePt t="161655" x="4306888" y="3392488"/>
          <p14:tracePt t="161687" x="4313238" y="3436938"/>
          <p14:tracePt t="161721" x="4340225" y="3436938"/>
          <p14:tracePt t="161755" x="4351338" y="3436938"/>
          <p14:tracePt t="161845" x="4346575" y="3436938"/>
          <p14:tracePt t="161861" x="4318000" y="3436938"/>
          <p14:tracePt t="161887" x="4306888" y="3425825"/>
          <p14:tracePt t="161892" x="4295775" y="3425825"/>
          <p14:tracePt t="161921" x="4251325" y="3387725"/>
          <p14:tracePt t="161928" x="4240213" y="3387725"/>
          <p14:tracePt t="162003" x="4229100" y="3392488"/>
          <p14:tracePt t="162019" x="4229100" y="3409950"/>
          <p14:tracePt t="162035" x="4229100" y="3432175"/>
          <p14:tracePt t="162052" x="4229100" y="3476625"/>
          <p14:tracePt t="162088" x="4233863" y="3538538"/>
          <p14:tracePt t="162121" x="4340225" y="3571875"/>
          <p14:tracePt t="162154" x="4418013" y="3571875"/>
          <p14:tracePt t="162160" x="4468813" y="3560763"/>
          <p14:tracePt t="162187" x="4508500" y="3503613"/>
          <p14:tracePt t="162193" x="4519613" y="3492500"/>
          <p14:tracePt t="162221" x="4519613" y="3481388"/>
          <p14:tracePt t="162254" x="4519613" y="3465513"/>
          <p14:tracePt t="162288" x="4513263" y="3414713"/>
          <p14:tracePt t="162321" x="4418013" y="3414713"/>
          <p14:tracePt t="162330" x="4391025" y="3414713"/>
          <p14:tracePt t="162354" x="4267200" y="3414713"/>
          <p14:tracePt t="162360" x="4240213" y="3414713"/>
          <p14:tracePt t="162385" x="4151313" y="3414713"/>
          <p14:tracePt t="162419" x="4133850" y="3414713"/>
          <p14:tracePt t="162423" x="4122738" y="3414713"/>
          <p14:tracePt t="162455" x="4111625" y="3421063"/>
          <p14:tracePt t="162486" x="4100513" y="3436938"/>
          <p14:tracePt t="162488" x="4083050" y="3448050"/>
          <p14:tracePt t="162520" x="4071938" y="3459163"/>
          <p14:tracePt t="162568" x="4071938" y="3470275"/>
          <p14:tracePt t="162600" x="4078288" y="3487738"/>
          <p14:tracePt t="162620" x="4106863" y="3487738"/>
          <p14:tracePt t="162652" x="4173538" y="3498850"/>
          <p14:tracePt t="162656" x="4184650" y="3498850"/>
          <p14:tracePt t="162686" x="4222750" y="3498850"/>
          <p14:tracePt t="162689" x="4233863" y="3498850"/>
          <p14:tracePt t="162720" x="4262438" y="3492500"/>
          <p14:tracePt t="162752" x="4262438" y="3454400"/>
          <p14:tracePt t="162785" x="4251325" y="3343275"/>
          <p14:tracePt t="162819" x="4156075" y="3297238"/>
          <p14:tracePt t="162823" x="4122738" y="3297238"/>
          <p14:tracePt t="162852" x="4056063" y="3297238"/>
          <p14:tracePt t="162856" x="4044950" y="3297238"/>
          <p14:tracePt t="162885" x="4005263" y="3297238"/>
          <p14:tracePt t="162889" x="3994150" y="3297238"/>
          <p14:tracePt t="162919" x="3967163" y="3297238"/>
          <p14:tracePt t="162952" x="3956050" y="3348038"/>
          <p14:tracePt t="162985" x="3956050" y="3443288"/>
          <p14:tracePt t="162990" x="3956050" y="3470275"/>
          <p14:tracePt t="163019" x="3989388" y="3514725"/>
          <p14:tracePt t="163052" x="4044950" y="3514725"/>
          <p14:tracePt t="163057" x="4071938" y="3514725"/>
          <p14:tracePt t="163085" x="4144963" y="3514725"/>
          <p14:tracePt t="163090" x="4167188" y="3514725"/>
          <p14:tracePt t="163119" x="4278313" y="3432175"/>
          <p14:tracePt t="163152" x="4384675" y="3343275"/>
          <p14:tracePt t="163185" x="4413250" y="3292475"/>
          <p14:tracePt t="163193" x="4413250" y="3275013"/>
          <p14:tracePt t="163256" x="4413250" y="3263900"/>
          <p14:tracePt t="163272" x="4402138" y="3252788"/>
          <p14:tracePt t="163303" x="4391025" y="3236913"/>
          <p14:tracePt t="163319" x="4362450" y="3236913"/>
          <p14:tracePt t="163352" x="4284663" y="3236913"/>
          <p14:tracePt t="163385" x="4229100" y="3259138"/>
          <p14:tracePt t="163419" x="4217988" y="3275013"/>
          <p14:tracePt t="163464" x="4189413" y="3286125"/>
          <p14:tracePt t="163487" x="4178300" y="3325813"/>
          <p14:tracePt t="163519" x="4178300" y="3381375"/>
          <p14:tracePt t="163552" x="4211638" y="3454400"/>
          <p14:tracePt t="163587" x="4240213" y="3454400"/>
          <p14:tracePt t="163619" x="4295775" y="3454400"/>
          <p14:tracePt t="163623" x="4324350" y="3454400"/>
          <p14:tracePt t="163652" x="4391025" y="3454400"/>
          <p14:tracePt t="163655" x="4406900" y="3414713"/>
          <p14:tracePt t="163686" x="4435475" y="3343275"/>
          <p14:tracePt t="163690" x="4435475" y="3325813"/>
          <p14:tracePt t="163719" x="4435475" y="3263900"/>
          <p14:tracePt t="163753" x="4435475" y="3236913"/>
          <p14:tracePt t="163786" x="4373563" y="3181350"/>
          <p14:tracePt t="163821" x="4251325" y="3181350"/>
          <p14:tracePt t="163827" x="4217988" y="3192463"/>
          <p14:tracePt t="163854" x="4106863" y="3270250"/>
          <p14:tracePt t="163860" x="4071938" y="3303588"/>
          <p14:tracePt t="163866" x="4044950" y="3319463"/>
          <p14:tracePt t="163887" x="4016375" y="3330575"/>
          <p14:tracePt t="163961" x="4005263" y="3343275"/>
          <p14:tracePt t="163993" x="4005263" y="3354388"/>
          <p14:tracePt t="164010" x="4005263" y="3370263"/>
          <p14:tracePt t="164019" x="4005263" y="3381375"/>
          <p14:tracePt t="164052" x="4005263" y="3392488"/>
          <p14:tracePt t="164056" x="4005263" y="3421063"/>
          <p14:tracePt t="164085" x="4005263" y="3432175"/>
          <p14:tracePt t="164119" x="4038600" y="3448050"/>
          <p14:tracePt t="164168" x="4067175" y="3448050"/>
          <p14:tracePt t="164185" x="4095750" y="3425825"/>
          <p14:tracePt t="164219" x="4129088" y="3387725"/>
          <p14:tracePt t="164252" x="4156075" y="3376613"/>
          <p14:tracePt t="164257" x="4173538" y="3376613"/>
          <p14:tracePt t="164296" x="4184650" y="3365500"/>
          <p14:tracePt t="164359" x="4178300" y="3365500"/>
          <p14:tracePt t="164375" x="4162425" y="3365500"/>
          <p14:tracePt t="164384" x="4151313" y="3365500"/>
          <p14:tracePt t="164418" x="4140200" y="3365500"/>
          <p14:tracePt t="164451" x="4129088" y="3365500"/>
          <p14:tracePt t="164518" x="4111625" y="3365500"/>
          <p14:tracePt t="164535" x="4122738" y="3370263"/>
          <p14:tracePt t="164551" x="4133850" y="3370263"/>
          <p14:tracePt t="164583" x="4200525" y="3387725"/>
          <p14:tracePt t="164616" x="4284663" y="3387725"/>
          <p14:tracePt t="164651" x="4335463" y="3387725"/>
          <p14:tracePt t="164683" x="4391025" y="3336925"/>
          <p14:tracePt t="164717" x="4402138" y="3325813"/>
          <p14:tracePt t="164759" x="4402138" y="3308350"/>
          <p14:tracePt t="164784" x="4395788" y="3286125"/>
          <p14:tracePt t="164818" x="4351338" y="3286125"/>
          <p14:tracePt t="164855" x="4256088" y="3286125"/>
          <p14:tracePt t="164860" x="4244975" y="3286125"/>
          <p14:tracePt t="164888" x="4178300" y="3292475"/>
          <p14:tracePt t="164921" x="4162425" y="3292475"/>
          <p14:tracePt t="165338" x="4151313" y="3292475"/>
          <p14:tracePt t="165354" x="4140200" y="3308350"/>
          <p14:tracePt t="165362" x="4129088" y="3319463"/>
          <p14:tracePt t="165383" x="4083050" y="3359150"/>
          <p14:tracePt t="165417" x="4083050" y="3414713"/>
          <p14:tracePt t="165450" x="4083050" y="3443288"/>
          <p14:tracePt t="165483" x="4095750" y="3465513"/>
          <p14:tracePt t="165517" x="4262438" y="3481388"/>
          <p14:tracePt t="165550" x="4384675" y="3443288"/>
          <p14:tracePt t="165585" x="4395788" y="3425825"/>
          <p14:tracePt t="165618" x="4406900" y="3414713"/>
          <p14:tracePt t="165651" x="4451350" y="3319463"/>
          <p14:tracePt t="165686" x="4440238" y="3263900"/>
          <p14:tracePt t="165693" x="4429125" y="3252788"/>
          <p14:tracePt t="165720" x="4418013" y="3252788"/>
          <p14:tracePt t="165725" x="4406900" y="3252788"/>
          <p14:tracePt t="165754" x="4284663" y="3252788"/>
          <p14:tracePt t="165759" x="4256088" y="3252788"/>
          <p14:tracePt t="165788" x="4156075" y="3252788"/>
          <p14:tracePt t="165821" x="4117975" y="3259138"/>
          <p14:tracePt t="165854" x="4078288" y="3303588"/>
          <p14:tracePt t="165859" x="4060825" y="3314700"/>
          <p14:tracePt t="165887" x="4049713" y="3343275"/>
          <p14:tracePt t="165922" x="4049713" y="3354388"/>
          <p14:tracePt t="165927" x="4049713" y="3365500"/>
          <p14:tracePt t="165954" x="4049713" y="3381375"/>
          <p14:tracePt t="165959" x="4049713" y="3403600"/>
          <p14:tracePt t="165989" x="4178300" y="3403600"/>
          <p14:tracePt t="165998" x="4206875" y="3403600"/>
          <p14:tracePt t="166021" x="4222750" y="3403600"/>
          <p14:tracePt t="166054" x="4244975" y="3403600"/>
          <p14:tracePt t="166089" x="4273550" y="3398838"/>
          <p14:tracePt t="166095" x="4284663" y="3387725"/>
          <p14:tracePt t="166119" x="4324350" y="3359150"/>
          <p14:tracePt t="166123" x="4324350" y="3348038"/>
          <p14:tracePt t="166152" x="4324350" y="3319463"/>
          <p14:tracePt t="166156" x="4324350" y="3292475"/>
          <p14:tracePt t="166188" x="4291013" y="3230563"/>
          <p14:tracePt t="166219" x="4251325" y="3230563"/>
          <p14:tracePt t="166253" x="4140200" y="3230563"/>
          <p14:tracePt t="166286" x="4056063" y="3236913"/>
          <p14:tracePt t="166319" x="4044950" y="3248025"/>
          <p14:tracePt t="166353" x="4027488" y="3275013"/>
          <p14:tracePt t="166358" x="4027488" y="3286125"/>
          <p14:tracePt t="166364" x="4027488" y="3297238"/>
          <p14:tracePt t="166385" x="4027488" y="3325813"/>
          <p14:tracePt t="166388" x="4027488" y="3336925"/>
          <p14:tracePt t="166420" x="4027488" y="3365500"/>
          <p14:tracePt t="166452" x="4049713" y="3425825"/>
          <p14:tracePt t="166486" x="4117975" y="3481388"/>
          <p14:tracePt t="166519" x="4217988" y="3492500"/>
          <p14:tracePt t="166523" x="4229100" y="3509963"/>
          <p14:tracePt t="166552" x="4267200" y="3509963"/>
          <p14:tracePt t="166556" x="4278313" y="3521075"/>
          <p14:tracePt t="166586" x="4346575" y="3521075"/>
          <p14:tracePt t="166589" x="4379913" y="3521075"/>
          <p14:tracePt t="166619" x="4402138" y="3521075"/>
          <p14:tracePt t="166652" x="4457700" y="3498850"/>
          <p14:tracePt t="166658" x="4468813" y="3487738"/>
          <p14:tracePt t="166685" x="4479925" y="3448050"/>
          <p14:tracePt t="166719" x="4479925" y="3381375"/>
          <p14:tracePt t="166723" x="4479925" y="3370263"/>
          <p14:tracePt t="166752" x="4497388" y="3354388"/>
          <p14:tracePt t="166796" x="4497388" y="3343275"/>
          <p14:tracePt t="166828" x="4486275" y="3343275"/>
          <p14:tracePt t="166852" x="4435475" y="3343275"/>
          <p14:tracePt t="166886" x="4395788" y="3376613"/>
          <p14:tracePt t="166919" x="4384675" y="3392488"/>
          <p14:tracePt t="167004" x="4384675" y="3403600"/>
          <p14:tracePt t="167019" x="4391025" y="3414713"/>
          <p14:tracePt t="167036" x="4402138" y="3414713"/>
          <p14:tracePt t="167068" x="4418013" y="3414713"/>
          <p14:tracePt t="167086" x="4429125" y="3414713"/>
          <p14:tracePt t="167119" x="4491038" y="3414713"/>
          <p14:tracePt t="167123" x="4508500" y="3414713"/>
          <p14:tracePt t="167153" x="4508500" y="3398838"/>
          <p14:tracePt t="167157" x="4508500" y="3354388"/>
          <p14:tracePt t="167186" x="4508500" y="3303588"/>
          <p14:tracePt t="167190" x="4508500" y="3275013"/>
          <p14:tracePt t="167219" x="4429125" y="3230563"/>
          <p14:tracePt t="167253" x="4346575" y="3230563"/>
          <p14:tracePt t="167285" x="4233863" y="3230563"/>
          <p14:tracePt t="167319" x="4211638" y="3230563"/>
          <p14:tracePt t="167352" x="4144963" y="3252788"/>
          <p14:tracePt t="167356" x="4133850" y="3263900"/>
          <p14:tracePt t="167386" x="4078288" y="3303588"/>
          <p14:tracePt t="167389" x="4033838" y="3303588"/>
          <p14:tracePt t="167419" x="4000500" y="3330575"/>
          <p14:tracePt t="167452" x="4000500" y="3376613"/>
          <p14:tracePt t="167486" x="4000500" y="3409950"/>
          <p14:tracePt t="167519" x="4022725" y="3454400"/>
          <p14:tracePt t="167552" x="4071938" y="3492500"/>
          <p14:tracePt t="167556" x="4083050" y="3492500"/>
          <p14:tracePt t="167586" x="4156075" y="3492500"/>
          <p14:tracePt t="167589" x="4222750" y="3492500"/>
          <p14:tracePt t="167621" x="4340225" y="3454400"/>
          <p14:tracePt t="167627" x="4351338" y="3436938"/>
          <p14:tracePt t="167654" x="4379913" y="3354388"/>
          <p14:tracePt t="167661" x="4395788" y="3343275"/>
          <p14:tracePt t="167741" x="4395788" y="3330575"/>
          <p14:tracePt t="167757" x="4384675" y="3314700"/>
          <p14:tracePt t="167774" x="4373563" y="3314700"/>
          <p14:tracePt t="167789" x="4362450" y="3314700"/>
          <p14:tracePt t="167822" x="4306888" y="3303588"/>
          <p14:tracePt t="167854" x="4251325" y="3303588"/>
          <p14:tracePt t="167860" x="4240213" y="3303588"/>
          <p14:tracePt t="167887" x="4211638" y="3303588"/>
          <p14:tracePt t="167893" x="4173538" y="3303588"/>
          <p14:tracePt t="167901" x="4140200" y="3314700"/>
          <p14:tracePt t="167922" x="4117975" y="3325813"/>
          <p14:tracePt t="167954" x="4089400" y="3381375"/>
          <p14:tracePt t="167988" x="4089400" y="3392488"/>
          <p14:tracePt t="168077" x="4089400" y="3409950"/>
          <p14:tracePt t="168141" x="4089400" y="3421063"/>
          <p14:tracePt t="168287" x="0" y="0"/>
        </p14:tracePtLst>
        <p14:tracePtLst>
          <p14:tracePt t="169077" x="5651500" y="5100638"/>
          <p14:tracePt t="169080" x="5662613" y="5116513"/>
          <p14:tracePt t="169095" x="5680075" y="5127625"/>
          <p14:tracePt t="169118" x="5702300" y="5156200"/>
          <p14:tracePt t="169151" x="5853113" y="5267325"/>
          <p14:tracePt t="169185" x="6159500" y="5391150"/>
          <p14:tracePt t="169218" x="6634163" y="5495925"/>
          <p14:tracePt t="169251" x="7269163" y="5540375"/>
          <p14:tracePt t="169255" x="7419975" y="5540375"/>
          <p14:tracePt t="169285" x="7726363" y="5540375"/>
          <p14:tracePt t="169287" x="7794625" y="5540375"/>
          <p14:tracePt t="169318" x="7943850" y="5351463"/>
          <p14:tracePt t="169351" x="7978775" y="5100638"/>
          <p14:tracePt t="169385" x="7994650" y="4827588"/>
          <p14:tracePt t="169418" x="7839075" y="4530725"/>
          <p14:tracePt t="169422" x="7732713" y="4446588"/>
          <p14:tracePt t="169450" x="7508875" y="4313238"/>
          <p14:tracePt t="169486" x="7253288" y="4246563"/>
          <p14:tracePt t="169489" x="7151688" y="4229100"/>
          <p14:tracePt t="169519" x="6805613" y="4206875"/>
          <p14:tracePt t="169552" x="6376988" y="4224338"/>
          <p14:tracePt t="169585" x="6042025" y="4375150"/>
          <p14:tracePt t="169619" x="5969000" y="4681538"/>
          <p14:tracePt t="169623" x="5969000" y="4732338"/>
          <p14:tracePt t="169653" x="5980113" y="4983163"/>
          <p14:tracePt t="169656" x="6024563" y="5083175"/>
          <p14:tracePt t="169686" x="6243638" y="5322888"/>
          <p14:tracePt t="169690" x="6292850" y="5356225"/>
          <p14:tracePt t="169719" x="6538913" y="5462588"/>
          <p14:tracePt t="169751" x="6789738" y="5462588"/>
          <p14:tracePt t="169784" x="6962775" y="5462588"/>
          <p14:tracePt t="169818" x="7113588" y="5284788"/>
          <p14:tracePt t="169851" x="7202488" y="4999038"/>
          <p14:tracePt t="169855" x="7202488" y="4910138"/>
          <p14:tracePt t="169884" x="7191375" y="4710113"/>
          <p14:tracePt t="169887" x="7135813" y="4630738"/>
          <p14:tracePt t="169918" x="6761163" y="4346575"/>
          <p14:tracePt t="169952" x="6310313" y="4246563"/>
          <p14:tracePt t="169984" x="6064250" y="4235450"/>
          <p14:tracePt t="170018" x="5857875" y="4541838"/>
          <p14:tracePt t="170051" x="5802313" y="4894263"/>
          <p14:tracePt t="170054" x="5802313" y="4960938"/>
          <p14:tracePt t="170084" x="5802313" y="5067300"/>
          <p14:tracePt t="170087" x="5802313" y="5078413"/>
          <p14:tracePt t="170118" x="5886450" y="5149850"/>
          <p14:tracePt t="170151" x="5953125" y="5149850"/>
          <p14:tracePt t="170184" x="5964238" y="5149850"/>
          <p14:tracePt t="170383" x="0" y="0"/>
        </p14:tracePtLst>
        <p14:tracePtLst>
          <p14:tracePt t="171343" x="5256213" y="3421063"/>
          <p14:tracePt t="171380" x="5256213" y="3409950"/>
          <p14:tracePt t="171396" x="5267325" y="3409950"/>
          <p14:tracePt t="171419" x="5322888" y="3409950"/>
          <p14:tracePt t="171452" x="5511800" y="3392488"/>
          <p14:tracePt t="171485" x="5780088" y="3392488"/>
          <p14:tracePt t="171519" x="5913438" y="3392488"/>
          <p14:tracePt t="172307" x="0" y="0"/>
        </p14:tracePtLst>
        <p14:tracePtLst>
          <p14:tracePt t="182684" x="1947863" y="5730875"/>
          <p14:tracePt t="182690" x="1935163" y="5719763"/>
          <p14:tracePt t="182769" x="1941513" y="5719763"/>
          <p14:tracePt t="182778" x="2003425" y="5719763"/>
          <p14:tracePt t="182788" x="2070100" y="5719763"/>
          <p14:tracePt t="182819" x="2338388" y="5748338"/>
          <p14:tracePt t="182823" x="2432050" y="5748338"/>
          <p14:tracePt t="182852" x="2616200" y="5764213"/>
          <p14:tracePt t="182856" x="2644775" y="5764213"/>
          <p14:tracePt t="182885" x="2693988" y="5764213"/>
          <p14:tracePt t="182919" x="2751138" y="5764213"/>
          <p14:tracePt t="182952" x="2817813" y="5741988"/>
          <p14:tracePt t="182985" x="2917825" y="5635625"/>
          <p14:tracePt t="183019" x="3001963" y="5457825"/>
          <p14:tracePt t="183023" x="3035300" y="5429250"/>
          <p14:tracePt t="183053" x="3106738" y="5273675"/>
          <p14:tracePt t="183056" x="3106738" y="5222875"/>
          <p14:tracePt t="183085" x="3135313" y="5105400"/>
          <p14:tracePt t="183089" x="3186113" y="5072063"/>
          <p14:tracePt t="183119" x="3201988" y="4899025"/>
          <p14:tracePt t="183152" x="3201988" y="4725988"/>
          <p14:tracePt t="183185" x="3179763" y="4570413"/>
          <p14:tracePt t="183219" x="3135313" y="4486275"/>
          <p14:tracePt t="183223" x="3124200" y="4441825"/>
          <p14:tracePt t="183252" x="3073400" y="4379913"/>
          <p14:tracePt t="183286" x="3035300" y="4379913"/>
          <p14:tracePt t="183344" x="3024188" y="4386263"/>
          <p14:tracePt t="183353" x="3024188" y="4397375"/>
          <p14:tracePt t="183385" x="3035300" y="4614863"/>
          <p14:tracePt t="183390" x="3051175" y="4665663"/>
          <p14:tracePt t="183419" x="3197225" y="4960938"/>
          <p14:tracePt t="183454" x="3252788" y="5222875"/>
          <p14:tracePt t="183485" x="3308350" y="5462588"/>
          <p14:tracePt t="183519" x="3359150" y="5691188"/>
          <p14:tracePt t="183523" x="3359150" y="5741988"/>
          <p14:tracePt t="183552" x="3419475" y="5870575"/>
          <p14:tracePt t="183556" x="3419475" y="5919788"/>
          <p14:tracePt t="183585" x="3486150" y="6048375"/>
          <p14:tracePt t="183589" x="3514725" y="6081713"/>
          <p14:tracePt t="183619" x="3587750" y="6283325"/>
          <p14:tracePt t="183652" x="3648075" y="6411913"/>
          <p14:tracePt t="183685" x="3687763" y="6472238"/>
          <p14:tracePt t="183845" x="3705225" y="6423025"/>
          <p14:tracePt t="183855" x="3705225" y="6405563"/>
          <p14:tracePt t="183887" x="3732213" y="6199188"/>
          <p14:tracePt t="183893" x="3732213" y="6154738"/>
          <p14:tracePt t="183922" x="3771900" y="5842000"/>
          <p14:tracePt t="183927" x="3794125" y="5691188"/>
          <p14:tracePt t="183954" x="3838575" y="5318125"/>
          <p14:tracePt t="183960" x="3838575" y="5229225"/>
          <p14:tracePt t="183965" x="3838575" y="5200650"/>
          <p14:tracePt t="183988" x="3827463" y="5033963"/>
          <p14:tracePt t="184022" x="3827463" y="4938713"/>
          <p14:tracePt t="184028" x="3827463" y="4921250"/>
          <p14:tracePt t="184054" x="3816350" y="4910138"/>
          <p14:tracePt t="184117" x="3816350" y="4883150"/>
          <p14:tracePt t="184126" x="3816350" y="4872038"/>
          <p14:tracePt t="184154" x="3816350" y="4821238"/>
          <p14:tracePt t="184160" x="3816350" y="4803775"/>
          <p14:tracePt t="184188" x="3816350" y="4792663"/>
          <p14:tracePt t="184223" x="3771900" y="4765675"/>
          <p14:tracePt t="184254" x="3771900" y="4743450"/>
          <p14:tracePt t="184357" x="3760788" y="4748213"/>
          <p14:tracePt t="184365" x="3760788" y="4810125"/>
          <p14:tracePt t="184386" x="3760788" y="4965700"/>
          <p14:tracePt t="184388" x="3760788" y="5011738"/>
          <p14:tracePt t="184420" x="3760788" y="5322888"/>
          <p14:tracePt t="184452" x="3760788" y="5719763"/>
          <p14:tracePt t="184485" x="3760788" y="6015038"/>
          <p14:tracePt t="184519" x="3760788" y="6149975"/>
          <p14:tracePt t="184522" x="3760788" y="6161088"/>
          <p14:tracePt t="184552" x="3760788" y="6261100"/>
          <p14:tracePt t="184555" x="3760788" y="6272213"/>
          <p14:tracePt t="184585" x="3760788" y="6299200"/>
          <p14:tracePt t="184693" x="3760788" y="6227763"/>
          <p14:tracePt t="184699" x="3760788" y="6199188"/>
          <p14:tracePt t="184719" x="3760788" y="6081713"/>
          <p14:tracePt t="184723" x="3760788" y="5992813"/>
          <p14:tracePt t="184752" x="3760788" y="5691188"/>
          <p14:tracePt t="184756" x="3760788" y="5597525"/>
          <p14:tracePt t="184785" x="3760788" y="5207000"/>
          <p14:tracePt t="184790" x="3760788" y="5083175"/>
          <p14:tracePt t="184819" x="3721100" y="4787900"/>
          <p14:tracePt t="184852" x="3659188" y="4699000"/>
          <p14:tracePt t="184885" x="3659188" y="4659313"/>
          <p14:tracePt t="184919" x="3659188" y="4619625"/>
          <p14:tracePt t="184922" x="3659188" y="4608513"/>
          <p14:tracePt t="185061" x="3659188" y="4581525"/>
          <p14:tracePt t="185070" x="3659188" y="4570413"/>
          <p14:tracePt t="185093" x="3659188" y="4559300"/>
          <p14:tracePt t="185253" x="3648075" y="4559300"/>
          <p14:tracePt t="185269" x="3648075" y="4592638"/>
          <p14:tracePt t="185287" x="3632200" y="4754563"/>
          <p14:tracePt t="185292" x="3632200" y="4803775"/>
          <p14:tracePt t="185320" x="3632200" y="5078413"/>
          <p14:tracePt t="185326" x="3632200" y="5145088"/>
          <p14:tracePt t="185352" x="3632200" y="5362575"/>
          <p14:tracePt t="185356" x="3632200" y="5395913"/>
          <p14:tracePt t="185385" x="3632200" y="5495925"/>
          <p14:tracePt t="185388" x="3632200" y="5529263"/>
          <p14:tracePt t="185419" x="3632200" y="5641975"/>
          <p14:tracePt t="185452" x="3632200" y="5775325"/>
          <p14:tracePt t="185486" x="3632200" y="5948363"/>
          <p14:tracePt t="185519" x="3632200" y="6081713"/>
          <p14:tracePt t="185523" x="3632200" y="6110288"/>
          <p14:tracePt t="185552" x="3632200" y="6161088"/>
          <p14:tracePt t="185556" x="3636963" y="6176963"/>
          <p14:tracePt t="185585" x="3636963" y="6188075"/>
          <p14:tracePt t="185588" x="3636963" y="6199188"/>
          <p14:tracePt t="185619" x="3636963" y="6210300"/>
          <p14:tracePt t="185684" x="3654425" y="6188075"/>
          <p14:tracePt t="185692" x="3654425" y="6176963"/>
          <p14:tracePt t="185719" x="3670300" y="5992813"/>
          <p14:tracePt t="185723" x="3670300" y="5903913"/>
          <p14:tracePt t="185752" x="3670300" y="5697538"/>
          <p14:tracePt t="185756" x="3670300" y="5653088"/>
          <p14:tracePt t="185785" x="3670300" y="5429250"/>
          <p14:tracePt t="185788" x="3670300" y="5340350"/>
          <p14:tracePt t="185819" x="3670300" y="4938713"/>
          <p14:tracePt t="185852" x="3670300" y="4732338"/>
          <p14:tracePt t="185885" x="3670300" y="4619625"/>
          <p14:tracePt t="185919" x="3659188" y="4481513"/>
          <p14:tracePt t="185922" x="3659188" y="4452938"/>
          <p14:tracePt t="185952" x="3659188" y="4430713"/>
          <p14:tracePt t="185956" x="3659188" y="4413250"/>
          <p14:tracePt t="185985" x="3659188" y="4402138"/>
          <p14:tracePt t="185988" x="3659188" y="4391025"/>
          <p14:tracePt t="186019" x="3659188" y="4379913"/>
          <p14:tracePt t="186083" x="3659188" y="4352925"/>
          <p14:tracePt t="186092" x="3659188" y="4341813"/>
          <p14:tracePt t="186119" x="3659188" y="4324350"/>
          <p14:tracePt t="186154" x="3659188" y="4286250"/>
          <p14:tracePt t="186156" x="3659188" y="4275138"/>
          <p14:tracePt t="186260" x="3659188" y="4279900"/>
          <p14:tracePt t="186268" x="3659188" y="4324350"/>
          <p14:tracePt t="186285" x="3643313" y="4441825"/>
          <p14:tracePt t="186319" x="3643313" y="4832350"/>
          <p14:tracePt t="186323" x="3643313" y="4899025"/>
          <p14:tracePt t="186352" x="3643313" y="5172075"/>
          <p14:tracePt t="186355" x="3643313" y="5240338"/>
          <p14:tracePt t="186385" x="3581400" y="5529263"/>
          <p14:tracePt t="186419" x="3548063" y="5759450"/>
          <p14:tracePt t="186423" x="3548063" y="5808663"/>
          <p14:tracePt t="186452" x="3548063" y="5970588"/>
          <p14:tracePt t="186455" x="3548063" y="6003925"/>
          <p14:tracePt t="186485" x="3548063" y="6092825"/>
          <p14:tracePt t="186489" x="3548063" y="6103938"/>
          <p14:tracePt t="186519" x="3548063" y="6165850"/>
          <p14:tracePt t="186552" x="3548063" y="6232525"/>
          <p14:tracePt t="186585" x="3548063" y="6283325"/>
          <p14:tracePt t="186619" x="3548063" y="6299200"/>
          <p14:tracePt t="186712" x="3536950" y="6299200"/>
          <p14:tracePt t="186727" x="3536950" y="6288088"/>
          <p14:tracePt t="186735" x="3536950" y="6261100"/>
          <p14:tracePt t="186752" x="3521075" y="6165850"/>
          <p14:tracePt t="186785" x="3521075" y="5870575"/>
          <p14:tracePt t="186819" x="3521075" y="5529263"/>
          <p14:tracePt t="186823" x="3521075" y="5440363"/>
          <p14:tracePt t="186852" x="3521075" y="5256213"/>
          <p14:tracePt t="186856" x="3521075" y="5160963"/>
          <p14:tracePt t="186885" x="3521075" y="4983163"/>
          <p14:tracePt t="186889" x="3521075" y="4954588"/>
          <p14:tracePt t="186921" x="3521075" y="4759325"/>
          <p14:tracePt t="186952" x="3521075" y="4665663"/>
          <p14:tracePt t="186985" x="3503613" y="4597400"/>
          <p14:tracePt t="187019" x="3503613" y="4586288"/>
          <p14:tracePt t="187052" x="3503613" y="4575175"/>
          <p14:tracePt t="187241" x="3503613" y="4597400"/>
          <p14:tracePt t="187250" x="3503613" y="4608513"/>
          <p14:tracePt t="187259" x="3503613" y="4665663"/>
          <p14:tracePt t="187288" x="3503613" y="4960938"/>
          <p14:tracePt t="187321" x="3503613" y="5278438"/>
          <p14:tracePt t="187354" x="3503613" y="5624513"/>
          <p14:tracePt t="187360" x="3503613" y="5713413"/>
          <p14:tracePt t="187388" x="3503613" y="5919788"/>
          <p14:tracePt t="187395" x="3503613" y="5988050"/>
          <p14:tracePt t="187421" x="3503613" y="6103938"/>
          <p14:tracePt t="187425" x="3503613" y="6115050"/>
          <p14:tracePt t="187454" x="3503613" y="6199188"/>
          <p14:tracePt t="187459" x="3503613" y="6227763"/>
          <p14:tracePt t="187488" x="3503613" y="6327775"/>
          <p14:tracePt t="187521" x="3503613" y="6411913"/>
          <p14:tracePt t="187527" x="3503613" y="6423025"/>
          <p14:tracePt t="187555" x="3503613" y="6434138"/>
          <p14:tracePt t="187642" x="3492500" y="6450013"/>
          <p14:tracePt t="187657" x="3492500" y="6438900"/>
          <p14:tracePt t="187666" x="3492500" y="6416675"/>
          <p14:tracePt t="187689" x="3492500" y="6249988"/>
          <p14:tracePt t="187719" x="3492500" y="5881688"/>
          <p14:tracePt t="187752" x="3492500" y="5513388"/>
          <p14:tracePt t="187785" x="3475038" y="5172075"/>
          <p14:tracePt t="187819" x="3459163" y="4938713"/>
          <p14:tracePt t="187823" x="3459163" y="4910138"/>
          <p14:tracePt t="187852" x="3441700" y="4860925"/>
          <p14:tracePt t="187856" x="3441700" y="4832350"/>
          <p14:tracePt t="187887" x="3430588" y="4765675"/>
          <p14:tracePt t="187919" x="3430588" y="4699000"/>
          <p14:tracePt t="187952" x="3430588" y="4614863"/>
          <p14:tracePt t="187986" x="3430588" y="4575175"/>
          <p14:tracePt t="188019" x="3430588" y="4564063"/>
          <p14:tracePt t="188053" x="3430588" y="4552950"/>
          <p14:tracePt t="188055" x="3430588" y="4537075"/>
          <p14:tracePt t="188086" x="3430588" y="4514850"/>
          <p14:tracePt t="188169" x="3430588" y="4470400"/>
          <p14:tracePt t="188179" x="3430588" y="4459288"/>
          <p14:tracePt t="188190" x="3430588" y="4446588"/>
          <p14:tracePt t="188194" x="3430588" y="4430713"/>
          <p14:tracePt t="188199" x="3430588" y="4419600"/>
          <p14:tracePt t="188374" x="3430588" y="4408488"/>
          <p14:tracePt t="188438" x="3430588" y="4459288"/>
          <p14:tracePt t="188446" x="3430588" y="4475163"/>
          <p14:tracePt t="188454" x="3430588" y="4530725"/>
          <p14:tracePt t="188483" x="3430588" y="4714875"/>
          <p14:tracePt t="188518" x="3430588" y="5011738"/>
          <p14:tracePt t="188520" x="3430588" y="5094288"/>
          <p14:tracePt t="188551" x="3430588" y="5495925"/>
          <p14:tracePt t="188584" x="3430588" y="5764213"/>
          <p14:tracePt t="188617" x="3441700" y="5970588"/>
          <p14:tracePt t="188651" x="3441700" y="6143625"/>
          <p14:tracePt t="188655" x="3441700" y="6154738"/>
          <p14:tracePt t="188684" x="3441700" y="6227763"/>
          <p14:tracePt t="188687" x="3441700" y="6238875"/>
          <p14:tracePt t="188718" x="3441700" y="6276975"/>
          <p14:tracePt t="188720" x="3441700" y="6305550"/>
          <p14:tracePt t="188870" x="3441700" y="6294438"/>
          <p14:tracePt t="188886" x="3441700" y="6265863"/>
          <p14:tracePt t="188894" x="3441700" y="6254750"/>
          <p14:tracePt t="188917" x="3441700" y="6161088"/>
          <p14:tracePt t="188918" x="3441700" y="6132513"/>
          <p14:tracePt t="188951" x="3441700" y="5926138"/>
          <p14:tracePt t="188983" x="3441700" y="5580063"/>
          <p14:tracePt t="189016" x="3441700" y="5094288"/>
          <p14:tracePt t="189050" x="3430588" y="4838700"/>
          <p14:tracePt t="189083" x="3414713" y="4687888"/>
          <p14:tracePt t="189085" x="3414713" y="4676775"/>
          <p14:tracePt t="189116" x="3403600" y="4619625"/>
          <p14:tracePt t="189150" x="3403600" y="4608513"/>
          <p14:tracePt t="189239" x="3392488" y="4597400"/>
          <p14:tracePt t="189255" x="3381375" y="4597400"/>
          <p14:tracePt t="189271" x="3352800" y="4619625"/>
          <p14:tracePt t="189284" x="3336925" y="4630738"/>
          <p14:tracePt t="189286" x="3336925" y="4643438"/>
          <p14:tracePt t="189317" x="3302000" y="4799013"/>
          <p14:tracePt t="189320" x="3302000" y="4887913"/>
          <p14:tracePt t="189351" x="3302000" y="5207000"/>
          <p14:tracePt t="189384" x="3302000" y="5380038"/>
          <p14:tracePt t="189417" x="3290888" y="5462588"/>
          <p14:tracePt t="189451" x="3290888" y="5473700"/>
          <p14:tracePt t="189579" x="0" y="0"/>
        </p14:tracePtLst>
        <p14:tracePtLst>
          <p14:tracePt t="192738" x="5846763" y="5178425"/>
          <p14:tracePt t="192809" x="5846763" y="5200650"/>
          <p14:tracePt t="192817" x="5875338" y="5233988"/>
          <p14:tracePt t="192824" x="5953125" y="5307013"/>
          <p14:tracePt t="192852" x="6119813" y="5373688"/>
          <p14:tracePt t="192855" x="6192838" y="5413375"/>
          <p14:tracePt t="192885" x="6410325" y="5468938"/>
          <p14:tracePt t="192888" x="6499225" y="5484813"/>
          <p14:tracePt t="192919" x="6907213" y="5502275"/>
          <p14:tracePt t="192952" x="7275513" y="5502275"/>
          <p14:tracePt t="192985" x="7415213" y="5446713"/>
          <p14:tracePt t="193018" x="7486650" y="5329238"/>
          <p14:tracePt t="193023" x="7486650" y="5318125"/>
          <p14:tracePt t="193052" x="7504113" y="5138738"/>
          <p14:tracePt t="193056" x="7504113" y="5094288"/>
          <p14:tracePt t="193085" x="7493000" y="4910138"/>
          <p14:tracePt t="193089" x="7453313" y="4838700"/>
          <p14:tracePt t="193119" x="7185025" y="4564063"/>
          <p14:tracePt t="193152" x="6862763" y="4413250"/>
          <p14:tracePt t="193185" x="6627813" y="4379913"/>
          <p14:tracePt t="193219" x="6483350" y="4486275"/>
          <p14:tracePt t="193223" x="6432550" y="4537075"/>
          <p14:tracePt t="193252" x="6270625" y="4792663"/>
          <p14:tracePt t="193255" x="6215063" y="4872038"/>
          <p14:tracePt t="193286" x="6159500" y="5160963"/>
          <p14:tracePt t="193319" x="6243638" y="5451475"/>
          <p14:tracePt t="193351" x="6321425" y="5557838"/>
          <p14:tracePt t="193386" x="6432550" y="5613400"/>
          <p14:tracePt t="193418" x="6683375" y="5613400"/>
          <p14:tracePt t="193422" x="6734175" y="5613400"/>
          <p14:tracePt t="193452" x="6884988" y="5529263"/>
          <p14:tracePt t="193455" x="6985000" y="5473700"/>
          <p14:tracePt t="193485" x="7107238" y="5278438"/>
          <p14:tracePt t="193488" x="7124700" y="5229225"/>
          <p14:tracePt t="193519" x="7140575" y="4976813"/>
          <p14:tracePt t="193552" x="6996113" y="4665663"/>
          <p14:tracePt t="193585" x="6800850" y="4492625"/>
          <p14:tracePt t="193618" x="6610350" y="4459288"/>
          <p14:tracePt t="193623" x="6532563" y="4459288"/>
          <p14:tracePt t="193652" x="6365875" y="4459288"/>
          <p14:tracePt t="193655" x="6337300" y="4459288"/>
          <p14:tracePt t="193685" x="6197600" y="4552950"/>
          <p14:tracePt t="193688" x="6153150" y="4581525"/>
          <p14:tracePt t="193720" x="6075363" y="4637088"/>
          <p14:tracePt t="193728" x="6059488" y="4665663"/>
          <p14:tracePt t="193754" x="6030913" y="4748213"/>
          <p14:tracePt t="193788" x="6013450" y="4943475"/>
          <p14:tracePt t="193821" x="6024563" y="5240338"/>
          <p14:tracePt t="193827" x="6059488" y="5307013"/>
          <p14:tracePt t="193854" x="6197600" y="5468938"/>
          <p14:tracePt t="193860" x="6208713" y="5480050"/>
          <p14:tracePt t="193866" x="6237288" y="5495925"/>
          <p14:tracePt t="193888" x="6465888" y="5513388"/>
          <p14:tracePt t="193921" x="6738938" y="5513388"/>
          <p14:tracePt t="193927" x="6829425" y="5513388"/>
          <p14:tracePt t="193954" x="7069138" y="5424488"/>
          <p14:tracePt t="193987" x="7369175" y="5233988"/>
          <p14:tracePt t="193993" x="7404100" y="5183188"/>
          <p14:tracePt t="194021" x="7470775" y="5022850"/>
          <p14:tracePt t="194026" x="7486650" y="4949825"/>
          <p14:tracePt t="194034" x="7486650" y="4883150"/>
          <p14:tracePt t="194056" x="7486650" y="4699000"/>
          <p14:tracePt t="194088" x="7297738" y="4368800"/>
          <p14:tracePt t="194121" x="6945313" y="4213225"/>
          <p14:tracePt t="194155" x="6650038" y="4179888"/>
          <p14:tracePt t="194161" x="6605588" y="4179888"/>
          <p14:tracePt t="194187" x="6450013" y="4257675"/>
          <p14:tracePt t="194192" x="6421438" y="4291013"/>
          <p14:tracePt t="194221" x="6248400" y="4391025"/>
          <p14:tracePt t="194226" x="6237288" y="4408488"/>
          <p14:tracePt t="194255" x="6148388" y="4530725"/>
          <p14:tracePt t="194288" x="6119813" y="4608513"/>
          <p14:tracePt t="194321" x="6119813" y="4814888"/>
          <p14:tracePt t="194328" x="6119813" y="4883150"/>
          <p14:tracePt t="194354" x="6299200" y="5094288"/>
          <p14:tracePt t="194359" x="6376988" y="5149850"/>
          <p14:tracePt t="194387" x="6565900" y="5240338"/>
          <p14:tracePt t="194392" x="6661150" y="5256213"/>
          <p14:tracePt t="194421" x="6945313" y="5278438"/>
          <p14:tracePt t="194427" x="7035800" y="5278438"/>
          <p14:tracePt t="194434" x="7102475" y="5278438"/>
          <p14:tracePt t="194454" x="7202488" y="5267325"/>
          <p14:tracePt t="194458" x="7231063" y="5251450"/>
          <p14:tracePt t="194488" x="7353300" y="5160963"/>
          <p14:tracePt t="194521" x="7380288" y="5027613"/>
          <p14:tracePt t="194528" x="7380288" y="4976813"/>
          <p14:tracePt t="194554" x="7380288" y="4854575"/>
          <p14:tracePt t="194560" x="7380288" y="4810125"/>
          <p14:tracePt t="194587" x="7319963" y="4659313"/>
          <p14:tracePt t="194593" x="7246938" y="4619625"/>
          <p14:tracePt t="194621" x="7024688" y="4492625"/>
          <p14:tracePt t="194627" x="6929438" y="4475163"/>
          <p14:tracePt t="194633" x="6884988" y="4475163"/>
          <p14:tracePt t="194654" x="6667500" y="4435475"/>
          <p14:tracePt t="194659" x="6516688" y="4435475"/>
          <p14:tracePt t="194664" x="6392863" y="4435475"/>
          <p14:tracePt t="194685" x="6153150" y="4435475"/>
          <p14:tracePt t="194689" x="6024563" y="4452938"/>
          <p14:tracePt t="194719" x="5829300" y="4570413"/>
          <p14:tracePt t="194752" x="5740400" y="4748213"/>
          <p14:tracePt t="194785" x="5724525" y="4999038"/>
          <p14:tracePt t="194818" x="5724525" y="5211763"/>
          <p14:tracePt t="194823" x="5735638" y="5278438"/>
          <p14:tracePt t="194852" x="5846763" y="5495925"/>
          <p14:tracePt t="194856" x="5897563" y="5551488"/>
          <p14:tracePt t="194885" x="6075363" y="5675313"/>
          <p14:tracePt t="194888" x="6142038" y="5708650"/>
          <p14:tracePt t="194919" x="6583363" y="5748338"/>
          <p14:tracePt t="194952" x="7124700" y="5748338"/>
          <p14:tracePt t="194985" x="7699375" y="5551488"/>
          <p14:tracePt t="195019" x="8083550" y="5329238"/>
          <p14:tracePt t="195023" x="8134350" y="5278438"/>
          <p14:tracePt t="195052" x="8229600" y="5033963"/>
          <p14:tracePt t="195056" x="8245475" y="4938713"/>
          <p14:tracePt t="195085" x="8234363" y="4630738"/>
          <p14:tracePt t="195089" x="8196263" y="4530725"/>
          <p14:tracePt t="195120" x="7805738" y="4162425"/>
          <p14:tracePt t="195152" x="7297738" y="4040188"/>
          <p14:tracePt t="195185" x="6967538" y="4000500"/>
          <p14:tracePt t="195219" x="6661150" y="4000500"/>
          <p14:tracePt t="195224" x="6594475" y="4000500"/>
          <p14:tracePt t="195252" x="6381750" y="4062413"/>
          <p14:tracePt t="195256" x="6310313" y="4102100"/>
          <p14:tracePt t="195285" x="6215063" y="4179888"/>
          <p14:tracePt t="195289" x="6181725" y="4195763"/>
          <p14:tracePt t="195320" x="6153150" y="4302125"/>
          <p14:tracePt t="195352" x="6153150" y="4541838"/>
          <p14:tracePt t="195385" x="6259513" y="4843463"/>
          <p14:tracePt t="195419" x="6494463" y="5033963"/>
          <p14:tracePt t="195423" x="6543675" y="5049838"/>
          <p14:tracePt t="195452" x="6594475" y="5049838"/>
          <p14:tracePt t="195456" x="6605588" y="5049838"/>
          <p14:tracePt t="195485" x="6656388" y="5049838"/>
          <p14:tracePt t="195488" x="6672263" y="5049838"/>
          <p14:tracePt t="195519" x="6723063" y="5049838"/>
          <p14:tracePt t="195629" x="6734175" y="5049838"/>
          <p14:tracePt t="195885" x="6734175" y="5045075"/>
          <p14:tracePt t="195895" x="6734175" y="5033963"/>
          <p14:tracePt t="195921" x="6700838" y="4960938"/>
          <p14:tracePt t="195950" x="6678613" y="4938713"/>
          <p14:tracePt t="195952" x="0" y="0"/>
        </p14:tracePtLst>
        <p14:tracePtLst>
          <p14:tracePt t="199884" x="5802313" y="4827588"/>
          <p14:tracePt t="200002" x="5824538" y="4799013"/>
          <p14:tracePt t="200012" x="5835650" y="4787900"/>
          <p14:tracePt t="200033" x="5864225" y="4792663"/>
          <p14:tracePt t="200054" x="5902325" y="4810125"/>
          <p14:tracePt t="200058" x="5919788" y="4810125"/>
          <p14:tracePt t="200088" x="6013450" y="4838700"/>
          <p14:tracePt t="200121" x="6081713" y="4838700"/>
          <p14:tracePt t="200127" x="6092825" y="4838700"/>
          <p14:tracePt t="200154" x="6103938" y="4849813"/>
          <p14:tracePt t="200274" x="6081713" y="4843463"/>
          <p14:tracePt t="200285" x="6070600" y="4843463"/>
          <p14:tracePt t="200289" x="6042025" y="4814888"/>
          <p14:tracePt t="200296" x="6024563" y="4799013"/>
          <p14:tracePt t="200318" x="5942013" y="4732338"/>
          <p14:tracePt t="200351" x="5919788" y="4732338"/>
          <p14:tracePt t="200415" x="5902325" y="4732338"/>
          <p14:tracePt t="200431" x="5902325" y="4748213"/>
          <p14:tracePt t="200451" x="5902325" y="4776788"/>
          <p14:tracePt t="200455" x="5902325" y="4787900"/>
          <p14:tracePt t="200485" x="5902325" y="4803775"/>
          <p14:tracePt t="200519" x="5902325" y="4843463"/>
          <p14:tracePt t="200551" x="5913438" y="4843463"/>
          <p14:tracePt t="200584" x="5964238" y="4843463"/>
          <p14:tracePt t="200619" x="5975350" y="4832350"/>
          <p14:tracePt t="200651" x="5975350" y="4737100"/>
          <p14:tracePt t="200655" x="5969000" y="4710113"/>
          <p14:tracePt t="200685" x="5969000" y="4699000"/>
          <p14:tracePt t="200687" x="5953125" y="4681538"/>
          <p14:tracePt t="200718" x="5930900" y="4681538"/>
          <p14:tracePt t="200751" x="5902325" y="4681538"/>
          <p14:tracePt t="200785" x="5891213" y="4748213"/>
          <p14:tracePt t="200818" x="5891213" y="4810125"/>
          <p14:tracePt t="200851" x="5891213" y="4865688"/>
          <p14:tracePt t="200895" x="5891213" y="4876800"/>
          <p14:tracePt t="200943" x="5897563" y="4876800"/>
          <p14:tracePt t="200975" x="5908675" y="4876800"/>
          <p14:tracePt t="200984" x="5908675" y="4872038"/>
          <p14:tracePt t="201018" x="5908675" y="4814888"/>
          <p14:tracePt t="201051" x="5902325" y="4765675"/>
          <p14:tracePt t="201087" x="5891213" y="4765675"/>
          <p14:tracePt t="201118" x="5864225" y="4765675"/>
          <p14:tracePt t="201151" x="5824538" y="4787900"/>
          <p14:tracePt t="201184" x="5824538" y="4827588"/>
          <p14:tracePt t="201265" x="5829300" y="4838700"/>
          <p14:tracePt t="201361" x="5829300" y="4832350"/>
          <p14:tracePt t="201377" x="5829300" y="4814888"/>
          <p14:tracePt t="201393" x="5829300" y="4803775"/>
          <p14:tracePt t="201553" x="5829300" y="4810125"/>
          <p14:tracePt t="201562" x="5829300" y="4827588"/>
          <p14:tracePt t="201587" x="5842000" y="4838700"/>
          <p14:tracePt t="201638" x="5857875" y="4838700"/>
          <p14:tracePt t="201733" x="5868988" y="4838700"/>
          <p14:tracePt t="201749" x="5868988" y="4832350"/>
          <p14:tracePt t="201764" x="5868988" y="4803775"/>
          <p14:tracePt t="201785" x="5868988" y="4765675"/>
          <p14:tracePt t="201788" x="5868988" y="4748213"/>
          <p14:tracePt t="201819" x="5868988" y="4699000"/>
          <p14:tracePt t="201852" x="5864225" y="4687888"/>
          <p14:tracePt t="201911" x="5846763" y="4692650"/>
          <p14:tracePt t="201921" x="5818188" y="4710113"/>
          <p14:tracePt t="201925" x="5818188" y="4737100"/>
          <p14:tracePt t="201954" x="5818188" y="4787900"/>
          <p14:tracePt t="201960" x="5818188" y="4814888"/>
          <p14:tracePt t="201966" x="5818188" y="4827588"/>
          <p14:tracePt t="201985" x="5818188" y="4854575"/>
          <p14:tracePt t="201988" x="5818188" y="4883150"/>
          <p14:tracePt t="202019" x="5864225" y="4972050"/>
          <p14:tracePt t="202100" x="5875338" y="4972050"/>
          <p14:tracePt t="202108" x="5886450" y="4960938"/>
          <p14:tracePt t="202119" x="5897563" y="4949825"/>
          <p14:tracePt t="202152" x="5913438" y="4854575"/>
          <p14:tracePt t="202157" x="5913438" y="4843463"/>
          <p14:tracePt t="202162" x="5913438" y="4799013"/>
          <p14:tracePt t="202186" x="5913438" y="4759325"/>
          <p14:tracePt t="202189" x="5913438" y="4748213"/>
          <p14:tracePt t="202219" x="5913438" y="4692650"/>
          <p14:tracePt t="202252" x="5908675" y="4681538"/>
          <p14:tracePt t="202285" x="5891213" y="4681538"/>
          <p14:tracePt t="202319" x="5857875" y="4681538"/>
          <p14:tracePt t="202323" x="5824538" y="4703763"/>
          <p14:tracePt t="202353" x="5813425" y="4792663"/>
          <p14:tracePt t="202357" x="5813425" y="4803775"/>
          <p14:tracePt t="202385" x="5813425" y="4894263"/>
          <p14:tracePt t="202390" x="5813425" y="4905375"/>
          <p14:tracePt t="202419" x="5813425" y="4972050"/>
          <p14:tracePt t="202468" x="5818188" y="4983163"/>
          <p14:tracePt t="202516" x="5829300" y="4983163"/>
          <p14:tracePt t="202547" x="5846763" y="4983163"/>
          <p14:tracePt t="202564" x="5857875" y="4960938"/>
          <p14:tracePt t="202586" x="5857875" y="4921250"/>
          <p14:tracePt t="202589" x="5857875" y="4910138"/>
          <p14:tracePt t="202619" x="5857875" y="4854575"/>
          <p14:tracePt t="202652" x="5857875" y="4843463"/>
          <p14:tracePt t="202685" x="5853113" y="4821238"/>
          <p14:tracePt t="202725" x="5824538" y="4821238"/>
          <p14:tracePt t="202752" x="5773738" y="4821238"/>
          <p14:tracePt t="202756" x="5757863" y="4827588"/>
          <p14:tracePt t="202788" x="5757863" y="4905375"/>
          <p14:tracePt t="202821" x="5757863" y="4972050"/>
          <p14:tracePt t="202828" x="5757863" y="4987925"/>
          <p14:tracePt t="202885" x="5757863" y="4999038"/>
          <p14:tracePt t="202902" x="5768975" y="4999038"/>
          <p14:tracePt t="202921" x="5807075" y="4999038"/>
          <p14:tracePt t="202927" x="5824538" y="4999038"/>
          <p14:tracePt t="202954" x="5835650" y="4916488"/>
          <p14:tracePt t="202960" x="5835650" y="4905375"/>
          <p14:tracePt t="202988" x="5835650" y="4810125"/>
          <p14:tracePt t="203021" x="5768975" y="4721225"/>
          <p14:tracePt t="203027" x="5740400" y="4692650"/>
          <p14:tracePt t="203054" x="5713413" y="4681538"/>
          <p14:tracePt t="203089" x="5702300" y="4681538"/>
          <p14:tracePt t="203094" x="5673725" y="4681538"/>
          <p14:tracePt t="203121" x="5651500" y="4681538"/>
          <p14:tracePt t="203126" x="5634038" y="4687888"/>
          <p14:tracePt t="203154" x="5622925" y="4787900"/>
          <p14:tracePt t="203159" x="5622925" y="4814888"/>
          <p14:tracePt t="203187" x="5622925" y="4854575"/>
          <p14:tracePt t="203224" x="5622925" y="4865688"/>
          <p14:tracePt t="203254" x="5622925" y="4876800"/>
          <p14:tracePt t="203287" x="5629275" y="4876800"/>
          <p14:tracePt t="203323" x="5695950" y="4843463"/>
          <p14:tracePt t="203354" x="5695950" y="4776788"/>
          <p14:tracePt t="203359" x="5695950" y="4765675"/>
          <p14:tracePt t="203388" x="5695950" y="4710113"/>
          <p14:tracePt t="203421" x="5695950" y="4699000"/>
          <p14:tracePt t="203455" x="5662613" y="4659313"/>
          <p14:tracePt t="203525" x="5662613" y="4665663"/>
          <p14:tracePt t="203541" x="5662613" y="4692650"/>
          <p14:tracePt t="203554" x="5662613" y="4703763"/>
          <p14:tracePt t="203559" x="5662613" y="4732338"/>
          <p14:tracePt t="203588" x="5662613" y="4781550"/>
          <p14:tracePt t="203621" x="5668963" y="4803775"/>
          <p14:tracePt t="204726" x="5680075" y="4803775"/>
          <p14:tracePt t="204838" x="5695950" y="4803775"/>
          <p14:tracePt t="204886" x="5707063" y="4803775"/>
          <p14:tracePt t="204902" x="5718175" y="4799013"/>
          <p14:tracePt t="204918" x="5735638" y="4787900"/>
          <p14:tracePt t="204950" x="5735638" y="4759325"/>
          <p14:tracePt t="204983" x="5746750" y="4721225"/>
          <p14:tracePt t="205018" x="5773738" y="4710113"/>
          <p14:tracePt t="205054" x="5795963" y="4681538"/>
          <p14:tracePt t="205089" x="5813425" y="4643438"/>
          <p14:tracePt t="205161" x="5824538" y="4648200"/>
          <p14:tracePt t="205169" x="5835650" y="4665663"/>
          <p14:tracePt t="205187" x="5853113" y="4703763"/>
          <p14:tracePt t="205192" x="5868988" y="4732338"/>
          <p14:tracePt t="205219" x="5924550" y="4781550"/>
          <p14:tracePt t="205223" x="5924550" y="4792663"/>
          <p14:tracePt t="205252" x="5935663" y="4803775"/>
          <p14:tracePt t="205256" x="5953125" y="4814888"/>
          <p14:tracePt t="205593" x="5953125" y="4832350"/>
          <p14:tracePt t="205674" x="5930900" y="4832350"/>
          <p14:tracePt t="205684" x="5919788" y="4832350"/>
          <p14:tracePt t="205705" x="5902325" y="4821238"/>
          <p14:tracePt t="205721" x="5891213" y="4810125"/>
          <p14:tracePt t="206313" x="5880100" y="4810125"/>
          <p14:tracePt t="206890" x="5864225" y="4799013"/>
          <p14:tracePt t="206905" x="5864225" y="4787900"/>
          <p14:tracePt t="206920" x="5864225" y="4770438"/>
          <p14:tracePt t="206952" x="5853113" y="4721225"/>
          <p14:tracePt t="206986" x="5842000" y="4681538"/>
          <p14:tracePt t="206992" x="5842000" y="4670425"/>
          <p14:tracePt t="207019" x="5824538" y="4614863"/>
          <p14:tracePt t="207129" x="5795963" y="4603750"/>
          <p14:tracePt t="207138" x="5784850" y="4603750"/>
          <p14:tracePt t="207162" x="5773738" y="4603750"/>
          <p14:tracePt t="207191" x="5773738" y="4637088"/>
          <p14:tracePt t="207219" x="5773738" y="4665663"/>
          <p14:tracePt t="207253" x="5773738" y="4676775"/>
          <p14:tracePt t="207285" x="5773738" y="4703763"/>
          <p14:tracePt t="207288" x="5773738" y="4714875"/>
          <p14:tracePt t="207496" x="5780088" y="4725988"/>
          <p14:tracePt t="207741" x="5780088" y="4743450"/>
          <p14:tracePt t="207773" x="5791200" y="4754563"/>
          <p14:tracePt t="207781" x="5807075" y="4765675"/>
          <p14:tracePt t="207791" x="5818188" y="4765675"/>
          <p14:tracePt t="207821" x="5829300" y="4765675"/>
          <p14:tracePt t="207856" x="5857875" y="4765675"/>
          <p14:tracePt t="207861" x="5897563" y="4765675"/>
          <p14:tracePt t="207887" x="5986463" y="4765675"/>
          <p14:tracePt t="207892" x="5997575" y="4765675"/>
          <p14:tracePt t="207921" x="6053138" y="4765675"/>
          <p14:tracePt t="208013" x="6053138" y="4759325"/>
          <p14:tracePt t="208045" x="6030913" y="4743450"/>
          <p14:tracePt t="208055" x="6019800" y="4743450"/>
          <p14:tracePt t="208087" x="5980113" y="4732338"/>
          <p14:tracePt t="208093" x="5969000" y="4732338"/>
          <p14:tracePt t="208121" x="5913438" y="4732338"/>
          <p14:tracePt t="208127" x="5897563" y="4732338"/>
          <p14:tracePt t="208133" x="5875338" y="4732338"/>
          <p14:tracePt t="208154" x="5846763" y="4754563"/>
          <p14:tracePt t="208156" x="5835650" y="4765675"/>
          <p14:tracePt t="208185" x="5791200" y="4838700"/>
          <p14:tracePt t="208189" x="5791200" y="4876800"/>
          <p14:tracePt t="208219" x="5791200" y="4927600"/>
          <p14:tracePt t="208252" x="5795963" y="4954588"/>
          <p14:tracePt t="208285" x="5853113" y="4954588"/>
          <p14:tracePt t="208319" x="5935663" y="4799013"/>
          <p14:tracePt t="208323" x="5935663" y="4770438"/>
          <p14:tracePt t="208352" x="5935663" y="4714875"/>
          <p14:tracePt t="208355" x="5935663" y="4703763"/>
          <p14:tracePt t="208386" x="5924550" y="4692650"/>
          <p14:tracePt t="208420" x="5913438" y="4681538"/>
          <p14:tracePt t="208452" x="5875338" y="4681538"/>
          <p14:tracePt t="208485" x="5864225" y="4699000"/>
          <p14:tracePt t="208518" x="5864225" y="4710113"/>
          <p14:tracePt t="208522" x="5864225" y="4725988"/>
          <p14:tracePt t="208939" x="0" y="0"/>
        </p14:tracePtLst>
        <p14:tracePtLst>
          <p14:tracePt t="210102" x="6521450" y="4570413"/>
          <p14:tracePt t="210237" x="6510338" y="4559300"/>
          <p14:tracePt t="210269" x="6499225" y="4548188"/>
          <p14:tracePt t="210334" x="6472238" y="4530725"/>
          <p14:tracePt t="210343" x="6461125" y="4530725"/>
          <p14:tracePt t="210669" x="6450013" y="4530725"/>
          <p14:tracePt t="210685" x="6421438" y="4530725"/>
          <p14:tracePt t="210694" x="6403975" y="4530725"/>
          <p14:tracePt t="210721" x="6354763" y="4492625"/>
          <p14:tracePt t="210727" x="6354763" y="4475163"/>
          <p14:tracePt t="210733" x="6310313" y="4475163"/>
          <p14:tracePt t="210755" x="6281738" y="4452938"/>
          <p14:tracePt t="210760" x="6270625" y="4452938"/>
          <p14:tracePt t="210785" x="6232525" y="4424363"/>
          <p14:tracePt t="210819" x="6192838" y="4424363"/>
          <p14:tracePt t="210864" x="6164263" y="4424363"/>
          <p14:tracePt t="210886" x="6142038" y="4430713"/>
          <p14:tracePt t="210889" x="6142038" y="4475163"/>
          <p14:tracePt t="210919" x="6142038" y="4630738"/>
          <p14:tracePt t="210952" x="6142038" y="4692650"/>
          <p14:tracePt t="210985" x="6142038" y="4721225"/>
          <p14:tracePt t="211040" x="6142038" y="4748213"/>
          <p14:tracePt t="211052" x="6142038" y="4759325"/>
          <p14:tracePt t="211055" x="6148388" y="4787900"/>
          <p14:tracePt t="211086" x="6186488" y="4814888"/>
          <p14:tracePt t="211089" x="6203950" y="4843463"/>
          <p14:tracePt t="211119" x="6292850" y="4932363"/>
          <p14:tracePt t="211152" x="6370638" y="5089525"/>
          <p14:tracePt t="211185" x="6410325" y="5145088"/>
          <p14:tracePt t="211219" x="6454775" y="5195888"/>
          <p14:tracePt t="211224" x="6465888" y="5211763"/>
          <p14:tracePt t="211252" x="6505575" y="5262563"/>
          <p14:tracePt t="211256" x="6505575" y="5273675"/>
          <p14:tracePt t="211285" x="6550025" y="5345113"/>
          <p14:tracePt t="211289" x="6550025" y="5373688"/>
          <p14:tracePt t="211320" x="6610350" y="5495925"/>
          <p14:tracePt t="211352" x="6623050" y="5551488"/>
          <p14:tracePt t="211385" x="6650038" y="5613400"/>
          <p14:tracePt t="211420" x="6678613" y="5641975"/>
          <p14:tracePt t="211424" x="6705600" y="5653088"/>
          <p14:tracePt t="211452" x="6745288" y="5697538"/>
          <p14:tracePt t="211487" x="6772275" y="5724525"/>
          <p14:tracePt t="211520" x="6800850" y="5753100"/>
          <p14:tracePt t="211552" x="6840538" y="5792788"/>
          <p14:tracePt t="211620" x="6867525" y="5792788"/>
          <p14:tracePt t="211624" x="6884988" y="5808663"/>
          <p14:tracePt t="211665" x="6896100" y="5808663"/>
          <p14:tracePt t="211761" x="6907213" y="5808663"/>
          <p14:tracePt t="211794" x="6918325" y="5808663"/>
          <p14:tracePt t="211842" x="6934200" y="5786438"/>
          <p14:tracePt t="211853" x="6934200" y="5735638"/>
          <p14:tracePt t="211857" x="6934200" y="5708650"/>
          <p14:tracePt t="211868" x="6934200" y="5657850"/>
          <p14:tracePt t="211873" x="6934200" y="5613400"/>
          <p14:tracePt t="211885" x="6934200" y="5586413"/>
          <p14:tracePt t="211887" x="6934200" y="5495925"/>
          <p14:tracePt t="211919" x="6934200" y="5413375"/>
          <p14:tracePt t="211952" x="6911975" y="5334000"/>
          <p14:tracePt t="211985" x="6845300" y="5233988"/>
          <p14:tracePt t="211992" x="6829425" y="5222875"/>
          <p14:tracePt t="212019" x="6778625" y="5172075"/>
          <p14:tracePt t="212023" x="6750050" y="5156200"/>
          <p14:tracePt t="212052" x="6723063" y="5127625"/>
          <p14:tracePt t="212085" x="6672263" y="5078413"/>
          <p14:tracePt t="212090" x="6605588" y="5045075"/>
          <p14:tracePt t="212119" x="6572250" y="5005388"/>
          <p14:tracePt t="212152" x="6543675" y="4983163"/>
          <p14:tracePt t="212185" x="6516688" y="4954588"/>
          <p14:tracePt t="212192" x="6488113" y="4943475"/>
          <p14:tracePt t="212219" x="6438900" y="4887913"/>
          <p14:tracePt t="212224" x="6438900" y="4876800"/>
          <p14:tracePt t="212252" x="6410325" y="4849813"/>
          <p14:tracePt t="212255" x="6410325" y="4838700"/>
          <p14:tracePt t="212287" x="6370638" y="4754563"/>
          <p14:tracePt t="212319" x="6310313" y="4654550"/>
          <p14:tracePt t="212352" x="6281738" y="4586288"/>
          <p14:tracePt t="212386" x="6270625" y="4537075"/>
          <p14:tracePt t="212419" x="6259513" y="4508500"/>
          <p14:tracePt t="212593" x="6248400" y="4508500"/>
          <p14:tracePt t="212601" x="6215063" y="4530725"/>
          <p14:tracePt t="212621" x="6181725" y="4637088"/>
          <p14:tracePt t="212626" x="6164263" y="4721225"/>
          <p14:tracePt t="212654" x="6130925" y="4883150"/>
          <p14:tracePt t="212661" x="6130925" y="4899025"/>
          <p14:tracePt t="212667" x="6130925" y="4938713"/>
          <p14:tracePt t="212688" x="6130925" y="5045075"/>
          <p14:tracePt t="212719" x="6130925" y="5160963"/>
          <p14:tracePt t="212752" x="6130925" y="5211763"/>
          <p14:tracePt t="212785" x="6130925" y="5222875"/>
          <p14:tracePt t="212819" x="6137275" y="5240338"/>
          <p14:tracePt t="213089" x="6148388" y="5251450"/>
          <p14:tracePt t="213106" x="6164263" y="5251450"/>
          <p14:tracePt t="213121" x="6186488" y="5251450"/>
          <p14:tracePt t="213155" x="6326188" y="5218113"/>
          <p14:tracePt t="213160" x="6359525" y="5207000"/>
          <p14:tracePt t="213167" x="6370638" y="5189538"/>
          <p14:tracePt t="213187" x="6415088" y="5149850"/>
          <p14:tracePt t="213193" x="6427788" y="5149850"/>
          <p14:tracePt t="213221" x="6465888" y="5111750"/>
          <p14:tracePt t="213265" x="6483350" y="5094288"/>
          <p14:tracePt t="213288" x="6494463" y="5083175"/>
          <p14:tracePt t="213321" x="6494463" y="5060950"/>
          <p14:tracePt t="213328" x="6494463" y="5045075"/>
          <p14:tracePt t="213378" x="6494463" y="5033963"/>
          <p14:tracePt t="213409" x="6472238" y="5033963"/>
          <p14:tracePt t="213421" x="6461125" y="5033963"/>
          <p14:tracePt t="213457" x="6443663" y="5033963"/>
          <p14:tracePt t="213488" x="6421438" y="5033963"/>
          <p14:tracePt t="213522" x="6381750" y="5067300"/>
          <p14:tracePt t="213530" x="6365875" y="5138738"/>
          <p14:tracePt t="213554" x="6332538" y="5222875"/>
          <p14:tracePt t="213560" x="6332538" y="5273675"/>
          <p14:tracePt t="213587" x="6332538" y="5340350"/>
          <p14:tracePt t="213593" x="6332538" y="5367338"/>
          <p14:tracePt t="213621" x="6337300" y="5424488"/>
          <p14:tracePt t="213665" x="6354763" y="5435600"/>
          <p14:tracePt t="213688" x="6365875" y="5451475"/>
          <p14:tracePt t="213722" x="6388100" y="5451475"/>
          <p14:tracePt t="213754" x="6505575" y="5384800"/>
          <p14:tracePt t="213760" x="6521450" y="5334000"/>
          <p14:tracePt t="213788" x="6583363" y="5278438"/>
          <p14:tracePt t="213821" x="6610350" y="5183188"/>
          <p14:tracePt t="213830" x="6610350" y="5149850"/>
          <p14:tracePt t="213854" x="6610350" y="5100638"/>
          <p14:tracePt t="213860" x="6610350" y="5072063"/>
          <p14:tracePt t="213887" x="6610350" y="5049838"/>
          <p14:tracePt t="213893" x="6610350" y="5033963"/>
          <p14:tracePt t="213975" x="6610350" y="5022850"/>
          <p14:tracePt t="214005" x="6572250" y="5022850"/>
          <p14:tracePt t="214013" x="6561138" y="5027613"/>
          <p14:tracePt t="214022" x="6561138" y="5045075"/>
          <p14:tracePt t="214052" x="6527800" y="5211763"/>
          <p14:tracePt t="214085" x="6527800" y="5273675"/>
          <p14:tracePt t="214148" x="6527800" y="5284788"/>
          <p14:tracePt t="214164" x="6550025" y="5278438"/>
          <p14:tracePt t="214186" x="6588125" y="5262563"/>
          <p14:tracePt t="214188" x="6605588" y="5262563"/>
          <p14:tracePt t="214220" x="6616700" y="5167313"/>
          <p14:tracePt t="214252" x="6616700" y="5033963"/>
          <p14:tracePt t="214285" x="6610350" y="4949825"/>
          <p14:tracePt t="214318" x="6610350" y="4938713"/>
          <p14:tracePt t="214355" x="6599238" y="4927600"/>
          <p14:tracePt t="214419" x="6554788" y="4976813"/>
          <p14:tracePt t="214452" x="6510338" y="5078413"/>
          <p14:tracePt t="214488" x="6510338" y="5089525"/>
          <p14:tracePt t="215011" x="0" y="0"/>
        </p14:tracePtLst>
        <p14:tracePtLst>
          <p14:tracePt t="215568" x="6115050" y="5011738"/>
          <p14:tracePt t="215653" x="6097588" y="4983163"/>
          <p14:tracePt t="215664" x="6148388" y="4905375"/>
          <p14:tracePt t="215687" x="6248400" y="4754563"/>
          <p14:tracePt t="215692" x="6281738" y="4721225"/>
          <p14:tracePt t="215721" x="6359525" y="4608513"/>
          <p14:tracePt t="215726" x="6370638" y="4592638"/>
          <p14:tracePt t="215757" x="6388100" y="4541838"/>
          <p14:tracePt t="215797" x="6376988" y="4530725"/>
          <p14:tracePt t="215822" x="6365875" y="4530725"/>
          <p14:tracePt t="215857" x="6354763" y="4530725"/>
          <p14:tracePt t="216019" x="0" y="0"/>
        </p14:tracePtLst>
        <p14:tracePtLst>
          <p14:tracePt t="216395" x="6494463" y="5446713"/>
          <p14:tracePt t="216405" x="6538913" y="5418138"/>
          <p14:tracePt t="216420" x="6565900" y="5391150"/>
          <p14:tracePt t="216453" x="6694488" y="5267325"/>
          <p14:tracePt t="216486" x="6750050" y="5167313"/>
          <p14:tracePt t="216519" x="6862763" y="5038725"/>
          <p14:tracePt t="216525" x="6862763" y="5011738"/>
          <p14:tracePt t="216553" x="6862763" y="4921250"/>
          <p14:tracePt t="216558" x="6862763" y="4910138"/>
          <p14:tracePt t="216586" x="6829425" y="4838700"/>
          <p14:tracePt t="216590" x="6778625" y="4821238"/>
          <p14:tracePt t="216620" x="6645275" y="4821238"/>
          <p14:tracePt t="216653" x="6543675" y="4832350"/>
          <p14:tracePt t="216686" x="6483350" y="4994275"/>
          <p14:tracePt t="216720" x="6483350" y="5089525"/>
          <p14:tracePt t="216725" x="6483350" y="5100638"/>
          <p14:tracePt t="216753" x="6483350" y="5127625"/>
          <p14:tracePt t="216757" x="6499225" y="5127625"/>
          <p14:tracePt t="216786" x="6599238" y="5127625"/>
          <p14:tracePt t="216820" x="6778625" y="5072063"/>
          <p14:tracePt t="216825" x="6794500" y="5056188"/>
          <p14:tracePt t="216854" x="6805613" y="5045075"/>
          <p14:tracePt t="216859" x="6805613" y="5033963"/>
          <p14:tracePt t="216905" x="6805613" y="5022850"/>
          <p14:tracePt t="216922" x="6800850" y="5022850"/>
          <p14:tracePt t="216954" x="6756400" y="5078413"/>
          <p14:tracePt t="216960" x="6723063" y="5127625"/>
          <p14:tracePt t="216987" x="6723063" y="5233988"/>
          <p14:tracePt t="216993" x="6723063" y="5245100"/>
          <p14:tracePt t="217033" x="6734175" y="5256213"/>
          <p14:tracePt t="217054" x="6745288" y="5256213"/>
          <p14:tracePt t="217059" x="6772275" y="5251450"/>
          <p14:tracePt t="217088" x="6783388" y="5183188"/>
          <p14:tracePt t="217098" x="6783388" y="5172075"/>
          <p14:tracePt t="217161" x="6783388" y="5160963"/>
          <p14:tracePt t="217177" x="6778625" y="5160963"/>
          <p14:tracePt t="217184" x="6778625" y="5183188"/>
          <p14:tracePt t="217216" x="6761163" y="5262563"/>
          <p14:tracePt t="217303" x="0" y="0"/>
        </p14:tracePtLst>
        <p14:tracePtLst>
          <p14:tracePt t="220127" x="8251825" y="6070600"/>
          <p14:tracePt t="220213" x="8262938" y="6070600"/>
          <p14:tracePt t="220229" x="8274050" y="6081713"/>
          <p14:tracePt t="220255" x="8289925" y="6092825"/>
          <p14:tracePt t="220287" x="8385175" y="6165850"/>
          <p14:tracePt t="220294" x="8396288" y="6165850"/>
          <p14:tracePt t="220300" x="8413750" y="6176963"/>
          <p14:tracePt t="220321" x="8451850" y="6188075"/>
          <p14:tracePt t="220326" x="8480425" y="6188075"/>
          <p14:tracePt t="220354" x="8518525" y="6205538"/>
          <p14:tracePt t="220360" x="8529638" y="6216650"/>
          <p14:tracePt t="220389" x="8636000" y="6249988"/>
          <p14:tracePt t="220421" x="8770938" y="6249988"/>
          <p14:tracePt t="220429" x="8797925" y="6249988"/>
          <p14:tracePt t="220454" x="8870950" y="6238875"/>
          <p14:tracePt t="220460" x="8882063" y="6238875"/>
          <p14:tracePt t="220469" x="8897938" y="6227763"/>
          <p14:tracePt t="220488" x="8926513" y="6210300"/>
          <p14:tracePt t="220493" x="8937625" y="6210300"/>
          <p14:tracePt t="220521" x="9021763" y="6183313"/>
          <p14:tracePt t="220527" x="9032875" y="6183313"/>
          <p14:tracePt t="220555" x="9048750" y="6172200"/>
          <p14:tracePt t="220590" x="9115425" y="6088063"/>
          <p14:tracePt t="220621" x="9126538" y="6021388"/>
          <p14:tracePt t="220654" x="9126538" y="5897563"/>
          <p14:tracePt t="220661" x="9126538" y="5864225"/>
          <p14:tracePt t="220669" x="9126538" y="5837238"/>
          <p14:tracePt t="220687" x="9093200" y="5713413"/>
          <p14:tracePt t="220692" x="9082088" y="5686425"/>
          <p14:tracePt t="220721" x="9021763" y="5630863"/>
          <p14:tracePt t="220726" x="8993188" y="5597525"/>
          <p14:tracePt t="220754" x="8937625" y="5546725"/>
          <p14:tracePt t="220761" x="8909050" y="5546725"/>
          <p14:tracePt t="220767" x="8897938" y="5546725"/>
          <p14:tracePt t="220788" x="8859838" y="5546725"/>
          <p14:tracePt t="220821" x="8809038" y="5529263"/>
          <p14:tracePt t="220828" x="8793163" y="5529263"/>
          <p14:tracePt t="220854" x="8713788" y="5529263"/>
          <p14:tracePt t="220862" x="8697913" y="5529263"/>
          <p14:tracePt t="220887" x="8647113" y="5529263"/>
          <p14:tracePt t="220892" x="8602663" y="5529263"/>
          <p14:tracePt t="220921" x="8535988" y="5529263"/>
          <p14:tracePt t="220926" x="8524875" y="5529263"/>
          <p14:tracePt t="220953" x="8496300" y="5540375"/>
          <p14:tracePt t="220957" x="8485188" y="5540375"/>
          <p14:tracePt t="220984" x="8413750" y="5551488"/>
          <p14:tracePt t="221018" x="8362950" y="5580063"/>
          <p14:tracePt t="221051" x="8278813" y="5646738"/>
          <p14:tracePt t="221084" x="8251825" y="5748338"/>
          <p14:tracePt t="221117" x="8234363" y="5830888"/>
          <p14:tracePt t="221154" x="8234363" y="5908675"/>
          <p14:tracePt t="221159" x="8234363" y="5954713"/>
          <p14:tracePt t="221164" x="8234363" y="5965825"/>
          <p14:tracePt t="221188" x="8234363" y="6037263"/>
          <p14:tracePt t="221221" x="8234363" y="6076950"/>
          <p14:tracePt t="221227" x="8234363" y="6088063"/>
          <p14:tracePt t="221255" x="8301038" y="6127750"/>
          <p14:tracePt t="221262" x="8329613" y="6143625"/>
          <p14:tracePt t="221288" x="8385175" y="6161088"/>
          <p14:tracePt t="221293" x="8402638" y="6172200"/>
          <p14:tracePt t="221321" x="8451850" y="6199188"/>
          <p14:tracePt t="221324" x="8462963" y="6199188"/>
          <p14:tracePt t="221353" x="8480425" y="6199188"/>
          <p14:tracePt t="221357" x="8491538" y="6199188"/>
          <p14:tracePt t="221385" x="8529638" y="6199188"/>
          <p14:tracePt t="221388" x="8558213" y="6199188"/>
          <p14:tracePt t="221419" x="8642350" y="6132513"/>
          <p14:tracePt t="221453" x="8653463" y="6121400"/>
          <p14:tracePt t="221485" x="8691563" y="6054725"/>
          <p14:tracePt t="221518" x="8691563" y="5919788"/>
          <p14:tracePt t="221522" x="8691563" y="5892800"/>
          <p14:tracePt t="221552" x="8691563" y="5842000"/>
          <p14:tracePt t="221585" x="8691563" y="5803900"/>
          <p14:tracePt t="221588" x="8686800" y="5786438"/>
          <p14:tracePt t="221619" x="8602663" y="5702300"/>
          <p14:tracePt t="221652" x="8518525" y="5619750"/>
          <p14:tracePt t="221685" x="8451850" y="5619750"/>
          <p14:tracePt t="221721" x="8318500" y="5619750"/>
          <p14:tracePt t="221727" x="8274050" y="5619750"/>
          <p14:tracePt t="221734" x="8262938" y="5619750"/>
          <p14:tracePt t="221754" x="8234363" y="5619750"/>
          <p14:tracePt t="221758" x="8207375" y="5641975"/>
          <p14:tracePt t="221788" x="8116888" y="5680075"/>
          <p14:tracePt t="221821" x="8072438" y="5786438"/>
          <p14:tracePt t="221830" x="8072438" y="5797550"/>
          <p14:tracePt t="221854" x="8061325" y="5919788"/>
          <p14:tracePt t="221860" x="8061325" y="5948363"/>
          <p14:tracePt t="221887" x="8061325" y="6032500"/>
          <p14:tracePt t="221893" x="8061325" y="6059488"/>
          <p14:tracePt t="221899" x="8061325" y="6076950"/>
          <p14:tracePt t="221920" x="8061325" y="6149975"/>
          <p14:tracePt t="221926" x="8067675" y="6161088"/>
          <p14:tracePt t="221952" x="8094663" y="6205538"/>
          <p14:tracePt t="221955" x="8105775" y="6216650"/>
          <p14:tracePt t="221985" x="8178800" y="6261100"/>
          <p14:tracePt t="221988" x="8196263" y="6272213"/>
          <p14:tracePt t="222021" x="8307388" y="6345238"/>
          <p14:tracePt t="222028" x="8356600" y="6345238"/>
          <p14:tracePt t="222054" x="8462963" y="6345238"/>
          <p14:tracePt t="222060" x="8491538" y="6345238"/>
          <p14:tracePt t="222087" x="8575675" y="6345238"/>
          <p14:tracePt t="222093" x="8591550" y="6345238"/>
          <p14:tracePt t="222099" x="8602663" y="6345238"/>
          <p14:tracePt t="222122" x="8624888" y="6345238"/>
          <p14:tracePt t="222126" x="8658225" y="6323013"/>
          <p14:tracePt t="222154" x="8697913" y="6294438"/>
          <p14:tracePt t="222160" x="8697913" y="6265863"/>
          <p14:tracePt t="222165" x="8713788" y="6254750"/>
          <p14:tracePt t="222188" x="8713788" y="6115050"/>
          <p14:tracePt t="222223" x="8713788" y="5981700"/>
          <p14:tracePt t="222229" x="8713788" y="5954713"/>
          <p14:tracePt t="222254" x="8702675" y="5864225"/>
          <p14:tracePt t="222259" x="8702675" y="5853113"/>
          <p14:tracePt t="222287" x="8675688" y="5786438"/>
          <p14:tracePt t="222293" x="8642350" y="5753100"/>
          <p14:tracePt t="222322" x="8591550" y="5702300"/>
          <p14:tracePt t="222327" x="8547100" y="5702300"/>
          <p14:tracePt t="222354" x="8513763" y="5668963"/>
          <p14:tracePt t="222358" x="8502650" y="5668963"/>
          <p14:tracePt t="222388" x="8424863" y="5668963"/>
          <p14:tracePt t="222398" x="8396288" y="5668963"/>
          <p14:tracePt t="222421" x="8301038" y="5735638"/>
          <p14:tracePt t="222430" x="8274050" y="5770563"/>
          <p14:tracePt t="222452" x="8245475" y="5842000"/>
          <p14:tracePt t="222485" x="8229600" y="5954713"/>
          <p14:tracePt t="222518" x="8218488" y="6048375"/>
          <p14:tracePt t="222522" x="8218488" y="6081713"/>
          <p14:tracePt t="222552" x="8218488" y="6154738"/>
          <p14:tracePt t="222555" x="8218488" y="6176963"/>
          <p14:tracePt t="222585" x="8240713" y="6265863"/>
          <p14:tracePt t="222588" x="8251825" y="6276975"/>
          <p14:tracePt t="222618" x="8356600" y="6350000"/>
          <p14:tracePt t="222651" x="8491538" y="6383338"/>
          <p14:tracePt t="222685" x="8529638" y="6411913"/>
          <p14:tracePt t="222719" x="8597900" y="6411913"/>
          <p14:tracePt t="222752" x="8736013" y="6383338"/>
          <p14:tracePt t="222755" x="8747125" y="6367463"/>
          <p14:tracePt t="222785" x="8786813" y="6316663"/>
          <p14:tracePt t="222788" x="8786813" y="6288088"/>
          <p14:tracePt t="222819" x="8848725" y="6172200"/>
          <p14:tracePt t="222854" x="8859838" y="6059488"/>
          <p14:tracePt t="222860" x="8859838" y="6048375"/>
          <p14:tracePt t="222887" x="8859838" y="5965825"/>
          <p14:tracePt t="222893" x="8859838" y="5932488"/>
          <p14:tracePt t="222921" x="8859838" y="5848350"/>
          <p14:tracePt t="222926" x="8853488" y="5815013"/>
          <p14:tracePt t="222954" x="8809038" y="5764213"/>
          <p14:tracePt t="222960" x="8809038" y="5753100"/>
          <p14:tracePt t="222987" x="8775700" y="5724525"/>
          <p14:tracePt t="223021" x="8702675" y="5708650"/>
          <p14:tracePt t="223027" x="8675688" y="5680075"/>
          <p14:tracePt t="223054" x="8586788" y="5664200"/>
          <p14:tracePt t="223059" x="8575675" y="5664200"/>
          <p14:tracePt t="223067" x="8547100" y="5664200"/>
          <p14:tracePt t="223089" x="8480425" y="5664200"/>
          <p14:tracePt t="223121" x="8380413" y="5664200"/>
          <p14:tracePt t="223154" x="8278813" y="5697538"/>
          <p14:tracePt t="223160" x="8245475" y="5730875"/>
          <p14:tracePt t="223188" x="8189913" y="5803900"/>
          <p14:tracePt t="223194" x="8174038" y="5837238"/>
          <p14:tracePt t="223221" x="8156575" y="5959475"/>
          <p14:tracePt t="223227" x="8156575" y="5988050"/>
          <p14:tracePt t="223254" x="8156575" y="6088063"/>
          <p14:tracePt t="223259" x="8156575" y="6115050"/>
          <p14:tracePt t="223266" x="8156575" y="6132513"/>
          <p14:tracePt t="223288" x="8156575" y="6216650"/>
          <p14:tracePt t="223321" x="8212138" y="6283325"/>
          <p14:tracePt t="223352" x="8318500" y="6400800"/>
          <p14:tracePt t="223385" x="8402638" y="6461125"/>
          <p14:tracePt t="223419" x="8496300" y="6478588"/>
          <p14:tracePt t="223423" x="8507413" y="6478588"/>
          <p14:tracePt t="223452" x="8620125" y="6434138"/>
          <p14:tracePt t="223456" x="8647113" y="6400800"/>
          <p14:tracePt t="223485" x="8724900" y="6311900"/>
          <p14:tracePt t="223488" x="8736013" y="6299200"/>
          <p14:tracePt t="223519" x="8782050" y="6161088"/>
          <p14:tracePt t="223552" x="8782050" y="6081713"/>
          <p14:tracePt t="223585" x="8782050" y="5915025"/>
          <p14:tracePt t="223618" x="8759825" y="5830888"/>
          <p14:tracePt t="223652" x="8702675" y="5792788"/>
          <p14:tracePt t="223657" x="8691563" y="5781675"/>
          <p14:tracePt t="223686" x="8653463" y="5781675"/>
          <p14:tracePt t="223689" x="8609013" y="5781675"/>
          <p14:tracePt t="223719" x="8513763" y="5781675"/>
          <p14:tracePt t="223752" x="8413750" y="5781675"/>
          <p14:tracePt t="223785" x="8329613" y="5842000"/>
          <p14:tracePt t="223818" x="8301038" y="5976938"/>
          <p14:tracePt t="223852" x="8285163" y="6059488"/>
          <p14:tracePt t="223856" x="8285163" y="6103938"/>
          <p14:tracePt t="223885" x="8285163" y="6161088"/>
          <p14:tracePt t="223888" x="8285163" y="6172200"/>
          <p14:tracePt t="223919" x="8285163" y="6283325"/>
          <p14:tracePt t="223952" x="8351838" y="6367463"/>
          <p14:tracePt t="223985" x="8402638" y="6378575"/>
          <p14:tracePt t="224018" x="8418513" y="6389688"/>
          <p14:tracePt t="224052" x="8469313" y="6389688"/>
          <p14:tracePt t="224056" x="8480425" y="6389688"/>
          <p14:tracePt t="224085" x="8496300" y="6389688"/>
          <p14:tracePt t="224088" x="8507413" y="6383338"/>
          <p14:tracePt t="224119" x="8535988" y="6283325"/>
          <p14:tracePt t="224153" x="8535988" y="6092825"/>
          <p14:tracePt t="224185" x="8535988" y="5959475"/>
          <p14:tracePt t="224219" x="8535988" y="5897563"/>
          <p14:tracePt t="224253" x="8535988" y="5853113"/>
          <p14:tracePt t="224256" x="8535988" y="5842000"/>
          <p14:tracePt t="224286" x="8513763" y="5819775"/>
          <p14:tracePt t="224319" x="8458200" y="5803900"/>
          <p14:tracePt t="224352" x="8435975" y="5803900"/>
          <p14:tracePt t="224385" x="8329613" y="5842000"/>
          <p14:tracePt t="224392" x="8329613" y="5870575"/>
          <p14:tracePt t="224419" x="8318500" y="5943600"/>
          <p14:tracePt t="224422" x="8301038" y="5981700"/>
          <p14:tracePt t="224452" x="8301038" y="6054725"/>
          <p14:tracePt t="224455" x="8301038" y="6081713"/>
          <p14:tracePt t="224485" x="8301038" y="6132513"/>
          <p14:tracePt t="224489" x="8301038" y="6143625"/>
          <p14:tracePt t="224519" x="8391525" y="6254750"/>
          <p14:tracePt t="224552" x="8474075" y="6283325"/>
          <p14:tracePt t="224585" x="8535988" y="6283325"/>
          <p14:tracePt t="224619" x="8669338" y="6283325"/>
          <p14:tracePt t="224623" x="8697913" y="6283325"/>
          <p14:tracePt t="224652" x="8815388" y="6188075"/>
          <p14:tracePt t="224655" x="8831263" y="6161088"/>
          <p14:tracePt t="224685" x="8842375" y="6103938"/>
          <p14:tracePt t="224689" x="8842375" y="6076950"/>
          <p14:tracePt t="224719" x="8842375" y="5943600"/>
          <p14:tracePt t="224752" x="8764588" y="5859463"/>
          <p14:tracePt t="224785" x="8664575" y="5826125"/>
          <p14:tracePt t="224819" x="8524875" y="5826125"/>
          <p14:tracePt t="224823" x="8485188" y="5826125"/>
          <p14:tracePt t="224852" x="8413750" y="5892800"/>
          <p14:tracePt t="224856" x="8413750" y="5903913"/>
          <p14:tracePt t="224885" x="8385175" y="6003925"/>
          <p14:tracePt t="224889" x="8385175" y="6032500"/>
          <p14:tracePt t="224919" x="8385175" y="6099175"/>
          <p14:tracePt t="224952" x="8385175" y="6194425"/>
          <p14:tracePt t="224985" x="8391525" y="6216650"/>
          <p14:tracePt t="225020" x="8458200" y="6232525"/>
          <p14:tracePt t="225052" x="8558213" y="6221413"/>
          <p14:tracePt t="225056" x="8569325" y="6221413"/>
          <p14:tracePt t="225085" x="8602663" y="6132513"/>
          <p14:tracePt t="225089" x="8602663" y="6121400"/>
          <p14:tracePt t="225120" x="8602663" y="6054725"/>
          <p14:tracePt t="225160" x="8602663" y="6043613"/>
          <p14:tracePt t="225185" x="8580438" y="6003925"/>
          <p14:tracePt t="225219" x="8558213" y="5992813"/>
          <p14:tracePt t="225222" x="8529638" y="5992813"/>
          <p14:tracePt t="225252" x="8513763" y="5992813"/>
          <p14:tracePt t="225255" x="8502650" y="5992813"/>
          <p14:tracePt t="225285" x="8462963" y="5999163"/>
          <p14:tracePt t="225289" x="8462963" y="6010275"/>
          <p14:tracePt t="225319" x="8462963" y="6076950"/>
          <p14:tracePt t="225352" x="8462963" y="6099175"/>
          <p14:tracePt t="225400" x="8462963" y="6115050"/>
          <p14:tracePt t="225419" x="8513763" y="6115050"/>
          <p14:tracePt t="225452" x="8569325" y="6092825"/>
          <p14:tracePt t="225456" x="8569325" y="6048375"/>
          <p14:tracePt t="225485" x="8569325" y="5965825"/>
          <p14:tracePt t="225490" x="8569325" y="5937250"/>
          <p14:tracePt t="225519" x="8569325" y="5870575"/>
          <p14:tracePt t="225552" x="8507413" y="5859463"/>
          <p14:tracePt t="225585" x="8413750" y="5859463"/>
          <p14:tracePt t="225619" x="8318500" y="5992813"/>
          <p14:tracePt t="225622" x="8318500" y="6010275"/>
          <p14:tracePt t="225652" x="8318500" y="6076950"/>
          <p14:tracePt t="225656" x="8318500" y="6088063"/>
          <p14:tracePt t="225685" x="8318500" y="6099175"/>
          <p14:tracePt t="225751" x="8318500" y="6115050"/>
          <p14:tracePt t="225784" x="8323263" y="6127750"/>
          <p14:tracePt t="225832" x="8334375" y="6127750"/>
          <p14:tracePt t="22599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D680784-E3B4-90CE-C66A-3A9B5CFD0A8E}"/>
              </a:ext>
            </a:extLst>
          </p:cNvPr>
          <p:cNvSpPr txBox="1">
            <a:spLocks/>
          </p:cNvSpPr>
          <p:nvPr/>
        </p:nvSpPr>
        <p:spPr>
          <a:xfrm>
            <a:off x="323528" y="260648"/>
            <a:ext cx="8352928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Zdroje podzemních vod</a:t>
            </a:r>
            <a:endParaRPr lang="cs-CZ" sz="3600" kern="100" dirty="0">
              <a:solidFill>
                <a:sysClr val="windowText" lastClr="000000"/>
              </a:solidFill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68B567E-6C73-D1F2-288C-5BCDC2E7C73A}"/>
              </a:ext>
            </a:extLst>
          </p:cNvPr>
          <p:cNvSpPr txBox="1"/>
          <p:nvPr/>
        </p:nvSpPr>
        <p:spPr>
          <a:xfrm>
            <a:off x="323528" y="1268760"/>
            <a:ext cx="396044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/>
              <a:t>Krasová oblast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zkrasovění hornin – vápence, dolomity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rychlejší proudění vod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menší filtrační schopnost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větší riziko kontaminace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 ČR minimální rozsahy výskyt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 zahraničí rozsáhlé výskyty krasových hornin - cca 25 % populace závisí na tomto zdroji vod</a:t>
            </a:r>
          </a:p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5" name="Obrázek 4" descr="Obsah obrázku text, Země, Svět, kruh&#10;&#10;Popis byl vytvořen automaticky">
            <a:extLst>
              <a:ext uri="{FF2B5EF4-FFF2-40B4-BE49-F238E27FC236}">
                <a16:creationId xmlns:a16="http://schemas.microsoft.com/office/drawing/2014/main" id="{4439E9AF-7784-0954-711B-85E63BAD2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10117"/>
            <a:ext cx="4756937" cy="2385293"/>
          </a:xfrm>
          <a:prstGeom prst="rect">
            <a:avLst/>
          </a:prstGeom>
        </p:spPr>
      </p:pic>
      <p:pic>
        <p:nvPicPr>
          <p:cNvPr id="7" name="Obrázek 6" descr="Obsah obrázku kresba, skica, kreslené, dům&#10;&#10;Popis byl vytvořen automaticky">
            <a:extLst>
              <a:ext uri="{FF2B5EF4-FFF2-40B4-BE49-F238E27FC236}">
                <a16:creationId xmlns:a16="http://schemas.microsoft.com/office/drawing/2014/main" id="{F08E165C-8647-5711-0878-2E12602C17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62" y="3195410"/>
            <a:ext cx="4443366" cy="34292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3FA6E0E-5B9E-921F-11B7-44E69D4767AB}"/>
              </a:ext>
            </a:extLst>
          </p:cNvPr>
          <p:cNvSpPr txBox="1"/>
          <p:nvPr/>
        </p:nvSpPr>
        <p:spPr>
          <a:xfrm>
            <a:off x="6696236" y="501035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výskyt krasových oblastí</a:t>
            </a:r>
            <a:endParaRPr lang="en-GB" sz="1600" dirty="0"/>
          </a:p>
        </p:txBody>
      </p:sp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75D55489-D227-5C08-6106-3DA995973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6800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8170"/>
    </mc:Choice>
    <mc:Fallback xmlns="">
      <p:transition advTm="338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60" x="2538413" y="1846263"/>
          <p14:tracePt t="20084" x="2555875" y="1846263"/>
          <p14:tracePt t="20148" x="2566988" y="1858963"/>
          <p14:tracePt t="20165" x="2578100" y="1870075"/>
          <p14:tracePt t="20173" x="2593975" y="1885950"/>
          <p14:tracePt t="20197" x="2678113" y="1914525"/>
          <p14:tracePt t="20230" x="2711450" y="1925638"/>
          <p14:tracePt t="20260" x="2767013" y="1925638"/>
          <p14:tracePt t="20294" x="2867025" y="1970088"/>
          <p14:tracePt t="20327" x="2917825" y="1981200"/>
          <p14:tracePt t="20505" x="2911475" y="1981200"/>
          <p14:tracePt t="20521" x="2900363" y="1981200"/>
          <p14:tracePt t="20529" x="2884488" y="1981200"/>
          <p14:tracePt t="20563" x="2862263" y="1981200"/>
          <p14:tracePt t="20568" x="2844800" y="1981200"/>
          <p14:tracePt t="20597" x="2833688" y="1981200"/>
          <p14:tracePt t="20601" x="2822575" y="1981200"/>
          <p14:tracePt t="20745" x="2795588" y="1970088"/>
          <p14:tracePt t="20753" x="2784475" y="1970088"/>
          <p14:tracePt t="20793" x="2789238" y="1970088"/>
          <p14:tracePt t="20808" x="2800350" y="1970088"/>
          <p14:tracePt t="20828" x="2811463" y="1970088"/>
          <p14:tracePt t="20861" x="2840038" y="1958975"/>
          <p14:tracePt t="20894" x="2924175" y="1930400"/>
          <p14:tracePt t="20928" x="2957513" y="1919288"/>
          <p14:tracePt t="21065" x="2940050" y="1919288"/>
          <p14:tracePt t="21072" x="2924175" y="1919288"/>
          <p14:tracePt t="21095" x="2873375" y="1919288"/>
          <p14:tracePt t="21128" x="2755900" y="1892300"/>
          <p14:tracePt t="21161" x="2728913" y="1881188"/>
          <p14:tracePt t="21208" x="2705100" y="1881188"/>
          <p14:tracePt t="21225" x="2689225" y="1881188"/>
          <p14:tracePt t="21227" x="0" y="0"/>
        </p14:tracePtLst>
        <p14:tracePtLst>
          <p14:tracePt t="21971" x="920750" y="2087563"/>
          <p14:tracePt t="22057" x="965200" y="2087563"/>
          <p14:tracePt t="22065" x="976313" y="2087563"/>
          <p14:tracePt t="22097" x="1204913" y="2103438"/>
          <p14:tracePt t="22130" x="1417638" y="2120900"/>
          <p14:tracePt t="22313" x="1406525" y="2120900"/>
          <p14:tracePt t="22409" x="1395413" y="2120900"/>
          <p14:tracePt t="22417" x="1366838" y="2120900"/>
          <p14:tracePt t="22966" x="0" y="0"/>
        </p14:tracePtLst>
        <p14:tracePtLst>
          <p14:tracePt t="32713" x="6332538" y="5875338"/>
          <p14:tracePt t="32719" x="6321425" y="5881688"/>
          <p14:tracePt t="32731" x="6303963" y="5892800"/>
          <p14:tracePt t="32739" x="6303963" y="5903913"/>
          <p14:tracePt t="32760" x="6303963" y="5981700"/>
          <p14:tracePt t="32763" x="6303963" y="6010275"/>
          <p14:tracePt t="32795" x="6488113" y="6199188"/>
          <p14:tracePt t="32827" x="6829425" y="6350000"/>
          <p14:tracePt t="32860" x="7342188" y="6500813"/>
          <p14:tracePt t="32894" x="7475538" y="6518275"/>
          <p14:tracePt t="32927" x="7548563" y="6496050"/>
          <p14:tracePt t="32931" x="7564438" y="6427788"/>
          <p14:tracePt t="32960" x="7632700" y="6232525"/>
          <p14:tracePt t="32963" x="7666038" y="6165850"/>
          <p14:tracePt t="32994" x="7699375" y="5954713"/>
          <p14:tracePt t="33027" x="7699375" y="5719763"/>
          <p14:tracePt t="33060" x="7699375" y="5619750"/>
          <p14:tracePt t="33094" x="7670800" y="5407025"/>
          <p14:tracePt t="33127" x="7586663" y="5189538"/>
          <p14:tracePt t="33131" x="7537450" y="5138738"/>
          <p14:tracePt t="33161" x="7375525" y="4954588"/>
          <p14:tracePt t="33164" x="7297738" y="4899025"/>
          <p14:tracePt t="33194" x="7196138" y="4838700"/>
          <p14:tracePt t="33227" x="7018338" y="4776788"/>
          <p14:tracePt t="33260" x="6951663" y="4776788"/>
          <p14:tracePt t="33298" x="6823075" y="4776788"/>
          <p14:tracePt t="33302" x="6727825" y="4810125"/>
          <p14:tracePt t="33330" x="6550025" y="4938713"/>
          <p14:tracePt t="33335" x="6465888" y="5016500"/>
          <p14:tracePt t="33366" x="6126163" y="5278438"/>
          <p14:tracePt t="33398" x="5924550" y="5513388"/>
          <p14:tracePt t="33404" x="5913438" y="5564188"/>
          <p14:tracePt t="33430" x="5846763" y="5691188"/>
          <p14:tracePt t="33435" x="5829300" y="5781675"/>
          <p14:tracePt t="33464" x="5829300" y="5965825"/>
          <p14:tracePt t="33470" x="5829300" y="6010275"/>
          <p14:tracePt t="33497" x="5829300" y="6194425"/>
          <p14:tracePt t="33502" x="5880100" y="6265863"/>
          <p14:tracePt t="33508" x="5935663" y="6345238"/>
          <p14:tracePt t="33530" x="6042025" y="6450013"/>
          <p14:tracePt t="33534" x="6148388" y="6511925"/>
          <p14:tracePt t="33542" x="6215063" y="6529388"/>
          <p14:tracePt t="33564" x="6432550" y="6600825"/>
          <p14:tracePt t="33597" x="6634163" y="6718300"/>
          <p14:tracePt t="33603" x="6678613" y="6718300"/>
          <p14:tracePt t="33629" x="6734175" y="6735763"/>
          <p14:tracePt t="33635" x="6800850" y="6735763"/>
          <p14:tracePt t="33663" x="6962775" y="6735763"/>
          <p14:tracePt t="33668" x="6989763" y="6735763"/>
          <p14:tracePt t="33696" x="7080250" y="6735763"/>
          <p14:tracePt t="33702" x="7091363" y="6735763"/>
          <p14:tracePt t="33731" x="7242175" y="6684963"/>
          <p14:tracePt t="33763" x="7397750" y="6445250"/>
          <p14:tracePt t="33768" x="7415213" y="6394450"/>
          <p14:tracePt t="33794" x="7448550" y="6232525"/>
          <p14:tracePt t="33798" x="7448550" y="6143625"/>
          <p14:tracePt t="33827" x="7481888" y="5976938"/>
          <p14:tracePt t="33831" x="7497763" y="5926138"/>
          <p14:tracePt t="33861" x="7531100" y="5675313"/>
          <p14:tracePt t="33864" x="7531100" y="5624513"/>
          <p14:tracePt t="33895" x="7519988" y="5351463"/>
          <p14:tracePt t="33927" x="7459663" y="5172075"/>
          <p14:tracePt t="33961" x="7319963" y="4910138"/>
          <p14:tracePt t="33994" x="7124700" y="4714875"/>
          <p14:tracePt t="33998" x="7113588" y="4703763"/>
          <p14:tracePt t="34027" x="6989763" y="4654550"/>
          <p14:tracePt t="34032" x="6973888" y="4654550"/>
          <p14:tracePt t="34061" x="6896100" y="4654550"/>
          <p14:tracePt t="34064" x="6845300" y="4654550"/>
          <p14:tracePt t="34095" x="6711950" y="4654550"/>
          <p14:tracePt t="34127" x="6521450" y="4665663"/>
          <p14:tracePt t="34160" x="6376988" y="4765675"/>
          <p14:tracePt t="34194" x="6310313" y="4821238"/>
          <p14:tracePt t="34198" x="6265863" y="4849813"/>
          <p14:tracePt t="34228" x="6232525" y="4999038"/>
          <p14:tracePt t="34232" x="6197600" y="5049838"/>
          <p14:tracePt t="34261" x="6197600" y="5233988"/>
          <p14:tracePt t="34264" x="6197600" y="5300663"/>
          <p14:tracePt t="34295" x="6197600" y="5491163"/>
          <p14:tracePt t="34327" x="6276975" y="5653088"/>
          <p14:tracePt t="34360" x="6410325" y="5770563"/>
          <p14:tracePt t="34394" x="6477000" y="5826125"/>
          <p14:tracePt t="34398" x="6488113" y="5826125"/>
          <p14:tracePt t="34431" x="6532563" y="5842000"/>
          <p14:tracePt t="34461" x="6572250" y="5842000"/>
          <p14:tracePt t="34464" x="6599238" y="5853113"/>
          <p14:tracePt t="34494" x="6678613" y="5870575"/>
          <p14:tracePt t="34528" x="6761163" y="5881688"/>
          <p14:tracePt t="34560" x="6862763" y="5897563"/>
          <p14:tracePt t="34594" x="6962775" y="5897563"/>
          <p14:tracePt t="34628" x="7013575" y="5897563"/>
          <p14:tracePt t="34632" x="7058025" y="5897563"/>
          <p14:tracePt t="34661" x="7162800" y="5897563"/>
          <p14:tracePt t="34664" x="7191375" y="5897563"/>
          <p14:tracePt t="34695" x="7253288" y="5897563"/>
          <p14:tracePt t="34728" x="7269163" y="5892800"/>
          <p14:tracePt t="34761" x="7280275" y="5842000"/>
          <p14:tracePt t="34794" x="7280275" y="5775325"/>
          <p14:tracePt t="34798" x="7280275" y="5748338"/>
          <p14:tracePt t="34826" x="7280275" y="5691188"/>
          <p14:tracePt t="34859" x="7280275" y="5635625"/>
          <p14:tracePt t="34861" x="7280275" y="5608638"/>
          <p14:tracePt t="34893" x="7269163" y="5557838"/>
          <p14:tracePt t="34895" x="7258050" y="5513388"/>
          <p14:tracePt t="34927" x="7146925" y="5391150"/>
          <p14:tracePt t="34959" x="7146925" y="5373688"/>
          <p14:tracePt t="35183" x="0" y="0"/>
        </p14:tracePtLst>
        <p14:tracePtLst>
          <p14:tracePt t="36668" x="7173913" y="4721225"/>
          <p14:tracePt t="36689" x="7162800" y="4721225"/>
          <p14:tracePt t="36757" x="7146925" y="4725988"/>
          <p14:tracePt t="36773" x="7146925" y="4754563"/>
          <p14:tracePt t="36797" x="7135813" y="4854575"/>
          <p14:tracePt t="36830" x="7135813" y="5067300"/>
          <p14:tracePt t="36837" x="7135813" y="5133975"/>
          <p14:tracePt t="36847" x="7135813" y="5160963"/>
          <p14:tracePt t="36863" x="7135813" y="5256213"/>
          <p14:tracePt t="36868" x="7135813" y="5307013"/>
          <p14:tracePt t="36896" x="7135813" y="5395913"/>
          <p14:tracePt t="36902" x="7135813" y="5418138"/>
          <p14:tracePt t="36933" x="7135813" y="5535613"/>
          <p14:tracePt t="36939" x="7135813" y="5546725"/>
          <p14:tracePt t="36963" x="7140575" y="5602288"/>
          <p14:tracePt t="36997" x="7151688" y="5668963"/>
          <p14:tracePt t="37004" x="7151688" y="5680075"/>
          <p14:tracePt t="37031" x="7169150" y="5781675"/>
          <p14:tracePt t="37038" x="7180263" y="5792788"/>
          <p14:tracePt t="37063" x="7208838" y="5864225"/>
          <p14:tracePt t="37068" x="7208838" y="5892800"/>
          <p14:tracePt t="37096" x="7235825" y="5948363"/>
          <p14:tracePt t="37102" x="7235825" y="5999163"/>
          <p14:tracePt t="37109" x="7246938" y="6010275"/>
          <p14:tracePt t="37131" x="7280275" y="6099175"/>
          <p14:tracePt t="37164" x="7308850" y="6149975"/>
          <p14:tracePt t="37172" x="7335838" y="6165850"/>
          <p14:tracePt t="37194" x="7346950" y="6165850"/>
          <p14:tracePt t="37251" x="7346950" y="6176963"/>
          <p14:tracePt t="37260" x="7358063" y="6194425"/>
          <p14:tracePt t="37349" x="7375525" y="6205538"/>
          <p14:tracePt t="37364" x="7386638" y="6232525"/>
          <p14:tracePt t="37373" x="7386638" y="6243638"/>
          <p14:tracePt t="37397" x="7415213" y="6272213"/>
          <p14:tracePt t="37431" x="7426325" y="6283325"/>
          <p14:tracePt t="37524" x="7470775" y="6272213"/>
          <p14:tracePt t="37534" x="7481888" y="6272213"/>
          <p14:tracePt t="37563" x="7481888" y="6161088"/>
          <p14:tracePt t="37597" x="7481888" y="5908675"/>
          <p14:tracePt t="37604" x="7481888" y="5819775"/>
          <p14:tracePt t="37629" x="7481888" y="5568950"/>
          <p14:tracePt t="37663" x="7481888" y="5380038"/>
          <p14:tracePt t="37669" x="7481888" y="5367338"/>
          <p14:tracePt t="37697" x="7481888" y="5267325"/>
          <p14:tracePt t="37703" x="7470775" y="5218113"/>
          <p14:tracePt t="37709" x="7470775" y="5207000"/>
          <p14:tracePt t="37730" x="7419975" y="5089525"/>
          <p14:tracePt t="37734" x="7419975" y="5078413"/>
          <p14:tracePt t="37739" x="7404100" y="5033963"/>
          <p14:tracePt t="37764" x="7331075" y="4976813"/>
          <p14:tracePt t="37797" x="7280275" y="4905375"/>
          <p14:tracePt t="37803" x="7264400" y="4905375"/>
          <p14:tracePt t="37829" x="7213600" y="4854575"/>
          <p14:tracePt t="37837" x="7196138" y="4854575"/>
          <p14:tracePt t="37864" x="7185025" y="4854575"/>
          <p14:tracePt t="37926" x="7124700" y="4876800"/>
          <p14:tracePt t="37935" x="7073900" y="4910138"/>
          <p14:tracePt t="37963" x="6896100" y="5038725"/>
          <p14:tracePt t="37998" x="6778625" y="5200650"/>
          <p14:tracePt t="38004" x="6761163" y="5251450"/>
          <p14:tracePt t="38030" x="6750050" y="5395913"/>
          <p14:tracePt t="38035" x="6727825" y="5484813"/>
          <p14:tracePt t="38063" x="6727825" y="5646738"/>
          <p14:tracePt t="38068" x="6727825" y="5691188"/>
          <p14:tracePt t="38077" x="6727825" y="5759450"/>
          <p14:tracePt t="38097" x="6727825" y="5915025"/>
          <p14:tracePt t="38102" x="6727825" y="6003925"/>
          <p14:tracePt t="38130" x="6840538" y="6283325"/>
          <p14:tracePt t="38135" x="6878638" y="6356350"/>
          <p14:tracePt t="38141" x="6911975" y="6405563"/>
          <p14:tracePt t="38164" x="7035800" y="6578600"/>
          <p14:tracePt t="38173" x="7046913" y="6589713"/>
          <p14:tracePt t="38197" x="7096125" y="6645275"/>
          <p14:tracePt t="38261" x="7124700" y="6656388"/>
          <p14:tracePt t="38271" x="7140575" y="6656388"/>
          <p14:tracePt t="38296" x="7151688" y="6656388"/>
          <p14:tracePt t="38330" x="7235825" y="6651625"/>
          <p14:tracePt t="38335" x="7269163" y="6600825"/>
          <p14:tracePt t="38364" x="7353300" y="6400800"/>
          <p14:tracePt t="38374" x="7380288" y="6372225"/>
          <p14:tracePt t="38397" x="7419975" y="6115050"/>
          <p14:tracePt t="38430" x="7419975" y="5886450"/>
          <p14:tracePt t="38436" x="7419975" y="5819775"/>
          <p14:tracePt t="38463" x="7408863" y="5657850"/>
          <p14:tracePt t="38471" x="7364413" y="5551488"/>
          <p14:tracePt t="38496" x="7158038" y="5267325"/>
          <p14:tracePt t="38500" x="7124700" y="5218113"/>
          <p14:tracePt t="38529" x="6951663" y="5078413"/>
          <p14:tracePt t="38535" x="6918325" y="5060950"/>
          <p14:tracePt t="38562" x="6811963" y="5011738"/>
          <p14:tracePt t="38569" x="6761163" y="4999038"/>
          <p14:tracePt t="38575" x="6727825" y="4983163"/>
          <p14:tracePt t="38597" x="6538913" y="4876800"/>
          <p14:tracePt t="38629" x="6303963" y="4759325"/>
          <p14:tracePt t="38636" x="6292850" y="4748213"/>
          <p14:tracePt t="38663" x="6254750" y="4737100"/>
          <p14:tracePt t="38725" x="6226175" y="4737100"/>
          <p14:tracePt t="38733" x="6215063" y="4737100"/>
          <p14:tracePt t="38764" x="6119813" y="4876800"/>
          <p14:tracePt t="38797" x="6086475" y="5127625"/>
          <p14:tracePt t="38805" x="6086475" y="5195888"/>
          <p14:tracePt t="38829" x="6086475" y="5418138"/>
          <p14:tracePt t="38835" x="6086475" y="5462588"/>
          <p14:tracePt t="38845" x="6086475" y="5529263"/>
          <p14:tracePt t="38861" x="6097588" y="5646738"/>
          <p14:tracePt t="38895" x="6186488" y="5908675"/>
          <p14:tracePt t="38899" x="6226175" y="5981700"/>
          <p14:tracePt t="38928" x="6321425" y="6076950"/>
          <p14:tracePt t="38932" x="6354763" y="6110288"/>
          <p14:tracePt t="38961" x="6421438" y="6138863"/>
          <p14:tracePt t="38963" x="6488113" y="6205538"/>
          <p14:tracePt t="38992" x="6627813" y="6249988"/>
          <p14:tracePt t="38993" x="6661150" y="6265863"/>
          <p14:tracePt t="39026" x="6778625" y="6294438"/>
          <p14:tracePt t="39061" x="6862763" y="6311900"/>
          <p14:tracePt t="39067" x="6873875" y="6311900"/>
          <p14:tracePt t="39094" x="6918325" y="6311900"/>
          <p14:tracePt t="39127" x="6940550" y="6311900"/>
          <p14:tracePt t="39161" x="7007225" y="6311900"/>
          <p14:tracePt t="39164" x="7024688" y="6311900"/>
          <p14:tracePt t="39195" x="7091363" y="6254750"/>
          <p14:tracePt t="39228" x="7162800" y="6003925"/>
          <p14:tracePt t="39261" x="7162800" y="5770563"/>
          <p14:tracePt t="39294" x="7162800" y="5619750"/>
          <p14:tracePt t="39298" x="7151688" y="5568950"/>
          <p14:tracePt t="39328" x="7113588" y="5513388"/>
          <p14:tracePt t="39361" x="6996113" y="5334000"/>
          <p14:tracePt t="39394" x="6956425" y="5284788"/>
          <p14:tracePt t="39427" x="6945313" y="5267325"/>
          <p14:tracePt t="39865" x="6945313" y="5245100"/>
          <p14:tracePt t="39873" x="6945313" y="5229225"/>
          <p14:tracePt t="39897" x="6918325" y="5145088"/>
          <p14:tracePt t="39932" x="6918325" y="4954588"/>
          <p14:tracePt t="39939" x="6900863" y="4921250"/>
          <p14:tracePt t="39963" x="6862763" y="4838700"/>
          <p14:tracePt t="39969" x="6862763" y="4827588"/>
          <p14:tracePt t="39996" x="6862763" y="4810125"/>
          <p14:tracePt t="40056" x="6845300" y="4799013"/>
          <p14:tracePt t="40072" x="6845300" y="4803775"/>
          <p14:tracePt t="40097" x="6845300" y="4943475"/>
          <p14:tracePt t="40130" x="6856413" y="5172075"/>
          <p14:tracePt t="40163" x="6907213" y="5351463"/>
          <p14:tracePt t="40168" x="6923088" y="5418138"/>
          <p14:tracePt t="40196" x="6934200" y="5473700"/>
          <p14:tracePt t="40203" x="6934200" y="5484813"/>
          <p14:tracePt t="40232" x="6934200" y="5495925"/>
          <p14:tracePt t="40359" x="0" y="0"/>
        </p14:tracePtLst>
        <p14:tracePtLst>
          <p14:tracePt t="43704" x="6862763" y="5089525"/>
          <p14:tracePt t="43822" x="6862763" y="5100638"/>
          <p14:tracePt t="43837" x="6851650" y="5127625"/>
          <p14:tracePt t="43863" x="6840538" y="5183188"/>
          <p14:tracePt t="43897" x="6823075" y="5245100"/>
          <p14:tracePt t="43903" x="6823075" y="5289550"/>
          <p14:tracePt t="43930" x="6823075" y="5329238"/>
          <p14:tracePt t="43935" x="6811963" y="5373688"/>
          <p14:tracePt t="43939" x="6811963" y="5384800"/>
          <p14:tracePt t="44061" x="6811963" y="5395913"/>
          <p14:tracePt t="44125" x="6811963" y="5424488"/>
          <p14:tracePt t="44133" x="6811963" y="5435600"/>
          <p14:tracePt t="44164" x="6811963" y="5480050"/>
          <p14:tracePt t="44221" x="6811963" y="5491163"/>
          <p14:tracePt t="44236" x="6811963" y="5502275"/>
          <p14:tracePt t="44263" x="6811963" y="5513388"/>
          <p14:tracePt t="44296" x="6811963" y="5540375"/>
          <p14:tracePt t="44349" x="6811963" y="5551488"/>
          <p14:tracePt t="44364" x="6811963" y="5564188"/>
          <p14:tracePt t="44394" x="6811963" y="5580063"/>
          <p14:tracePt t="44590" x="6794500" y="5591175"/>
          <p14:tracePt t="44605" x="6767513" y="5591175"/>
          <p14:tracePt t="44630" x="6756400" y="5591175"/>
          <p14:tracePt t="44663" x="6716713" y="5591175"/>
          <p14:tracePt t="44669" x="6705600" y="5591175"/>
          <p14:tracePt t="44701" x="6694488" y="5591175"/>
          <p14:tracePt t="44764" x="6678613" y="5591175"/>
          <p14:tracePt t="44772" x="6667500" y="5591175"/>
          <p14:tracePt t="44797" x="6627813" y="5591175"/>
          <p14:tracePt t="44803" x="6616700" y="5591175"/>
          <p14:tracePt t="44830" x="6599238" y="5591175"/>
          <p14:tracePt t="44957" x="6588125" y="5586413"/>
          <p14:tracePt t="44973" x="6588125" y="5568950"/>
          <p14:tracePt t="44997" x="6588125" y="5518150"/>
          <p14:tracePt t="45030" x="6577013" y="5462588"/>
          <p14:tracePt t="45036" x="6577013" y="5440363"/>
          <p14:tracePt t="45063" x="6577013" y="5413375"/>
          <p14:tracePt t="45067" x="6577013" y="5384800"/>
          <p14:tracePt t="45096" x="6577013" y="5373688"/>
          <p14:tracePt t="45421" x="6561138" y="5362575"/>
          <p14:tracePt t="45430" x="6550025" y="5367338"/>
          <p14:tracePt t="45463" x="6494463" y="5407025"/>
          <p14:tracePt t="45469" x="6483350" y="5418138"/>
          <p14:tracePt t="45497" x="6472238" y="5435600"/>
          <p14:tracePt t="45503" x="6461125" y="5446713"/>
          <p14:tracePt t="45533" x="6461125" y="5457825"/>
          <p14:tracePt t="45563" x="6443663" y="5468938"/>
          <p14:tracePt t="45645" x="6432550" y="5468938"/>
          <p14:tracePt t="45660" x="6421438" y="5484813"/>
          <p14:tracePt t="45670" x="6392863" y="5495925"/>
          <p14:tracePt t="45697" x="6376988" y="5507038"/>
          <p14:tracePt t="45757" x="6365875" y="5524500"/>
          <p14:tracePt t="45773" x="6354763" y="5535613"/>
          <p14:tracePt t="45795" x="6343650" y="5546725"/>
          <p14:tracePt t="45830" x="6326188" y="5564188"/>
          <p14:tracePt t="45969" x="6315075" y="5564188"/>
          <p14:tracePt t="45984" x="6303963" y="5564188"/>
          <p14:tracePt t="46002" x="6276975" y="5564188"/>
          <p14:tracePt t="46030" x="6248400" y="5564188"/>
          <p14:tracePt t="46063" x="6181725" y="5564188"/>
          <p14:tracePt t="46096" x="6153150" y="5564188"/>
          <p14:tracePt t="46288" x="6108700" y="5564188"/>
          <p14:tracePt t="46298" x="6097588" y="5564188"/>
          <p14:tracePt t="46330" x="6019800" y="5564188"/>
          <p14:tracePt t="46336" x="6008688" y="5564188"/>
          <p14:tracePt t="46363" x="5953125" y="5564188"/>
          <p14:tracePt t="46417" x="5935663" y="5564188"/>
          <p14:tracePt t="46432" x="5924550" y="5564188"/>
          <p14:tracePt t="46463" x="5868988" y="5602288"/>
          <p14:tracePt t="46474" x="5857875" y="5602288"/>
          <p14:tracePt t="46513" x="5829300" y="5602288"/>
          <p14:tracePt t="46530" x="5807075" y="5613400"/>
          <p14:tracePt t="46564" x="5751513" y="5641975"/>
          <p14:tracePt t="46570" x="5740400" y="5653088"/>
          <p14:tracePt t="46596" x="5684838" y="5680075"/>
          <p14:tracePt t="46602" x="5673725" y="5680075"/>
          <p14:tracePt t="46673" x="5662613" y="5691188"/>
          <p14:tracePt t="46705" x="5646738" y="5708650"/>
          <p14:tracePt t="46713" x="5634038" y="5719763"/>
          <p14:tracePt t="46799" x="5622925" y="5730875"/>
          <p14:tracePt t="46816" x="5622925" y="5748338"/>
          <p14:tracePt t="46897" x="5611813" y="5759450"/>
          <p14:tracePt t="46913" x="5584825" y="5770563"/>
          <p14:tracePt t="46929" x="5556250" y="5815013"/>
          <p14:tracePt t="46963" x="5500688" y="5842000"/>
          <p14:tracePt t="47073" x="5489575" y="5842000"/>
          <p14:tracePt t="47081" x="5478463" y="5842000"/>
          <p14:tracePt t="47105" x="5478463" y="5819775"/>
          <p14:tracePt t="47130" x="5500688" y="5730875"/>
          <p14:tracePt t="47135" x="5511800" y="5719763"/>
          <p14:tracePt t="47164" x="5522913" y="5708650"/>
          <p14:tracePt t="47297" x="5567363" y="5708650"/>
          <p14:tracePt t="47305" x="5578475" y="5708650"/>
          <p14:tracePt t="47330" x="5607050" y="5708650"/>
          <p14:tracePt t="47364" x="5618163" y="5708650"/>
          <p14:tracePt t="47369" x="5629275" y="5708650"/>
          <p14:tracePt t="47396" x="5657850" y="5708650"/>
          <p14:tracePt t="47429" x="5695950" y="5708650"/>
          <p14:tracePt t="47463" x="5724525" y="5691188"/>
          <p14:tracePt t="47497" x="5780088" y="5680075"/>
          <p14:tracePt t="47529" x="5802313" y="5664200"/>
          <p14:tracePt t="47536" x="5829300" y="5664200"/>
          <p14:tracePt t="47563" x="5857875" y="5664200"/>
          <p14:tracePt t="47567" x="5868988" y="5664200"/>
          <p14:tracePt t="47596" x="5891213" y="5641975"/>
          <p14:tracePt t="47728" x="5908675" y="5641975"/>
          <p14:tracePt t="47745" x="5919788" y="5641975"/>
          <p14:tracePt t="47763" x="5975350" y="5641975"/>
          <p14:tracePt t="47768" x="5986463" y="5641975"/>
          <p14:tracePt t="47794" x="6013450" y="5641975"/>
          <p14:tracePt t="47828" x="6024563" y="5641975"/>
          <p14:tracePt t="47861" x="6053138" y="5641975"/>
          <p14:tracePt t="47863" x="6075363" y="5641975"/>
          <p14:tracePt t="47920" x="6092825" y="5641975"/>
          <p14:tracePt t="47927" x="6103938" y="5641975"/>
          <p14:tracePt t="47960" x="6153150" y="5641975"/>
          <p14:tracePt t="47999" x="6203950" y="5641975"/>
          <p14:tracePt t="48028" x="6215063" y="5641975"/>
          <p14:tracePt t="48030" x="6226175" y="5641975"/>
          <p14:tracePt t="48061" x="6254750" y="5641975"/>
          <p14:tracePt t="48064" x="6265863" y="5641975"/>
          <p14:tracePt t="48094" x="6332538" y="5641975"/>
          <p14:tracePt t="48128" x="6370638" y="5630863"/>
          <p14:tracePt t="48161" x="6392863" y="5630863"/>
          <p14:tracePt t="48194" x="6410325" y="5630863"/>
          <p14:tracePt t="48229" x="6432550" y="5613400"/>
          <p14:tracePt t="48261" x="6477000" y="5575300"/>
          <p14:tracePt t="48294" x="6488113" y="5564188"/>
          <p14:tracePt t="48328" x="6510338" y="5546725"/>
          <p14:tracePt t="48361" x="6527800" y="5535613"/>
          <p14:tracePt t="48394" x="6565900" y="5480050"/>
          <p14:tracePt t="48427" x="6610350" y="5435600"/>
          <p14:tracePt t="48463" x="6623050" y="5435600"/>
          <p14:tracePt t="48495" x="6667500" y="5395913"/>
          <p14:tracePt t="48527" x="6689725" y="5367338"/>
          <p14:tracePt t="48577" x="6705600" y="5356225"/>
          <p14:tracePt t="48624" x="6716713" y="5340350"/>
          <p14:tracePt t="48639" x="6745288" y="5311775"/>
          <p14:tracePt t="48661" x="6756400" y="5300663"/>
          <p14:tracePt t="48694" x="6772275" y="5289550"/>
          <p14:tracePt t="48831" x="6783388" y="5289550"/>
          <p14:tracePt t="48839" x="6794500" y="5278438"/>
          <p14:tracePt t="48863" x="6794500" y="5262563"/>
          <p14:tracePt t="48894" x="6805613" y="5240338"/>
          <p14:tracePt t="48898" x="6805613" y="5222875"/>
          <p14:tracePt t="48927" x="6823075" y="5200650"/>
          <p14:tracePt t="48960" x="6823075" y="5189538"/>
          <p14:tracePt t="49043" x="6811963" y="5195888"/>
          <p14:tracePt t="49059" x="6811963" y="5207000"/>
          <p14:tracePt t="49067" x="6811963" y="5233988"/>
          <p14:tracePt t="49095" x="6811963" y="5318125"/>
          <p14:tracePt t="49127" x="6811963" y="5402263"/>
          <p14:tracePt t="49131" x="6811963" y="5413375"/>
          <p14:tracePt t="49160" x="6811963" y="5451475"/>
          <p14:tracePt t="49203" x="6811963" y="5462588"/>
          <p14:tracePt t="49227" x="6811963" y="5491163"/>
          <p14:tracePt t="49299" x="6811963" y="5502275"/>
          <p14:tracePt t="49315" x="6811963" y="5513388"/>
          <p14:tracePt t="49331" x="6800850" y="5540375"/>
          <p14:tracePt t="49361" x="6800850" y="5551488"/>
          <p14:tracePt t="49394" x="6789738" y="5568950"/>
          <p14:tracePt t="49427" x="6761163" y="5591175"/>
          <p14:tracePt t="49463" x="6761163" y="5608638"/>
          <p14:tracePt t="49620" x="6745288" y="5619750"/>
          <p14:tracePt t="49637" x="6705600" y="5619750"/>
          <p14:tracePt t="49663" x="6650038" y="5608638"/>
          <p14:tracePt t="49669" x="6623050" y="5597525"/>
          <p14:tracePt t="49696" x="6516688" y="5535613"/>
          <p14:tracePt t="49701" x="6483350" y="5518150"/>
          <p14:tracePt t="49729" x="6472238" y="5518150"/>
          <p14:tracePt t="49766" x="6461125" y="5518150"/>
          <p14:tracePt t="49797" x="6421438" y="5518150"/>
          <p14:tracePt t="49830" x="6381750" y="5518150"/>
          <p14:tracePt t="49836" x="6321425" y="5518150"/>
          <p14:tracePt t="49864" x="6310313" y="5518150"/>
          <p14:tracePt t="49870" x="6281738" y="5518150"/>
          <p14:tracePt t="49896" x="6226175" y="5540375"/>
          <p14:tracePt t="49902" x="6215063" y="5540375"/>
          <p14:tracePt t="49908" x="6203950" y="5540375"/>
          <p14:tracePt t="49930" x="6192838" y="5540375"/>
          <p14:tracePt t="49934" x="6175375" y="5540375"/>
          <p14:tracePt t="49941" x="6164263" y="5540375"/>
          <p14:tracePt t="49965" x="6137275" y="5540375"/>
          <p14:tracePt t="49998" x="6097588" y="5540375"/>
          <p14:tracePt t="50030" x="6086475" y="5540375"/>
          <p14:tracePt t="50064" x="6048375" y="5557838"/>
          <p14:tracePt t="50069" x="6013450" y="5575300"/>
          <p14:tracePt t="50096" x="5991225" y="5575300"/>
          <p14:tracePt t="50101" x="5964238" y="5586413"/>
          <p14:tracePt t="50130" x="5924550" y="5597525"/>
          <p14:tracePt t="50136" x="5913438" y="5597525"/>
          <p14:tracePt t="50143" x="5897563" y="5597525"/>
          <p14:tracePt t="50163" x="5857875" y="5613400"/>
          <p14:tracePt t="50197" x="5818188" y="5641975"/>
          <p14:tracePt t="50203" x="5807075" y="5641975"/>
          <p14:tracePt t="50230" x="5780088" y="5664200"/>
          <p14:tracePt t="50277" x="5768975" y="5680075"/>
          <p14:tracePt t="50310" x="5751513" y="5680075"/>
          <p14:tracePt t="50330" x="5657850" y="5697538"/>
          <p14:tracePt t="50335" x="5646738" y="5697538"/>
          <p14:tracePt t="50341" x="5634038" y="5697538"/>
          <p14:tracePt t="50363" x="5607050" y="5697538"/>
          <p14:tracePt t="50397" x="5567363" y="5697538"/>
          <p14:tracePt t="50405" x="5545138" y="5697538"/>
          <p14:tracePt t="50430" x="5518150" y="5708650"/>
          <p14:tracePt t="50853" x="5522913" y="5708650"/>
          <p14:tracePt t="50869" x="5540375" y="5708650"/>
          <p14:tracePt t="50896" x="5718175" y="5708650"/>
          <p14:tracePt t="50901" x="5746750" y="5708650"/>
          <p14:tracePt t="50930" x="5835650" y="5708650"/>
          <p14:tracePt t="50934" x="5864225" y="5708650"/>
          <p14:tracePt t="50939" x="5875338" y="5708650"/>
          <p14:tracePt t="50963" x="5897563" y="5708650"/>
          <p14:tracePt t="50997" x="5980113" y="5708650"/>
          <p14:tracePt t="51004" x="5991225" y="5708650"/>
          <p14:tracePt t="51029" x="6048375" y="5702300"/>
          <p14:tracePt t="51064" x="6075363" y="5702300"/>
          <p14:tracePt t="51069" x="6086475" y="5702300"/>
          <p14:tracePt t="51096" x="6097588" y="5686425"/>
          <p14:tracePt t="51132" x="6108700" y="5675313"/>
          <p14:tracePt t="51163" x="6181725" y="5646738"/>
          <p14:tracePt t="51570" x="0" y="0"/>
        </p14:tracePtLst>
        <p14:tracePtLst>
          <p14:tracePt t="53564" x="6951663" y="5067300"/>
          <p14:tracePt t="53682" x="6962775" y="5056188"/>
          <p14:tracePt t="53697" x="6978650" y="5038725"/>
          <p14:tracePt t="53713" x="6989763" y="5027613"/>
          <p14:tracePt t="53730" x="7018338" y="5016500"/>
          <p14:tracePt t="53763" x="7046913" y="4932363"/>
          <p14:tracePt t="53769" x="7046913" y="4916488"/>
          <p14:tracePt t="53794" x="7046913" y="4865688"/>
          <p14:tracePt t="53798" x="7046913" y="4838700"/>
          <p14:tracePt t="53827" x="6989763" y="4759325"/>
          <p14:tracePt t="53830" x="6978650" y="4748213"/>
          <p14:tracePt t="53861" x="6940550" y="4692650"/>
          <p14:tracePt t="53864" x="6889750" y="4692650"/>
          <p14:tracePt t="53894" x="6845300" y="4648200"/>
          <p14:tracePt t="53927" x="6805613" y="4648200"/>
          <p14:tracePt t="53960" x="6778625" y="4648200"/>
          <p14:tracePt t="53994" x="6727825" y="4648200"/>
          <p14:tracePt t="54027" x="6661150" y="4710113"/>
          <p14:tracePt t="54031" x="6650038" y="4721225"/>
          <p14:tracePt t="54061" x="6605588" y="4737100"/>
          <p14:tracePt t="54064" x="6605588" y="4765675"/>
          <p14:tracePt t="54093" x="6594475" y="4776788"/>
          <p14:tracePt t="54127" x="6594475" y="4803775"/>
          <p14:tracePt t="54160" x="6594475" y="4838700"/>
          <p14:tracePt t="54194" x="6650038" y="4972050"/>
          <p14:tracePt t="54198" x="6661150" y="4983163"/>
          <p14:tracePt t="54227" x="6700838" y="5011738"/>
          <p14:tracePt t="54231" x="6727825" y="5022850"/>
          <p14:tracePt t="54261" x="6756400" y="5022850"/>
          <p14:tracePt t="54263" x="6767513" y="5022850"/>
          <p14:tracePt t="54294" x="6823075" y="5022850"/>
          <p14:tracePt t="54327" x="6873875" y="5022850"/>
          <p14:tracePt t="54399" x="6900863" y="5022850"/>
          <p14:tracePt t="54407" x="6911975" y="5016500"/>
          <p14:tracePt t="54427" x="6923088" y="4987925"/>
          <p14:tracePt t="54431" x="6923088" y="4976813"/>
          <p14:tracePt t="54461" x="6923088" y="4927600"/>
          <p14:tracePt t="54464" x="6923088" y="4883150"/>
          <p14:tracePt t="54496" x="6918325" y="4814888"/>
          <p14:tracePt t="54527" x="6800850" y="4754563"/>
          <p14:tracePt t="54560" x="6711950" y="4725988"/>
          <p14:tracePt t="54595" x="6683375" y="4725988"/>
          <p14:tracePt t="54627" x="6645275" y="4725988"/>
          <p14:tracePt t="54631" x="6616700" y="4748213"/>
          <p14:tracePt t="54661" x="6561138" y="4787900"/>
          <p14:tracePt t="54664" x="6550025" y="4803775"/>
          <p14:tracePt t="54694" x="6550025" y="4899025"/>
          <p14:tracePt t="54727" x="6550025" y="4976813"/>
          <p14:tracePt t="54760" x="6661150" y="5049838"/>
          <p14:tracePt t="54794" x="6761163" y="5078413"/>
          <p14:tracePt t="54798" x="6772275" y="5078413"/>
          <p14:tracePt t="54827" x="6878638" y="5078413"/>
          <p14:tracePt t="54830" x="6889750" y="5078413"/>
          <p14:tracePt t="54861" x="6956425" y="5078413"/>
          <p14:tracePt t="54864" x="6973888" y="5078413"/>
          <p14:tracePt t="54894" x="7107238" y="5022850"/>
          <p14:tracePt t="54927" x="7231063" y="4987925"/>
          <p14:tracePt t="54961" x="7242175" y="4987925"/>
          <p14:tracePt t="55363" x="0" y="0"/>
        </p14:tracePtLst>
        <p14:tracePtLst>
          <p14:tracePt t="56239" x="6783388" y="5245100"/>
          <p14:tracePt t="56309" x="6783388" y="5267325"/>
          <p14:tracePt t="56317" x="6783388" y="5278438"/>
          <p14:tracePt t="56330" x="6783388" y="5289550"/>
          <p14:tracePt t="56363" x="6818313" y="5351463"/>
          <p14:tracePt t="56397" x="6829425" y="5451475"/>
          <p14:tracePt t="56431" x="6829425" y="5473700"/>
          <p14:tracePt t="56463" x="6829425" y="5502275"/>
          <p14:tracePt t="56467" x="6829425" y="5513388"/>
          <p14:tracePt t="56497" x="6829425" y="5524500"/>
          <p14:tracePt t="56530" x="6829425" y="5540375"/>
          <p14:tracePt t="56821" x="6829425" y="5529263"/>
          <p14:tracePt t="56837" x="6829425" y="5491163"/>
          <p14:tracePt t="56863" x="6845300" y="5362575"/>
          <p14:tracePt t="56869" x="6862763" y="5311775"/>
          <p14:tracePt t="56875" x="6862763" y="5300663"/>
          <p14:tracePt t="56896" x="6889750" y="5211763"/>
          <p14:tracePt t="56900" x="6923088" y="5178425"/>
          <p14:tracePt t="56930" x="6934200" y="5105400"/>
          <p14:tracePt t="56936" x="6934200" y="5094288"/>
          <p14:tracePt t="56941" x="6934200" y="5083175"/>
          <p14:tracePt t="57045" x="6934200" y="5100638"/>
          <p14:tracePt t="57055" x="6934200" y="5116513"/>
          <p14:tracePt t="57064" x="6934200" y="5138738"/>
          <p14:tracePt t="57094" x="6934200" y="5256213"/>
          <p14:tracePt t="57098" x="6934200" y="5307013"/>
          <p14:tracePt t="57128" x="6934200" y="5356225"/>
          <p14:tracePt t="57131" x="6934200" y="5367338"/>
          <p14:tracePt t="57161" x="6934200" y="5424488"/>
          <p14:tracePt t="57196" x="6934200" y="5435600"/>
          <p14:tracePt t="57429" x="6934200" y="5446713"/>
          <p14:tracePt t="57447" x="6934200" y="5462588"/>
          <p14:tracePt t="57463" x="6929438" y="5473700"/>
          <p14:tracePt t="57496" x="6929438" y="5484813"/>
          <p14:tracePt t="57766" x="6900863" y="5502275"/>
          <p14:tracePt t="57776" x="6889750" y="5502275"/>
          <p14:tracePt t="57796" x="6878638" y="5502275"/>
          <p14:tracePt t="57986" x="0" y="0"/>
        </p14:tracePtLst>
        <p14:tracePtLst>
          <p14:tracePt t="58431" x="6175375" y="5597525"/>
          <p14:tracePt t="58471" x="6159500" y="5597525"/>
          <p14:tracePt t="58479" x="6148388" y="5597525"/>
          <p14:tracePt t="58495" x="6126163" y="5597525"/>
          <p14:tracePt t="58528" x="6042025" y="5597525"/>
          <p14:tracePt t="58562" x="5991225" y="5597525"/>
          <p14:tracePt t="58567" x="5975350" y="5597525"/>
          <p14:tracePt t="58594" x="5919788" y="5657850"/>
          <p14:tracePt t="58629" x="5864225" y="5697538"/>
          <p14:tracePt t="58873" x="5868988" y="5697538"/>
          <p14:tracePt t="58889" x="5880100" y="5697538"/>
          <p14:tracePt t="58897" x="5924550" y="5657850"/>
          <p14:tracePt t="58931" x="5953125" y="5657850"/>
          <p14:tracePt t="58936" x="5964238" y="5646738"/>
          <p14:tracePt t="58963" x="5975350" y="5630863"/>
          <p14:tracePt t="58968" x="5991225" y="5619750"/>
          <p14:tracePt t="59033" x="5980113" y="5619750"/>
          <p14:tracePt t="59048" x="5969000" y="5619750"/>
          <p14:tracePt t="59064" x="5880100" y="5619750"/>
          <p14:tracePt t="59096" x="5746750" y="5675313"/>
          <p14:tracePt t="59131" x="5695950" y="5702300"/>
          <p14:tracePt t="59240" x="5695950" y="5713413"/>
          <p14:tracePt t="59257" x="5702300" y="5713413"/>
          <p14:tracePt t="59265" x="5746750" y="5713413"/>
          <p14:tracePt t="59297" x="5807075" y="5713413"/>
          <p14:tracePt t="59303" x="5875338" y="5668963"/>
          <p14:tracePt t="59330" x="5886450" y="5657850"/>
          <p14:tracePt t="59640" x="5897563" y="5657850"/>
          <p14:tracePt t="59657" x="5924550" y="5657850"/>
          <p14:tracePt t="59665" x="5942013" y="5657850"/>
          <p14:tracePt t="60231" x="0" y="0"/>
        </p14:tracePtLst>
        <p14:tracePtLst>
          <p14:tracePt t="61391" x="6761163" y="5564188"/>
          <p14:tracePt t="61461" x="6789738" y="5546725"/>
          <p14:tracePt t="61469" x="6800850" y="5546725"/>
          <p14:tracePt t="61496" x="6829425" y="5524500"/>
          <p14:tracePt t="61532" x="6829425" y="5391150"/>
          <p14:tracePt t="61563" x="6829425" y="5278438"/>
          <p14:tracePt t="61597" x="6829425" y="5178425"/>
          <p14:tracePt t="61603" x="6829425" y="5167313"/>
          <p14:tracePt t="61637" x="6829425" y="5156200"/>
          <p14:tracePt t="61663" x="6829425" y="5127625"/>
          <p14:tracePt t="61668" x="6829425" y="5116513"/>
          <p14:tracePt t="61696" x="6829425" y="5089525"/>
          <p14:tracePt t="61765" x="6829425" y="5078413"/>
          <p14:tracePt t="61781" x="6829425" y="5083175"/>
          <p14:tracePt t="61795" x="6829425" y="5138738"/>
          <p14:tracePt t="61829" x="6829425" y="5351463"/>
          <p14:tracePt t="61861" x="6829425" y="5484813"/>
          <p14:tracePt t="61895" x="6829425" y="5524500"/>
          <p14:tracePt t="62035" x="6829425" y="5502275"/>
          <p14:tracePt t="62043" x="6829425" y="5435600"/>
          <p14:tracePt t="62061" x="6829425" y="5380038"/>
          <p14:tracePt t="62095" x="6829425" y="5245100"/>
          <p14:tracePt t="62100" x="6829425" y="5195888"/>
          <p14:tracePt t="62128" x="6829425" y="5111750"/>
          <p14:tracePt t="62131" x="6829425" y="5083175"/>
          <p14:tracePt t="62161" x="6829425" y="5038725"/>
          <p14:tracePt t="62211" x="6829425" y="5027613"/>
          <p14:tracePt t="62228" x="6805613" y="5027613"/>
          <p14:tracePt t="62261" x="6805613" y="5116513"/>
          <p14:tracePt t="62294" x="6805613" y="5273675"/>
          <p14:tracePt t="62299" x="6805613" y="5300663"/>
          <p14:tracePt t="62328" x="6805613" y="5356225"/>
          <p14:tracePt t="62332" x="6805613" y="5367338"/>
          <p14:tracePt t="62468" x="6805613" y="5345113"/>
          <p14:tracePt t="62477" x="6805613" y="5318125"/>
          <p14:tracePt t="62498" x="6805613" y="5262563"/>
          <p14:tracePt t="62503" x="6805613" y="5211763"/>
          <p14:tracePt t="62530" x="6805613" y="5145088"/>
          <p14:tracePt t="62536" x="6805613" y="5127625"/>
          <p14:tracePt t="62646" x="6794500" y="5127625"/>
          <p14:tracePt t="62661" x="6794500" y="5183188"/>
          <p14:tracePt t="62668" x="6794500" y="5229225"/>
          <p14:tracePt t="62695" x="6794500" y="5391150"/>
          <p14:tracePt t="62727" x="6794500" y="5491163"/>
          <p14:tracePt t="62731" x="6794500" y="5507038"/>
          <p14:tracePt t="62835" x="6800850" y="5507038"/>
          <p14:tracePt t="62851" x="6800850" y="5484813"/>
          <p14:tracePt t="62860" x="6800850" y="5468938"/>
          <p14:tracePt t="62894" x="6800850" y="5429250"/>
          <p14:tracePt t="62898" x="6800850" y="5418138"/>
          <p14:tracePt t="62980" x="6794500" y="5407025"/>
          <p14:tracePt t="62996" x="6794500" y="5429250"/>
          <p14:tracePt t="63005" x="6794500" y="5440363"/>
          <p14:tracePt t="63030" x="6794500" y="5540375"/>
          <p14:tracePt t="63035" x="6794500" y="5557838"/>
          <p14:tracePt t="63125" x="6800850" y="5586413"/>
          <p14:tracePt t="63132" x="6800850" y="5597525"/>
          <p14:tracePt t="63164" x="6800850" y="5564188"/>
          <p14:tracePt t="63197" x="6800850" y="5480050"/>
          <p14:tracePt t="63301" x="6794500" y="5462588"/>
          <p14:tracePt t="63318" x="6794500" y="5484813"/>
          <p14:tracePt t="63329" x="6794500" y="5495925"/>
          <p14:tracePt t="63334" x="6794500" y="5540375"/>
          <p14:tracePt t="63365" x="6778625" y="5641975"/>
          <p14:tracePt t="63444" x="6800850" y="5619750"/>
          <p14:tracePt t="63453" x="6811963" y="5608638"/>
          <p14:tracePt t="63464" x="6811963" y="5580063"/>
          <p14:tracePt t="63470" x="6811963" y="5564188"/>
          <p14:tracePt t="63496" x="6811963" y="5495925"/>
          <p14:tracePt t="63502" x="6811963" y="5468938"/>
          <p14:tracePt t="63572" x="6805613" y="5457825"/>
          <p14:tracePt t="63605" x="6805613" y="5462588"/>
          <p14:tracePt t="63613" x="6805613" y="5491163"/>
          <p14:tracePt t="63630" x="6789738" y="5535613"/>
          <p14:tracePt t="63663" x="6789738" y="5546725"/>
          <p14:tracePt t="63701" x="6811963" y="5546725"/>
          <p14:tracePt t="63730" x="6811963" y="5429250"/>
          <p14:tracePt t="63734" x="6811963" y="5418138"/>
          <p14:tracePt t="63763" x="6811963" y="5407025"/>
          <p14:tracePt t="63862" x="6811963" y="5413375"/>
          <p14:tracePt t="63957" x="6829425" y="5413375"/>
          <p14:tracePt t="63966" x="6840538" y="5407025"/>
          <p14:tracePt t="63997" x="6840538" y="5380038"/>
          <p14:tracePt t="64101" x="6818313" y="5380038"/>
          <p14:tracePt t="64110" x="6805613" y="5380038"/>
          <p14:tracePt t="64130" x="6789738" y="5413375"/>
          <p14:tracePt t="64135" x="6789738" y="5440363"/>
          <p14:tracePt t="64141" x="6789738" y="5451475"/>
          <p14:tracePt t="64163" x="6789738" y="5480050"/>
          <p14:tracePt t="64168" x="6789738" y="5491163"/>
          <p14:tracePt t="64249" x="6794500" y="5484813"/>
          <p14:tracePt t="64257" x="6794500" y="5457825"/>
          <p14:tracePt t="64267" x="6794500" y="5446713"/>
          <p14:tracePt t="64297" x="6794500" y="5407025"/>
          <p14:tracePt t="64331" x="6794500" y="5391150"/>
          <p14:tracePt t="64393" x="6789738" y="5380038"/>
          <p14:tracePt t="64408" x="6778625" y="5380038"/>
          <p14:tracePt t="64430" x="6761163" y="5402263"/>
          <p14:tracePt t="64435" x="6761163" y="5413375"/>
          <p14:tracePt t="64464" x="6761163" y="5429250"/>
          <p14:tracePt t="64713" x="6750050" y="5418138"/>
          <p14:tracePt t="64745" x="6738938" y="5418138"/>
          <p14:tracePt t="65275" x="6738938" y="5440363"/>
          <p14:tracePt t="65284" x="6738938" y="5457825"/>
          <p14:tracePt t="65298" x="6745288" y="5468938"/>
          <p14:tracePt t="65433" x="6772275" y="5480050"/>
          <p14:tracePt t="65442" x="6783388" y="5480050"/>
          <p14:tracePt t="66266" x="6811963" y="5480050"/>
          <p14:tracePt t="66275" x="6829425" y="5480050"/>
          <p14:tracePt t="66297" x="6829425" y="5462588"/>
          <p14:tracePt t="66330" x="6840538" y="5446713"/>
          <p14:tracePt t="66364" x="6851650" y="5418138"/>
          <p14:tracePt t="66368" x="6851650" y="5407025"/>
          <p14:tracePt t="66396" x="6867525" y="5395913"/>
          <p14:tracePt t="66539" x="6867525" y="5402263"/>
          <p14:tracePt t="66649" x="6878638" y="5395913"/>
          <p14:tracePt t="66657" x="6878638" y="5384800"/>
          <p14:tracePt t="66667" x="6878638" y="5367338"/>
          <p14:tracePt t="66697" x="6878638" y="5289550"/>
          <p14:tracePt t="66730" x="6878638" y="5278438"/>
          <p14:tracePt t="66825" x="6878638" y="5284788"/>
          <p14:tracePt t="66841" x="6873875" y="5295900"/>
          <p14:tracePt t="66864" x="6873875" y="5311775"/>
          <p14:tracePt t="66896" x="6856413" y="5322888"/>
          <p14:tracePt t="67049" x="6829425" y="5334000"/>
          <p14:tracePt t="67057" x="6818313" y="5334000"/>
          <p14:tracePt t="67067" x="6805613" y="5351463"/>
          <p14:tracePt t="67097" x="6789738" y="5391150"/>
          <p14:tracePt t="67127" x="6778625" y="5402263"/>
          <p14:tracePt t="67228" x="6778625" y="5413375"/>
          <p14:tracePt t="67243" x="6778625" y="5424488"/>
          <p14:tracePt t="67258" x="6778625" y="5440363"/>
          <p14:tracePt t="67261" x="0" y="0"/>
        </p14:tracePtLst>
        <p14:tracePtLst>
          <p14:tracePt t="68179" x="6494463" y="5597525"/>
          <p14:tracePt t="68252" x="6488113" y="5608638"/>
          <p14:tracePt t="68259" x="6443663" y="5619750"/>
          <p14:tracePt t="68267" x="6370638" y="5657850"/>
          <p14:tracePt t="68294" x="6203950" y="5691188"/>
          <p14:tracePt t="68299" x="6153150" y="5691188"/>
          <p14:tracePt t="68328" x="6024563" y="5719763"/>
          <p14:tracePt t="68332" x="5997575" y="5719763"/>
          <p14:tracePt t="68361" x="5913438" y="5735638"/>
          <p14:tracePt t="68364" x="5880100" y="5753100"/>
          <p14:tracePt t="68396" x="5757863" y="5815013"/>
          <p14:tracePt t="68430" x="5673725" y="5842000"/>
          <p14:tracePt t="68589" x="5680075" y="5842000"/>
          <p14:tracePt t="68599" x="5707063" y="5842000"/>
          <p14:tracePt t="68630" x="5919788" y="5842000"/>
          <p14:tracePt t="68635" x="5964238" y="5842000"/>
          <p14:tracePt t="68645" x="6030913" y="5842000"/>
          <p14:tracePt t="68663" x="6148388" y="5842000"/>
          <p14:tracePt t="68669" x="6175375" y="5842000"/>
          <p14:tracePt t="68696" x="6270625" y="5803900"/>
          <p14:tracePt t="68702" x="6292850" y="5803900"/>
          <p14:tracePt t="68729" x="6348413" y="5786438"/>
          <p14:tracePt t="68735" x="6359525" y="5775325"/>
          <p14:tracePt t="68764" x="6415088" y="5775325"/>
          <p14:tracePt t="68893" x="6427788" y="5764213"/>
          <p14:tracePt t="68925" x="6427788" y="5735638"/>
          <p14:tracePt t="68933" x="6421438" y="5724525"/>
          <p14:tracePt t="68965" x="6326188" y="5697538"/>
          <p14:tracePt t="68973" x="6281738" y="5697538"/>
          <p14:tracePt t="68997" x="6192838" y="5697538"/>
          <p14:tracePt t="69030" x="6042025" y="5697538"/>
          <p14:tracePt t="69036" x="6013450" y="5697538"/>
          <p14:tracePt t="69064" x="6002338" y="5697538"/>
          <p14:tracePt t="69197" x="6008688" y="5680075"/>
          <p14:tracePt t="69214" x="6037263" y="5653088"/>
          <p14:tracePt t="69230" x="6075363" y="5630863"/>
          <p14:tracePt t="69264" x="6115050" y="5602288"/>
          <p14:tracePt t="69547" x="0" y="0"/>
        </p14:tracePtLst>
        <p14:tracePtLst>
          <p14:tracePt t="70847" x="6672263" y="5267325"/>
          <p14:tracePt t="70873" x="6683375" y="5267325"/>
          <p14:tracePt t="70881" x="6683375" y="5273675"/>
          <p14:tracePt t="70896" x="6700838" y="5345113"/>
          <p14:tracePt t="70929" x="6716713" y="5457825"/>
          <p14:tracePt t="70935" x="6727825" y="5473700"/>
          <p14:tracePt t="71000" x="6727825" y="5484813"/>
          <p14:tracePt t="71008" x="6727825" y="5495925"/>
          <p14:tracePt t="71029" x="6756400" y="5557838"/>
          <p14:tracePt t="71033" x="6756400" y="5568950"/>
          <p14:tracePt t="71062" x="6783388" y="5580063"/>
          <p14:tracePt t="71177" x="6783388" y="5557838"/>
          <p14:tracePt t="71184" x="6783388" y="5546725"/>
          <p14:tracePt t="71196" x="6783388" y="5535613"/>
          <p14:tracePt t="71201" x="6783388" y="5518150"/>
          <p14:tracePt t="71230" x="6783388" y="5468938"/>
          <p14:tracePt t="71265" x="6783388" y="5457825"/>
          <p14:tracePt t="71321" x="6778625" y="5457825"/>
          <p14:tracePt t="71336" x="6778625" y="5480050"/>
          <p14:tracePt t="71363" x="6778625" y="5502275"/>
          <p14:tracePt t="71432" x="6783388" y="5502275"/>
          <p14:tracePt t="71449" x="6783388" y="5480050"/>
          <p14:tracePt t="71463" x="6783388" y="5457825"/>
          <p14:tracePt t="71497" x="6783388" y="5446713"/>
          <p14:tracePt t="71671" x="0" y="0"/>
        </p14:tracePtLst>
        <p14:tracePtLst>
          <p14:tracePt t="76274" x="6315075" y="5926138"/>
          <p14:tracePt t="76345" x="6326188" y="5926138"/>
          <p14:tracePt t="76353" x="6337300" y="5926138"/>
          <p14:tracePt t="76363" x="6354763" y="5926138"/>
          <p14:tracePt t="76396" x="6465888" y="5886450"/>
          <p14:tracePt t="76402" x="6499225" y="5853113"/>
          <p14:tracePt t="76409" x="6543675" y="5837238"/>
          <p14:tracePt t="76431" x="6723063" y="5557838"/>
          <p14:tracePt t="76463" x="6823075" y="5251450"/>
          <p14:tracePt t="76497" x="6823075" y="5011738"/>
          <p14:tracePt t="76531" x="6672263" y="4865688"/>
          <p14:tracePt t="76563" x="6370638" y="4792663"/>
          <p14:tracePt t="76568" x="6337300" y="4759325"/>
          <p14:tracePt t="76596" x="6192838" y="4759325"/>
          <p14:tracePt t="76604" x="6148388" y="4759325"/>
          <p14:tracePt t="76609" x="6075363" y="4770438"/>
          <p14:tracePt t="76628" x="5997575" y="4821238"/>
          <p14:tracePt t="76631" x="5964238" y="4838700"/>
          <p14:tracePt t="76661" x="5908675" y="4865688"/>
          <p14:tracePt t="76665" x="5897563" y="4865688"/>
          <p14:tracePt t="76695" x="5842000" y="4976813"/>
          <p14:tracePt t="76728" x="5842000" y="5189538"/>
          <p14:tracePt t="76761" x="6075363" y="5480050"/>
          <p14:tracePt t="76794" x="6337300" y="5568950"/>
          <p14:tracePt t="76799" x="6365875" y="5568950"/>
          <p14:tracePt t="76827" x="6432550" y="5568950"/>
          <p14:tracePt t="76831" x="6443663" y="5568950"/>
          <p14:tracePt t="76861" x="6505575" y="5502275"/>
          <p14:tracePt t="76865" x="6521450" y="5451475"/>
          <p14:tracePt t="76895" x="6538913" y="5295900"/>
          <p14:tracePt t="76902" x="6538913" y="5284788"/>
          <p14:tracePt t="76928" x="6538913" y="5233988"/>
          <p14:tracePt t="76983" x="0" y="0"/>
        </p14:tracePtLst>
        <p14:tracePtLst>
          <p14:tracePt t="78478" x="6945313" y="5172075"/>
          <p14:tracePt t="78519" x="6962775" y="5183188"/>
          <p14:tracePt t="78537" x="6962775" y="5195888"/>
          <p14:tracePt t="78551" x="6940550" y="5211763"/>
          <p14:tracePt t="78560" x="6889750" y="5211763"/>
          <p14:tracePt t="78593" x="6783388" y="5284788"/>
          <p14:tracePt t="78626" x="6683375" y="5362575"/>
          <p14:tracePt t="78630" x="6667500" y="5391150"/>
          <p14:tracePt t="78660" x="6656388" y="5413375"/>
          <p14:tracePt t="78711" x="6627813" y="5429250"/>
          <p14:tracePt t="78727" x="6599238" y="5440363"/>
          <p14:tracePt t="78760" x="6532563" y="5451475"/>
          <p14:tracePt t="78793" x="6388100" y="5484813"/>
          <p14:tracePt t="78796" x="6321425" y="5484813"/>
          <p14:tracePt t="78826" x="6203950" y="5502275"/>
          <p14:tracePt t="78860" x="6164263" y="5513388"/>
          <p14:tracePt t="78862" x="6148388" y="5513388"/>
          <p14:tracePt t="78893" x="6126163" y="5529263"/>
          <p14:tracePt t="78896" x="6064250" y="5540375"/>
          <p14:tracePt t="78926" x="6024563" y="5580063"/>
          <p14:tracePt t="78960" x="6013450" y="5580063"/>
          <p14:tracePt t="78999" x="5986463" y="5597525"/>
          <p14:tracePt t="79026" x="5913438" y="5653088"/>
          <p14:tracePt t="79030" x="5902325" y="5664200"/>
          <p14:tracePt t="79060" x="5853113" y="5691188"/>
          <p14:tracePt t="79093" x="5784850" y="5691188"/>
          <p14:tracePt t="79126" x="5773738" y="5702300"/>
          <p14:tracePt t="79406" x="5780088" y="5702300"/>
          <p14:tracePt t="79435" x="5791200" y="5702300"/>
          <p14:tracePt t="79443" x="5835650" y="5702300"/>
          <p14:tracePt t="79460" x="5875338" y="5702300"/>
          <p14:tracePt t="79496" x="5957888" y="5702300"/>
          <p14:tracePt t="79503" x="5969000" y="5702300"/>
          <p14:tracePt t="79510" x="5980113" y="5702300"/>
          <p14:tracePt t="79529" x="5997575" y="5702300"/>
          <p14:tracePt t="79533" x="6008688" y="5702300"/>
          <p14:tracePt t="79564" x="6030913" y="5702300"/>
          <p14:tracePt t="79597" x="6115050" y="5697538"/>
          <p14:tracePt t="79630" x="6164263" y="5680075"/>
          <p14:tracePt t="79635" x="6192838" y="5668963"/>
          <p14:tracePt t="79663" x="6265863" y="5635625"/>
          <p14:tracePt t="79668" x="6299200" y="5602288"/>
          <p14:tracePt t="79678" x="6326188" y="5602288"/>
          <p14:tracePt t="79696" x="6354763" y="5591175"/>
          <p14:tracePt t="79703" x="6365875" y="5591175"/>
          <p14:tracePt t="79729" x="6421438" y="5580063"/>
          <p14:tracePt t="79733" x="6432550" y="5580063"/>
          <p14:tracePt t="79763" x="6510338" y="5564188"/>
          <p14:tracePt t="79772" x="6527800" y="5564188"/>
          <p14:tracePt t="79797" x="6550025" y="5564188"/>
          <p14:tracePt t="79829" x="6605588" y="5551488"/>
          <p14:tracePt t="79860" x="6645275" y="5551488"/>
          <p14:tracePt t="79893" x="6672263" y="5535613"/>
          <p14:tracePt t="79898" x="6700838" y="5524500"/>
          <p14:tracePt t="79927" x="6750050" y="5513388"/>
          <p14:tracePt t="79930" x="6767513" y="5495925"/>
          <p14:tracePt t="79960" x="6818313" y="5446713"/>
          <p14:tracePt t="79963" x="6818313" y="5395913"/>
          <p14:tracePt t="79994" x="6834188" y="5300663"/>
          <p14:tracePt t="80027" x="6862763" y="5229225"/>
          <p14:tracePt t="80060" x="6889750" y="5111750"/>
          <p14:tracePt t="80094" x="6889750" y="5045075"/>
          <p14:tracePt t="80098" x="6889750" y="5033963"/>
          <p14:tracePt t="80127" x="6889750" y="5005388"/>
          <p14:tracePt t="80315" x="6900863" y="4994275"/>
          <p14:tracePt t="80347" x="6900863" y="4983163"/>
          <p14:tracePt t="80362" x="6918325" y="4965700"/>
          <p14:tracePt t="80446" x="6918325" y="4976813"/>
          <p14:tracePt t="80455" x="6907213" y="4987925"/>
          <p14:tracePt t="80464" x="6896100" y="5016500"/>
          <p14:tracePt t="80471" x="6896100" y="5027613"/>
          <p14:tracePt t="80494" x="6896100" y="5149850"/>
          <p14:tracePt t="80527" x="6867525" y="5251450"/>
          <p14:tracePt t="80531" x="6867525" y="5262563"/>
          <p14:tracePt t="80560" x="6867525" y="5300663"/>
          <p14:tracePt t="80564" x="6867525" y="5311775"/>
          <p14:tracePt t="80594" x="6867525" y="5413375"/>
          <p14:tracePt t="80627" x="6867525" y="5446713"/>
          <p14:tracePt t="80661" x="6851650" y="5491163"/>
          <p14:tracePt t="80694" x="6851650" y="5524500"/>
          <p14:tracePt t="80727" x="6811963" y="5580063"/>
          <p14:tracePt t="80730" x="6811963" y="5624513"/>
          <p14:tracePt t="80760" x="6772275" y="5664200"/>
          <p14:tracePt t="80794" x="6723063" y="5686425"/>
          <p14:tracePt t="80827" x="6705600" y="5702300"/>
          <p14:tracePt t="80861" x="6694488" y="5741988"/>
          <p14:tracePt t="80894" x="6678613" y="5753100"/>
          <p14:tracePt t="80927" x="6667500" y="5753100"/>
          <p14:tracePt t="80962" x="6538913" y="5753100"/>
          <p14:tracePt t="80994" x="6381750" y="5753100"/>
          <p14:tracePt t="81027" x="6254750" y="5753100"/>
          <p14:tracePt t="81061" x="6024563" y="5753100"/>
          <p14:tracePt t="81094" x="5868988" y="5753100"/>
          <p14:tracePt t="81127" x="5829300" y="5753100"/>
          <p14:tracePt t="81130" x="5784850" y="5753100"/>
          <p14:tracePt t="81160" x="5735638" y="5770563"/>
          <p14:tracePt t="81163" x="5707063" y="5781675"/>
          <p14:tracePt t="81194" x="5622925" y="5808663"/>
          <p14:tracePt t="81228" x="5584825" y="5830888"/>
          <p14:tracePt t="81261" x="5573713" y="5870575"/>
          <p14:tracePt t="81421" x="5578475" y="5848350"/>
          <p14:tracePt t="81429" x="5595938" y="5837238"/>
          <p14:tracePt t="81463" x="5662613" y="5797550"/>
          <p14:tracePt t="81468" x="5673725" y="5797550"/>
          <p14:tracePt t="81496" x="5746750" y="5770563"/>
          <p14:tracePt t="81502" x="5773738" y="5770563"/>
          <p14:tracePt t="81531" x="5868988" y="5753100"/>
          <p14:tracePt t="81564" x="5924550" y="5753100"/>
          <p14:tracePt t="81596" x="6024563" y="5753100"/>
          <p14:tracePt t="81629" x="6197600" y="5753100"/>
          <p14:tracePt t="81635" x="6208713" y="5741988"/>
          <p14:tracePt t="81661" x="6248400" y="5741988"/>
          <p14:tracePt t="81695" x="6259513" y="5730875"/>
          <p14:tracePt t="81728" x="6288088" y="5730875"/>
          <p14:tracePt t="81732" x="6299200" y="5730875"/>
          <p14:tracePt t="81761" x="6326188" y="5730875"/>
          <p14:tracePt t="81766" x="6337300" y="5730875"/>
          <p14:tracePt t="81794" x="6392863" y="5730875"/>
          <p14:tracePt t="81829" x="6461125" y="5713413"/>
          <p14:tracePt t="81833" x="6488113" y="5713413"/>
          <p14:tracePt t="81861" x="6561138" y="5697538"/>
          <p14:tracePt t="81865" x="6605588" y="5686425"/>
          <p14:tracePt t="81895" x="6772275" y="5602288"/>
          <p14:tracePt t="81928" x="6889750" y="5540375"/>
          <p14:tracePt t="81961" x="6918325" y="5518150"/>
          <p14:tracePt t="81994" x="6940550" y="5502275"/>
          <p14:tracePt t="81998" x="6973888" y="5491163"/>
          <p14:tracePt t="82028" x="6996113" y="5480050"/>
          <p14:tracePt t="82061" x="7007225" y="5462588"/>
          <p14:tracePt t="82064" x="7007225" y="5435600"/>
          <p14:tracePt t="82095" x="7024688" y="5340350"/>
          <p14:tracePt t="82128" x="7024688" y="5167313"/>
          <p14:tracePt t="82161" x="7024688" y="5038725"/>
          <p14:tracePt t="82166" x="7024688" y="5027613"/>
          <p14:tracePt t="82194" x="7024688" y="4987925"/>
          <p14:tracePt t="82304" x="7013575" y="4994275"/>
          <p14:tracePt t="82319" x="7013575" y="5005388"/>
          <p14:tracePt t="82328" x="7000875" y="5049838"/>
          <p14:tracePt t="82361" x="6940550" y="5172075"/>
          <p14:tracePt t="82394" x="6856413" y="5413375"/>
          <p14:tracePt t="82399" x="6840538" y="5462588"/>
          <p14:tracePt t="82428" x="6778625" y="5575300"/>
          <p14:tracePt t="82431" x="6778625" y="5602288"/>
          <p14:tracePt t="82461" x="6778625" y="5624513"/>
          <p14:tracePt t="82464" x="6761163" y="5641975"/>
          <p14:tracePt t="82527" x="6750050" y="5641975"/>
          <p14:tracePt t="82535" x="6734175" y="5668963"/>
          <p14:tracePt t="82561" x="6616700" y="5697538"/>
          <p14:tracePt t="82594" x="6403975" y="5697538"/>
          <p14:tracePt t="82599" x="6354763" y="5697538"/>
          <p14:tracePt t="82628" x="6130925" y="5686425"/>
          <p14:tracePt t="82632" x="6103938" y="5686425"/>
          <p14:tracePt t="82661" x="6019800" y="5686425"/>
          <p14:tracePt t="82665" x="6002338" y="5686425"/>
          <p14:tracePt t="82695" x="5953125" y="5691188"/>
          <p14:tracePt t="82728" x="5868988" y="5724525"/>
          <p14:tracePt t="82767" x="5857875" y="5735638"/>
          <p14:tracePt t="82795" x="5818188" y="5775325"/>
          <p14:tracePt t="82798" x="5818188" y="5786438"/>
          <p14:tracePt t="82828" x="5780088" y="5826125"/>
          <p14:tracePt t="82832" x="5735638" y="5837238"/>
          <p14:tracePt t="82861" x="5724525" y="5837238"/>
          <p14:tracePt t="83039" x="5729288" y="5837238"/>
          <p14:tracePt t="83055" x="5740400" y="5837238"/>
          <p14:tracePt t="83063" x="5757863" y="5830888"/>
          <p14:tracePt t="83103" x="5768975" y="5819775"/>
          <p14:tracePt t="83128" x="5795963" y="5808663"/>
          <p14:tracePt t="83163" x="5875338" y="5781675"/>
          <p14:tracePt t="83170" x="5891213" y="5781675"/>
          <p14:tracePt t="83176" x="5919788" y="5764213"/>
          <p14:tracePt t="83200" x="5930900" y="5764213"/>
          <p14:tracePt t="83229" x="6002338" y="5748338"/>
          <p14:tracePt t="83234" x="6048375" y="5748338"/>
          <p14:tracePt t="83264" x="6181725" y="5748338"/>
          <p14:tracePt t="83274" x="6197600" y="5748338"/>
          <p14:tracePt t="83296" x="6237288" y="5748338"/>
          <p14:tracePt t="83330" x="6303963" y="5748338"/>
          <p14:tracePt t="83336" x="6332538" y="5748338"/>
          <p14:tracePt t="83363" x="6399213" y="5748338"/>
          <p14:tracePt t="83370" x="6427788" y="5735638"/>
          <p14:tracePt t="83396" x="6465888" y="5708650"/>
          <p14:tracePt t="83401" x="6477000" y="5708650"/>
          <p14:tracePt t="83429" x="6572250" y="5664200"/>
          <p14:tracePt t="83435" x="6599238" y="5653088"/>
          <p14:tracePt t="83442" x="6645275" y="5635625"/>
          <p14:tracePt t="83463" x="6756400" y="5586413"/>
          <p14:tracePt t="83494" x="6856413" y="5518150"/>
          <p14:tracePt t="83527" x="6923088" y="5462588"/>
          <p14:tracePt t="83561" x="6951663" y="5380038"/>
          <p14:tracePt t="83594" x="6967538" y="5340350"/>
          <p14:tracePt t="83598" x="6978650" y="5329238"/>
          <p14:tracePt t="83627" x="6996113" y="5245100"/>
          <p14:tracePt t="83631" x="6996113" y="5229225"/>
          <p14:tracePt t="83662" x="6996113" y="5178425"/>
          <p14:tracePt t="83664" x="6996113" y="5167313"/>
          <p14:tracePt t="83694" x="6996113" y="5138738"/>
          <p14:tracePt t="83809" x="6996113" y="5111750"/>
          <p14:tracePt t="83815" x="6996113" y="5100638"/>
          <p14:tracePt t="83828" x="6996113" y="5089525"/>
          <p14:tracePt t="83862" x="6996113" y="5078413"/>
          <p14:tracePt t="83983" x="6996113" y="5060950"/>
          <p14:tracePt t="84095" x="6985000" y="5060950"/>
          <p14:tracePt t="84111" x="6973888" y="5060950"/>
          <p14:tracePt t="84143" x="6962775" y="5072063"/>
          <p14:tracePt t="84161" x="6945313" y="5083175"/>
          <p14:tracePt t="84194" x="6878638" y="5111750"/>
          <p14:tracePt t="84198" x="6867525" y="5122863"/>
          <p14:tracePt t="84228" x="6856413" y="5122863"/>
          <p14:tracePt t="84232" x="6840538" y="5133975"/>
          <p14:tracePt t="84261" x="6829425" y="5149850"/>
          <p14:tracePt t="84294" x="6800850" y="5189538"/>
          <p14:tracePt t="84449" x="6772275" y="5207000"/>
          <p14:tracePt t="84458" x="6761163" y="5207000"/>
          <p14:tracePt t="84467" x="6761163" y="5218113"/>
          <p14:tracePt t="84497" x="6745288" y="5245100"/>
          <p14:tracePt t="84506" x="6745288" y="5256213"/>
          <p14:tracePt t="84531" x="6745288" y="5322888"/>
          <p14:tracePt t="84563" x="6745288" y="5384800"/>
          <p14:tracePt t="84569" x="6745288" y="5402263"/>
          <p14:tracePt t="84594" x="6745288" y="5468938"/>
          <p14:tracePt t="84671" x="6756400" y="5480050"/>
          <p14:tracePt t="84687" x="6767513" y="5440363"/>
          <p14:tracePt t="84695" x="6767513" y="5429250"/>
          <p14:tracePt t="84728" x="6783388" y="5334000"/>
          <p14:tracePt t="84761" x="6783388" y="5307013"/>
          <p14:tracePt t="84796" x="6794500" y="5284788"/>
          <p14:tracePt t="84881" x="6794500" y="5289550"/>
          <p14:tracePt t="84889" x="6794500" y="5318125"/>
          <p14:tracePt t="84897" x="6794500" y="5345113"/>
          <p14:tracePt t="84930" x="6794500" y="5462588"/>
          <p14:tracePt t="85026" x="6794500" y="5440363"/>
          <p14:tracePt t="85035" x="6794500" y="5395913"/>
          <p14:tracePt t="85063" x="6794500" y="5278438"/>
          <p14:tracePt t="85096" x="6794500" y="5240338"/>
          <p14:tracePt t="85141" x="6756400" y="5240338"/>
          <p14:tracePt t="85163" x="6745288" y="5273675"/>
          <p14:tracePt t="85197" x="6745288" y="5367338"/>
          <p14:tracePt t="85203" x="6745288" y="5380038"/>
          <p14:tracePt t="85317" x="6745288" y="5407025"/>
          <p14:tracePt t="85325" x="6745288" y="5418138"/>
          <p14:tracePt t="85335" x="6734175" y="5429250"/>
          <p14:tracePt t="85364" x="6723063" y="5446713"/>
          <p14:tracePt t="85398" x="6694488" y="5468938"/>
          <p14:tracePt t="85429" x="6565900" y="5484813"/>
          <p14:tracePt t="85437" x="6516688" y="5502275"/>
          <p14:tracePt t="85463" x="6381750" y="5535613"/>
          <p14:tracePt t="85468" x="6343650" y="5535613"/>
          <p14:tracePt t="85477" x="6310313" y="5535613"/>
          <p14:tracePt t="85497" x="6254750" y="5535613"/>
          <p14:tracePt t="85502" x="6243638" y="5535613"/>
          <p14:tracePt t="85530" x="6175375" y="5535613"/>
          <p14:tracePt t="85563" x="6159500" y="5535613"/>
          <p14:tracePt t="85599" x="6126163" y="5551488"/>
          <p14:tracePt t="85630" x="6059488" y="5575300"/>
          <p14:tracePt t="85635" x="6048375" y="5575300"/>
          <p14:tracePt t="85663" x="6008688" y="5591175"/>
          <p14:tracePt t="85669" x="5991225" y="5591175"/>
          <p14:tracePt t="85675" x="5980113" y="5591175"/>
          <p14:tracePt t="85696" x="5942013" y="5591175"/>
          <p14:tracePt t="85701" x="5930900" y="5591175"/>
          <p14:tracePt t="85730" x="5875338" y="5602288"/>
          <p14:tracePt t="85735" x="5835650" y="5619750"/>
          <p14:tracePt t="85763" x="5791200" y="5619750"/>
          <p14:tracePt t="85774" x="5780088" y="5630863"/>
          <p14:tracePt t="85797" x="5707063" y="5686425"/>
          <p14:tracePt t="85805" x="5691188" y="5686425"/>
          <p14:tracePt t="85830" x="5640388" y="5702300"/>
          <p14:tracePt t="85836" x="5629275" y="5713413"/>
          <p14:tracePt t="85846" x="5611813" y="5713413"/>
          <p14:tracePt t="85863" x="5600700" y="5724525"/>
          <p14:tracePt t="85894" x="5562600" y="5764213"/>
          <p14:tracePt t="85898" x="5534025" y="5764213"/>
          <p14:tracePt t="85987" x="5522913" y="5764213"/>
          <p14:tracePt t="86003" x="5545138" y="5764213"/>
          <p14:tracePt t="86011" x="5556250" y="5764213"/>
          <p14:tracePt t="86029" x="5611813" y="5741988"/>
          <p14:tracePt t="86063" x="5695950" y="5713413"/>
          <p14:tracePt t="86069" x="5724525" y="5713413"/>
          <p14:tracePt t="86075" x="5735638" y="5713413"/>
          <p14:tracePt t="86096" x="5791200" y="5691188"/>
          <p14:tracePt t="86102" x="5818188" y="5691188"/>
          <p14:tracePt t="86130" x="5924550" y="5641975"/>
          <p14:tracePt t="86135" x="5969000" y="5624513"/>
          <p14:tracePt t="86163" x="6037263" y="5624513"/>
          <p14:tracePt t="86194" x="6092825" y="5613400"/>
          <p14:tracePt t="86227" x="6243638" y="5613400"/>
          <p14:tracePt t="86260" x="6415088" y="5613400"/>
          <p14:tracePt t="86294" x="6454775" y="5602288"/>
          <p14:tracePt t="86327" x="6477000" y="5602288"/>
          <p14:tracePt t="86331" x="6494463" y="5602288"/>
          <p14:tracePt t="86360" x="6577013" y="5602288"/>
          <p14:tracePt t="86363" x="6588125" y="5602288"/>
          <p14:tracePt t="86394" x="6616700" y="5602288"/>
          <p14:tracePt t="86435" x="6638925" y="5602288"/>
          <p14:tracePt t="86461" x="6694488" y="5586413"/>
          <p14:tracePt t="86494" x="6705600" y="5575300"/>
          <p14:tracePt t="86547" x="6734175" y="5557838"/>
          <p14:tracePt t="86561" x="6750050" y="5546725"/>
          <p14:tracePt t="86563" x="6761163" y="5535613"/>
          <p14:tracePt t="86594" x="6829425" y="5495925"/>
          <p14:tracePt t="86627" x="6840538" y="5380038"/>
          <p14:tracePt t="86661" x="6856413" y="5262563"/>
          <p14:tracePt t="86694" x="6856413" y="5167313"/>
          <p14:tracePt t="86727" x="6856413" y="5100638"/>
          <p14:tracePt t="86731" x="6856413" y="5089525"/>
          <p14:tracePt t="86760" x="6856413" y="5060950"/>
          <p14:tracePt t="86851" x="6856413" y="5049838"/>
          <p14:tracePt t="86867" x="6856413" y="5038725"/>
          <p14:tracePt t="86885" x="6867525" y="5011738"/>
          <p14:tracePt t="86893" x="6867525" y="4999038"/>
          <p14:tracePt t="87027" x="6867525" y="5005388"/>
          <p14:tracePt t="87043" x="6867525" y="5033963"/>
          <p14:tracePt t="87060" x="6867525" y="5127625"/>
          <p14:tracePt t="87094" x="6867525" y="5278438"/>
          <p14:tracePt t="87127" x="6867525" y="5362575"/>
          <p14:tracePt t="87131" x="6867525" y="5373688"/>
          <p14:tracePt t="87160" x="6862763" y="5384800"/>
          <p14:tracePt t="87317" x="6851650" y="5413375"/>
          <p14:tracePt t="87326" x="6851650" y="5424488"/>
          <p14:tracePt t="87348" x="6834188" y="5424488"/>
          <p14:tracePt t="87365" x="6823075" y="5424488"/>
          <p14:tracePt t="87395" x="6756400" y="5424488"/>
          <p14:tracePt t="87428" x="6678613" y="5424488"/>
          <p14:tracePt t="87460" x="6610350" y="5440363"/>
          <p14:tracePt t="87494" x="6572250" y="5451475"/>
          <p14:tracePt t="87530" x="6516688" y="5480050"/>
          <p14:tracePt t="87535" x="6505575" y="5495925"/>
          <p14:tracePt t="87564" x="6421438" y="5518150"/>
          <p14:tracePt t="87605" x="6381750" y="5535613"/>
          <p14:tracePt t="87630" x="6343650" y="5546725"/>
          <p14:tracePt t="87635" x="6326188" y="5564188"/>
          <p14:tracePt t="87663" x="6259513" y="5575300"/>
          <p14:tracePt t="87668" x="6248400" y="5575300"/>
          <p14:tracePt t="87694" x="6181725" y="5575300"/>
          <p14:tracePt t="87698" x="6164263" y="5575300"/>
          <p14:tracePt t="87727" x="6126163" y="5575300"/>
          <p14:tracePt t="88618" x="6115050" y="5575300"/>
          <p14:tracePt t="89559" x="0" y="0"/>
        </p14:tracePtLst>
        <p14:tracePtLst>
          <p14:tracePt t="93803" x="6840538" y="5178425"/>
          <p14:tracePt t="93810" x="6829425" y="5178425"/>
          <p14:tracePt t="93824" x="6818313" y="5189538"/>
          <p14:tracePt t="93871" x="6800850" y="5218113"/>
          <p14:tracePt t="93879" x="6800850" y="5233988"/>
          <p14:tracePt t="93894" x="6800850" y="5273675"/>
          <p14:tracePt t="93927" x="6772275" y="5446713"/>
          <p14:tracePt t="93960" x="6772275" y="5546725"/>
          <p14:tracePt t="93993" x="6772275" y="5575300"/>
          <p14:tracePt t="94063" x="6772275" y="5602288"/>
          <p14:tracePt t="94071" x="6772275" y="5613400"/>
          <p14:tracePt t="94095" x="6772275" y="5624513"/>
          <p14:tracePt t="94127" x="6745288" y="5653088"/>
          <p14:tracePt t="94175" x="6716713" y="5664200"/>
          <p14:tracePt t="94194" x="6694488" y="5680075"/>
          <p14:tracePt t="94198" x="6678613" y="5691188"/>
          <p14:tracePt t="94227" x="6577013" y="5724525"/>
          <p14:tracePt t="94231" x="6550025" y="5724525"/>
          <p14:tracePt t="94260" x="6421438" y="5741988"/>
          <p14:tracePt t="94264" x="6410325" y="5741988"/>
          <p14:tracePt t="94294" x="6226175" y="5741988"/>
          <p14:tracePt t="94327" x="6148388" y="5741988"/>
          <p14:tracePt t="94360" x="6097588" y="5741988"/>
          <p14:tracePt t="94394" x="5957888" y="5730875"/>
          <p14:tracePt t="94427" x="5891213" y="5730875"/>
          <p14:tracePt t="94496" x="5868988" y="5730875"/>
          <p14:tracePt t="94504" x="5818188" y="5730875"/>
          <p14:tracePt t="94530" x="5729288" y="5753100"/>
          <p14:tracePt t="94535" x="5702300" y="5753100"/>
          <p14:tracePt t="94564" x="5673725" y="5781675"/>
          <p14:tracePt t="95297" x="5695950" y="5781675"/>
          <p14:tracePt t="95306" x="5707063" y="5781675"/>
          <p14:tracePt t="95331" x="5780088" y="5826125"/>
          <p14:tracePt t="95363" x="5913438" y="5988050"/>
          <p14:tracePt t="95369" x="5930900" y="6021388"/>
          <p14:tracePt t="95396" x="5986463" y="6092825"/>
          <p14:tracePt t="95402" x="5997575" y="6121400"/>
          <p14:tracePt t="95408" x="6013450" y="6154738"/>
          <p14:tracePt t="95427" x="6024563" y="6176963"/>
          <p14:tracePt t="95430" x="6042025" y="6194425"/>
          <p14:tracePt t="95461" x="6108700" y="6216650"/>
          <p14:tracePt t="95464" x="6142038" y="6232525"/>
          <p14:tracePt t="95494" x="6359525" y="6305550"/>
          <p14:tracePt t="95528" x="6623050" y="6372225"/>
          <p14:tracePt t="95561" x="6829425" y="6372225"/>
          <p14:tracePt t="95594" x="6878638" y="6372225"/>
          <p14:tracePt t="95628" x="6978650" y="6350000"/>
          <p14:tracePt t="95632" x="6989763" y="6350000"/>
          <p14:tracePt t="95661" x="7040563" y="6311900"/>
          <p14:tracePt t="95664" x="7069138" y="6311900"/>
          <p14:tracePt t="95694" x="7173913" y="6188075"/>
          <p14:tracePt t="95728" x="7319963" y="5926138"/>
          <p14:tracePt t="95760" x="7364413" y="5748338"/>
          <p14:tracePt t="95794" x="7364413" y="5580063"/>
          <p14:tracePt t="95798" x="7364413" y="5535613"/>
          <p14:tracePt t="95827" x="7364413" y="5373688"/>
          <p14:tracePt t="95831" x="7364413" y="5322888"/>
          <p14:tracePt t="95861" x="7335838" y="5195888"/>
          <p14:tracePt t="95864" x="7302500" y="5145088"/>
          <p14:tracePt t="95894" x="7196138" y="5022850"/>
          <p14:tracePt t="95928" x="7062788" y="4960938"/>
          <p14:tracePt t="95961" x="6778625" y="4854575"/>
          <p14:tracePt t="95994" x="6672263" y="4810125"/>
          <p14:tracePt t="96027" x="6605588" y="4810125"/>
          <p14:tracePt t="96060" x="6432550" y="4883150"/>
          <p14:tracePt t="96094" x="6288088" y="4987925"/>
          <p14:tracePt t="96098" x="6259513" y="5022850"/>
          <p14:tracePt t="96127" x="6153150" y="5178425"/>
          <p14:tracePt t="96131" x="6126163" y="5207000"/>
          <p14:tracePt t="96161" x="6092825" y="5334000"/>
          <p14:tracePt t="96164" x="6075363" y="5384800"/>
          <p14:tracePt t="96194" x="6042025" y="5535613"/>
          <p14:tracePt t="96227" x="6030913" y="5730875"/>
          <p14:tracePt t="96261" x="6030913" y="5864225"/>
          <p14:tracePt t="96294" x="6064250" y="5959475"/>
          <p14:tracePt t="96299" x="6075363" y="5976938"/>
          <p14:tracePt t="96328" x="6164263" y="6048375"/>
          <p14:tracePt t="96361" x="6254750" y="6103938"/>
          <p14:tracePt t="96365" x="6281738" y="6121400"/>
          <p14:tracePt t="96398" x="6403975" y="6132513"/>
          <p14:tracePt t="96404" x="6427788" y="6132513"/>
          <p14:tracePt t="96430" x="6599238" y="6172200"/>
          <p14:tracePt t="96435" x="6667500" y="6172200"/>
          <p14:tracePt t="96463" x="6750050" y="6172200"/>
          <p14:tracePt t="96469" x="6800850" y="6188075"/>
          <p14:tracePt t="96475" x="6811963" y="6188075"/>
          <p14:tracePt t="96497" x="6840538" y="6188075"/>
          <p14:tracePt t="96501" x="6851650" y="6188075"/>
          <p14:tracePt t="96530" x="6918325" y="6188075"/>
          <p14:tracePt t="96535" x="6945313" y="6188075"/>
          <p14:tracePt t="96564" x="7029450" y="6165850"/>
          <p14:tracePt t="96571" x="7058025" y="6138863"/>
          <p14:tracePt t="96595" x="7146925" y="5988050"/>
          <p14:tracePt t="96628" x="7202488" y="5724525"/>
          <p14:tracePt t="96661" x="7219950" y="5468938"/>
          <p14:tracePt t="96694" x="7219950" y="5273675"/>
          <p14:tracePt t="96698" x="7219950" y="5245100"/>
          <p14:tracePt t="96727" x="7146925" y="5172075"/>
          <p14:tracePt t="96731" x="7118350" y="5138738"/>
          <p14:tracePt t="96761" x="7024688" y="5060950"/>
          <p14:tracePt t="96764" x="6956425" y="5045075"/>
          <p14:tracePt t="96794" x="6778625" y="4965700"/>
          <p14:tracePt t="96827" x="6678613" y="4949825"/>
          <p14:tracePt t="96861" x="6583363" y="4949825"/>
          <p14:tracePt t="96895" x="6392863" y="4949825"/>
          <p14:tracePt t="96927" x="6208713" y="5027613"/>
          <p14:tracePt t="96931" x="6175375" y="5045075"/>
          <p14:tracePt t="96961" x="6153150" y="5067300"/>
          <p14:tracePt t="96965" x="6108700" y="5100638"/>
          <p14:tracePt t="96994" x="6070600" y="5195888"/>
          <p14:tracePt t="97027" x="6053138" y="5429250"/>
          <p14:tracePt t="97060" x="6053138" y="5619750"/>
          <p14:tracePt t="97094" x="6137275" y="5826125"/>
          <p14:tracePt t="97098" x="6186488" y="5875338"/>
          <p14:tracePt t="97127" x="6303963" y="5988050"/>
          <p14:tracePt t="97131" x="6315075" y="5999163"/>
          <p14:tracePt t="97160" x="6432550" y="6070600"/>
          <p14:tracePt t="97163" x="6450013" y="6088063"/>
          <p14:tracePt t="97193" x="6588125" y="6183313"/>
          <p14:tracePt t="97196" x="6616700" y="6199188"/>
          <p14:tracePt t="97226" x="6772275" y="6261100"/>
          <p14:tracePt t="97260" x="6840538" y="6261100"/>
          <p14:tracePt t="97293" x="6896100" y="6261100"/>
          <p14:tracePt t="97326" x="6945313" y="6249988"/>
          <p14:tracePt t="97360" x="7029450" y="6238875"/>
          <p14:tracePt t="97362" x="7058025" y="6205538"/>
          <p14:tracePt t="97393" x="7129463" y="6165850"/>
          <p14:tracePt t="97395" x="7180263" y="6132513"/>
          <p14:tracePt t="97426" x="7246938" y="5937250"/>
          <p14:tracePt t="97460" x="7246938" y="5680075"/>
          <p14:tracePt t="97493" x="7246938" y="5484813"/>
          <p14:tracePt t="97526" x="7151688" y="5362575"/>
          <p14:tracePt t="97560" x="6985000" y="5229225"/>
          <p14:tracePt t="97562" x="6951663" y="5195888"/>
          <p14:tracePt t="97593" x="6845300" y="5160963"/>
          <p14:tracePt t="97595" x="6834188" y="5160963"/>
          <p14:tracePt t="97626" x="6783388" y="5160963"/>
          <p14:tracePt t="97659" x="6700838" y="5160963"/>
          <p14:tracePt t="97693" x="6583363" y="5160963"/>
          <p14:tracePt t="97726" x="6443663" y="5207000"/>
          <p14:tracePt t="97730" x="6432550" y="5218113"/>
          <p14:tracePt t="97759" x="6376988" y="5273675"/>
          <p14:tracePt t="97762" x="6348413" y="5273675"/>
          <p14:tracePt t="97793" x="6321425" y="5300663"/>
          <p14:tracePt t="97795" x="6292850" y="5311775"/>
          <p14:tracePt t="97826" x="6243638" y="5367338"/>
          <p14:tracePt t="97860" x="6243638" y="5580063"/>
          <p14:tracePt t="97893" x="6243638" y="5837238"/>
          <p14:tracePt t="97926" x="6281738" y="5992813"/>
          <p14:tracePt t="97959" x="6365875" y="6092825"/>
          <p14:tracePt t="97962" x="6365875" y="6103938"/>
          <p14:tracePt t="97993" x="6403975" y="6143625"/>
          <p14:tracePt t="97995" x="6450013" y="6188075"/>
          <p14:tracePt t="98026" x="6634163" y="6323013"/>
          <p14:tracePt t="98059" x="6878638" y="6461125"/>
          <p14:tracePt t="98093" x="7091363" y="6461125"/>
          <p14:tracePt t="98126" x="7158038" y="6461125"/>
          <p14:tracePt t="98130" x="7185025" y="6461125"/>
          <p14:tracePt t="98159" x="7253288" y="6423025"/>
          <p14:tracePt t="98162" x="7269163" y="6372225"/>
          <p14:tracePt t="98193" x="7302500" y="6265863"/>
          <p14:tracePt t="98195" x="7319963" y="6194425"/>
          <p14:tracePt t="98226" x="7319963" y="5988050"/>
          <p14:tracePt t="98259" x="7319963" y="5815013"/>
          <p14:tracePt t="98293" x="7158038" y="5630863"/>
          <p14:tracePt t="98327" x="6951663" y="5451475"/>
          <p14:tracePt t="98330" x="6884988" y="5435600"/>
          <p14:tracePt t="98360" x="6750050" y="5384800"/>
          <p14:tracePt t="98393" x="6700838" y="5384800"/>
          <p14:tracePt t="98396" x="6683375" y="5384800"/>
          <p14:tracePt t="98426" x="6572250" y="5356225"/>
          <p14:tracePt t="98459" x="6381750" y="5356225"/>
          <p14:tracePt t="98493" x="6186488" y="5356225"/>
          <p14:tracePt t="98526" x="6108700" y="5407025"/>
          <p14:tracePt t="98530" x="6092825" y="5418138"/>
          <p14:tracePt t="98559" x="6053138" y="5507038"/>
          <p14:tracePt t="98562" x="6019800" y="5575300"/>
          <p14:tracePt t="98593" x="5946775" y="5748338"/>
          <p14:tracePt t="98595" x="5946775" y="5792788"/>
          <p14:tracePt t="98627" x="5930900" y="6026150"/>
          <p14:tracePt t="98659" x="5942013" y="6199188"/>
          <p14:tracePt t="98693" x="6119813" y="6299200"/>
          <p14:tracePt t="98726" x="6276975" y="6334125"/>
          <p14:tracePt t="98730" x="6303963" y="6350000"/>
          <p14:tracePt t="98760" x="6454775" y="6383338"/>
          <p14:tracePt t="98762" x="6465888" y="6383338"/>
          <p14:tracePt t="98793" x="6623050" y="6400800"/>
          <p14:tracePt t="98795" x="6634163" y="6400800"/>
          <p14:tracePt t="98826" x="6750050" y="6400800"/>
          <p14:tracePt t="98859" x="6834188" y="6367463"/>
          <p14:tracePt t="98893" x="6867525" y="6327775"/>
          <p14:tracePt t="98927" x="6929438" y="6121400"/>
          <p14:tracePt t="98963" x="6985000" y="5797550"/>
          <p14:tracePt t="98993" x="6985000" y="5613400"/>
          <p14:tracePt t="98996" x="6985000" y="5546725"/>
          <p14:tracePt t="99027" x="6940550" y="5380038"/>
          <p14:tracePt t="99063" x="6805613" y="5172075"/>
          <p14:tracePt t="99069" x="6789738" y="5160963"/>
          <p14:tracePt t="99075" x="6778625" y="5149850"/>
          <p14:tracePt t="99098" x="6705600" y="5105400"/>
          <p14:tracePt t="99130" x="6599238" y="5056188"/>
          <p14:tracePt t="99136" x="6588125" y="5045075"/>
          <p14:tracePt t="99163" x="6465888" y="4994275"/>
          <p14:tracePt t="99169" x="6438900" y="4994275"/>
          <p14:tracePt t="99177" x="6392863" y="4994275"/>
          <p14:tracePt t="99197" x="6332538" y="4994275"/>
          <p14:tracePt t="99201" x="6303963" y="4994275"/>
          <p14:tracePt t="99230" x="6175375" y="5067300"/>
          <p14:tracePt t="99235" x="6126163" y="5100638"/>
          <p14:tracePt t="99241" x="6092825" y="5133975"/>
          <p14:tracePt t="99264" x="6053138" y="5189538"/>
          <p14:tracePt t="99273" x="6042025" y="5200650"/>
          <p14:tracePt t="99297" x="5986463" y="5289550"/>
          <p14:tracePt t="99303" x="5969000" y="5329238"/>
          <p14:tracePt t="99330" x="5953125" y="5457825"/>
          <p14:tracePt t="99336" x="5953125" y="5524500"/>
          <p14:tracePt t="99363" x="5953125" y="5646738"/>
          <p14:tracePt t="99369" x="5953125" y="5697538"/>
          <p14:tracePt t="99377" x="5953125" y="5724525"/>
          <p14:tracePt t="99397" x="5953125" y="5819775"/>
          <p14:tracePt t="99401" x="5953125" y="5848350"/>
          <p14:tracePt t="99430" x="6002338" y="5919788"/>
          <p14:tracePt t="99435" x="6030913" y="5948363"/>
          <p14:tracePt t="99440" x="6081713" y="5981700"/>
          <p14:tracePt t="99461" x="6148388" y="6032500"/>
          <p14:tracePt t="99464" x="6175375" y="6043613"/>
          <p14:tracePt t="99494" x="6276975" y="6076950"/>
          <p14:tracePt t="99528" x="6343650" y="6076950"/>
          <p14:tracePt t="99561" x="6461125" y="6092825"/>
          <p14:tracePt t="99594" x="6599238" y="6037263"/>
          <p14:tracePt t="99627" x="6610350" y="6026150"/>
          <p14:tracePt t="99703" x="6627813" y="6010275"/>
          <p14:tracePt t="99785" x="6638925" y="5999163"/>
          <p14:tracePt t="99795" x="6667500" y="5988050"/>
          <p14:tracePt t="99799" x="6678613" y="5970588"/>
          <p14:tracePt t="99816" x="6678613" y="5948363"/>
          <p14:tracePt t="99827" x="6678613" y="5932488"/>
          <p14:tracePt t="99830" x="6689725" y="5919788"/>
          <p14:tracePt t="99861" x="6716713" y="5837238"/>
          <p14:tracePt t="99864" x="6716713" y="5808663"/>
          <p14:tracePt t="99894" x="6750050" y="5597525"/>
          <p14:tracePt t="99927" x="6750050" y="5380038"/>
          <p14:tracePt t="99960" x="6716713" y="5278438"/>
          <p14:tracePt t="99994" x="6610350" y="5189538"/>
          <p14:tracePt t="99998" x="6599238" y="5189538"/>
          <p14:tracePt t="100027" x="6561138" y="5160963"/>
          <p14:tracePt t="100031" x="6550025" y="5149850"/>
          <p14:tracePt t="100062" x="6450013" y="5122863"/>
          <p14:tracePt t="100103" x="6438900" y="5122863"/>
          <p14:tracePt t="100127" x="6365875" y="5133975"/>
          <p14:tracePt t="100161" x="6299200" y="5183188"/>
          <p14:tracePt t="100194" x="6226175" y="5284788"/>
          <p14:tracePt t="100198" x="6215063" y="5345113"/>
          <p14:tracePt t="100227" x="6181725" y="5491163"/>
          <p14:tracePt t="100231" x="6181725" y="5540375"/>
          <p14:tracePt t="100260" x="6181725" y="5664200"/>
          <p14:tracePt t="100264" x="6181725" y="5691188"/>
          <p14:tracePt t="100294" x="6226175" y="5848350"/>
          <p14:tracePt t="100327" x="6299200" y="5954713"/>
          <p14:tracePt t="100361" x="6399213" y="6037263"/>
          <p14:tracePt t="100394" x="6465888" y="6054725"/>
          <p14:tracePt t="100399" x="6510338" y="6054725"/>
          <p14:tracePt t="100427" x="6577013" y="6065838"/>
          <p14:tracePt t="100431" x="6588125" y="6065838"/>
          <p14:tracePt t="100460" x="6656388" y="6065838"/>
          <p14:tracePt t="100463" x="6667500" y="6065838"/>
          <p14:tracePt t="100494" x="6716713" y="6065838"/>
          <p14:tracePt t="100527" x="6772275" y="6065838"/>
          <p14:tracePt t="100561" x="6856413" y="6043613"/>
          <p14:tracePt t="100594" x="6878638" y="6026150"/>
          <p14:tracePt t="100632" x="6923088" y="5981700"/>
          <p14:tracePt t="100660" x="6951663" y="5932488"/>
          <p14:tracePt t="100663" x="6951663" y="5919788"/>
          <p14:tracePt t="100694" x="6951663" y="5803900"/>
          <p14:tracePt t="100727" x="6911975" y="5635625"/>
          <p14:tracePt t="100760" x="6878638" y="5535613"/>
          <p14:tracePt t="100794" x="6818313" y="5345113"/>
          <p14:tracePt t="100798" x="6783388" y="5295900"/>
          <p14:tracePt t="100828" x="6767513" y="5149850"/>
          <p14:tracePt t="100830" x="6750050" y="5100638"/>
          <p14:tracePt t="100861" x="6727825" y="5060950"/>
          <p14:tracePt t="100864" x="6694488" y="5027613"/>
          <p14:tracePt t="100894" x="6623050" y="4943475"/>
          <p14:tracePt t="100928" x="6599238" y="4932363"/>
          <p14:tracePt t="100960" x="6505575" y="4932363"/>
          <p14:tracePt t="100994" x="6292850" y="4932363"/>
          <p14:tracePt t="101028" x="5953125" y="5022850"/>
          <p14:tracePt t="101032" x="5908675" y="5038725"/>
          <p14:tracePt t="101060" x="5795963" y="5105400"/>
          <p14:tracePt t="101064" x="5746750" y="5138738"/>
          <p14:tracePt t="101094" x="5680075" y="5284788"/>
          <p14:tracePt t="101129" x="5618163" y="5440363"/>
          <p14:tracePt t="101160" x="5618163" y="5575300"/>
          <p14:tracePt t="101194" x="5640388" y="5708650"/>
          <p14:tracePt t="101198" x="5680075" y="5781675"/>
          <p14:tracePt t="101227" x="5813425" y="5915025"/>
          <p14:tracePt t="101231" x="5846763" y="5948363"/>
          <p14:tracePt t="101261" x="5953125" y="6003925"/>
          <p14:tracePt t="101264" x="5986463" y="6054725"/>
          <p14:tracePt t="101294" x="6159500" y="6149975"/>
          <p14:tracePt t="101327" x="6450013" y="6254750"/>
          <p14:tracePt t="101360" x="6616700" y="6272213"/>
          <p14:tracePt t="101394" x="6645275" y="6272213"/>
          <p14:tracePt t="101399" x="6656388" y="6272213"/>
          <p14:tracePt t="101427" x="6723063" y="6272213"/>
          <p14:tracePt t="101430" x="6789738" y="6272213"/>
          <p14:tracePt t="101461" x="6923088" y="6176963"/>
          <p14:tracePt t="101464" x="6973888" y="6161088"/>
          <p14:tracePt t="101494" x="7062788" y="6076950"/>
          <p14:tracePt t="101527" x="7091363" y="6010275"/>
          <p14:tracePt t="101560" x="7158038" y="5842000"/>
          <p14:tracePt t="101594" x="7158038" y="5529263"/>
          <p14:tracePt t="101599" x="7146925" y="5462588"/>
          <p14:tracePt t="101627" x="7051675" y="5345113"/>
          <p14:tracePt t="101630" x="7051675" y="5318125"/>
          <p14:tracePt t="101660" x="6989763" y="5262563"/>
          <p14:tracePt t="101664" x="6978650" y="5251450"/>
          <p14:tracePt t="101694" x="6851650" y="5178425"/>
          <p14:tracePt t="101727" x="6745288" y="5127625"/>
          <p14:tracePt t="101760" x="6734175" y="5116513"/>
          <p14:tracePt t="101815" x="6705600" y="5116513"/>
          <p14:tracePt t="101827" x="6694488" y="5116513"/>
          <p14:tracePt t="101860" x="6561138" y="5145088"/>
          <p14:tracePt t="101864" x="6527800" y="5172075"/>
          <p14:tracePt t="101895" x="6432550" y="5218113"/>
          <p14:tracePt t="101927" x="6376988" y="5284788"/>
          <p14:tracePt t="101960" x="6303963" y="5391150"/>
          <p14:tracePt t="101994" x="6292850" y="5484813"/>
          <p14:tracePt t="101998" x="6292850" y="5513388"/>
          <p14:tracePt t="102027" x="6292850" y="5586413"/>
          <p14:tracePt t="102031" x="6292850" y="5597525"/>
          <p14:tracePt t="102060" x="6292850" y="5653088"/>
          <p14:tracePt t="102064" x="6292850" y="5664200"/>
          <p14:tracePt t="102094" x="6299200" y="5759450"/>
          <p14:tracePt t="102127" x="6376988" y="5853113"/>
          <p14:tracePt t="102131" x="6392863" y="5864225"/>
          <p14:tracePt t="102161" x="6450013" y="5954713"/>
          <p14:tracePt t="102164" x="6450013" y="5965825"/>
          <p14:tracePt t="102203" x="6477000" y="5965825"/>
          <p14:tracePt t="102227" x="6527800" y="5992813"/>
          <p14:tracePt t="102260" x="6610350" y="6048375"/>
          <p14:tracePt t="102349" x="6623050" y="6048375"/>
          <p14:tracePt t="102477" x="6634163" y="6048375"/>
          <p14:tracePt t="102494" x="6650038" y="6048375"/>
          <p14:tracePt t="102508" x="6661150" y="6048375"/>
          <p14:tracePt t="102530" x="6700838" y="6010275"/>
          <p14:tracePt t="102565" x="6734175" y="5943600"/>
          <p14:tracePt t="102597" x="6745288" y="5903913"/>
          <p14:tracePt t="102630" x="6772275" y="5792788"/>
          <p14:tracePt t="102636" x="6789738" y="5719763"/>
          <p14:tracePt t="102645" x="6789738" y="5653088"/>
          <p14:tracePt t="102664" x="6805613" y="5557838"/>
          <p14:tracePt t="102670" x="6805613" y="5491163"/>
          <p14:tracePt t="102696" x="6805613" y="5311775"/>
          <p14:tracePt t="102702" x="6778625" y="5240338"/>
          <p14:tracePt t="102730" x="6727825" y="5116513"/>
          <p14:tracePt t="102736" x="6694488" y="5083175"/>
          <p14:tracePt t="102742" x="6678613" y="5033963"/>
          <p14:tracePt t="102764" x="6627813" y="4976813"/>
          <p14:tracePt t="102796" x="6572250" y="4938713"/>
          <p14:tracePt t="102861" x="6561138" y="4938713"/>
          <p14:tracePt t="102876" x="6532563" y="4938713"/>
          <p14:tracePt t="102896" x="6427788" y="4983163"/>
          <p14:tracePt t="102901" x="6399213" y="5016500"/>
          <p14:tracePt t="102927" x="6265863" y="5116513"/>
          <p14:tracePt t="102930" x="6248400" y="5183188"/>
          <p14:tracePt t="102960" x="6170613" y="5295900"/>
          <p14:tracePt t="102963" x="6153150" y="5362575"/>
          <p14:tracePt t="102994" x="6137275" y="5518150"/>
          <p14:tracePt t="103027" x="6137275" y="5613400"/>
          <p14:tracePt t="103060" x="6175375" y="5730875"/>
          <p14:tracePt t="103094" x="6243638" y="5797550"/>
          <p14:tracePt t="103127" x="6343650" y="5853113"/>
          <p14:tracePt t="103131" x="6370638" y="5853113"/>
          <p14:tracePt t="103161" x="6461125" y="5886450"/>
          <p14:tracePt t="103165" x="6488113" y="5886450"/>
          <p14:tracePt t="103194" x="6543675" y="5903913"/>
          <p14:tracePt t="103229" x="6583363" y="5903913"/>
          <p14:tracePt t="103675" x="0" y="0"/>
        </p14:tracePtLst>
        <p14:tracePtLst>
          <p14:tracePt t="118964" x="7118350" y="5641975"/>
          <p14:tracePt t="118971" x="7107238" y="5641975"/>
          <p14:tracePt t="119081" x="7091363" y="5630863"/>
          <p14:tracePt t="119089" x="7091363" y="5602288"/>
          <p14:tracePt t="119099" x="7091363" y="5551488"/>
          <p14:tracePt t="119130" x="7046913" y="5484813"/>
          <p14:tracePt t="119135" x="7029450" y="5418138"/>
          <p14:tracePt t="119164" x="6951663" y="5322888"/>
          <p14:tracePt t="119169" x="6878638" y="5245100"/>
          <p14:tracePt t="119196" x="6823075" y="5207000"/>
          <p14:tracePt t="119202" x="6794500" y="5189538"/>
          <p14:tracePt t="119230" x="6750050" y="5160963"/>
          <p14:tracePt t="119289" x="6738938" y="5160963"/>
          <p14:tracePt t="119298" x="6711950" y="5160963"/>
          <p14:tracePt t="119330" x="6610350" y="5233988"/>
          <p14:tracePt t="119336" x="6594475" y="5245100"/>
          <p14:tracePt t="119363" x="6538913" y="5307013"/>
          <p14:tracePt t="119368" x="6505575" y="5322888"/>
          <p14:tracePt t="119396" x="6438900" y="5457825"/>
          <p14:tracePt t="119402" x="6427788" y="5468938"/>
          <p14:tracePt t="119429" x="6410325" y="5591175"/>
          <p14:tracePt t="119436" x="6410325" y="5602288"/>
          <p14:tracePt t="119442" x="6410325" y="5613400"/>
          <p14:tracePt t="119464" x="6410325" y="5664200"/>
          <p14:tracePt t="119497" x="6461125" y="5753100"/>
          <p14:tracePt t="119503" x="6494463" y="5781675"/>
          <p14:tracePt t="119530" x="6561138" y="5808663"/>
          <p14:tracePt t="119561" x="6661150" y="5837238"/>
          <p14:tracePt t="119594" x="6794500" y="5837238"/>
          <p14:tracePt t="119598" x="6823075" y="5837238"/>
          <p14:tracePt t="119628" x="6878638" y="5837238"/>
          <p14:tracePt t="119632" x="6929438" y="5808663"/>
          <p14:tracePt t="119661" x="6985000" y="5748338"/>
          <p14:tracePt t="119664" x="7029450" y="5719763"/>
          <p14:tracePt t="119694" x="7069138" y="5653088"/>
          <p14:tracePt t="119727" x="7069138" y="5502275"/>
          <p14:tracePt t="119761" x="7013575" y="5373688"/>
          <p14:tracePt t="119794" x="6907213" y="5251450"/>
          <p14:tracePt t="119827" x="6805613" y="5218113"/>
          <p14:tracePt t="119832" x="6794500" y="5207000"/>
          <p14:tracePt t="119861" x="6705600" y="5189538"/>
          <p14:tracePt t="119864" x="6694488" y="5178425"/>
          <p14:tracePt t="119895" x="6634163" y="5178425"/>
          <p14:tracePt t="119928" x="6521450" y="5183188"/>
          <p14:tracePt t="119960" x="6365875" y="5284788"/>
          <p14:tracePt t="119994" x="6281738" y="5351463"/>
          <p14:tracePt t="119998" x="6248400" y="5384800"/>
          <p14:tracePt t="120027" x="6197600" y="5491163"/>
          <p14:tracePt t="120029" x="6197600" y="5502275"/>
          <p14:tracePt t="120060" x="6186488" y="5602288"/>
          <p14:tracePt t="120063" x="6186488" y="5630863"/>
          <p14:tracePt t="120093" x="6265863" y="5764213"/>
          <p14:tracePt t="120095" x="6315075" y="5815013"/>
          <p14:tracePt t="120127" x="6499225" y="5948363"/>
          <p14:tracePt t="120159" x="6667500" y="6059488"/>
          <p14:tracePt t="120196" x="6716713" y="6059488"/>
          <p14:tracePt t="120204" x="6761163" y="6037263"/>
          <p14:tracePt t="120210" x="6772275" y="6026150"/>
          <p14:tracePt t="120230" x="6818313" y="5988050"/>
          <p14:tracePt t="120234" x="6829425" y="5970588"/>
          <p14:tracePt t="120264" x="6856413" y="5864225"/>
          <p14:tracePt t="120297" x="6856413" y="5675313"/>
          <p14:tracePt t="120304" x="6856413" y="5646738"/>
          <p14:tracePt t="120329" x="6845300" y="5484813"/>
          <p14:tracePt t="120336" x="6834188" y="5468938"/>
          <p14:tracePt t="120363" x="6756400" y="5362575"/>
          <p14:tracePt t="120368" x="6745288" y="5351463"/>
          <p14:tracePt t="120397" x="6705600" y="5300663"/>
          <p14:tracePt t="120403" x="6694488" y="5300663"/>
          <p14:tracePt t="120409" x="6678613" y="5284788"/>
          <p14:tracePt t="120429" x="6667500" y="5284788"/>
          <p14:tracePt t="120461" x="6616700" y="5284788"/>
          <p14:tracePt t="120465" x="6572250" y="5284788"/>
          <p14:tracePt t="120494" x="6403975" y="5311775"/>
          <p14:tracePt t="120527" x="6299200" y="5367338"/>
          <p14:tracePt t="120560" x="6288088" y="5407025"/>
          <p14:tracePt t="120594" x="6288088" y="5535613"/>
          <p14:tracePt t="120599" x="6288088" y="5564188"/>
          <p14:tracePt t="120627" x="6288088" y="5630863"/>
          <p14:tracePt t="120631" x="6315075" y="5664200"/>
          <p14:tracePt t="120661" x="6381750" y="5719763"/>
          <p14:tracePt t="120665" x="6392863" y="5730875"/>
          <p14:tracePt t="120727" x="6410325" y="5730875"/>
          <p14:tracePt t="120743" x="6421438" y="5730875"/>
          <p14:tracePt t="120761" x="6450013" y="5730875"/>
          <p14:tracePt t="120794" x="6488113" y="5713413"/>
          <p14:tracePt t="120827" x="6527800" y="5686425"/>
          <p14:tracePt t="120831" x="6527800" y="5675313"/>
          <p14:tracePt t="120861" x="6538913" y="5657850"/>
          <p14:tracePt t="121051" x="6538913" y="5646738"/>
          <p14:tracePt t="121068" x="6538913" y="5635625"/>
          <p14:tracePt t="121115" x="6554788" y="5624513"/>
          <p14:tracePt t="121147" x="6565900" y="5597525"/>
          <p14:tracePt t="121155" x="6565900" y="5580063"/>
          <p14:tracePt t="121163" x="6577013" y="5568950"/>
          <p14:tracePt t="121195" x="6577013" y="5540375"/>
          <p14:tracePt t="121227" x="6594475" y="5480050"/>
          <p14:tracePt t="121262" x="6594475" y="5440363"/>
          <p14:tracePt t="121294" x="6594475" y="5429250"/>
          <p14:tracePt t="121372" x="6583363" y="5451475"/>
          <p14:tracePt t="121380" x="6583363" y="5462588"/>
          <p14:tracePt t="121397" x="6565900" y="5535613"/>
          <p14:tracePt t="121429" x="6565900" y="5691188"/>
          <p14:tracePt t="121436" x="6565900" y="5735638"/>
          <p14:tracePt t="121463" x="6605588" y="5792788"/>
          <p14:tracePt t="121518" x="6616700" y="5792788"/>
          <p14:tracePt t="121532" x="6661150" y="5764213"/>
          <p14:tracePt t="121565" x="6700838" y="5686425"/>
          <p14:tracePt t="121571" x="6700838" y="5635625"/>
          <p14:tracePt t="121597" x="6700838" y="5551488"/>
          <p14:tracePt t="121603" x="6700838" y="5540375"/>
          <p14:tracePt t="121629" x="6711950" y="5484813"/>
          <p14:tracePt t="121635" x="6711950" y="5473700"/>
          <p14:tracePt t="121692" x="6711950" y="5462588"/>
          <p14:tracePt t="121709" x="6705600" y="5462588"/>
          <p14:tracePt t="121731" x="6667500" y="5495925"/>
          <p14:tracePt t="121765" x="6650038" y="5613400"/>
          <p14:tracePt t="121797" x="6650038" y="5686425"/>
          <p14:tracePt t="121853" x="6656388" y="5697538"/>
          <p14:tracePt t="121868" x="6656388" y="5691188"/>
          <p14:tracePt t="121897" x="6667500" y="5653088"/>
          <p14:tracePt t="121902" x="6683375" y="5635625"/>
          <p14:tracePt t="121908" x="6683375" y="5624513"/>
          <p14:tracePt t="121917" x="6683375" y="5597525"/>
          <p14:tracePt t="121929" x="6683375" y="5586413"/>
          <p14:tracePt t="121934" x="6683375" y="5575300"/>
          <p14:tracePt t="121963" x="6683375" y="5518150"/>
          <p14:tracePt t="122014" x="6683375" y="5507038"/>
          <p14:tracePt t="122045" x="6683375" y="5495925"/>
          <p14:tracePt t="122125" x="6683375" y="5484813"/>
          <p14:tracePt t="122133" x="6683375" y="5468938"/>
          <p14:tracePt t="122163" x="6705600" y="5373688"/>
          <p14:tracePt t="122197" x="6723063" y="5334000"/>
          <p14:tracePt t="122230" x="6723063" y="5322888"/>
          <p14:tracePt t="122317" x="6723063" y="5345113"/>
          <p14:tracePt t="122325" x="6723063" y="5356225"/>
          <p14:tracePt t="122334" x="6723063" y="5384800"/>
          <p14:tracePt t="122363" x="6734175" y="5540375"/>
          <p14:tracePt t="122394" x="6811963" y="5613400"/>
          <p14:tracePt t="122459" x="6829425" y="5613400"/>
          <p14:tracePt t="122475" x="6829425" y="5608638"/>
          <p14:tracePt t="122495" x="6840538" y="5535613"/>
          <p14:tracePt t="122528" x="6840538" y="5457825"/>
          <p14:tracePt t="122533" x="6840538" y="5446713"/>
          <p14:tracePt t="122561" x="6840538" y="5429250"/>
          <p14:tracePt t="122846" x="6840538" y="5418138"/>
          <p14:tracePt t="122861" x="6840538" y="5407025"/>
          <p14:tracePt t="122876" x="6840538" y="5395913"/>
          <p14:tracePt t="123690" x="0" y="0"/>
        </p14:tracePtLst>
        <p14:tracePtLst>
          <p14:tracePt t="125083" x="6276975" y="5848350"/>
          <p14:tracePt t="125121" x="6288088" y="5848350"/>
          <p14:tracePt t="125129" x="6315075" y="5864225"/>
          <p14:tracePt t="125163" x="6438900" y="5926138"/>
          <p14:tracePt t="125169" x="6472238" y="5943600"/>
          <p14:tracePt t="125196" x="6638925" y="5976938"/>
          <p14:tracePt t="125201" x="6683375" y="5976938"/>
          <p14:tracePt t="125232" x="6878638" y="5992813"/>
          <p14:tracePt t="125264" x="7040563" y="6010275"/>
          <p14:tracePt t="125297" x="7107238" y="6010275"/>
          <p14:tracePt t="125305" x="7135813" y="5999163"/>
          <p14:tracePt t="125331" x="7213600" y="5892800"/>
          <p14:tracePt t="125337" x="7242175" y="5881688"/>
          <p14:tracePt t="125362" x="7324725" y="5724525"/>
          <p14:tracePt t="125368" x="7324725" y="5680075"/>
          <p14:tracePt t="125396" x="7419975" y="5435600"/>
          <p14:tracePt t="125402" x="7419975" y="5367338"/>
          <p14:tracePt t="125430" x="7419975" y="5183188"/>
          <p14:tracePt t="125435" x="7419975" y="5156200"/>
          <p14:tracePt t="125463" x="7380288" y="4999038"/>
          <p14:tracePt t="125497" x="7269163" y="4872038"/>
          <p14:tracePt t="125531" x="7196138" y="4787900"/>
          <p14:tracePt t="125563" x="7096125" y="4759325"/>
          <p14:tracePt t="125568" x="7046913" y="4743450"/>
          <p14:tracePt t="125596" x="6884988" y="4725988"/>
          <p14:tracePt t="125603" x="6834188" y="4725988"/>
          <p14:tracePt t="125610" x="6767513" y="4725988"/>
          <p14:tracePt t="125630" x="6650038" y="4754563"/>
          <p14:tracePt t="125633" x="6616700" y="4754563"/>
          <p14:tracePt t="125663" x="6461125" y="4860925"/>
          <p14:tracePt t="125697" x="6381750" y="4887913"/>
          <p14:tracePt t="125704" x="6365875" y="4899025"/>
          <p14:tracePt t="125730" x="6332538" y="4938713"/>
          <p14:tracePt t="125734" x="6281738" y="5005388"/>
          <p14:tracePt t="125761" x="6232525" y="5172075"/>
          <p14:tracePt t="125794" x="6197600" y="5407025"/>
          <p14:tracePt t="125800" x="6197600" y="5473700"/>
          <p14:tracePt t="125827" x="6197600" y="5668963"/>
          <p14:tracePt t="125832" x="6197600" y="5735638"/>
          <p14:tracePt t="125861" x="6259513" y="5908675"/>
          <p14:tracePt t="125865" x="6292850" y="5937250"/>
          <p14:tracePt t="125895" x="6376988" y="6026150"/>
          <p14:tracePt t="125902" x="6421438" y="6037263"/>
          <p14:tracePt t="125928" x="6532563" y="6088063"/>
          <p14:tracePt t="125961" x="6727825" y="6154738"/>
          <p14:tracePt t="125994" x="7051675" y="6194425"/>
          <p14:tracePt t="125999" x="7080250" y="6194425"/>
          <p14:tracePt t="126028" x="7191375" y="6194425"/>
          <p14:tracePt t="126032" x="7258050" y="6149975"/>
          <p14:tracePt t="126061" x="7319963" y="6076950"/>
          <p14:tracePt t="126064" x="7335838" y="6026150"/>
          <p14:tracePt t="126095" x="7346950" y="5915025"/>
          <p14:tracePt t="126128" x="7346950" y="5724525"/>
          <p14:tracePt t="126161" x="7302500" y="5529263"/>
          <p14:tracePt t="126194" x="7135813" y="5362575"/>
          <p14:tracePt t="126199" x="7062788" y="5307013"/>
          <p14:tracePt t="126228" x="6911975" y="5240338"/>
          <p14:tracePt t="126232" x="6878638" y="5222875"/>
          <p14:tracePt t="126261" x="6750050" y="5189538"/>
          <p14:tracePt t="126265" x="6723063" y="5172075"/>
          <p14:tracePt t="126296" x="6510338" y="5172075"/>
          <p14:tracePt t="126328" x="6259513" y="5172075"/>
          <p14:tracePt t="126361" x="6030913" y="5273675"/>
          <p14:tracePt t="126395" x="5897563" y="5440363"/>
          <p14:tracePt t="126400" x="5897563" y="5468938"/>
          <p14:tracePt t="126428" x="5897563" y="5653088"/>
          <p14:tracePt t="126432" x="5897563" y="5697538"/>
          <p14:tracePt t="126461" x="5908675" y="5808663"/>
          <p14:tracePt t="126465" x="5942013" y="5897563"/>
          <p14:tracePt t="126496" x="6130925" y="6103938"/>
          <p14:tracePt t="126528" x="6315075" y="6238875"/>
          <p14:tracePt t="126561" x="6599238" y="6311900"/>
          <p14:tracePt t="126594" x="6907213" y="6400800"/>
          <p14:tracePt t="126598" x="6978650" y="6416675"/>
          <p14:tracePt t="126628" x="7124700" y="6450013"/>
          <p14:tracePt t="126632" x="7173913" y="6450013"/>
          <p14:tracePt t="126661" x="7302500" y="6389688"/>
          <p14:tracePt t="126665" x="7353300" y="6356350"/>
          <p14:tracePt t="126695" x="7419975" y="6210300"/>
          <p14:tracePt t="126728" x="7448550" y="6048375"/>
          <p14:tracePt t="126761" x="7481888" y="5837238"/>
          <p14:tracePt t="126795" x="7419975" y="5602288"/>
          <p14:tracePt t="126828" x="7242175" y="5351463"/>
          <p14:tracePt t="126832" x="7208838" y="5318125"/>
          <p14:tracePt t="126861" x="7080250" y="5240338"/>
          <p14:tracePt t="126866" x="7029450" y="5240338"/>
          <p14:tracePt t="126895" x="6834188" y="5195888"/>
          <p14:tracePt t="126928" x="6623050" y="5160963"/>
          <p14:tracePt t="126961" x="6392863" y="5160963"/>
          <p14:tracePt t="126968" x="6348413" y="5160963"/>
          <p14:tracePt t="126994" x="6219825" y="5189538"/>
          <p14:tracePt t="126998" x="6186488" y="5218113"/>
          <p14:tracePt t="127028" x="6075363" y="5300663"/>
          <p14:tracePt t="127063" x="5964238" y="5440363"/>
          <p14:tracePt t="127069" x="5930900" y="5473700"/>
          <p14:tracePt t="127075" x="5913438" y="5507038"/>
          <p14:tracePt t="127096" x="5902325" y="5564188"/>
          <p14:tracePt t="127101" x="5868988" y="5597525"/>
          <p14:tracePt t="127107" x="5868988" y="5641975"/>
          <p14:tracePt t="127130" x="5835650" y="5741988"/>
          <p14:tracePt t="127135" x="5835650" y="5770563"/>
          <p14:tracePt t="127142" x="5835650" y="5797550"/>
          <p14:tracePt t="127165" x="5835650" y="5948363"/>
          <p14:tracePt t="127197" x="5835650" y="6099175"/>
          <p14:tracePt t="127230" x="6013450" y="6238875"/>
          <p14:tracePt t="127236" x="6064250" y="6272213"/>
          <p14:tracePt t="127264" x="6254750" y="6323013"/>
          <p14:tracePt t="127270" x="6348413" y="6345238"/>
          <p14:tracePt t="127296" x="6472238" y="6361113"/>
          <p14:tracePt t="127303" x="6521450" y="6361113"/>
          <p14:tracePt t="127328" x="6572250" y="6361113"/>
          <p14:tracePt t="127332" x="6599238" y="6361113"/>
          <p14:tracePt t="127362" x="6683375" y="6327775"/>
          <p14:tracePt t="127394" x="6840538" y="6188075"/>
          <p14:tracePt t="127428" x="6929438" y="6043613"/>
          <p14:tracePt t="127461" x="6996113" y="5848350"/>
          <p14:tracePt t="127494" x="6996113" y="5602288"/>
          <p14:tracePt t="127499" x="6996113" y="5575300"/>
          <p14:tracePt t="127528" x="6973888" y="5480050"/>
          <p14:tracePt t="127532" x="6956425" y="5440363"/>
          <p14:tracePt t="127561" x="6878638" y="5362575"/>
          <p14:tracePt t="127565" x="6867525" y="5362575"/>
          <p14:tracePt t="127595" x="6734175" y="5318125"/>
          <p14:tracePt t="127628" x="6561138" y="5300663"/>
          <p14:tracePt t="127661" x="6326188" y="5300663"/>
          <p14:tracePt t="127694" x="6092825" y="5329238"/>
          <p14:tracePt t="127699" x="6024563" y="5345113"/>
          <p14:tracePt t="127727" x="5946775" y="5373688"/>
          <p14:tracePt t="127732" x="5935663" y="5384800"/>
          <p14:tracePt t="127761" x="5846763" y="5468938"/>
          <p14:tracePt t="127765" x="5813425" y="5495925"/>
          <p14:tracePt t="127795" x="5668963" y="5641975"/>
          <p14:tracePt t="127828" x="5668963" y="5830888"/>
          <p14:tracePt t="127837" x="5668963" y="5897563"/>
          <p14:tracePt t="127861" x="5668963" y="6059488"/>
          <p14:tracePt t="127895" x="5762625" y="6221413"/>
          <p14:tracePt t="127899" x="5773738" y="6232525"/>
          <p14:tracePt t="127928" x="5868988" y="6323013"/>
          <p14:tracePt t="127933" x="5880100" y="6338888"/>
          <p14:tracePt t="127961" x="6008688" y="6416675"/>
          <p14:tracePt t="127964" x="6059488" y="6434138"/>
          <p14:tracePt t="127995" x="6270625" y="6478588"/>
          <p14:tracePt t="128028" x="6499225" y="6496050"/>
          <p14:tracePt t="128061" x="6638925" y="6496050"/>
          <p14:tracePt t="128095" x="6678613" y="6489700"/>
          <p14:tracePt t="128128" x="6834188" y="6427788"/>
          <p14:tracePt t="128132" x="6907213" y="6372225"/>
          <p14:tracePt t="128161" x="7040563" y="6254750"/>
          <p14:tracePt t="128165" x="7080250" y="6183313"/>
          <p14:tracePt t="128195" x="7191375" y="6054725"/>
          <p14:tracePt t="128228" x="7269163" y="5937250"/>
          <p14:tracePt t="128261" x="7335838" y="5781675"/>
          <p14:tracePt t="128294" x="7358063" y="5630863"/>
          <p14:tracePt t="128298" x="7358063" y="5586413"/>
          <p14:tracePt t="128327" x="7358063" y="5480050"/>
          <p14:tracePt t="128330" x="7358063" y="5462588"/>
          <p14:tracePt t="128360" x="7302500" y="5340350"/>
          <p14:tracePt t="128363" x="7286625" y="5329238"/>
          <p14:tracePt t="128393" x="7162800" y="5251450"/>
          <p14:tracePt t="128396" x="7091363" y="5211763"/>
          <p14:tracePt t="128427" x="6940550" y="5183188"/>
          <p14:tracePt t="128460" x="6811963" y="5183188"/>
          <p14:tracePt t="128493" x="6616700" y="5183188"/>
          <p14:tracePt t="128526" x="6461125" y="5229225"/>
          <p14:tracePt t="128560" x="6303963" y="5307013"/>
          <p14:tracePt t="128563" x="6254750" y="5322888"/>
          <p14:tracePt t="128593" x="6175375" y="5373688"/>
          <p14:tracePt t="128596" x="6148388" y="5402263"/>
          <p14:tracePt t="128626" x="6059488" y="5502275"/>
          <p14:tracePt t="128659" x="5991225" y="5568950"/>
          <p14:tracePt t="128693" x="5946775" y="5724525"/>
          <p14:tracePt t="128727" x="5946775" y="5915025"/>
          <p14:tracePt t="128760" x="5953125" y="6048375"/>
          <p14:tracePt t="128763" x="5980113" y="6059488"/>
          <p14:tracePt t="128793" x="6053138" y="6132513"/>
          <p14:tracePt t="128826" x="6153150" y="6221413"/>
          <p14:tracePt t="128860" x="6365875" y="6334125"/>
          <p14:tracePt t="128893" x="6661150" y="6350000"/>
          <p14:tracePt t="128926" x="6973888" y="6350000"/>
          <p14:tracePt t="128929" x="7024688" y="6350000"/>
          <p14:tracePt t="128960" x="7107238" y="6338888"/>
          <p14:tracePt t="128963" x="7158038" y="6323013"/>
          <p14:tracePt t="128994" x="7246938" y="6232525"/>
          <p14:tracePt t="129026" x="7335838" y="6161088"/>
          <p14:tracePt t="129060" x="7353300" y="6003925"/>
          <p14:tracePt t="129093" x="7353300" y="5691188"/>
          <p14:tracePt t="129126" x="7353300" y="5518150"/>
          <p14:tracePt t="129130" x="7342188" y="5473700"/>
          <p14:tracePt t="129160" x="7297738" y="5413375"/>
          <p14:tracePt t="129163" x="7297738" y="5402263"/>
          <p14:tracePt t="129194" x="7269163" y="5345113"/>
          <p14:tracePt t="129226" x="7213600" y="5267325"/>
          <p14:tracePt t="129260" x="7096125" y="5251450"/>
          <p14:tracePt t="129293" x="7046913" y="5240338"/>
          <p14:tracePt t="129326" x="6989763" y="5240338"/>
          <p14:tracePt t="129329" x="6962775" y="5240338"/>
          <p14:tracePt t="129360" x="6934200" y="5240338"/>
          <p14:tracePt t="129363" x="6911975" y="5240338"/>
          <p14:tracePt t="129393" x="6856413" y="5245100"/>
          <p14:tracePt t="129395" x="6845300" y="5256213"/>
          <p14:tracePt t="129426" x="6727825" y="5329238"/>
          <p14:tracePt t="129459" x="6605588" y="5440363"/>
          <p14:tracePt t="129493" x="6538913" y="5551488"/>
          <p14:tracePt t="129526" x="6521450" y="5741988"/>
          <p14:tracePt t="129530" x="6521450" y="5792788"/>
          <p14:tracePt t="129560" x="6521450" y="5915025"/>
          <p14:tracePt t="129563" x="6550025" y="5965825"/>
          <p14:tracePt t="129593" x="6645275" y="6076950"/>
          <p14:tracePt t="129595" x="6678613" y="6092825"/>
          <p14:tracePt t="129626" x="6745288" y="6121400"/>
          <p14:tracePt t="129660" x="6840538" y="6121400"/>
          <p14:tracePt t="129693" x="7013575" y="6121400"/>
          <p14:tracePt t="129726" x="7231063" y="6076950"/>
          <p14:tracePt t="129730" x="7242175" y="6065838"/>
          <p14:tracePt t="129760" x="7397750" y="5926138"/>
          <p14:tracePt t="129763" x="7415213" y="5859463"/>
          <p14:tracePt t="129793" x="7481888" y="5686425"/>
          <p14:tracePt t="129795" x="7497763" y="5657850"/>
          <p14:tracePt t="129827" x="7497763" y="5518150"/>
          <p14:tracePt t="129860" x="7431088" y="5367338"/>
          <p14:tracePt t="129893" x="7269163" y="5307013"/>
          <p14:tracePt t="129926" x="7073900" y="5284788"/>
          <p14:tracePt t="129930" x="7024688" y="5284788"/>
          <p14:tracePt t="129960" x="6973888" y="5284788"/>
          <p14:tracePt t="129962" x="6962775" y="5295900"/>
          <p14:tracePt t="129993" x="6907213" y="5322888"/>
          <p14:tracePt t="130327" x="0" y="0"/>
        </p14:tracePtLst>
        <p14:tracePtLst>
          <p14:tracePt t="131251" x="7073900" y="4614863"/>
          <p14:tracePt t="131257" x="7062788" y="4603750"/>
          <p14:tracePt t="131267" x="7035800" y="4603750"/>
          <p14:tracePt t="131297" x="7007225" y="4687888"/>
          <p14:tracePt t="131303" x="7007225" y="4714875"/>
          <p14:tracePt t="131329" x="7007225" y="4838700"/>
          <p14:tracePt t="131335" x="7007225" y="4887913"/>
          <p14:tracePt t="131363" x="7007225" y="4976813"/>
          <p14:tracePt t="131368" x="7007225" y="4987925"/>
          <p14:tracePt t="131397" x="7007225" y="4999038"/>
          <p14:tracePt t="131403" x="7007225" y="5011738"/>
          <p14:tracePt t="131429" x="7007225" y="5027613"/>
          <p14:tracePt t="131434" x="7007225" y="5038725"/>
          <p14:tracePt t="131463" x="7007225" y="5049838"/>
          <p14:tracePt t="131498" x="7007225" y="5060950"/>
          <p14:tracePt t="131530" x="7007225" y="5078413"/>
          <p14:tracePt t="131561" x="7007225" y="5089525"/>
          <p14:tracePt t="131595" x="7040563" y="5127625"/>
          <p14:tracePt t="131627" x="7058025" y="5183188"/>
          <p14:tracePt t="131661" x="7058025" y="5200650"/>
          <p14:tracePt t="131703" x="7058025" y="5211763"/>
          <p14:tracePt t="131735" x="7058025" y="5222875"/>
          <p14:tracePt t="131761" x="7058025" y="5240338"/>
          <p14:tracePt t="131794" x="7069138" y="5273675"/>
          <p14:tracePt t="131799" x="7069138" y="5289550"/>
          <p14:tracePt t="131828" x="7069138" y="5311775"/>
          <p14:tracePt t="131832" x="7069138" y="5322888"/>
          <p14:tracePt t="131861" x="7080250" y="5367338"/>
          <p14:tracePt t="131865" x="7080250" y="5391150"/>
          <p14:tracePt t="131895" x="7091363" y="5429250"/>
          <p14:tracePt t="132008" x="7107238" y="5440363"/>
          <p14:tracePt t="132017" x="7118350" y="5440363"/>
          <p14:tracePt t="132030" x="7118350" y="5435600"/>
          <p14:tracePt t="132063" x="7129463" y="5340350"/>
          <p14:tracePt t="132073" x="7129463" y="5329238"/>
          <p14:tracePt t="132096" x="7129463" y="5245100"/>
          <p14:tracePt t="132130" x="7129463" y="5105400"/>
          <p14:tracePt t="132136" x="7129463" y="5078413"/>
          <p14:tracePt t="132163" x="7129463" y="5027613"/>
          <p14:tracePt t="132197" x="7129463" y="4960938"/>
          <p14:tracePt t="132202" x="7129463" y="4949825"/>
          <p14:tracePt t="132230" x="7129463" y="4883150"/>
          <p14:tracePt t="132235" x="7129463" y="4854575"/>
          <p14:tracePt t="132263" x="7129463" y="4827588"/>
          <p14:tracePt t="132271" x="7129463" y="4814888"/>
          <p14:tracePt t="132297" x="7129463" y="4787900"/>
          <p14:tracePt t="132330" x="7129463" y="4765675"/>
          <p14:tracePt t="132336" x="7129463" y="4754563"/>
          <p14:tracePt t="132363" x="7129463" y="4737100"/>
          <p14:tracePt t="132440" x="7129463" y="4710113"/>
          <p14:tracePt t="132447" x="7129463" y="4699000"/>
          <p14:tracePt t="132553" x="7129463" y="4687888"/>
          <p14:tracePt t="132561" x="7129463" y="4659313"/>
          <p14:tracePt t="132599" x="7124700" y="4659313"/>
          <p14:tracePt t="132647" x="7113588" y="4659313"/>
          <p14:tracePt t="132656" x="7096125" y="4665663"/>
          <p14:tracePt t="132664" x="7085013" y="4681538"/>
          <p14:tracePt t="132695" x="7085013" y="4721225"/>
          <p14:tracePt t="132727" x="7073900" y="4770438"/>
          <p14:tracePt t="132761" x="7046913" y="4838700"/>
          <p14:tracePt t="132794" x="7046913" y="4921250"/>
          <p14:tracePt t="132798" x="7046913" y="4932363"/>
          <p14:tracePt t="132827" x="7046913" y="4954588"/>
          <p14:tracePt t="133001" x="7046913" y="4949825"/>
          <p14:tracePt t="133017" x="7046913" y="4938713"/>
          <p14:tracePt t="133213" x="7051675" y="4927600"/>
          <p14:tracePt t="133388" x="7069138" y="4899025"/>
          <p14:tracePt t="133397" x="7069138" y="4883150"/>
          <p14:tracePt t="133469" x="7069138" y="4894263"/>
          <p14:tracePt t="133477" x="7069138" y="4916488"/>
          <p14:tracePt t="133497" x="7069138" y="4994275"/>
          <p14:tracePt t="133502" x="7069138" y="5005388"/>
          <p14:tracePt t="133509" x="7069138" y="5033963"/>
          <p14:tracePt t="133531" x="7069138" y="5122863"/>
          <p14:tracePt t="133563" x="7080250" y="5160963"/>
          <p14:tracePt t="133597" x="7091363" y="5172075"/>
          <p14:tracePt t="133632" x="7091363" y="5183188"/>
          <p14:tracePt t="133664" x="7091363" y="5200650"/>
          <p14:tracePt t="133670" x="7091363" y="5211763"/>
          <p14:tracePt t="133696" x="7091363" y="5240338"/>
          <p14:tracePt t="133731" x="7091363" y="5300663"/>
          <p14:tracePt t="133763" x="7091363" y="5435600"/>
          <p14:tracePt t="133797" x="7018338" y="5551488"/>
          <p14:tracePt t="133804" x="7000875" y="5586413"/>
          <p14:tracePt t="133830" x="6989763" y="5668963"/>
          <p14:tracePt t="133835" x="6973888" y="5680075"/>
          <p14:tracePt t="133869" x="6962775" y="5697538"/>
          <p14:tracePt t="133900" x="6951663" y="5708650"/>
          <p14:tracePt t="133927" x="6896100" y="5724525"/>
          <p14:tracePt t="133931" x="6896100" y="5735638"/>
          <p14:tracePt t="133963" x="6878638" y="5748338"/>
          <p14:tracePt t="134043" x="6900863" y="5741988"/>
          <p14:tracePt t="134052" x="6918325" y="5741988"/>
          <p14:tracePt t="134061" x="6929438" y="5724525"/>
          <p14:tracePt t="134093" x="6973888" y="5513388"/>
          <p14:tracePt t="134126" x="6989763" y="5340350"/>
          <p14:tracePt t="134129" x="6989763" y="5295900"/>
          <p14:tracePt t="134160" x="6989763" y="5222875"/>
          <p14:tracePt t="134163" x="6989763" y="5195888"/>
          <p14:tracePt t="134193" x="6989763" y="5094288"/>
          <p14:tracePt t="134195" x="6989763" y="5060950"/>
          <p14:tracePt t="134226" x="6940550" y="4938713"/>
          <p14:tracePt t="134260" x="6878638" y="4872038"/>
          <p14:tracePt t="134293" x="6878638" y="4814888"/>
          <p14:tracePt t="134326" x="6878638" y="4776788"/>
          <p14:tracePt t="134329" x="6878638" y="4765675"/>
          <p14:tracePt t="134475" x="6878638" y="4770438"/>
          <p14:tracePt t="134483" x="6878638" y="4832350"/>
          <p14:tracePt t="134493" x="6878638" y="4883150"/>
          <p14:tracePt t="134526" x="6929438" y="5083175"/>
          <p14:tracePt t="134560" x="6945313" y="5256213"/>
          <p14:tracePt t="134562" x="6945313" y="5267325"/>
          <p14:tracePt t="134594" x="6945313" y="5334000"/>
          <p14:tracePt t="134626" x="6945313" y="5402263"/>
          <p14:tracePt t="134660" x="6896100" y="5429250"/>
          <p14:tracePt t="134693" x="6856413" y="5451475"/>
          <p14:tracePt t="134726" x="6823075" y="5480050"/>
          <p14:tracePt t="134760" x="6723063" y="5546725"/>
          <p14:tracePt t="134763" x="6711950" y="5564188"/>
          <p14:tracePt t="134794" x="6623050" y="5630863"/>
          <p14:tracePt t="134826" x="6599238" y="5657850"/>
          <p14:tracePt t="134860" x="6572250" y="5697538"/>
          <p14:tracePt t="134893" x="6561138" y="5719763"/>
          <p14:tracePt t="134971" x="6543675" y="5748338"/>
          <p14:tracePt t="134979" x="6543675" y="5764213"/>
          <p14:tracePt t="135051" x="6543675" y="5775325"/>
          <p14:tracePt t="135067" x="6543675" y="5786438"/>
          <p14:tracePt t="135083" x="6543675" y="5803900"/>
          <p14:tracePt t="135098" x="6543675" y="5815013"/>
          <p14:tracePt t="135126" x="6543675" y="5870575"/>
          <p14:tracePt t="135159" x="6554788" y="5919788"/>
          <p14:tracePt t="135192" x="6565900" y="5932488"/>
          <p14:tracePt t="135242" x="6594475" y="5932488"/>
          <p14:tracePt t="135259" x="6650038" y="5908675"/>
          <p14:tracePt t="135292" x="6711950" y="5759450"/>
          <p14:tracePt t="135326" x="6761163" y="5540375"/>
          <p14:tracePt t="135359" x="6845300" y="5356225"/>
          <p14:tracePt t="135361" x="6845300" y="5289550"/>
          <p14:tracePt t="135392" x="6873875" y="5218113"/>
          <p14:tracePt t="135394" x="6884988" y="5189538"/>
          <p14:tracePt t="135426" x="6900863" y="5156200"/>
          <p14:tracePt t="135459" x="6911975" y="5138738"/>
          <p14:tracePt t="135725" x="6889750" y="5138738"/>
          <p14:tracePt t="135733" x="6878638" y="5138738"/>
          <p14:tracePt t="135763" x="6683375" y="5207000"/>
          <p14:tracePt t="135797" x="6454775" y="5345113"/>
          <p14:tracePt t="135829" x="6381750" y="5384800"/>
          <p14:tracePt t="135837" x="6354763" y="5402263"/>
          <p14:tracePt t="135845" x="6337300" y="5402263"/>
          <p14:tracePt t="135868" x="6326188" y="5413375"/>
          <p14:tracePt t="135934" x="6326188" y="5424488"/>
          <p14:tracePt t="135948" x="6326188" y="5435600"/>
          <p14:tracePt t="135963" x="6326188" y="5462588"/>
          <p14:tracePt t="135997" x="6326188" y="5502275"/>
          <p14:tracePt t="136030" x="6326188" y="5513388"/>
          <p14:tracePt t="137153" x="6315075" y="5524500"/>
          <p14:tracePt t="137217" x="6315075" y="5551488"/>
          <p14:tracePt t="137226" x="6315075" y="5564188"/>
          <p14:tracePt t="137329" x="6315075" y="5580063"/>
          <p14:tracePt t="137618" x="6315075" y="5591175"/>
          <p14:tracePt t="137632" x="6315075" y="5602288"/>
          <p14:tracePt t="137664" x="6337300" y="5619750"/>
          <p14:tracePt t="137675" x="6348413" y="5619750"/>
          <p14:tracePt t="137697" x="6403975" y="5630863"/>
          <p14:tracePt t="137730" x="6454775" y="5646738"/>
          <p14:tracePt t="137763" x="6521450" y="5646738"/>
          <p14:tracePt t="137796" x="6550025" y="5646738"/>
          <p14:tracePt t="137830" x="6599238" y="5646738"/>
          <p14:tracePt t="137863" x="6683375" y="5646738"/>
          <p14:tracePt t="137897" x="6705600" y="5646738"/>
          <p14:tracePt t="138607" x="0" y="0"/>
        </p14:tracePtLst>
        <p14:tracePtLst>
          <p14:tracePt t="156406" x="4970463" y="1992313"/>
          <p14:tracePt t="156413" x="4954588" y="1997075"/>
          <p14:tracePt t="156445" x="4954588" y="2025650"/>
          <p14:tracePt t="156453" x="4954588" y="2043113"/>
          <p14:tracePt t="156464" x="4954588" y="2054225"/>
          <p14:tracePt t="156469" x="4981575" y="2081213"/>
          <p14:tracePt t="156493" x="5021263" y="2154238"/>
          <p14:tracePt t="156526" x="5121275" y="2260600"/>
          <p14:tracePt t="156564" x="5349875" y="2405063"/>
          <p14:tracePt t="156597" x="5522913" y="2560638"/>
          <p14:tracePt t="156630" x="5757863" y="2628900"/>
          <p14:tracePt t="156637" x="5853113" y="2644775"/>
          <p14:tracePt t="156663" x="6019800" y="2678113"/>
          <p14:tracePt t="156669" x="6115050" y="2700338"/>
          <p14:tracePt t="156696" x="6276975" y="2733675"/>
          <p14:tracePt t="156702" x="6326188" y="2733675"/>
          <p14:tracePt t="156728" x="6365875" y="2733675"/>
          <p14:tracePt t="156732" x="6392863" y="2733675"/>
          <p14:tracePt t="156761" x="6443663" y="2744788"/>
          <p14:tracePt t="156764" x="6454775" y="2744788"/>
          <p14:tracePt t="156794" x="6583363" y="2744788"/>
          <p14:tracePt t="156828" x="6716713" y="2744788"/>
          <p14:tracePt t="156861" x="6845300" y="2744788"/>
          <p14:tracePt t="156864" x="6889750" y="2744788"/>
          <p14:tracePt t="156894" x="7051675" y="2717800"/>
          <p14:tracePt t="156928" x="7297738" y="2651125"/>
          <p14:tracePt t="156961" x="7643813" y="2516188"/>
          <p14:tracePt t="156994" x="7927975" y="2411413"/>
          <p14:tracePt t="156998" x="8001000" y="2393950"/>
          <p14:tracePt t="157028" x="8196263" y="2298700"/>
          <p14:tracePt t="157031" x="8229600" y="2265363"/>
          <p14:tracePt t="157061" x="8345488" y="2132013"/>
          <p14:tracePt t="157064" x="8396288" y="2081213"/>
          <p14:tracePt t="157094" x="8518525" y="1841500"/>
          <p14:tracePt t="157127" x="8535988" y="1646238"/>
          <p14:tracePt t="157161" x="8535988" y="1477963"/>
          <p14:tracePt t="157194" x="8535988" y="1373188"/>
          <p14:tracePt t="157228" x="8480425" y="1289050"/>
          <p14:tracePt t="157232" x="8480425" y="1277938"/>
          <p14:tracePt t="157261" x="8424863" y="1177925"/>
          <p14:tracePt t="157265" x="8391525" y="1144588"/>
          <p14:tracePt t="157294" x="8161338" y="931863"/>
          <p14:tracePt t="157327" x="7854950" y="758825"/>
          <p14:tracePt t="157361" x="7526338" y="596900"/>
          <p14:tracePt t="157394" x="7242175" y="530225"/>
          <p14:tracePt t="157398" x="7140575" y="508000"/>
          <p14:tracePt t="157428" x="6884988" y="474663"/>
          <p14:tracePt t="157432" x="6789738" y="474663"/>
          <p14:tracePt t="157461" x="6488113" y="474663"/>
          <p14:tracePt t="157464" x="6365875" y="474663"/>
          <p14:tracePt t="157495" x="5735638" y="474663"/>
          <p14:tracePt t="157529" x="5272088" y="508000"/>
          <p14:tracePt t="157561" x="5054600" y="552450"/>
          <p14:tracePt t="157594" x="4830763" y="658813"/>
          <p14:tracePt t="157598" x="4797425" y="692150"/>
          <p14:tracePt t="157628" x="4714875" y="736600"/>
          <p14:tracePt t="157631" x="4703763" y="747713"/>
          <p14:tracePt t="157661" x="4586288" y="825500"/>
          <p14:tracePt t="157664" x="4575175" y="887413"/>
          <p14:tracePt t="157694" x="4519613" y="949325"/>
          <p14:tracePt t="157727" x="4479925" y="1116013"/>
          <p14:tracePt t="157761" x="4462463" y="1311275"/>
          <p14:tracePt t="157794" x="4462463" y="1557338"/>
          <p14:tracePt t="157798" x="4462463" y="1606550"/>
          <p14:tracePt t="157827" x="4502150" y="1757363"/>
          <p14:tracePt t="157831" x="4519613" y="1812925"/>
          <p14:tracePt t="157861" x="4664075" y="1997075"/>
          <p14:tracePt t="157864" x="4741863" y="2054225"/>
          <p14:tracePt t="157895" x="5014913" y="2198688"/>
          <p14:tracePt t="157927" x="5205413" y="2316163"/>
          <p14:tracePt t="157961" x="5427663" y="2382838"/>
          <p14:tracePt t="157994" x="5622925" y="2382838"/>
          <p14:tracePt t="157999" x="5668963" y="2382838"/>
          <p14:tracePt t="158027" x="5897563" y="2382838"/>
          <p14:tracePt t="158031" x="5986463" y="2382838"/>
          <p14:tracePt t="158061" x="6237288" y="2382838"/>
          <p14:tracePt t="158064" x="6326188" y="2382838"/>
          <p14:tracePt t="158095" x="6561138" y="2382838"/>
          <p14:tracePt t="158127" x="6656388" y="2382838"/>
          <p14:tracePt t="158160" x="6794500" y="2382838"/>
          <p14:tracePt t="158194" x="6862763" y="2343150"/>
          <p14:tracePt t="158198" x="6873875" y="2332038"/>
          <p14:tracePt t="158227" x="6918325" y="2227263"/>
          <p14:tracePt t="158231" x="6918325" y="2176463"/>
          <p14:tracePt t="158261" x="6918325" y="2054225"/>
          <p14:tracePt t="158264" x="6918325" y="2025650"/>
          <p14:tracePt t="158296" x="6918325" y="1874838"/>
          <p14:tracePt t="158327" x="6918325" y="1835150"/>
          <p14:tracePt t="158361" x="6918325" y="1808163"/>
          <p14:tracePt t="158415" x="6918325" y="1797050"/>
          <p14:tracePt t="158431" x="6918325" y="1785938"/>
          <p14:tracePt t="158461" x="6934200" y="1741488"/>
          <p14:tracePt t="158464" x="6945313" y="1730375"/>
          <p14:tracePt t="158495" x="6956425" y="1719263"/>
          <p14:tracePt t="158736" x="6973888" y="1701800"/>
          <p14:tracePt t="158753" x="6973888" y="1679575"/>
          <p14:tracePt t="158763" x="6973888" y="1662113"/>
          <p14:tracePt t="158794" x="6973888" y="1584325"/>
          <p14:tracePt t="158827" x="6973888" y="1573213"/>
          <p14:tracePt t="158960" x="6973888" y="1579563"/>
          <p14:tracePt t="158967" x="7000875" y="1606550"/>
          <p14:tracePt t="158993" x="7000875" y="1624013"/>
          <p14:tracePt t="159055" x="7013575" y="1635125"/>
          <p14:tracePt t="159064" x="7013575" y="1628775"/>
          <p14:tracePt t="159095" x="7013575" y="1573213"/>
          <p14:tracePt t="159167" x="7024688" y="1579563"/>
          <p14:tracePt t="159183" x="7024688" y="1595438"/>
          <p14:tracePt t="159195" x="7040563" y="1624013"/>
          <p14:tracePt t="159296" x="7051675" y="1635125"/>
          <p14:tracePt t="159455" x="7051675" y="1646238"/>
          <p14:tracePt t="159471" x="7051675" y="1662113"/>
          <p14:tracePt t="159494" x="7069138" y="1712913"/>
          <p14:tracePt t="159536" x="7080250" y="1708150"/>
          <p14:tracePt t="159561" x="7091363" y="1668463"/>
          <p14:tracePt t="159594" x="7091363" y="1628775"/>
          <p14:tracePt t="159777" x="7091363" y="1601788"/>
          <p14:tracePt t="159785" x="7091363" y="1590675"/>
          <p14:tracePt t="159796" x="7118350" y="1573213"/>
          <p14:tracePt t="159829" x="7135813" y="1535113"/>
          <p14:tracePt t="160084" x="7135813" y="1506538"/>
          <p14:tracePt t="160092" x="7135813" y="1495425"/>
          <p14:tracePt t="160101" x="7124700" y="1466850"/>
          <p14:tracePt t="160131" x="7124700" y="1455738"/>
          <p14:tracePt t="160196" x="7113588" y="1444625"/>
          <p14:tracePt t="160230" x="7102475" y="1450975"/>
          <p14:tracePt t="160468" x="7085013" y="1462088"/>
          <p14:tracePt t="160477" x="7073900" y="1473200"/>
          <p14:tracePt t="160496" x="7013575" y="1568450"/>
          <p14:tracePt t="160529" x="6940550" y="1808163"/>
          <p14:tracePt t="160534" x="6929438" y="1841500"/>
          <p14:tracePt t="160563" x="6911975" y="2054225"/>
          <p14:tracePt t="160597" x="6911975" y="2187575"/>
          <p14:tracePt t="160606" x="6911975" y="2276475"/>
          <p14:tracePt t="160630" x="7029450" y="2316163"/>
          <p14:tracePt t="160635" x="7102475" y="2349500"/>
          <p14:tracePt t="160663" x="7331075" y="2387600"/>
          <p14:tracePt t="160668" x="7358063" y="2387600"/>
          <p14:tracePt t="160675" x="7426325" y="2387600"/>
          <p14:tracePt t="160696" x="7542213" y="2387600"/>
          <p14:tracePt t="160702" x="7570788" y="2387600"/>
          <p14:tracePt t="160729" x="7715250" y="2387600"/>
          <p14:tracePt t="160735" x="7783513" y="2387600"/>
          <p14:tracePt t="160763" x="7989888" y="2220913"/>
          <p14:tracePt t="160798" x="8156575" y="2036763"/>
          <p14:tracePt t="160804" x="8156575" y="1958975"/>
          <p14:tracePt t="160830" x="8189913" y="1835150"/>
          <p14:tracePt t="160835" x="8189913" y="1746250"/>
          <p14:tracePt t="160863" x="8089900" y="1590675"/>
          <p14:tracePt t="160868" x="7978775" y="1506538"/>
          <p14:tracePt t="160877" x="7872413" y="1395413"/>
          <p14:tracePt t="160885" x="7794625" y="1339850"/>
          <p14:tracePt t="160897" x="7693025" y="1300163"/>
          <p14:tracePt t="160900" x="7564438" y="1255713"/>
          <p14:tracePt t="160927" x="7151688" y="1149350"/>
          <p14:tracePt t="160931" x="7000875" y="1127125"/>
          <p14:tracePt t="160960" x="6483350" y="1060450"/>
          <p14:tracePt t="160964" x="6299200" y="1038225"/>
          <p14:tracePt t="160995" x="5462588" y="1009650"/>
          <p14:tracePt t="161028" x="4714875" y="1031875"/>
          <p14:tracePt t="161060" x="4195763" y="1222375"/>
          <p14:tracePt t="161094" x="4151313" y="1417638"/>
          <p14:tracePt t="161098" x="4151313" y="1444625"/>
          <p14:tracePt t="161127" x="4129088" y="1635125"/>
          <p14:tracePt t="161130" x="4129088" y="1662113"/>
          <p14:tracePt t="161160" x="4222750" y="1812925"/>
          <p14:tracePt t="161164" x="4306888" y="1892300"/>
          <p14:tracePt t="161195" x="4613275" y="2109788"/>
          <p14:tracePt t="161227" x="5010150" y="2243138"/>
          <p14:tracePt t="161260" x="5338763" y="2305050"/>
          <p14:tracePt t="161294" x="5573713" y="2305050"/>
          <p14:tracePt t="161327" x="5846763" y="2305050"/>
          <p14:tracePt t="161331" x="5935663" y="2305050"/>
          <p14:tracePt t="161361" x="6164263" y="2305050"/>
          <p14:tracePt t="161364" x="6254750" y="2305050"/>
          <p14:tracePt t="161394" x="6521450" y="2254250"/>
          <p14:tracePt t="161427" x="6661150" y="2109788"/>
          <p14:tracePt t="161460" x="6794500" y="1963738"/>
          <p14:tracePt t="161495" x="6829425" y="1790700"/>
          <p14:tracePt t="161527" x="6800850" y="1539875"/>
          <p14:tracePt t="161530" x="6745288" y="1466850"/>
          <p14:tracePt t="161560" x="6454775" y="1260475"/>
          <p14:tracePt t="161564" x="6376988" y="1200150"/>
          <p14:tracePt t="161594" x="6086475" y="1109663"/>
          <p14:tracePt t="161627" x="5957888" y="1109663"/>
          <p14:tracePt t="161660" x="5818188" y="1109663"/>
          <p14:tracePt t="161694" x="5684838" y="1138238"/>
          <p14:tracePt t="161727" x="5622925" y="1149350"/>
          <p14:tracePt t="161909" x="5611813" y="1166813"/>
          <p14:tracePt t="161925" x="5611813" y="1193800"/>
          <p14:tracePt t="161933" x="5556250" y="1266825"/>
          <p14:tracePt t="161965" x="5534025" y="1317625"/>
          <p14:tracePt t="161997" x="5518150" y="1355725"/>
          <p14:tracePt t="162084" x="5518150" y="1366838"/>
          <p14:tracePt t="162094" x="5529263" y="1366838"/>
          <p14:tracePt t="162104" x="5540375" y="1362075"/>
          <p14:tracePt t="162130" x="5629275" y="1282700"/>
          <p14:tracePt t="162136" x="5657850" y="1255713"/>
          <p14:tracePt t="162142" x="5673725" y="1244600"/>
          <p14:tracePt t="162228" x="5684838" y="1244600"/>
          <p14:tracePt t="162238" x="5684838" y="1249363"/>
          <p14:tracePt t="162263" x="5589588" y="1366838"/>
          <p14:tracePt t="162269" x="5589588" y="1377950"/>
          <p14:tracePt t="162296" x="5534025" y="1462088"/>
          <p14:tracePt t="162302" x="5534025" y="1473200"/>
          <p14:tracePt t="162388" x="5534025" y="1466850"/>
          <p14:tracePt t="162469" x="5534025" y="1473200"/>
          <p14:tracePt t="162486" x="5534025" y="1490663"/>
          <p14:tracePt t="162496" x="5489575" y="1517650"/>
          <p14:tracePt t="162500" x="5456238" y="1568450"/>
          <p14:tracePt t="162528" x="5438775" y="1579563"/>
          <p14:tracePt t="162531" x="5427663" y="1590675"/>
          <p14:tracePt t="162611" x="5427663" y="1606550"/>
          <p14:tracePt t="162709" x="5434013" y="1606550"/>
          <p14:tracePt t="162806" x="5462588" y="1606550"/>
          <p14:tracePt t="162815" x="5473700" y="1595438"/>
          <p14:tracePt t="162833" x="5500688" y="1573213"/>
          <p14:tracePt t="162838" x="5500688" y="1562100"/>
          <p14:tracePt t="162863" x="5529263" y="1490663"/>
          <p14:tracePt t="162983" x="5529263" y="1495425"/>
          <p14:tracePt t="162999" x="5522913" y="1506538"/>
          <p14:tracePt t="163112" x="5522913" y="1473200"/>
          <p14:tracePt t="163120" x="5534025" y="1439863"/>
          <p14:tracePt t="163130" x="5534025" y="1428750"/>
          <p14:tracePt t="163163" x="5545138" y="1400175"/>
          <p14:tracePt t="163240" x="5540375" y="1411288"/>
          <p14:tracePt t="163249" x="5522913" y="1422400"/>
          <p14:tracePt t="163263" x="5484813" y="1462088"/>
          <p14:tracePt t="163297" x="5411788" y="1535113"/>
          <p14:tracePt t="163353" x="5411788" y="1512888"/>
          <p14:tracePt t="163363" x="5411788" y="1501775"/>
          <p14:tracePt t="163396" x="5451475" y="1455738"/>
          <p14:tracePt t="163402" x="5462588" y="1444625"/>
          <p14:tracePt t="165046" x="0" y="0"/>
        </p14:tracePtLst>
        <p14:tracePtLst>
          <p14:tracePt t="165674" x="5462588" y="1433513"/>
          <p14:tracePt t="165712" x="5473700" y="1439863"/>
          <p14:tracePt t="165730" x="5500688" y="1439863"/>
          <p14:tracePt t="165735" x="5511800" y="1439863"/>
          <p14:tracePt t="165745" x="5529263" y="1439863"/>
          <p14:tracePt t="166435" x="0" y="0"/>
        </p14:tracePtLst>
        <p14:tracePtLst>
          <p14:tracePt t="167822" x="6783388" y="1524000"/>
          <p14:tracePt t="167924" x="6829425" y="1524000"/>
          <p14:tracePt t="167933" x="6840538" y="1524000"/>
          <p14:tracePt t="167963" x="6878638" y="1546225"/>
          <p14:tracePt t="167997" x="6907213" y="1557338"/>
          <p14:tracePt t="168005" x="6918325" y="1568450"/>
          <p14:tracePt t="168165" x="6918325" y="1562100"/>
          <p14:tracePt t="168181" x="6911975" y="1535113"/>
          <p14:tracePt t="168197" x="6896100" y="1506538"/>
          <p14:tracePt t="168231" x="6884988" y="1495425"/>
          <p14:tracePt t="168276" x="6873875" y="1484313"/>
          <p14:tracePt t="168902" x="6862763" y="1466850"/>
          <p14:tracePt t="170777" x="6818313" y="1439863"/>
          <p14:tracePt t="170786" x="6800850" y="1411288"/>
          <p14:tracePt t="170796" x="6789738" y="1395413"/>
          <p14:tracePt t="170828" x="6745288" y="1311275"/>
          <p14:tracePt t="171161" x="6745288" y="1300163"/>
          <p14:tracePt t="171177" x="6727825" y="1282700"/>
          <p14:tracePt t="171196" x="6689725" y="1255713"/>
          <p14:tracePt t="171230" x="6661150" y="1216025"/>
          <p14:tracePt t="171273" x="6650038" y="1204913"/>
          <p14:tracePt t="171295" x="6638925" y="1204913"/>
          <p14:tracePt t="171328" x="6627813" y="1193800"/>
          <p14:tracePt t="171545" x="6610350" y="1193800"/>
          <p14:tracePt t="171561" x="6610350" y="1211263"/>
          <p14:tracePt t="171570" x="6610350" y="1227138"/>
          <p14:tracePt t="171593" x="6610350" y="1277938"/>
          <p14:tracePt t="171880" x="6623050" y="1277938"/>
          <p14:tracePt t="173242" x="0" y="0"/>
        </p14:tracePtLst>
        <p14:tracePtLst>
          <p14:tracePt t="175955" x="2693988" y="4102100"/>
          <p14:tracePt t="176025" x="2755900" y="4102100"/>
          <p14:tracePt t="176034" x="2767013" y="4102100"/>
          <p14:tracePt t="176063" x="2917825" y="4102100"/>
          <p14:tracePt t="176097" x="3090863" y="4102100"/>
          <p14:tracePt t="176129" x="3113088" y="4102100"/>
          <p14:tracePt t="176234" x="3130550" y="4090988"/>
          <p14:tracePt t="176265" x="3090863" y="4073525"/>
          <p14:tracePt t="176273" x="3040063" y="4073525"/>
          <p14:tracePt t="176297" x="2957513" y="4073525"/>
          <p14:tracePt t="176331" x="2878138" y="4073525"/>
          <p14:tracePt t="177303" x="0" y="0"/>
        </p14:tracePtLst>
        <p14:tracePtLst>
          <p14:tracePt t="177828" x="2030413" y="4346575"/>
          <p14:tracePt t="177885" x="2070100" y="4335463"/>
          <p14:tracePt t="177893" x="2119313" y="4335463"/>
          <p14:tracePt t="177904" x="2165350" y="4335463"/>
          <p14:tracePt t="177930" x="2409825" y="4335463"/>
          <p14:tracePt t="177934" x="2476500" y="4335463"/>
          <p14:tracePt t="177963" x="2671763" y="4335463"/>
          <p14:tracePt t="177996" x="2700338" y="4335463"/>
          <p14:tracePt t="178156" x="2678113" y="4335463"/>
          <p14:tracePt t="178164" x="2660650" y="4335463"/>
          <p14:tracePt t="178197" x="2498725" y="4335463"/>
          <p14:tracePt t="178203" x="2482850" y="4335463"/>
          <p14:tracePt t="178228" x="2443163" y="4335463"/>
          <p14:tracePt t="178508" x="2443163" y="4341813"/>
          <p14:tracePt t="179147" x="0" y="0"/>
        </p14:tracePtLst>
        <p14:tracePtLst>
          <p14:tracePt t="180247" x="6767513" y="1428750"/>
          <p14:tracePt t="180252" x="6778625" y="1428750"/>
          <p14:tracePt t="180261" x="6789738" y="1428750"/>
          <p14:tracePt t="180277" x="6800850" y="1428750"/>
          <p14:tracePt t="180294" x="6856413" y="1428750"/>
          <p14:tracePt t="180328" x="6956425" y="1428750"/>
          <p14:tracePt t="180332" x="7000875" y="1428750"/>
          <p14:tracePt t="180361" x="7058025" y="1428750"/>
          <p14:tracePt t="180364" x="7069138" y="1428750"/>
          <p14:tracePt t="180394" x="7135813" y="1428750"/>
          <p14:tracePt t="180427" x="7162800" y="1433513"/>
          <p14:tracePt t="180557" x="7140575" y="1433513"/>
          <p14:tracePt t="180566" x="7129463" y="1433513"/>
          <p14:tracePt t="180596" x="7118350" y="1433513"/>
          <p14:tracePt t="180818" x="7102475" y="1433513"/>
          <p14:tracePt t="180832" x="7091363" y="1433513"/>
          <p14:tracePt t="180943" x="0" y="0"/>
        </p14:tracePtLst>
        <p14:tracePtLst>
          <p14:tracePt t="181513" x="6354763" y="6261100"/>
          <p14:tracePt t="181519" x="6450013" y="6243638"/>
          <p14:tracePt t="181531" x="6499225" y="6210300"/>
          <p14:tracePt t="181535" x="6565900" y="6210300"/>
          <p14:tracePt t="181560" x="6716713" y="6176963"/>
          <p14:tracePt t="181594" x="6889750" y="6143625"/>
          <p14:tracePt t="181598" x="6918325" y="6127750"/>
          <p14:tracePt t="181628" x="7046913" y="6059488"/>
          <p14:tracePt t="181631" x="7096125" y="6026150"/>
          <p14:tracePt t="181660" x="7191375" y="5919788"/>
          <p14:tracePt t="181664" x="7224713" y="5886450"/>
          <p14:tracePt t="181694" x="7291388" y="5646738"/>
          <p14:tracePt t="181727" x="7291388" y="5278438"/>
          <p14:tracePt t="181760" x="7129463" y="5005388"/>
          <p14:tracePt t="181794" x="6929438" y="4872038"/>
          <p14:tracePt t="181799" x="6878638" y="4854575"/>
          <p14:tracePt t="181829" x="6756400" y="4854575"/>
          <p14:tracePt t="181831" x="6711950" y="4854575"/>
          <p14:tracePt t="181860" x="6527800" y="4865688"/>
          <p14:tracePt t="181864" x="6454775" y="4883150"/>
          <p14:tracePt t="181894" x="6153150" y="5072063"/>
          <p14:tracePt t="181928" x="5986463" y="5278438"/>
          <p14:tracePt t="181960" x="5946775" y="5491163"/>
          <p14:tracePt t="181994" x="5946775" y="5741988"/>
          <p14:tracePt t="182028" x="6175375" y="6026150"/>
          <p14:tracePt t="182031" x="6288088" y="6115050"/>
          <p14:tracePt t="182061" x="6678613" y="6288088"/>
          <p14:tracePt t="182064" x="6778625" y="6327775"/>
          <p14:tracePt t="182094" x="6973888" y="6345238"/>
          <p14:tracePt t="182126" x="7242175" y="6183313"/>
          <p14:tracePt t="182159" x="7459663" y="5943600"/>
          <p14:tracePt t="182193" x="7508875" y="5686425"/>
          <p14:tracePt t="182226" x="7508875" y="5495925"/>
          <p14:tracePt t="182261" x="7313613" y="5145088"/>
          <p14:tracePt t="182266" x="7235825" y="5083175"/>
          <p14:tracePt t="182295" x="6929438" y="4899025"/>
          <p14:tracePt t="182304" x="6829425" y="4854575"/>
          <p14:tracePt t="182328" x="6483350" y="4792663"/>
          <p14:tracePt t="182361" x="6024563" y="4792663"/>
          <p14:tracePt t="182366" x="5930900" y="4810125"/>
          <p14:tracePt t="182393" x="5657850" y="4905375"/>
          <p14:tracePt t="182426" x="5500688" y="5116513"/>
          <p14:tracePt t="182460" x="5462588" y="5391150"/>
          <p14:tracePt t="182462" x="5462588" y="5457825"/>
          <p14:tracePt t="182493" x="5545138" y="5653088"/>
          <p14:tracePt t="182494" x="5651500" y="5735638"/>
          <p14:tracePt t="182527" x="5986463" y="5992813"/>
          <p14:tracePt t="182559" x="6203950" y="6059488"/>
          <p14:tracePt t="182595" x="6337300" y="6059488"/>
          <p14:tracePt t="182601" x="6365875" y="6059488"/>
          <p14:tracePt t="182607" x="6432550" y="6059488"/>
          <p14:tracePt t="182628" x="6494463" y="6059488"/>
          <p14:tracePt t="182633" x="6521450" y="6037263"/>
          <p14:tracePt t="182662" x="6583363" y="6010275"/>
          <p14:tracePt t="182666" x="6610350" y="5965825"/>
          <p14:tracePt t="182671" x="6627813" y="5954713"/>
          <p14:tracePt t="182693" x="6667500" y="5908675"/>
          <p14:tracePt t="182695" x="6683375" y="5881688"/>
          <p14:tracePt t="182726" x="6723063" y="5842000"/>
          <p14:tracePt t="182760" x="6723063" y="5803900"/>
          <p14:tracePt t="183247" x="0" y="0"/>
        </p14:tracePtLst>
        <p14:tracePtLst>
          <p14:tracePt t="191815" x="7759700" y="4987925"/>
          <p14:tracePt t="191825" x="7770813" y="4976813"/>
          <p14:tracePt t="191867" x="7737475" y="4976813"/>
          <p14:tracePt t="191875" x="7721600" y="4976813"/>
          <p14:tracePt t="191894" x="7681913" y="4976813"/>
          <p14:tracePt t="191928" x="7615238" y="4976813"/>
          <p14:tracePt t="191931" x="7604125" y="4976813"/>
          <p14:tracePt t="191961" x="7564438" y="4976813"/>
          <p14:tracePt t="191965" x="7504113" y="4976813"/>
          <p14:tracePt t="191995" x="7346950" y="5056188"/>
          <p14:tracePt t="192028" x="7208838" y="5072063"/>
          <p14:tracePt t="192061" x="7073900" y="5083175"/>
          <p14:tracePt t="192094" x="6945313" y="5083175"/>
          <p14:tracePt t="192098" x="6918325" y="5083175"/>
          <p14:tracePt t="192128" x="6805613" y="5100638"/>
          <p14:tracePt t="192132" x="6778625" y="5100638"/>
          <p14:tracePt t="192161" x="6634163" y="5133975"/>
          <p14:tracePt t="192165" x="6605588" y="5149850"/>
          <p14:tracePt t="192195" x="6472238" y="5167313"/>
          <p14:tracePt t="192228" x="6388100" y="5167313"/>
          <p14:tracePt t="192261" x="6270625" y="5167313"/>
          <p14:tracePt t="192294" x="6186488" y="5195888"/>
          <p14:tracePt t="192300" x="6159500" y="5207000"/>
          <p14:tracePt t="192328" x="5991225" y="5240338"/>
          <p14:tracePt t="192331" x="5964238" y="5273675"/>
          <p14:tracePt t="192361" x="5813425" y="5307013"/>
          <p14:tracePt t="192365" x="5784850" y="5307013"/>
          <p14:tracePt t="192395" x="5668963" y="5322888"/>
          <p14:tracePt t="192428" x="5589588" y="5322888"/>
          <p14:tracePt t="192461" x="5507038" y="5322888"/>
          <p14:tracePt t="192495" x="5495925" y="5322888"/>
          <p14:tracePt t="192528" x="5484813" y="5334000"/>
          <p14:tracePt t="192603" x="5467350" y="5351463"/>
          <p14:tracePt t="192651" x="5489575" y="5351463"/>
          <p14:tracePt t="192659" x="5518150" y="5351463"/>
          <p14:tracePt t="192667" x="5545138" y="5351463"/>
          <p14:tracePt t="192695" x="5680075" y="5351463"/>
          <p14:tracePt t="192699" x="5735638" y="5351463"/>
          <p14:tracePt t="192728" x="5902325" y="5340350"/>
          <p14:tracePt t="192732" x="5975350" y="5300663"/>
          <p14:tracePt t="192761" x="6103938" y="5251450"/>
          <p14:tracePt t="192765" x="6148388" y="5233988"/>
          <p14:tracePt t="192796" x="6303963" y="5172075"/>
          <p14:tracePt t="192828" x="6488113" y="5105400"/>
          <p14:tracePt t="192861" x="6605588" y="5072063"/>
          <p14:tracePt t="192894" x="6745288" y="5038725"/>
          <p14:tracePt t="192899" x="6789738" y="5038725"/>
          <p14:tracePt t="192927" x="6862763" y="5022850"/>
          <p14:tracePt t="192931" x="6873875" y="5022850"/>
          <p14:tracePt t="192959" x="6956425" y="4983163"/>
          <p14:tracePt t="192962" x="6967538" y="4983163"/>
          <p14:tracePt t="192992" x="7096125" y="4983163"/>
          <p14:tracePt t="192994" x="7124700" y="4983163"/>
          <p14:tracePt t="193026" x="7319963" y="4983163"/>
          <p14:tracePt t="193059" x="7570788" y="4965700"/>
          <p14:tracePt t="193095" x="7799388" y="4932363"/>
          <p14:tracePt t="193128" x="8101013" y="4883150"/>
          <p14:tracePt t="193132" x="8167688" y="4883150"/>
          <p14:tracePt t="193161" x="8296275" y="4865688"/>
          <p14:tracePt t="193166" x="8307388" y="4854575"/>
          <p14:tracePt t="193195" x="8345488" y="4854575"/>
          <p14:tracePt t="193309" x="8323263" y="4860925"/>
          <p14:tracePt t="193317" x="8312150" y="4860925"/>
          <p14:tracePt t="193330" x="8285163" y="4860925"/>
          <p14:tracePt t="193333" x="8274050" y="4860925"/>
          <p14:tracePt t="193361" x="8218488" y="4872038"/>
          <p14:tracePt t="193366" x="8207375" y="4872038"/>
          <p14:tracePt t="193395" x="8001000" y="4921250"/>
          <p14:tracePt t="193428" x="7710488" y="5011738"/>
          <p14:tracePt t="193461" x="7475538" y="5060950"/>
          <p14:tracePt t="193494" x="7196138" y="5156200"/>
          <p14:tracePt t="193499" x="7162800" y="5167313"/>
          <p14:tracePt t="193528" x="6929438" y="5240338"/>
          <p14:tracePt t="193532" x="6900863" y="5273675"/>
          <p14:tracePt t="193562" x="6745288" y="5334000"/>
          <p14:tracePt t="193595" x="6661150" y="5362575"/>
          <p14:tracePt t="193628" x="6532563" y="5418138"/>
          <p14:tracePt t="193662" x="6399213" y="5480050"/>
          <p14:tracePt t="193666" x="6381750" y="5480050"/>
          <p14:tracePt t="193694" x="6326188" y="5535613"/>
          <p14:tracePt t="193698" x="6315075" y="5535613"/>
          <p14:tracePt t="193728" x="6232525" y="5564188"/>
          <p14:tracePt t="193762" x="6115050" y="5608638"/>
          <p14:tracePt t="193795" x="5997575" y="5664200"/>
          <p14:tracePt t="193828" x="5946775" y="5680075"/>
          <p14:tracePt t="193861" x="5902325" y="5691188"/>
          <p14:tracePt t="194045" x="5913438" y="5691188"/>
          <p14:tracePt t="194077" x="5924550" y="5686425"/>
          <p14:tracePt t="194092" x="5935663" y="5675313"/>
          <p14:tracePt t="194124" x="5964238" y="5657850"/>
          <p14:tracePt t="194134" x="5975350" y="5657850"/>
          <p14:tracePt t="194163" x="6059488" y="5608638"/>
          <p14:tracePt t="194194" x="6248400" y="5473700"/>
          <p14:tracePt t="194227" x="6494463" y="5384800"/>
          <p14:tracePt t="194260" x="6750050" y="5351463"/>
          <p14:tracePt t="194294" x="6900863" y="5334000"/>
          <p14:tracePt t="194327" x="6945313" y="5318125"/>
          <p14:tracePt t="194673" x="6956425" y="5307013"/>
          <p14:tracePt t="194682" x="6967538" y="5307013"/>
          <p14:tracePt t="194705" x="6985000" y="5278438"/>
          <p14:tracePt t="194730" x="6985000" y="5267325"/>
          <p14:tracePt t="194764" x="7024688" y="5251450"/>
          <p14:tracePt t="194769" x="7035800" y="5240338"/>
          <p14:tracePt t="194802" x="7051675" y="5240338"/>
          <p14:tracePt t="195298" x="7029450" y="5240338"/>
          <p14:tracePt t="195307" x="7018338" y="5240338"/>
          <p14:tracePt t="195329" x="6896100" y="5240338"/>
          <p14:tracePt t="195335" x="6845300" y="5240338"/>
          <p14:tracePt t="195363" x="6661150" y="5240338"/>
          <p14:tracePt t="195368" x="6634163" y="5240338"/>
          <p14:tracePt t="195377" x="6583363" y="5240338"/>
          <p14:tracePt t="195397" x="6499225" y="5284788"/>
          <p14:tracePt t="195402" x="6443663" y="5295900"/>
          <p14:tracePt t="195428" x="6388100" y="5322888"/>
          <p14:tracePt t="195432" x="6370638" y="5340350"/>
          <p14:tracePt t="195461" x="6321425" y="5362575"/>
          <p14:tracePt t="195464" x="6292850" y="5380038"/>
          <p14:tracePt t="195496" x="6276975" y="5418138"/>
          <p14:tracePt t="195528" x="6237288" y="5457825"/>
          <p14:tracePt t="195561" x="6181725" y="5546725"/>
          <p14:tracePt t="195594" x="6170613" y="5613400"/>
          <p14:tracePt t="195598" x="6170613" y="5641975"/>
          <p14:tracePt t="195626" x="6142038" y="5664200"/>
          <p14:tracePt t="195660" x="6142038" y="5719763"/>
          <p14:tracePt t="195693" x="6142038" y="5781675"/>
          <p14:tracePt t="195726" x="6226175" y="5792788"/>
          <p14:tracePt t="195760" x="6370638" y="5792788"/>
          <p14:tracePt t="195794" x="6543675" y="5792788"/>
          <p14:tracePt t="195826" x="6694488" y="5770563"/>
          <p14:tracePt t="195829" x="6711950" y="5753100"/>
          <p14:tracePt t="195860" x="6800850" y="5724525"/>
          <p14:tracePt t="195862" x="6811963" y="5713413"/>
          <p14:tracePt t="195893" x="6851650" y="5675313"/>
          <p14:tracePt t="195926" x="6862763" y="5580063"/>
          <p14:tracePt t="195959" x="6862763" y="5484813"/>
          <p14:tracePt t="195993" x="6789738" y="5380038"/>
          <p14:tracePt t="196026" x="6561138" y="5345113"/>
          <p14:tracePt t="196029" x="6494463" y="5345113"/>
          <p14:tracePt t="196060" x="6348413" y="5329238"/>
          <p14:tracePt t="196063" x="6299200" y="5329238"/>
          <p14:tracePt t="196093" x="6232525" y="5329238"/>
          <p14:tracePt t="196095" x="6219825" y="5329238"/>
          <p14:tracePt t="196127" x="6103938" y="5367338"/>
          <p14:tracePt t="196159" x="6048375" y="5480050"/>
          <p14:tracePt t="196193" x="6024563" y="5653088"/>
          <p14:tracePt t="196226" x="6024563" y="5842000"/>
          <p14:tracePt t="196230" x="6024563" y="5853113"/>
          <p14:tracePt t="196260" x="6081713" y="5926138"/>
          <p14:tracePt t="196262" x="6130925" y="5959475"/>
          <p14:tracePt t="196293" x="6259513" y="6021388"/>
          <p14:tracePt t="196296" x="6270625" y="6021388"/>
          <p14:tracePt t="196326" x="6321425" y="6021388"/>
          <p14:tracePt t="196363" x="6461125" y="5992813"/>
          <p14:tracePt t="196368" x="6550025" y="5954713"/>
          <p14:tracePt t="196396" x="6667500" y="5875338"/>
          <p14:tracePt t="196401" x="6716713" y="5842000"/>
          <p14:tracePt t="196429" x="6772275" y="5781675"/>
          <p14:tracePt t="196434" x="6783388" y="5770563"/>
          <p14:tracePt t="196462" x="6800850" y="5759450"/>
          <p14:tracePt t="196466" x="6800850" y="5730875"/>
          <p14:tracePt t="196471" x="6829425" y="5697538"/>
          <p14:tracePt t="196496" x="6829425" y="5575300"/>
          <p14:tracePt t="196529" x="6794500" y="5402263"/>
          <p14:tracePt t="196536" x="6745288" y="5367338"/>
          <p14:tracePt t="196562" x="6616700" y="5340350"/>
          <p14:tracePt t="196595" x="6477000" y="5322888"/>
          <p14:tracePt t="196601" x="6461125" y="5322888"/>
          <p14:tracePt t="196629" x="6343650" y="5322888"/>
          <p14:tracePt t="196635" x="6310313" y="5345113"/>
          <p14:tracePt t="196663" x="6232525" y="5540375"/>
          <p14:tracePt t="196696" x="6215063" y="5697538"/>
          <p14:tracePt t="196729" x="6215063" y="5830888"/>
          <p14:tracePt t="196735" x="6215063" y="5875338"/>
          <p14:tracePt t="196762" x="6303963" y="5954713"/>
          <p14:tracePt t="196769" x="6332538" y="5981700"/>
          <p14:tracePt t="196796" x="6388100" y="6021388"/>
          <p14:tracePt t="196801" x="6410325" y="6021388"/>
          <p14:tracePt t="196827" x="6438900" y="6021388"/>
          <p14:tracePt t="196831" x="6465888" y="6021388"/>
          <p14:tracePt t="196860" x="6532563" y="6021388"/>
          <p14:tracePt t="196863" x="6561138" y="6021388"/>
          <p14:tracePt t="196894" x="6661150" y="5970588"/>
          <p14:tracePt t="196927" x="6716713" y="5870575"/>
          <p14:tracePt t="196960" x="6734175" y="5730875"/>
          <p14:tracePt t="196994" x="6734175" y="5653088"/>
          <p14:tracePt t="196998" x="6734175" y="5641975"/>
          <p14:tracePt t="197027" x="6700838" y="5613400"/>
          <p14:tracePt t="197060" x="6656388" y="5568950"/>
          <p14:tracePt t="197064" x="6627813" y="5568950"/>
          <p14:tracePt t="197094" x="6461125" y="5568950"/>
          <p14:tracePt t="197127" x="6359525" y="5602288"/>
          <p14:tracePt t="197160" x="6337300" y="5641975"/>
          <p14:tracePt t="197194" x="6303963" y="5724525"/>
          <p14:tracePt t="197228" x="6303963" y="5808663"/>
          <p14:tracePt t="197232" x="6303963" y="5819775"/>
          <p14:tracePt t="197260" x="6326188" y="5870575"/>
          <p14:tracePt t="197264" x="6337300" y="5886450"/>
          <p14:tracePt t="197294" x="6392863" y="5915025"/>
          <p14:tracePt t="197328" x="6472238" y="5915025"/>
          <p14:tracePt t="197360" x="6543675" y="5915025"/>
          <p14:tracePt t="197364" x="6572250" y="5915025"/>
          <p14:tracePt t="197394" x="6661150" y="5848350"/>
          <p14:tracePt t="197427" x="6705600" y="5741988"/>
          <p14:tracePt t="197460" x="6705600" y="5664200"/>
          <p14:tracePt t="197494" x="6683375" y="5597525"/>
          <p14:tracePt t="197528" x="6616700" y="5551488"/>
          <p14:tracePt t="197531" x="6605588" y="5540375"/>
          <p14:tracePt t="197560" x="6483350" y="5540375"/>
          <p14:tracePt t="197564" x="6415088" y="5540375"/>
          <p14:tracePt t="197594" x="6243638" y="5564188"/>
          <p14:tracePt t="197627" x="6137275" y="5641975"/>
          <p14:tracePt t="197660" x="6103938" y="5691188"/>
          <p14:tracePt t="197694" x="6103938" y="5741988"/>
          <p14:tracePt t="197728" x="6103938" y="5853113"/>
          <p14:tracePt t="197731" x="6108700" y="5886450"/>
          <p14:tracePt t="197760" x="6186488" y="5943600"/>
          <p14:tracePt t="197763" x="6197600" y="5959475"/>
          <p14:tracePt t="197794" x="6315075" y="6032500"/>
          <p14:tracePt t="197827" x="6410325" y="6032500"/>
          <p14:tracePt t="197860" x="6477000" y="6026150"/>
          <p14:tracePt t="197894" x="6605588" y="5932488"/>
          <p14:tracePt t="197898" x="6634163" y="5886450"/>
          <p14:tracePt t="197927" x="6694488" y="5803900"/>
          <p14:tracePt t="197930" x="6711950" y="5753100"/>
          <p14:tracePt t="197960" x="6711950" y="5646738"/>
          <p14:tracePt t="197964" x="6711950" y="5619750"/>
          <p14:tracePt t="197994" x="6672263" y="5518150"/>
          <p14:tracePt t="198027" x="6550025" y="5473700"/>
          <p14:tracePt t="198060" x="6472238" y="5473700"/>
          <p14:tracePt t="198094" x="6354763" y="5473700"/>
          <p14:tracePt t="198098" x="6337300" y="5473700"/>
          <p14:tracePt t="198127" x="6265863" y="5529263"/>
          <p14:tracePt t="198130" x="6254750" y="5540375"/>
          <p14:tracePt t="198160" x="6208713" y="5613400"/>
          <p14:tracePt t="198164" x="6208713" y="5624513"/>
          <p14:tracePt t="198196" x="6181725" y="5708650"/>
          <p14:tracePt t="198227" x="6181725" y="5786438"/>
          <p14:tracePt t="198260" x="6181725" y="5826125"/>
          <p14:tracePt t="198294" x="6181725" y="5864225"/>
          <p14:tracePt t="198327" x="6203950" y="5892800"/>
          <p14:tracePt t="198360" x="6270625" y="5892800"/>
          <p14:tracePt t="198364" x="6281738" y="5892800"/>
          <p14:tracePt t="198394" x="6477000" y="5892800"/>
          <p14:tracePt t="198427" x="6605588" y="5815013"/>
          <p14:tracePt t="198460" x="6627813" y="5792788"/>
          <p14:tracePt t="198499" x="6627813" y="5775325"/>
          <p14:tracePt t="198527" x="6627813" y="5735638"/>
          <p14:tracePt t="198563" x="6627813" y="5708650"/>
          <p14:tracePt t="198594" x="6594475" y="5686425"/>
          <p14:tracePt t="198627" x="6499225" y="5686425"/>
          <p14:tracePt t="198660" x="6415088" y="5686425"/>
          <p14:tracePt t="198707" x="6403975" y="5686425"/>
          <p14:tracePt t="198740" x="6392863" y="5686425"/>
          <p14:tracePt t="198759" x="6381750" y="5686425"/>
          <p14:tracePt t="198795" x="6354763" y="5691188"/>
          <p14:tracePt t="198836" x="6343650" y="5691188"/>
          <p14:tracePt t="199045" x="6348413" y="5691188"/>
          <p14:tracePt t="199052" x="6359525" y="5691188"/>
          <p14:tracePt t="199064" x="6388100" y="5691188"/>
          <p14:tracePt t="199070" x="6438900" y="5691188"/>
          <p14:tracePt t="199096" x="6605588" y="5630863"/>
          <p14:tracePt t="199102" x="6656388" y="5630863"/>
          <p14:tracePt t="199130" x="6745288" y="5597525"/>
          <p14:tracePt t="199137" x="6756400" y="5586413"/>
          <p14:tracePt t="199301" x="6723063" y="5586413"/>
          <p14:tracePt t="199310" x="6689725" y="5586413"/>
          <p14:tracePt t="199330" x="6594475" y="5586413"/>
          <p14:tracePt t="199335" x="6550025" y="5586413"/>
          <p14:tracePt t="199341" x="6483350" y="5586413"/>
          <p14:tracePt t="199363" x="6354763" y="5591175"/>
          <p14:tracePt t="199397" x="6237288" y="5608638"/>
          <p14:tracePt t="199403" x="6226175" y="5608638"/>
          <p14:tracePt t="199427" x="6170613" y="5608638"/>
          <p14:tracePt t="199459" x="6159500" y="5608638"/>
          <p14:tracePt t="201095" x="0" y="0"/>
        </p14:tracePtLst>
        <p14:tracePtLst>
          <p14:tracePt t="202499" x="6219825" y="5307013"/>
          <p14:tracePt t="203081" x="6219825" y="5289550"/>
          <p14:tracePt t="203209" x="6208713" y="5289550"/>
          <p14:tracePt t="203226" x="6208713" y="5300663"/>
          <p14:tracePt t="203240" x="6208713" y="5311775"/>
          <p14:tracePt t="203264" x="6208713" y="5340350"/>
          <p14:tracePt t="203296" x="6208713" y="5351463"/>
          <p14:tracePt t="203330" x="6208713" y="5362575"/>
          <p14:tracePt t="203369" x="6208713" y="5373688"/>
          <p14:tracePt t="203393" x="6208713" y="5391150"/>
          <p14:tracePt t="203425" x="6208713" y="5413375"/>
          <p14:tracePt t="203564" x="6208713" y="5424488"/>
          <p14:tracePt t="203613" x="6181725" y="5457825"/>
          <p14:tracePt t="203622" x="6181725" y="5468938"/>
          <p14:tracePt t="203632" x="6181725" y="5480050"/>
          <p14:tracePt t="203664" x="6170613" y="5518150"/>
          <p14:tracePt t="203698" x="6170613" y="5535613"/>
          <p14:tracePt t="203738" x="6170613" y="5546725"/>
          <p14:tracePt t="203759" x="6170613" y="5557838"/>
          <p14:tracePt t="203851" x="6170613" y="5575300"/>
          <p14:tracePt t="203867" x="6170613" y="5586413"/>
          <p14:tracePt t="203893" x="6153150" y="5597525"/>
          <p14:tracePt t="203929" x="6142038" y="5664200"/>
          <p14:tracePt t="203962" x="6142038" y="5730875"/>
          <p14:tracePt t="203994" x="6142038" y="5759450"/>
          <p14:tracePt t="204027" x="6142038" y="5781675"/>
          <p14:tracePt t="204061" x="6142038" y="5792788"/>
          <p14:tracePt t="204124" x="6142038" y="5808663"/>
          <p14:tracePt t="204133" x="6142038" y="5819775"/>
          <p14:tracePt t="204163" x="6142038" y="5859463"/>
          <p14:tracePt t="204196" x="6130925" y="5881688"/>
          <p14:tracePt t="204230" x="6130925" y="5897563"/>
          <p14:tracePt t="204263" x="6115050" y="5937250"/>
          <p14:tracePt t="204269" x="6115050" y="5948363"/>
          <p14:tracePt t="204296" x="6103938" y="5988050"/>
          <p14:tracePt t="204332" x="6103938" y="6003925"/>
          <p14:tracePt t="204366" x="6103938" y="6015038"/>
          <p14:tracePt t="204396" x="6092825" y="6026150"/>
          <p14:tracePt t="204444" x="6092825" y="6037263"/>
          <p14:tracePt t="204464" x="6092825" y="6054725"/>
          <p14:tracePt t="204497" x="6092825" y="6065838"/>
          <p14:tracePt t="204530" x="6064250" y="6076950"/>
          <p14:tracePt t="204535" x="6048375" y="6076950"/>
          <p14:tracePt t="204572" x="6048375" y="6092825"/>
          <p14:tracePt t="205500" x="6037263" y="6103938"/>
          <p14:tracePt t="205530" x="5991225" y="6103938"/>
          <p14:tracePt t="205538" x="5980113" y="6103938"/>
          <p14:tracePt t="205558" x="5924550" y="6103938"/>
          <p14:tracePt t="205592" x="5795963" y="6103938"/>
          <p14:tracePt t="205593" x="5735638" y="6103938"/>
          <p14:tracePt t="205625" x="5668963" y="6099175"/>
          <p14:tracePt t="205658" x="5556250" y="6099175"/>
          <p14:tracePt t="205691" x="5438775" y="6099175"/>
          <p14:tracePt t="205725" x="5289550" y="6099175"/>
          <p14:tracePt t="205760" x="5172075" y="6099175"/>
          <p14:tracePt t="205763" x="5127625" y="6099175"/>
          <p14:tracePt t="205793" x="5037138" y="6099175"/>
          <p14:tracePt t="205795" x="5026025" y="6099175"/>
          <p14:tracePt t="205827" x="4914900" y="6099175"/>
          <p14:tracePt t="205860" x="4797425" y="6099175"/>
          <p14:tracePt t="205893" x="4719638" y="6099175"/>
          <p14:tracePt t="205926" x="4664075" y="6099175"/>
          <p14:tracePt t="205960" x="4641850" y="6099175"/>
          <p14:tracePt t="205962" x="4624388" y="6081713"/>
          <p14:tracePt t="205994" x="4602163" y="6048375"/>
          <p14:tracePt t="206027" x="4557713" y="5959475"/>
          <p14:tracePt t="206060" x="4530725" y="5875338"/>
          <p14:tracePt t="206093" x="4519613" y="5837238"/>
          <p14:tracePt t="206126" x="4519613" y="5803900"/>
          <p14:tracePt t="206161" x="4519613" y="5786438"/>
          <p14:tracePt t="206236" x="4519613" y="5775325"/>
          <p14:tracePt t="206269" x="4519613" y="5764213"/>
          <p14:tracePt t="206278" x="4524375" y="5753100"/>
          <p14:tracePt t="206297" x="4535488" y="5735638"/>
          <p14:tracePt t="206330" x="4579938" y="5724525"/>
          <p14:tracePt t="206398" x="4591050" y="5724525"/>
          <p14:tracePt t="206412" x="4602163" y="5730875"/>
          <p14:tracePt t="206428" x="4630738" y="5770563"/>
          <p14:tracePt t="206461" x="4641850" y="5797550"/>
          <p14:tracePt t="206511" x="4657725" y="5808663"/>
          <p14:tracePt t="206528" x="4670425" y="5808663"/>
          <p14:tracePt t="206561" x="4697413" y="5803900"/>
          <p14:tracePt t="206594" x="4708525" y="5786438"/>
          <p14:tracePt t="206818" x="4703763" y="5775325"/>
          <p14:tracePt t="206862" x="4692650" y="5775325"/>
          <p14:tracePt t="206867" x="4675188" y="5764213"/>
          <p14:tracePt t="206993" x="4697413" y="5764213"/>
          <p14:tracePt t="207001" x="4708525" y="5764213"/>
          <p14:tracePt t="207029" x="4737100" y="5764213"/>
          <p14:tracePt t="207065" x="4775200" y="5764213"/>
          <p14:tracePt t="207232" x="4786313" y="5770563"/>
          <p14:tracePt t="207243" x="4786313" y="5781675"/>
          <p14:tracePt t="207264" x="4803775" y="5819775"/>
          <p14:tracePt t="207297" x="4841875" y="5954713"/>
          <p14:tracePt t="207329" x="4887913" y="6032500"/>
          <p14:tracePt t="207336" x="4887913" y="6048375"/>
          <p14:tracePt t="207363" x="4887913" y="6059488"/>
          <p14:tracePt t="207472" x="4899025" y="6059488"/>
          <p14:tracePt t="207480" x="4899025" y="6037263"/>
          <p14:tracePt t="207497" x="4899025" y="6015038"/>
          <p14:tracePt t="207530" x="4899025" y="5915025"/>
          <p14:tracePt t="207537" x="4899025" y="5886450"/>
          <p14:tracePt t="207544" x="4899025" y="5875338"/>
          <p14:tracePt t="207563" x="4914900" y="5837238"/>
          <p14:tracePt t="207568" x="4914900" y="5826125"/>
          <p14:tracePt t="207596" x="4914900" y="5797550"/>
          <p14:tracePt t="207601" x="4914900" y="5786438"/>
          <p14:tracePt t="207631" x="4914900" y="5730875"/>
          <p14:tracePt t="207663" x="4954588" y="5657850"/>
          <p14:tracePt t="207697" x="5048250" y="5535613"/>
          <p14:tracePt t="207729" x="5199063" y="5367338"/>
          <p14:tracePt t="207736" x="5227638" y="5334000"/>
          <p14:tracePt t="207763" x="5243513" y="5289550"/>
          <p14:tracePt t="207794" x="5283200" y="5278438"/>
          <p14:tracePt t="207904" x="5278438" y="5278438"/>
          <p14:tracePt t="207914" x="5267325" y="5278438"/>
          <p14:tracePt t="207929" x="5227638" y="5278438"/>
          <p14:tracePt t="207963" x="5105400" y="5311775"/>
          <p14:tracePt t="207969" x="5076825" y="5340350"/>
          <p14:tracePt t="207997" x="4921250" y="5462588"/>
          <p14:tracePt t="208002" x="4910138" y="5473700"/>
          <p14:tracePt t="208010" x="4865688" y="5502275"/>
          <p14:tracePt t="208027" x="4841875" y="5529263"/>
          <p14:tracePt t="208032" x="4826000" y="5557838"/>
          <p14:tracePt t="208061" x="4781550" y="5630863"/>
          <p14:tracePt t="208064" x="4781550" y="5646738"/>
          <p14:tracePt t="208095" x="4764088" y="5719763"/>
          <p14:tracePt t="208193" x="4764088" y="5708650"/>
          <p14:tracePt t="208225" x="4770438" y="5697538"/>
          <p14:tracePt t="208241" x="4781550" y="5686425"/>
          <p14:tracePt t="208263" x="4876800" y="5608638"/>
          <p14:tracePt t="208297" x="5065713" y="5451475"/>
          <p14:tracePt t="208304" x="5143500" y="5395913"/>
          <p14:tracePt t="208330" x="5289550" y="5273675"/>
          <p14:tracePt t="208335" x="5349875" y="5240338"/>
          <p14:tracePt t="208363" x="5372100" y="5218113"/>
          <p14:tracePt t="208878" x="0" y="0"/>
        </p14:tracePtLst>
        <p14:tracePtLst>
          <p14:tracePt t="238970" x="6577013" y="5864225"/>
          <p14:tracePt t="238981" x="6577013" y="5875338"/>
          <p14:tracePt t="239007" x="6577013" y="5886450"/>
          <p14:tracePt t="239056" x="6565900" y="5897563"/>
          <p14:tracePt t="239087" x="6543675" y="5897563"/>
          <p14:tracePt t="239095" x="6527800" y="5897563"/>
          <p14:tracePt t="239131" x="6505575" y="5864225"/>
          <p14:tracePt t="239136" x="6505575" y="5837238"/>
          <p14:tracePt t="239163" x="6505575" y="5713413"/>
          <p14:tracePt t="239168" x="6505575" y="5686425"/>
          <p14:tracePt t="239196" x="6505575" y="5619750"/>
          <p14:tracePt t="239202" x="6505575" y="5608638"/>
          <p14:tracePt t="239231" x="6505575" y="5551488"/>
          <p14:tracePt t="239263" x="6505575" y="5540375"/>
          <p14:tracePt t="239441" x="6505575" y="5564188"/>
          <p14:tracePt t="239448" x="6505575" y="5575300"/>
          <p14:tracePt t="239463" x="6505575" y="5613400"/>
          <p14:tracePt t="239497" x="6505575" y="5653088"/>
          <p14:tracePt t="239554" x="6488113" y="5630863"/>
          <p14:tracePt t="239564" x="6488113" y="5619750"/>
          <p14:tracePt t="239597" x="6488113" y="5407025"/>
          <p14:tracePt t="239603" x="6488113" y="5380038"/>
          <p14:tracePt t="239627" x="6477000" y="5351463"/>
          <p14:tracePt t="239683" x="6465888" y="5351463"/>
          <p14:tracePt t="239700" x="6465888" y="5391150"/>
          <p14:tracePt t="239727" x="6427788" y="5557838"/>
          <p14:tracePt t="239731" x="6427788" y="5608638"/>
          <p14:tracePt t="239761" x="6410325" y="5697538"/>
          <p14:tracePt t="239891" x="6410325" y="5668963"/>
          <p14:tracePt t="239899" x="6410325" y="5657850"/>
          <p14:tracePt t="239926" x="6410325" y="5608638"/>
          <p14:tracePt t="239962" x="6410325" y="5597525"/>
          <p14:tracePt t="240021" x="6399213" y="5597525"/>
          <p14:tracePt t="240036" x="6388100" y="5602288"/>
          <p14:tracePt t="240062" x="6370638" y="5657850"/>
          <p14:tracePt t="240096" x="6370638" y="5708650"/>
          <p14:tracePt t="240101" x="6370638" y="5719763"/>
          <p14:tracePt t="240197" x="6359525" y="5735638"/>
          <p14:tracePt t="240211" x="6359525" y="5724525"/>
          <p14:tracePt t="240226" x="6343650" y="5702300"/>
          <p14:tracePt t="240259" x="6343650" y="5675313"/>
          <p14:tracePt t="240421" x="6343650" y="5653088"/>
          <p14:tracePt t="240429" x="6332538" y="5619750"/>
          <p14:tracePt t="240463" x="6299200" y="5480050"/>
          <p14:tracePt t="240469" x="6299200" y="5451475"/>
          <p14:tracePt t="240474" x="6299200" y="5440363"/>
          <p14:tracePt t="240547" x="6270625" y="5424488"/>
          <p14:tracePt t="240555" x="6259513" y="5424488"/>
          <p14:tracePt t="240563" x="6259513" y="5435600"/>
          <p14:tracePt t="240594" x="6226175" y="5546725"/>
          <p14:tracePt t="240627" x="6215063" y="5564188"/>
          <p14:tracePt t="240691" x="6215063" y="5551488"/>
          <p14:tracePt t="240707" x="6215063" y="5529263"/>
          <p14:tracePt t="240728" x="6215063" y="5502275"/>
          <p14:tracePt t="240803" x="6215063" y="5507038"/>
          <p14:tracePt t="240914" x="0" y="0"/>
        </p14:tracePtLst>
        <p14:tracePtLst>
          <p14:tracePt t="241343" x="5221288" y="5686425"/>
          <p14:tracePt t="241395" x="5232400" y="5686425"/>
          <p14:tracePt t="241427" x="5243513" y="5686425"/>
          <p14:tracePt t="241475" x="5221288" y="5686425"/>
          <p14:tracePt t="241484" x="5210175" y="5686425"/>
          <p14:tracePt t="241494" x="5154613" y="5686425"/>
          <p14:tracePt t="241527" x="4830763" y="5708650"/>
          <p14:tracePt t="241532" x="4786313" y="5708650"/>
          <p14:tracePt t="241561" x="4652963" y="5708650"/>
          <p14:tracePt t="241594" x="4568825" y="5724525"/>
          <p14:tracePt t="241635" x="4575175" y="5724525"/>
          <p14:tracePt t="241661" x="4635500" y="5713413"/>
          <p14:tracePt t="241694" x="4657725" y="5702300"/>
          <p14:tracePt t="241698" x="4670425" y="5702300"/>
          <p14:tracePt t="241728" x="4725988" y="5686425"/>
          <p14:tracePt t="241811" x="4719638" y="5686425"/>
          <p14:tracePt t="241843" x="4708525" y="5686425"/>
          <p14:tracePt t="241851" x="4681538" y="5686425"/>
          <p14:tracePt t="241861" x="4670425" y="5686425"/>
          <p14:tracePt t="241939" x="4675188" y="5686425"/>
          <p14:tracePt t="241955" x="4737100" y="5686425"/>
          <p14:tracePt t="241963" x="4748213" y="5686425"/>
          <p14:tracePt t="241994" x="4759325" y="5686425"/>
          <p14:tracePt t="242180" x="4759325" y="5675313"/>
          <p14:tracePt t="242196" x="4759325" y="5646738"/>
          <p14:tracePt t="242207" x="4759325" y="5635625"/>
          <p14:tracePt t="242227" x="4775200" y="5546725"/>
          <p14:tracePt t="242261" x="4775200" y="5473700"/>
          <p14:tracePt t="242307" x="4770438" y="5484813"/>
          <p14:tracePt t="242327" x="4752975" y="5513388"/>
          <p14:tracePt t="242330" x="4725988" y="5524500"/>
          <p14:tracePt t="242361" x="4697413" y="5568950"/>
          <p14:tracePt t="242485" x="4697413" y="5580063"/>
          <p14:tracePt t="242502" x="4719638" y="5591175"/>
          <p14:tracePt t="242510" x="4730750" y="5591175"/>
          <p14:tracePt t="242527" x="4759325" y="5591175"/>
          <p14:tracePt t="242530" x="4770438" y="5591175"/>
          <p14:tracePt t="242560" x="4781550" y="5591175"/>
          <p14:tracePt t="242594" x="4797425" y="5591175"/>
          <p14:tracePt t="242627" x="4837113" y="5575300"/>
          <p14:tracePt t="242660" x="4837113" y="5518150"/>
          <p14:tracePt t="242696" x="4837113" y="5507038"/>
          <p14:tracePt t="242730" x="4808538" y="5713413"/>
          <p14:tracePt t="242736" x="4808538" y="5803900"/>
          <p14:tracePt t="242763" x="4808538" y="5915025"/>
          <p14:tracePt t="242768" x="4808538" y="5926138"/>
          <p14:tracePt t="242808" x="4808538" y="5903913"/>
          <p14:tracePt t="242829" x="4837113" y="5764213"/>
          <p14:tracePt t="242834" x="4899025" y="5686425"/>
          <p14:tracePt t="242861" x="4910138" y="5619750"/>
          <p14:tracePt t="242865" x="4910138" y="5602288"/>
          <p14:tracePt t="242896" x="4926013" y="5591175"/>
          <p14:tracePt t="242927" x="4926013" y="5675313"/>
          <p14:tracePt t="242960" x="4926013" y="5815013"/>
          <p14:tracePt t="242994" x="4926013" y="5826125"/>
          <p14:tracePt t="243160" x="4937125" y="5819775"/>
          <p14:tracePt t="243209" x="4948238" y="5819775"/>
          <p14:tracePt t="243225" x="5010150" y="5842000"/>
          <p14:tracePt t="243233" x="5043488" y="5875338"/>
          <p14:tracePt t="243261" x="5099050" y="5903913"/>
          <p14:tracePt t="243383" x="5127625" y="5903913"/>
          <p14:tracePt t="243392" x="5138738" y="5903913"/>
          <p14:tracePt t="243399" x="5199063" y="5892800"/>
          <p14:tracePt t="243427" x="5316538" y="5815013"/>
          <p14:tracePt t="243431" x="5345113" y="5797550"/>
          <p14:tracePt t="243461" x="5495925" y="5730875"/>
          <p14:tracePt t="243465" x="5511800" y="5719763"/>
          <p14:tracePt t="243494" x="5680075" y="5691188"/>
          <p14:tracePt t="243527" x="5853113" y="5641975"/>
          <p14:tracePt t="243560" x="6013450" y="5597525"/>
          <p14:tracePt t="243567" x="6024563" y="5597525"/>
          <p14:tracePt t="243595" x="6097588" y="5568950"/>
          <p14:tracePt t="243598" x="6126163" y="5551488"/>
          <p14:tracePt t="243627" x="6215063" y="5491163"/>
          <p14:tracePt t="243631" x="6276975" y="5462588"/>
          <p14:tracePt t="243662" x="6421438" y="5402263"/>
          <p14:tracePt t="243696" x="6461125" y="5402263"/>
          <p14:tracePt t="243738" x="6472238" y="5402263"/>
          <p14:tracePt t="243764" x="6499225" y="5384800"/>
          <p14:tracePt t="243769" x="6510338" y="5384800"/>
          <p14:tracePt t="243849" x="6505575" y="5384800"/>
          <p14:tracePt t="243864" x="6461125" y="5384800"/>
          <p14:tracePt t="243897" x="6392863" y="5407025"/>
          <p14:tracePt t="243930" x="6315075" y="5418138"/>
          <p14:tracePt t="243937" x="6299200" y="5435600"/>
          <p14:tracePt t="243943" x="6288088" y="5435600"/>
          <p14:tracePt t="243963" x="6215063" y="5462588"/>
          <p14:tracePt t="243967" x="6164263" y="5513388"/>
          <p14:tracePt t="243997" x="6013450" y="5580063"/>
          <p14:tracePt t="244002" x="5964238" y="5597525"/>
          <p14:tracePt t="244030" x="5880100" y="5613400"/>
          <p14:tracePt t="244036" x="5829300" y="5624513"/>
          <p14:tracePt t="244042" x="5802313" y="5624513"/>
          <p14:tracePt t="244063" x="5713413" y="5641975"/>
          <p14:tracePt t="244071" x="5702300" y="5641975"/>
          <p14:tracePt t="244097" x="5618163" y="5641975"/>
          <p14:tracePt t="244130" x="5445125" y="5641975"/>
          <p14:tracePt t="244137" x="5400675" y="5641975"/>
          <p14:tracePt t="244143" x="5372100" y="5641975"/>
          <p14:tracePt t="244163" x="5267325" y="5641975"/>
          <p14:tracePt t="244167" x="5243513" y="5641975"/>
          <p14:tracePt t="244194" x="5099050" y="5641975"/>
          <p14:tracePt t="244227" x="4981575" y="5657850"/>
          <p14:tracePt t="244232" x="4965700" y="5657850"/>
          <p14:tracePt t="244311" x="4954588" y="5657850"/>
          <p14:tracePt t="244319" x="4954588" y="5653088"/>
          <p14:tracePt t="244327" x="4954588" y="5608638"/>
          <p14:tracePt t="244361" x="5048250" y="5413375"/>
          <p14:tracePt t="244394" x="5143500" y="5295900"/>
          <p14:tracePt t="244427" x="5154613" y="5295900"/>
          <p14:tracePt t="244460" x="5183188" y="5267325"/>
          <p14:tracePt t="244551" x="5183188" y="5278438"/>
          <p14:tracePt t="244567" x="5172075" y="5334000"/>
          <p14:tracePt t="244575" x="5172075" y="5351463"/>
          <p14:tracePt t="244594" x="5160963" y="5407025"/>
          <p14:tracePt t="244628" x="5065713" y="5551488"/>
          <p14:tracePt t="244632" x="5032375" y="5580063"/>
          <p14:tracePt t="244660" x="4981575" y="5619750"/>
          <p14:tracePt t="244745" x="4987925" y="5619750"/>
          <p14:tracePt t="244754" x="5054600" y="5580063"/>
          <p14:tracePt t="244763" x="5054600" y="5568950"/>
          <p14:tracePt t="244794" x="5356225" y="5340350"/>
          <p14:tracePt t="244799" x="5427663" y="5300663"/>
          <p14:tracePt t="244828" x="5562600" y="5233988"/>
          <p14:tracePt t="244831" x="5573713" y="5233988"/>
          <p14:tracePt t="244861" x="5600700" y="5218113"/>
          <p14:tracePt t="244896" x="5611813" y="5207000"/>
          <p14:tracePt t="244936" x="5607050" y="5207000"/>
          <p14:tracePt t="244963" x="5522913" y="5207000"/>
          <p14:tracePt t="244968" x="5495925" y="5229225"/>
          <p14:tracePt t="244994" x="5389563" y="5289550"/>
          <p14:tracePt t="244998" x="5372100" y="5300663"/>
          <p14:tracePt t="245027" x="5232400" y="5391150"/>
          <p14:tracePt t="245031" x="5205413" y="5407025"/>
          <p14:tracePt t="245061" x="5105400" y="5502275"/>
          <p14:tracePt t="245064" x="5072063" y="5535613"/>
          <p14:tracePt t="245094" x="5032375" y="5568950"/>
          <p14:tracePt t="245127" x="5032375" y="5586413"/>
          <p14:tracePt t="245191" x="5032375" y="5597525"/>
          <p14:tracePt t="245207" x="5043488" y="5597525"/>
          <p14:tracePt t="245228" x="5054600" y="5591175"/>
          <p14:tracePt t="245230" x="5065713" y="5591175"/>
          <p14:tracePt t="245261" x="5160963" y="5507038"/>
          <p14:tracePt t="245264" x="5210175" y="5473700"/>
          <p14:tracePt t="245294" x="5473700" y="5251450"/>
          <p14:tracePt t="245327" x="5589588" y="5133975"/>
          <p14:tracePt t="245361" x="5640388" y="5083175"/>
          <p14:tracePt t="245463" x="5634038" y="5089525"/>
          <p14:tracePt t="245473" x="5622925" y="5100638"/>
          <p14:tracePt t="245495" x="5551488" y="5138738"/>
          <p14:tracePt t="245527" x="5500688" y="5183188"/>
          <p14:tracePt t="245560" x="5383213" y="5300663"/>
          <p14:tracePt t="245595" x="5243513" y="5446713"/>
          <p14:tracePt t="245599" x="5232400" y="5480050"/>
          <p14:tracePt t="245627" x="5154613" y="5535613"/>
          <p14:tracePt t="245631" x="5143500" y="5551488"/>
          <p14:tracePt t="245661" x="5116513" y="5575300"/>
          <p14:tracePt t="245695" x="5105400" y="5586413"/>
          <p14:tracePt t="245870" x="5127625" y="5564188"/>
          <p14:tracePt t="245879" x="5176838" y="5529263"/>
          <p14:tracePt t="245894" x="5267325" y="5424488"/>
          <p14:tracePt t="245927" x="5495925" y="5218113"/>
          <p14:tracePt t="245932" x="5551488" y="5138738"/>
          <p14:tracePt t="245961" x="5662613" y="5060950"/>
          <p14:tracePt t="245964" x="5662613" y="5045075"/>
          <p14:tracePt t="245994" x="5707063" y="5005388"/>
          <p14:tracePt t="246061" x="5684838" y="5027613"/>
          <p14:tracePt t="246071" x="5668963" y="5038725"/>
          <p14:tracePt t="246094" x="5578475" y="5100638"/>
          <p14:tracePt t="246098" x="5567363" y="5116513"/>
          <p14:tracePt t="246127" x="5522913" y="5172075"/>
          <p14:tracePt t="246131" x="5511800" y="5183188"/>
          <p14:tracePt t="246161" x="5467350" y="5256213"/>
          <p14:tracePt t="246165" x="5456238" y="5267325"/>
          <p14:tracePt t="246194" x="5438775" y="5284788"/>
          <p14:tracePt t="246268" x="5438775" y="5295900"/>
          <p14:tracePt t="246285" x="5451475" y="5295900"/>
          <p14:tracePt t="246297" x="5507038" y="5295900"/>
          <p14:tracePt t="246301" x="5518150" y="5307013"/>
          <p14:tracePt t="246327" x="5618163" y="5362575"/>
          <p14:tracePt t="246331" x="5634038" y="5380038"/>
          <p14:tracePt t="246361" x="5695950" y="5484813"/>
          <p14:tracePt t="246363" x="5724525" y="5529263"/>
          <p14:tracePt t="246394" x="5818188" y="5668963"/>
          <p14:tracePt t="246427" x="5891213" y="5753100"/>
          <p14:tracePt t="246461" x="5957888" y="5808663"/>
          <p14:tracePt t="246494" x="6097588" y="5837238"/>
          <p14:tracePt t="246498" x="6148388" y="5853113"/>
          <p14:tracePt t="246527" x="6315075" y="5903913"/>
          <p14:tracePt t="246531" x="6388100" y="5943600"/>
          <p14:tracePt t="246561" x="6588125" y="5976938"/>
          <p14:tracePt t="246565" x="6599238" y="5976938"/>
          <p14:tracePt t="246594" x="6716713" y="5976938"/>
          <p14:tracePt t="246627" x="6851650" y="5976938"/>
          <p14:tracePt t="246661" x="7051675" y="5948363"/>
          <p14:tracePt t="246694" x="7264400" y="5730875"/>
          <p14:tracePt t="246698" x="7280275" y="5702300"/>
          <p14:tracePt t="246727" x="7313613" y="5495925"/>
          <p14:tracePt t="246731" x="7313613" y="5468938"/>
          <p14:tracePt t="246760" x="7258050" y="5373688"/>
          <p14:tracePt t="246764" x="7246938" y="5362575"/>
          <p14:tracePt t="246794" x="7096125" y="5351463"/>
          <p14:tracePt t="246827" x="6867525" y="5495925"/>
          <p14:tracePt t="246861" x="6572250" y="5797550"/>
          <p14:tracePt t="246894" x="6461125" y="6043613"/>
          <p14:tracePt t="246898" x="6461125" y="6092825"/>
          <p14:tracePt t="246927" x="6472238" y="6216650"/>
          <p14:tracePt t="246932" x="6543675" y="6254750"/>
          <p14:tracePt t="246961" x="6756400" y="6288088"/>
          <p14:tracePt t="246964" x="6845300" y="6288088"/>
          <p14:tracePt t="246994" x="7146925" y="6221413"/>
          <p14:tracePt t="247027" x="7353300" y="5965825"/>
          <p14:tracePt t="247060" x="7297738" y="5724525"/>
          <p14:tracePt t="247094" x="7013575" y="5635625"/>
          <p14:tracePt t="247098" x="6962775" y="5635625"/>
          <p14:tracePt t="247128" x="6711950" y="5646738"/>
          <p14:tracePt t="247132" x="6583363" y="5691188"/>
          <p14:tracePt t="247161" x="6354763" y="5842000"/>
          <p14:tracePt t="247164" x="6321425" y="5870575"/>
          <p14:tracePt t="247194" x="6303963" y="6065838"/>
          <p14:tracePt t="247227" x="6410325" y="6154738"/>
          <p14:tracePt t="247260" x="6683375" y="6154738"/>
          <p14:tracePt t="247294" x="6889750" y="6010275"/>
          <p14:tracePt t="247298" x="6923088" y="5992813"/>
          <p14:tracePt t="247328" x="6923088" y="5926138"/>
          <p14:tracePt t="247332" x="6923088" y="5908675"/>
          <p14:tracePt t="247360" x="6900863" y="5859463"/>
          <p14:tracePt t="247394" x="6783388" y="5842000"/>
          <p14:tracePt t="247428" x="6700838" y="5853113"/>
          <p14:tracePt t="247531" x="0" y="0"/>
        </p14:tracePtLst>
        <p14:tracePtLst>
          <p14:tracePt t="257079" x="6192838" y="5507038"/>
          <p14:tracePt t="257090" x="6181725" y="5507038"/>
          <p14:tracePt t="257098" x="6170613" y="5507038"/>
          <p14:tracePt t="257131" x="6126163" y="5507038"/>
          <p14:tracePt t="257161" x="6115050" y="5507038"/>
          <p14:tracePt t="257164" x="6086475" y="5507038"/>
          <p14:tracePt t="257195" x="5986463" y="5546725"/>
          <p14:tracePt t="257227" x="5818188" y="5657850"/>
          <p14:tracePt t="257260" x="5713413" y="5691188"/>
          <p14:tracePt t="257294" x="5618163" y="5719763"/>
          <p14:tracePt t="257329" x="5589588" y="5730875"/>
          <p14:tracePt t="257333" x="5578475" y="5730875"/>
          <p14:tracePt t="257361" x="5551488" y="5730875"/>
          <p14:tracePt t="257451" x="5540375" y="5730875"/>
          <p14:tracePt t="257467" x="5529263" y="5730875"/>
          <p14:tracePt t="257483" x="5484813" y="5730875"/>
          <p14:tracePt t="257494" x="5473700" y="5730875"/>
          <p14:tracePt t="257528" x="5434013" y="5730875"/>
          <p14:tracePt t="257532" x="5422900" y="5730875"/>
          <p14:tracePt t="257580" x="5405438" y="5730875"/>
          <p14:tracePt t="257595" x="5394325" y="5724525"/>
          <p14:tracePt t="257628" x="5356225" y="5668963"/>
          <p14:tracePt t="257661" x="5356225" y="5635625"/>
          <p14:tracePt t="257694" x="5356225" y="5619750"/>
          <p14:tracePt t="257805" x="5360988" y="5619750"/>
          <p14:tracePt t="257820" x="5389563" y="5675313"/>
          <p14:tracePt t="257830" x="5405438" y="5708650"/>
          <p14:tracePt t="257861" x="5467350" y="5815013"/>
          <p14:tracePt t="257903" x="5495925" y="5815013"/>
          <p14:tracePt t="257928" x="5534025" y="5815013"/>
          <p14:tracePt t="257961" x="5573713" y="5803900"/>
          <p14:tracePt t="257994" x="5589588" y="5803900"/>
          <p14:tracePt t="258028" x="5611813" y="5792788"/>
          <p14:tracePt t="258063" x="5640388" y="5775325"/>
          <p14:tracePt t="258095" x="5651500" y="5764213"/>
          <p14:tracePt t="258128" x="5618163" y="5664200"/>
          <p14:tracePt t="258161" x="5562600" y="5608638"/>
          <p14:tracePt t="258195" x="5551488" y="5597525"/>
          <p14:tracePt t="258289" x="5551488" y="5602288"/>
          <p14:tracePt t="258304" x="5573713" y="5630863"/>
          <p14:tracePt t="258330" x="5691188" y="5748338"/>
          <p14:tracePt t="258336" x="5702300" y="5759450"/>
          <p14:tracePt t="258385" x="5713413" y="5759450"/>
          <p14:tracePt t="258400" x="5713413" y="5753100"/>
          <p14:tracePt t="258430" x="5724525" y="5702300"/>
          <p14:tracePt t="258435" x="5724525" y="5686425"/>
          <p14:tracePt t="258463" x="5718175" y="5608638"/>
          <p14:tracePt t="258498" x="5595938" y="5502275"/>
          <p14:tracePt t="258503" x="5584825" y="5473700"/>
          <p14:tracePt t="258529" x="5567363" y="5462588"/>
          <p14:tracePt t="258593" x="5556250" y="5468938"/>
          <p14:tracePt t="258604" x="5556250" y="5480050"/>
          <p14:tracePt t="258629" x="5556250" y="5518150"/>
          <p14:tracePt t="258848" x="5529263" y="5535613"/>
          <p14:tracePt t="258856" x="5511800" y="5535613"/>
          <p14:tracePt t="258864" x="5511800" y="5546725"/>
          <p14:tracePt t="258897" x="5511800" y="5613400"/>
          <p14:tracePt t="258903" x="5511800" y="5624513"/>
          <p14:tracePt t="258929" x="5511800" y="5668963"/>
          <p14:tracePt t="259120" x="5511800" y="5708650"/>
          <p14:tracePt t="259129" x="5511800" y="5719763"/>
          <p14:tracePt t="259153" x="5511800" y="5735638"/>
          <p14:tracePt t="259218" x="5511800" y="5724525"/>
          <p14:tracePt t="259226" x="5511800" y="5702300"/>
          <p14:tracePt t="259235" x="5511800" y="5686425"/>
          <p14:tracePt t="259261" x="5511800" y="5619750"/>
          <p14:tracePt t="259265" x="5511800" y="5608638"/>
          <p14:tracePt t="259294" x="5511800" y="5597525"/>
          <p14:tracePt t="259343" x="5500688" y="5580063"/>
          <p14:tracePt t="259362" x="5489575" y="5580063"/>
          <p14:tracePt t="259394" x="5473700" y="5675313"/>
          <p14:tracePt t="259399" x="5473700" y="5702300"/>
          <p14:tracePt t="259428" x="5473700" y="5748338"/>
          <p14:tracePt t="259505" x="5473700" y="5759450"/>
          <p14:tracePt t="259538" x="5478463" y="5759450"/>
          <p14:tracePt t="259553" x="5522913" y="5770563"/>
          <p14:tracePt t="259561" x="5534025" y="5770563"/>
          <p14:tracePt t="259594" x="5589588" y="5770563"/>
          <p14:tracePt t="259598" x="5618163" y="5770563"/>
          <p14:tracePt t="259627" x="5629275" y="5770563"/>
          <p14:tracePt t="259696" x="5657850" y="5770563"/>
          <p14:tracePt t="259705" x="5668963" y="5770563"/>
          <p14:tracePt t="259793" x="5662613" y="5770563"/>
          <p14:tracePt t="259810" x="5651500" y="5770563"/>
          <p14:tracePt t="259873" x="5622925" y="5764213"/>
          <p14:tracePt t="259897" x="5578475" y="5702300"/>
          <p14:tracePt t="259930" x="5534025" y="5635625"/>
          <p14:tracePt t="259936" x="5534025" y="5624513"/>
          <p14:tracePt t="259943" x="5522913" y="5608638"/>
          <p14:tracePt t="259963" x="5522913" y="5597525"/>
          <p14:tracePt t="260065" x="5522913" y="5602288"/>
          <p14:tracePt t="260082" x="5522913" y="5646738"/>
          <p14:tracePt t="260097" x="5534025" y="5741988"/>
          <p14:tracePt t="260127" x="5589588" y="5792788"/>
          <p14:tracePt t="260162" x="5600700" y="5808663"/>
          <p14:tracePt t="260194" x="5629275" y="5797550"/>
          <p14:tracePt t="260229" x="5657850" y="5775325"/>
          <p14:tracePt t="260233" x="5668963" y="5775325"/>
          <p14:tracePt t="260259" x="5668963" y="5719763"/>
          <p14:tracePt t="260262" x="5668963" y="5708650"/>
          <p14:tracePt t="260293" x="5668963" y="5657850"/>
          <p14:tracePt t="260295" x="5668963" y="5641975"/>
          <p14:tracePt t="260326" x="5662613" y="5630863"/>
          <p14:tracePt t="260382" x="5646738" y="5619750"/>
          <p14:tracePt t="260398" x="5634038" y="5641975"/>
          <p14:tracePt t="260427" x="5634038" y="5691188"/>
          <p14:tracePt t="260459" x="5634038" y="5748338"/>
          <p14:tracePt t="260510" x="5634038" y="5764213"/>
          <p14:tracePt t="260561" x="5634038" y="5753100"/>
          <p14:tracePt t="260578" x="5634038" y="5724525"/>
          <p14:tracePt t="260596" x="5634038" y="5702300"/>
          <p14:tracePt t="260631" x="5578475" y="5646738"/>
          <p14:tracePt t="260663" x="5540375" y="5619750"/>
          <p14:tracePt t="260784" x="5540375" y="5646738"/>
          <p14:tracePt t="260792" x="5540375" y="5657850"/>
          <p14:tracePt t="260802" x="5540375" y="5686425"/>
          <p14:tracePt t="260829" x="5551488" y="5753100"/>
          <p14:tracePt t="260897" x="5562600" y="5748338"/>
          <p14:tracePt t="260916" x="5573713" y="5735638"/>
          <p14:tracePt t="260932" x="5573713" y="5719763"/>
          <p14:tracePt t="260963" x="5573713" y="5708650"/>
          <p14:tracePt t="260999" x="5567363" y="5686425"/>
          <p14:tracePt t="261029" x="5511800" y="5657850"/>
          <p14:tracePt t="261109" x="5500688" y="5646738"/>
          <p14:tracePt t="261125" x="5500688" y="5653088"/>
          <p14:tracePt t="261141" x="5500688" y="5680075"/>
          <p14:tracePt t="261163" x="5500688" y="5702300"/>
          <p14:tracePt t="261269" x="5500688" y="5697538"/>
          <p14:tracePt t="261277" x="5500688" y="5686425"/>
          <p14:tracePt t="261296" x="5500688" y="5668963"/>
          <p14:tracePt t="261301" x="5500688" y="5657850"/>
          <p14:tracePt t="263667" x="0" y="0"/>
        </p14:tracePtLst>
        <p14:tracePtLst>
          <p14:tracePt t="264850" x="5942013" y="4854575"/>
          <p14:tracePt t="264859" x="5953125" y="4854575"/>
          <p14:tracePt t="264871" x="5953125" y="4860925"/>
          <p14:tracePt t="264895" x="5953125" y="4887913"/>
          <p14:tracePt t="264928" x="5908675" y="4938713"/>
          <p14:tracePt t="264961" x="5868988" y="4976813"/>
          <p14:tracePt t="264994" x="5813425" y="5005388"/>
          <p14:tracePt t="265028" x="5784850" y="5060950"/>
          <p14:tracePt t="265031" x="5773738" y="5060950"/>
          <p14:tracePt t="265061" x="5762625" y="5072063"/>
          <p14:tracePt t="265063" x="5751513" y="5072063"/>
          <p14:tracePt t="265094" x="5735638" y="5083175"/>
          <p14:tracePt t="265143" x="5713413" y="5083175"/>
          <p14:tracePt t="265161" x="5668963" y="5111750"/>
          <p14:tracePt t="265194" x="5657850" y="5127625"/>
          <p14:tracePt t="265228" x="5646738" y="5127625"/>
          <p14:tracePt t="265230" x="5629275" y="5138738"/>
          <p14:tracePt t="265305" x="5607050" y="5138738"/>
          <p14:tracePt t="265315" x="5589588" y="5138738"/>
          <p14:tracePt t="265329" x="5578475" y="5149850"/>
          <p14:tracePt t="265361" x="5511800" y="5160963"/>
          <p14:tracePt t="265395" x="5484813" y="5178425"/>
          <p14:tracePt t="265428" x="5405438" y="5189538"/>
          <p14:tracePt t="265432" x="5372100" y="5218113"/>
          <p14:tracePt t="265461" x="5360988" y="5233988"/>
          <p14:tracePt t="265511" x="5349875" y="5245100"/>
          <p14:tracePt t="265528" x="5338763" y="5245100"/>
          <p14:tracePt t="265561" x="5283200" y="5273675"/>
          <p14:tracePt t="265594" x="5243513" y="5284788"/>
          <p14:tracePt t="265769" x="5249863" y="5284788"/>
          <p14:tracePt t="265785" x="5260975" y="5278438"/>
          <p14:tracePt t="265796" x="5294313" y="5233988"/>
          <p14:tracePt t="265828" x="5438775" y="5122863"/>
          <p14:tracePt t="265832" x="5484813" y="5094288"/>
          <p14:tracePt t="265861" x="5595938" y="5011738"/>
          <p14:tracePt t="265864" x="5607050" y="5011738"/>
          <p14:tracePt t="265895" x="5729288" y="4921250"/>
          <p14:tracePt t="265902" x="5795963" y="4887913"/>
          <p14:tracePt t="265928" x="5868988" y="4832350"/>
          <p14:tracePt t="265961" x="5897563" y="4787900"/>
          <p14:tracePt t="265994" x="5908675" y="4765675"/>
          <p14:tracePt t="266028" x="5964238" y="4737100"/>
          <p14:tracePt t="266063" x="5975350" y="4710113"/>
          <p14:tracePt t="266097" x="6030913" y="4614863"/>
          <p14:tracePt t="266103" x="6048375" y="4603750"/>
          <p14:tracePt t="266130" x="6059488" y="4586288"/>
          <p14:tracePt t="266163" x="6108700" y="4548188"/>
          <p14:tracePt t="266297" x="6108700" y="4519613"/>
          <p14:tracePt t="266306" x="6108700" y="4508500"/>
          <p14:tracePt t="266330" x="6064250" y="4530725"/>
          <p14:tracePt t="266335" x="6037263" y="4541838"/>
          <p14:tracePt t="266363" x="6008688" y="4570413"/>
          <p14:tracePt t="266368" x="5997575" y="4581525"/>
          <p14:tracePt t="266375" x="5997575" y="4597400"/>
          <p14:tracePt t="266396" x="5935663" y="4676775"/>
          <p14:tracePt t="266402" x="5919788" y="4721225"/>
          <p14:tracePt t="266430" x="5875338" y="4832350"/>
          <p14:tracePt t="266435" x="5857875" y="4865688"/>
          <p14:tracePt t="266463" x="5807075" y="4887913"/>
          <p14:tracePt t="266497" x="5791200" y="4905375"/>
          <p14:tracePt t="266505" x="5780088" y="4916488"/>
          <p14:tracePt t="266527" x="5740400" y="4954588"/>
          <p14:tracePt t="266560" x="5651500" y="5038725"/>
          <p14:tracePt t="266594" x="5600700" y="5078413"/>
          <p14:tracePt t="266598" x="5589588" y="5089525"/>
          <p14:tracePt t="266627" x="5578475" y="5105400"/>
          <p14:tracePt t="266631" x="5551488" y="5116513"/>
          <p14:tracePt t="266661" x="5511800" y="5127625"/>
          <p14:tracePt t="266664" x="5500688" y="5145088"/>
          <p14:tracePt t="266696" x="5456238" y="5167313"/>
          <p14:tracePt t="266727" x="5394325" y="5207000"/>
          <p14:tracePt t="266760" x="5338763" y="5278438"/>
          <p14:tracePt t="266798" x="5249863" y="5345113"/>
          <p14:tracePt t="266802" x="5238750" y="5362575"/>
          <p14:tracePt t="266830" x="5227638" y="5413375"/>
          <p14:tracePt t="266834" x="5216525" y="5424488"/>
          <p14:tracePt t="266863" x="5199063" y="5440363"/>
          <p14:tracePt t="266898" x="5187950" y="5451475"/>
          <p14:tracePt t="266930" x="5176838" y="5462588"/>
          <p14:tracePt t="266963" x="5176838" y="5502275"/>
          <p14:tracePt t="267070" x="5176838" y="5518150"/>
          <p14:tracePt t="267100" x="5183188" y="5518150"/>
          <p14:tracePt t="267108" x="5227638" y="5507038"/>
          <p14:tracePt t="267127" x="5289550" y="5462588"/>
          <p14:tracePt t="267131" x="5334000" y="5429250"/>
          <p14:tracePt t="267161" x="5473700" y="5295900"/>
          <p14:tracePt t="267165" x="5507038" y="5245100"/>
          <p14:tracePt t="267194" x="5695950" y="5094288"/>
          <p14:tracePt t="267227" x="5780088" y="4994275"/>
          <p14:tracePt t="267261" x="5868988" y="4905375"/>
          <p14:tracePt t="267293" x="5908675" y="4838700"/>
          <p14:tracePt t="267326" x="5908675" y="4781550"/>
          <p14:tracePt t="267329" x="5908675" y="4770438"/>
          <p14:tracePt t="267359" x="5908675" y="4759325"/>
          <p14:tracePt t="267393" x="5908675" y="4703763"/>
          <p14:tracePt t="267426" x="5908675" y="4665663"/>
          <p14:tracePt t="267459" x="5908675" y="4614863"/>
          <p14:tracePt t="267495" x="5908675" y="4564063"/>
          <p14:tracePt t="267629" x="5902325" y="4570413"/>
          <p14:tracePt t="267637" x="5891213" y="4597400"/>
          <p14:tracePt t="267663" x="5875338" y="4721225"/>
          <p14:tracePt t="267668" x="5857875" y="4748213"/>
          <p14:tracePt t="267696" x="5813425" y="4838700"/>
          <p14:tracePt t="267702" x="5795963" y="4872038"/>
          <p14:tracePt t="267728" x="5757863" y="4938713"/>
          <p14:tracePt t="267732" x="5740400" y="4987925"/>
          <p14:tracePt t="267761" x="5651500" y="5078413"/>
          <p14:tracePt t="267764" x="5634038" y="5094288"/>
          <p14:tracePt t="267795" x="5611813" y="5116513"/>
          <p14:tracePt t="267828" x="5600700" y="5127625"/>
          <p14:tracePt t="267861" x="5562600" y="5156200"/>
          <p14:tracePt t="267899" x="5534025" y="5167313"/>
          <p14:tracePt t="267928" x="5495925" y="5195888"/>
          <p14:tracePt t="268092" x="5484813" y="5207000"/>
          <p14:tracePt t="268205" x="5467350" y="5222875"/>
          <p14:tracePt t="268220" x="5456238" y="5251450"/>
          <p14:tracePt t="268229" x="5456238" y="5262563"/>
          <p14:tracePt t="268685" x="5456238" y="5256213"/>
          <p14:tracePt t="268701" x="5462588" y="5229225"/>
          <p14:tracePt t="268711" x="5462588" y="5211763"/>
          <p14:tracePt t="268729" x="5462588" y="5172075"/>
          <p14:tracePt t="268734" x="5478463" y="5127625"/>
          <p14:tracePt t="268763" x="5489575" y="5067300"/>
          <p14:tracePt t="268797" x="5518150" y="5022850"/>
          <p14:tracePt t="268829" x="5534025" y="5011738"/>
          <p14:tracePt t="269260" x="5534025" y="4999038"/>
          <p14:tracePt t="269277" x="5545138" y="4983163"/>
          <p14:tracePt t="269297" x="5573713" y="4960938"/>
          <p14:tracePt t="269327" x="5611813" y="4916488"/>
          <p14:tracePt t="269372" x="5622925" y="4905375"/>
          <p14:tracePt t="269403" x="5668963" y="4894263"/>
          <p14:tracePt t="269427" x="5680075" y="4894263"/>
          <p14:tracePt t="269460" x="5695950" y="4876800"/>
          <p14:tracePt t="269547" x="5707063" y="4865688"/>
          <p14:tracePt t="269660" x="5718175" y="4854575"/>
          <p14:tracePt t="269820" x="5713413" y="4854575"/>
          <p14:tracePt t="269837" x="5684838" y="4860925"/>
          <p14:tracePt t="269864" x="5673725" y="4860925"/>
          <p14:tracePt t="269895" x="5646738" y="4887913"/>
          <p14:tracePt t="269931" x="5618163" y="4910138"/>
          <p14:tracePt t="269964" x="5584825" y="4949825"/>
          <p14:tracePt t="269998" x="5556250" y="4965700"/>
          <p14:tracePt t="270030" x="5529263" y="4994275"/>
          <p14:tracePt t="270035" x="5529263" y="5005388"/>
          <p14:tracePt t="270096" x="5500688" y="5033963"/>
          <p14:tracePt t="270105" x="5484813" y="5045075"/>
          <p14:tracePt t="270161" x="5473700" y="5060950"/>
          <p14:tracePt t="270176" x="5462588" y="5060950"/>
          <p14:tracePt t="270196" x="5451475" y="5072063"/>
          <p14:tracePt t="270231" x="5434013" y="5083175"/>
          <p14:tracePt t="270265" x="5367338" y="5156200"/>
          <p14:tracePt t="270297" x="5349875" y="5167313"/>
          <p14:tracePt t="270400" x="5349875" y="5178425"/>
          <p14:tracePt t="270417" x="5338763" y="5195888"/>
          <p14:tracePt t="270496" x="5327650" y="5207000"/>
          <p14:tracePt t="271089" x="5327650" y="5218113"/>
          <p14:tracePt t="271106" x="5349875" y="5211763"/>
          <p14:tracePt t="271131" x="5405438" y="5167313"/>
          <p14:tracePt t="271163" x="5434013" y="5111750"/>
          <p14:tracePt t="271168" x="5445125" y="5100638"/>
          <p14:tracePt t="271196" x="5473700" y="5072063"/>
          <p14:tracePt t="271233" x="5484813" y="5060950"/>
          <p14:tracePt t="271263" x="5529263" y="5022850"/>
          <p14:tracePt t="271297" x="5573713" y="4976813"/>
          <p14:tracePt t="271392" x="5584825" y="4960938"/>
          <p14:tracePt t="271400" x="5595938" y="4949825"/>
          <p14:tracePt t="271632" x="5595938" y="4938713"/>
          <p14:tracePt t="271777" x="5589588" y="4927600"/>
          <p14:tracePt t="271840" x="5545138" y="4927600"/>
          <p14:tracePt t="271849" x="5534025" y="4927600"/>
          <p14:tracePt t="271889" x="5522913" y="4932363"/>
          <p14:tracePt t="271905" x="5507038" y="4943475"/>
          <p14:tracePt t="271929" x="5495925" y="4954588"/>
          <p14:tracePt t="271964" x="5467350" y="4999038"/>
          <p14:tracePt t="271969" x="5467350" y="5011738"/>
          <p14:tracePt t="271997" x="5467350" y="5022850"/>
          <p14:tracePt t="272030" x="5456238" y="5038725"/>
          <p14:tracePt t="272113" x="5445125" y="5049838"/>
          <p14:tracePt t="272128" x="5416550" y="5060950"/>
          <p14:tracePt t="272138" x="5400675" y="5060950"/>
          <p14:tracePt t="272163" x="5389563" y="5089525"/>
          <p14:tracePt t="272197" x="5378450" y="5111750"/>
          <p14:tracePt t="272201" x="5367338" y="5127625"/>
          <p14:tracePt t="272230" x="5349875" y="5138738"/>
          <p14:tracePt t="272264" x="5349875" y="5149850"/>
          <p14:tracePt t="272297" x="5349875" y="5167313"/>
          <p14:tracePt t="272329" x="5338763" y="5178425"/>
          <p14:tracePt t="272363" x="5327650" y="5189538"/>
          <p14:tracePt t="272513" x="5327650" y="5218113"/>
          <p14:tracePt t="272522" x="5327650" y="5229225"/>
          <p14:tracePt t="272545" x="5316538" y="5245100"/>
          <p14:tracePt t="272608" x="5316538" y="5256213"/>
          <p14:tracePt t="272617" x="5316538" y="5267325"/>
          <p14:tracePt t="272629" x="5316538" y="5278438"/>
          <p14:tracePt t="272661" x="5316538" y="5318125"/>
          <p14:tracePt t="272694" x="5316538" y="5329238"/>
          <p14:tracePt t="272752" x="5316538" y="5345113"/>
          <p14:tracePt t="272768" x="5316538" y="5356225"/>
          <p14:tracePt t="272830" x="5322888" y="5384800"/>
          <p14:tracePt t="272865" x="5334000" y="5395913"/>
          <p14:tracePt t="272871" x="5360988" y="5407025"/>
          <p14:tracePt t="272896" x="5372100" y="5407025"/>
          <p14:tracePt t="272961" x="5389563" y="5407025"/>
          <p14:tracePt t="272977" x="5416550" y="5435600"/>
          <p14:tracePt t="272996" x="5427663" y="5451475"/>
          <p14:tracePt t="273090" x="5438775" y="5451475"/>
          <p14:tracePt t="273104" x="5456238" y="5451475"/>
          <p14:tracePt t="273130" x="5495925" y="5451475"/>
          <p14:tracePt t="273136" x="5507038" y="5451475"/>
          <p14:tracePt t="273220" x="5518150" y="5451475"/>
          <p14:tracePt t="273239" x="5534025" y="5451475"/>
          <p14:tracePt t="273263" x="5573713" y="5451475"/>
          <p14:tracePt t="273268" x="5584825" y="5451475"/>
          <p14:tracePt t="273296" x="5607050" y="5462588"/>
          <p14:tracePt t="273301" x="5622925" y="5462588"/>
          <p14:tracePt t="273331" x="5634038" y="5473700"/>
          <p14:tracePt t="273428" x="5646738" y="5491163"/>
          <p14:tracePt t="273445" x="5662613" y="5502275"/>
          <p14:tracePt t="273463" x="5691188" y="5513388"/>
          <p14:tracePt t="273496" x="5724525" y="5540375"/>
          <p14:tracePt t="273530" x="5751513" y="5608638"/>
          <p14:tracePt t="273535" x="5751513" y="5619750"/>
          <p14:tracePt t="273541" x="5768975" y="5635625"/>
          <p14:tracePt t="273563" x="5768975" y="5646738"/>
          <p14:tracePt t="273596" x="5780088" y="5657850"/>
          <p14:tracePt t="273629" x="5795963" y="5730875"/>
          <p14:tracePt t="273635" x="5824538" y="5741988"/>
          <p14:tracePt t="273663" x="5835650" y="5781675"/>
          <p14:tracePt t="273668" x="5846763" y="5797550"/>
          <p14:tracePt t="273696" x="5857875" y="5837238"/>
          <p14:tracePt t="273702" x="5857875" y="5848350"/>
          <p14:tracePt t="273731" x="5875338" y="5915025"/>
          <p14:tracePt t="273763" x="5902325" y="6015038"/>
          <p14:tracePt t="273794" x="5913438" y="6054725"/>
          <p14:tracePt t="273827" x="5924550" y="6103938"/>
          <p14:tracePt t="273861" x="5953125" y="6154738"/>
          <p14:tracePt t="273894" x="5986463" y="6276975"/>
          <p14:tracePt t="273899" x="5997575" y="6305550"/>
          <p14:tracePt t="273928" x="6013450" y="6361113"/>
          <p14:tracePt t="273961" x="6024563" y="6411913"/>
          <p14:tracePt t="273964" x="6024563" y="6427788"/>
          <p14:tracePt t="273994" x="6042025" y="6438900"/>
          <p14:tracePt t="274028" x="6053138" y="6450013"/>
          <p14:tracePt t="274116" x="6081713" y="6445250"/>
          <p14:tracePt t="274125" x="6081713" y="6427788"/>
          <p14:tracePt t="274136" x="6081713" y="6400800"/>
          <p14:tracePt t="274163" x="6081713" y="6249988"/>
          <p14:tracePt t="274196" x="6024563" y="6092825"/>
          <p14:tracePt t="274204" x="6008688" y="6081713"/>
          <p14:tracePt t="274229" x="5980113" y="5965825"/>
          <p14:tracePt t="274237" x="5969000" y="5948363"/>
          <p14:tracePt t="274263" x="5897563" y="5875338"/>
          <p14:tracePt t="274268" x="5864225" y="5848350"/>
          <p14:tracePt t="274296" x="5807075" y="5792788"/>
          <p14:tracePt t="274302" x="5795963" y="5775325"/>
          <p14:tracePt t="274329" x="5724525" y="5708650"/>
          <p14:tracePt t="274334" x="5713413" y="5697538"/>
          <p14:tracePt t="274339" x="5668963" y="5680075"/>
          <p14:tracePt t="274363" x="5600700" y="5641975"/>
          <p14:tracePt t="274396" x="5545138" y="5613400"/>
          <p14:tracePt t="274502" x="5534025" y="5602288"/>
          <p14:tracePt t="274517" x="5522913" y="5586413"/>
          <p14:tracePt t="274532" x="5511800" y="5575300"/>
          <p14:tracePt t="274561" x="5484813" y="5564188"/>
          <p14:tracePt t="274565" x="5456238" y="5535613"/>
          <p14:tracePt t="274595" x="5389563" y="5495925"/>
          <p14:tracePt t="274603" x="5378450" y="5468938"/>
          <p14:tracePt t="274628" x="5360988" y="5457825"/>
          <p14:tracePt t="274868" x="5372100" y="5457825"/>
          <p14:tracePt t="274885" x="5416550" y="5462588"/>
          <p14:tracePt t="274897" x="5467350" y="5495925"/>
          <p14:tracePt t="274901" x="5495925" y="5513388"/>
          <p14:tracePt t="274930" x="5646738" y="5597525"/>
          <p14:tracePt t="274936" x="5680075" y="5613400"/>
          <p14:tracePt t="274940" x="5707063" y="5630863"/>
          <p14:tracePt t="274964" x="5762625" y="5668963"/>
          <p14:tracePt t="274997" x="5835650" y="5759450"/>
          <p14:tracePt t="275030" x="5880100" y="5826125"/>
          <p14:tracePt t="275036" x="5880100" y="5842000"/>
          <p14:tracePt t="275063" x="5908675" y="5908675"/>
          <p14:tracePt t="275096" x="5935663" y="6010275"/>
          <p14:tracePt t="275102" x="5935663" y="6021388"/>
          <p14:tracePt t="275108" x="5935663" y="6032500"/>
          <p14:tracePt t="275129" x="5980113" y="6092825"/>
          <p14:tracePt t="275134" x="5991225" y="6103938"/>
          <p14:tracePt t="275163" x="6037263" y="6216650"/>
          <p14:tracePt t="275174" x="6048375" y="6249988"/>
          <p14:tracePt t="275196" x="6064250" y="6272213"/>
          <p14:tracePt t="275285" x="6092825" y="6288088"/>
          <p14:tracePt t="275293" x="6103938" y="6288088"/>
          <p14:tracePt t="275303" x="6103938" y="6283325"/>
          <p14:tracePt t="275330" x="6103938" y="6227763"/>
          <p14:tracePt t="275334" x="6103938" y="6199188"/>
          <p14:tracePt t="275363" x="6103938" y="6088063"/>
          <p14:tracePt t="275396" x="6048375" y="5926138"/>
          <p14:tracePt t="275429" x="5886450" y="5735638"/>
          <p14:tracePt t="275435" x="5868988" y="5702300"/>
          <p14:tracePt t="275463" x="5807075" y="5646738"/>
          <p14:tracePt t="275496" x="5724525" y="5575300"/>
          <p14:tracePt t="275502" x="5713413" y="5575300"/>
          <p14:tracePt t="275529" x="5629275" y="5551488"/>
          <p14:tracePt t="275534" x="5618163" y="5551488"/>
          <p14:tracePt t="275565" x="5573713" y="5535613"/>
          <p14:tracePt t="275667" x="5562600" y="5535613"/>
          <p14:tracePt t="275685" x="5534025" y="5524500"/>
          <p14:tracePt t="275696" x="5522913" y="5524500"/>
          <p14:tracePt t="275700" x="5507038" y="5524500"/>
          <p14:tracePt t="275729" x="5473700" y="5507038"/>
          <p14:tracePt t="275734" x="5445125" y="5495925"/>
          <p14:tracePt t="275741" x="5427663" y="5495925"/>
          <p14:tracePt t="275764" x="5416550" y="5468938"/>
          <p14:tracePt t="275796" x="5360988" y="5468938"/>
          <p14:tracePt t="275831" x="5349875" y="5451475"/>
          <p14:tracePt t="275925" x="5349875" y="5440363"/>
          <p14:tracePt t="275957" x="5356225" y="5440363"/>
          <p14:tracePt t="275973" x="5400675" y="5440363"/>
          <p14:tracePt t="275996" x="5473700" y="5468938"/>
          <p14:tracePt t="276029" x="5668963" y="5535613"/>
          <p14:tracePt t="276037" x="5695950" y="5546725"/>
          <p14:tracePt t="276043" x="5729288" y="5564188"/>
          <p14:tracePt t="276063" x="5773738" y="5597525"/>
          <p14:tracePt t="276068" x="5818188" y="5624513"/>
          <p14:tracePt t="276096" x="5891213" y="5686425"/>
          <p14:tracePt t="276102" x="5902325" y="5697538"/>
          <p14:tracePt t="276130" x="5957888" y="5781675"/>
          <p14:tracePt t="276137" x="5957888" y="5792788"/>
          <p14:tracePt t="276163" x="5975350" y="5819775"/>
          <p14:tracePt t="276169" x="5975350" y="5830888"/>
          <p14:tracePt t="276196" x="5986463" y="5886450"/>
          <p14:tracePt t="276202" x="5986463" y="5908675"/>
          <p14:tracePt t="276229" x="6013450" y="5999163"/>
          <p14:tracePt t="276236" x="6013450" y="6026150"/>
          <p14:tracePt t="276242" x="6013450" y="6037263"/>
          <p14:tracePt t="276263" x="6013450" y="6092825"/>
          <p14:tracePt t="276296" x="6030913" y="6143625"/>
          <p14:tracePt t="276330" x="6059488" y="6183313"/>
          <p14:tracePt t="278615" x="0" y="0"/>
        </p14:tracePtLst>
        <p14:tracePtLst>
          <p14:tracePt t="285951" x="6845300" y="5240338"/>
          <p14:tracePt t="285972" x="6845300" y="5229225"/>
          <p14:tracePt t="285980" x="6834188" y="5229225"/>
          <p14:tracePt t="285997" x="6778625" y="5267325"/>
          <p14:tracePt t="286030" x="6767513" y="5451475"/>
          <p14:tracePt t="286036" x="6767513" y="5502275"/>
          <p14:tracePt t="286063" x="6767513" y="5641975"/>
          <p14:tracePt t="286070" x="6767513" y="5668963"/>
          <p14:tracePt t="286094" x="6750050" y="5702300"/>
          <p14:tracePt t="286163" x="6716713" y="5713413"/>
          <p14:tracePt t="286171" x="6689725" y="5691188"/>
          <p14:tracePt t="286195" x="6561138" y="5491163"/>
          <p14:tracePt t="286227" x="6516688" y="5418138"/>
          <p14:tracePt t="286307" x="6488113" y="5418138"/>
          <p14:tracePt t="286316" x="6472238" y="5446713"/>
          <p14:tracePt t="286328" x="6472238" y="5473700"/>
          <p14:tracePt t="286330" x="6472238" y="5518150"/>
          <p14:tracePt t="286360" x="6461125" y="5586413"/>
          <p14:tracePt t="286363" x="6461125" y="5602288"/>
          <p14:tracePt t="286393" x="6443663" y="5624513"/>
          <p14:tracePt t="286436" x="6443663" y="5619750"/>
          <p14:tracePt t="286464" x="6432550" y="5580063"/>
          <p14:tracePt t="286467" x="6421438" y="5551488"/>
          <p14:tracePt t="286496" x="6421438" y="5540375"/>
          <p14:tracePt t="286531" x="6403975" y="5524500"/>
          <p14:tracePt t="286562" x="6354763" y="5641975"/>
          <p14:tracePt t="286594" x="6354763" y="5775325"/>
          <p14:tracePt t="286627" x="6354763" y="5792788"/>
          <p14:tracePt t="286662" x="6354763" y="5735638"/>
          <p14:tracePt t="286694" x="6337300" y="5564188"/>
          <p14:tracePt t="286698" x="6337300" y="5551488"/>
          <p14:tracePt t="286727" x="6337300" y="5513388"/>
          <p14:tracePt t="286731" x="6337300" y="5495925"/>
          <p14:tracePt t="286771" x="6326188" y="5484813"/>
          <p14:tracePt t="286794" x="6315075" y="5564188"/>
          <p14:tracePt t="286827" x="6315075" y="5680075"/>
          <p14:tracePt t="286861" x="6315075" y="5697538"/>
          <p14:tracePt t="286896" x="6315075" y="5708650"/>
          <p14:tracePt t="286938" x="6315075" y="5702300"/>
          <p14:tracePt t="286963" x="6315075" y="5686425"/>
          <p14:tracePt t="287126" x="0" y="0"/>
        </p14:tracePtLst>
        <p14:tracePtLst>
          <p14:tracePt t="287906" x="6978650" y="5116513"/>
          <p14:tracePt t="288009" x="6951663" y="5116513"/>
          <p14:tracePt t="288017" x="6940550" y="5116513"/>
          <p14:tracePt t="288041" x="6929438" y="5100638"/>
          <p14:tracePt t="288063" x="6929438" y="5005388"/>
          <p14:tracePt t="288074" x="6929438" y="4976813"/>
          <p14:tracePt t="288099" x="6878638" y="4849813"/>
          <p14:tracePt t="288129" x="6745288" y="4665663"/>
          <p14:tracePt t="288136" x="6672263" y="4630738"/>
          <p14:tracePt t="288163" x="6550025" y="4597400"/>
          <p14:tracePt t="288169" x="6483350" y="4597400"/>
          <p14:tracePt t="288176" x="6454775" y="4597400"/>
          <p14:tracePt t="288196" x="6392863" y="4597400"/>
          <p14:tracePt t="288202" x="6365875" y="4597400"/>
          <p14:tracePt t="288229" x="6343650" y="4597400"/>
          <p14:tracePt t="288264" x="6276975" y="4597400"/>
          <p14:tracePt t="288298" x="6192838" y="4648200"/>
          <p14:tracePt t="288303" x="6164263" y="4676775"/>
          <p14:tracePt t="288330" x="6126163" y="4743450"/>
          <p14:tracePt t="288363" x="6092825" y="4799013"/>
          <p14:tracePt t="288369" x="6081713" y="4810125"/>
          <p14:tracePt t="288398" x="6081713" y="4894263"/>
          <p14:tracePt t="288403" x="6081713" y="4905375"/>
          <p14:tracePt t="288430" x="6092825" y="4976813"/>
          <p14:tracePt t="288435" x="6119813" y="5005388"/>
          <p14:tracePt t="288463" x="6288088" y="5100638"/>
          <p14:tracePt t="288472" x="6321425" y="5116513"/>
          <p14:tracePt t="288497" x="6403975" y="5145088"/>
          <p14:tracePt t="288530" x="6461125" y="5145088"/>
          <p14:tracePt t="288563" x="6543675" y="5122863"/>
          <p14:tracePt t="288570" x="6588125" y="5094288"/>
          <p14:tracePt t="288597" x="6638925" y="5067300"/>
          <p14:tracePt t="288601" x="6656388" y="5056188"/>
          <p14:tracePt t="288632" x="6683375" y="5027613"/>
          <p14:tracePt t="288663" x="6723063" y="4949825"/>
          <p14:tracePt t="288673" x="6723063" y="4932363"/>
          <p14:tracePt t="288697" x="6723063" y="4894263"/>
          <p14:tracePt t="288729" x="6723063" y="4843463"/>
          <p14:tracePt t="288735" x="6723063" y="4832350"/>
          <p14:tracePt t="288763" x="6723063" y="4792663"/>
          <p14:tracePt t="288797" x="6616700" y="4737100"/>
          <p14:tracePt t="288802" x="6599238" y="4737100"/>
          <p14:tracePt t="288830" x="6499225" y="4737100"/>
          <p14:tracePt t="288835" x="6483350" y="4737100"/>
          <p14:tracePt t="288863" x="6432550" y="4737100"/>
          <p14:tracePt t="288873" x="6421438" y="4737100"/>
          <p14:tracePt t="288896" x="6392863" y="4743450"/>
          <p14:tracePt t="288930" x="6343650" y="4799013"/>
          <p14:tracePt t="288936" x="6326188" y="4827588"/>
          <p14:tracePt t="288962" x="6326188" y="4894263"/>
          <p14:tracePt t="288970" x="6326188" y="4905375"/>
          <p14:tracePt t="288996" x="6326188" y="4943475"/>
          <p14:tracePt t="289001" x="6337300" y="4972050"/>
          <p14:tracePt t="289029" x="6337300" y="4987925"/>
          <p14:tracePt t="289065" x="6403975" y="4965700"/>
          <p14:tracePt t="289073" x="6415088" y="4954588"/>
          <p14:tracePt t="289112" x="6432550" y="4938713"/>
          <p14:tracePt t="289271" x="0" y="0"/>
        </p14:tracePtLst>
        <p14:tracePtLst>
          <p14:tracePt t="289826" x="5746750" y="5653088"/>
          <p14:tracePt t="289901" x="5751513" y="5641975"/>
          <p14:tracePt t="289933" x="5762625" y="5630863"/>
          <p14:tracePt t="289943" x="5773738" y="5630863"/>
          <p14:tracePt t="289963" x="5829300" y="5575300"/>
          <p14:tracePt t="289995" x="5946775" y="5502275"/>
          <p14:tracePt t="290028" x="6048375" y="5429250"/>
          <p14:tracePt t="290061" x="6192838" y="5351463"/>
          <p14:tracePt t="290094" x="6315075" y="5318125"/>
          <p14:tracePt t="290098" x="6326188" y="5318125"/>
          <p14:tracePt t="290129" x="6450013" y="5289550"/>
          <p14:tracePt t="290131" x="6477000" y="5273675"/>
          <p14:tracePt t="290161" x="6605588" y="5240338"/>
          <p14:tracePt t="290165" x="6656388" y="5222875"/>
          <p14:tracePt t="290195" x="6889750" y="5189538"/>
          <p14:tracePt t="290228" x="6985000" y="5178425"/>
          <p14:tracePt t="290261" x="7102475" y="5160963"/>
          <p14:tracePt t="290294" x="7242175" y="5145088"/>
          <p14:tracePt t="290298" x="7269163" y="5133975"/>
          <p14:tracePt t="290328" x="7397750" y="5133975"/>
          <p14:tracePt t="290332" x="7415213" y="5133975"/>
          <p14:tracePt t="290361" x="7497763" y="5133975"/>
          <p14:tracePt t="290364" x="7526338" y="5133975"/>
          <p14:tracePt t="290395" x="7677150" y="5116513"/>
          <p14:tracePt t="290428" x="7777163" y="5105400"/>
          <p14:tracePt t="290461" x="7877175" y="5105400"/>
          <p14:tracePt t="290494" x="8027988" y="5105400"/>
          <p14:tracePt t="290498" x="8039100" y="5105400"/>
          <p14:tracePt t="290668" x="8039100" y="5089525"/>
          <p14:tracePt t="290685" x="8034338" y="5089525"/>
          <p14:tracePt t="290696" x="7978775" y="5089525"/>
          <p14:tracePt t="290730" x="7821613" y="5089525"/>
          <p14:tracePt t="290735" x="7770813" y="5089525"/>
          <p14:tracePt t="290763" x="7475538" y="5105400"/>
          <p14:tracePt t="290797" x="7040563" y="5145088"/>
          <p14:tracePt t="290803" x="7013575" y="5145088"/>
          <p14:tracePt t="290829" x="6973888" y="5156200"/>
          <p14:tracePt t="290835" x="6923088" y="5172075"/>
          <p14:tracePt t="290863" x="6800850" y="5207000"/>
          <p14:tracePt t="290868" x="6772275" y="5222875"/>
          <p14:tracePt t="290875" x="6700838" y="5240338"/>
          <p14:tracePt t="290897" x="6554788" y="5311775"/>
          <p14:tracePt t="290900" x="6465888" y="5311775"/>
          <p14:tracePt t="290929" x="6310313" y="5380038"/>
          <p14:tracePt t="290935" x="6243638" y="5395913"/>
          <p14:tracePt t="290941" x="6215063" y="5395913"/>
          <p14:tracePt t="290961" x="6130925" y="5429250"/>
          <p14:tracePt t="290963" x="6119813" y="5429250"/>
          <p14:tracePt t="290995" x="6019800" y="5462588"/>
          <p14:tracePt t="291027" x="5919788" y="5529263"/>
          <p14:tracePt t="291061" x="5880100" y="5586413"/>
          <p14:tracePt t="291095" x="5853113" y="5608638"/>
          <p14:tracePt t="291276" x="5891213" y="5602288"/>
          <p14:tracePt t="291285" x="5902325" y="5602288"/>
          <p14:tracePt t="291296" x="5946775" y="5568950"/>
          <p14:tracePt t="291300" x="5957888" y="5557838"/>
          <p14:tracePt t="291330" x="6103938" y="5495925"/>
          <p14:tracePt t="291335" x="6153150" y="5480050"/>
          <p14:tracePt t="291363" x="6494463" y="5402263"/>
          <p14:tracePt t="291396" x="6800850" y="5334000"/>
          <p14:tracePt t="291429" x="7018338" y="5295900"/>
          <p14:tracePt t="291436" x="7085013" y="5295900"/>
          <p14:tracePt t="291463" x="7173913" y="5284788"/>
          <p14:tracePt t="291497" x="7269163" y="5267325"/>
          <p14:tracePt t="291529" x="7286625" y="5267325"/>
          <p14:tracePt t="291534" x="7297738" y="5267325"/>
          <p14:tracePt t="291563" x="7375525" y="5267325"/>
          <p14:tracePt t="291573" x="7404100" y="5267325"/>
          <p14:tracePt t="291596" x="7431088" y="5267325"/>
          <p14:tracePt t="291644" x="7475538" y="5267325"/>
          <p14:tracePt t="291663" x="7497763" y="5267325"/>
          <p14:tracePt t="291669" x="7526338" y="5267325"/>
          <p14:tracePt t="291696" x="7593013" y="5267325"/>
          <p14:tracePt t="291702" x="7604125" y="5267325"/>
          <p14:tracePt t="291837" x="7599363" y="5267325"/>
          <p14:tracePt t="291846" x="7570788" y="5267325"/>
          <p14:tracePt t="291863" x="7531100" y="5267325"/>
          <p14:tracePt t="291869" x="7486650" y="5267325"/>
          <p14:tracePt t="291896" x="7415213" y="5267325"/>
          <p14:tracePt t="291901" x="7386638" y="5267325"/>
          <p14:tracePt t="291929" x="7158038" y="5284788"/>
          <p14:tracePt t="291934" x="7069138" y="5284788"/>
          <p14:tracePt t="291942" x="7018338" y="5284788"/>
          <p14:tracePt t="291965" x="6778625" y="5340350"/>
          <p14:tracePt t="291996" x="6288088" y="5380038"/>
          <p14:tracePt t="292029" x="6142038" y="5407025"/>
          <p14:tracePt t="292064" x="6013450" y="5451475"/>
          <p14:tracePt t="292096" x="5946775" y="5480050"/>
          <p14:tracePt t="292365" x="5902325" y="5495925"/>
          <p14:tracePt t="292374" x="5891213" y="5495925"/>
          <p14:tracePt t="292397" x="5835650" y="5551488"/>
          <p14:tracePt t="292429" x="5740400" y="5741988"/>
          <p14:tracePt t="292436" x="5740400" y="5770563"/>
          <p14:tracePt t="292463" x="5718175" y="5959475"/>
          <p14:tracePt t="292469" x="5718175" y="6003925"/>
          <p14:tracePt t="292497" x="5807075" y="6216650"/>
          <p14:tracePt t="292502" x="5835650" y="6249988"/>
          <p14:tracePt t="292529" x="5969000" y="6367463"/>
          <p14:tracePt t="292536" x="6002338" y="6400800"/>
          <p14:tracePt t="292542" x="6070600" y="6400800"/>
          <p14:tracePt t="292561" x="6130925" y="6445250"/>
          <p14:tracePt t="292564" x="6148388" y="6445250"/>
          <p14:tracePt t="292594" x="6299200" y="6445250"/>
          <p14:tracePt t="292628" x="6543675" y="6445250"/>
          <p14:tracePt t="292661" x="6911975" y="6445250"/>
          <p14:tracePt t="292694" x="7453313" y="6445250"/>
          <p14:tracePt t="292698" x="7548563" y="6445250"/>
          <p14:tracePt t="292728" x="7832725" y="6411913"/>
          <p14:tracePt t="292733" x="7866063" y="6394450"/>
          <p14:tracePt t="292761" x="7978775" y="6316663"/>
          <p14:tracePt t="292765" x="8005763" y="6283325"/>
          <p14:tracePt t="292795" x="8196263" y="6110288"/>
          <p14:tracePt t="292828" x="8245475" y="5915025"/>
          <p14:tracePt t="292861" x="8245475" y="5668963"/>
          <p14:tracePt t="292894" x="8234363" y="5418138"/>
          <p14:tracePt t="292898" x="8201025" y="5345113"/>
          <p14:tracePt t="292929" x="8089900" y="5251450"/>
          <p14:tracePt t="292961" x="7954963" y="5067300"/>
          <p14:tracePt t="292994" x="7681913" y="4954588"/>
          <p14:tracePt t="292999" x="7615238" y="4938713"/>
          <p14:tracePt t="293028" x="7404100" y="4872038"/>
          <p14:tracePt t="293032" x="7391400" y="4872038"/>
          <p14:tracePt t="293061" x="7308850" y="4872038"/>
          <p14:tracePt t="293065" x="7297738" y="4872038"/>
          <p14:tracePt t="293095" x="7091363" y="4894263"/>
          <p14:tracePt t="293129" x="6750050" y="5011738"/>
          <p14:tracePt t="293161" x="6461125" y="5138738"/>
          <p14:tracePt t="293194" x="6392863" y="5222875"/>
          <p14:tracePt t="293199" x="6343650" y="5256213"/>
          <p14:tracePt t="293228" x="6292850" y="5402263"/>
          <p14:tracePt t="293231" x="6259513" y="5451475"/>
          <p14:tracePt t="293261" x="6164263" y="5697538"/>
          <p14:tracePt t="293264" x="6148388" y="5764213"/>
          <p14:tracePt t="293295" x="6130925" y="5937250"/>
          <p14:tracePt t="293327" x="6142038" y="6110288"/>
          <p14:tracePt t="293361" x="6310313" y="6276975"/>
          <p14:tracePt t="293394" x="6532563" y="6400800"/>
          <p14:tracePt t="293399" x="6583363" y="6400800"/>
          <p14:tracePt t="293428" x="6727825" y="6450013"/>
          <p14:tracePt t="293431" x="6756400" y="6450013"/>
          <p14:tracePt t="293461" x="6896100" y="6450013"/>
          <p14:tracePt t="293465" x="6985000" y="6450013"/>
          <p14:tracePt t="293495" x="7235825" y="6367463"/>
          <p14:tracePt t="293528" x="7448550" y="6210300"/>
          <p14:tracePt t="293561" x="7548563" y="6121400"/>
          <p14:tracePt t="293594" x="7610475" y="5943600"/>
          <p14:tracePt t="293599" x="7648575" y="5842000"/>
          <p14:tracePt t="293627" x="7648575" y="5664200"/>
          <p14:tracePt t="293632" x="7648575" y="5597525"/>
          <p14:tracePt t="293661" x="7575550" y="5356225"/>
          <p14:tracePt t="293665" x="7519988" y="5278438"/>
          <p14:tracePt t="293694" x="7331075" y="5111750"/>
          <p14:tracePt t="293728" x="7253288" y="5056188"/>
          <p14:tracePt t="293761" x="7091363" y="5011738"/>
          <p14:tracePt t="293794" x="6889750" y="4954588"/>
          <p14:tracePt t="293799" x="6800850" y="4932363"/>
          <p14:tracePt t="293828" x="6705600" y="4887913"/>
          <p14:tracePt t="293831" x="6694488" y="4887913"/>
          <p14:tracePt t="293861" x="6594475" y="4887913"/>
          <p14:tracePt t="293864" x="6565900" y="4887913"/>
          <p14:tracePt t="293897" x="6410325" y="4910138"/>
          <p14:tracePt t="293927" x="6175375" y="5045075"/>
          <p14:tracePt t="293961" x="6008688" y="5284788"/>
          <p14:tracePt t="293995" x="5957888" y="5502275"/>
          <p14:tracePt t="293999" x="5942013" y="5546725"/>
          <p14:tracePt t="294028" x="5942013" y="5748338"/>
          <p14:tracePt t="294032" x="5942013" y="5797550"/>
          <p14:tracePt t="294061" x="5942013" y="5999163"/>
          <p14:tracePt t="294065" x="5942013" y="6088063"/>
          <p14:tracePt t="294095" x="6148388" y="6496050"/>
          <p14:tracePt t="294128" x="6321425" y="6702425"/>
          <p14:tracePt t="294161" x="6438900" y="6746875"/>
          <p14:tracePt t="294194" x="6565900" y="6746875"/>
          <p14:tracePt t="294198" x="6616700" y="6746875"/>
          <p14:tracePt t="294228" x="6778625" y="6746875"/>
          <p14:tracePt t="294232" x="6829425" y="6746875"/>
          <p14:tracePt t="294261" x="6967538" y="6746875"/>
          <p14:tracePt t="294264" x="7018338" y="6746875"/>
          <p14:tracePt t="294295" x="7286625" y="6735763"/>
          <p14:tracePt t="294327" x="7531100" y="6607175"/>
          <p14:tracePt t="294361" x="7704138" y="6416675"/>
          <p14:tracePt t="294368" x="7743825" y="6316663"/>
          <p14:tracePt t="294394" x="7759700" y="6110288"/>
          <p14:tracePt t="294398" x="7759700" y="6048375"/>
          <p14:tracePt t="294427" x="7759700" y="5842000"/>
          <p14:tracePt t="294431" x="7759700" y="5775325"/>
          <p14:tracePt t="294461" x="7648575" y="5507038"/>
          <p14:tracePt t="294466" x="7593013" y="5429250"/>
          <p14:tracePt t="294471" x="7537450" y="5380038"/>
          <p14:tracePt t="294495" x="7380288" y="5195888"/>
          <p14:tracePt t="294528" x="7280275" y="5127625"/>
          <p14:tracePt t="294561" x="7062788" y="5045075"/>
          <p14:tracePt t="294568" x="7018338" y="5045075"/>
          <p14:tracePt t="294594" x="6845300" y="4976813"/>
          <p14:tracePt t="294598" x="6800850" y="4976813"/>
          <p14:tracePt t="294627" x="6656388" y="4976813"/>
          <p14:tracePt t="294631" x="6645275" y="4976813"/>
          <p14:tracePt t="294661" x="6510338" y="4976813"/>
          <p14:tracePt t="294665" x="6483350" y="4976813"/>
          <p14:tracePt t="294695" x="6337300" y="5083175"/>
          <p14:tracePt t="294727" x="6148388" y="5267325"/>
          <p14:tracePt t="294762" x="6115050" y="5407025"/>
          <p14:tracePt t="294766" x="6115050" y="5418138"/>
          <p14:tracePt t="294794" x="6115050" y="5507038"/>
          <p14:tracePt t="294798" x="6115050" y="5557838"/>
          <p14:tracePt t="294828" x="6115050" y="5641975"/>
          <p14:tracePt t="294831" x="6115050" y="5653088"/>
          <p14:tracePt t="294839" x="6115050" y="5680075"/>
          <p14:tracePt t="294862" x="6126163" y="5803900"/>
          <p14:tracePt t="294895" x="6142038" y="5875338"/>
          <p14:tracePt t="294928" x="6153150" y="5886450"/>
          <p14:tracePt t="294976" x="6181725" y="5903913"/>
          <p14:tracePt t="294996" x="6192838" y="5903913"/>
          <p14:tracePt t="295030" x="6265863" y="5954713"/>
          <p14:tracePt t="295037" x="6276975" y="5954713"/>
          <p14:tracePt t="295063" x="6303963" y="5981700"/>
          <p14:tracePt t="295679" x="0" y="0"/>
        </p14:tracePtLst>
        <p14:tracePtLst>
          <p14:tracePt t="303487" x="6532563" y="5318125"/>
          <p14:tracePt t="303605" x="6561138" y="5289550"/>
          <p14:tracePt t="303615" x="6572250" y="5278438"/>
          <p14:tracePt t="303631" x="6572250" y="5222875"/>
          <p14:tracePt t="303663" x="6588125" y="5105400"/>
          <p14:tracePt t="303669" x="6588125" y="5078413"/>
          <p14:tracePt t="303697" x="6588125" y="5049838"/>
          <p14:tracePt t="303782" x="6588125" y="5089525"/>
          <p14:tracePt t="303792" x="6588125" y="5100638"/>
          <p14:tracePt t="303800" x="6588125" y="5127625"/>
          <p14:tracePt t="303831" x="6599238" y="5256213"/>
          <p14:tracePt t="303907" x="6616700" y="5267325"/>
          <p14:tracePt t="303923" x="6616700" y="5245100"/>
          <p14:tracePt t="303931" x="6616700" y="5218113"/>
          <p14:tracePt t="303963" x="6616700" y="5067300"/>
          <p14:tracePt t="303996" x="6616700" y="5027613"/>
          <p14:tracePt t="304084" x="6616700" y="5033963"/>
          <p14:tracePt t="304613" x="6616700" y="5045075"/>
          <p14:tracePt t="304622" x="6616700" y="5072063"/>
          <p14:tracePt t="304631" x="6616700" y="5083175"/>
          <p14:tracePt t="304662" x="6616700" y="5111750"/>
          <p14:tracePt t="304699" x="6645275" y="5149850"/>
          <p14:tracePt t="304729" x="6694488" y="5189538"/>
          <p14:tracePt t="304735" x="6723063" y="5189538"/>
          <p14:tracePt t="304763" x="6823075" y="5251450"/>
          <p14:tracePt t="304797" x="6851650" y="5262563"/>
          <p14:tracePt t="304870" x="6862763" y="5262563"/>
          <p14:tracePt t="304884" x="6878638" y="5262563"/>
          <p14:tracePt t="304932" x="6889750" y="5262563"/>
          <p14:tracePt t="304949" x="6900863" y="5240338"/>
          <p14:tracePt t="304963" x="6900863" y="5218113"/>
          <p14:tracePt t="304997" x="6918325" y="5116513"/>
          <p14:tracePt t="305004" x="6918325" y="5105400"/>
          <p14:tracePt t="305029" x="6889750" y="4999038"/>
          <p14:tracePt t="305037" x="6856413" y="4965700"/>
          <p14:tracePt t="305064" x="6772275" y="4927600"/>
          <p14:tracePt t="305071" x="6745288" y="4927600"/>
          <p14:tracePt t="305096" x="6656388" y="4910138"/>
          <p14:tracePt t="305101" x="6645275" y="4910138"/>
          <p14:tracePt t="305130" x="6527800" y="4910138"/>
          <p14:tracePt t="305135" x="6499225" y="4910138"/>
          <p14:tracePt t="305163" x="6388100" y="4916488"/>
          <p14:tracePt t="305197" x="6310313" y="4972050"/>
          <p14:tracePt t="305205" x="6292850" y="5016500"/>
          <p14:tracePt t="305229" x="6292850" y="5072063"/>
          <p14:tracePt t="305235" x="6292850" y="5111750"/>
          <p14:tracePt t="305263" x="6292850" y="5183188"/>
          <p14:tracePt t="305270" x="6303963" y="5211763"/>
          <p14:tracePt t="305296" x="6399213" y="5307013"/>
          <p14:tracePt t="305302" x="6432550" y="5340350"/>
          <p14:tracePt t="305329" x="6543675" y="5402263"/>
          <p14:tracePt t="305335" x="6572250" y="5418138"/>
          <p14:tracePt t="305363" x="6610350" y="5418138"/>
          <p14:tracePt t="305398" x="6623050" y="5418138"/>
          <p14:tracePt t="305430" x="6638925" y="5418138"/>
          <p14:tracePt t="306136" x="6650038" y="5418138"/>
          <p14:tracePt t="306234" x="6678613" y="5407025"/>
          <p14:tracePt t="306243" x="6689725" y="5407025"/>
          <p14:tracePt t="306263" x="6700838" y="5356225"/>
          <p14:tracePt t="306296" x="6734175" y="5284788"/>
          <p14:tracePt t="306331" x="6750050" y="5200650"/>
          <p14:tracePt t="306338" x="6750050" y="5167313"/>
          <p14:tracePt t="306363" x="6750050" y="5027613"/>
          <p14:tracePt t="306369" x="6750050" y="4976813"/>
          <p14:tracePt t="306396" x="6750050" y="4838700"/>
          <p14:tracePt t="306400" x="6750050" y="4770438"/>
          <p14:tracePt t="306427" x="6750050" y="4608513"/>
          <p14:tracePt t="306431" x="6750050" y="4559300"/>
          <p14:tracePt t="306460" x="6750050" y="4357688"/>
          <p14:tracePt t="306463" x="6750050" y="4313238"/>
          <p14:tracePt t="306494" x="6750050" y="4102100"/>
          <p14:tracePt t="306531" x="6750050" y="4006850"/>
          <p14:tracePt t="306536" x="6750050" y="3978275"/>
          <p14:tracePt t="306563" x="6750050" y="3871913"/>
          <p14:tracePt t="306568" x="6750050" y="3844925"/>
          <p14:tracePt t="306596" x="6750050" y="3771900"/>
          <p14:tracePt t="306601" x="6750050" y="3744913"/>
          <p14:tracePt t="306630" x="6750050" y="3676650"/>
          <p14:tracePt t="306634" x="6750050" y="3665538"/>
          <p14:tracePt t="306663" x="6750050" y="3649663"/>
          <p14:tracePt t="306744" x="6750050" y="3687763"/>
          <p14:tracePt t="306753" x="6750050" y="3778250"/>
          <p14:tracePt t="306763" x="6750050" y="3844925"/>
          <p14:tracePt t="306794" x="6829425" y="4191000"/>
          <p14:tracePt t="306799" x="6851650" y="4313238"/>
          <p14:tracePt t="306827" x="6884988" y="4481513"/>
          <p14:tracePt t="306830" x="6896100" y="4508500"/>
          <p14:tracePt t="306860" x="6896100" y="4519613"/>
          <p14:tracePt t="306967" x="6896100" y="4514850"/>
          <p14:tracePt t="306976" x="6896100" y="4475163"/>
          <p14:tracePt t="306993" x="6896100" y="4335463"/>
          <p14:tracePt t="307027" x="6884988" y="4022725"/>
          <p14:tracePt t="307031" x="6867525" y="3973513"/>
          <p14:tracePt t="307060" x="6867525" y="3889375"/>
          <p14:tracePt t="307064" x="6867525" y="3838575"/>
          <p14:tracePt t="307094" x="6867525" y="3716338"/>
          <p14:tracePt t="307161" x="6856413" y="3705225"/>
          <p14:tracePt t="307177" x="6829425" y="3744913"/>
          <p14:tracePt t="307196" x="6811963" y="3800475"/>
          <p14:tracePt t="307202" x="6811963" y="3889375"/>
          <p14:tracePt t="307229" x="6811963" y="4113213"/>
          <p14:tracePt t="307235" x="6823075" y="4162425"/>
          <p14:tracePt t="307261" x="6840538" y="4324350"/>
          <p14:tracePt t="307264" x="6856413" y="4335463"/>
          <p14:tracePt t="307294" x="6884988" y="4435475"/>
          <p14:tracePt t="307327" x="6896100" y="4459288"/>
          <p14:tracePt t="307361" x="6896100" y="4475163"/>
          <p14:tracePt t="307432" x="6896100" y="4464050"/>
          <p14:tracePt t="307449" x="6896100" y="4424363"/>
          <p14:tracePt t="307461" x="6896100" y="4335463"/>
          <p14:tracePt t="307463" x="6896100" y="4268788"/>
          <p14:tracePt t="307495" x="6851650" y="4029075"/>
          <p14:tracePt t="307527" x="6818313" y="3940175"/>
          <p14:tracePt t="307607" x="6818313" y="3944938"/>
          <p14:tracePt t="307615" x="6818313" y="4006850"/>
          <p14:tracePt t="307628" x="6818313" y="4051300"/>
          <p14:tracePt t="307630" x="6818313" y="4102100"/>
          <p14:tracePt t="307661" x="6829425" y="4352925"/>
          <p14:tracePt t="307664" x="6851650" y="4481513"/>
          <p14:tracePt t="307694" x="6911975" y="4838700"/>
          <p14:tracePt t="307800" x="6911975" y="4799013"/>
          <p14:tracePt t="307808" x="6911975" y="4754563"/>
          <p14:tracePt t="307828" x="6911975" y="4659313"/>
          <p14:tracePt t="307832" x="6911975" y="4592638"/>
          <p14:tracePt t="307861" x="6862763" y="4357688"/>
          <p14:tracePt t="307864" x="6829425" y="4286250"/>
          <p14:tracePt t="307894" x="6829425" y="4213225"/>
          <p14:tracePt t="307959" x="6829425" y="4224338"/>
          <p14:tracePt t="307968" x="6829425" y="4302125"/>
          <p14:tracePt t="307994" x="6829425" y="4508500"/>
          <p14:tracePt t="307998" x="6829425" y="4575175"/>
          <p14:tracePt t="308028" x="6856413" y="4681538"/>
          <p14:tracePt t="308032" x="6867525" y="4714875"/>
          <p14:tracePt t="308103" x="6884988" y="4703763"/>
          <p14:tracePt t="308111" x="6884988" y="4676775"/>
          <p14:tracePt t="308128" x="6884988" y="4564063"/>
          <p14:tracePt t="308161" x="6884988" y="4275138"/>
          <p14:tracePt t="308168" x="6867525" y="4184650"/>
          <p14:tracePt t="308194" x="6823075" y="4090988"/>
          <p14:tracePt t="308264" x="6823075" y="4095750"/>
          <p14:tracePt t="308271" x="6823075" y="4157663"/>
          <p14:tracePt t="308294" x="6823075" y="4379913"/>
          <p14:tracePt t="308328" x="6834188" y="4699000"/>
          <p14:tracePt t="308362" x="6834188" y="4714875"/>
          <p14:tracePt t="308395" x="6834188" y="4692650"/>
          <p14:tracePt t="308428" x="6834188" y="4575175"/>
          <p14:tracePt t="309100" x="6829425" y="4575175"/>
          <p14:tracePt t="309109" x="6811963" y="4597400"/>
          <p14:tracePt t="309131" x="6800850" y="4765675"/>
          <p14:tracePt t="309163" x="6778625" y="4994275"/>
          <p14:tracePt t="309196" x="6767513" y="5083175"/>
          <p14:tracePt t="309232" x="6767513" y="5094288"/>
          <p14:tracePt t="309405" x="6750050" y="5105400"/>
          <p14:tracePt t="309453" x="6738938" y="5122863"/>
          <p14:tracePt t="309516" x="6738938" y="5133975"/>
          <p14:tracePt t="309524" x="6727825" y="5160963"/>
          <p14:tracePt t="309536" x="6727825" y="5207000"/>
          <p14:tracePt t="309564" x="6689725" y="5484813"/>
          <p14:tracePt t="309596" x="6689725" y="5759450"/>
          <p14:tracePt t="309603" x="6689725" y="5786438"/>
          <p14:tracePt t="309629" x="6738938" y="5992813"/>
          <p14:tracePt t="309663" x="6783388" y="6092825"/>
          <p14:tracePt t="309669" x="6783388" y="6103938"/>
          <p14:tracePt t="309694" x="6794500" y="6132513"/>
          <p14:tracePt t="309727" x="6873875" y="6172200"/>
          <p14:tracePt t="309732" x="6907213" y="6188075"/>
          <p14:tracePt t="309761" x="7018338" y="6232525"/>
          <p14:tracePt t="309764" x="7029450" y="6243638"/>
          <p14:tracePt t="309794" x="7113588" y="6272213"/>
          <p14:tracePt t="309803" x="7124700" y="6288088"/>
          <p14:tracePt t="309827" x="7191375" y="6299200"/>
          <p14:tracePt t="309860" x="7386638" y="6299200"/>
          <p14:tracePt t="309894" x="7637463" y="6299200"/>
          <p14:tracePt t="309899" x="7726363" y="6299200"/>
          <p14:tracePt t="309927" x="7850188" y="6299200"/>
          <p14:tracePt t="309931" x="7877175" y="6299200"/>
          <p14:tracePt t="309961" x="7966075" y="6276975"/>
          <p14:tracePt t="309964" x="7994650" y="6261100"/>
          <p14:tracePt t="309994" x="8101013" y="6172200"/>
          <p14:tracePt t="310027" x="8178800" y="6032500"/>
          <p14:tracePt t="310060" x="8256588" y="5870575"/>
          <p14:tracePt t="310094" x="8329613" y="5646738"/>
          <p14:tracePt t="310098" x="8329613" y="5619750"/>
          <p14:tracePt t="310127" x="8329613" y="5457825"/>
          <p14:tracePt t="310131" x="8329613" y="5391150"/>
          <p14:tracePt t="310161" x="8285163" y="5222875"/>
          <p14:tracePt t="310164" x="8229600" y="5172075"/>
          <p14:tracePt t="310195" x="8105775" y="5049838"/>
          <p14:tracePt t="310227" x="7966075" y="4938713"/>
          <p14:tracePt t="310261" x="7732713" y="4814888"/>
          <p14:tracePt t="310294" x="7531100" y="4748213"/>
          <p14:tracePt t="310298" x="7481888" y="4732338"/>
          <p14:tracePt t="310327" x="7459663" y="4732338"/>
          <p14:tracePt t="310330" x="7448550" y="4732338"/>
          <p14:tracePt t="310361" x="7358063" y="4732338"/>
          <p14:tracePt t="310364" x="7308850" y="4732338"/>
          <p14:tracePt t="310394" x="7118350" y="4732338"/>
          <p14:tracePt t="310427" x="6934200" y="4770438"/>
          <p14:tracePt t="310460" x="6756400" y="4838700"/>
          <p14:tracePt t="310494" x="6554788" y="4921250"/>
          <p14:tracePt t="310498" x="6505575" y="4976813"/>
          <p14:tracePt t="310527" x="6415088" y="5005388"/>
          <p14:tracePt t="310531" x="6399213" y="5022850"/>
          <p14:tracePt t="310561" x="6332538" y="5060950"/>
          <p14:tracePt t="310564" x="6303963" y="5089525"/>
          <p14:tracePt t="310594" x="6208713" y="5233988"/>
          <p14:tracePt t="310627" x="6175375" y="5507038"/>
          <p14:tracePt t="310660" x="6175375" y="5759450"/>
          <p14:tracePt t="310695" x="6186488" y="5932488"/>
          <p14:tracePt t="310727" x="6243638" y="6015038"/>
          <p14:tracePt t="310731" x="6254750" y="6032500"/>
          <p14:tracePt t="310761" x="6332538" y="6103938"/>
          <p14:tracePt t="310765" x="6381750" y="6138863"/>
          <p14:tracePt t="310795" x="6610350" y="6154738"/>
          <p14:tracePt t="310827" x="6845300" y="6154738"/>
          <p14:tracePt t="310860" x="7058025" y="6154738"/>
          <p14:tracePt t="310894" x="7246938" y="6154738"/>
          <p14:tracePt t="310898" x="7275513" y="6154738"/>
          <p14:tracePt t="310927" x="7459663" y="6154738"/>
          <p14:tracePt t="310931" x="7526338" y="6143625"/>
          <p14:tracePt t="310961" x="7599363" y="6127750"/>
          <p14:tracePt t="310963" x="7643813" y="6115050"/>
          <p14:tracePt t="310995" x="7721600" y="6115050"/>
          <p14:tracePt t="311027" x="7861300" y="6070600"/>
          <p14:tracePt t="311061" x="8001000" y="5992813"/>
          <p14:tracePt t="311094" x="8123238" y="5932488"/>
          <p14:tracePt t="311098" x="8150225" y="5915025"/>
          <p14:tracePt t="311127" x="8245475" y="5870575"/>
          <p14:tracePt t="311131" x="8274050" y="5842000"/>
          <p14:tracePt t="311161" x="8323263" y="5708650"/>
          <p14:tracePt t="311165" x="8323263" y="5680075"/>
          <p14:tracePt t="311195" x="8356600" y="5491163"/>
          <p14:tracePt t="311227" x="8161338" y="5167313"/>
          <p14:tracePt t="311261" x="7910513" y="5016500"/>
          <p14:tracePt t="311294" x="7666038" y="4910138"/>
          <p14:tracePt t="311298" x="7654925" y="4910138"/>
          <p14:tracePt t="311327" x="7586663" y="4910138"/>
          <p14:tracePt t="311331" x="7553325" y="4894263"/>
          <p14:tracePt t="311360" x="7470775" y="4894263"/>
          <p14:tracePt t="311364" x="7426325" y="4894263"/>
          <p14:tracePt t="311394" x="7173913" y="4894263"/>
          <p14:tracePt t="311427" x="7062788" y="4932363"/>
          <p14:tracePt t="311461" x="7007225" y="4972050"/>
          <p14:tracePt t="311494" x="6940550" y="4972050"/>
          <p14:tracePt t="311528" x="6884988" y="4987925"/>
          <p14:tracePt t="311530" x="6851650" y="4999038"/>
          <p14:tracePt t="311560" x="6723063" y="5049838"/>
          <p14:tracePt t="311564" x="6656388" y="5067300"/>
          <p14:tracePt t="311594" x="6477000" y="5149850"/>
          <p14:tracePt t="311627" x="6392863" y="5189538"/>
          <p14:tracePt t="311660" x="6354763" y="5233988"/>
          <p14:tracePt t="311694" x="6326188" y="5262563"/>
          <p14:tracePt t="311838" x="6326188" y="5273675"/>
          <p14:tracePt t="311852" x="6332538" y="5273675"/>
          <p14:tracePt t="311868" x="6359525" y="5273675"/>
          <p14:tracePt t="311897" x="6415088" y="5273675"/>
          <p14:tracePt t="311931" x="6550025" y="5273675"/>
          <p14:tracePt t="311937" x="6561138" y="5273675"/>
          <p14:tracePt t="311943" x="6572250" y="5273675"/>
          <p14:tracePt t="311963" x="6588125" y="5273675"/>
          <p14:tracePt t="311967" x="6610350" y="5273675"/>
          <p14:tracePt t="311996" x="6738938" y="5273675"/>
          <p14:tracePt t="312002" x="6767513" y="5273675"/>
          <p14:tracePt t="312030" x="6911975" y="5273675"/>
          <p14:tracePt t="312034" x="6923088" y="5273675"/>
          <p14:tracePt t="312039" x="6967538" y="5273675"/>
          <p14:tracePt t="312063" x="6978650" y="5273675"/>
          <p14:tracePt t="312337" x="6940550" y="5289550"/>
          <p14:tracePt t="312345" x="6929438" y="5289550"/>
          <p14:tracePt t="312363" x="6873875" y="5300663"/>
          <p14:tracePt t="312396" x="6723063" y="5318125"/>
          <p14:tracePt t="312403" x="6672263" y="5334000"/>
          <p14:tracePt t="312410" x="6645275" y="5334000"/>
          <p14:tracePt t="312429" x="6583363" y="5351463"/>
          <p14:tracePt t="312434" x="6572250" y="5351463"/>
          <p14:tracePt t="312441" x="6543675" y="5351463"/>
          <p14:tracePt t="312464" x="6505575" y="5351463"/>
          <p14:tracePt t="312499" x="6454775" y="5362575"/>
          <p14:tracePt t="312529" x="6399213" y="5362575"/>
          <p14:tracePt t="312536" x="6388100" y="5362575"/>
          <p14:tracePt t="312563" x="6281738" y="5391150"/>
          <p14:tracePt t="312568" x="6232525" y="5407025"/>
          <p14:tracePt t="312577" x="6219825" y="5407025"/>
          <p14:tracePt t="312594" x="6126163" y="5424488"/>
          <p14:tracePt t="312627" x="5991225" y="5468938"/>
          <p14:tracePt t="312630" x="5975350" y="5468938"/>
          <p14:tracePt t="312660" x="5891213" y="5502275"/>
          <p14:tracePt t="312664" x="5864225" y="5502275"/>
          <p14:tracePt t="312694" x="5795963" y="5524500"/>
          <p14:tracePt t="312727" x="5695950" y="5597525"/>
          <p14:tracePt t="312760" x="5668963" y="5624513"/>
          <p14:tracePt t="312991" x="5680075" y="5624513"/>
          <p14:tracePt t="312998" x="5691188" y="5619750"/>
          <p14:tracePt t="313026" x="5757863" y="5619750"/>
          <p14:tracePt t="313059" x="5957888" y="5568950"/>
          <p14:tracePt t="313062" x="6024563" y="5551488"/>
          <p14:tracePt t="313093" x="6175375" y="5551488"/>
          <p14:tracePt t="313129" x="6332538" y="5551488"/>
          <p14:tracePt t="313135" x="6376988" y="5551488"/>
          <p14:tracePt t="313163" x="6483350" y="5551488"/>
          <p14:tracePt t="313196" x="6694488" y="5518150"/>
          <p14:tracePt t="313202" x="6745288" y="5518150"/>
          <p14:tracePt t="313230" x="6967538" y="5480050"/>
          <p14:tracePt t="313235" x="7018338" y="5480050"/>
          <p14:tracePt t="313263" x="7275513" y="5446713"/>
          <p14:tracePt t="313273" x="7342188" y="5446713"/>
          <p14:tracePt t="313294" x="7542213" y="5446713"/>
          <p14:tracePt t="313327" x="7693025" y="5446713"/>
          <p14:tracePt t="313360" x="7726363" y="5446713"/>
          <p14:tracePt t="313395" x="7821613" y="5446713"/>
          <p14:tracePt t="313427" x="7927975" y="5446713"/>
          <p14:tracePt t="313460" x="7954963" y="5446713"/>
          <p14:tracePt t="313519" x="7966075" y="5446713"/>
          <p14:tracePt t="313583" x="7978775" y="5435600"/>
          <p14:tracePt t="313591" x="7978775" y="5418138"/>
          <p14:tracePt t="313599" x="7972425" y="5418138"/>
          <p14:tracePt t="313627" x="7883525" y="5395913"/>
          <p14:tracePt t="313631" x="7872413" y="5395913"/>
          <p14:tracePt t="313661" x="7732713" y="5380038"/>
          <p14:tracePt t="313664" x="7704138" y="5380038"/>
          <p14:tracePt t="313694" x="7448550" y="5380038"/>
          <p14:tracePt t="313727" x="7158038" y="5380038"/>
          <p14:tracePt t="313760" x="6867525" y="5380038"/>
          <p14:tracePt t="313794" x="6694488" y="5380038"/>
          <p14:tracePt t="313799" x="6650038" y="5380038"/>
          <p14:tracePt t="313827" x="6538913" y="5391150"/>
          <p14:tracePt t="313831" x="6494463" y="5391150"/>
          <p14:tracePt t="313862" x="6310313" y="5402263"/>
          <p14:tracePt t="313894" x="6092825" y="5468938"/>
          <p14:tracePt t="313927" x="5964238" y="5484813"/>
          <p14:tracePt t="313961" x="5846763" y="5502275"/>
          <p14:tracePt t="313994" x="5718175" y="5518150"/>
          <p14:tracePt t="313998" x="5684838" y="5529263"/>
          <p14:tracePt t="314027" x="5578475" y="5564188"/>
          <p14:tracePt t="314031" x="5567363" y="5564188"/>
          <p14:tracePt t="314061" x="5540375" y="5564188"/>
          <p14:tracePt t="314064" x="5529263" y="5575300"/>
          <p14:tracePt t="314094" x="5489575" y="5575300"/>
          <p14:tracePt t="314127" x="5462588" y="5575300"/>
          <p14:tracePt t="314304" x="5451475" y="5575300"/>
          <p14:tracePt t="314336" x="5489575" y="5568950"/>
          <p14:tracePt t="314345" x="5500688" y="5568950"/>
          <p14:tracePt t="314363" x="5511800" y="5551488"/>
          <p14:tracePt t="314367" x="5556250" y="5540375"/>
          <p14:tracePt t="314396" x="5646738" y="5524500"/>
          <p14:tracePt t="314402" x="5657850" y="5524500"/>
          <p14:tracePt t="314432" x="5846763" y="5473700"/>
          <p14:tracePt t="314440" x="5935663" y="5457825"/>
          <p14:tracePt t="314463" x="6103938" y="5440363"/>
          <p14:tracePt t="314497" x="6403975" y="5391150"/>
          <p14:tracePt t="314505" x="6472238" y="5391150"/>
          <p14:tracePt t="314531" x="6650038" y="5373688"/>
          <p14:tracePt t="314537" x="6738938" y="5373688"/>
          <p14:tracePt t="314563" x="6884988" y="5356225"/>
          <p14:tracePt t="314568" x="6911975" y="5356225"/>
          <p14:tracePt t="314594" x="7058025" y="5356225"/>
          <p14:tracePt t="314598" x="7085013" y="5356225"/>
          <p14:tracePt t="314628" x="7213600" y="5340350"/>
          <p14:tracePt t="314631" x="7280275" y="5340350"/>
          <p14:tracePt t="314661" x="7419975" y="5322888"/>
          <p14:tracePt t="314665" x="7486650" y="5322888"/>
          <p14:tracePt t="314694" x="7659688" y="5322888"/>
          <p14:tracePt t="314728" x="7777163" y="5322888"/>
          <p14:tracePt t="314760" x="7910513" y="5322888"/>
          <p14:tracePt t="314796" x="8045450" y="5322888"/>
          <p14:tracePt t="314802" x="8061325" y="5322888"/>
          <p14:tracePt t="314829" x="8101013" y="5322888"/>
          <p14:tracePt t="314863" x="8112125" y="5322888"/>
          <p14:tracePt t="315030" x="8123238" y="5311775"/>
          <p14:tracePt t="315044" x="8089900" y="5311775"/>
          <p14:tracePt t="315063" x="8034338" y="5295900"/>
          <p14:tracePt t="315096" x="7816850" y="5278438"/>
          <p14:tracePt t="315103" x="7770813" y="5278438"/>
          <p14:tracePt t="315109" x="7721600" y="5278438"/>
          <p14:tracePt t="315129" x="7564438" y="5278438"/>
          <p14:tracePt t="315133" x="7475538" y="5278438"/>
          <p14:tracePt t="315163" x="7046913" y="5278438"/>
          <p14:tracePt t="315197" x="6834188" y="5307013"/>
          <p14:tracePt t="315206" x="6789738" y="5307013"/>
          <p14:tracePt t="315229" x="6650038" y="5322888"/>
          <p14:tracePt t="315237" x="6554788" y="5345113"/>
          <p14:tracePt t="315262" x="6465888" y="5362575"/>
          <p14:tracePt t="315268" x="6421438" y="5373688"/>
          <p14:tracePt t="315275" x="6410325" y="5373688"/>
          <p14:tracePt t="315296" x="6332538" y="5407025"/>
          <p14:tracePt t="315302" x="6281738" y="5457825"/>
          <p14:tracePt t="315329" x="6232525" y="5457825"/>
          <p14:tracePt t="315334" x="6186488" y="5468938"/>
          <p14:tracePt t="315363" x="6148388" y="5484813"/>
          <p14:tracePt t="316276" x="6137275" y="5484813"/>
          <p14:tracePt t="316296" x="6081713" y="5484813"/>
          <p14:tracePt t="316301" x="6064250" y="5484813"/>
          <p14:tracePt t="316329" x="6030913" y="5484813"/>
          <p14:tracePt t="316365" x="5975350" y="5484813"/>
          <p14:tracePt t="316396" x="5935663" y="5446713"/>
          <p14:tracePt t="316532" x="5942013" y="5435600"/>
          <p14:tracePt t="316542" x="5953125" y="5424488"/>
          <p14:tracePt t="316564" x="6008688" y="5367338"/>
          <p14:tracePt t="316596" x="6097588" y="5295900"/>
          <p14:tracePt t="316629" x="6181725" y="5211763"/>
          <p14:tracePt t="316637" x="6192838" y="5200650"/>
          <p14:tracePt t="316663" x="6288088" y="5072063"/>
          <p14:tracePt t="316669" x="6315075" y="5045075"/>
          <p14:tracePt t="316696" x="6427788" y="4905375"/>
          <p14:tracePt t="316729" x="6465888" y="4832350"/>
          <p14:tracePt t="316763" x="6494463" y="4781550"/>
          <p14:tracePt t="316797" x="6538913" y="4699000"/>
          <p14:tracePt t="316830" x="6561138" y="4619625"/>
          <p14:tracePt t="316949" x="6561138" y="4643438"/>
          <p14:tracePt t="316957" x="6561138" y="4654550"/>
          <p14:tracePt t="316966" x="6561138" y="4699000"/>
          <p14:tracePt t="316997" x="6627813" y="4849813"/>
          <p14:tracePt t="317030" x="6683375" y="4954588"/>
          <p14:tracePt t="317037" x="6683375" y="4965700"/>
          <p14:tracePt t="317062" x="6711950" y="4994275"/>
          <p14:tracePt t="317069" x="6723063" y="5005388"/>
          <p14:tracePt t="317097" x="6805613" y="5016500"/>
          <p14:tracePt t="317102" x="6823075" y="5016500"/>
          <p14:tracePt t="317132" x="6918325" y="5033963"/>
          <p14:tracePt t="317163" x="6978650" y="5033963"/>
          <p14:tracePt t="317197" x="7080250" y="5011738"/>
          <p14:tracePt t="317203" x="7107238" y="4976813"/>
          <p14:tracePt t="317231" x="7162800" y="4921250"/>
          <p14:tracePt t="317263" x="7173913" y="4883150"/>
          <p14:tracePt t="317269" x="7173913" y="4872038"/>
          <p14:tracePt t="317296" x="7173913" y="4781550"/>
          <p14:tracePt t="317301" x="7173913" y="4754563"/>
          <p14:tracePt t="317309" x="7173913" y="4710113"/>
          <p14:tracePt t="317331" x="7102475" y="4614863"/>
          <p14:tracePt t="317364" x="6929438" y="4597400"/>
          <p14:tracePt t="317397" x="6834188" y="4597400"/>
          <p14:tracePt t="317431" x="6727825" y="4681538"/>
          <p14:tracePt t="317437" x="6727825" y="4692650"/>
          <p14:tracePt t="317463" x="6700838" y="4781550"/>
          <p14:tracePt t="317469" x="6700838" y="4810125"/>
          <p14:tracePt t="317496" x="6700838" y="4916488"/>
          <p14:tracePt t="317501" x="6700838" y="4927600"/>
          <p14:tracePt t="317530" x="6711950" y="4965700"/>
          <p14:tracePt t="317564" x="6772275" y="4965700"/>
          <p14:tracePt t="317597" x="6889750" y="4899025"/>
          <p14:tracePt t="317603" x="6889750" y="4872038"/>
          <p14:tracePt t="317630" x="6889750" y="4832350"/>
          <p14:tracePt t="317636" x="6889750" y="4821238"/>
          <p14:tracePt t="317661" x="6889750" y="4799013"/>
          <p14:tracePt t="317694" x="6889750" y="4781550"/>
          <p14:tracePt t="317728" x="6889750" y="4770438"/>
          <p14:tracePt t="317761" x="6884988" y="4770438"/>
          <p14:tracePt t="317764" x="6873875" y="4776788"/>
          <p14:tracePt t="317794" x="6873875" y="4832350"/>
          <p14:tracePt t="318120" x="6873875" y="4854575"/>
          <p14:tracePt t="318130" x="6873875" y="4872038"/>
          <p14:tracePt t="318168" x="6873875" y="4883150"/>
          <p14:tracePt t="318197" x="6856413" y="4932363"/>
          <p14:tracePt t="318203" x="6856413" y="4960938"/>
          <p14:tracePt t="318229" x="6856413" y="5049838"/>
          <p14:tracePt t="318235" x="6856413" y="5094288"/>
          <p14:tracePt t="318263" x="6856413" y="5200650"/>
          <p14:tracePt t="318299" x="6818313" y="5240338"/>
          <p14:tracePt t="318488" x="6800850" y="5256213"/>
          <p14:tracePt t="319000" x="6789738" y="5245100"/>
          <p14:tracePt t="319577" x="6778625" y="5256213"/>
          <p14:tracePt t="319593" x="6767513" y="5267325"/>
          <p14:tracePt t="319603" x="6767513" y="5278438"/>
          <p14:tracePt t="319629" x="6645275" y="5446713"/>
          <p14:tracePt t="319636" x="6610350" y="5518150"/>
          <p14:tracePt t="319642" x="6577013" y="5551488"/>
          <p14:tracePt t="319663" x="6461125" y="5680075"/>
          <p14:tracePt t="319697" x="6354763" y="5713413"/>
          <p14:tracePt t="319705" x="6326188" y="5724525"/>
          <p14:tracePt t="319729" x="6276975" y="5724525"/>
          <p14:tracePt t="319763" x="6164263" y="5724525"/>
          <p14:tracePt t="319769" x="6153150" y="5724525"/>
          <p14:tracePt t="319776" x="6126163" y="5724525"/>
          <p14:tracePt t="319796" x="6086475" y="5724525"/>
          <p14:tracePt t="319802" x="6070600" y="5724525"/>
          <p14:tracePt t="319830" x="6048375" y="5724525"/>
          <p14:tracePt t="319835" x="6037263" y="5724525"/>
          <p14:tracePt t="319861" x="6019800" y="5724525"/>
          <p14:tracePt t="319864" x="6008688" y="5719763"/>
          <p14:tracePt t="320039" x="5964238" y="5719763"/>
          <p14:tracePt t="320047" x="5953125" y="5686425"/>
          <p14:tracePt t="320061" x="5935663" y="5686425"/>
          <p14:tracePt t="320064" x="5891213" y="5657850"/>
          <p14:tracePt t="320094" x="5740400" y="5641975"/>
          <p14:tracePt t="320127" x="5622925" y="5613400"/>
          <p14:tracePt t="320160" x="5438775" y="5613400"/>
          <p14:tracePt t="320194" x="5260975" y="5580063"/>
          <p14:tracePt t="320228" x="5143500" y="5564188"/>
          <p14:tracePt t="320232" x="5132388" y="5564188"/>
          <p14:tracePt t="320261" x="5121275" y="5564188"/>
          <p14:tracePt t="320263" x="5110163" y="5564188"/>
          <p14:tracePt t="320440" x="5143500" y="5564188"/>
          <p14:tracePt t="320448" x="5160963" y="5564188"/>
          <p14:tracePt t="320463" x="5216525" y="5564188"/>
          <p14:tracePt t="320496" x="5360988" y="5564188"/>
          <p14:tracePt t="320503" x="5389563" y="5564188"/>
          <p14:tracePt t="320529" x="5534025" y="5564188"/>
          <p14:tracePt t="320563" x="5729288" y="5591175"/>
          <p14:tracePt t="320569" x="5762625" y="5602288"/>
          <p14:tracePt t="320597" x="5795963" y="5619750"/>
          <p14:tracePt t="320696" x="5791200" y="5619750"/>
          <p14:tracePt t="320706" x="5780088" y="5619750"/>
          <p14:tracePt t="320729" x="5551488" y="5568950"/>
          <p14:tracePt t="320735" x="5462588" y="5568950"/>
          <p14:tracePt t="320763" x="5227638" y="5546725"/>
          <p14:tracePt t="320769" x="5216525" y="5535613"/>
          <p14:tracePt t="320776" x="5187950" y="5535613"/>
          <p14:tracePt t="320796" x="5176838" y="5535613"/>
          <p14:tracePt t="320920" x="5216525" y="5535613"/>
          <p14:tracePt t="320930" x="5243513" y="5535613"/>
          <p14:tracePt t="320963" x="5518150" y="5535613"/>
          <p14:tracePt t="320968" x="5584825" y="5535613"/>
          <p14:tracePt t="320977" x="5673725" y="5535613"/>
          <p14:tracePt t="320997" x="5795963" y="5568950"/>
          <p14:tracePt t="321002" x="5846763" y="5568950"/>
          <p14:tracePt t="321030" x="5857875" y="5568950"/>
          <p14:tracePt t="321116" x="5853113" y="5568950"/>
          <p14:tracePt t="321126" x="5842000" y="5568950"/>
          <p14:tracePt t="321135" x="5795963" y="5568950"/>
          <p14:tracePt t="321161" x="5651500" y="5568950"/>
          <p14:tracePt t="321164" x="5607050" y="5568950"/>
          <p14:tracePt t="321198" x="5489575" y="5568950"/>
          <p14:tracePt t="321324" x="5489575" y="5580063"/>
          <p14:tracePt t="321332" x="5507038" y="5580063"/>
          <p14:tracePt t="321361" x="5651500" y="5597525"/>
          <p14:tracePt t="321365" x="5740400" y="5597525"/>
          <p14:tracePt t="321394" x="5824538" y="5624513"/>
          <p14:tracePt t="321427" x="5835650" y="5624513"/>
          <p14:tracePt t="321516" x="5818188" y="5624513"/>
          <p14:tracePt t="321524" x="5802313" y="5624513"/>
          <p14:tracePt t="321532" x="5791200" y="5624513"/>
          <p14:tracePt t="321564" x="5695950" y="5619750"/>
          <p14:tracePt t="321755" x="5713413" y="5619750"/>
          <p14:tracePt t="321764" x="5729288" y="5619750"/>
          <p14:tracePt t="321797" x="5807075" y="5619750"/>
          <p14:tracePt t="321803" x="5818188" y="5619750"/>
          <p14:tracePt t="321916" x="5813425" y="5619750"/>
          <p14:tracePt t="321924" x="5802313" y="5619750"/>
          <p14:tracePt t="321932" x="5718175" y="5602288"/>
          <p14:tracePt t="321965" x="5495925" y="5535613"/>
          <p14:tracePt t="321972" x="5467350" y="5535613"/>
          <p14:tracePt t="322125" x="5473700" y="5535613"/>
          <p14:tracePt t="322133" x="5500688" y="5535613"/>
          <p14:tracePt t="322163" x="5618163" y="5535613"/>
          <p14:tracePt t="322268" x="5611813" y="5507038"/>
          <p14:tracePt t="322276" x="5611813" y="5491163"/>
          <p14:tracePt t="322296" x="5584825" y="5480050"/>
          <p14:tracePt t="322301" x="5556250" y="5468938"/>
          <p14:tracePt t="322327" x="5522913" y="5440363"/>
          <p14:tracePt t="322620" x="5556250" y="5440363"/>
          <p14:tracePt t="322629" x="5573713" y="5440363"/>
          <p14:tracePt t="322663" x="5622925" y="5446713"/>
          <p14:tracePt t="322668" x="5634038" y="5446713"/>
          <p14:tracePt t="322696" x="5691188" y="5462588"/>
          <p14:tracePt t="322702" x="5702300" y="5462588"/>
          <p14:tracePt t="322731" x="5724525" y="5473700"/>
          <p14:tracePt t="322763" x="5751513" y="5495925"/>
          <p14:tracePt t="322797" x="5780088" y="5513388"/>
          <p14:tracePt t="323914" x="0" y="0"/>
        </p14:tracePtLst>
        <p14:tracePtLst>
          <p14:tracePt t="324802" x="6092825" y="5646738"/>
          <p14:tracePt t="324856" x="6137275" y="5680075"/>
          <p14:tracePt t="324866" x="6148388" y="5691188"/>
          <p14:tracePt t="324897" x="6348413" y="5859463"/>
          <p14:tracePt t="324903" x="6450013" y="5959475"/>
          <p14:tracePt t="324930" x="6583363" y="6059488"/>
          <p14:tracePt t="324938" x="6616700" y="6076950"/>
          <p14:tracePt t="324963" x="6689725" y="6103938"/>
          <p14:tracePt t="324967" x="6716713" y="6121400"/>
          <p14:tracePt t="324994" x="6789738" y="6149975"/>
          <p14:tracePt t="324998" x="6851650" y="6149975"/>
          <p14:tracePt t="325027" x="6889750" y="6149975"/>
          <p14:tracePt t="325031" x="6900863" y="6149975"/>
          <p14:tracePt t="325060" x="6923088" y="6149975"/>
          <p14:tracePt t="325064" x="6967538" y="6149975"/>
          <p14:tracePt t="325094" x="7035800" y="6127750"/>
          <p14:tracePt t="325127" x="7080250" y="5976938"/>
          <p14:tracePt t="325160" x="7113588" y="5797550"/>
          <p14:tracePt t="325194" x="7069138" y="5641975"/>
          <p14:tracePt t="325198" x="7035800" y="5613400"/>
          <p14:tracePt t="325228" x="6923088" y="5564188"/>
          <p14:tracePt t="325231" x="6862763" y="5546725"/>
          <p14:tracePt t="325261" x="6756400" y="5529263"/>
          <p14:tracePt t="325264" x="6745288" y="5529263"/>
          <p14:tracePt t="325294" x="6634163" y="5529263"/>
          <p14:tracePt t="325327" x="6532563" y="5580063"/>
          <p14:tracePt t="325360" x="6510338" y="5619750"/>
          <p14:tracePt t="325394" x="6494463" y="5735638"/>
          <p14:tracePt t="325398" x="6477000" y="5764213"/>
          <p14:tracePt t="325428" x="6477000" y="5837238"/>
          <p14:tracePt t="325430" x="6477000" y="5859463"/>
          <p14:tracePt t="325461" x="6477000" y="5932488"/>
          <p14:tracePt t="325465" x="6505575" y="5959475"/>
          <p14:tracePt t="325494" x="6594475" y="5992813"/>
          <p14:tracePt t="325529" x="6634163" y="5992813"/>
          <p14:tracePt t="325560" x="6723063" y="5892800"/>
          <p14:tracePt t="325594" x="6723063" y="5719763"/>
          <p14:tracePt t="325598" x="6723063" y="5691188"/>
          <p14:tracePt t="325629" x="6627813" y="5557838"/>
          <p14:tracePt t="325631" x="6554788" y="5518150"/>
          <p14:tracePt t="325661" x="6450013" y="5507038"/>
          <p14:tracePt t="325665" x="6403975" y="5507038"/>
          <p14:tracePt t="325694" x="6337300" y="5507038"/>
          <p14:tracePt t="325728" x="6237288" y="5580063"/>
          <p14:tracePt t="325760" x="6203950" y="5753100"/>
          <p14:tracePt t="325793" x="6203950" y="5897563"/>
          <p14:tracePt t="325826" x="6243638" y="5954713"/>
          <p14:tracePt t="325830" x="6288088" y="5970588"/>
          <p14:tracePt t="325859" x="6299200" y="5970588"/>
          <p14:tracePt t="325893" x="6321425" y="5970588"/>
          <p14:tracePt t="325926" x="6337300" y="5892800"/>
          <p14:tracePt t="325963" x="6337300" y="5870575"/>
          <p14:tracePt t="326070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435AC7B-F792-5882-35D8-B458E6140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335" y="1430258"/>
            <a:ext cx="5834167" cy="4534941"/>
          </a:xfrm>
        </p:spPr>
        <p:txBody>
          <a:bodyPr>
            <a:normAutofit/>
          </a:bodyPr>
          <a:lstStyle/>
          <a:p>
            <a:pPr indent="-167445">
              <a:spcBef>
                <a:spcPts val="0"/>
              </a:spcBef>
              <a:spcAft>
                <a:spcPts val="1200"/>
              </a:spcAft>
            </a:pPr>
            <a:r>
              <a:rPr lang="cs-CZ" sz="1600" dirty="0"/>
              <a:t>12. a 13. století: první soukromá vodovodní díla pro kláštery a hrady</a:t>
            </a:r>
          </a:p>
          <a:p>
            <a:pPr indent="-167445">
              <a:spcBef>
                <a:spcPts val="0"/>
              </a:spcBef>
              <a:spcAft>
                <a:spcPts val="1200"/>
              </a:spcAft>
            </a:pPr>
            <a:r>
              <a:rPr lang="cs-CZ" sz="1600" dirty="0"/>
              <a:t>14. až 16. století – rozmach vodárenského stavitelství – vznik vodních věží, kladení potrubí a odběry vod z veřejných či soukromých kašen a nádrží</a:t>
            </a:r>
          </a:p>
          <a:p>
            <a:pPr indent="-167445">
              <a:spcBef>
                <a:spcPts val="0"/>
              </a:spcBef>
              <a:spcAft>
                <a:spcPts val="1200"/>
              </a:spcAft>
            </a:pPr>
            <a:r>
              <a:rPr lang="cs-CZ" sz="1600" dirty="0"/>
              <a:t>19. století – epidemie způsobené závadností vody - znehodnocení zdrojů podzemních vod kvůli absenci kanalizace </a:t>
            </a:r>
          </a:p>
          <a:p>
            <a:pPr indent="-167445">
              <a:spcBef>
                <a:spcPts val="0"/>
              </a:spcBef>
              <a:spcAft>
                <a:spcPts val="1200"/>
              </a:spcAft>
            </a:pPr>
            <a:r>
              <a:rPr lang="cs-CZ" sz="1600" dirty="0"/>
              <a:t>1914 – zahájení moderní éry pražského vodárenství výstavbou vodárny v Káraném využívající zdroje podzemních vod (vydatnost cca 1750 L/s) </a:t>
            </a:r>
          </a:p>
          <a:p>
            <a:pPr indent="-167445">
              <a:spcBef>
                <a:spcPts val="0"/>
              </a:spcBef>
              <a:spcAft>
                <a:spcPts val="1200"/>
              </a:spcAft>
            </a:pPr>
            <a:r>
              <a:rPr lang="cs-CZ" sz="1600" dirty="0"/>
              <a:t>1929 – výstavba úpravny vody Podolí – úprava vody z Vltavy (dnes jako záložní zdroj – až 1200 L/s)</a:t>
            </a:r>
          </a:p>
          <a:p>
            <a:pPr indent="-167445">
              <a:spcBef>
                <a:spcPts val="0"/>
              </a:spcBef>
              <a:spcAft>
                <a:spcPts val="1200"/>
              </a:spcAft>
            </a:pPr>
            <a:r>
              <a:rPr lang="cs-CZ" sz="1600" dirty="0"/>
              <a:t>1972 – uvedení do provozu úpravny vody Želivka – voda do Prahy dopravována 52 km dlouhým štolovým přivaděčem z vodní nádrže Švihov (Želivka), průměrně 2 400 L/s (r. 2022)</a:t>
            </a:r>
          </a:p>
        </p:txBody>
      </p:sp>
      <p:pic>
        <p:nvPicPr>
          <p:cNvPr id="8" name="Zástupný objekt pre obsah 7" descr="Obrázok, na ktorom je čierno-biela, nebo, píšťala, oceľ&#10;&#10;Automaticky generovaný popis">
            <a:extLst>
              <a:ext uri="{FF2B5EF4-FFF2-40B4-BE49-F238E27FC236}">
                <a16:creationId xmlns:a16="http://schemas.microsoft.com/office/drawing/2014/main" id="{76F6A0C1-DFD1-A1CD-F309-6325D3D4B0E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53" y="1052117"/>
            <a:ext cx="1891262" cy="2430903"/>
          </a:xfrm>
        </p:spPr>
      </p:pic>
      <p:pic>
        <p:nvPicPr>
          <p:cNvPr id="10" name="Obrázok 9" descr="Obrázok, na ktorom je jaskyňa, čierno-biela, náčrt">
            <a:extLst>
              <a:ext uri="{FF2B5EF4-FFF2-40B4-BE49-F238E27FC236}">
                <a16:creationId xmlns:a16="http://schemas.microsoft.com/office/drawing/2014/main" id="{746C0679-3DA4-D9E9-F398-15903FF91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562" y="3664297"/>
            <a:ext cx="2809044" cy="2279392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6BCD7E5A-A3EF-8610-EE0F-24823FB0937A}"/>
              </a:ext>
            </a:extLst>
          </p:cNvPr>
          <p:cNvSpPr txBox="1"/>
          <p:nvPr/>
        </p:nvSpPr>
        <p:spPr>
          <a:xfrm>
            <a:off x="6084561" y="5664900"/>
            <a:ext cx="2809043" cy="3416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900" dirty="0">
                <a:solidFill>
                  <a:schemeClr val="bg1"/>
                </a:solidFill>
              </a:rPr>
              <a:t>Výstavba štolového přivaděče z ÚV Želivka (cistavoda.pvk.cz)</a:t>
            </a:r>
            <a:endParaRPr lang="sk-SK" sz="900" dirty="0">
              <a:solidFill>
                <a:schemeClr val="bg1"/>
              </a:solidFill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706D4AD7-5B5A-1E2F-93E2-376802983EF4}"/>
              </a:ext>
            </a:extLst>
          </p:cNvPr>
          <p:cNvSpPr txBox="1"/>
          <p:nvPr/>
        </p:nvSpPr>
        <p:spPr>
          <a:xfrm>
            <a:off x="6543453" y="3199193"/>
            <a:ext cx="1891261" cy="3416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900" dirty="0">
                <a:solidFill>
                  <a:schemeClr val="bg1"/>
                </a:solidFill>
              </a:rPr>
              <a:t>Kladení potrubí, ÚV Káraný (cistavoda.pvk.cz)</a:t>
            </a:r>
            <a:endParaRPr lang="sk-SK" sz="900" dirty="0">
              <a:solidFill>
                <a:schemeClr val="bg1"/>
              </a:solidFill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38361DD9-56B0-A9C4-AC65-86FE376B59D4}"/>
              </a:ext>
            </a:extLst>
          </p:cNvPr>
          <p:cNvSpPr txBox="1">
            <a:spLocks/>
          </p:cNvSpPr>
          <p:nvPr/>
        </p:nvSpPr>
        <p:spPr>
          <a:xfrm>
            <a:off x="395536" y="234790"/>
            <a:ext cx="8352928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Zdroje vody pro Prahu</a:t>
            </a:r>
            <a:endParaRPr lang="cs-CZ" sz="3600" kern="100" dirty="0"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3A6CB10B-F8FD-17FD-F333-0C85DBFF2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74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3734"/>
    </mc:Choice>
    <mc:Fallback xmlns="">
      <p:transition advTm="233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106" x="1322388" y="1858963"/>
          <p14:tracePt t="45332" x="1344613" y="1846263"/>
          <p14:tracePt t="45343" x="1355725" y="1846263"/>
          <p14:tracePt t="45782" x="1349375" y="1846263"/>
          <p14:tracePt t="45828" x="1338263" y="1835150"/>
          <p14:tracePt t="45837" x="1293813" y="1819275"/>
          <p14:tracePt t="45868" x="1260475" y="1746250"/>
          <p14:tracePt t="45901" x="1233488" y="1635125"/>
          <p14:tracePt t="45908" x="1216025" y="1601788"/>
          <p14:tracePt t="45934" x="1120775" y="1490663"/>
          <p14:tracePt t="45941" x="1087438" y="1439863"/>
          <p14:tracePt t="45969" x="998538" y="1306513"/>
          <p14:tracePt t="45974" x="965200" y="1271588"/>
          <p14:tracePt t="46002" x="936625" y="1260475"/>
          <p14:tracePt t="46007" x="936625" y="1244600"/>
          <p14:tracePt t="46153" x="936625" y="1266825"/>
          <p14:tracePt t="46163" x="936625" y="1277938"/>
          <p14:tracePt t="46171" x="925513" y="1306513"/>
          <p14:tracePt t="46202" x="909638" y="1406525"/>
          <p14:tracePt t="46208" x="909638" y="1417638"/>
          <p14:tracePt t="46234" x="909638" y="1455738"/>
          <p14:tracePt t="46268" x="909638" y="1466850"/>
          <p14:tracePt t="46303" x="909638" y="1517650"/>
          <p14:tracePt t="46335" x="931863" y="1617663"/>
          <p14:tracePt t="46368" x="982663" y="1668463"/>
          <p14:tracePt t="46375" x="998538" y="1679575"/>
          <p14:tracePt t="46401" x="1031875" y="1708150"/>
          <p14:tracePt t="46407" x="1060450" y="1719263"/>
          <p14:tracePt t="46434" x="1149350" y="1735138"/>
          <p14:tracePt t="46439" x="1177925" y="1746250"/>
          <p14:tracePt t="46466" x="1349375" y="1812925"/>
          <p14:tracePt t="46499" x="1506538" y="1881188"/>
          <p14:tracePt t="46504" x="1517650" y="1881188"/>
          <p14:tracePt t="46532" x="1562100" y="1881188"/>
          <p14:tracePt t="46536" x="1573213" y="1881188"/>
          <p14:tracePt t="46567" x="1624013" y="1881188"/>
          <p14:tracePt t="46615" x="1651000" y="1881188"/>
          <p14:tracePt t="46635" x="1679575" y="1881188"/>
          <p14:tracePt t="46668" x="1790700" y="1870075"/>
          <p14:tracePt t="46675" x="1841500" y="1870075"/>
          <p14:tracePt t="46681" x="1885950" y="1870075"/>
          <p14:tracePt t="46701" x="2003425" y="1870075"/>
          <p14:tracePt t="46705" x="2070100" y="1881188"/>
          <p14:tracePt t="46735" x="2343150" y="1936750"/>
          <p14:tracePt t="46768" x="2616200" y="1936750"/>
          <p14:tracePt t="46777" x="2644775" y="1947863"/>
          <p14:tracePt t="46801" x="2773363" y="1947863"/>
          <p14:tracePt t="46807" x="2784475" y="1947863"/>
          <p14:tracePt t="46874" x="2800350" y="1947863"/>
          <p14:tracePt t="46883" x="2828925" y="1941513"/>
          <p14:tracePt t="46901" x="2889250" y="1881188"/>
          <p14:tracePt t="46906" x="2906713" y="1863725"/>
          <p14:tracePt t="46934" x="2917825" y="1852613"/>
          <p14:tracePt t="47000" x="2928938" y="1852613"/>
          <p14:tracePt t="47008" x="2957513" y="1835150"/>
          <p14:tracePt t="47034" x="3084513" y="1801813"/>
          <p14:tracePt t="47040" x="3152775" y="1801813"/>
          <p14:tracePt t="47049" x="3197225" y="1801813"/>
          <p14:tracePt t="47065" x="3314700" y="1801813"/>
          <p14:tracePt t="47099" x="3470275" y="1801813"/>
          <p14:tracePt t="47103" x="3481388" y="1801813"/>
          <p14:tracePt t="47133" x="3492500" y="1801813"/>
          <p14:tracePt t="47167" x="3509963" y="1790700"/>
          <p14:tracePt t="47240" x="3470275" y="1790700"/>
          <p14:tracePt t="47249" x="3459163" y="1790700"/>
          <p14:tracePt t="47268" x="3403600" y="1779588"/>
          <p14:tracePt t="47273" x="3375025" y="1779588"/>
          <p14:tracePt t="47301" x="3246438" y="1779588"/>
          <p14:tracePt t="47307" x="3235325" y="1779588"/>
          <p14:tracePt t="47335" x="3219450" y="1779588"/>
          <p14:tracePt t="47419" x="3230563" y="1779588"/>
          <p14:tracePt t="47432" x="3308350" y="1779588"/>
          <p14:tracePt t="47441" x="3397250" y="1779588"/>
          <p14:tracePt t="47468" x="3581400" y="1779588"/>
          <p14:tracePt t="47473" x="3648075" y="1779588"/>
          <p14:tracePt t="47501" x="3727450" y="1779588"/>
          <p14:tracePt t="47534" x="3765550" y="1779588"/>
          <p14:tracePt t="47592" x="3783013" y="1779588"/>
          <p14:tracePt t="47608" x="3743325" y="1779588"/>
          <p14:tracePt t="47635" x="3676650" y="1779588"/>
          <p14:tracePt t="47642" x="3648075" y="1779588"/>
          <p14:tracePt t="47668" x="3521075" y="1785938"/>
          <p14:tracePt t="47674" x="3509963" y="1785938"/>
          <p14:tracePt t="47784" x="3514725" y="1785938"/>
          <p14:tracePt t="47800" x="3576638" y="1785938"/>
          <p14:tracePt t="47809" x="3621088" y="1785938"/>
          <p14:tracePt t="47835" x="3732213" y="1785938"/>
          <p14:tracePt t="48984" x="3709988" y="1785938"/>
          <p14:tracePt t="48992" x="3692525" y="1785938"/>
          <p14:tracePt t="49002" x="3670300" y="1785938"/>
          <p14:tracePt t="49009" x="3643313" y="1785938"/>
          <p14:tracePt t="49034" x="3452813" y="1785938"/>
          <p14:tracePt t="49040" x="3408363" y="1785938"/>
          <p14:tracePt t="49068" x="3201988" y="1785938"/>
          <p14:tracePt t="49073" x="3084513" y="1785938"/>
          <p14:tracePt t="49101" x="2806700" y="1785938"/>
          <p14:tracePt t="49105" x="2778125" y="1785938"/>
          <p14:tracePt t="49134" x="2722563" y="1785938"/>
          <p14:tracePt t="49168" x="2711450" y="1801813"/>
          <p14:tracePt t="49404" x="2700338" y="1801813"/>
          <p14:tracePt t="49484" x="2689225" y="1801813"/>
          <p14:tracePt t="49500" x="2660650" y="1801813"/>
          <p14:tracePt t="49509" x="2649538" y="1801813"/>
          <p14:tracePt t="49534" x="2578100" y="1801813"/>
          <p14:tracePt t="49540" x="2566988" y="1801813"/>
          <p14:tracePt t="49546" x="2520950" y="1801813"/>
          <p14:tracePt t="49568" x="2482850" y="1801813"/>
          <p14:tracePt t="49573" x="2438400" y="1801813"/>
          <p14:tracePt t="49601" x="2314575" y="1801813"/>
          <p14:tracePt t="49607" x="2303463" y="1801813"/>
          <p14:tracePt t="49612" x="2276475" y="1801813"/>
          <p14:tracePt t="49635" x="2154238" y="1801813"/>
          <p14:tracePt t="49670" x="2014538" y="1812925"/>
          <p14:tracePt t="49676" x="1970088" y="1812925"/>
          <p14:tracePt t="49701" x="1919288" y="1812925"/>
          <p14:tracePt t="49707" x="1890713" y="1812925"/>
          <p14:tracePt t="49734" x="1835150" y="1830388"/>
          <p14:tracePt t="49740" x="1824038" y="1830388"/>
          <p14:tracePt t="49769" x="1785938" y="1830388"/>
          <p14:tracePt t="49774" x="1774825" y="1830388"/>
          <p14:tracePt t="49801" x="1763713" y="1830388"/>
          <p14:tracePt t="49806" x="1746250" y="1830388"/>
          <p14:tracePt t="49811" x="1735138" y="1858963"/>
          <p14:tracePt t="49836" x="1679575" y="1858963"/>
          <p14:tracePt t="49869" x="1639888" y="1870075"/>
          <p14:tracePt t="49901" x="1628775" y="1870075"/>
          <p14:tracePt t="50090" x="1617663" y="1870075"/>
          <p14:tracePt t="50097" x="1601788" y="1870075"/>
          <p14:tracePt t="50138" x="1579563" y="1870075"/>
          <p14:tracePt t="50146" x="1562100" y="1870075"/>
          <p14:tracePt t="50170" x="1550988" y="1870075"/>
          <p14:tracePt t="50249" x="1539875" y="1870075"/>
          <p14:tracePt t="50637" x="1562100" y="1870075"/>
          <p14:tracePt t="50647" x="1573213" y="1870075"/>
          <p14:tracePt t="50668" x="1712913" y="1870075"/>
          <p14:tracePt t="50701" x="1974850" y="1952625"/>
          <p14:tracePt t="50708" x="2019300" y="1952625"/>
          <p14:tracePt t="50735" x="2220913" y="1970088"/>
          <p14:tracePt t="50741" x="2287588" y="1970088"/>
          <p14:tracePt t="50768" x="2427288" y="1970088"/>
          <p14:tracePt t="50773" x="2454275" y="1970088"/>
          <p14:tracePt t="50801" x="2605088" y="1970088"/>
          <p14:tracePt t="50807" x="2649538" y="1970088"/>
          <p14:tracePt t="50813" x="2740025" y="1970088"/>
          <p14:tracePt t="50821" x="2789238" y="1970088"/>
          <p14:tracePt t="50833" x="2855913" y="1970088"/>
          <p14:tracePt t="50835" x="2940050" y="1970088"/>
          <p14:tracePt t="50866" x="3175000" y="1970088"/>
          <p14:tracePt t="50899" x="3286125" y="1970088"/>
          <p14:tracePt t="50932" x="3363913" y="1970088"/>
          <p14:tracePt t="50966" x="3463925" y="1970088"/>
          <p14:tracePt t="50999" x="3514725" y="1970088"/>
          <p14:tracePt t="51003" x="3570288" y="1963738"/>
          <p14:tracePt t="51033" x="3643313" y="1947863"/>
          <p14:tracePt t="51035" x="3670300" y="1947863"/>
          <p14:tracePt t="51066" x="3692525" y="1947863"/>
          <p14:tracePt t="51116" x="3709988" y="1947863"/>
          <p14:tracePt t="51135" x="3749675" y="1936750"/>
          <p14:tracePt t="51141" x="3760788" y="1936750"/>
          <p14:tracePt t="51148" x="3805238" y="1936750"/>
          <p14:tracePt t="51168" x="3900488" y="1936750"/>
          <p14:tracePt t="51173" x="3911600" y="1936750"/>
          <p14:tracePt t="51201" x="4011613" y="1936750"/>
          <p14:tracePt t="51208" x="4022725" y="1936750"/>
          <p14:tracePt t="51214" x="4049713" y="1936750"/>
          <p14:tracePt t="51233" x="4095750" y="1936750"/>
          <p14:tracePt t="51235" x="4117975" y="1936750"/>
          <p14:tracePt t="51266" x="4273550" y="1903413"/>
          <p14:tracePt t="51299" x="4473575" y="1830388"/>
          <p14:tracePt t="51332" x="4546600" y="1819275"/>
          <p14:tracePt t="51366" x="4557713" y="1808163"/>
          <p14:tracePt t="51399" x="4652963" y="1779588"/>
          <p14:tracePt t="51404" x="4670425" y="1779588"/>
          <p14:tracePt t="51432" x="4681538" y="1779588"/>
          <p14:tracePt t="51437" x="4692650" y="1768475"/>
          <p14:tracePt t="51612" x="4708525" y="1752600"/>
          <p14:tracePt t="51629" x="4719638" y="1752600"/>
          <p14:tracePt t="51644" x="4730750" y="1752600"/>
          <p14:tracePt t="51669" x="4786313" y="1752600"/>
          <p14:tracePt t="51702" x="4881563" y="1752600"/>
          <p14:tracePt t="51709" x="4892675" y="1752600"/>
          <p14:tracePt t="52060" x="4887913" y="1752600"/>
          <p14:tracePt t="52076" x="4887913" y="1763713"/>
          <p14:tracePt t="52101" x="4870450" y="1785938"/>
          <p14:tracePt t="52135" x="4870450" y="1812925"/>
          <p14:tracePt t="52208" x="4881563" y="1858963"/>
          <p14:tracePt t="52216" x="4881563" y="1870075"/>
          <p14:tracePt t="52235" x="4892675" y="1870075"/>
          <p14:tracePt t="52268" x="5105400" y="1870075"/>
          <p14:tracePt t="52274" x="5138738" y="1885950"/>
          <p14:tracePt t="52280" x="5183188" y="1885950"/>
          <p14:tracePt t="52301" x="5210175" y="1885950"/>
          <p14:tracePt t="52306" x="5221288" y="1885950"/>
          <p14:tracePt t="52400" x="5221288" y="1874838"/>
          <p14:tracePt t="52416" x="5216525" y="1863725"/>
          <p14:tracePt t="52434" x="5176838" y="1852613"/>
          <p14:tracePt t="52469" x="5032375" y="1819275"/>
          <p14:tracePt t="52474" x="4992688" y="1819275"/>
          <p14:tracePt t="52480" x="4943475" y="1819275"/>
          <p14:tracePt t="52501" x="4903788" y="1819275"/>
          <p14:tracePt t="52506" x="4892675" y="1819275"/>
          <p14:tracePt t="52535" x="4865688" y="1808163"/>
          <p14:tracePt t="52593" x="4852988" y="1808163"/>
          <p14:tracePt t="52608" x="4852988" y="1812925"/>
          <p14:tracePt t="52635" x="4865688" y="1870075"/>
          <p14:tracePt t="52669" x="4899025" y="1897063"/>
          <p14:tracePt t="52701" x="4943475" y="1897063"/>
          <p14:tracePt t="52706" x="4954588" y="1897063"/>
          <p14:tracePt t="52736" x="4976813" y="1897063"/>
          <p14:tracePt t="52800" x="4976813" y="1874838"/>
          <p14:tracePt t="52808" x="4976813" y="1863725"/>
          <p14:tracePt t="52835" x="4914900" y="1819275"/>
          <p14:tracePt t="52868" x="4859338" y="1819275"/>
          <p14:tracePt t="52874" x="4848225" y="1819275"/>
          <p14:tracePt t="52912" x="4819650" y="1830388"/>
          <p14:tracePt t="52935" x="4808538" y="1870075"/>
          <p14:tracePt t="52968" x="4808538" y="1881188"/>
          <p14:tracePt t="53002" x="4808538" y="1892300"/>
          <p14:tracePt t="53034" x="4859338" y="1819275"/>
          <p14:tracePt t="53041" x="4859338" y="1801813"/>
          <p14:tracePt t="53048" x="4859338" y="1779588"/>
          <p14:tracePt t="53068" x="4859338" y="1735138"/>
          <p14:tracePt t="53073" x="4859338" y="1724025"/>
          <p14:tracePt t="53078" x="4859338" y="1712913"/>
          <p14:tracePt t="53103" x="4859338" y="1697038"/>
          <p14:tracePt t="53199" x="4859338" y="1719263"/>
          <p14:tracePt t="53206" x="4859338" y="1730375"/>
          <p14:tracePt t="53231" x="4859338" y="1785938"/>
          <p14:tracePt t="53267" x="4859338" y="1797050"/>
          <p14:tracePt t="53299" x="4870450" y="1797050"/>
          <p14:tracePt t="53333" x="4881563" y="1779588"/>
          <p14:tracePt t="53366" x="4881563" y="1763713"/>
          <p14:tracePt t="53399" x="4881563" y="1741488"/>
          <p14:tracePt t="53432" x="4837113" y="1741488"/>
          <p14:tracePt t="53466" x="4781550" y="1741488"/>
          <p14:tracePt t="53535" x="4770438" y="1741488"/>
          <p14:tracePt t="53567" x="4752975" y="1741488"/>
          <p14:tracePt t="53647" x="4741863" y="1741488"/>
          <p14:tracePt t="53663" x="4730750" y="1746250"/>
          <p14:tracePt t="53671" x="4714875" y="1774825"/>
          <p14:tracePt t="53761" x="4703763" y="1785938"/>
          <p14:tracePt t="53776" x="4692650" y="1785938"/>
          <p14:tracePt t="53810" x="4664075" y="1785938"/>
          <p14:tracePt t="53835" x="4635500" y="1785938"/>
          <p14:tracePt t="53920" x="4624388" y="1785938"/>
          <p14:tracePt t="54030" x="4613275" y="1785938"/>
          <p14:tracePt t="54238" x="0" y="0"/>
        </p14:tracePtLst>
        <p14:tracePtLst>
          <p14:tracePt t="56006" x="842963" y="1835150"/>
          <p14:tracePt t="56029" x="831850" y="1835150"/>
          <p14:tracePt t="56061" x="820738" y="1835150"/>
          <p14:tracePt t="56140" x="774700" y="1841500"/>
          <p14:tracePt t="56148" x="758825" y="1858963"/>
          <p14:tracePt t="56188" x="758825" y="1870075"/>
          <p14:tracePt t="56204" x="758825" y="1897063"/>
          <p14:tracePt t="56237" x="758825" y="1963738"/>
          <p14:tracePt t="56243" x="798513" y="1974850"/>
          <p14:tracePt t="56268" x="814388" y="1985963"/>
          <p14:tracePt t="56620" x="792163" y="1981200"/>
          <p14:tracePt t="56628" x="758825" y="1947863"/>
          <p14:tracePt t="56639" x="725488" y="1930400"/>
          <p14:tracePt t="56666" x="625475" y="1885950"/>
          <p14:tracePt t="56715" x="608013" y="1885950"/>
          <p14:tracePt t="56747" x="596900" y="1892300"/>
          <p14:tracePt t="56811" x="603250" y="1892300"/>
          <p14:tracePt t="56843" x="619125" y="1892300"/>
          <p14:tracePt t="57036" x="647700" y="1892300"/>
          <p14:tracePt t="57044" x="692150" y="1892300"/>
          <p14:tracePt t="57164" x="725488" y="1885950"/>
          <p14:tracePt t="57173" x="736600" y="1885950"/>
          <p14:tracePt t="57642" x="0" y="0"/>
        </p14:tracePtLst>
        <p14:tracePtLst>
          <p14:tracePt t="66874" x="2108200" y="2371725"/>
          <p14:tracePt t="66897" x="2136775" y="2371725"/>
          <p14:tracePt t="66906" x="2147888" y="2371725"/>
          <p14:tracePt t="66936" x="2298700" y="2371725"/>
          <p14:tracePt t="66969" x="2527300" y="2371725"/>
          <p14:tracePt t="66975" x="2616200" y="2371725"/>
          <p14:tracePt t="67001" x="2817813" y="2371725"/>
          <p14:tracePt t="67007" x="2957513" y="2371725"/>
          <p14:tracePt t="67035" x="3643313" y="2387600"/>
          <p14:tracePt t="67041" x="3911600" y="2416175"/>
          <p14:tracePt t="67068" x="4770438" y="2489200"/>
          <p14:tracePt t="67073" x="5010150" y="2511425"/>
          <p14:tracePt t="67102" x="5367338" y="2511425"/>
          <p14:tracePt t="67108" x="5383213" y="2511425"/>
          <p14:tracePt t="67114" x="5394325" y="2511425"/>
          <p14:tracePt t="67187" x="5372100" y="2511425"/>
          <p14:tracePt t="67192" x="5360988" y="2511425"/>
          <p14:tracePt t="67200" x="5349875" y="2511425"/>
          <p14:tracePt t="67209" x="5322888" y="2511425"/>
          <p14:tracePt t="67232" x="5267325" y="2511425"/>
          <p14:tracePt t="67265" x="5165725" y="2511425"/>
          <p14:tracePt t="67299" x="4954588" y="2511425"/>
          <p14:tracePt t="67302" x="4887913" y="2511425"/>
          <p14:tracePt t="67332" x="4725988" y="2511425"/>
          <p14:tracePt t="67335" x="4657725" y="2511425"/>
          <p14:tracePt t="67366" x="4524375" y="2511425"/>
          <p14:tracePt t="67399" x="4429125" y="2511425"/>
          <p14:tracePt t="67432" x="4362450" y="2527300"/>
          <p14:tracePt t="67487" x="4346575" y="2527300"/>
          <p14:tracePt t="67499" x="4346575" y="2516188"/>
          <p14:tracePt t="67532" x="4335463" y="2505075"/>
          <p14:tracePt t="67683" x="4324350" y="2493963"/>
          <p14:tracePt t="67699" x="4306888" y="2493963"/>
          <p14:tracePt t="67707" x="4295775" y="2466975"/>
          <p14:tracePt t="67732" x="4184650" y="2433638"/>
          <p14:tracePt t="67765" x="4162425" y="2433638"/>
          <p14:tracePt t="67799" x="4122738" y="2433638"/>
          <p14:tracePt t="67802" x="4111625" y="2433638"/>
          <p14:tracePt t="67832" x="4083050" y="2422525"/>
          <p14:tracePt t="68162" x="0" y="0"/>
        </p14:tracePtLst>
        <p14:tracePtLst>
          <p14:tracePt t="69487" x="847725" y="2271713"/>
          <p14:tracePt t="69492" x="831850" y="2254250"/>
          <p14:tracePt t="69508" x="820738" y="2254250"/>
          <p14:tracePt t="69572" x="809625" y="2254250"/>
          <p14:tracePt t="69589" x="814388" y="2276475"/>
          <p14:tracePt t="69601" x="909638" y="2316163"/>
          <p14:tracePt t="69606" x="958850" y="2332038"/>
          <p14:tracePt t="69633" x="1087438" y="2382838"/>
          <p14:tracePt t="69666" x="1098550" y="2382838"/>
          <p14:tracePt t="69701" x="1116013" y="2382838"/>
          <p14:tracePt t="69780" x="1127125" y="2382838"/>
          <p14:tracePt t="69796" x="1171575" y="2354263"/>
          <p14:tracePt t="69804" x="1182688" y="2343150"/>
          <p14:tracePt t="69836" x="1182688" y="2305050"/>
          <p14:tracePt t="69868" x="1182688" y="2254250"/>
          <p14:tracePt t="69875" x="1182688" y="2227263"/>
          <p14:tracePt t="69902" x="1138238" y="2198688"/>
          <p14:tracePt t="69935" x="1027113" y="2187575"/>
          <p14:tracePt t="69941" x="993775" y="2187575"/>
          <p14:tracePt t="69968" x="942975" y="2187575"/>
          <p14:tracePt t="69973" x="931863" y="2187575"/>
          <p14:tracePt t="70004" x="898525" y="2243138"/>
          <p14:tracePt t="70035" x="887413" y="2320925"/>
          <p14:tracePt t="70068" x="1087438" y="2460625"/>
          <p14:tracePt t="70101" x="1238250" y="2478088"/>
          <p14:tracePt t="70108" x="1289050" y="2478088"/>
          <p14:tracePt t="70134" x="1338263" y="2478088"/>
          <p14:tracePt t="70140" x="1355725" y="2478088"/>
          <p14:tracePt t="70168" x="1384300" y="2416175"/>
          <p14:tracePt t="70173" x="1384300" y="2398713"/>
          <p14:tracePt t="70201" x="1384300" y="2332038"/>
          <p14:tracePt t="70208" x="1384300" y="2320925"/>
          <p14:tracePt t="70214" x="1384300" y="2309813"/>
          <p14:tracePt t="70235" x="1255713" y="2282825"/>
          <p14:tracePt t="70266" x="1120775" y="2282825"/>
          <p14:tracePt t="70299" x="1082675" y="2287588"/>
          <p14:tracePt t="70334" x="1071563" y="2354263"/>
          <p14:tracePt t="70340" x="1071563" y="2376488"/>
          <p14:tracePt t="70368" x="1104900" y="2416175"/>
          <p14:tracePt t="70373" x="1149350" y="2416175"/>
          <p14:tracePt t="70381" x="1165225" y="2416175"/>
          <p14:tracePt t="70401" x="1177925" y="2416175"/>
          <p14:tracePt t="70406" x="1189038" y="2416175"/>
          <p14:tracePt t="70435" x="1200150" y="2416175"/>
          <p14:tracePt t="70468" x="1216025" y="2398713"/>
          <p14:tracePt t="70504" x="1216025" y="2387600"/>
          <p14:tracePt t="70534" x="1204913" y="2371725"/>
          <p14:tracePt t="70918" x="0" y="0"/>
        </p14:tracePtLst>
        <p14:tracePtLst>
          <p14:tracePt t="72858" x="641350" y="2449513"/>
          <p14:tracePt t="72976" x="663575" y="2449513"/>
          <p14:tracePt t="72986" x="674688" y="2449513"/>
          <p14:tracePt t="73001" x="747713" y="2449513"/>
          <p14:tracePt t="73035" x="803275" y="2449513"/>
          <p14:tracePt t="73069" x="858838" y="2449513"/>
          <p14:tracePt t="73073" x="876300" y="2449513"/>
          <p14:tracePt t="73102" x="998538" y="2460625"/>
          <p14:tracePt t="73107" x="1009650" y="2460625"/>
          <p14:tracePt t="73113" x="1071563" y="2478088"/>
          <p14:tracePt t="73134" x="1149350" y="2493963"/>
          <p14:tracePt t="73344" x="1160463" y="2493963"/>
          <p14:tracePt t="73353" x="1171575" y="2505075"/>
          <p14:tracePt t="73649" x="1189038" y="2516188"/>
          <p14:tracePt t="73665" x="1211263" y="2516188"/>
          <p14:tracePt t="73675" x="1244600" y="2549525"/>
          <p14:tracePt t="73712" x="1255713" y="2560638"/>
          <p14:tracePt t="73765" x="1271588" y="2571750"/>
          <p14:tracePt t="73988" x="1282700" y="2589213"/>
          <p14:tracePt t="74004" x="1293813" y="2589213"/>
          <p14:tracePt t="74012" x="1322388" y="2589213"/>
          <p14:tracePt t="74035" x="1411288" y="2589213"/>
          <p14:tracePt t="74068" x="1462088" y="2589213"/>
          <p14:tracePt t="74077" x="1506538" y="2589213"/>
          <p14:tracePt t="74101" x="1544638" y="2589213"/>
          <p14:tracePt t="74109" x="1557338" y="2589213"/>
          <p14:tracePt t="74135" x="1595438" y="2589213"/>
          <p14:tracePt t="74170" x="1606550" y="2589213"/>
          <p14:tracePt t="74260" x="1635125" y="2589213"/>
          <p14:tracePt t="74270" x="1646238" y="2589213"/>
          <p14:tracePt t="74301" x="1657350" y="2589213"/>
          <p14:tracePt t="74517" x="1673225" y="2589213"/>
          <p14:tracePt t="74611" x="1712913" y="2589213"/>
          <p14:tracePt t="74619" x="1746250" y="2600325"/>
          <p14:tracePt t="74633" x="1797050" y="2617788"/>
          <p14:tracePt t="74635" x="1863725" y="2633663"/>
          <p14:tracePt t="74666" x="2092325" y="2667000"/>
          <p14:tracePt t="74699" x="2203450" y="2667000"/>
          <p14:tracePt t="74732" x="2254250" y="2667000"/>
          <p14:tracePt t="74766" x="2365375" y="2667000"/>
          <p14:tracePt t="74799" x="2409825" y="2667000"/>
          <p14:tracePt t="74803" x="2432050" y="2667000"/>
          <p14:tracePt t="74833" x="2449513" y="2667000"/>
          <p14:tracePt t="74900" x="2438400" y="2667000"/>
          <p14:tracePt t="74916" x="2427288" y="2667000"/>
          <p14:tracePt t="74934" x="2405063" y="2667000"/>
          <p14:tracePt t="74941" x="2387600" y="2667000"/>
          <p14:tracePt t="74966" x="2365375" y="2667000"/>
          <p14:tracePt t="74999" x="2325688" y="2667000"/>
          <p14:tracePt t="75092" x="2332038" y="2667000"/>
          <p14:tracePt t="75109" x="2343150" y="2667000"/>
          <p14:tracePt t="75118" x="2371725" y="2667000"/>
          <p14:tracePt t="75135" x="2449513" y="2667000"/>
          <p14:tracePt t="75141" x="2476500" y="2667000"/>
          <p14:tracePt t="75168" x="2498725" y="2667000"/>
          <p14:tracePt t="75173" x="2516188" y="2667000"/>
          <p14:tracePt t="75238" x="2527300" y="2662238"/>
          <p14:tracePt t="75251" x="2516188" y="2633663"/>
          <p14:tracePt t="75267" x="2505075" y="2622550"/>
          <p14:tracePt t="75299" x="2454275" y="2593975"/>
          <p14:tracePt t="75540" x="2460625" y="2593975"/>
          <p14:tracePt t="75557" x="2471738" y="2593975"/>
          <p14:tracePt t="75568" x="2482850" y="2593975"/>
          <p14:tracePt t="75572" x="2498725" y="2593975"/>
          <p14:tracePt t="75601" x="2520950" y="2593975"/>
          <p14:tracePt t="75607" x="2533650" y="2593975"/>
          <p14:tracePt t="75637" x="2560638" y="2593975"/>
          <p14:tracePt t="75668" x="2578100" y="2593975"/>
          <p14:tracePt t="76020" x="2589213" y="2593975"/>
          <p14:tracePt t="76029" x="2616200" y="2593975"/>
          <p14:tracePt t="76708" x="2616200" y="2600325"/>
          <p14:tracePt t="76716" x="2627313" y="2617788"/>
          <p14:tracePt t="76735" x="2649538" y="2640013"/>
          <p14:tracePt t="76769" x="2667000" y="2651125"/>
          <p14:tracePt t="77400" x="2693988" y="2651125"/>
          <p14:tracePt t="77408" x="2705100" y="2651125"/>
          <p14:tracePt t="77448" x="2716213" y="2651125"/>
          <p14:tracePt t="77468" x="2728913" y="2651125"/>
          <p14:tracePt t="77501" x="2784475" y="2651125"/>
          <p14:tracePt t="77507" x="2828925" y="2651125"/>
          <p14:tracePt t="77535" x="2889250" y="2651125"/>
          <p14:tracePt t="77568" x="2957513" y="2651125"/>
          <p14:tracePt t="77608" x="2968625" y="2651125"/>
          <p14:tracePt t="77704" x="2979738" y="2644775"/>
          <p14:tracePt t="77737" x="2979738" y="2633663"/>
          <p14:tracePt t="77752" x="2973388" y="2622550"/>
          <p14:tracePt t="77768" x="2884488" y="2606675"/>
          <p14:tracePt t="77801" x="2711450" y="2589213"/>
          <p14:tracePt t="77807" x="2660650" y="2589213"/>
          <p14:tracePt t="77818" x="2593975" y="2589213"/>
          <p14:tracePt t="77835" x="2555875" y="2589213"/>
          <p14:tracePt t="77841" x="2509838" y="2589213"/>
          <p14:tracePt t="77868" x="2443163" y="2589213"/>
          <p14:tracePt t="77873" x="2427288" y="2589213"/>
          <p14:tracePt t="77901" x="2349500" y="2589213"/>
          <p14:tracePt t="77907" x="2332038" y="2589213"/>
          <p14:tracePt t="77913" x="2320925" y="2589213"/>
          <p14:tracePt t="77920" x="2309813" y="2589213"/>
          <p14:tracePt t="77934" x="2270125" y="2589213"/>
          <p14:tracePt t="77966" x="2254250" y="2589213"/>
          <p14:tracePt t="78282" x="2243138" y="2544763"/>
          <p14:tracePt t="78291" x="2214563" y="2544763"/>
          <p14:tracePt t="78301" x="2147888" y="2544763"/>
          <p14:tracePt t="78305" x="2081213" y="2544763"/>
          <p14:tracePt t="78332" x="1958975" y="2533650"/>
          <p14:tracePt t="78336" x="1930400" y="2533650"/>
          <p14:tracePt t="78366" x="1890713" y="2516188"/>
          <p14:tracePt t="78488" x="1908175" y="2516188"/>
          <p14:tracePt t="78496" x="1924050" y="2516188"/>
          <p14:tracePt t="78505" x="1963738" y="2516188"/>
          <p14:tracePt t="78535" x="2136775" y="2500313"/>
          <p14:tracePt t="78568" x="2192338" y="2482850"/>
          <p14:tracePt t="78601" x="2220913" y="2482850"/>
          <p14:tracePt t="78607" x="2232025" y="2482850"/>
          <p14:tracePt t="78635" x="2259013" y="2482850"/>
          <p14:tracePt t="78668" x="2270125" y="2482850"/>
          <p14:tracePt t="78744" x="2265363" y="2471738"/>
          <p14:tracePt t="78753" x="2236788" y="2460625"/>
          <p14:tracePt t="78768" x="2198688" y="2460625"/>
          <p14:tracePt t="78802" x="2081213" y="2433638"/>
          <p14:tracePt t="78808" x="2070100" y="2433638"/>
          <p14:tracePt t="78818" x="2058988" y="2433638"/>
          <p14:tracePt t="78840" x="2030413" y="2433638"/>
          <p14:tracePt t="78866" x="2003425" y="2433638"/>
          <p14:tracePt t="78952" x="2041525" y="2433638"/>
          <p14:tracePt t="78959" x="2108200" y="2433638"/>
          <p14:tracePt t="78966" x="2198688" y="2433638"/>
          <p14:tracePt t="78999" x="2498725" y="2433638"/>
          <p14:tracePt t="79031" x="2611438" y="2433638"/>
          <p14:tracePt t="79065" x="2627313" y="2433638"/>
          <p14:tracePt t="79174" x="2589213" y="2433638"/>
          <p14:tracePt t="79182" x="2560638" y="2433638"/>
          <p14:tracePt t="79198" x="2498725" y="2433638"/>
          <p14:tracePt t="79231" x="2371725" y="2433638"/>
          <p14:tracePt t="79265" x="2349500" y="2433638"/>
          <p14:tracePt t="79449" x="2320925" y="2438400"/>
          <p14:tracePt t="79458" x="2343150" y="2455863"/>
          <p14:tracePt t="79468" x="2371725" y="2455863"/>
          <p14:tracePt t="79474" x="2398713" y="2455863"/>
          <p14:tracePt t="79499" x="2471738" y="2471738"/>
          <p14:tracePt t="79503" x="2482850" y="2471738"/>
          <p14:tracePt t="79532" x="2520950" y="2482850"/>
          <p14:tracePt t="79566" x="2589213" y="2493963"/>
          <p14:tracePt t="79639" x="2582863" y="2493963"/>
          <p14:tracePt t="79647" x="2566988" y="2493963"/>
          <p14:tracePt t="79666" x="2516188" y="2493963"/>
          <p14:tracePt t="79699" x="2343150" y="2493963"/>
          <p14:tracePt t="79703" x="2314575" y="2493963"/>
          <p14:tracePt t="79732" x="2225675" y="2493963"/>
          <p14:tracePt t="79736" x="2214563" y="2493963"/>
          <p14:tracePt t="79884" x="2220913" y="2493963"/>
          <p14:tracePt t="79900" x="2236788" y="2493963"/>
          <p14:tracePt t="79909" x="2276475" y="2511425"/>
          <p14:tracePt t="79934" x="2460625" y="2511425"/>
          <p14:tracePt t="79941" x="2527300" y="2511425"/>
          <p14:tracePt t="79946" x="2560638" y="2511425"/>
          <p14:tracePt t="79956" x="2571750" y="2511425"/>
          <p14:tracePt t="79967" x="2582863" y="2511425"/>
          <p14:tracePt t="80059" x="2578100" y="2511425"/>
          <p14:tracePt t="80067" x="2549525" y="2511425"/>
          <p14:tracePt t="80075" x="2460625" y="2511425"/>
          <p14:tracePt t="80099" x="2371725" y="2500313"/>
          <p14:tracePt t="80132" x="2270125" y="2500313"/>
          <p14:tracePt t="80166" x="2214563" y="2500313"/>
          <p14:tracePt t="80316" x="2220913" y="2500313"/>
          <p14:tracePt t="80332" x="2232025" y="2500313"/>
          <p14:tracePt t="80343" x="2276475" y="2500313"/>
          <p14:tracePt t="80368" x="2360613" y="2505075"/>
          <p14:tracePt t="80374" x="2371725" y="2505075"/>
          <p14:tracePt t="80401" x="2409825" y="2505075"/>
          <p14:tracePt t="80437" x="2438400" y="2505075"/>
          <p14:tracePt t="80469" x="2516188" y="2505075"/>
          <p14:tracePt t="80475" x="2527300" y="2505075"/>
          <p14:tracePt t="80502" x="2544763" y="2505075"/>
          <p14:tracePt t="80620" x="2555875" y="2505075"/>
          <p14:tracePt t="80638" x="2582863" y="2533650"/>
          <p14:tracePt t="80647" x="2593975" y="2549525"/>
          <p14:tracePt t="80699" x="2622550" y="2549525"/>
          <p14:tracePt t="80708" x="2633663" y="2560638"/>
          <p14:tracePt t="80733" x="2722563" y="2571750"/>
          <p14:tracePt t="80766" x="2778125" y="2589213"/>
          <p14:tracePt t="80799" x="2789238" y="2589213"/>
          <p14:tracePt t="80834" x="2844800" y="2589213"/>
          <p14:tracePt t="80866" x="2928938" y="2589213"/>
          <p14:tracePt t="80899" x="3028950" y="2589213"/>
          <p14:tracePt t="80933" x="3124200" y="2589213"/>
          <p14:tracePt t="80966" x="3175000" y="2589213"/>
          <p14:tracePt t="81000" x="3186113" y="2589213"/>
          <p14:tracePt t="81644" x="3201988" y="2589213"/>
          <p14:tracePt t="81660" x="3224213" y="2589213"/>
          <p14:tracePt t="81668" x="3241675" y="2589213"/>
          <p14:tracePt t="81702" x="3263900" y="2589213"/>
          <p14:tracePt t="81734" x="3290888" y="2589213"/>
          <p14:tracePt t="81932" x="3302000" y="2589213"/>
          <p14:tracePt t="81950" x="3314700" y="2589213"/>
          <p14:tracePt t="81968" x="3330575" y="2589213"/>
          <p14:tracePt t="82001" x="3397250" y="2589213"/>
          <p14:tracePt t="82006" x="3425825" y="2578100"/>
          <p14:tracePt t="82036" x="3463925" y="2578100"/>
          <p14:tracePt t="82068" x="3548063" y="2578100"/>
          <p14:tracePt t="82074" x="3576638" y="2578100"/>
          <p14:tracePt t="82101" x="3643313" y="2578100"/>
          <p14:tracePt t="82134" x="3665538" y="2578100"/>
          <p14:tracePt t="82140" x="3681413" y="2549525"/>
          <p14:tracePt t="82148" x="3681413" y="2538413"/>
          <p14:tracePt t="83137" x="3692525" y="2527300"/>
          <p14:tracePt t="83216" x="3692525" y="2516188"/>
          <p14:tracePt t="83232" x="3687763" y="2516188"/>
          <p14:tracePt t="83247" x="3676650" y="2516188"/>
          <p14:tracePt t="83266" x="3648075" y="2500313"/>
          <p14:tracePt t="83299" x="3565525" y="2500313"/>
          <p14:tracePt t="83303" x="3554413" y="2500313"/>
          <p14:tracePt t="83333" x="3497263" y="2500313"/>
          <p14:tracePt t="83335" x="3486150" y="2500313"/>
          <p14:tracePt t="83392" x="3459163" y="2500313"/>
          <p14:tracePt t="83401" x="3448050" y="2500313"/>
          <p14:tracePt t="83435" x="3348038" y="2500313"/>
          <p14:tracePt t="83441" x="3314700" y="2511425"/>
          <p14:tracePt t="83468" x="3201988" y="2578100"/>
          <p14:tracePt t="83473" x="3157538" y="2593975"/>
          <p14:tracePt t="83501" x="3028950" y="2640013"/>
          <p14:tracePt t="83507" x="3013075" y="2640013"/>
          <p14:tracePt t="83513" x="2968625" y="2655888"/>
          <p14:tracePt t="83535" x="2840038" y="2700338"/>
          <p14:tracePt t="83566" x="2627313" y="2733675"/>
          <p14:tracePt t="83599" x="2338388" y="2755900"/>
          <p14:tracePt t="83633" x="2025650" y="2755900"/>
          <p14:tracePt t="83666" x="1930400" y="2755900"/>
          <p14:tracePt t="83670" x="1919288" y="2755900"/>
          <p14:tracePt t="83759" x="1890713" y="2767013"/>
          <p14:tracePt t="83767" x="1874838" y="2767013"/>
          <p14:tracePt t="83775" x="1863725" y="2778125"/>
          <p14:tracePt t="83800" x="1808163" y="2813050"/>
          <p14:tracePt t="83834" x="1728788" y="2824163"/>
          <p14:tracePt t="83866" x="1662113" y="2824163"/>
          <p14:tracePt t="83870" x="1617663" y="2824163"/>
          <p14:tracePt t="83899" x="1477963" y="2824163"/>
          <p14:tracePt t="83904" x="1428750" y="2824163"/>
          <p14:tracePt t="83933" x="1360488" y="2824163"/>
          <p14:tracePt t="83936" x="1349375" y="2817813"/>
          <p14:tracePt t="84063" x="1355725" y="2817813"/>
          <p14:tracePt t="84080" x="1400175" y="2817813"/>
          <p14:tracePt t="84100" x="1455738" y="2828925"/>
          <p14:tracePt t="84105" x="1484313" y="2828925"/>
          <p14:tracePt t="84133" x="1522413" y="2828925"/>
          <p14:tracePt t="84167" x="1584325" y="2840038"/>
          <p14:tracePt t="84200" x="1639888" y="2840038"/>
          <p14:tracePt t="84233" x="1662113" y="2840038"/>
          <p14:tracePt t="84268" x="1679575" y="2840038"/>
          <p14:tracePt t="84464" x="1690688" y="2840038"/>
          <p14:tracePt t="84480" x="1717675" y="2840038"/>
          <p14:tracePt t="84501" x="1790700" y="2840038"/>
          <p14:tracePt t="84505" x="1841500" y="2840038"/>
          <p14:tracePt t="84535" x="2092325" y="2813050"/>
          <p14:tracePt t="84569" x="2270125" y="2795588"/>
          <p14:tracePt t="84576" x="2281238" y="2795588"/>
          <p14:tracePt t="84601" x="2298700" y="2795588"/>
          <p14:tracePt t="85408" x="2309813" y="2784475"/>
          <p14:tracePt t="85424" x="2309813" y="2755900"/>
          <p14:tracePt t="85434" x="2309813" y="2744788"/>
          <p14:tracePt t="85468" x="2309813" y="2689225"/>
          <p14:tracePt t="85584" x="2303463" y="2678113"/>
          <p14:tracePt t="85600" x="2303463" y="2684463"/>
          <p14:tracePt t="85617" x="2303463" y="2711450"/>
          <p14:tracePt t="85634" x="2303463" y="2751138"/>
          <p14:tracePt t="85668" x="2303463" y="2884488"/>
          <p14:tracePt t="85673" x="2303463" y="2901950"/>
          <p14:tracePt t="85744" x="2309813" y="2913063"/>
          <p14:tracePt t="85760" x="2320925" y="2913063"/>
          <p14:tracePt t="85770" x="2349500" y="2913063"/>
          <p14:tracePt t="85801" x="2416175" y="2913063"/>
          <p14:tracePt t="85807" x="2427288" y="2913063"/>
          <p14:tracePt t="85819" x="2471738" y="2913063"/>
          <p14:tracePt t="85834" x="2493963" y="2913063"/>
          <p14:tracePt t="85841" x="2520950" y="2890838"/>
          <p14:tracePt t="85868" x="2571750" y="2762250"/>
          <p14:tracePt t="85873" x="2571750" y="2711450"/>
          <p14:tracePt t="85879" x="2571750" y="2667000"/>
          <p14:tracePt t="85899" x="2571750" y="2549525"/>
          <p14:tracePt t="85932" x="2544763" y="2393950"/>
          <p14:tracePt t="85965" x="2398713" y="2260600"/>
          <p14:tracePt t="85970" x="2387600" y="2260600"/>
          <p14:tracePt t="85999" x="2320925" y="2260600"/>
          <p14:tracePt t="86002" x="2276475" y="2260600"/>
          <p14:tracePt t="86032" x="2187575" y="2260600"/>
          <p14:tracePt t="86035" x="2159000" y="2260600"/>
          <p14:tracePt t="86067" x="2081213" y="2365375"/>
          <p14:tracePt t="86101" x="2025650" y="2516188"/>
          <p14:tracePt t="86107" x="2025650" y="2582863"/>
          <p14:tracePt t="86136" x="2025650" y="2689225"/>
          <p14:tracePt t="86142" x="2025650" y="2700338"/>
          <p14:tracePt t="86168" x="2074863" y="2755900"/>
          <p14:tracePt t="86174" x="2097088" y="2755900"/>
          <p14:tracePt t="86199" x="2136775" y="2784475"/>
          <p14:tracePt t="86234" x="2303463" y="2784475"/>
          <p14:tracePt t="86266" x="2476500" y="2722563"/>
          <p14:tracePt t="86299" x="2622550" y="2571750"/>
          <p14:tracePt t="86332" x="2633663" y="2489200"/>
          <p14:tracePt t="86366" x="2593975" y="2422525"/>
          <p14:tracePt t="86370" x="2566988" y="2422525"/>
          <p14:tracePt t="86399" x="2476500" y="2393950"/>
          <p14:tracePt t="86403" x="2432050" y="2393950"/>
          <p14:tracePt t="86432" x="2287588" y="2393950"/>
          <p14:tracePt t="86436" x="2243138" y="2393950"/>
          <p14:tracePt t="86466" x="2008188" y="2566988"/>
          <p14:tracePt t="86499" x="1952625" y="2651125"/>
          <p14:tracePt t="86532" x="1952625" y="2700338"/>
          <p14:tracePt t="86566" x="2019300" y="2790825"/>
          <p14:tracePt t="86570" x="2052638" y="2806700"/>
          <p14:tracePt t="86599" x="2103438" y="2835275"/>
          <p14:tracePt t="86603" x="2147888" y="2835275"/>
          <p14:tracePt t="86632" x="2170113" y="2846388"/>
          <p14:tracePt t="86666" x="2270125" y="2846388"/>
          <p14:tracePt t="86739" x="2281238" y="2846388"/>
          <p14:tracePt t="86771" x="2281238" y="2840038"/>
          <p14:tracePt t="86787" x="2276475" y="2824163"/>
          <p14:tracePt t="86803" x="2259013" y="2795588"/>
          <p14:tracePt t="86833" x="2236788" y="2795588"/>
          <p14:tracePt t="86836" x="2220913" y="2795588"/>
          <p14:tracePt t="86866" x="2181225" y="2795588"/>
          <p14:tracePt t="86900" x="2159000" y="2795588"/>
          <p14:tracePt t="86935" x="2143125" y="2795588"/>
          <p14:tracePt t="87078" x="2130425" y="2795588"/>
          <p14:tracePt t="87092" x="2119313" y="2795588"/>
          <p14:tracePt t="87102" x="2103438" y="2795588"/>
          <p14:tracePt t="87134" x="1952625" y="2795588"/>
          <p14:tracePt t="87141" x="1941513" y="2795588"/>
          <p14:tracePt t="87169" x="1819275" y="2806700"/>
          <p14:tracePt t="87175" x="1785938" y="2824163"/>
          <p14:tracePt t="87181" x="1774825" y="2824163"/>
          <p14:tracePt t="87201" x="1717675" y="2824163"/>
          <p14:tracePt t="87206" x="1706563" y="2824163"/>
          <p14:tracePt t="87908" x="1706563" y="2835275"/>
          <p14:tracePt t="88052" x="1728788" y="2851150"/>
          <p14:tracePt t="88060" x="1739900" y="2851150"/>
          <p14:tracePt t="88083" x="1757363" y="2851150"/>
          <p14:tracePt t="88099" x="1779588" y="2862263"/>
          <p14:tracePt t="88133" x="1819275" y="2879725"/>
          <p14:tracePt t="88420" x="1835150" y="2879725"/>
          <p14:tracePt t="88428" x="1846263" y="2879725"/>
          <p14:tracePt t="88436" x="1901825" y="2879725"/>
          <p14:tracePt t="88468" x="1958975" y="2879725"/>
          <p14:tracePt t="88476" x="1985963" y="2868613"/>
          <p14:tracePt t="88501" x="2030413" y="2824163"/>
          <p14:tracePt t="88536" x="2030413" y="2767013"/>
          <p14:tracePt t="88568" x="2019300" y="2728913"/>
          <p14:tracePt t="88574" x="2019300" y="2717800"/>
          <p14:tracePt t="88601" x="1952625" y="2662238"/>
          <p14:tracePt t="88606" x="1924050" y="2662238"/>
          <p14:tracePt t="88637" x="1785938" y="2617788"/>
          <p14:tracePt t="88669" x="1728788" y="2617788"/>
          <p14:tracePt t="88701" x="1679575" y="2617788"/>
          <p14:tracePt t="88707" x="1651000" y="2640013"/>
          <p14:tracePt t="88735" x="1612900" y="2706688"/>
          <p14:tracePt t="88741" x="1612900" y="2722563"/>
          <p14:tracePt t="88768" x="1612900" y="2806700"/>
          <p14:tracePt t="88773" x="1612900" y="2835275"/>
          <p14:tracePt t="88801" x="1646238" y="2890838"/>
          <p14:tracePt t="88807" x="1657350" y="2901950"/>
          <p14:tracePt t="88813" x="1673225" y="2913063"/>
          <p14:tracePt t="88821" x="1684338" y="2913063"/>
          <p14:tracePt t="88834" x="1695450" y="2913063"/>
          <p14:tracePt t="88866" x="1808163" y="2913063"/>
          <p14:tracePt t="88899" x="1908175" y="2862263"/>
          <p14:tracePt t="88933" x="1947863" y="2784475"/>
          <p14:tracePt t="88966" x="1947863" y="2717800"/>
          <p14:tracePt t="88999" x="1947863" y="2678113"/>
          <p14:tracePt t="89033" x="1912938" y="2678113"/>
          <p14:tracePt t="89066" x="1812925" y="2684463"/>
          <p14:tracePt t="89099" x="1746250" y="2784475"/>
          <p14:tracePt t="89103" x="1746250" y="2828925"/>
          <p14:tracePt t="89133" x="1746250" y="2917825"/>
          <p14:tracePt t="89136" x="1746250" y="2928938"/>
          <p14:tracePt t="89166" x="1746250" y="2957513"/>
          <p14:tracePt t="89199" x="1752600" y="2968625"/>
          <p14:tracePt t="89232" x="1790700" y="2901950"/>
          <p14:tracePt t="89265" x="1790700" y="2824163"/>
          <p14:tracePt t="89269" x="1790700" y="2795588"/>
          <p14:tracePt t="89299" x="1785938" y="2755900"/>
          <p14:tracePt t="89367" x="1774825" y="2755900"/>
          <p14:tracePt t="89376" x="1746250" y="2755900"/>
          <p14:tracePt t="89401" x="1728788" y="2778125"/>
          <p14:tracePt t="89435" x="1728788" y="2795588"/>
          <p14:tracePt t="89512" x="1735138" y="2806700"/>
          <p14:tracePt t="89705" x="1735138" y="2817813"/>
          <p14:tracePt t="89768" x="1752600" y="2835275"/>
          <p14:tracePt t="89832" x="1752600" y="2824163"/>
          <p14:tracePt t="89848" x="1752600" y="2795588"/>
          <p14:tracePt t="89868" x="1752600" y="2784475"/>
          <p14:tracePt t="89960" x="1739900" y="2773363"/>
          <p14:tracePt t="90198" x="0" y="0"/>
        </p14:tracePtLst>
        <p14:tracePtLst>
          <p14:tracePt t="91395" x="787400" y="3225800"/>
          <p14:tracePt t="91528" x="774700" y="3252788"/>
          <p14:tracePt t="91538" x="836613" y="3252788"/>
          <p14:tracePt t="91569" x="1009650" y="3286125"/>
          <p14:tracePt t="91575" x="1038225" y="3286125"/>
          <p14:tracePt t="91601" x="1109663" y="3286125"/>
          <p14:tracePt t="91607" x="1138238" y="3286125"/>
          <p14:tracePt t="91635" x="1149350" y="3286125"/>
          <p14:tracePt t="91640" x="1160463" y="3286125"/>
          <p14:tracePt t="91768" x="1154113" y="3286125"/>
          <p14:tracePt t="91786" x="1109663" y="3286125"/>
          <p14:tracePt t="91801" x="1054100" y="3286125"/>
          <p14:tracePt t="91835" x="958850" y="3286125"/>
          <p14:tracePt t="91868" x="942975" y="3286125"/>
          <p14:tracePt t="92956" x="931863" y="3286125"/>
          <p14:tracePt t="92974" x="931863" y="3281363"/>
          <p14:tracePt t="92988" x="936625" y="3270250"/>
          <p14:tracePt t="93020" x="954088" y="3252788"/>
          <p14:tracePt t="93035" x="954088" y="3241675"/>
          <p14:tracePt t="93066" x="965200" y="3186113"/>
          <p14:tracePt t="93245" x="965200" y="3175000"/>
          <p14:tracePt t="94238" x="1009650" y="3186113"/>
          <p14:tracePt t="94247" x="1020763" y="3186113"/>
          <p14:tracePt t="94268" x="1031875" y="3197225"/>
          <p14:tracePt t="94301" x="1087438" y="3214688"/>
          <p14:tracePt t="94307" x="1098550" y="3214688"/>
          <p14:tracePt t="94335" x="1189038" y="3259138"/>
          <p14:tracePt t="94341" x="1200150" y="3259138"/>
          <p14:tracePt t="94368" x="1255713" y="3270250"/>
          <p14:tracePt t="94716" x="1277938" y="3270250"/>
          <p14:tracePt t="94724" x="1293813" y="3270250"/>
          <p14:tracePt t="94780" x="1304925" y="3270250"/>
          <p14:tracePt t="94811" x="1316038" y="3270250"/>
          <p14:tracePt t="94819" x="1327150" y="3270250"/>
          <p14:tracePt t="94832" x="1344613" y="3270250"/>
          <p14:tracePt t="94867" x="1355725" y="3270250"/>
          <p14:tracePt t="94939" x="1366838" y="3270250"/>
          <p14:tracePt t="95216" x="1384300" y="3270250"/>
          <p14:tracePt t="95328" x="1406525" y="3270250"/>
          <p14:tracePt t="95336" x="1422400" y="3270250"/>
          <p14:tracePt t="95368" x="1433513" y="3270250"/>
          <p14:tracePt t="95403" x="1455738" y="3270250"/>
          <p14:tracePt t="95435" x="1473200" y="3270250"/>
          <p14:tracePt t="95468" x="1495425" y="3270250"/>
          <p14:tracePt t="95475" x="1511300" y="3270250"/>
          <p14:tracePt t="95501" x="1550988" y="3270250"/>
          <p14:tracePt t="95505" x="1562100" y="3270250"/>
          <p14:tracePt t="95601" x="1573213" y="3270250"/>
          <p14:tracePt t="95744" x="1573213" y="3263900"/>
          <p14:tracePt t="95792" x="1550988" y="3248025"/>
          <p14:tracePt t="95803" x="1539875" y="3248025"/>
          <p14:tracePt t="95856" x="1511300" y="3248025"/>
          <p14:tracePt t="95868" x="1500188" y="3248025"/>
          <p14:tracePt t="96512" x="1489075" y="3236913"/>
          <p14:tracePt t="96992" x="1495425" y="3241675"/>
          <p14:tracePt t="97009" x="1522413" y="3259138"/>
          <p14:tracePt t="97035" x="1533525" y="3259138"/>
          <p14:tracePt t="97265" x="1544638" y="3259138"/>
          <p14:tracePt t="97272" x="1562100" y="3270250"/>
          <p14:tracePt t="97616" x="1573213" y="3263900"/>
          <p14:tracePt t="97625" x="1584325" y="3248025"/>
          <p14:tracePt t="97648" x="1601788" y="3248025"/>
          <p14:tracePt t="97668" x="1624013" y="3225800"/>
          <p14:tracePt t="97703" x="1662113" y="3208338"/>
          <p14:tracePt t="97735" x="1690688" y="3208338"/>
          <p14:tracePt t="97769" x="1701800" y="3208338"/>
          <p14:tracePt t="97802" x="1739900" y="3152775"/>
          <p14:tracePt t="97808" x="1785938" y="3152775"/>
          <p14:tracePt t="97816" x="1797050" y="3152775"/>
          <p14:tracePt t="97834" x="1835150" y="3152775"/>
          <p14:tracePt t="97869" x="1879600" y="3152775"/>
          <p14:tracePt t="97874" x="1890713" y="3152775"/>
          <p14:tracePt t="97902" x="1901825" y="3141663"/>
          <p14:tracePt t="98036" x="1901825" y="3130550"/>
          <p14:tracePt t="98053" x="1897063" y="3113088"/>
          <p14:tracePt t="98068" x="1879600" y="3086100"/>
          <p14:tracePt t="98102" x="1868488" y="3074988"/>
          <p14:tracePt t="98135" x="1830388" y="3074988"/>
          <p14:tracePt t="98168" x="1819275" y="3074988"/>
          <p14:tracePt t="98325" x="1801813" y="3079750"/>
          <p14:tracePt t="98340" x="1824038" y="3079750"/>
          <p14:tracePt t="98368" x="1930400" y="3097213"/>
          <p14:tracePt t="98375" x="1997075" y="3097213"/>
          <p14:tracePt t="98401" x="2125663" y="3097213"/>
          <p14:tracePt t="98406" x="2154238" y="3097213"/>
          <p14:tracePt t="98411" x="2165350" y="3097213"/>
          <p14:tracePt t="98564" x="2125663" y="3097213"/>
          <p14:tracePt t="98573" x="2114550" y="3097213"/>
          <p14:tracePt t="98601" x="2030413" y="3097213"/>
          <p14:tracePt t="98606" x="2003425" y="3097213"/>
          <p14:tracePt t="98635" x="1935163" y="3097213"/>
          <p14:tracePt t="98724" x="1924050" y="3113088"/>
          <p14:tracePt t="98732" x="1908175" y="3141663"/>
          <p14:tracePt t="98756" x="1908175" y="3170238"/>
          <p14:tracePt t="98769" x="1908175" y="3181350"/>
          <p14:tracePt t="98774" x="1908175" y="3225800"/>
          <p14:tracePt t="98801" x="1963738" y="3270250"/>
          <p14:tracePt t="98807" x="1992313" y="3281363"/>
          <p14:tracePt t="98815" x="2019300" y="3297238"/>
          <p14:tracePt t="98821" x="2036763" y="3297238"/>
          <p14:tracePt t="98835" x="2058988" y="3325813"/>
          <p14:tracePt t="98869" x="2085975" y="3325813"/>
          <p14:tracePt t="98903" x="2097088" y="3325813"/>
          <p14:tracePt t="98934" x="2114550" y="3308350"/>
          <p14:tracePt t="98969" x="2114550" y="3263900"/>
          <p14:tracePt t="99001" x="2092325" y="3225800"/>
          <p14:tracePt t="99006" x="2047875" y="3225800"/>
          <p14:tracePt t="99035" x="1874838" y="3192463"/>
          <p14:tracePt t="99045" x="1841500" y="3175000"/>
          <p14:tracePt t="99065" x="1819275" y="3175000"/>
          <p14:tracePt t="99098" x="1808163" y="3175000"/>
          <p14:tracePt t="99190" x="1790700" y="3175000"/>
          <p14:tracePt t="99220" x="1790700" y="3181350"/>
          <p14:tracePt t="99228" x="1801813" y="3208338"/>
          <p14:tracePt t="99236" x="1830388" y="3208338"/>
          <p14:tracePt t="99266" x="2081213" y="3208338"/>
          <p14:tracePt t="99299" x="2119313" y="3208338"/>
          <p14:tracePt t="99413" x="2136775" y="3208338"/>
          <p14:tracePt t="99422" x="2176463" y="3208338"/>
          <p14:tracePt t="99435" x="2192338" y="3208338"/>
          <p14:tracePt t="99468" x="2420938" y="3208338"/>
          <p14:tracePt t="99501" x="2671763" y="3203575"/>
          <p14:tracePt t="99509" x="2722563" y="3203575"/>
          <p14:tracePt t="99536" x="2906713" y="3181350"/>
          <p14:tracePt t="99541" x="2917825" y="3181350"/>
          <p14:tracePt t="99568" x="2957513" y="3181350"/>
          <p14:tracePt t="99604" x="2968625" y="3181350"/>
          <p14:tracePt t="99636" x="2984500" y="3181350"/>
          <p14:tracePt t="99748" x="2995613" y="3181350"/>
          <p14:tracePt t="99764" x="3024188" y="3181350"/>
          <p14:tracePt t="99773" x="3035300" y="3181350"/>
          <p14:tracePt t="99801" x="3101975" y="3170238"/>
          <p14:tracePt t="99806" x="3130550" y="3170238"/>
          <p14:tracePt t="99812" x="3219450" y="3170238"/>
          <p14:tracePt t="99835" x="3425825" y="3170238"/>
          <p14:tracePt t="99868" x="3614738" y="3170238"/>
          <p14:tracePt t="99875" x="3648075" y="3152775"/>
          <p14:tracePt t="99902" x="3670300" y="3152775"/>
          <p14:tracePt t="99936" x="3709988" y="3152775"/>
          <p14:tracePt t="99941" x="3754438" y="3152775"/>
          <p14:tracePt t="99968" x="3843338" y="3152775"/>
          <p14:tracePt t="99973" x="3927475" y="3152775"/>
          <p14:tracePt t="100001" x="4000500" y="3152775"/>
          <p14:tracePt t="100008" x="4027488" y="3152775"/>
          <p14:tracePt t="100014" x="4038600" y="3152775"/>
          <p14:tracePt t="100836" x="4016375" y="3141663"/>
          <p14:tracePt t="100844" x="4005263" y="3141663"/>
          <p14:tracePt t="100869" x="3978275" y="3124200"/>
          <p14:tracePt t="100875" x="3967163" y="3124200"/>
          <p14:tracePt t="100901" x="3956050" y="3124200"/>
          <p14:tracePt t="100949" x="3938588" y="3124200"/>
          <p14:tracePt t="101112" x="3916363" y="3124200"/>
          <p14:tracePt t="101121" x="3900488" y="3124200"/>
          <p14:tracePt t="101224" x="3911600" y="3135313"/>
          <p14:tracePt t="101255" x="3911600" y="3146425"/>
          <p14:tracePt t="101464" x="3911600" y="3175000"/>
          <p14:tracePt t="101473" x="3911600" y="3186113"/>
          <p14:tracePt t="101501" x="3911600" y="3252788"/>
          <p14:tracePt t="101507" x="3911600" y="3281363"/>
          <p14:tracePt t="101533" x="3922713" y="3392488"/>
          <p14:tracePt t="101536" x="3956050" y="3443288"/>
          <p14:tracePt t="101568" x="3971925" y="3465513"/>
          <p14:tracePt t="101688" x="3983038" y="3476625"/>
          <p14:tracePt t="101704" x="4027488" y="3476625"/>
          <p14:tracePt t="101712" x="4038600" y="3476625"/>
          <p14:tracePt t="101735" x="4049713" y="3476625"/>
          <p14:tracePt t="101817" x="4060825" y="3476625"/>
          <p14:tracePt t="101912" x="4078288" y="3476625"/>
          <p14:tracePt t="101928" x="4089400" y="3470275"/>
          <p14:tracePt t="101960" x="4100513" y="3459163"/>
          <p14:tracePt t="101992" x="4100513" y="3448050"/>
          <p14:tracePt t="102008" x="4100513" y="3432175"/>
          <p14:tracePt t="102091" x="4100513" y="3421063"/>
          <p14:tracePt t="102104" x="4100513" y="3392488"/>
          <p14:tracePt t="102112" x="4100513" y="3381375"/>
          <p14:tracePt t="102132" x="4095750" y="3370263"/>
          <p14:tracePt t="102166" x="4038600" y="3354388"/>
          <p14:tracePt t="102199" x="3956050" y="3325813"/>
          <p14:tracePt t="102232" x="3821113" y="3297238"/>
          <p14:tracePt t="102265" x="3771900" y="3297238"/>
          <p14:tracePt t="102301" x="3721100" y="3297238"/>
          <p14:tracePt t="102306" x="3709988" y="3297238"/>
          <p14:tracePt t="102314" x="3692525" y="3297238"/>
          <p14:tracePt t="102336" x="3681413" y="3297238"/>
          <p14:tracePt t="102472" x="3670300" y="3297238"/>
          <p14:tracePt t="102488" x="3670300" y="3319463"/>
          <p14:tracePt t="102501" x="3670300" y="3330575"/>
          <p14:tracePt t="102506" x="3670300" y="3343275"/>
          <p14:tracePt t="102533" x="3670300" y="3354388"/>
          <p14:tracePt t="102537" x="3670300" y="3381375"/>
          <p14:tracePt t="102566" x="3670300" y="3398838"/>
          <p14:tracePt t="102602" x="3676650" y="3398838"/>
          <p14:tracePt t="102634" x="3760788" y="3387725"/>
          <p14:tracePt t="102640" x="3771900" y="3387725"/>
          <p14:tracePt t="102668" x="3771900" y="3330575"/>
          <p14:tracePt t="102673" x="3771900" y="3319463"/>
          <p14:tracePt t="102699" x="3771900" y="3292475"/>
          <p14:tracePt t="102734" x="3749675" y="3241675"/>
          <p14:tracePt t="102766" x="3698875" y="3219450"/>
          <p14:tracePt t="102808" x="3687763" y="3203575"/>
          <p14:tracePt t="102839" x="3676650" y="3203575"/>
          <p14:tracePt t="102866" x="3636963" y="3203575"/>
          <p14:tracePt t="102899" x="3581400" y="3236913"/>
          <p14:tracePt t="102905" x="3581400" y="3263900"/>
          <p14:tracePt t="102933" x="3565525" y="3281363"/>
          <p14:tracePt t="102936" x="3565525" y="3292475"/>
          <p14:tracePt t="102966" x="3565525" y="3303588"/>
          <p14:tracePt t="103031" x="3576638" y="3303588"/>
          <p14:tracePt t="103039" x="3576638" y="3297238"/>
          <p14:tracePt t="103066" x="3632200" y="3197225"/>
          <p14:tracePt t="103071" x="3632200" y="3146425"/>
          <p14:tracePt t="103100" x="3632200" y="3079750"/>
          <p14:tracePt t="103105" x="3632200" y="3068638"/>
          <p14:tracePt t="103133" x="3614738" y="3041650"/>
          <p14:tracePt t="103169" x="3570288" y="3030538"/>
          <p14:tracePt t="103202" x="3475038" y="3030538"/>
          <p14:tracePt t="103209" x="3463925" y="3030538"/>
          <p14:tracePt t="103234" x="3441700" y="3030538"/>
          <p14:tracePt t="103269" x="3414713" y="3035300"/>
          <p14:tracePt t="103274" x="3414713" y="3046413"/>
          <p14:tracePt t="103280" x="3414713" y="3074988"/>
          <p14:tracePt t="103300" x="3414713" y="3113088"/>
          <p14:tracePt t="103304" x="3414713" y="3130550"/>
          <p14:tracePt t="103333" x="3414713" y="3141663"/>
          <p14:tracePt t="103367" x="3509963" y="3141663"/>
          <p14:tracePt t="103401" x="3648075" y="3141663"/>
          <p14:tracePt t="103433" x="3798888" y="3141663"/>
          <p14:tracePt t="103466" x="3810000" y="3141663"/>
          <p14:tracePt t="103500" x="3821113" y="3141663"/>
          <p14:tracePt t="103533" x="3749675" y="3035300"/>
          <p14:tracePt t="103537" x="3716338" y="3024188"/>
          <p14:tracePt t="103566" x="3430588" y="2917825"/>
          <p14:tracePt t="103600" x="3157538" y="2895600"/>
          <p14:tracePt t="103633" x="3106738" y="2895600"/>
          <p14:tracePt t="103666" x="3040063" y="2946400"/>
          <p14:tracePt t="103670" x="3040063" y="2957513"/>
          <p14:tracePt t="103699" x="3040063" y="3030538"/>
          <p14:tracePt t="103703" x="3040063" y="3068638"/>
          <p14:tracePt t="103733" x="3130550" y="3113088"/>
          <p14:tracePt t="103736" x="3197225" y="3135313"/>
          <p14:tracePt t="103766" x="3370263" y="3135313"/>
          <p14:tracePt t="103799" x="3509963" y="3057525"/>
          <p14:tracePt t="103833" x="3521075" y="3030538"/>
          <p14:tracePt t="103867" x="3548063" y="2979738"/>
          <p14:tracePt t="103871" x="3559175" y="2979738"/>
          <p14:tracePt t="103943" x="3559175" y="2986088"/>
          <p14:tracePt t="103959" x="3559175" y="3013075"/>
          <p14:tracePt t="103967" x="3559175" y="3024188"/>
          <p14:tracePt t="103999" x="3709988" y="3203575"/>
          <p14:tracePt t="104033" x="3871913" y="3263900"/>
          <p14:tracePt t="104066" x="4044950" y="3281363"/>
          <p14:tracePt t="104071" x="4056063" y="3281363"/>
          <p14:tracePt t="104099" x="4095750" y="3281363"/>
          <p14:tracePt t="104133" x="4133850" y="3281363"/>
          <p14:tracePt t="104187" x="4178300" y="3281363"/>
          <p14:tracePt t="104200" x="4189413" y="3281363"/>
          <p14:tracePt t="104300" x="4217988" y="3297238"/>
          <p14:tracePt t="104308" x="4233863" y="3348038"/>
          <p14:tracePt t="104334" x="4306888" y="3398838"/>
          <p14:tracePt t="104340" x="4335463" y="3414713"/>
          <p14:tracePt t="104556" x="4346575" y="3425825"/>
          <p14:tracePt t="104684" x="4357688" y="3425825"/>
          <p14:tracePt t="104700" x="4357688" y="3421063"/>
          <p14:tracePt t="104780" x="4373563" y="3409950"/>
          <p14:tracePt t="104801" x="4395788" y="3409950"/>
          <p14:tracePt t="104805" x="4429125" y="3414713"/>
          <p14:tracePt t="104835" x="4675188" y="3465513"/>
          <p14:tracePt t="104868" x="4859338" y="3465513"/>
          <p14:tracePt t="104876" x="4887913" y="3465513"/>
          <p14:tracePt t="104901" x="4926013" y="3481388"/>
          <p14:tracePt t="104909" x="4943475" y="3481388"/>
          <p14:tracePt t="104936" x="4992688" y="3481388"/>
          <p14:tracePt t="104968" x="5003800" y="3481388"/>
          <p14:tracePt t="105068" x="4999038" y="3481388"/>
          <p14:tracePt t="105076" x="4987925" y="3481388"/>
          <p14:tracePt t="105101" x="4865688" y="3454400"/>
          <p14:tracePt t="105107" x="4797425" y="3454400"/>
          <p14:tracePt t="105135" x="4591050" y="3436938"/>
          <p14:tracePt t="105142" x="4524375" y="3436938"/>
          <p14:tracePt t="105168" x="4295775" y="3436938"/>
          <p14:tracePt t="105173" x="4251325" y="3436938"/>
          <p14:tracePt t="105201" x="4211638" y="3436938"/>
          <p14:tracePt t="105236" x="4200525" y="3436938"/>
          <p14:tracePt t="105292" x="4206875" y="3459163"/>
          <p14:tracePt t="105301" x="4206875" y="3470275"/>
          <p14:tracePt t="105334" x="4451350" y="3503613"/>
          <p14:tracePt t="105340" x="4541838" y="3503613"/>
          <p14:tracePt t="105368" x="4764088" y="3503613"/>
          <p14:tracePt t="105373" x="4826000" y="3503613"/>
          <p14:tracePt t="105401" x="5010150" y="3503613"/>
          <p14:tracePt t="105408" x="5021263" y="3503613"/>
          <p14:tracePt t="105414" x="5032375" y="3503613"/>
          <p14:tracePt t="105452" x="5048250" y="3503613"/>
          <p14:tracePt t="105500" x="5060950" y="3503613"/>
          <p14:tracePt t="105535" x="5021263" y="3492500"/>
          <p14:tracePt t="105539" x="4954588" y="3476625"/>
          <p14:tracePt t="105549" x="4887913" y="3459163"/>
          <p14:tracePt t="105568" x="4770438" y="3459163"/>
          <p14:tracePt t="105573" x="4681538" y="3459163"/>
          <p14:tracePt t="105601" x="4502150" y="3459163"/>
          <p14:tracePt t="105608" x="4435475" y="3459163"/>
          <p14:tracePt t="105614" x="4406900" y="3459163"/>
          <p14:tracePt t="105633" x="4346575" y="3459163"/>
          <p14:tracePt t="105636" x="4335463" y="3459163"/>
          <p14:tracePt t="105666" x="4318000" y="3459163"/>
          <p14:tracePt t="105707" x="4306888" y="3459163"/>
          <p14:tracePt t="105733" x="4313238" y="3498850"/>
          <p14:tracePt t="105766" x="4524375" y="3527425"/>
          <p14:tracePt t="105770" x="4575175" y="3527425"/>
          <p14:tracePt t="105800" x="4714875" y="3527425"/>
          <p14:tracePt t="105803" x="4781550" y="3527425"/>
          <p14:tracePt t="105811" x="4814888" y="3527425"/>
          <p14:tracePt t="105833" x="4852988" y="3527425"/>
          <p14:tracePt t="106204" x="4848225" y="3527425"/>
          <p14:tracePt t="106525" x="4830763" y="3521075"/>
          <p14:tracePt t="106748" x="4819650" y="3521075"/>
          <p14:tracePt t="106756" x="4792663" y="3503613"/>
          <p14:tracePt t="106922" x="0" y="0"/>
        </p14:tracePtLst>
        <p14:tracePtLst>
          <p14:tracePt t="109258" x="747713" y="3811588"/>
          <p14:tracePt t="109312" x="736600" y="3811588"/>
          <p14:tracePt t="109328" x="725488" y="3811588"/>
          <p14:tracePt t="109343" x="696913" y="3811588"/>
          <p14:tracePt t="109366" x="647700" y="3811588"/>
          <p14:tracePt t="109399" x="530225" y="3811588"/>
          <p14:tracePt t="109432" x="474663" y="3811588"/>
          <p14:tracePt t="109467" x="430213" y="3827463"/>
          <p14:tracePt t="109535" x="430213" y="3838575"/>
          <p14:tracePt t="109551" x="508000" y="3889375"/>
          <p14:tracePt t="109566" x="647700" y="3889375"/>
          <p14:tracePt t="109599" x="865188" y="3922713"/>
          <p14:tracePt t="109632" x="892175" y="3922713"/>
          <p14:tracePt t="109745" x="881063" y="3922713"/>
          <p14:tracePt t="110244" x="858838" y="3922713"/>
          <p14:tracePt t="110252" x="842963" y="3922713"/>
          <p14:tracePt t="110265" x="831850" y="3917950"/>
          <p14:tracePt t="110483" x="0" y="0"/>
        </p14:tracePtLst>
        <p14:tracePtLst>
          <p14:tracePt t="111614" x="1757363" y="3783013"/>
          <p14:tracePt t="111684" x="1768475" y="3783013"/>
          <p14:tracePt t="111692" x="1779588" y="3783013"/>
          <p14:tracePt t="111699" x="1824038" y="3783013"/>
          <p14:tracePt t="111732" x="1963738" y="3805238"/>
          <p14:tracePt t="111766" x="2214563" y="3822700"/>
          <p14:tracePt t="111770" x="2303463" y="3822700"/>
          <p14:tracePt t="111799" x="2582863" y="3822700"/>
          <p14:tracePt t="111802" x="2671763" y="3822700"/>
          <p14:tracePt t="111833" x="2833688" y="3822700"/>
          <p14:tracePt t="111836" x="2851150" y="3822700"/>
          <p14:tracePt t="111866" x="2873375" y="3805238"/>
          <p14:tracePt t="111956" x="2873375" y="3789363"/>
          <p14:tracePt t="111988" x="2867025" y="3789363"/>
          <p14:tracePt t="112004" x="2840038" y="3789363"/>
          <p14:tracePt t="112012" x="2828925" y="3789363"/>
          <p14:tracePt t="112035" x="2800350" y="3789363"/>
          <p14:tracePt t="112069" x="2762250" y="3789363"/>
          <p14:tracePt t="112101" x="2740025" y="3789363"/>
          <p14:tracePt t="112135" x="2682875" y="3789363"/>
          <p14:tracePt t="112171" x="2744788" y="3895725"/>
          <p14:tracePt t="112199" x="2928938" y="3895725"/>
          <p14:tracePt t="112203" x="3017838" y="3895725"/>
          <p14:tracePt t="112233" x="3224213" y="3895725"/>
          <p14:tracePt t="112236" x="3314700" y="3895725"/>
          <p14:tracePt t="112266" x="3681413" y="3895725"/>
          <p14:tracePt t="112299" x="3721100" y="3883025"/>
          <p14:tracePt t="112333" x="3732213" y="3883025"/>
          <p14:tracePt t="112403" x="3732213" y="3871913"/>
          <p14:tracePt t="112435" x="3727450" y="3871913"/>
          <p14:tracePt t="112444" x="3716338" y="3871913"/>
          <p14:tracePt t="112467" x="3670300" y="3856038"/>
          <p14:tracePt t="112563" x="3670300" y="3844925"/>
          <p14:tracePt t="112579" x="3681413" y="3833813"/>
          <p14:tracePt t="112600" x="3692525" y="3833813"/>
          <p14:tracePt t="112633" x="3776663" y="3800475"/>
          <p14:tracePt t="112637" x="3794125" y="3800475"/>
          <p14:tracePt t="112666" x="3805238" y="3800475"/>
          <p14:tracePt t="113202" x="0" y="0"/>
        </p14:tracePtLst>
        <p14:tracePtLst>
          <p14:tracePt t="114572" x="881063" y="3989388"/>
          <p14:tracePt t="114577" x="854075" y="3989388"/>
          <p14:tracePt t="114582" x="858838" y="3995738"/>
          <p14:tracePt t="114607" x="876300" y="3995738"/>
          <p14:tracePt t="114632" x="898525" y="4006850"/>
          <p14:tracePt t="114665" x="1016000" y="4056063"/>
          <p14:tracePt t="114699" x="1116013" y="4084638"/>
          <p14:tracePt t="114702" x="1143000" y="4084638"/>
          <p14:tracePt t="114732" x="1171575" y="4084638"/>
          <p14:tracePt t="114735" x="1200150" y="4084638"/>
          <p14:tracePt t="114766" x="1249363" y="4102100"/>
          <p14:tracePt t="114799" x="1260475" y="4102100"/>
          <p14:tracePt t="114832" x="1289050" y="4102100"/>
          <p14:tracePt t="114867" x="1338263" y="4102100"/>
          <p14:tracePt t="114870" x="1355725" y="4102100"/>
          <p14:tracePt t="114898" x="1395413" y="4102100"/>
          <p14:tracePt t="114931" x="1406525" y="4102100"/>
          <p14:tracePt t="115248" x="1433513" y="4102100"/>
          <p14:tracePt t="115256" x="1444625" y="4102100"/>
          <p14:tracePt t="115268" x="1455738" y="4113213"/>
          <p14:tracePt t="115299" x="1495425" y="4135438"/>
          <p14:tracePt t="115333" x="1539875" y="4162425"/>
          <p14:tracePt t="115367" x="1550988" y="4162425"/>
          <p14:tracePt t="115904" x="1544638" y="4157663"/>
          <p14:tracePt t="116853" x="1544638" y="4146550"/>
          <p14:tracePt t="116867" x="1544638" y="4135438"/>
          <p14:tracePt t="116878" x="1544638" y="4117975"/>
          <p14:tracePt t="116903" x="1500188" y="4067175"/>
          <p14:tracePt t="116909" x="1489075" y="4067175"/>
          <p14:tracePt t="116935" x="1366838" y="4033838"/>
          <p14:tracePt t="116940" x="1333500" y="4033838"/>
          <p14:tracePt t="116968" x="1189038" y="4017963"/>
          <p14:tracePt t="116973" x="1160463" y="4017963"/>
          <p14:tracePt t="117002" x="1120775" y="4017963"/>
          <p14:tracePt t="117006" x="1104900" y="4022725"/>
          <p14:tracePt t="117011" x="1093788" y="4040188"/>
          <p14:tracePt t="117035" x="1071563" y="4090988"/>
          <p14:tracePt t="117068" x="1054100" y="4117975"/>
          <p14:tracePt t="117125" x="1054100" y="4146550"/>
          <p14:tracePt t="117135" x="1054100" y="4157663"/>
          <p14:tracePt t="117168" x="1120775" y="4195763"/>
          <p14:tracePt t="117174" x="1131888" y="4206875"/>
          <p14:tracePt t="117201" x="1216025" y="4235450"/>
          <p14:tracePt t="117205" x="1266825" y="4251325"/>
          <p14:tracePt t="117235" x="1333500" y="4251325"/>
          <p14:tracePt t="117266" x="1400175" y="4251325"/>
          <p14:tracePt t="117299" x="1522413" y="4251325"/>
          <p14:tracePt t="117332" x="1635125" y="4162425"/>
          <p14:tracePt t="117366" x="1679575" y="4095750"/>
          <p14:tracePt t="117371" x="1679575" y="4067175"/>
          <p14:tracePt t="117399" x="1679575" y="4000500"/>
          <p14:tracePt t="117402" x="1668463" y="3967163"/>
          <p14:tracePt t="117432" x="1612900" y="3911600"/>
          <p14:tracePt t="117436" x="1601788" y="3911600"/>
          <p14:tracePt t="117466" x="1511300" y="3867150"/>
          <p14:tracePt t="117499" x="1433513" y="3867150"/>
          <p14:tracePt t="117532" x="1311275" y="3906838"/>
          <p14:tracePt t="117566" x="1227138" y="3962400"/>
          <p14:tracePt t="117571" x="1216025" y="3989388"/>
          <p14:tracePt t="117599" x="1200150" y="4044950"/>
          <p14:tracePt t="117603" x="1189038" y="4073525"/>
          <p14:tracePt t="117632" x="1189038" y="4157663"/>
          <p14:tracePt t="117636" x="1189038" y="4168775"/>
          <p14:tracePt t="117666" x="1189038" y="4224338"/>
          <p14:tracePt t="117699" x="1289050" y="4279900"/>
          <p14:tracePt t="117732" x="1322388" y="4279900"/>
          <p14:tracePt t="117766" x="1422400" y="4279900"/>
          <p14:tracePt t="117770" x="1450975" y="4279900"/>
          <p14:tracePt t="117799" x="1506538" y="4279900"/>
          <p14:tracePt t="117832" x="1595438" y="4279900"/>
          <p14:tracePt t="117836" x="1606550" y="4279900"/>
          <p14:tracePt t="117868" x="1673225" y="4217988"/>
          <p14:tracePt t="117899" x="1701800" y="4117975"/>
          <p14:tracePt t="117932" x="1701800" y="4022725"/>
          <p14:tracePt t="117966" x="1635125" y="3951288"/>
          <p14:tracePt t="117970" x="1606550" y="3940175"/>
          <p14:tracePt t="117999" x="1539875" y="3922713"/>
          <p14:tracePt t="118003" x="1511300" y="3911600"/>
          <p14:tracePt t="118032" x="1389063" y="3911600"/>
          <p14:tracePt t="118035" x="1373188" y="3911600"/>
          <p14:tracePt t="118066" x="1293813" y="3911600"/>
          <p14:tracePt t="118099" x="1233488" y="3929063"/>
          <p14:tracePt t="118132" x="1171575" y="4033838"/>
          <p14:tracePt t="118166" x="1171575" y="4113213"/>
          <p14:tracePt t="118171" x="1171575" y="4129088"/>
          <p14:tracePt t="118199" x="1204913" y="4179888"/>
          <p14:tracePt t="118203" x="1216025" y="4191000"/>
          <p14:tracePt t="118232" x="1300163" y="4217988"/>
          <p14:tracePt t="118236" x="1311275" y="4217988"/>
          <p14:tracePt t="118266" x="1349375" y="4217988"/>
          <p14:tracePt t="118299" x="1439863" y="4217988"/>
          <p14:tracePt t="118333" x="1584325" y="4084638"/>
          <p14:tracePt t="118338" x="1635125" y="4051300"/>
          <p14:tracePt t="118366" x="1646238" y="4022725"/>
          <p14:tracePt t="118399" x="1657350" y="4011613"/>
          <p14:tracePt t="118434" x="1657350" y="4000500"/>
          <p14:tracePt t="118466" x="1657350" y="3944938"/>
          <p14:tracePt t="118499" x="1657350" y="3933825"/>
          <p14:tracePt t="118532" x="1639888" y="3911600"/>
          <p14:tracePt t="118566" x="1544638" y="3911600"/>
          <p14:tracePt t="118570" x="1511300" y="3911600"/>
          <p14:tracePt t="118599" x="1411288" y="3911600"/>
          <p14:tracePt t="118603" x="1395413" y="3911600"/>
          <p14:tracePt t="118633" x="1311275" y="3911600"/>
          <p14:tracePt t="118636" x="1282700" y="3933825"/>
          <p14:tracePt t="118666" x="1266825" y="3951288"/>
          <p14:tracePt t="118699" x="1255713" y="3962400"/>
          <p14:tracePt t="118734" x="1255713" y="3973513"/>
          <p14:tracePt t="118766" x="1255713" y="4011613"/>
          <p14:tracePt t="118770" x="1255713" y="4040188"/>
          <p14:tracePt t="118799" x="1260475" y="4090988"/>
          <p14:tracePt t="118803" x="1277938" y="4106863"/>
          <p14:tracePt t="118833" x="1344613" y="4135438"/>
          <p14:tracePt t="118866" x="1395413" y="4135438"/>
          <p14:tracePt t="118899" x="1433513" y="4135438"/>
          <p14:tracePt t="118932" x="1562100" y="4135438"/>
          <p14:tracePt t="118966" x="1662113" y="4135438"/>
          <p14:tracePt t="118970" x="1673225" y="4135438"/>
          <p14:tracePt t="118999" x="1690688" y="4135438"/>
          <p14:tracePt t="119034" x="1728788" y="4124325"/>
          <p14:tracePt t="119066" x="1728788" y="4084638"/>
          <p14:tracePt t="119099" x="1595438" y="3989388"/>
          <p14:tracePt t="119133" x="1406525" y="3940175"/>
          <p14:tracePt t="119166" x="1233488" y="3940175"/>
          <p14:tracePt t="119170" x="1222375" y="3940175"/>
          <p14:tracePt t="119199" x="1165225" y="3940175"/>
          <p14:tracePt t="119232" x="1098550" y="3973513"/>
          <p14:tracePt t="119266" x="1098550" y="4011613"/>
          <p14:tracePt t="119299" x="1098550" y="4090988"/>
          <p14:tracePt t="119333" x="1165225" y="4151313"/>
          <p14:tracePt t="119336" x="1216025" y="4168775"/>
          <p14:tracePt t="119366" x="1333500" y="4195763"/>
          <p14:tracePt t="119399" x="1400175" y="4224338"/>
          <p14:tracePt t="119433" x="1428750" y="4224338"/>
          <p14:tracePt t="119466" x="1495425" y="4224338"/>
          <p14:tracePt t="119470" x="1522413" y="4224338"/>
          <p14:tracePt t="119499" x="1612900" y="4217988"/>
          <p14:tracePt t="119502" x="1651000" y="4202113"/>
          <p14:tracePt t="119532" x="1679575" y="4179888"/>
          <p14:tracePt t="119536" x="1706563" y="4179888"/>
          <p14:tracePt t="119567" x="1763713" y="4106863"/>
          <p14:tracePt t="119599" x="1763713" y="4022725"/>
          <p14:tracePt t="119632" x="1763713" y="3944938"/>
          <p14:tracePt t="119666" x="1679575" y="3889375"/>
          <p14:tracePt t="119670" x="1651000" y="3871913"/>
          <p14:tracePt t="119700" x="1562100" y="3856038"/>
          <p14:tracePt t="119703" x="1517650" y="3838575"/>
          <p14:tracePt t="119732" x="1462088" y="3838575"/>
          <p14:tracePt t="119736" x="1433513" y="3838575"/>
          <p14:tracePt t="119766" x="1373188" y="3838575"/>
          <p14:tracePt t="119800" x="1289050" y="3838575"/>
          <p14:tracePt t="119832" x="1222375" y="3889375"/>
          <p14:tracePt t="119866" x="1154113" y="3940175"/>
          <p14:tracePt t="119899" x="1131888" y="3978275"/>
          <p14:tracePt t="119902" x="1131888" y="3989388"/>
          <p14:tracePt t="119933" x="1116013" y="4044950"/>
          <p14:tracePt t="119936" x="1116013" y="4056063"/>
          <p14:tracePt t="119966" x="1116013" y="4084638"/>
          <p14:tracePt t="119999" x="1120775" y="4162425"/>
          <p14:tracePt t="120032" x="1204913" y="4191000"/>
          <p14:tracePt t="120066" x="1233488" y="4191000"/>
          <p14:tracePt t="120099" x="1355725" y="4191000"/>
          <p14:tracePt t="120103" x="1400175" y="4168775"/>
          <p14:tracePt t="120132" x="1517650" y="4084638"/>
          <p14:tracePt t="120136" x="1528763" y="4073525"/>
          <p14:tracePt t="120167" x="1557338" y="4022725"/>
          <p14:tracePt t="120199" x="1557338" y="3995738"/>
          <p14:tracePt t="120232" x="1557338" y="3984625"/>
          <p14:tracePt t="120270" x="1533525" y="3940175"/>
          <p14:tracePt t="120276" x="1522413" y="3929063"/>
          <p14:tracePt t="120281" x="1477963" y="3929063"/>
          <p14:tracePt t="120301" x="1417638" y="3895725"/>
          <p14:tracePt t="120306" x="1400175" y="3895725"/>
          <p14:tracePt t="120335" x="1304925" y="3895725"/>
          <p14:tracePt t="120370" x="1227138" y="3895725"/>
          <p14:tracePt t="120375" x="1200150" y="3895725"/>
          <p14:tracePt t="120401" x="1143000" y="3906838"/>
          <p14:tracePt t="120407" x="1131888" y="3917950"/>
          <p14:tracePt t="120434" x="1109663" y="3940175"/>
          <p14:tracePt t="120440" x="1093788" y="3956050"/>
          <p14:tracePt t="120469" x="1038225" y="3995738"/>
          <p14:tracePt t="120474" x="1038225" y="4022725"/>
          <p14:tracePt t="120501" x="1038225" y="4079875"/>
          <p14:tracePt t="120507" x="1038225" y="4090988"/>
          <p14:tracePt t="120535" x="1038225" y="4151313"/>
          <p14:tracePt t="120544" x="1038225" y="4168775"/>
          <p14:tracePt t="120569" x="1076325" y="4217988"/>
          <p14:tracePt t="120576" x="1087438" y="4235450"/>
          <p14:tracePt t="120601" x="1127125" y="4235450"/>
          <p14:tracePt t="120607" x="1138238" y="4235450"/>
          <p14:tracePt t="120634" x="1204913" y="4235450"/>
          <p14:tracePt t="120640" x="1216025" y="4235450"/>
          <p14:tracePt t="120668" x="1244600" y="4235450"/>
          <p14:tracePt t="120702" x="1271588" y="4235450"/>
          <p14:tracePt t="120707" x="1282700" y="4235450"/>
          <p14:tracePt t="120735" x="1333500" y="4224338"/>
          <p14:tracePt t="120744" x="1349375" y="4213225"/>
          <p14:tracePt t="120776" x="1377950" y="4184650"/>
          <p14:tracePt t="120801" x="1389063" y="4135438"/>
          <p14:tracePt t="120807" x="1389063" y="4106863"/>
          <p14:tracePt t="120835" x="1389063" y="4000500"/>
          <p14:tracePt t="120841" x="1389063" y="3973513"/>
          <p14:tracePt t="120868" x="1389063" y="3944938"/>
          <p14:tracePt t="120901" x="1384300" y="3917950"/>
          <p14:tracePt t="120906" x="1366838" y="3917950"/>
          <p14:tracePt t="120935" x="1271588" y="3917950"/>
          <p14:tracePt t="120945" x="1244600" y="3917950"/>
          <p14:tracePt t="120968" x="1233488" y="3917950"/>
          <p14:tracePt t="121001" x="1182688" y="3917950"/>
          <p14:tracePt t="121007" x="1165225" y="3929063"/>
          <p14:tracePt t="121016" x="1154113" y="3940175"/>
          <p14:tracePt t="121033" x="1127125" y="3967163"/>
          <p14:tracePt t="121066" x="1116013" y="4006850"/>
          <p14:tracePt t="121099" x="1116013" y="4067175"/>
          <p14:tracePt t="121104" x="1116013" y="4084638"/>
          <p14:tracePt t="121133" x="1120775" y="4117975"/>
          <p14:tracePt t="121137" x="1138238" y="4135438"/>
          <p14:tracePt t="121166" x="1216025" y="4135438"/>
          <p14:tracePt t="121199" x="1327150" y="4135438"/>
          <p14:tracePt t="121233" x="1422400" y="4135438"/>
          <p14:tracePt t="121238" x="1450975" y="4124325"/>
          <p14:tracePt t="121266" x="1522413" y="4067175"/>
          <p14:tracePt t="121270" x="1550988" y="4040188"/>
          <p14:tracePt t="121299" x="1606550" y="4000500"/>
          <p14:tracePt t="121335" x="1606550" y="3973513"/>
          <p14:tracePt t="121366" x="1606550" y="3933825"/>
          <p14:tracePt t="121399" x="1539875" y="3878263"/>
          <p14:tracePt t="121433" x="1462088" y="3856038"/>
          <p14:tracePt t="121466" x="1360488" y="3856038"/>
          <p14:tracePt t="121470" x="1349375" y="3856038"/>
          <p14:tracePt t="121499" x="1260475" y="3922713"/>
          <p14:tracePt t="121503" x="1249363" y="3933825"/>
          <p14:tracePt t="121534" x="1222375" y="4017963"/>
          <p14:tracePt t="121566" x="1222375" y="4084638"/>
          <p14:tracePt t="121599" x="1222375" y="4106863"/>
          <p14:tracePt t="121634" x="1222375" y="4124325"/>
          <p14:tracePt t="121666" x="1222375" y="4135438"/>
          <p14:tracePt t="121699" x="1227138" y="4146550"/>
          <p14:tracePt t="122634" x="0" y="0"/>
        </p14:tracePtLst>
        <p14:tracePtLst>
          <p14:tracePt t="139102" x="1322388" y="4029075"/>
          <p14:tracePt t="139156" x="1322388" y="4017963"/>
          <p14:tracePt t="139173" x="1333500" y="4017963"/>
          <p14:tracePt t="139182" x="1344613" y="4022725"/>
          <p14:tracePt t="139201" x="1406525" y="4067175"/>
          <p14:tracePt t="139205" x="1433513" y="4084638"/>
          <p14:tracePt t="139235" x="1579563" y="4162425"/>
          <p14:tracePt t="139267" x="1601788" y="4162425"/>
          <p14:tracePt t="139380" x="1595438" y="4140200"/>
          <p14:tracePt t="139388" x="1595438" y="4129088"/>
          <p14:tracePt t="139402" x="1562100" y="4095750"/>
          <p14:tracePt t="139407" x="1517650" y="4084638"/>
          <p14:tracePt t="139435" x="1349375" y="4017963"/>
          <p14:tracePt t="139469" x="1216025" y="4000500"/>
          <p14:tracePt t="139475" x="1204913" y="4000500"/>
          <p14:tracePt t="139501" x="1177925" y="4000500"/>
          <p14:tracePt t="139534" x="1165225" y="4000500"/>
          <p14:tracePt t="139572" x="1154113" y="4000500"/>
          <p14:tracePt t="139601" x="1154113" y="4022725"/>
          <p14:tracePt t="139606" x="1154113" y="4044950"/>
          <p14:tracePt t="139635" x="1189038" y="4113213"/>
          <p14:tracePt t="139669" x="1244600" y="4129088"/>
          <p14:tracePt t="139675" x="1255713" y="4129088"/>
          <p14:tracePt t="139701" x="1304925" y="4117975"/>
          <p14:tracePt t="139706" x="1333500" y="4090988"/>
          <p14:tracePt t="139734" x="1333500" y="4067175"/>
          <p14:tracePt t="139740" x="1333500" y="4051300"/>
          <p14:tracePt t="139768" x="1349375" y="4017963"/>
          <p14:tracePt t="139773" x="1349375" y="4000500"/>
          <p14:tracePt t="139801" x="1338263" y="3917950"/>
          <p14:tracePt t="139835" x="1238250" y="3906838"/>
          <p14:tracePt t="139869" x="1216025" y="3906838"/>
          <p14:tracePt t="139901" x="1160463" y="3940175"/>
          <p14:tracePt t="139907" x="1160463" y="3956050"/>
          <p14:tracePt t="139935" x="1160463" y="3989388"/>
          <p14:tracePt t="139944" x="1160463" y="4006850"/>
          <p14:tracePt t="139968" x="1171575" y="4029075"/>
          <p14:tracePt t="140003" x="1193800" y="4029075"/>
          <p14:tracePt t="140035" x="1204913" y="4029075"/>
          <p14:tracePt t="140041" x="1222375" y="4029075"/>
          <p14:tracePt t="140120" x="1249363" y="4022725"/>
          <p14:tracePt t="140128" x="1260475" y="4022725"/>
          <p14:tracePt t="140151" x="1255713" y="4022725"/>
          <p14:tracePt t="140455" x="1238250" y="4022725"/>
          <p14:tracePt t="140487" x="1227138" y="4006850"/>
          <p14:tracePt t="140519" x="1216025" y="4006850"/>
          <p14:tracePt t="140534" x="1204913" y="4006850"/>
          <p14:tracePt t="140542" x="1189038" y="4006850"/>
          <p14:tracePt t="140564" x="1149350" y="4006850"/>
          <p14:tracePt t="140566" x="1138238" y="4006850"/>
          <p14:tracePt t="140599" x="1109663" y="4006850"/>
          <p14:tracePt t="140632" x="1060450" y="4040188"/>
          <p14:tracePt t="140665" x="1031875" y="4056063"/>
          <p14:tracePt t="140698" x="976313" y="4067175"/>
          <p14:tracePt t="140732" x="976313" y="4084638"/>
          <p14:tracePt t="140765" x="954088" y="4106863"/>
          <p14:tracePt t="140798" x="936625" y="4135438"/>
          <p14:tracePt t="140858" x="936625" y="4162425"/>
          <p14:tracePt t="140868" x="936625" y="4173538"/>
          <p14:tracePt t="140901" x="925513" y="4184650"/>
          <p14:tracePt t="140952" x="925513" y="4202113"/>
          <p14:tracePt t="140984" x="914400" y="4213225"/>
          <p14:tracePt t="141160" x="914400" y="4224338"/>
          <p14:tracePt t="141169" x="914400" y="4235450"/>
          <p14:tracePt t="141202" x="914400" y="4291013"/>
          <p14:tracePt t="141208" x="914400" y="4302125"/>
          <p14:tracePt t="141234" x="914400" y="4341813"/>
          <p14:tracePt t="141240" x="920750" y="4352925"/>
          <p14:tracePt t="141268" x="931863" y="4364038"/>
          <p14:tracePt t="141274" x="931863" y="4391025"/>
          <p14:tracePt t="141299" x="947738" y="4402138"/>
          <p14:tracePt t="141303" x="958850" y="4402138"/>
          <p14:tracePt t="141332" x="969963" y="4419600"/>
          <p14:tracePt t="141335" x="998538" y="4419600"/>
          <p14:tracePt t="141366" x="1065213" y="4446588"/>
          <p14:tracePt t="141400" x="1104900" y="4470400"/>
          <p14:tracePt t="141432" x="1200150" y="4470400"/>
          <p14:tracePt t="141466" x="1300163" y="4470400"/>
          <p14:tracePt t="141470" x="1311275" y="4470400"/>
          <p14:tracePt t="141499" x="1338263" y="4470400"/>
          <p14:tracePt t="141532" x="1360488" y="4470400"/>
          <p14:tracePt t="141591" x="1373188" y="4470400"/>
          <p14:tracePt t="141599" x="1417638" y="4470400"/>
          <p14:tracePt t="141632" x="1500188" y="4470400"/>
          <p14:tracePt t="141665" x="1595438" y="4459288"/>
          <p14:tracePt t="141672" x="1624013" y="4459288"/>
          <p14:tracePt t="141699" x="1695450" y="4446588"/>
          <p14:tracePt t="141702" x="1706563" y="4446588"/>
          <p14:tracePt t="141732" x="1746250" y="4446588"/>
          <p14:tracePt t="141736" x="1774825" y="4446588"/>
          <p14:tracePt t="141766" x="1885950" y="4419600"/>
          <p14:tracePt t="141799" x="1924050" y="4391025"/>
          <p14:tracePt t="141832" x="1981200" y="4375150"/>
          <p14:tracePt t="141866" x="1992313" y="4375150"/>
          <p14:tracePt t="141944" x="2003425" y="4364038"/>
          <p14:tracePt t="141954" x="2003425" y="4352925"/>
          <p14:tracePt t="141970" x="2003425" y="4313238"/>
          <p14:tracePt t="142001" x="2003425" y="4257675"/>
          <p14:tracePt t="142034" x="2003425" y="4246563"/>
          <p14:tracePt t="142039" x="2003425" y="4235450"/>
          <p14:tracePt t="142068" x="2003425" y="4217988"/>
          <p14:tracePt t="142073" x="1997075" y="4206875"/>
          <p14:tracePt t="142101" x="1958975" y="4168775"/>
          <p14:tracePt t="142107" x="1947863" y="4168775"/>
          <p14:tracePt t="142135" x="1846263" y="4151313"/>
          <p14:tracePt t="142169" x="1779588" y="4151313"/>
          <p14:tracePt t="142176" x="1739900" y="4151313"/>
          <p14:tracePt t="142201" x="1695450" y="4151313"/>
          <p14:tracePt t="142236" x="1684338" y="4151313"/>
          <p14:tracePt t="142269" x="1662113" y="4157663"/>
          <p14:tracePt t="142301" x="1606550" y="4173538"/>
          <p14:tracePt t="142306" x="1595438" y="4184650"/>
          <p14:tracePt t="142334" x="1550988" y="4224338"/>
          <p14:tracePt t="142367" x="1528763" y="4251325"/>
          <p14:tracePt t="142399" x="1517650" y="4302125"/>
          <p14:tracePt t="142432" x="1517650" y="4368800"/>
          <p14:tracePt t="142466" x="1517650" y="4435475"/>
          <p14:tracePt t="142501" x="1522413" y="4475163"/>
          <p14:tracePt t="142506" x="1533525" y="4486275"/>
          <p14:tracePt t="142511" x="1544638" y="4486275"/>
          <p14:tracePt t="142535" x="1617663" y="4503738"/>
          <p14:tracePt t="142569" x="1668463" y="4503738"/>
          <p14:tracePt t="142575" x="1695450" y="4503738"/>
          <p14:tracePt t="142601" x="1785938" y="4503738"/>
          <p14:tracePt t="142634" x="1919288" y="4503738"/>
          <p14:tracePt t="142641" x="1947863" y="4503738"/>
          <p14:tracePt t="142647" x="1992313" y="4503738"/>
          <p14:tracePt t="142668" x="2008188" y="4503738"/>
          <p14:tracePt t="142701" x="2030413" y="4503738"/>
          <p14:tracePt t="142707" x="2041525" y="4503738"/>
          <p14:tracePt t="142735" x="2097088" y="4497388"/>
          <p14:tracePt t="142768" x="2159000" y="4391025"/>
          <p14:tracePt t="142775" x="2159000" y="4379913"/>
          <p14:tracePt t="142801" x="2159000" y="4313238"/>
          <p14:tracePt t="142809" x="2159000" y="4302125"/>
          <p14:tracePt t="142818" x="2159000" y="4286250"/>
          <p14:tracePt t="142832" x="2159000" y="4246563"/>
          <p14:tracePt t="142866" x="2074863" y="4191000"/>
          <p14:tracePt t="142899" x="1924050" y="4117975"/>
          <p14:tracePt t="142903" x="1835150" y="4117975"/>
          <p14:tracePt t="142932" x="1735138" y="4090988"/>
          <p14:tracePt t="142966" x="1617663" y="4090988"/>
          <p14:tracePt t="142970" x="1550988" y="4090988"/>
          <p14:tracePt t="142999" x="1484313" y="4090988"/>
          <p14:tracePt t="143003" x="1466850" y="4090988"/>
          <p14:tracePt t="143033" x="1366838" y="4113213"/>
          <p14:tracePt t="143036" x="1338263" y="4113213"/>
          <p14:tracePt t="143066" x="1255713" y="4179888"/>
          <p14:tracePt t="143101" x="1244600" y="4217988"/>
          <p14:tracePt t="143110" x="1233488" y="4235450"/>
          <p14:tracePt t="143135" x="1233488" y="4330700"/>
          <p14:tracePt t="143141" x="1233488" y="4357688"/>
          <p14:tracePt t="143168" x="1233488" y="4459288"/>
          <p14:tracePt t="143173" x="1238250" y="4475163"/>
          <p14:tracePt t="143180" x="1266825" y="4486275"/>
          <p14:tracePt t="143201" x="1327150" y="4519613"/>
          <p14:tracePt t="143206" x="1338263" y="4519613"/>
          <p14:tracePt t="143236" x="1450975" y="4530725"/>
          <p14:tracePt t="143243" x="1484313" y="4548188"/>
          <p14:tracePt t="143268" x="1568450" y="4548188"/>
          <p14:tracePt t="143301" x="1739900" y="4548188"/>
          <p14:tracePt t="143309" x="1785938" y="4548188"/>
          <p14:tracePt t="143335" x="1874838" y="4519613"/>
          <p14:tracePt t="143340" x="1890713" y="4508500"/>
          <p14:tracePt t="143369" x="1901825" y="4497388"/>
          <p14:tracePt t="143375" x="1912938" y="4486275"/>
          <p14:tracePt t="143403" x="1958975" y="4413250"/>
          <p14:tracePt t="143435" x="1958975" y="4319588"/>
          <p14:tracePt t="143468" x="1958975" y="4217988"/>
          <p14:tracePt t="143501" x="1857375" y="4129088"/>
          <p14:tracePt t="143509" x="1797050" y="4113213"/>
          <p14:tracePt t="143534" x="1728788" y="4102100"/>
          <p14:tracePt t="143540" x="1701800" y="4102100"/>
          <p14:tracePt t="143569" x="1628775" y="4102100"/>
          <p14:tracePt t="143574" x="1550988" y="4102100"/>
          <p14:tracePt t="143581" x="1506538" y="4102100"/>
          <p14:tracePt t="143588" x="1489075" y="4102100"/>
          <p14:tracePt t="143601" x="1477963" y="4102100"/>
          <p14:tracePt t="143607" x="1417638" y="4124325"/>
          <p14:tracePt t="143632" x="1355725" y="4202113"/>
          <p14:tracePt t="143635" x="1344613" y="4213225"/>
          <p14:tracePt t="143668" x="1333500" y="4268788"/>
          <p14:tracePt t="143701" x="1333500" y="4364038"/>
          <p14:tracePt t="143734" x="1333500" y="4402138"/>
          <p14:tracePt t="143741" x="1338263" y="4402138"/>
          <p14:tracePt t="143769" x="1349375" y="4402138"/>
          <p14:tracePt t="143774" x="1395413" y="4402138"/>
          <p14:tracePt t="143802" x="1417638" y="4402138"/>
          <p14:tracePt t="143806" x="1462088" y="4402138"/>
          <p14:tracePt t="143815" x="1477963" y="4379913"/>
          <p14:tracePt t="143835" x="1517650" y="4341813"/>
          <p14:tracePt t="143899" x="1517650" y="4324350"/>
          <p14:tracePt t="143915" x="1517650" y="4313238"/>
          <p14:tracePt t="144139" x="1517650" y="4302125"/>
          <p14:tracePt t="144444" x="1517650" y="4291013"/>
          <p14:tracePt t="144698" x="0" y="0"/>
        </p14:tracePtLst>
        <p14:tracePtLst>
          <p14:tracePt t="146082" x="998538" y="4770438"/>
          <p14:tracePt t="146152" x="1009650" y="4754563"/>
          <p14:tracePt t="146167" x="1020763" y="4754563"/>
          <p14:tracePt t="146200" x="1065213" y="4754563"/>
          <p14:tracePt t="146210" x="1076325" y="4754563"/>
          <p14:tracePt t="146233" x="1087438" y="4754563"/>
          <p14:tracePt t="146266" x="1127125" y="4754563"/>
          <p14:tracePt t="146270" x="1143000" y="4754563"/>
          <p14:tracePt t="146299" x="1154113" y="4754563"/>
          <p14:tracePt t="146472" x="1149350" y="4754563"/>
          <p14:tracePt t="146481" x="1131888" y="4754563"/>
          <p14:tracePt t="146501" x="1076325" y="4754563"/>
          <p14:tracePt t="146506" x="1054100" y="4754563"/>
          <p14:tracePt t="146532" x="969963" y="4754563"/>
          <p14:tracePt t="146535" x="936625" y="4754563"/>
          <p14:tracePt t="146565" x="903288" y="4754563"/>
          <p14:tracePt t="146599" x="831850" y="4792663"/>
          <p14:tracePt t="147498" x="820738" y="4810125"/>
          <p14:tracePt t="147720" x="803275" y="4810125"/>
          <p14:tracePt t="147752" x="792163" y="4810125"/>
          <p14:tracePt t="147896" x="792163" y="4787900"/>
          <p14:tracePt t="147904" x="792163" y="4759325"/>
          <p14:tracePt t="147935" x="792163" y="4676775"/>
          <p14:tracePt t="147944" x="792163" y="4648200"/>
          <p14:tracePt t="147966" x="792163" y="4592638"/>
          <p14:tracePt t="147999" x="803275" y="4481513"/>
          <p14:tracePt t="148032" x="854075" y="4424363"/>
          <p14:tracePt t="148066" x="869950" y="4413250"/>
          <p14:tracePt t="148099" x="881063" y="4402138"/>
          <p14:tracePt t="148136" x="892175" y="4391025"/>
          <p14:tracePt t="148168" x="947738" y="4364038"/>
          <p14:tracePt t="148266" x="925513" y="4386263"/>
          <p14:tracePt t="148275" x="909638" y="4397375"/>
          <p14:tracePt t="148301" x="831850" y="4525963"/>
          <p14:tracePt t="148306" x="831850" y="4570413"/>
          <p14:tracePt t="148335" x="725488" y="4737100"/>
          <p14:tracePt t="148368" x="663575" y="4860925"/>
          <p14:tracePt t="148375" x="663575" y="4872038"/>
          <p14:tracePt t="148401" x="663575" y="4927600"/>
          <p14:tracePt t="148407" x="663575" y="4949825"/>
          <p14:tracePt t="148435" x="663575" y="4976813"/>
          <p14:tracePt t="148792" x="663575" y="4987925"/>
          <p14:tracePt t="148920" x="685800" y="4987925"/>
          <p14:tracePt t="148929" x="696913" y="4987925"/>
          <p14:tracePt t="148985" x="708025" y="4983163"/>
          <p14:tracePt t="149084" x="719138" y="4983163"/>
          <p14:tracePt t="149164" x="736600" y="4972050"/>
          <p14:tracePt t="149260" x="747713" y="4954588"/>
          <p14:tracePt t="149292" x="774700" y="4943475"/>
          <p14:tracePt t="149301" x="787400" y="4943475"/>
          <p14:tracePt t="149340" x="803275" y="4943475"/>
          <p14:tracePt t="149372" x="831850" y="4927600"/>
          <p14:tracePt t="149403" x="854075" y="4927600"/>
          <p14:tracePt t="149436" x="865188" y="4927600"/>
          <p14:tracePt t="149564" x="881063" y="4927600"/>
          <p14:tracePt t="149677" x="892175" y="4916488"/>
          <p14:tracePt t="149788" x="903288" y="4905375"/>
          <p14:tracePt t="149820" x="914400" y="4905375"/>
          <p14:tracePt t="149831" x="931863" y="4905375"/>
          <p14:tracePt t="149835" x="987425" y="4887913"/>
          <p14:tracePt t="149845" x="1004888" y="4887913"/>
          <p14:tracePt t="149866" x="1042988" y="4887913"/>
          <p14:tracePt t="149899" x="1138238" y="4887913"/>
          <p14:tracePt t="149932" x="1149350" y="4887913"/>
          <p14:tracePt t="150269" x="1165225" y="4887913"/>
          <p14:tracePt t="150284" x="1177925" y="4876800"/>
          <p14:tracePt t="150302" x="1189038" y="4865688"/>
          <p14:tracePt t="150336" x="1216025" y="4838700"/>
          <p14:tracePt t="150341" x="1233488" y="4821238"/>
          <p14:tracePt t="150446" x="1244600" y="4810125"/>
          <p14:tracePt t="150684" x="1255713" y="4810125"/>
          <p14:tracePt t="150692" x="1271588" y="4810125"/>
          <p14:tracePt t="150701" x="1282700" y="4810125"/>
          <p14:tracePt t="150732" x="1333500" y="4810125"/>
          <p14:tracePt t="150769" x="1389063" y="4810125"/>
          <p14:tracePt t="150774" x="1400175" y="4810125"/>
          <p14:tracePt t="150801" x="1466850" y="4810125"/>
          <p14:tracePt t="150806" x="1477963" y="4810125"/>
          <p14:tracePt t="150815" x="1489075" y="4810125"/>
          <p14:tracePt t="150832" x="1517650" y="4810125"/>
          <p14:tracePt t="150866" x="1584325" y="4792663"/>
          <p14:tracePt t="150899" x="1651000" y="4770438"/>
          <p14:tracePt t="150932" x="1717675" y="4770438"/>
          <p14:tracePt t="150966" x="1797050" y="4754563"/>
          <p14:tracePt t="150999" x="1912938" y="4737100"/>
          <p14:tracePt t="151002" x="1941513" y="4737100"/>
          <p14:tracePt t="151032" x="1992313" y="4725988"/>
          <p14:tracePt t="151036" x="2008188" y="4725988"/>
          <p14:tracePt t="151065" x="2019300" y="4725988"/>
          <p14:tracePt t="151372" x="2063750" y="4725988"/>
          <p14:tracePt t="151380" x="2074863" y="4725988"/>
          <p14:tracePt t="151402" x="2114550" y="4710113"/>
          <p14:tracePt t="151406" x="2143125" y="4710113"/>
          <p14:tracePt t="151413" x="2154238" y="4710113"/>
          <p14:tracePt t="151435" x="2181225" y="4710113"/>
          <p14:tracePt t="151468" x="2259013" y="4710113"/>
          <p14:tracePt t="151501" x="2287588" y="4710113"/>
          <p14:tracePt t="151508" x="2298700" y="4710113"/>
          <p14:tracePt t="151532" x="2338388" y="4710113"/>
          <p14:tracePt t="151565" x="2432050" y="4710113"/>
          <p14:tracePt t="151569" x="2493963" y="4710113"/>
          <p14:tracePt t="151599" x="2600325" y="4710113"/>
          <p14:tracePt t="151603" x="2660650" y="4710113"/>
          <p14:tracePt t="151632" x="2800350" y="4710113"/>
          <p14:tracePt t="151635" x="2828925" y="4710113"/>
          <p14:tracePt t="151666" x="2940050" y="4721225"/>
          <p14:tracePt t="151699" x="2979738" y="4737100"/>
          <p14:tracePt t="153456" x="3006725" y="4737100"/>
          <p14:tracePt t="153465" x="3017838" y="4737100"/>
          <p14:tracePt t="153475" x="3062288" y="4754563"/>
          <p14:tracePt t="153501" x="3246438" y="4787900"/>
          <p14:tracePt t="153506" x="3319463" y="4803775"/>
          <p14:tracePt t="153535" x="3543300" y="4843463"/>
          <p14:tracePt t="153545" x="3592513" y="4860925"/>
          <p14:tracePt t="153569" x="3632200" y="4872038"/>
          <p14:tracePt t="153575" x="3659188" y="4872038"/>
          <p14:tracePt t="153601" x="3698875" y="4887913"/>
          <p14:tracePt t="153636" x="3709988" y="4887913"/>
          <p14:tracePt t="153776" x="3721100" y="4887913"/>
          <p14:tracePt t="153784" x="3738563" y="4887913"/>
          <p14:tracePt t="154144" x="3749675" y="4876800"/>
          <p14:tracePt t="154192" x="3749675" y="4854575"/>
          <p14:tracePt t="154202" x="3749675" y="4838700"/>
          <p14:tracePt t="154448" x="3776663" y="4827588"/>
          <p14:tracePt t="154457" x="3787775" y="4827588"/>
          <p14:tracePt t="154468" x="3816350" y="4827588"/>
          <p14:tracePt t="154501" x="3894138" y="4832350"/>
          <p14:tracePt t="154507" x="3944938" y="4849813"/>
          <p14:tracePt t="154514" x="3971925" y="4849813"/>
          <p14:tracePt t="154535" x="4140200" y="4865688"/>
          <p14:tracePt t="154566" x="4391025" y="4899025"/>
          <p14:tracePt t="154599" x="4530725" y="4899025"/>
          <p14:tracePt t="154632" x="4564063" y="4899025"/>
          <p14:tracePt t="154720" x="4579938" y="4899025"/>
          <p14:tracePt t="154736" x="4579938" y="4894263"/>
          <p14:tracePt t="154744" x="4568825" y="4876800"/>
          <p14:tracePt t="154766" x="4502150" y="4821238"/>
          <p14:tracePt t="154800" x="4346575" y="4792663"/>
          <p14:tracePt t="154834" x="4189413" y="4792663"/>
          <p14:tracePt t="154838" x="4144963" y="4792663"/>
          <p14:tracePt t="154866" x="4078288" y="4792663"/>
          <p14:tracePt t="154899" x="4027488" y="4792663"/>
          <p14:tracePt t="154934" x="4011613" y="4792663"/>
          <p14:tracePt t="154976" x="3983038" y="4792663"/>
          <p14:tracePt t="155000" x="3971925" y="4792663"/>
          <p14:tracePt t="155032" x="4011613" y="4887913"/>
          <p14:tracePt t="155066" x="4129088" y="4921250"/>
          <p14:tracePt t="155070" x="4156075" y="4921250"/>
          <p14:tracePt t="155100" x="4262438" y="4921250"/>
          <p14:tracePt t="155103" x="4291013" y="4921250"/>
          <p14:tracePt t="155133" x="4395788" y="4921250"/>
          <p14:tracePt t="155166" x="4535488" y="4872038"/>
          <p14:tracePt t="155170" x="4568825" y="4821238"/>
          <p14:tracePt t="155199" x="4624388" y="4770438"/>
          <p14:tracePt t="155203" x="4635500" y="4754563"/>
          <p14:tracePt t="155232" x="4646613" y="4743450"/>
          <p14:tracePt t="155235" x="4675188" y="4714875"/>
          <p14:tracePt t="155266" x="4692650" y="4703763"/>
          <p14:tracePt t="155315" x="4681538" y="4692650"/>
          <p14:tracePt t="155333" x="4641850" y="4665663"/>
          <p14:tracePt t="155366" x="4619625" y="4665663"/>
          <p14:tracePt t="155508" x="4624388" y="4665663"/>
          <p14:tracePt t="155524" x="4635500" y="4665663"/>
          <p14:tracePt t="156708" x="4630738" y="4665663"/>
          <p14:tracePt t="156724" x="4619625" y="4665663"/>
          <p14:tracePt t="156740" x="4602163" y="4665663"/>
          <p14:tracePt t="156768" x="4535488" y="4665663"/>
          <p14:tracePt t="156772" x="4508500" y="4665663"/>
          <p14:tracePt t="156801" x="4424363" y="4665663"/>
          <p14:tracePt t="156806" x="4395788" y="4665663"/>
          <p14:tracePt t="156812" x="4368800" y="4665663"/>
          <p14:tracePt t="156836" x="4244975" y="4665663"/>
          <p14:tracePt t="156868" x="4189413" y="4670425"/>
          <p14:tracePt t="156996" x="4178300" y="4687888"/>
          <p14:tracePt t="157172" x="4178300" y="4699000"/>
          <p14:tracePt t="157252" x="4178300" y="4710113"/>
          <p14:tracePt t="157267" x="4178300" y="4721225"/>
          <p14:tracePt t="157275" x="4178300" y="4737100"/>
          <p14:tracePt t="157299" x="4178300" y="4759325"/>
          <p14:tracePt t="157332" x="4106863" y="4832350"/>
          <p14:tracePt t="157366" x="3971925" y="4876800"/>
          <p14:tracePt t="157369" x="3922713" y="4894263"/>
          <p14:tracePt t="157399" x="3776663" y="4927600"/>
          <p14:tracePt t="157403" x="3709988" y="4927600"/>
          <p14:tracePt t="157432" x="3581400" y="4943475"/>
          <p14:tracePt t="157435" x="3514725" y="4960938"/>
          <p14:tracePt t="157466" x="3319463" y="5011738"/>
          <p14:tracePt t="157499" x="3186113" y="5022850"/>
          <p14:tracePt t="157532" x="3101975" y="5038725"/>
          <p14:tracePt t="157587" x="3090863" y="5067300"/>
          <p14:tracePt t="157599" x="3079750" y="5067300"/>
          <p14:tracePt t="157602" x="3051175" y="5083175"/>
          <p14:tracePt t="157633" x="2995613" y="5083175"/>
          <p14:tracePt t="157700" x="2984500" y="5083175"/>
          <p14:tracePt t="157715" x="2973388" y="5083175"/>
          <p14:tracePt t="157732" x="2946400" y="5083175"/>
          <p14:tracePt t="158020" x="2935288" y="5078413"/>
          <p14:tracePt t="158036" x="2917825" y="5078413"/>
          <p14:tracePt t="158044" x="2878138" y="5060950"/>
          <p14:tracePt t="158068" x="2822575" y="5060950"/>
          <p14:tracePt t="158101" x="2722563" y="5045075"/>
          <p14:tracePt t="158264" x="2728913" y="5045075"/>
          <p14:tracePt t="158280" x="2744788" y="5045075"/>
          <p14:tracePt t="158301" x="2784475" y="5045075"/>
          <p14:tracePt t="158306" x="2795588" y="5045075"/>
          <p14:tracePt t="158335" x="2851150" y="5033963"/>
          <p14:tracePt t="158408" x="2844800" y="5016500"/>
          <p14:tracePt t="158417" x="2833688" y="5016500"/>
          <p14:tracePt t="158432" x="2722563" y="4987925"/>
          <p14:tracePt t="158466" x="2393950" y="4932363"/>
          <p14:tracePt t="158470" x="2298700" y="4916488"/>
          <p14:tracePt t="158499" x="2103438" y="4876800"/>
          <p14:tracePt t="158503" x="2074863" y="4876800"/>
          <p14:tracePt t="158533" x="2047875" y="4876800"/>
          <p14:tracePt t="158567" x="2036763" y="4876800"/>
          <p14:tracePt t="158599" x="1981200" y="4876800"/>
          <p14:tracePt t="158633" x="1901825" y="4876800"/>
          <p14:tracePt t="158667" x="1890713" y="4876800"/>
          <p14:tracePt t="158808" x="1890713" y="4899025"/>
          <p14:tracePt t="158817" x="1890713" y="4910138"/>
          <p14:tracePt t="158835" x="1924050" y="4927600"/>
          <p14:tracePt t="158868" x="2008188" y="4927600"/>
          <p14:tracePt t="158873" x="2052638" y="4927600"/>
          <p14:tracePt t="158879" x="2081213" y="4927600"/>
          <p14:tracePt t="158901" x="2108200" y="4927600"/>
          <p14:tracePt t="158905" x="2119313" y="4927600"/>
          <p14:tracePt t="158932" x="2147888" y="4927600"/>
          <p14:tracePt t="159031" x="2143125" y="4921250"/>
          <p14:tracePt t="159066" x="1890713" y="4838700"/>
          <p14:tracePt t="159099" x="1695450" y="4770438"/>
          <p14:tracePt t="159103" x="1679575" y="4770438"/>
          <p14:tracePt t="159132" x="1646238" y="4770438"/>
          <p14:tracePt t="159137" x="1617663" y="4770438"/>
          <p14:tracePt t="159166" x="1601788" y="4770438"/>
          <p14:tracePt t="159201" x="1562100" y="4770438"/>
          <p14:tracePt t="159290" x="1550988" y="4770438"/>
          <p14:tracePt t="159298" x="1550988" y="4792663"/>
          <p14:tracePt t="159307" x="1557338" y="4803775"/>
          <p14:tracePt t="159314" x="1601788" y="4821238"/>
          <p14:tracePt t="159332" x="1657350" y="4821238"/>
          <p14:tracePt t="159335" x="1690688" y="4849813"/>
          <p14:tracePt t="159366" x="1879600" y="4849813"/>
          <p14:tracePt t="159399" x="2092325" y="4849813"/>
          <p14:tracePt t="159432" x="2225675" y="4849813"/>
          <p14:tracePt t="159466" x="2314575" y="4849813"/>
          <p14:tracePt t="159501" x="2338388" y="4849813"/>
          <p14:tracePt t="159562" x="2338388" y="4832350"/>
          <p14:tracePt t="159571" x="2338388" y="4814888"/>
          <p14:tracePt t="159601" x="2338388" y="4754563"/>
          <p14:tracePt t="159608" x="2338388" y="4737100"/>
          <p14:tracePt t="159634" x="2281238" y="4665663"/>
          <p14:tracePt t="159640" x="2254250" y="4665663"/>
          <p14:tracePt t="159668" x="2147888" y="4630738"/>
          <p14:tracePt t="159673" x="2130425" y="4630738"/>
          <p14:tracePt t="159704" x="2119313" y="4630738"/>
          <p14:tracePt t="159768" x="2108200" y="4630738"/>
          <p14:tracePt t="159785" x="2108200" y="4643438"/>
          <p14:tracePt t="159801" x="2108200" y="4681538"/>
          <p14:tracePt t="159835" x="2292350" y="4725988"/>
          <p14:tracePt t="159868" x="2482850" y="4743450"/>
          <p14:tracePt t="159874" x="2509838" y="4743450"/>
          <p14:tracePt t="159880" x="2544763" y="4743450"/>
          <p14:tracePt t="159886" x="2555875" y="4743450"/>
          <p14:tracePt t="159899" x="2593975" y="4743450"/>
          <p14:tracePt t="159933" x="2660650" y="4737100"/>
          <p14:tracePt t="159966" x="2678113" y="4737100"/>
          <p14:tracePt t="160023" x="2689225" y="4721225"/>
          <p14:tracePt t="160087" x="2689225" y="4699000"/>
          <p14:tracePt t="160095" x="2689225" y="4681538"/>
          <p14:tracePt t="160104" x="2667000" y="4654550"/>
          <p14:tracePt t="160133" x="2627313" y="4643438"/>
          <p14:tracePt t="160136" x="2600325" y="4643438"/>
          <p14:tracePt t="160166" x="2589213" y="4643438"/>
          <p14:tracePt t="160200" x="2578100" y="4643438"/>
          <p14:tracePt t="160233" x="2560638" y="4643438"/>
          <p14:tracePt t="160266" x="2549525" y="4648200"/>
          <p14:tracePt t="160301" x="2667000" y="4676775"/>
          <p14:tracePt t="160305" x="2693988" y="4676775"/>
          <p14:tracePt t="160333" x="2917825" y="4676775"/>
          <p14:tracePt t="160336" x="2946400" y="4676775"/>
          <p14:tracePt t="160440" x="2940050" y="4670425"/>
          <p14:tracePt t="160456" x="2895600" y="4643438"/>
          <p14:tracePt t="160468" x="2884488" y="4643438"/>
          <p14:tracePt t="160501" x="2733675" y="4625975"/>
          <p14:tracePt t="160507" x="2667000" y="4625975"/>
          <p14:tracePt t="160510" x="2633663" y="4625975"/>
          <p14:tracePt t="160535" x="2611438" y="4625975"/>
          <p14:tracePt t="160570" x="2600325" y="4625975"/>
          <p14:tracePt t="160601" x="2560638" y="4625975"/>
          <p14:tracePt t="160634" x="2520950" y="4630738"/>
          <p14:tracePt t="160668" x="2520950" y="4643438"/>
          <p14:tracePt t="160675" x="2520950" y="4659313"/>
          <p14:tracePt t="160680" x="2520950" y="4670425"/>
          <p14:tracePt t="160701" x="2520950" y="4710113"/>
          <p14:tracePt t="160705" x="2520950" y="4721225"/>
          <p14:tracePt t="160735" x="2633663" y="4799013"/>
          <p14:tracePt t="160768" x="2784475" y="4799013"/>
          <p14:tracePt t="160775" x="2833688" y="4799013"/>
          <p14:tracePt t="160801" x="2884488" y="4799013"/>
          <p14:tracePt t="160834" x="2951163" y="4765675"/>
          <p14:tracePt t="160841" x="2951163" y="4754563"/>
          <p14:tracePt t="160868" x="2968625" y="4665663"/>
          <p14:tracePt t="160875" x="2968625" y="4637088"/>
          <p14:tracePt t="160901" x="2968625" y="4570413"/>
          <p14:tracePt t="160906" x="2924175" y="4519613"/>
          <p14:tracePt t="160911" x="2906713" y="4508500"/>
          <p14:tracePt t="160935" x="2840038" y="4481513"/>
          <p14:tracePt t="160968" x="2638425" y="4464050"/>
          <p14:tracePt t="160975" x="2571750" y="4464050"/>
          <p14:tracePt t="161001" x="2443163" y="4464050"/>
          <p14:tracePt t="161006" x="2382838" y="4464050"/>
          <p14:tracePt t="161034" x="2236788" y="4486275"/>
          <p14:tracePt t="161040" x="2181225" y="4564063"/>
          <p14:tracePt t="161046" x="2147888" y="4614863"/>
          <p14:tracePt t="161068" x="2081213" y="4681538"/>
          <p14:tracePt t="161073" x="2081213" y="4692650"/>
          <p14:tracePt t="161081" x="2070100" y="4721225"/>
          <p14:tracePt t="161101" x="2070100" y="4776788"/>
          <p14:tracePt t="161106" x="2070100" y="4821238"/>
          <p14:tracePt t="161135" x="2143125" y="4894263"/>
          <p14:tracePt t="161169" x="2393950" y="4910138"/>
          <p14:tracePt t="161175" x="2460625" y="4910138"/>
          <p14:tracePt t="161201" x="2533650" y="4910138"/>
          <p14:tracePt t="161234" x="2544763" y="4910138"/>
          <p14:tracePt t="161308" x="2520950" y="4910138"/>
          <p14:tracePt t="161316" x="2487613" y="4887913"/>
          <p14:tracePt t="161334" x="2354263" y="4887913"/>
          <p14:tracePt t="161366" x="2019300" y="4849813"/>
          <p14:tracePt t="161370" x="1930400" y="4849813"/>
          <p14:tracePt t="161399" x="1728788" y="4849813"/>
          <p14:tracePt t="161402" x="1701800" y="4849813"/>
          <p14:tracePt t="161432" x="1646238" y="4849813"/>
          <p14:tracePt t="161436" x="1635125" y="4854575"/>
          <p14:tracePt t="161467" x="1568450" y="4894263"/>
          <p14:tracePt t="161742" x="1557338" y="4910138"/>
          <p14:tracePt t="161756" x="1579563" y="4954588"/>
          <p14:tracePt t="161766" x="1590675" y="4965700"/>
          <p14:tracePt t="161799" x="1912938" y="4999038"/>
          <p14:tracePt t="161803" x="2063750" y="4999038"/>
          <p14:tracePt t="161832" x="2544763" y="4999038"/>
          <p14:tracePt t="161837" x="2571750" y="4987925"/>
          <p14:tracePt t="161866" x="2622550" y="4972050"/>
          <p14:tracePt t="161932" x="2578100" y="4954588"/>
          <p14:tracePt t="161939" x="2549525" y="4954588"/>
          <p14:tracePt t="161966" x="2371725" y="4938713"/>
          <p14:tracePt t="161999" x="2097088" y="4938713"/>
          <p14:tracePt t="162003" x="2052638" y="4938713"/>
          <p14:tracePt t="162033" x="1901825" y="4938713"/>
          <p14:tracePt t="162037" x="1857375" y="4938713"/>
          <p14:tracePt t="162064" x="1785938" y="4938713"/>
          <p14:tracePt t="162066" x="1724025" y="4938713"/>
          <p14:tracePt t="162098" x="1595438" y="4938713"/>
          <p14:tracePt t="162131" x="1544638" y="4938713"/>
          <p14:tracePt t="162249" x="1544638" y="4943475"/>
          <p14:tracePt t="162265" x="1550988" y="4960938"/>
          <p14:tracePt t="162273" x="1606550" y="4960938"/>
          <p14:tracePt t="162297" x="1724025" y="5022850"/>
          <p14:tracePt t="162330" x="1958975" y="5056188"/>
          <p14:tracePt t="162364" x="1997075" y="5072063"/>
          <p14:tracePt t="162652" x="1992313" y="5072063"/>
          <p14:tracePt t="162700" x="1963738" y="5083175"/>
          <p14:tracePt t="162710" x="1952625" y="5083175"/>
          <p14:tracePt t="162734" x="1912938" y="5083175"/>
          <p14:tracePt t="162741" x="1897063" y="5083175"/>
          <p14:tracePt t="162770" x="1885950" y="5094288"/>
          <p14:tracePt t="163372" x="1908175" y="5094288"/>
          <p14:tracePt t="163381" x="1919288" y="5094288"/>
          <p14:tracePt t="163401" x="1958975" y="5094288"/>
          <p14:tracePt t="163405" x="1974850" y="5094288"/>
          <p14:tracePt t="163435" x="2074863" y="5094288"/>
          <p14:tracePt t="163470" x="2097088" y="5094288"/>
          <p14:tracePt t="163596" x="2074863" y="5094288"/>
          <p14:tracePt t="163602" x="2047875" y="5094288"/>
          <p14:tracePt t="163631" x="1941513" y="5094288"/>
          <p14:tracePt t="163633" x="1852613" y="5094288"/>
          <p14:tracePt t="163663" x="1728788" y="5094288"/>
          <p14:tracePt t="163665" x="1717675" y="5094288"/>
          <p14:tracePt t="163697" x="1679575" y="5094288"/>
          <p14:tracePt t="163850" x="1679575" y="5111750"/>
          <p14:tracePt t="163865" x="1684338" y="5111750"/>
          <p14:tracePt t="163873" x="1701800" y="5111750"/>
          <p14:tracePt t="163897" x="1768475" y="5111750"/>
          <p14:tracePt t="163930" x="1808163" y="5089525"/>
          <p14:tracePt t="164320" x="1830388" y="5089525"/>
          <p14:tracePt t="164329" x="1846263" y="5089525"/>
          <p14:tracePt t="164337" x="1857375" y="5089525"/>
          <p14:tracePt t="164366" x="1897063" y="5089525"/>
          <p14:tracePt t="164624" x="1924050" y="5089525"/>
          <p14:tracePt t="164632" x="1935163" y="5089525"/>
          <p14:tracePt t="164644" x="1947863" y="5089525"/>
          <p14:tracePt t="164668" x="1963738" y="5089525"/>
          <p14:tracePt t="164703" x="1985963" y="5089525"/>
          <p14:tracePt t="164736" x="2070100" y="5089525"/>
          <p14:tracePt t="164745" x="2097088" y="5089525"/>
          <p14:tracePt t="164768" x="2170113" y="5089525"/>
          <p14:tracePt t="164992" x="2159000" y="5089525"/>
          <p14:tracePt t="165264" x="2147888" y="5089525"/>
          <p14:tracePt t="165328" x="2159000" y="5060950"/>
          <p14:tracePt t="165338" x="2159000" y="5049838"/>
          <p14:tracePt t="165376" x="2170113" y="5038725"/>
          <p14:tracePt t="165731" x="2170113" y="5022850"/>
          <p14:tracePt t="165856" x="2170113" y="5011738"/>
          <p14:tracePt t="165872" x="2165350" y="4999038"/>
          <p14:tracePt t="165904" x="2165350" y="4987925"/>
          <p14:tracePt t="166304" x="2147888" y="4972050"/>
          <p14:tracePt t="166432" x="2136775" y="4960938"/>
          <p14:tracePt t="166576" x="2125663" y="4960938"/>
          <p14:tracePt t="166672" x="2114550" y="4960938"/>
          <p14:tracePt t="166704" x="2097088" y="4960938"/>
          <p14:tracePt t="166771" x="2085975" y="4960938"/>
          <p14:tracePt t="166784" x="2074863" y="4960938"/>
          <p14:tracePt t="166864" x="2047875" y="4943475"/>
          <p14:tracePt t="166874" x="2030413" y="4943475"/>
          <p14:tracePt t="166902" x="2019300" y="4932363"/>
          <p14:tracePt t="166944" x="2008188" y="4921250"/>
          <p14:tracePt t="168100" x="1997075" y="4910138"/>
          <p14:tracePt t="168134" x="1981200" y="4910138"/>
          <p14:tracePt t="168308" x="1970088" y="4916488"/>
          <p14:tracePt t="168340" x="1958975" y="4927600"/>
          <p14:tracePt t="168372" x="1941513" y="4927600"/>
          <p14:tracePt t="168420" x="1919288" y="4927600"/>
          <p14:tracePt t="168429" x="1901825" y="4927600"/>
          <p14:tracePt t="168453" x="1890713" y="4938713"/>
          <p14:tracePt t="168836" x="1863725" y="4938713"/>
          <p14:tracePt t="168844" x="1852613" y="4938713"/>
          <p14:tracePt t="168869" x="1801813" y="4938713"/>
          <p14:tracePt t="168875" x="1785938" y="4938713"/>
          <p14:tracePt t="168901" x="1728788" y="4938713"/>
          <p14:tracePt t="169924" x="1739900" y="4954588"/>
          <p14:tracePt t="169938" x="1752600" y="4954588"/>
          <p14:tracePt t="169954" x="1763713" y="4954588"/>
          <p14:tracePt t="169964" x="1774825" y="4954588"/>
          <p14:tracePt t="169997" x="1901825" y="4954588"/>
          <p14:tracePt t="170033" x="2003425" y="4954588"/>
          <p14:tracePt t="170039" x="2014538" y="4954588"/>
          <p14:tracePt t="170044" x="2025650" y="4954588"/>
          <p14:tracePt t="170067" x="2092325" y="4954588"/>
          <p14:tracePt t="170101" x="2243138" y="4954588"/>
          <p14:tracePt t="170107" x="2270125" y="4954588"/>
          <p14:tracePt t="170137" x="2325688" y="4965700"/>
          <p14:tracePt t="170142" x="2349500" y="4965700"/>
          <p14:tracePt t="170168" x="2420938" y="4976813"/>
          <p14:tracePt t="170202" x="2471738" y="4976813"/>
          <p14:tracePt t="170206" x="2482850" y="4976813"/>
          <p14:tracePt t="170237" x="2566988" y="4976813"/>
          <p14:tracePt t="170269" x="2589213" y="4976813"/>
          <p14:tracePt t="170301" x="2616200" y="4976813"/>
          <p14:tracePt t="170337" x="2655888" y="4976813"/>
          <p14:tracePt t="170368" x="2705100" y="4976813"/>
          <p14:tracePt t="170401" x="2716213" y="4976813"/>
          <p14:tracePt t="170472" x="2733675" y="4976813"/>
          <p14:tracePt t="170480" x="2744788" y="4976813"/>
          <p14:tracePt t="170501" x="2784475" y="4976813"/>
          <p14:tracePt t="170504" x="2811463" y="4976813"/>
          <p14:tracePt t="170533" x="2833688" y="4976813"/>
          <p14:tracePt t="170536" x="2851150" y="4976813"/>
          <p14:tracePt t="170565" x="2935288" y="4976813"/>
          <p14:tracePt t="170566" x="2979738" y="4976813"/>
          <p14:tracePt t="170598" x="3095625" y="4976813"/>
          <p14:tracePt t="170631" x="3314700" y="4976813"/>
          <p14:tracePt t="170664" x="3532188" y="4976813"/>
          <p14:tracePt t="170701" x="3849688" y="4976813"/>
          <p14:tracePt t="170707" x="3944938" y="4976813"/>
          <p14:tracePt t="170714" x="4060825" y="4976813"/>
          <p14:tracePt t="170735" x="4306888" y="4976813"/>
          <p14:tracePt t="170768" x="4486275" y="4972050"/>
          <p14:tracePt t="170836" x="4497388" y="4960938"/>
          <p14:tracePt t="170872" x="4497388" y="4943475"/>
          <p14:tracePt t="170906" x="4491038" y="4943475"/>
          <p14:tracePt t="170936" x="4479925" y="4932363"/>
          <p14:tracePt t="170968" x="4451350" y="4932363"/>
          <p14:tracePt t="171004" x="4413250" y="4932363"/>
          <p14:tracePt t="171035" x="4402138" y="4921250"/>
          <p14:tracePt t="171144" x="4391025" y="4921250"/>
          <p14:tracePt t="171160" x="4373563" y="4921250"/>
          <p14:tracePt t="171177" x="4362450" y="4921250"/>
          <p14:tracePt t="171256" x="4351338" y="4921250"/>
          <p14:tracePt t="171401" x="4373563" y="4921250"/>
          <p14:tracePt t="171411" x="4384675" y="4921250"/>
          <p14:tracePt t="171434" x="4468813" y="4927600"/>
          <p14:tracePt t="171440" x="4479925" y="4927600"/>
          <p14:tracePt t="171467" x="4564063" y="4927600"/>
          <p14:tracePt t="171471" x="4575175" y="4927600"/>
          <p14:tracePt t="171499" x="4630738" y="4943475"/>
          <p14:tracePt t="171503" x="4641850" y="4943475"/>
          <p14:tracePt t="171533" x="4692650" y="4943475"/>
          <p14:tracePt t="171536" x="4719638" y="4943475"/>
          <p14:tracePt t="171566" x="4786313" y="4938713"/>
          <p14:tracePt t="171655" x="4797425" y="4938713"/>
          <p14:tracePt t="171663" x="4830763" y="4910138"/>
          <p14:tracePt t="171687" x="4830763" y="4894263"/>
          <p14:tracePt t="171703" x="4830763" y="4865688"/>
          <p14:tracePt t="171733" x="4803775" y="4781550"/>
          <p14:tracePt t="171736" x="4708525" y="4759325"/>
          <p14:tracePt t="171766" x="4395788" y="4721225"/>
          <p14:tracePt t="171799" x="4083050" y="4721225"/>
          <p14:tracePt t="171832" x="3927475" y="4721225"/>
          <p14:tracePt t="171866" x="3905250" y="4721225"/>
          <p14:tracePt t="171900" x="3894138" y="4721225"/>
          <p14:tracePt t="171933" x="3865563" y="4770438"/>
          <p14:tracePt t="171936" x="3865563" y="4787900"/>
          <p14:tracePt t="171966" x="3883025" y="4865688"/>
          <p14:tracePt t="171999" x="3922713" y="4883150"/>
          <p14:tracePt t="172032" x="4005263" y="4883150"/>
          <p14:tracePt t="172066" x="4156075" y="4849813"/>
          <p14:tracePt t="172070" x="4229100" y="4832350"/>
          <p14:tracePt t="172099" x="4267200" y="4792663"/>
          <p14:tracePt t="172103" x="4295775" y="4776788"/>
          <p14:tracePt t="172133" x="4335463" y="4748213"/>
          <p14:tracePt t="172136" x="4379913" y="4737100"/>
          <p14:tracePt t="172168" x="4406900" y="4721225"/>
          <p14:tracePt t="172199" x="4429125" y="4699000"/>
          <p14:tracePt t="172232" x="4446588" y="4687888"/>
          <p14:tracePt t="172279" x="4446588" y="4670425"/>
          <p14:tracePt t="172300" x="4446588" y="4659313"/>
          <p14:tracePt t="172393" x="4435475" y="4659313"/>
          <p14:tracePt t="172402" x="4424363" y="4659313"/>
          <p14:tracePt t="172435" x="4424363" y="4681538"/>
          <p14:tracePt t="172468" x="4468813" y="4776788"/>
          <p14:tracePt t="172474" x="4519613" y="4832350"/>
          <p14:tracePt t="172501" x="4670425" y="4860925"/>
          <p14:tracePt t="172506" x="4697413" y="4860925"/>
          <p14:tracePt t="172535" x="4792663" y="4860925"/>
          <p14:tracePt t="172545" x="4803775" y="4860925"/>
          <p14:tracePt t="172568" x="4870450" y="4860925"/>
          <p14:tracePt t="172601" x="4943475" y="4827588"/>
          <p14:tracePt t="172608" x="4954588" y="4814888"/>
          <p14:tracePt t="172635" x="4981575" y="4803775"/>
          <p14:tracePt t="172667" x="5003800" y="4759325"/>
          <p14:tracePt t="172673" x="5003800" y="4748213"/>
          <p14:tracePt t="172680" x="5003800" y="4737100"/>
          <p14:tracePt t="172702" x="5003800" y="4710113"/>
          <p14:tracePt t="172707" x="5003800" y="4699000"/>
          <p14:tracePt t="172735" x="5003800" y="4659313"/>
          <p14:tracePt t="172768" x="5003800" y="4630738"/>
          <p14:tracePt t="172801" x="4932363" y="4619625"/>
          <p14:tracePt t="172807" x="4903788" y="4619625"/>
          <p14:tracePt t="172818" x="4892675" y="4619625"/>
          <p14:tracePt t="172832" x="4848225" y="4619625"/>
          <p14:tracePt t="172866" x="4781550" y="4654550"/>
          <p14:tracePt t="172899" x="4764088" y="4754563"/>
          <p14:tracePt t="172903" x="4764088" y="4765675"/>
          <p14:tracePt t="172933" x="4786313" y="4838700"/>
          <p14:tracePt t="172935" x="4814888" y="4849813"/>
          <p14:tracePt t="172966" x="4948238" y="4894263"/>
          <p14:tracePt t="172999" x="4999038" y="4894263"/>
          <p14:tracePt t="173032" x="5105400" y="4838700"/>
          <p14:tracePt t="173065" x="5116513" y="4765675"/>
          <p14:tracePt t="173070" x="5116513" y="4754563"/>
          <p14:tracePt t="173099" x="5116513" y="4703763"/>
          <p14:tracePt t="173103" x="5116513" y="4687888"/>
          <p14:tracePt t="173134" x="5116513" y="4625975"/>
          <p14:tracePt t="173166" x="5072063" y="4597400"/>
          <p14:tracePt t="173199" x="5032375" y="4597400"/>
          <p14:tracePt t="173233" x="4954588" y="4630738"/>
          <p14:tracePt t="173266" x="4921250" y="4687888"/>
          <p14:tracePt t="173269" x="4921250" y="4699000"/>
          <p14:tracePt t="173299" x="4921250" y="4725988"/>
          <p14:tracePt t="173302" x="4921250" y="4737100"/>
          <p14:tracePt t="173332" x="4932363" y="4765675"/>
          <p14:tracePt t="173335" x="4943475" y="4792663"/>
          <p14:tracePt t="173366" x="5043488" y="4792663"/>
          <p14:tracePt t="173399" x="5094288" y="4792663"/>
          <p14:tracePt t="173403" x="5105400" y="4792663"/>
          <p14:tracePt t="173451" x="5121275" y="4781550"/>
          <p14:tracePt t="173467" x="5132388" y="4770438"/>
          <p14:tracePt t="173498" x="5132388" y="4703763"/>
          <p14:tracePt t="173534" x="5094288" y="4603750"/>
          <p14:tracePt t="173565" x="4992688" y="4575175"/>
          <p14:tracePt t="173601" x="4932363" y="4575175"/>
          <p14:tracePt t="173635" x="4865688" y="4597400"/>
          <p14:tracePt t="173668" x="4865688" y="4725988"/>
          <p14:tracePt t="173701" x="4921250" y="4865688"/>
          <p14:tracePt t="173708" x="4932363" y="4883150"/>
          <p14:tracePt t="173734" x="5021263" y="4894263"/>
          <p14:tracePt t="173769" x="5032375" y="4894263"/>
          <p14:tracePt t="173774" x="5060950" y="4894263"/>
          <p14:tracePt t="173802" x="5099050" y="4894263"/>
          <p14:tracePt t="173807" x="5138738" y="4872038"/>
          <p14:tracePt t="173813" x="5138738" y="4860925"/>
          <p14:tracePt t="173820" x="5154613" y="4814888"/>
          <p14:tracePt t="173835" x="5154613" y="4737100"/>
          <p14:tracePt t="173866" x="5154613" y="4687888"/>
          <p14:tracePt t="173900" x="5121275" y="4659313"/>
          <p14:tracePt t="173932" x="5010150" y="4648200"/>
          <p14:tracePt t="173966" x="4954588" y="4648200"/>
          <p14:tracePt t="173970" x="4943475" y="4654550"/>
          <p14:tracePt t="174000" x="4943475" y="4681538"/>
          <p14:tracePt t="174004" x="4943475" y="4692650"/>
          <p14:tracePt t="174031" x="4943475" y="4743450"/>
          <p14:tracePt t="174066" x="4948238" y="4770438"/>
          <p14:tracePt t="174101" x="4965700" y="4770438"/>
          <p14:tracePt t="174133" x="4976813" y="4770438"/>
          <p14:tracePt t="174332" x="4976813" y="4799013"/>
          <p14:tracePt t="174340" x="4976813" y="4810125"/>
          <p14:tracePt t="174368" x="4970463" y="4821238"/>
          <p14:tracePt t="174574" x="4943475" y="4814888"/>
          <p14:tracePt t="174584" x="4926013" y="4814888"/>
          <p14:tracePt t="174601" x="4914900" y="4814888"/>
          <p14:tracePt t="174605" x="4903788" y="4799013"/>
          <p14:tracePt t="174667" x="4876800" y="4799013"/>
          <p14:tracePt t="174675" x="4865688" y="4799013"/>
          <p14:tracePt t="174699" x="4837113" y="4799013"/>
          <p14:tracePt t="174732" x="4703763" y="4827588"/>
          <p14:tracePt t="174766" x="4429125" y="4843463"/>
          <p14:tracePt t="174770" x="4379913" y="4843463"/>
          <p14:tracePt t="174799" x="4233863" y="4843463"/>
          <p14:tracePt t="174803" x="4167188" y="4843463"/>
          <p14:tracePt t="174833" x="3949700" y="4843463"/>
          <p14:tracePt t="174836" x="3883025" y="4843463"/>
          <p14:tracePt t="174868" x="3592513" y="4843463"/>
          <p14:tracePt t="174899" x="3363913" y="4860925"/>
          <p14:tracePt t="174933" x="3279775" y="4876800"/>
          <p14:tracePt t="175003" x="3235325" y="4894263"/>
          <p14:tracePt t="175011" x="3224213" y="4894263"/>
          <p14:tracePt t="175033" x="3213100" y="4894263"/>
          <p14:tracePt t="175035" x="3197225" y="4905375"/>
          <p14:tracePt t="175067" x="3146425" y="4905375"/>
          <p14:tracePt t="175099" x="3095625" y="4905375"/>
          <p14:tracePt t="175132" x="3057525" y="4905375"/>
          <p14:tracePt t="175166" x="3028950" y="4905375"/>
          <p14:tracePt t="175171" x="3017838" y="4905375"/>
          <p14:tracePt t="175200" x="2990850" y="4905375"/>
          <p14:tracePt t="175202" x="2962275" y="4905375"/>
          <p14:tracePt t="175233" x="2951163" y="4905375"/>
          <p14:tracePt t="175355" x="2935288" y="4899025"/>
          <p14:tracePt t="175403" x="2946400" y="4883150"/>
          <p14:tracePt t="175419" x="2984500" y="4883150"/>
          <p14:tracePt t="175433" x="3017838" y="4872038"/>
          <p14:tracePt t="175435" x="3046413" y="4872038"/>
          <p14:tracePt t="175466" x="3219450" y="4872038"/>
          <p14:tracePt t="175499" x="3302000" y="4854575"/>
          <p14:tracePt t="175534" x="3330575" y="4854575"/>
          <p14:tracePt t="175566" x="3341688" y="4854575"/>
          <p14:tracePt t="175627" x="3319463" y="4854575"/>
          <p14:tracePt t="175636" x="3308350" y="4854575"/>
          <p14:tracePt t="175666" x="3046413" y="4854575"/>
          <p14:tracePt t="175699" x="2795588" y="4821238"/>
          <p14:tracePt t="175733" x="2778125" y="4821238"/>
          <p14:tracePt t="175819" x="2789238" y="4821238"/>
          <p14:tracePt t="175835" x="2800350" y="4821238"/>
          <p14:tracePt t="175851" x="2828925" y="4821238"/>
          <p14:tracePt t="175866" x="2840038" y="4821238"/>
          <p14:tracePt t="175980" x="2840038" y="4803775"/>
          <p14:tracePt t="175990" x="2833688" y="4792663"/>
          <p14:tracePt t="176001" x="2806700" y="4781550"/>
          <p14:tracePt t="176005" x="2789238" y="4781550"/>
          <p14:tracePt t="176035" x="2728913" y="4765675"/>
          <p14:tracePt t="176069" x="2700338" y="4765675"/>
          <p14:tracePt t="176101" x="2689225" y="4765675"/>
          <p14:tracePt t="176157" x="2644775" y="4765675"/>
          <p14:tracePt t="176168" x="2633663" y="4765675"/>
          <p14:tracePt t="176201" x="2605088" y="4814888"/>
          <p14:tracePt t="176207" x="2593975" y="4843463"/>
          <p14:tracePt t="176213" x="2593975" y="4854575"/>
          <p14:tracePt t="176235" x="2578100" y="4894263"/>
          <p14:tracePt t="176268" x="2578100" y="4905375"/>
          <p14:tracePt t="176464" x="2578100" y="4932363"/>
          <p14:tracePt t="176472" x="2578100" y="4949825"/>
          <p14:tracePt t="176512" x="2589213" y="4960938"/>
          <p14:tracePt t="178160" x="2600325" y="4960938"/>
          <p14:tracePt t="178192" x="2611438" y="4960938"/>
          <p14:tracePt t="178272" x="2611438" y="4954588"/>
          <p14:tracePt t="178290" x="2611438" y="4938713"/>
          <p14:tracePt t="178301" x="2611438" y="4927600"/>
          <p14:tracePt t="178306" x="2611438" y="4916488"/>
          <p14:tracePt t="178337" x="2611438" y="4832350"/>
          <p14:tracePt t="178345" x="2611438" y="4821238"/>
          <p14:tracePt t="178368" x="2611438" y="4781550"/>
          <p14:tracePt t="178542" x="2638425" y="4792663"/>
          <p14:tracePt t="178550" x="2655888" y="4792663"/>
          <p14:tracePt t="178563" x="2667000" y="4821238"/>
          <p14:tracePt t="178565" x="2667000" y="4832350"/>
          <p14:tracePt t="178596" x="2678113" y="4854575"/>
          <p14:tracePt t="178654" x="2693988" y="4872038"/>
          <p14:tracePt t="179058" x="2705100" y="4883150"/>
          <p14:tracePt t="180882" x="0" y="0"/>
        </p14:tracePtLst>
        <p14:tracePtLst>
          <p14:tracePt t="182070" x="501650" y="5384800"/>
          <p14:tracePt t="182156" x="530225" y="5384800"/>
          <p14:tracePt t="182164" x="541338" y="5384800"/>
          <p14:tracePt t="182177" x="552450" y="5384800"/>
          <p14:tracePt t="182202" x="714375" y="5435600"/>
          <p14:tracePt t="182234" x="958850" y="5435600"/>
          <p14:tracePt t="182241" x="987425" y="5435600"/>
          <p14:tracePt t="182268" x="1076325" y="5435600"/>
          <p14:tracePt t="182275" x="1093788" y="5435600"/>
          <p14:tracePt t="182412" x="1082675" y="5435600"/>
          <p14:tracePt t="182432" x="1060450" y="5435600"/>
          <p14:tracePt t="182441" x="1027113" y="5424488"/>
          <p14:tracePt t="182468" x="881063" y="5424488"/>
          <p14:tracePt t="182474" x="836613" y="5424488"/>
          <p14:tracePt t="182501" x="696913" y="5407025"/>
          <p14:tracePt t="182505" x="669925" y="5407025"/>
          <p14:tracePt t="182898" x="692150" y="5407025"/>
          <p14:tracePt t="182907" x="703263" y="5407025"/>
          <p14:tracePt t="182935" x="787400" y="5418138"/>
          <p14:tracePt t="183152" x="763588" y="5418138"/>
          <p14:tracePt t="183160" x="747713" y="5418138"/>
          <p14:tracePt t="183552" x="758825" y="5429250"/>
          <p14:tracePt t="183567" x="769938" y="5429250"/>
          <p14:tracePt t="183581" x="781050" y="5429250"/>
          <p14:tracePt t="183583" x="0" y="0"/>
        </p14:tracePtLst>
        <p14:tracePtLst>
          <p14:tracePt t="184074" x="1249363" y="5484813"/>
          <p14:tracePt t="184112" x="1260475" y="5473700"/>
          <p14:tracePt t="184128" x="1289050" y="5457825"/>
          <p14:tracePt t="184139" x="1316038" y="5440363"/>
          <p14:tracePt t="184169" x="1550988" y="5440363"/>
          <p14:tracePt t="184175" x="1639888" y="5440363"/>
          <p14:tracePt t="184201" x="1819275" y="5440363"/>
          <p14:tracePt t="184236" x="1908175" y="5440363"/>
          <p14:tracePt t="184241" x="1952625" y="5440363"/>
          <p14:tracePt t="184268" x="1992313" y="5429250"/>
          <p14:tracePt t="184273" x="2019300" y="5429250"/>
          <p14:tracePt t="184301" x="2143125" y="5413375"/>
          <p14:tracePt t="184308" x="2170113" y="5413375"/>
          <p14:tracePt t="184314" x="2187575" y="5413375"/>
          <p14:tracePt t="184335" x="2303463" y="5395913"/>
          <p14:tracePt t="184576" x="2303463" y="5384800"/>
          <p14:tracePt t="184657" x="2281238" y="5384800"/>
          <p14:tracePt t="184665" x="2270125" y="5356225"/>
          <p14:tracePt t="184688" x="2254250" y="5340350"/>
          <p14:tracePt t="184864" x="2276475" y="5340350"/>
          <p14:tracePt t="184872" x="2287588" y="5340350"/>
          <p14:tracePt t="184903" x="2371725" y="5340350"/>
          <p14:tracePt t="184934" x="2427288" y="5340350"/>
          <p14:tracePt t="185264" x="2454275" y="5340350"/>
          <p14:tracePt t="185273" x="2471738" y="5340350"/>
          <p14:tracePt t="185301" x="2555875" y="5340350"/>
          <p14:tracePt t="185306" x="2582863" y="5340350"/>
          <p14:tracePt t="185311" x="2611438" y="5340350"/>
          <p14:tracePt t="185335" x="2755900" y="5367338"/>
          <p14:tracePt t="185369" x="2946400" y="5367338"/>
          <p14:tracePt t="185375" x="2973388" y="5367338"/>
          <p14:tracePt t="185401" x="3079750" y="5367338"/>
          <p14:tracePt t="185434" x="3119438" y="5367338"/>
          <p14:tracePt t="185540" x="3130550" y="5362575"/>
          <p14:tracePt t="185941" x="3130550" y="5351463"/>
          <p14:tracePt t="186020" x="3130550" y="5340350"/>
          <p14:tracePt t="186028" x="3124200" y="5322888"/>
          <p14:tracePt t="186404" x="3146425" y="5322888"/>
          <p14:tracePt t="186413" x="3157538" y="5322888"/>
          <p14:tracePt t="186435" x="3186113" y="5362575"/>
          <p14:tracePt t="186468" x="3246438" y="5362575"/>
          <p14:tracePt t="186501" x="3275013" y="5373688"/>
          <p14:tracePt t="186536" x="3286125" y="5373688"/>
          <p14:tracePt t="186964" x="3279775" y="5373688"/>
          <p14:tracePt t="187012" x="3268663" y="5373688"/>
          <p14:tracePt t="187043" x="3241675" y="5373688"/>
          <p14:tracePt t="187051" x="3230563" y="5373688"/>
          <p14:tracePt t="187067" x="3201988" y="5373688"/>
          <p14:tracePt t="187100" x="3179763" y="5373688"/>
          <p14:tracePt t="187134" x="3141663" y="5373688"/>
          <p14:tracePt t="187166" x="3057525" y="5373688"/>
          <p14:tracePt t="187170" x="3046413" y="5373688"/>
          <p14:tracePt t="187199" x="3017838" y="5373688"/>
          <p14:tracePt t="187204" x="2995613" y="5373688"/>
          <p14:tracePt t="187233" x="2968625" y="5373688"/>
          <p14:tracePt t="187382" x="2973388" y="5373688"/>
          <p14:tracePt t="187390" x="2990850" y="5373688"/>
          <p14:tracePt t="187401" x="3001963" y="5373688"/>
          <p14:tracePt t="187406" x="3013075" y="5373688"/>
          <p14:tracePt t="187435" x="3079750" y="5373688"/>
          <p14:tracePt t="187469" x="3263900" y="5373688"/>
          <p14:tracePt t="187502" x="3492500" y="5373688"/>
          <p14:tracePt t="187509" x="3543300" y="5373688"/>
          <p14:tracePt t="187515" x="3554413" y="5373688"/>
          <p14:tracePt t="187533" x="3592513" y="5373688"/>
          <p14:tracePt t="187566" x="3603625" y="5373688"/>
          <p14:tracePt t="187600" x="3632200" y="5373688"/>
          <p14:tracePt t="187603" x="3643313" y="5373688"/>
          <p14:tracePt t="187763" x="3687763" y="5373688"/>
          <p14:tracePt t="187771" x="3698875" y="5373688"/>
          <p14:tracePt t="187799" x="3765550" y="5384800"/>
          <p14:tracePt t="187802" x="3776663" y="5384800"/>
          <p14:tracePt t="187832" x="3883025" y="5402263"/>
          <p14:tracePt t="187836" x="3894138" y="5402263"/>
          <p14:tracePt t="187866" x="3922713" y="5402263"/>
          <p14:tracePt t="187899" x="3933825" y="5402263"/>
          <p14:tracePt t="188131" x="3978275" y="5402263"/>
          <p14:tracePt t="188139" x="3989388" y="5402263"/>
          <p14:tracePt t="188166" x="4038600" y="5402263"/>
          <p14:tracePt t="188202" x="4106863" y="5402263"/>
          <p14:tracePt t="188236" x="4173538" y="5402263"/>
          <p14:tracePt t="188268" x="4240213" y="5402263"/>
          <p14:tracePt t="188301" x="4251325" y="5402263"/>
          <p14:tracePt t="188904" x="4229100" y="5402263"/>
          <p14:tracePt t="188912" x="4217988" y="5402263"/>
          <p14:tracePt t="189882" x="4206875" y="5395913"/>
          <p14:tracePt t="189915" x="4189413" y="5367338"/>
          <p14:tracePt t="189934" x="4189413" y="5356225"/>
          <p14:tracePt t="190568" x="4178300" y="5340350"/>
          <p14:tracePt t="190601" x="4167188" y="5340350"/>
          <p14:tracePt t="190616" x="4156075" y="5340350"/>
          <p14:tracePt t="190635" x="4100513" y="5340350"/>
          <p14:tracePt t="190668" x="3905250" y="5340350"/>
          <p14:tracePt t="190675" x="3860800" y="5340350"/>
          <p14:tracePt t="190681" x="3794125" y="5340350"/>
          <p14:tracePt t="190701" x="3716338" y="5340350"/>
          <p14:tracePt t="190705" x="3670300" y="5340350"/>
          <p14:tracePt t="190735" x="3492500" y="5384800"/>
          <p14:tracePt t="190768" x="3352800" y="5446713"/>
          <p14:tracePt t="190775" x="3308350" y="5462588"/>
          <p14:tracePt t="190801" x="3224213" y="5484813"/>
          <p14:tracePt t="190806" x="3197225" y="5484813"/>
          <p14:tracePt t="190832" x="3130550" y="5513388"/>
          <p14:tracePt t="190866" x="2973388" y="5546725"/>
          <p14:tracePt t="190870" x="2946400" y="5546725"/>
          <p14:tracePt t="190899" x="2817813" y="5580063"/>
          <p14:tracePt t="190902" x="2784475" y="5613400"/>
          <p14:tracePt t="190932" x="2678113" y="5613400"/>
          <p14:tracePt t="190936" x="2633663" y="5630863"/>
          <p14:tracePt t="190966" x="2460625" y="5641975"/>
          <p14:tracePt t="190999" x="2265363" y="5657850"/>
          <p14:tracePt t="191032" x="2036763" y="5691188"/>
          <p14:tracePt t="191066" x="1841500" y="5724525"/>
          <p14:tracePt t="191070" x="1830388" y="5724525"/>
          <p14:tracePt t="191099" x="1774825" y="5741988"/>
          <p14:tracePt t="191145" x="1757363" y="5741988"/>
          <p14:tracePt t="191167" x="1735138" y="5741988"/>
          <p14:tracePt t="191692" x="1735138" y="5735638"/>
          <p14:tracePt t="191724" x="1739900" y="5719763"/>
          <p14:tracePt t="191734" x="1768475" y="5708650"/>
          <p14:tracePt t="191768" x="1779588" y="5697538"/>
          <p14:tracePt t="191774" x="1797050" y="5680075"/>
          <p14:tracePt t="191802" x="1797050" y="5668963"/>
          <p14:tracePt t="191806" x="1808163" y="5657850"/>
          <p14:tracePt t="192156" x="1819275" y="5630863"/>
          <p14:tracePt t="192167" x="1819275" y="5619750"/>
          <p14:tracePt t="192348" x="1835150" y="5624513"/>
          <p14:tracePt t="192364" x="1846263" y="5635625"/>
          <p14:tracePt t="192380" x="1857375" y="5646738"/>
          <p14:tracePt t="192401" x="1857375" y="5664200"/>
          <p14:tracePt t="192407" x="1857375" y="5675313"/>
          <p14:tracePt t="192413" x="1857375" y="5686425"/>
          <p14:tracePt t="192435" x="1857375" y="5713413"/>
          <p14:tracePt t="192468" x="1857375" y="5753100"/>
          <p14:tracePt t="192501" x="1897063" y="5781675"/>
          <p14:tracePt t="192507" x="1897063" y="5792788"/>
          <p14:tracePt t="192539" x="1897063" y="5819775"/>
          <p14:tracePt t="192566" x="1897063" y="5830888"/>
          <p14:tracePt t="192598" x="1912938" y="5886450"/>
          <p14:tracePt t="192602" x="1924050" y="5915025"/>
          <p14:tracePt t="192632" x="1924050" y="5937250"/>
          <p14:tracePt t="192635" x="1941513" y="5948363"/>
          <p14:tracePt t="192668" x="1952625" y="5965825"/>
          <p14:tracePt t="192703" x="1992313" y="6003925"/>
          <p14:tracePt t="192709" x="2008188" y="6015038"/>
          <p14:tracePt t="192734" x="2074863" y="6032500"/>
          <p14:tracePt t="192740" x="2085975" y="6032500"/>
          <p14:tracePt t="192768" x="2097088" y="6032500"/>
          <p14:tracePt t="192804" x="2198688" y="6032500"/>
          <p14:tracePt t="192814" x="2225675" y="6032500"/>
          <p14:tracePt t="192835" x="2254250" y="6032500"/>
          <p14:tracePt t="192868" x="2292350" y="6032500"/>
          <p14:tracePt t="192908" x="2303463" y="6032500"/>
          <p14:tracePt t="192934" x="2303463" y="5954713"/>
          <p14:tracePt t="192940" x="2298700" y="5926138"/>
          <p14:tracePt t="192968" x="2143125" y="5819775"/>
          <p14:tracePt t="192973" x="2108200" y="5786438"/>
          <p14:tracePt t="192981" x="2058988" y="5770563"/>
          <p14:tracePt t="192999" x="1963738" y="5770563"/>
          <p14:tracePt t="193002" x="1897063" y="5770563"/>
          <p14:tracePt t="193032" x="1752600" y="5770563"/>
          <p14:tracePt t="193036" x="1701800" y="5770563"/>
          <p14:tracePt t="193066" x="1679575" y="5770563"/>
          <p14:tracePt t="193101" x="1639888" y="5803900"/>
          <p14:tracePt t="193132" x="1624013" y="5999163"/>
          <p14:tracePt t="193166" x="1628775" y="6081713"/>
          <p14:tracePt t="193170" x="1673225" y="6081713"/>
          <p14:tracePt t="193199" x="1879600" y="6099175"/>
          <p14:tracePt t="193202" x="1947863" y="6099175"/>
          <p14:tracePt t="193232" x="2147888" y="6099175"/>
          <p14:tracePt t="193236" x="2214563" y="6099175"/>
          <p14:tracePt t="193268" x="2325688" y="6099175"/>
          <p14:tracePt t="193275" x="2393950" y="6099175"/>
          <p14:tracePt t="193301" x="2420938" y="6092825"/>
          <p14:tracePt t="193334" x="2460625" y="6043613"/>
          <p14:tracePt t="193341" x="2471738" y="6015038"/>
          <p14:tracePt t="193368" x="2471738" y="5988050"/>
          <p14:tracePt t="193399" x="2465388" y="5948363"/>
          <p14:tracePt t="193403" x="2454275" y="5937250"/>
          <p14:tracePt t="193433" x="2354263" y="5919788"/>
          <p14:tracePt t="193436" x="2259013" y="5886450"/>
          <p14:tracePt t="193466" x="2085975" y="5870575"/>
          <p14:tracePt t="193499" x="2019300" y="5870575"/>
          <p14:tracePt t="193533" x="1981200" y="5870575"/>
          <p14:tracePt t="193567" x="1952625" y="5886450"/>
          <p14:tracePt t="193600" x="1952625" y="5915025"/>
          <p14:tracePt t="193632" x="1952625" y="5981700"/>
          <p14:tracePt t="193637" x="1952625" y="5992813"/>
          <p14:tracePt t="193666" x="2063750" y="6026150"/>
          <p14:tracePt t="193699" x="2198688" y="6026150"/>
          <p14:tracePt t="193732" x="2276475" y="5959475"/>
          <p14:tracePt t="193766" x="2320925" y="5864225"/>
          <p14:tracePt t="193771" x="2320925" y="5853113"/>
          <p14:tracePt t="193799" x="2320925" y="5815013"/>
          <p14:tracePt t="193804" x="2320925" y="5803900"/>
          <p14:tracePt t="193833" x="2254250" y="5770563"/>
          <p14:tracePt t="193835" x="2159000" y="5753100"/>
          <p14:tracePt t="193867" x="2025650" y="5753100"/>
          <p14:tracePt t="193899" x="1947863" y="5753100"/>
          <p14:tracePt t="193933" x="1930400" y="5753100"/>
          <p14:tracePt t="193970" x="1930400" y="5786438"/>
          <p14:tracePt t="193975" x="1930400" y="5803900"/>
          <p14:tracePt t="193980" x="1930400" y="5826125"/>
          <p14:tracePt t="194001" x="1970088" y="5853113"/>
          <p14:tracePt t="194006" x="1997075" y="5853113"/>
          <p14:tracePt t="194035" x="2052638" y="5897563"/>
          <p14:tracePt t="194069" x="2063750" y="5897563"/>
          <p14:tracePt t="194101" x="2081213" y="5897563"/>
          <p14:tracePt t="194188" x="2081213" y="5886450"/>
          <p14:tracePt t="196176" x="2108200" y="5875338"/>
          <p14:tracePt t="196185" x="2119313" y="5875338"/>
          <p14:tracePt t="196543" x="0" y="0"/>
        </p14:tracePtLst>
        <p14:tracePtLst>
          <p14:tracePt t="198063" x="1735138" y="5557838"/>
          <p14:tracePt t="198420" x="1724025" y="5557838"/>
          <p14:tracePt t="198436" x="1728788" y="5568950"/>
          <p14:tracePt t="198453" x="1757363" y="5580063"/>
          <p14:tracePt t="198466" x="1835150" y="5597525"/>
          <p14:tracePt t="198500" x="1930400" y="5630863"/>
          <p14:tracePt t="198533" x="1952625" y="5630863"/>
          <p14:tracePt t="198566" x="1970088" y="5630863"/>
          <p14:tracePt t="198643" x="1981200" y="5630863"/>
          <p14:tracePt t="198659" x="1992313" y="5630863"/>
          <p14:tracePt t="198676" x="2019300" y="5630863"/>
          <p14:tracePt t="198699" x="2074863" y="5630863"/>
          <p14:tracePt t="198732" x="2114550" y="5630863"/>
          <p14:tracePt t="198766" x="2136775" y="5630863"/>
          <p14:tracePt t="198916" x="2103438" y="5624513"/>
          <p14:tracePt t="198925" x="2085975" y="5624513"/>
          <p14:tracePt t="198934" x="2063750" y="5624513"/>
          <p14:tracePt t="198965" x="1930400" y="5624513"/>
          <p14:tracePt t="198999" x="1846263" y="5624513"/>
          <p14:tracePt t="199092" x="1835150" y="5630863"/>
          <p14:tracePt t="199108" x="1857375" y="5657850"/>
          <p14:tracePt t="199134" x="1947863" y="5668963"/>
          <p14:tracePt t="199140" x="2036763" y="5668963"/>
          <p14:tracePt t="199149" x="2081213" y="5668963"/>
          <p14:tracePt t="199168" x="2176463" y="5668963"/>
          <p14:tracePt t="199173" x="2265363" y="5668963"/>
          <p14:tracePt t="199201" x="2376488" y="5668963"/>
          <p14:tracePt t="199207" x="2398713" y="5668963"/>
          <p14:tracePt t="199212" x="2416175" y="5668963"/>
          <p14:tracePt t="199235" x="2427288" y="5664200"/>
          <p14:tracePt t="199332" x="2420938" y="5664200"/>
          <p14:tracePt t="199348" x="2405063" y="5653088"/>
          <p14:tracePt t="199396" x="2393950" y="5653088"/>
          <p14:tracePt t="199412" x="2382838" y="5653088"/>
          <p14:tracePt t="199435" x="2309813" y="5653088"/>
          <p14:tracePt t="199604" x="2349500" y="5653088"/>
          <p14:tracePt t="199612" x="2360613" y="5653088"/>
          <p14:tracePt t="199635" x="2387600" y="5653088"/>
          <p14:tracePt t="199645" x="2443163" y="5635625"/>
          <p14:tracePt t="199765" x="2443163" y="5624513"/>
          <p14:tracePt t="199774" x="2443163" y="5608638"/>
          <p14:tracePt t="199799" x="2427288" y="5597525"/>
          <p14:tracePt t="199832" x="2387600" y="5597525"/>
          <p14:tracePt t="200662" x="0" y="0"/>
        </p14:tracePtLst>
        <p14:tracePtLst>
          <p14:tracePt t="201275" x="3268663" y="5557838"/>
          <p14:tracePt t="201312" x="3308350" y="5557838"/>
          <p14:tracePt t="201320" x="3325813" y="5557838"/>
          <p14:tracePt t="201336" x="3363913" y="5557838"/>
          <p14:tracePt t="201366" x="3403600" y="5564188"/>
          <p14:tracePt t="201400" x="3503613" y="5564188"/>
          <p14:tracePt t="201432" x="3621088" y="5564188"/>
          <p14:tracePt t="201466" x="3738563" y="5564188"/>
          <p14:tracePt t="201499" x="3749675" y="5564188"/>
          <p14:tracePt t="201919" x="0" y="0"/>
        </p14:tracePtLst>
        <p14:tracePtLst>
          <p14:tracePt t="202539" x="7140575" y="5105400"/>
          <p14:tracePt t="202545" x="7213600" y="5133975"/>
          <p14:tracePt t="202557" x="7253288" y="5207000"/>
          <p14:tracePt t="202561" x="7302500" y="5240338"/>
          <p14:tracePt t="202572" x="7375525" y="5273675"/>
          <p14:tracePt t="202577" x="7419975" y="5273675"/>
          <p14:tracePt t="202598" x="7632700" y="5311775"/>
          <p14:tracePt t="202630" x="7843838" y="5329238"/>
          <p14:tracePt t="202664" x="8034338" y="5329238"/>
          <p14:tracePt t="202696" x="8174038" y="5300663"/>
          <p14:tracePt t="202730" x="8301038" y="5189538"/>
          <p14:tracePt t="202764" x="8362950" y="4994275"/>
          <p14:tracePt t="202768" x="8362950" y="4960938"/>
          <p14:tracePt t="202800" x="8362950" y="4748213"/>
          <p14:tracePt t="202833" x="8207375" y="4470400"/>
          <p14:tracePt t="202838" x="8150225" y="4419600"/>
          <p14:tracePt t="202866" x="8039100" y="4324350"/>
          <p14:tracePt t="202871" x="8023225" y="4313238"/>
          <p14:tracePt t="202900" x="7899400" y="4229100"/>
          <p14:tracePt t="202904" x="7805738" y="4195763"/>
          <p14:tracePt t="202935" x="7486650" y="4102100"/>
          <p14:tracePt t="202966" x="7140575" y="3984625"/>
          <p14:tracePt t="203000" x="6851650" y="3929063"/>
          <p14:tracePt t="203034" x="6661150" y="3940175"/>
          <p14:tracePt t="203038" x="6583363" y="3978275"/>
          <p14:tracePt t="203066" x="6472238" y="4113213"/>
          <p14:tracePt t="203070" x="6410325" y="4191000"/>
          <p14:tracePt t="203100" x="6276975" y="4441825"/>
          <p14:tracePt t="203104" x="6215063" y="4519613"/>
          <p14:tracePt t="203111" x="6175375" y="4619625"/>
          <p14:tracePt t="203134" x="6097588" y="4887913"/>
          <p14:tracePt t="203166" x="6081713" y="5183188"/>
          <p14:tracePt t="203200" x="6081713" y="5356225"/>
          <p14:tracePt t="203233" x="6265863" y="5540375"/>
          <p14:tracePt t="203238" x="6359525" y="5580063"/>
          <p14:tracePt t="203266" x="6577013" y="5635625"/>
          <p14:tracePt t="203270" x="6667500" y="5657850"/>
          <p14:tracePt t="203300" x="6873875" y="5708650"/>
          <p14:tracePt t="203304" x="6940550" y="5708650"/>
          <p14:tracePt t="203333" x="7146925" y="5708650"/>
          <p14:tracePt t="203337" x="7213600" y="5708650"/>
          <p14:tracePt t="203367" x="7419975" y="5708650"/>
          <p14:tracePt t="203400" x="7475538" y="5708650"/>
          <p14:tracePt t="203434" x="7593013" y="5668963"/>
          <p14:tracePt t="203466" x="7783513" y="5513388"/>
          <p14:tracePt t="203471" x="7854950" y="5440363"/>
          <p14:tracePt t="203500" x="8016875" y="5295900"/>
          <p14:tracePt t="203505" x="8067675" y="5222875"/>
          <p14:tracePt t="203533" x="8134350" y="5094288"/>
          <p14:tracePt t="203536" x="8150225" y="5027613"/>
          <p14:tracePt t="203567" x="8245475" y="4687888"/>
          <p14:tracePt t="203600" x="8245475" y="4435475"/>
          <p14:tracePt t="203633" x="8134350" y="4235450"/>
          <p14:tracePt t="203639" x="8101013" y="4184650"/>
          <p14:tracePt t="203666" x="7872413" y="4040188"/>
          <p14:tracePt t="203671" x="7766050" y="3978275"/>
          <p14:tracePt t="203700" x="7526338" y="3883025"/>
          <p14:tracePt t="203705" x="7426325" y="3838575"/>
          <p14:tracePt t="203733" x="7258050" y="3789363"/>
          <p14:tracePt t="203736" x="7185025" y="3771900"/>
          <p14:tracePt t="203767" x="7124700" y="3771900"/>
          <p14:tracePt t="203800" x="7007225" y="3771900"/>
          <p14:tracePt t="203808" x="6923088" y="3800475"/>
          <p14:tracePt t="203833" x="6845300" y="3917950"/>
          <p14:tracePt t="203866" x="6727825" y="4000500"/>
          <p14:tracePt t="203871" x="6716713" y="4011613"/>
          <p14:tracePt t="203901" x="6638925" y="4124325"/>
          <p14:tracePt t="203904" x="6638925" y="4135438"/>
          <p14:tracePt t="203935" x="6499225" y="4357688"/>
          <p14:tracePt t="203969" x="6465888" y="4586288"/>
          <p14:tracePt t="204002" x="6450013" y="4803775"/>
          <p14:tracePt t="204008" x="6450013" y="4849813"/>
          <p14:tracePt t="204031" x="6450013" y="4994275"/>
          <p14:tracePt t="204064" x="6450013" y="5078413"/>
          <p14:tracePt t="204099" x="6516688" y="5160963"/>
          <p14:tracePt t="204101" x="6588125" y="5233988"/>
          <p14:tracePt t="204135" x="6711950" y="5345113"/>
          <p14:tracePt t="204168" x="6867525" y="5451475"/>
          <p14:tracePt t="204175" x="6918325" y="5507038"/>
          <p14:tracePt t="204201" x="6996113" y="5546725"/>
          <p14:tracePt t="204207" x="7007225" y="5546725"/>
          <p14:tracePt t="204234" x="7073900" y="5546725"/>
          <p14:tracePt t="204240" x="7102475" y="5546725"/>
          <p14:tracePt t="204267" x="7202488" y="5546725"/>
          <p14:tracePt t="204274" x="7213600" y="5546725"/>
          <p14:tracePt t="204279" x="7242175" y="5546725"/>
          <p14:tracePt t="204299" x="7335838" y="5546725"/>
          <p14:tracePt t="204302" x="7408863" y="5518150"/>
          <p14:tracePt t="204332" x="7559675" y="5451475"/>
          <p14:tracePt t="204336" x="7586663" y="5418138"/>
          <p14:tracePt t="204366" x="7732713" y="5289550"/>
          <p14:tracePt t="204399" x="7961313" y="5133975"/>
          <p14:tracePt t="204432" x="8039100" y="5011738"/>
          <p14:tracePt t="204466" x="8056563" y="4759325"/>
          <p14:tracePt t="204470" x="8056563" y="4710113"/>
          <p14:tracePt t="204499" x="8045450" y="4564063"/>
          <p14:tracePt t="204502" x="8012113" y="4514850"/>
          <p14:tracePt t="204532" x="7899400" y="4402138"/>
          <p14:tracePt t="204536" x="7821613" y="4346575"/>
          <p14:tracePt t="204566" x="7531100" y="4179888"/>
          <p14:tracePt t="204599" x="7302500" y="4095750"/>
          <p14:tracePt t="204632" x="7169150" y="4033838"/>
          <p14:tracePt t="204666" x="7018338" y="4033838"/>
          <p14:tracePt t="204671" x="6967538" y="4033838"/>
          <p14:tracePt t="204699" x="6805613" y="4033838"/>
          <p14:tracePt t="204703" x="6778625" y="4033838"/>
          <p14:tracePt t="204732" x="6661150" y="4124325"/>
          <p14:tracePt t="204736" x="6588125" y="4179888"/>
          <p14:tracePt t="204766" x="6477000" y="4357688"/>
          <p14:tracePt t="204799" x="6381750" y="4552950"/>
          <p14:tracePt t="204832" x="6365875" y="4781550"/>
          <p14:tracePt t="204867" x="6365875" y="4994275"/>
          <p14:tracePt t="204871" x="6365875" y="5045075"/>
          <p14:tracePt t="204899" x="6521450" y="5200650"/>
          <p14:tracePt t="204903" x="6532563" y="5211763"/>
          <p14:tracePt t="204932" x="6661150" y="5345113"/>
          <p14:tracePt t="204936" x="6678613" y="5356225"/>
          <p14:tracePt t="204968" x="6823075" y="5451475"/>
          <p14:tracePt t="204999" x="7007225" y="5551488"/>
          <p14:tracePt t="205032" x="7335838" y="5602288"/>
          <p14:tracePt t="205066" x="7677150" y="5602288"/>
          <p14:tracePt t="205070" x="7743825" y="5602288"/>
          <p14:tracePt t="205099" x="7943850" y="5602288"/>
          <p14:tracePt t="205103" x="7954963" y="5602288"/>
          <p14:tracePt t="205132" x="8039100" y="5551488"/>
          <p14:tracePt t="205136" x="8089900" y="5502275"/>
          <p14:tracePt t="205166" x="8245475" y="5340350"/>
          <p14:tracePt t="205199" x="8345488" y="5133975"/>
          <p14:tracePt t="205232" x="8362950" y="4883150"/>
          <p14:tracePt t="205266" x="8234363" y="4592638"/>
          <p14:tracePt t="205299" x="8083550" y="4419600"/>
          <p14:tracePt t="205303" x="8056563" y="4419600"/>
          <p14:tracePt t="205332" x="7978775" y="4341813"/>
          <p14:tracePt t="205336" x="7916863" y="4330700"/>
          <p14:tracePt t="205366" x="7704138" y="4246563"/>
          <p14:tracePt t="205401" x="7508875" y="4229100"/>
          <p14:tracePt t="205407" x="7442200" y="4229100"/>
          <p14:tracePt t="205434" x="7302500" y="4229100"/>
          <p14:tracePt t="205441" x="7253288" y="4229100"/>
          <p14:tracePt t="205468" x="7107238" y="4302125"/>
          <p14:tracePt t="205473" x="7091363" y="4368800"/>
          <p14:tracePt t="205501" x="6985000" y="4525963"/>
          <p14:tracePt t="205507" x="6951663" y="4575175"/>
          <p14:tracePt t="205535" x="6900863" y="4770438"/>
          <p14:tracePt t="205566" x="6884988" y="5022850"/>
          <p14:tracePt t="205599" x="6884988" y="5273675"/>
          <p14:tracePt t="205632" x="7124700" y="5557838"/>
          <p14:tracePt t="205639" x="7173913" y="5608638"/>
          <p14:tracePt t="205666" x="7324725" y="5675313"/>
          <p14:tracePt t="205670" x="7375525" y="5691188"/>
          <p14:tracePt t="205699" x="7559675" y="5724525"/>
          <p14:tracePt t="205703" x="7604125" y="5724525"/>
          <p14:tracePt t="205734" x="7783513" y="5664200"/>
          <p14:tracePt t="205766" x="7910513" y="5518150"/>
          <p14:tracePt t="205799" x="7983538" y="5429250"/>
          <p14:tracePt t="205833" x="8012113" y="5334000"/>
          <p14:tracePt t="205838" x="8027988" y="5267325"/>
          <p14:tracePt t="205866" x="8027988" y="5105400"/>
          <p14:tracePt t="205870" x="8027988" y="5056188"/>
          <p14:tracePt t="205899" x="7943850" y="4843463"/>
          <p14:tracePt t="205903" x="7916863" y="4810125"/>
          <p14:tracePt t="205933" x="7872413" y="4770438"/>
          <p14:tracePt t="206308" x="7854950" y="4737100"/>
          <p14:tracePt t="206317" x="7854950" y="4725988"/>
          <p14:tracePt t="206334" x="7810500" y="4681538"/>
          <p14:tracePt t="206340" x="7810500" y="4670425"/>
          <p14:tracePt t="206368" x="7770813" y="4603750"/>
          <p14:tracePt t="206373" x="7759700" y="4586288"/>
          <p14:tracePt t="206380" x="7748588" y="4575175"/>
          <p14:tracePt t="206401" x="7721600" y="4537075"/>
          <p14:tracePt t="206406" x="7670800" y="4481513"/>
          <p14:tracePt t="206432" x="7537450" y="4419600"/>
          <p14:tracePt t="206435" x="7470775" y="4402138"/>
          <p14:tracePt t="206466" x="7173913" y="4291013"/>
          <p14:tracePt t="206499" x="6900863" y="4275138"/>
          <p14:tracePt t="206532" x="6800850" y="4275138"/>
          <p14:tracePt t="206565" x="6672263" y="4375150"/>
          <p14:tracePt t="206599" x="6656388" y="4603750"/>
          <p14:tracePt t="206603" x="6656388" y="4692650"/>
          <p14:tracePt t="206632" x="6656388" y="4916488"/>
          <p14:tracePt t="206636" x="6694488" y="5016500"/>
          <p14:tracePt t="206666" x="6856413" y="5273675"/>
          <p14:tracePt t="206700" x="6973888" y="5413375"/>
          <p14:tracePt t="206998" x="0" y="0"/>
        </p14:tracePtLst>
        <p14:tracePtLst>
          <p14:tracePt t="207446" x="7380288" y="5597525"/>
          <p14:tracePt t="207450" x="7380288" y="5546725"/>
          <p14:tracePt t="207457" x="7380288" y="5502275"/>
          <p14:tracePt t="207466" x="7380288" y="5451475"/>
          <p14:tracePt t="207499" x="7358063" y="5373688"/>
          <p14:tracePt t="207503" x="7358063" y="5356225"/>
          <p14:tracePt t="207533" x="7275513" y="5189538"/>
          <p14:tracePt t="207536" x="7235825" y="5094288"/>
          <p14:tracePt t="207568" x="7018338" y="4860925"/>
          <p14:tracePt t="207600" x="6661150" y="4665663"/>
          <p14:tracePt t="207632" x="6392863" y="4552950"/>
          <p14:tracePt t="207667" x="6315075" y="4552950"/>
          <p14:tracePt t="207671" x="6299200" y="4552950"/>
          <p14:tracePt t="207699" x="6254750" y="4692650"/>
          <p14:tracePt t="207703" x="6237288" y="4759325"/>
          <p14:tracePt t="207733" x="6237288" y="4938713"/>
          <p14:tracePt t="207736" x="6237288" y="5005388"/>
          <p14:tracePt t="207768" x="6403975" y="5329238"/>
          <p14:tracePt t="207775" x="6438900" y="5362575"/>
          <p14:tracePt t="207801" x="6588125" y="5446713"/>
          <p14:tracePt t="207807" x="6683375" y="5484813"/>
          <p14:tracePt t="207835" x="6829425" y="5502275"/>
          <p14:tracePt t="207842" x="6896100" y="5502275"/>
          <p14:tracePt t="207869" x="7080250" y="5502275"/>
          <p14:tracePt t="207875" x="7146925" y="5502275"/>
          <p14:tracePt t="207899" x="7297738" y="5440363"/>
          <p14:tracePt t="207903" x="7346950" y="5407025"/>
          <p14:tracePt t="207932" x="7375525" y="5284788"/>
          <p14:tracePt t="207936" x="7375525" y="5218113"/>
          <p14:tracePt t="207966" x="7391400" y="4899025"/>
          <p14:tracePt t="207999" x="7253288" y="4608513"/>
          <p14:tracePt t="208032" x="7069138" y="4475163"/>
          <p14:tracePt t="208066" x="6834188" y="4441825"/>
          <p14:tracePt t="208099" x="6594475" y="4508500"/>
          <p14:tracePt t="208103" x="6561138" y="4525963"/>
          <p14:tracePt t="208132" x="6477000" y="4714875"/>
          <p14:tracePt t="208136" x="6461125" y="4781550"/>
          <p14:tracePt t="208166" x="6461125" y="5100638"/>
          <p14:tracePt t="208199" x="6543675" y="5384800"/>
          <p14:tracePt t="208232" x="6627813" y="5413375"/>
          <p14:tracePt t="208265" x="6862763" y="5367338"/>
          <p14:tracePt t="208269" x="6896100" y="5334000"/>
          <p14:tracePt t="208299" x="6967538" y="5278438"/>
          <p14:tracePt t="208334" x="6996113" y="5195888"/>
          <p14:tracePt t="208366" x="6996113" y="5183188"/>
          <p14:tracePt t="208399" x="6996113" y="5167313"/>
          <p14:tracePt t="208486" x="0" y="0"/>
        </p14:tracePtLst>
        <p14:tracePtLst>
          <p14:tracePt t="210758" x="3201988" y="5870575"/>
          <p14:tracePt t="210892" x="3208338" y="5881688"/>
          <p14:tracePt t="210901" x="3268663" y="5881688"/>
          <p14:tracePt t="210934" x="3403600" y="5881688"/>
          <p14:tracePt t="210941" x="3430588" y="5881688"/>
          <p14:tracePt t="210947" x="3441700" y="5881688"/>
          <p14:tracePt t="210968" x="3486150" y="5881688"/>
          <p14:tracePt t="210973" x="3497263" y="5881688"/>
          <p14:tracePt t="211004" x="3509963" y="5881688"/>
          <p14:tracePt t="211036" x="3592513" y="5881688"/>
          <p14:tracePt t="211044" x="3603625" y="5881688"/>
          <p14:tracePt t="211067" x="3670300" y="5881688"/>
          <p14:tracePt t="211099" x="3721100" y="5881688"/>
          <p14:tracePt t="211276" x="3716338" y="5881688"/>
          <p14:tracePt t="211285" x="3698875" y="5881688"/>
          <p14:tracePt t="211301" x="3643313" y="5881688"/>
          <p14:tracePt t="211334" x="3492500" y="5870575"/>
          <p14:tracePt t="211340" x="3441700" y="5870575"/>
          <p14:tracePt t="211368" x="3414713" y="5870575"/>
          <p14:tracePt t="211372" x="3392488" y="5870575"/>
          <p14:tracePt t="211401" x="3375025" y="5870575"/>
          <p14:tracePt t="211485" x="3363913" y="5870575"/>
          <p14:tracePt t="211724" x="3370263" y="5870575"/>
          <p14:tracePt t="211757" x="3386138" y="5870575"/>
          <p14:tracePt t="211772" x="3397250" y="5870575"/>
          <p14:tracePt t="211781" x="3441700" y="5870575"/>
          <p14:tracePt t="211835" x="3492500" y="5870575"/>
          <p14:tracePt t="211996" x="3436938" y="5870575"/>
          <p14:tracePt t="212004" x="3425825" y="5870575"/>
          <p14:tracePt t="212035" x="3341688" y="5859463"/>
          <p14:tracePt t="212068" x="3241675" y="5842000"/>
          <p14:tracePt t="212236" x="3279775" y="5842000"/>
          <p14:tracePt t="212244" x="3308350" y="5842000"/>
          <p14:tracePt t="212269" x="3448050" y="5842000"/>
          <p14:tracePt t="212302" x="3581400" y="5842000"/>
          <p14:tracePt t="212334" x="3621088" y="5842000"/>
          <p14:tracePt t="212367" x="3648075" y="5842000"/>
          <p14:tracePt t="212375" x="3676650" y="5842000"/>
          <p14:tracePt t="212399" x="3698875" y="5842000"/>
          <p14:tracePt t="212526" x="3676650" y="5842000"/>
          <p14:tracePt t="212534" x="3665538" y="5842000"/>
          <p14:tracePt t="212568" x="3587750" y="5842000"/>
          <p14:tracePt t="212574" x="3543300" y="5842000"/>
          <p14:tracePt t="212601" x="3475038" y="5853113"/>
          <p14:tracePt t="212606" x="3441700" y="5864225"/>
          <p14:tracePt t="212611" x="3430588" y="5864225"/>
          <p14:tracePt t="212635" x="3381375" y="5864225"/>
          <p14:tracePt t="212668" x="3330575" y="5864225"/>
          <p14:tracePt t="212677" x="3314700" y="5864225"/>
          <p14:tracePt t="212701" x="3275013" y="5864225"/>
          <p14:tracePt t="212709" x="3263900" y="5864225"/>
          <p14:tracePt t="212864" x="3252788" y="5881688"/>
          <p14:tracePt t="212880" x="3257550" y="5881688"/>
          <p14:tracePt t="212902" x="3268663" y="5881688"/>
          <p14:tracePt t="212935" x="3352800" y="5908675"/>
          <p14:tracePt t="212970" x="3448050" y="5908675"/>
          <p14:tracePt t="213001" x="3576638" y="5908675"/>
          <p14:tracePt t="213007" x="3609975" y="5908675"/>
          <p14:tracePt t="213034" x="3648075" y="5908675"/>
          <p14:tracePt t="213217" x="3643313" y="5908675"/>
          <p14:tracePt t="213233" x="3625850" y="5908675"/>
          <p14:tracePt t="213248" x="3614738" y="5908675"/>
          <p14:tracePt t="213268" x="3576638" y="5908675"/>
          <p14:tracePt t="213272" x="3565525" y="5908675"/>
          <p14:tracePt t="213301" x="3492500" y="5908675"/>
          <p14:tracePt t="213307" x="3481388" y="5908675"/>
          <p14:tracePt t="213313" x="3452813" y="5908675"/>
          <p14:tracePt t="213335" x="3419475" y="5908675"/>
          <p14:tracePt t="213368" x="3363913" y="5908675"/>
          <p14:tracePt t="213520" x="3352800" y="5919788"/>
          <p14:tracePt t="213552" x="3359150" y="5919788"/>
          <p14:tracePt t="213567" x="3370263" y="5919788"/>
          <p14:tracePt t="213584" x="3386138" y="5919788"/>
          <p14:tracePt t="213601" x="3408363" y="5919788"/>
          <p14:tracePt t="213648" x="3436938" y="5919788"/>
          <p14:tracePt t="213668" x="3492500" y="5919788"/>
          <p14:tracePt t="213673" x="3503613" y="5919788"/>
          <p14:tracePt t="213701" x="3576638" y="5919788"/>
          <p14:tracePt t="213985" x="3598863" y="5919788"/>
          <p14:tracePt t="213995" x="3614738" y="5919788"/>
          <p14:tracePt t="214002" x="3625850" y="5919788"/>
          <p14:tracePt t="214035" x="3665538" y="5919788"/>
          <p14:tracePt t="214039" x="3676650" y="5919788"/>
          <p14:tracePt t="214068" x="3716338" y="5919788"/>
          <p14:tracePt t="214320" x="3743325" y="5915025"/>
          <p14:tracePt t="214328" x="3754438" y="5915025"/>
          <p14:tracePt t="214561" x="3749675" y="5915025"/>
          <p14:tracePt t="214592" x="3738563" y="5915025"/>
          <p14:tracePt t="215152" x="3727450" y="5915025"/>
          <p14:tracePt t="215344" x="3727450" y="5897563"/>
          <p14:tracePt t="215360" x="3732213" y="5886450"/>
          <p14:tracePt t="215392" x="3760788" y="5886450"/>
          <p14:tracePt t="215402" x="3771900" y="5886450"/>
          <p14:tracePt t="215664" x="3783013" y="5886450"/>
          <p14:tracePt t="215697" x="3798888" y="5886450"/>
          <p14:tracePt t="215705" x="3810000" y="5886450"/>
          <p14:tracePt t="215735" x="3865563" y="5908675"/>
          <p14:tracePt t="215771" x="3922713" y="5937250"/>
          <p14:tracePt t="215775" x="3933825" y="5948363"/>
          <p14:tracePt t="216132" x="3960813" y="5948363"/>
          <p14:tracePt t="216141" x="3971925" y="5948363"/>
          <p14:tracePt t="216167" x="3983038" y="5948363"/>
          <p14:tracePt t="216201" x="4000500" y="5948363"/>
          <p14:tracePt t="216260" x="4022725" y="5948363"/>
          <p14:tracePt t="216270" x="4038600" y="5948363"/>
          <p14:tracePt t="216301" x="4049713" y="5943600"/>
          <p14:tracePt t="216372" x="4067175" y="5915025"/>
          <p14:tracePt t="216380" x="4078288" y="5903913"/>
          <p14:tracePt t="216402" x="4089400" y="5903913"/>
          <p14:tracePt t="216407" x="4100513" y="5892800"/>
          <p14:tracePt t="216435" x="4144963" y="5875338"/>
          <p14:tracePt t="216756" x="4167188" y="5875338"/>
          <p14:tracePt t="216766" x="4184650" y="5875338"/>
          <p14:tracePt t="216771" x="4195763" y="5875338"/>
          <p14:tracePt t="216788" x="4206875" y="5875338"/>
          <p14:tracePt t="216803" x="4233863" y="5875338"/>
          <p14:tracePt t="216833" x="4291013" y="5864225"/>
          <p14:tracePt t="216835" x="4302125" y="5864225"/>
          <p14:tracePt t="216866" x="4368800" y="5864225"/>
          <p14:tracePt t="216900" x="4391025" y="5864225"/>
          <p14:tracePt t="216932" x="4473575" y="5864225"/>
          <p14:tracePt t="216966" x="4513263" y="5864225"/>
          <p14:tracePt t="217268" x="4524375" y="5864225"/>
          <p14:tracePt t="217276" x="4564063" y="5864225"/>
          <p14:tracePt t="217301" x="4635500" y="5864225"/>
          <p14:tracePt t="217334" x="4748213" y="5864225"/>
          <p14:tracePt t="217340" x="4764088" y="5864225"/>
          <p14:tracePt t="217368" x="4814888" y="5864225"/>
          <p14:tracePt t="217940" x="4841875" y="5864225"/>
          <p14:tracePt t="217949" x="4852988" y="5864225"/>
          <p14:tracePt t="217968" x="4910138" y="5870575"/>
          <p14:tracePt t="218001" x="5099050" y="5870575"/>
          <p14:tracePt t="218006" x="5121275" y="5870575"/>
          <p14:tracePt t="218035" x="5194300" y="5870575"/>
          <p14:tracePt t="218067" x="5210175" y="5870575"/>
          <p14:tracePt t="218101" x="5249863" y="5870575"/>
          <p14:tracePt t="218107" x="5260975" y="5870575"/>
          <p14:tracePt t="218149" x="5260975" y="5864225"/>
          <p14:tracePt t="218168" x="5260975" y="5848350"/>
          <p14:tracePt t="218201" x="5260975" y="5826125"/>
          <p14:tracePt t="218235" x="5260975" y="5786438"/>
          <p14:tracePt t="218270" x="5227638" y="5735638"/>
          <p14:tracePt t="218276" x="5199063" y="5691188"/>
          <p14:tracePt t="218301" x="5054600" y="5646738"/>
          <p14:tracePt t="218334" x="4759325" y="5613400"/>
          <p14:tracePt t="218340" x="4670425" y="5613400"/>
          <p14:tracePt t="218349" x="4624388" y="5613400"/>
          <p14:tracePt t="218369" x="4508500" y="5613400"/>
          <p14:tracePt t="218374" x="4497388" y="5613400"/>
          <p14:tracePt t="218401" x="4446588" y="5619750"/>
          <p14:tracePt t="218406" x="4429125" y="5630863"/>
          <p14:tracePt t="218435" x="4384675" y="5702300"/>
          <p14:tracePt t="218470" x="4395788" y="5803900"/>
          <p14:tracePt t="218501" x="4519613" y="5875338"/>
          <p14:tracePt t="218507" x="4568825" y="5892800"/>
          <p14:tracePt t="218534" x="4697413" y="5970588"/>
          <p14:tracePt t="218539" x="4708525" y="5970588"/>
          <p14:tracePt t="218568" x="4764088" y="5988050"/>
          <p14:tracePt t="218601" x="4848225" y="5988050"/>
          <p14:tracePt t="218606" x="4859338" y="5988050"/>
          <p14:tracePt t="218634" x="4948238" y="5988050"/>
          <p14:tracePt t="218639" x="4999038" y="5959475"/>
          <p14:tracePt t="218646" x="5010150" y="5943600"/>
          <p14:tracePt t="218668" x="5032375" y="5919788"/>
          <p14:tracePt t="218701" x="5060950" y="5892800"/>
          <p14:tracePt t="218735" x="5116513" y="5853113"/>
          <p14:tracePt t="218768" x="5165725" y="5803900"/>
          <p14:tracePt t="218774" x="5165725" y="5786438"/>
          <p14:tracePt t="218801" x="5165725" y="5719763"/>
          <p14:tracePt t="218806" x="5165725" y="5708650"/>
          <p14:tracePt t="218836" x="5160963" y="5668963"/>
          <p14:tracePt t="218845" x="5099050" y="5653088"/>
          <p14:tracePt t="218868" x="4976813" y="5635625"/>
          <p14:tracePt t="218901" x="4876800" y="5635625"/>
          <p14:tracePt t="218907" x="4848225" y="5635625"/>
          <p14:tracePt t="218933" x="4808538" y="5635625"/>
          <p14:tracePt t="218935" x="4797425" y="5635625"/>
          <p14:tracePt t="218966" x="4725988" y="5719763"/>
          <p14:tracePt t="218999" x="4725988" y="5815013"/>
          <p14:tracePt t="219034" x="4725988" y="5892800"/>
          <p14:tracePt t="219041" x="4737100" y="5919788"/>
          <p14:tracePt t="219048" x="4737100" y="5937250"/>
          <p14:tracePt t="219068" x="4764088" y="5992813"/>
          <p14:tracePt t="219073" x="4792663" y="6021388"/>
          <p14:tracePt t="219079" x="4819650" y="6054725"/>
          <p14:tracePt t="219102" x="4881563" y="6054725"/>
          <p14:tracePt t="219106" x="4892675" y="6054725"/>
          <p14:tracePt t="219135" x="5021263" y="6054725"/>
          <p14:tracePt t="219168" x="5154613" y="6043613"/>
          <p14:tracePt t="219175" x="5172075" y="6032500"/>
          <p14:tracePt t="219201" x="5216525" y="5959475"/>
          <p14:tracePt t="219207" x="5227638" y="5932488"/>
          <p14:tracePt t="219215" x="5260975" y="5897563"/>
          <p14:tracePt t="219233" x="5272088" y="5837238"/>
          <p14:tracePt t="219266" x="5272088" y="5702300"/>
          <p14:tracePt t="219271" x="5272088" y="5657850"/>
          <p14:tracePt t="219300" x="5183188" y="5580063"/>
          <p14:tracePt t="219304" x="5110163" y="5564188"/>
          <p14:tracePt t="219337" x="4881563" y="5529263"/>
          <p14:tracePt t="219343" x="4830763" y="5529263"/>
          <p14:tracePt t="219368" x="4686300" y="5529263"/>
          <p14:tracePt t="219401" x="4546600" y="5602288"/>
          <p14:tracePt t="219407" x="4530725" y="5613400"/>
          <p14:tracePt t="219435" x="4491038" y="5713413"/>
          <p14:tracePt t="219441" x="4491038" y="5730875"/>
          <p14:tracePt t="219468" x="4491038" y="5815013"/>
          <p14:tracePt t="219473" x="4491038" y="5826125"/>
          <p14:tracePt t="219501" x="4491038" y="5875338"/>
          <p14:tracePt t="219508" x="4513263" y="5892800"/>
          <p14:tracePt t="219514" x="4564063" y="5892800"/>
          <p14:tracePt t="219535" x="4703763" y="5908675"/>
          <p14:tracePt t="219568" x="4786313" y="5908675"/>
          <p14:tracePt t="219601" x="4865688" y="5908675"/>
          <p14:tracePt t="219608" x="4881563" y="5864225"/>
          <p14:tracePt t="219634" x="4892675" y="5781675"/>
          <p14:tracePt t="219640" x="4892675" y="5770563"/>
          <p14:tracePt t="219668" x="4892675" y="5668963"/>
          <p14:tracePt t="219673" x="4892675" y="5641975"/>
          <p14:tracePt t="219701" x="4892675" y="5619750"/>
          <p14:tracePt t="219708" x="4892675" y="5602288"/>
          <p14:tracePt t="219714" x="4892675" y="5591175"/>
          <p14:tracePt t="219735" x="4814888" y="5580063"/>
          <p14:tracePt t="219768" x="4714875" y="5580063"/>
          <p14:tracePt t="219802" x="4703763" y="5580063"/>
          <p14:tracePt t="219831" x="0" y="0"/>
        </p14:tracePtLst>
        <p14:tracePtLst>
          <p14:tracePt t="221730" x="6878638" y="3030538"/>
          <p14:tracePt t="221737" x="6923088" y="3030538"/>
          <p14:tracePt t="221747" x="6934200" y="3030538"/>
          <p14:tracePt t="221768" x="7018338" y="3019425"/>
          <p14:tracePt t="221801" x="7202488" y="3019425"/>
          <p14:tracePt t="221809" x="7253288" y="3019425"/>
          <p14:tracePt t="221815" x="7342188" y="3019425"/>
          <p14:tracePt t="221824" x="7386638" y="3019425"/>
          <p14:tracePt t="221833" x="7475538" y="3019425"/>
          <p14:tracePt t="221866" x="7805738" y="3019425"/>
          <p14:tracePt t="221871" x="7921625" y="3019425"/>
          <p14:tracePt t="221899" x="8234363" y="2997200"/>
          <p14:tracePt t="221903" x="8329613" y="2979738"/>
          <p14:tracePt t="221933" x="8402638" y="2906713"/>
          <p14:tracePt t="221937" x="8418513" y="2890838"/>
          <p14:tracePt t="221966" x="8462963" y="2711450"/>
          <p14:tracePt t="221970" x="8462963" y="2662238"/>
          <p14:tracePt t="221999" x="8462963" y="2478088"/>
          <p14:tracePt t="222003" x="8462963" y="2387600"/>
          <p14:tracePt t="222032" x="8447088" y="2132013"/>
          <p14:tracePt t="222036" x="8429625" y="2065338"/>
          <p14:tracePt t="222066" x="8285163" y="1881188"/>
          <p14:tracePt t="222099" x="8078788" y="1763713"/>
          <p14:tracePt t="222132" x="7839075" y="1657350"/>
          <p14:tracePt t="222166" x="7677150" y="1612900"/>
          <p14:tracePt t="222170" x="7637463" y="1601788"/>
          <p14:tracePt t="222200" x="7486650" y="1568450"/>
          <p14:tracePt t="222205" x="7459663" y="1550988"/>
          <p14:tracePt t="222233" x="7346950" y="1550988"/>
          <p14:tracePt t="222236" x="7335838" y="1550988"/>
          <p14:tracePt t="222266" x="7235825" y="1550988"/>
          <p14:tracePt t="222299" x="7129463" y="1797050"/>
          <p14:tracePt t="222332" x="7096125" y="1952625"/>
          <p14:tracePt t="222366" x="7080250" y="2136775"/>
          <p14:tracePt t="222370" x="7080250" y="2187575"/>
          <p14:tracePt t="222400" x="7080250" y="2371725"/>
          <p14:tracePt t="222404" x="7080250" y="2416175"/>
          <p14:tracePt t="222433" x="7169150" y="2655888"/>
          <p14:tracePt t="222437" x="7224713" y="2733675"/>
          <p14:tracePt t="222466" x="7448550" y="2974975"/>
          <p14:tracePt t="222500" x="7486650" y="3030538"/>
          <p14:tracePt t="222532" x="7553325" y="3079750"/>
          <p14:tracePt t="222566" x="7748588" y="3113088"/>
          <p14:tracePt t="222571" x="7794625" y="3113088"/>
          <p14:tracePt t="222600" x="7921625" y="3113088"/>
          <p14:tracePt t="222604" x="7966075" y="3113088"/>
          <p14:tracePt t="222633" x="8016875" y="3113088"/>
          <p14:tracePt t="222636" x="8045450" y="3113088"/>
          <p14:tracePt t="222666" x="8156575" y="2957513"/>
          <p14:tracePt t="222700" x="8229600" y="2695575"/>
          <p14:tracePt t="222732" x="8229600" y="2427288"/>
          <p14:tracePt t="222766" x="8218488" y="2214563"/>
          <p14:tracePt t="222770" x="8201025" y="2143125"/>
          <p14:tracePt t="222799" x="8072438" y="1947863"/>
          <p14:tracePt t="222803" x="8023225" y="1892300"/>
          <p14:tracePt t="222833" x="7888288" y="1757363"/>
          <p14:tracePt t="222836" x="7877175" y="1746250"/>
          <p14:tracePt t="222866" x="7654925" y="1628775"/>
          <p14:tracePt t="222899" x="7346950" y="1524000"/>
          <p14:tracePt t="222932" x="7085013" y="1466850"/>
          <p14:tracePt t="222966" x="7007225" y="1466850"/>
          <p14:tracePt t="222971" x="6962775" y="1477963"/>
          <p14:tracePt t="222999" x="6884988" y="1590675"/>
          <p14:tracePt t="223002" x="6834188" y="1624013"/>
          <p14:tracePt t="223032" x="6745288" y="1812925"/>
          <p14:tracePt t="223036" x="6745288" y="1863725"/>
          <p14:tracePt t="223066" x="6727825" y="2154238"/>
          <p14:tracePt t="223099" x="6727825" y="2382838"/>
          <p14:tracePt t="223132" x="6818313" y="2717800"/>
          <p14:tracePt t="223166" x="6985000" y="3041650"/>
          <p14:tracePt t="223171" x="7024688" y="3113088"/>
          <p14:tracePt t="223199" x="7151688" y="3314700"/>
          <p14:tracePt t="223204" x="7185025" y="3348038"/>
          <p14:tracePt t="223232" x="7235825" y="3398838"/>
          <p14:tracePt t="223236" x="7264400" y="3398838"/>
          <p14:tracePt t="223266" x="7291388" y="3425825"/>
          <p14:tracePt t="223299" x="7408863" y="3470275"/>
          <p14:tracePt t="223332" x="7604125" y="3521075"/>
          <p14:tracePt t="223367" x="7715250" y="3521075"/>
          <p14:tracePt t="223371" x="7743825" y="3538538"/>
          <p14:tracePt t="223399" x="7759700" y="3538538"/>
          <p14:tracePt t="223403" x="7770813" y="3538538"/>
          <p14:tracePt t="223433" x="7827963" y="3538538"/>
          <p14:tracePt t="223436" x="7854950" y="3538538"/>
          <p14:tracePt t="223467" x="7972425" y="3538538"/>
          <p14:tracePt t="223497" x="8094663" y="3398838"/>
          <p14:tracePt t="223532" x="8112125" y="3248025"/>
          <p14:tracePt t="223565" x="8128000" y="3074988"/>
          <p14:tracePt t="223598" x="8145463" y="2817813"/>
          <p14:tracePt t="223601" x="8145463" y="2755900"/>
          <p14:tracePt t="223631" x="8145463" y="2533650"/>
          <p14:tracePt t="223634" x="8116888" y="2460625"/>
          <p14:tracePt t="223665" x="7894638" y="2243138"/>
          <p14:tracePt t="223698" x="7788275" y="2114550"/>
          <p14:tracePt t="223734" x="7666038" y="1997075"/>
          <p14:tracePt t="223741" x="7621588" y="1963738"/>
          <p14:tracePt t="223747" x="7610475" y="1952625"/>
          <p14:tracePt t="223768" x="7548563" y="1936750"/>
          <p14:tracePt t="223772" x="7519988" y="1936750"/>
          <p14:tracePt t="223799" x="7419975" y="1925638"/>
          <p14:tracePt t="223803" x="7331075" y="1925638"/>
          <p14:tracePt t="223833" x="7275513" y="1925638"/>
          <p14:tracePt t="223836" x="7235825" y="1925638"/>
          <p14:tracePt t="223866" x="7102475" y="1925638"/>
          <p14:tracePt t="223899" x="6996113" y="1947863"/>
          <p14:tracePt t="223932" x="6878638" y="2030413"/>
          <p14:tracePt t="223940" x="6845300" y="2103438"/>
          <p14:tracePt t="223966" x="6750050" y="2298700"/>
          <p14:tracePt t="223970" x="6750050" y="2365375"/>
          <p14:tracePt t="223999" x="6750050" y="2589213"/>
          <p14:tracePt t="224003" x="6750050" y="2617788"/>
          <p14:tracePt t="224033" x="6778625" y="2744788"/>
          <p14:tracePt t="224037" x="6789738" y="2755900"/>
          <p14:tracePt t="224075" x="6800850" y="2767013"/>
          <p14:tracePt t="224219" x="6800850" y="2813050"/>
          <p14:tracePt t="224227" x="6800850" y="2824163"/>
          <p14:tracePt t="224236" x="6818313" y="2851150"/>
          <p14:tracePt t="224267" x="6818313" y="2962275"/>
          <p14:tracePt t="224301" x="6829425" y="3097213"/>
          <p14:tracePt t="224307" x="6845300" y="3108325"/>
          <p14:tracePt t="224335" x="6856413" y="3192463"/>
          <p14:tracePt t="224341" x="6884988" y="3208338"/>
          <p14:tracePt t="224368" x="6884988" y="3263900"/>
          <p14:tracePt t="224402" x="6884988" y="3275013"/>
          <p14:tracePt t="224435" x="6900863" y="3314700"/>
          <p14:tracePt t="224468" x="6900863" y="3336925"/>
          <p14:tracePt t="224501" x="6900863" y="3403600"/>
          <p14:tracePt t="224510" x="6911975" y="3414713"/>
          <p14:tracePt t="224684" x="6940550" y="3443288"/>
          <p14:tracePt t="224692" x="6951663" y="3443288"/>
          <p14:tracePt t="224701" x="6967538" y="3459163"/>
          <p14:tracePt t="224709" x="6978650" y="3459163"/>
          <p14:tracePt t="224734" x="7062788" y="3470275"/>
          <p14:tracePt t="224739" x="7146925" y="3503613"/>
          <p14:tracePt t="224766" x="7231063" y="3503613"/>
          <p14:tracePt t="224770" x="7280275" y="3503613"/>
          <p14:tracePt t="224799" x="7319963" y="3503613"/>
          <p14:tracePt t="224804" x="7331075" y="3503613"/>
          <p14:tracePt t="224833" x="7346950" y="3503613"/>
          <p14:tracePt t="224907" x="7346950" y="3498850"/>
          <p14:tracePt t="224915" x="7335838" y="3498850"/>
          <p14:tracePt t="224932" x="7264400" y="3465513"/>
          <p14:tracePt t="224966" x="7085013" y="3436938"/>
          <p14:tracePt t="224970" x="7069138" y="3436938"/>
          <p14:tracePt t="225104" x="7091363" y="3436938"/>
          <p14:tracePt t="225111" x="7102475" y="3436938"/>
          <p14:tracePt t="225135" x="7173913" y="3436938"/>
          <p14:tracePt t="225232" x="7173913" y="3421063"/>
          <p14:tracePt t="225240" x="7162800" y="3409950"/>
          <p14:tracePt t="225268" x="7140575" y="3409950"/>
          <p14:tracePt t="225274" x="7124700" y="3409950"/>
          <p14:tracePt t="225302" x="7102475" y="3409950"/>
          <p14:tracePt t="225360" x="7085013" y="3409950"/>
          <p14:tracePt t="225378" x="7073900" y="3381375"/>
          <p14:tracePt t="225401" x="7073900" y="3370263"/>
          <p14:tracePt t="225632" x="7073900" y="3354388"/>
          <p14:tracePt t="225856" x="7080250" y="3343275"/>
          <p14:tracePt t="225873" x="7091363" y="3330575"/>
          <p14:tracePt t="225888" x="7118350" y="3314700"/>
          <p14:tracePt t="225902" x="7135813" y="3314700"/>
          <p14:tracePt t="225906" x="7146925" y="3303588"/>
          <p14:tracePt t="225935" x="7173913" y="3281363"/>
          <p14:tracePt t="225967" x="7185025" y="3236913"/>
          <p14:tracePt t="226015" x="7202488" y="3192463"/>
          <p14:tracePt t="226032" x="7202488" y="3170238"/>
          <p14:tracePt t="226066" x="7202488" y="3035300"/>
          <p14:tracePt t="226070" x="7202488" y="3024188"/>
          <p14:tracePt t="226099" x="7202488" y="2968625"/>
          <p14:tracePt t="226103" x="7202488" y="2957513"/>
          <p14:tracePt t="226132" x="7202488" y="2906713"/>
          <p14:tracePt t="226167" x="7213600" y="2851150"/>
          <p14:tracePt t="226207" x="7213600" y="2840038"/>
          <p14:tracePt t="226232" x="7213600" y="2813050"/>
          <p14:tracePt t="226266" x="7213600" y="2751138"/>
          <p14:tracePt t="226270" x="7213600" y="2733675"/>
          <p14:tracePt t="226299" x="7213600" y="2695575"/>
          <p14:tracePt t="226303" x="7213600" y="2667000"/>
          <p14:tracePt t="226330" x="7258050" y="2593975"/>
          <p14:tracePt t="226363" x="7275513" y="2422525"/>
          <p14:tracePt t="226365" x="7291388" y="2354263"/>
          <p14:tracePt t="226397" x="7291388" y="2282825"/>
          <p14:tracePt t="226494" x="7302500" y="2271713"/>
          <p14:tracePt t="226606" x="7302500" y="2293938"/>
          <p14:tracePt t="226614" x="7302500" y="2360613"/>
          <p14:tracePt t="226631" x="7302500" y="2455863"/>
          <p14:tracePt t="226665" x="7302500" y="2644775"/>
          <p14:tracePt t="226698" x="7302500" y="2673350"/>
          <p14:tracePt t="226798" x="7319963" y="2662238"/>
          <p14:tracePt t="226815" x="7331075" y="2622550"/>
          <p14:tracePt t="226831" x="7364413" y="2560638"/>
          <p14:tracePt t="226865" x="7437438" y="2427288"/>
          <p14:tracePt t="226898" x="7464425" y="2343150"/>
          <p14:tracePt t="226931" x="7464425" y="2320925"/>
          <p14:tracePt t="226934" x="7475538" y="2305050"/>
          <p14:tracePt t="227039" x="7475538" y="2316163"/>
          <p14:tracePt t="227048" x="7470775" y="2354263"/>
          <p14:tracePt t="227067" x="7470775" y="2398713"/>
          <p14:tracePt t="227071" x="7459663" y="2411413"/>
          <p14:tracePt t="227100" x="7459663" y="2438400"/>
          <p14:tracePt t="227105" x="7459663" y="2449513"/>
          <p14:tracePt t="227133" x="7459663" y="2460625"/>
          <p14:tracePt t="227136" x="7459663" y="2471738"/>
          <p14:tracePt t="227165" x="7459663" y="2489200"/>
          <p14:tracePt t="228016" x="7464425" y="2489200"/>
          <p14:tracePt t="228032" x="7464425" y="2516188"/>
          <p14:tracePt t="228041" x="7464425" y="2527300"/>
          <p14:tracePt t="228047" x="7464425" y="2538413"/>
          <p14:tracePt t="228067" x="7464425" y="2549525"/>
          <p14:tracePt t="228100" x="7464425" y="2606675"/>
          <p14:tracePt t="228132" x="7504113" y="2700338"/>
          <p14:tracePt t="228166" x="7531100" y="2784475"/>
          <p14:tracePt t="228170" x="7531100" y="2813050"/>
          <p14:tracePt t="228199" x="7564438" y="2940050"/>
          <p14:tracePt t="228203" x="7564438" y="2951163"/>
          <p14:tracePt t="228232" x="7575550" y="2962275"/>
          <p14:tracePt t="228291" x="7586663" y="2962275"/>
          <p14:tracePt t="228307" x="7586663" y="2957513"/>
          <p14:tracePt t="228332" x="7615238" y="2917825"/>
          <p14:tracePt t="228366" x="7654925" y="2840038"/>
          <p14:tracePt t="228435" x="7670800" y="2828925"/>
          <p14:tracePt t="228500" x="7670800" y="2813050"/>
          <p14:tracePt t="228548" x="7670800" y="2801938"/>
          <p14:tracePt t="228565" x="7681913" y="2790825"/>
          <p14:tracePt t="228576" x="7681913" y="2773363"/>
          <p14:tracePt t="228581" x="7693025" y="2762250"/>
          <p14:tracePt t="228599" x="7693025" y="2722563"/>
          <p14:tracePt t="228603" x="7726363" y="2689225"/>
          <p14:tracePt t="228632" x="7737475" y="2617788"/>
          <p14:tracePt t="228636" x="7737475" y="2606675"/>
          <p14:tracePt t="228666" x="7794625" y="2538413"/>
          <p14:tracePt t="228699" x="7794625" y="2522538"/>
          <p14:tracePt t="228852" x="7788275" y="2511425"/>
          <p14:tracePt t="228860" x="7777163" y="2511425"/>
          <p14:tracePt t="228868" x="7759700" y="2516188"/>
          <p14:tracePt t="228901" x="7677150" y="2571750"/>
          <p14:tracePt t="228907" x="7626350" y="2606675"/>
          <p14:tracePt t="228935" x="7531100" y="2700338"/>
          <p14:tracePt t="228942" x="7497763" y="2751138"/>
          <p14:tracePt t="228947" x="7464425" y="2801938"/>
          <p14:tracePt t="228968" x="7431088" y="2884488"/>
          <p14:tracePt t="228972" x="7380288" y="2957513"/>
          <p14:tracePt t="229001" x="7353300" y="3030538"/>
          <p14:tracePt t="229007" x="7353300" y="3041650"/>
          <p14:tracePt t="229034" x="7335838" y="3052763"/>
          <p14:tracePt t="229108" x="7335838" y="3063875"/>
          <p14:tracePt t="229124" x="7335838" y="3030538"/>
          <p14:tracePt t="229132" x="7335838" y="3019425"/>
          <p14:tracePt t="229166" x="7335838" y="2862263"/>
          <p14:tracePt t="229170" x="7346950" y="2835275"/>
          <p14:tracePt t="229199" x="7380288" y="2728913"/>
          <p14:tracePt t="229203" x="7380288" y="2711450"/>
          <p14:tracePt t="229232" x="7408863" y="2622550"/>
          <p14:tracePt t="229331" x="7408863" y="2633663"/>
          <p14:tracePt t="229347" x="7386638" y="2673350"/>
          <p14:tracePt t="229366" x="7358063" y="2717800"/>
          <p14:tracePt t="229370" x="7358063" y="2744788"/>
          <p14:tracePt t="229399" x="7331075" y="2851150"/>
          <p14:tracePt t="229403" x="7331075" y="2868613"/>
          <p14:tracePt t="229432" x="7297738" y="2968625"/>
          <p14:tracePt t="229436" x="7297738" y="2979738"/>
          <p14:tracePt t="229466" x="7297738" y="3046413"/>
          <p14:tracePt t="229652" x="7297738" y="3035300"/>
          <p14:tracePt t="229716" x="7297738" y="3024188"/>
          <p14:tracePt t="229732" x="7297738" y="3013075"/>
          <p14:tracePt t="229748" x="7308850" y="2997200"/>
          <p14:tracePt t="229768" x="7319963" y="2986088"/>
          <p14:tracePt t="229773" x="7319963" y="2974975"/>
          <p14:tracePt t="230258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F1359367-4A00-0FC5-98F0-4B76D14BC4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1920" y="1772816"/>
            <a:ext cx="5110294" cy="4369300"/>
          </a:xfrm>
          <a:noFill/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61C9CFF-9270-1979-35B0-42C2D7BB7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496" y="1641868"/>
            <a:ext cx="3384376" cy="3258009"/>
          </a:xfrm>
        </p:spPr>
        <p:txBody>
          <a:bodyPr>
            <a:noAutofit/>
          </a:bodyPr>
          <a:lstStyle/>
          <a:p>
            <a:pPr marL="270072" indent="-189050">
              <a:spcBef>
                <a:spcPts val="0"/>
              </a:spcBef>
              <a:spcAft>
                <a:spcPts val="1200"/>
              </a:spcAft>
            </a:pPr>
            <a:r>
              <a:rPr lang="cs-CZ" sz="1600" dirty="0"/>
              <a:t>1,33 mil. obyvatel hl. města Prahy</a:t>
            </a:r>
          </a:p>
          <a:p>
            <a:pPr marL="270072" indent="-189050">
              <a:spcBef>
                <a:spcPts val="0"/>
              </a:spcBef>
              <a:spcAft>
                <a:spcPts val="1200"/>
              </a:spcAft>
            </a:pPr>
            <a:r>
              <a:rPr lang="cs-CZ" sz="1600" dirty="0"/>
              <a:t>233 tisíc obyvatel Středočeského kraje</a:t>
            </a:r>
          </a:p>
          <a:p>
            <a:pPr marL="270072" indent="-189050">
              <a:spcBef>
                <a:spcPts val="0"/>
              </a:spcBef>
              <a:spcAft>
                <a:spcPts val="1200"/>
              </a:spcAft>
            </a:pPr>
            <a:r>
              <a:rPr lang="cs-CZ" sz="1600" dirty="0"/>
              <a:t>přívod pitné vody – 3 500 l/s (r. 2022)</a:t>
            </a:r>
          </a:p>
        </p:txBody>
      </p:sp>
      <p:pic>
        <p:nvPicPr>
          <p:cNvPr id="10" name="Obrázok 9" descr="Obrázok, na ktorom je text, snímka obrazovky, písmo, číslo&#10;&#10;Automaticky generovaný popis">
            <a:extLst>
              <a:ext uri="{FF2B5EF4-FFF2-40B4-BE49-F238E27FC236}">
                <a16:creationId xmlns:a16="http://schemas.microsoft.com/office/drawing/2014/main" id="{F9F446E5-284F-7815-72FA-8E3831F33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96" y="1006081"/>
            <a:ext cx="2196354" cy="1271574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857BC6A2-5E55-DF21-8808-AF72C0BAFB43}"/>
              </a:ext>
            </a:extLst>
          </p:cNvPr>
          <p:cNvSpPr txBox="1"/>
          <p:nvPr/>
        </p:nvSpPr>
        <p:spPr>
          <a:xfrm>
            <a:off x="7075540" y="1555834"/>
            <a:ext cx="2092239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900" dirty="0"/>
              <a:t>Rozdělení zdrojů vody pro Prahu (pvk.cz)</a:t>
            </a:r>
            <a:endParaRPr lang="sk-SK" sz="900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6D3FB550-C347-5BB1-D1EF-86F5F05AFF6F}"/>
              </a:ext>
            </a:extLst>
          </p:cNvPr>
          <p:cNvSpPr txBox="1"/>
          <p:nvPr/>
        </p:nvSpPr>
        <p:spPr>
          <a:xfrm>
            <a:off x="5982292" y="6625627"/>
            <a:ext cx="3185487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900" dirty="0"/>
              <a:t>Voda dodaná do vodovodní sítě v roce 2022</a:t>
            </a:r>
            <a:r>
              <a:rPr lang="cs-CZ" sz="900" dirty="0"/>
              <a:t> (pvk.cz, heis.vuv.cz)</a:t>
            </a:r>
            <a:endParaRPr lang="sk-SK" sz="9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915" y="5580645"/>
            <a:ext cx="4005763" cy="1044982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86C90E55-3D93-D953-6108-55017ACFC807}"/>
              </a:ext>
            </a:extLst>
          </p:cNvPr>
          <p:cNvSpPr txBox="1">
            <a:spLocks/>
          </p:cNvSpPr>
          <p:nvPr/>
        </p:nvSpPr>
        <p:spPr>
          <a:xfrm>
            <a:off x="395536" y="234790"/>
            <a:ext cx="8352928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Zdroje vody pro Prahu</a:t>
            </a:r>
            <a:endParaRPr lang="cs-CZ" sz="3600" kern="100" dirty="0">
              <a:latin typeface="Calibri (Nadpisy)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Zvuk 25">
            <a:hlinkClick r:id="" action="ppaction://media"/>
            <a:extLst>
              <a:ext uri="{FF2B5EF4-FFF2-40B4-BE49-F238E27FC236}">
                <a16:creationId xmlns:a16="http://schemas.microsoft.com/office/drawing/2014/main" id="{7479769B-3BAC-7E3F-D180-EA9F7F126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86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167"/>
    </mc:Choice>
    <mc:Fallback xmlns="">
      <p:transition advTm="76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20" x="1016000" y="1852613"/>
          <p14:tracePt t="5541" x="1031875" y="1852613"/>
          <p14:tracePt t="5551" x="1042988" y="1863725"/>
          <p14:tracePt t="5558" x="1054100" y="1863725"/>
          <p14:tracePt t="5589" x="1138238" y="1863725"/>
          <p14:tracePt t="5622" x="1293813" y="1863725"/>
          <p14:tracePt t="5654" x="1406525" y="1863725"/>
          <p14:tracePt t="5661" x="1450975" y="1863725"/>
          <p14:tracePt t="5686" x="1533525" y="1846263"/>
          <p14:tracePt t="5719" x="1668463" y="1846263"/>
          <p14:tracePt t="5752" x="1801813" y="1830388"/>
          <p14:tracePt t="5756" x="1812925" y="1830388"/>
          <p14:tracePt t="5787" x="1897063" y="1812925"/>
          <p14:tracePt t="5789" x="1912938" y="1812925"/>
          <p14:tracePt t="5819" x="2081213" y="1812925"/>
          <p14:tracePt t="5854" x="2214563" y="1812925"/>
          <p14:tracePt t="5861" x="2243138" y="1812925"/>
          <p14:tracePt t="5887" x="2365375" y="1812925"/>
          <p14:tracePt t="5921" x="2516188" y="1812925"/>
          <p14:tracePt t="5926" x="2566988" y="1812925"/>
          <p14:tracePt t="5954" x="2633663" y="1812925"/>
          <p14:tracePt t="5959" x="2644775" y="1812925"/>
          <p14:tracePt t="5988" x="2700338" y="1812925"/>
          <p14:tracePt t="6021" x="2711450" y="1812925"/>
          <p14:tracePt t="6070" x="2722563" y="1812925"/>
          <p14:tracePt t="6088" x="2740025" y="1812925"/>
          <p14:tracePt t="6773" x="2740025" y="1819275"/>
          <p14:tracePt t="7124" x="0" y="0"/>
        </p14:tracePtLst>
        <p14:tracePtLst>
          <p14:tracePt t="8224" x="596900" y="1774825"/>
          <p14:tracePt t="8377" x="603250" y="1774825"/>
          <p14:tracePt t="8394" x="647700" y="1774825"/>
          <p14:tracePt t="8401" x="658813" y="1774825"/>
          <p14:tracePt t="8419" x="669925" y="1774825"/>
          <p14:tracePt t="8473" x="685800" y="1774825"/>
          <p14:tracePt t="8490" x="696913" y="1774825"/>
          <p14:tracePt t="8522" x="736600" y="1779588"/>
          <p14:tracePt t="8554" x="758825" y="1779588"/>
          <p14:tracePt t="8587" x="774700" y="1779588"/>
          <p14:tracePt t="9336" x="0" y="0"/>
        </p14:tracePtLst>
        <p14:tracePtLst>
          <p14:tracePt t="12899" x="1204913" y="2192338"/>
          <p14:tracePt t="13071" x="1204913" y="2198688"/>
          <p14:tracePt t="13085" x="1204913" y="2214563"/>
          <p14:tracePt t="13101" x="1216025" y="2243138"/>
          <p14:tracePt t="13121" x="1216025" y="2254250"/>
          <p14:tracePt t="13245" x="1216025" y="2265363"/>
          <p14:tracePt t="13491" x="1216025" y="2276475"/>
          <p14:tracePt t="13537" x="1200150" y="2276475"/>
          <p14:tracePt t="13545" x="1182688" y="2276475"/>
          <p14:tracePt t="13584" x="1171575" y="2276475"/>
          <p14:tracePt t="13600" x="1160463" y="2271713"/>
          <p14:tracePt t="13632" x="1143000" y="2271713"/>
          <p14:tracePt t="13653" x="1131888" y="2260600"/>
          <p14:tracePt t="13714" x="1120775" y="2260600"/>
          <p14:tracePt t="13744" x="1109663" y="2260600"/>
          <p14:tracePt t="13761" x="1093788" y="2260600"/>
          <p14:tracePt t="13786" x="1038225" y="2260600"/>
          <p14:tracePt t="13819" x="1016000" y="2260600"/>
          <p14:tracePt t="13853" x="1004888" y="2260600"/>
          <p14:tracePt t="13969" x="987425" y="2265363"/>
          <p14:tracePt t="14081" x="987425" y="2260600"/>
          <p14:tracePt t="14091" x="987425" y="2214563"/>
          <p14:tracePt t="14122" x="925513" y="2092325"/>
          <p14:tracePt t="14154" x="858838" y="2058988"/>
          <p14:tracePt t="14161" x="831850" y="2043113"/>
          <p14:tracePt t="14187" x="719138" y="2008188"/>
          <p14:tracePt t="14192" x="708025" y="2008188"/>
          <p14:tracePt t="14221" x="641350" y="2008188"/>
          <p14:tracePt t="14225" x="614363" y="2008188"/>
          <p14:tracePt t="14255" x="557213" y="2008188"/>
          <p14:tracePt t="14259" x="530225" y="2008188"/>
          <p14:tracePt t="14288" x="479425" y="2070100"/>
          <p14:tracePt t="14321" x="463550" y="2109788"/>
          <p14:tracePt t="14357" x="463550" y="2147888"/>
          <p14:tracePt t="14362" x="463550" y="2192338"/>
          <p14:tracePt t="14387" x="463550" y="2243138"/>
          <p14:tracePt t="14421" x="530225" y="2327275"/>
          <p14:tracePt t="14427" x="546100" y="2360613"/>
          <p14:tracePt t="14432" x="574675" y="2387600"/>
          <p14:tracePt t="14452" x="625475" y="2455863"/>
          <p14:tracePt t="14485" x="681038" y="2466975"/>
          <p14:tracePt t="14487" x="692150" y="2466975"/>
          <p14:tracePt t="14519" x="730250" y="2466975"/>
          <p14:tracePt t="14555" x="820738" y="2371725"/>
          <p14:tracePt t="14562" x="831850" y="2360613"/>
          <p14:tracePt t="14588" x="831850" y="2260600"/>
          <p14:tracePt t="14592" x="831850" y="2249488"/>
          <p14:tracePt t="14621" x="831850" y="2192338"/>
          <p14:tracePt t="14626" x="825500" y="2181225"/>
          <p14:tracePt t="14655" x="809625" y="2136775"/>
          <p14:tracePt t="14688" x="758825" y="2136775"/>
          <p14:tracePt t="14721" x="625475" y="2136775"/>
          <p14:tracePt t="14756" x="490538" y="2265363"/>
          <p14:tracePt t="14788" x="474663" y="2365375"/>
          <p14:tracePt t="14794" x="474663" y="2393950"/>
          <p14:tracePt t="14821" x="474663" y="2460625"/>
          <p14:tracePt t="14825" x="474663" y="2489200"/>
          <p14:tracePt t="14855" x="485775" y="2516188"/>
          <p14:tracePt t="14859" x="496888" y="2527300"/>
          <p14:tracePt t="14889" x="592138" y="2538413"/>
          <p14:tracePt t="14922" x="685800" y="2538413"/>
          <p14:tracePt t="14928" x="719138" y="2538413"/>
          <p14:tracePt t="14954" x="809625" y="2533650"/>
          <p14:tracePt t="14988" x="892175" y="2449513"/>
          <p14:tracePt t="14993" x="892175" y="2422525"/>
          <p14:tracePt t="15022" x="903288" y="2382838"/>
          <p14:tracePt t="15027" x="903288" y="2371725"/>
          <p14:tracePt t="15054" x="903288" y="2343150"/>
          <p14:tracePt t="15059" x="903288" y="2332038"/>
          <p14:tracePt t="15089" x="881063" y="2276475"/>
          <p14:tracePt t="15118" x="792163" y="2260600"/>
          <p14:tracePt t="15120" x="781050" y="2249488"/>
          <p14:tracePt t="15150" x="708025" y="2249488"/>
          <p14:tracePt t="15183" x="625475" y="2287588"/>
          <p14:tracePt t="15218" x="557213" y="2411413"/>
          <p14:tracePt t="15252" x="557213" y="2527300"/>
          <p14:tracePt t="15285" x="596900" y="2582863"/>
          <p14:tracePt t="15288" x="608013" y="2593975"/>
          <p14:tracePt t="15323" x="674688" y="2622550"/>
          <p14:tracePt t="15330" x="752475" y="2622550"/>
          <p14:tracePt t="15354" x="858838" y="2622550"/>
          <p14:tracePt t="15387" x="925513" y="2522538"/>
          <p14:tracePt t="15393" x="925513" y="2493963"/>
          <p14:tracePt t="15422" x="925513" y="2411413"/>
          <p14:tracePt t="15426" x="925513" y="2398713"/>
          <p14:tracePt t="15454" x="920750" y="2354263"/>
          <p14:tracePt t="15459" x="909638" y="2343150"/>
          <p14:tracePt t="15488" x="825500" y="2305050"/>
          <p14:tracePt t="15523" x="787400" y="2287588"/>
          <p14:tracePt t="15555" x="769938" y="2287588"/>
          <p14:tracePt t="15777" x="758825" y="2276475"/>
          <p14:tracePt t="15791" x="0" y="0"/>
        </p14:tracePtLst>
        <p14:tracePtLst>
          <p14:tracePt t="46166" x="5383213" y="3698875"/>
          <p14:tracePt t="46171" x="5383213" y="3711575"/>
          <p14:tracePt t="46180" x="5389563" y="3738563"/>
          <p14:tracePt t="46188" x="5400675" y="3756025"/>
          <p14:tracePt t="46192" x="5434013" y="3794125"/>
          <p14:tracePt t="46221" x="5556250" y="3856038"/>
          <p14:tracePt t="46226" x="5600700" y="3856038"/>
          <p14:tracePt t="46254" x="5897563" y="3917950"/>
          <p14:tracePt t="46259" x="6081713" y="3940175"/>
          <p14:tracePt t="46289" x="7069138" y="4033838"/>
          <p14:tracePt t="46321" x="8050213" y="4106863"/>
          <p14:tracePt t="46354" x="8664575" y="4044950"/>
          <p14:tracePt t="46362" x="8793163" y="3984625"/>
          <p14:tracePt t="46388" x="9037638" y="3760788"/>
          <p14:tracePt t="46392" x="9077325" y="3660775"/>
          <p14:tracePt t="46421" x="9115425" y="3376613"/>
          <p14:tracePt t="46425" x="9115425" y="3281363"/>
          <p14:tracePt t="46454" x="9059863" y="2990850"/>
          <p14:tracePt t="46460" x="9043988" y="2895600"/>
          <p14:tracePt t="46488" x="8909050" y="2644775"/>
          <p14:tracePt t="46492" x="8875713" y="2611438"/>
          <p14:tracePt t="46497" x="8859838" y="2560638"/>
          <p14:tracePt t="46522" x="8680450" y="2422525"/>
          <p14:tracePt t="46554" x="8502650" y="2320925"/>
          <p14:tracePt t="46560" x="8491538" y="2320925"/>
          <p14:tracePt t="46587" x="8351838" y="2320925"/>
          <p14:tracePt t="46593" x="8307388" y="2320925"/>
          <p14:tracePt t="46621" x="8145463" y="2320925"/>
          <p14:tracePt t="46626" x="8056563" y="2320925"/>
          <p14:tracePt t="46634" x="7954963" y="2332038"/>
          <p14:tracePt t="46654" x="7788275" y="2393950"/>
          <p14:tracePt t="46659" x="7659688" y="2433638"/>
          <p14:tracePt t="46687" x="7269163" y="2606675"/>
          <p14:tracePt t="46692" x="7107238" y="2678113"/>
          <p14:tracePt t="46722" x="6550025" y="2990850"/>
          <p14:tracePt t="46756" x="6059488" y="3414713"/>
          <p14:tracePt t="46761" x="5953125" y="3498850"/>
          <p14:tracePt t="46787" x="5724525" y="3789363"/>
          <p14:tracePt t="46794" x="5680075" y="3895725"/>
          <p14:tracePt t="46821" x="5600700" y="4213225"/>
          <p14:tracePt t="46826" x="5600700" y="4335463"/>
          <p14:tracePt t="46852" x="5600700" y="4559300"/>
          <p14:tracePt t="46885" x="5600700" y="4827588"/>
          <p14:tracePt t="46888" x="5611813" y="4899025"/>
          <p14:tracePt t="46919" x="5707063" y="5078413"/>
          <p14:tracePt t="46953" x="5853113" y="5178425"/>
          <p14:tracePt t="46985" x="6024563" y="5178425"/>
          <p14:tracePt t="47021" x="6197600" y="5149850"/>
          <p14:tracePt t="47026" x="6276975" y="5078413"/>
          <p14:tracePt t="47054" x="6415088" y="4799013"/>
          <p14:tracePt t="47058" x="6454775" y="4670425"/>
          <p14:tracePt t="47087" x="6499225" y="4213225"/>
          <p14:tracePt t="47091" x="6499225" y="4090988"/>
          <p14:tracePt t="47097" x="6499225" y="4000500"/>
          <p14:tracePt t="47120" x="6376988" y="3794125"/>
          <p14:tracePt t="47153" x="6153150" y="3594100"/>
          <p14:tracePt t="47186" x="5842000" y="3514725"/>
          <p14:tracePt t="47219" x="5238750" y="3454400"/>
          <p14:tracePt t="47252" x="4752975" y="3454400"/>
          <p14:tracePt t="47285" x="4624388" y="3543300"/>
          <p14:tracePt t="47289" x="4597400" y="3587750"/>
          <p14:tracePt t="47319" x="4519613" y="3727450"/>
          <p14:tracePt t="47352" x="4473575" y="3911600"/>
          <p14:tracePt t="47386" x="4457700" y="4184650"/>
          <p14:tracePt t="47419" x="4586288" y="4375150"/>
          <p14:tracePt t="47425" x="4635500" y="4386263"/>
          <p14:tracePt t="47452" x="4876800" y="4459288"/>
          <p14:tracePt t="47455" x="4965700" y="4459288"/>
          <p14:tracePt t="47486" x="5356225" y="4459288"/>
          <p14:tracePt t="47489" x="5478463" y="4459288"/>
          <p14:tracePt t="47520" x="5930900" y="4341813"/>
          <p14:tracePt t="47552" x="6075363" y="4135438"/>
          <p14:tracePt t="47586" x="6137275" y="3917950"/>
          <p14:tracePt t="47619" x="6137275" y="3549650"/>
          <p14:tracePt t="47623" x="6119813" y="3392488"/>
          <p14:tracePt t="47652" x="5924550" y="2997200"/>
          <p14:tracePt t="47656" x="5791200" y="2884488"/>
          <p14:tracePt t="47686" x="5445125" y="2673350"/>
          <p14:tracePt t="47689" x="5416550" y="2673350"/>
          <p14:tracePt t="47721" x="5221288" y="2728913"/>
          <p14:tracePt t="47752" x="5010150" y="3008313"/>
          <p14:tracePt t="47785" x="4943475" y="3308350"/>
          <p14:tracePt t="47820" x="4954588" y="3627438"/>
          <p14:tracePt t="47824" x="4970463" y="3694113"/>
          <p14:tracePt t="47852" x="5094288" y="3895725"/>
          <p14:tracePt t="47855" x="5172075" y="3933825"/>
          <p14:tracePt t="47886" x="5334000" y="3967163"/>
          <p14:tracePt t="47889" x="5383213" y="3967163"/>
          <p14:tracePt t="47921" x="5484813" y="3789363"/>
          <p14:tracePt t="47952" x="5484813" y="3711575"/>
          <p14:tracePt t="47985" x="5484813" y="3694113"/>
          <p14:tracePt t="48055" x="0" y="0"/>
        </p14:tracePtLst>
        <p14:tracePtLst>
          <p14:tracePt t="48625" x="6403975" y="2817813"/>
          <p14:tracePt t="48636" x="6403975" y="2828925"/>
          <p14:tracePt t="48651" x="6415088" y="2846388"/>
          <p14:tracePt t="48685" x="6454775" y="2857500"/>
          <p14:tracePt t="48718" x="6588125" y="2873375"/>
          <p14:tracePt t="48752" x="6800850" y="2873375"/>
          <p14:tracePt t="48786" x="6996113" y="2689225"/>
          <p14:tracePt t="48789" x="7007225" y="2655888"/>
          <p14:tracePt t="48819" x="7085013" y="2571750"/>
          <p14:tracePt t="48852" x="7140575" y="2422525"/>
          <p14:tracePt t="48885" x="7173913" y="2227263"/>
          <p14:tracePt t="48919" x="7151688" y="2070100"/>
          <p14:tracePt t="48952" x="7024688" y="1941513"/>
          <p14:tracePt t="48985" x="6789738" y="1858963"/>
          <p14:tracePt t="48988" x="6723063" y="1858963"/>
          <p14:tracePt t="49019" x="6550025" y="1858963"/>
          <p14:tracePt t="49052" x="6332538" y="2081213"/>
          <p14:tracePt t="49085" x="6159500" y="2305050"/>
          <p14:tracePt t="49119" x="6086475" y="2478088"/>
          <p14:tracePt t="49152" x="6086475" y="2651125"/>
          <p14:tracePt t="49185" x="6108700" y="2717800"/>
          <p14:tracePt t="49189" x="6126163" y="2733675"/>
          <p14:tracePt t="49218" x="6208713" y="2733675"/>
          <p14:tracePt t="49221" x="6270625" y="2733675"/>
          <p14:tracePt t="49252" x="6454775" y="2655888"/>
          <p14:tracePt t="49286" x="6538913" y="2571750"/>
          <p14:tracePt t="49319" x="6538913" y="2489200"/>
          <p14:tracePt t="49352" x="6538913" y="2478088"/>
          <p14:tracePt t="49404" x="0" y="0"/>
        </p14:tracePtLst>
        <p14:tracePtLst>
          <p14:tracePt t="52027" x="6443663" y="3019425"/>
          <p14:tracePt t="52113" x="6450013" y="3019425"/>
          <p14:tracePt t="52121" x="6477000" y="3019425"/>
          <p14:tracePt t="52155" x="6616700" y="3008313"/>
          <p14:tracePt t="52160" x="6645275" y="2997200"/>
          <p14:tracePt t="52185" x="6738938" y="2928938"/>
          <p14:tracePt t="52218" x="6840538" y="2840038"/>
          <p14:tracePt t="52252" x="6929438" y="2767013"/>
          <p14:tracePt t="52255" x="6940550" y="2755900"/>
          <p14:tracePt t="52285" x="6996113" y="2711450"/>
          <p14:tracePt t="52287" x="6996113" y="2684463"/>
          <p14:tracePt t="52318" x="7035800" y="2571750"/>
          <p14:tracePt t="52321" x="7046913" y="2544763"/>
          <p14:tracePt t="52352" x="7062788" y="2411413"/>
          <p14:tracePt t="52385" x="7062788" y="2238375"/>
          <p14:tracePt t="52418" x="6896100" y="2054225"/>
          <p14:tracePt t="52453" x="6672263" y="1930400"/>
          <p14:tracePt t="52455" x="6645275" y="1930400"/>
          <p14:tracePt t="52485" x="6572250" y="1930400"/>
          <p14:tracePt t="52487" x="6532563" y="1930400"/>
          <p14:tracePt t="52518" x="6477000" y="1930400"/>
          <p14:tracePt t="52521" x="6454775" y="1930400"/>
          <p14:tracePt t="52552" x="6332538" y="1930400"/>
          <p14:tracePt t="52585" x="6126163" y="2036763"/>
          <p14:tracePt t="52618" x="6008688" y="2098675"/>
          <p14:tracePt t="52652" x="5930900" y="2198688"/>
          <p14:tracePt t="52685" x="5886450" y="2376488"/>
          <p14:tracePt t="52687" x="5886450" y="2405063"/>
          <p14:tracePt t="52718" x="5886450" y="2471738"/>
          <p14:tracePt t="52720" x="5886450" y="2500313"/>
          <p14:tracePt t="52753" x="5908675" y="2622550"/>
          <p14:tracePt t="52785" x="6075363" y="2767013"/>
          <p14:tracePt t="52818" x="6321425" y="2873375"/>
          <p14:tracePt t="52852" x="6577013" y="2962275"/>
          <p14:tracePt t="52885" x="6856413" y="3030538"/>
          <p14:tracePt t="52888" x="6884988" y="3030538"/>
          <p14:tracePt t="52919" x="7046913" y="3101975"/>
          <p14:tracePt t="52952" x="7151688" y="3101975"/>
          <p14:tracePt t="52985" x="7280275" y="3046413"/>
          <p14:tracePt t="53018" x="7408863" y="2979738"/>
          <p14:tracePt t="53052" x="7575550" y="2824163"/>
          <p14:tracePt t="53085" x="7710488" y="2662238"/>
          <p14:tracePt t="53087" x="7721600" y="2651125"/>
          <p14:tracePt t="53118" x="7721600" y="2527300"/>
          <p14:tracePt t="53121" x="7721600" y="2516188"/>
          <p14:tracePt t="53152" x="7710488" y="2327275"/>
          <p14:tracePt t="53185" x="7586663" y="2220913"/>
          <p14:tracePt t="53218" x="7493000" y="2165350"/>
          <p14:tracePt t="53251" x="7408863" y="2154238"/>
          <p14:tracePt t="53285" x="7219950" y="2154238"/>
          <p14:tracePt t="53287" x="7191375" y="2154238"/>
          <p14:tracePt t="53319" x="7051675" y="2154238"/>
          <p14:tracePt t="53351" x="6867525" y="2181225"/>
          <p14:tracePt t="53385" x="6605588" y="2243138"/>
          <p14:tracePt t="53418" x="6450013" y="2309813"/>
          <p14:tracePt t="53452" x="6421438" y="2360613"/>
          <p14:tracePt t="53485" x="6376988" y="2466975"/>
          <p14:tracePt t="53488" x="6376988" y="2493963"/>
          <p14:tracePt t="53518" x="6376988" y="2544763"/>
          <p14:tracePt t="53520" x="6376988" y="2571750"/>
          <p14:tracePt t="53552" x="6376988" y="2600325"/>
          <p14:tracePt t="53586" x="6381750" y="2640013"/>
          <p14:tracePt t="53618" x="6454775" y="2744788"/>
          <p14:tracePt t="53651" x="6521450" y="2795588"/>
          <p14:tracePt t="53685" x="6550025" y="2806700"/>
          <p14:tracePt t="54049" x="6561138" y="2806700"/>
          <p14:tracePt t="54097" x="6572250" y="2806700"/>
          <p14:tracePt t="54105" x="6599238" y="2806700"/>
          <p14:tracePt t="54122" x="6645275" y="2795588"/>
          <p14:tracePt t="54154" x="6734175" y="2722563"/>
          <p14:tracePt t="54158" x="6750050" y="2711450"/>
          <p14:tracePt t="54191" x="6851650" y="2593975"/>
          <p14:tracePt t="54221" x="6918325" y="2522538"/>
          <p14:tracePt t="54254" x="6951663" y="2411413"/>
          <p14:tracePt t="54288" x="6951663" y="2254250"/>
          <p14:tracePt t="54292" x="6889750" y="2187575"/>
          <p14:tracePt t="54321" x="6761163" y="2136775"/>
          <p14:tracePt t="54326" x="6727825" y="2136775"/>
          <p14:tracePt t="54354" x="6588125" y="2120900"/>
          <p14:tracePt t="54359" x="6538913" y="2120900"/>
          <p14:tracePt t="54388" x="6410325" y="2181225"/>
          <p14:tracePt t="54391" x="6337300" y="2265363"/>
          <p14:tracePt t="54421" x="6254750" y="2338388"/>
          <p14:tracePt t="54454" x="6181725" y="2455863"/>
          <p14:tracePt t="54463" x="6164263" y="2482850"/>
          <p14:tracePt t="54488" x="6148388" y="2667000"/>
          <p14:tracePt t="54521" x="6148388" y="2895600"/>
          <p14:tracePt t="54526" x="6148388" y="2962275"/>
          <p14:tracePt t="54554" x="6288088" y="3124200"/>
          <p14:tracePt t="54559" x="6376988" y="3163888"/>
          <p14:tracePt t="54588" x="6550025" y="3248025"/>
          <p14:tracePt t="54591" x="6599238" y="3263900"/>
          <p14:tracePt t="54621" x="6829425" y="3263900"/>
          <p14:tracePt t="54654" x="6978650" y="3124200"/>
          <p14:tracePt t="54662" x="6989763" y="3079750"/>
          <p14:tracePt t="54689" x="7040563" y="2928938"/>
          <p14:tracePt t="54693" x="7040563" y="2901950"/>
          <p14:tracePt t="54721" x="7040563" y="2740025"/>
          <p14:tracePt t="54725" x="7040563" y="2689225"/>
          <p14:tracePt t="54753" x="7040563" y="2606675"/>
          <p14:tracePt t="54785" x="6951663" y="2560638"/>
          <p14:tracePt t="54789" x="6907213" y="2549525"/>
          <p14:tracePt t="54819" x="6794500" y="2549525"/>
          <p14:tracePt t="54852" x="6745288" y="2549525"/>
          <p14:tracePt t="54886" x="6727825" y="2555875"/>
          <p14:tracePt t="55028" x="0" y="0"/>
        </p14:tracePtLst>
        <p14:tracePtLst>
          <p14:tracePt t="57174" x="6332538" y="3141663"/>
          <p14:tracePt t="57250" x="6332538" y="3152775"/>
          <p14:tracePt t="57265" x="6337300" y="3163888"/>
          <p14:tracePt t="57286" x="6376988" y="3181350"/>
          <p14:tracePt t="57289" x="6388100" y="3181350"/>
          <p14:tracePt t="57319" x="6472238" y="3181350"/>
          <p14:tracePt t="57353" x="6616700" y="3181350"/>
          <p14:tracePt t="57387" x="6929438" y="3181350"/>
          <p14:tracePt t="57419" x="7102475" y="3181350"/>
          <p14:tracePt t="57453" x="7213600" y="3181350"/>
          <p14:tracePt t="57457" x="7224713" y="3181350"/>
          <p14:tracePt t="57486" x="7280275" y="3181350"/>
          <p14:tracePt t="57489" x="7297738" y="3208338"/>
          <p14:tracePt t="57520" x="7346950" y="3208338"/>
          <p14:tracePt t="57552" x="7431088" y="3208338"/>
          <p14:tracePt t="57585" x="7481888" y="3186113"/>
          <p14:tracePt t="57619" x="7537450" y="3146425"/>
          <p14:tracePt t="57652" x="7586663" y="3090863"/>
          <p14:tracePt t="57657" x="7604125" y="3063875"/>
          <p14:tracePt t="57686" x="7666038" y="2974975"/>
          <p14:tracePt t="57689" x="7681913" y="2940050"/>
          <p14:tracePt t="57722" x="7748588" y="2744788"/>
          <p14:tracePt t="57755" x="7748588" y="2571750"/>
          <p14:tracePt t="57761" x="7721600" y="2538413"/>
          <p14:tracePt t="57787" x="7604125" y="2405063"/>
          <p14:tracePt t="57821" x="7335838" y="2265363"/>
          <p14:tracePt t="57827" x="7286625" y="2232025"/>
          <p14:tracePt t="57855" x="7158038" y="2203450"/>
          <p14:tracePt t="57859" x="7107238" y="2187575"/>
          <p14:tracePt t="57887" x="7018338" y="2170113"/>
          <p14:tracePt t="57892" x="6989763" y="2170113"/>
          <p14:tracePt t="57921" x="6862763" y="2170113"/>
          <p14:tracePt t="57955" x="6583363" y="2181225"/>
          <p14:tracePt t="57987" x="6427788" y="2232025"/>
          <p14:tracePt t="57992" x="6415088" y="2243138"/>
          <p14:tracePt t="58021" x="6343650" y="2320925"/>
          <p14:tracePt t="58025" x="6315075" y="2332038"/>
          <p14:tracePt t="58052" x="6215063" y="2433638"/>
          <p14:tracePt t="58055" x="6203950" y="2444750"/>
          <p14:tracePt t="58086" x="6142038" y="2533650"/>
          <p14:tracePt t="58089" x="6126163" y="2566988"/>
          <p14:tracePt t="58119" x="6081713" y="2717800"/>
          <p14:tracePt t="58153" x="6081713" y="2924175"/>
          <p14:tracePt t="58185" x="6170613" y="3068638"/>
          <p14:tracePt t="58219" x="6370638" y="3219450"/>
          <p14:tracePt t="58252" x="6623050" y="3381375"/>
          <p14:tracePt t="58255" x="6694488" y="3398838"/>
          <p14:tracePt t="58286" x="6878638" y="3448050"/>
          <p14:tracePt t="58288" x="6951663" y="3465513"/>
          <p14:tracePt t="58319" x="7196138" y="3465513"/>
          <p14:tracePt t="58352" x="7386638" y="3465513"/>
          <p14:tracePt t="58385" x="7526338" y="3409950"/>
          <p14:tracePt t="58419" x="7643813" y="3354388"/>
          <p14:tracePt t="58425" x="7681913" y="3336925"/>
          <p14:tracePt t="58452" x="7759700" y="3292475"/>
          <p14:tracePt t="58455" x="7788275" y="3248025"/>
          <p14:tracePt t="58486" x="7866063" y="3170238"/>
          <p14:tracePt t="58489" x="7866063" y="3141663"/>
          <p14:tracePt t="58519" x="7854950" y="3024188"/>
          <p14:tracePt t="58552" x="7699375" y="2795588"/>
          <p14:tracePt t="58585" x="7643813" y="2717800"/>
          <p14:tracePt t="58619" x="7559675" y="2655888"/>
          <p14:tracePt t="58624" x="7531100" y="2644775"/>
          <p14:tracePt t="58653" x="7419975" y="2560638"/>
          <p14:tracePt t="58656" x="7375525" y="2549525"/>
          <p14:tracePt t="58686" x="7180263" y="2438400"/>
          <p14:tracePt t="58689" x="7102475" y="2405063"/>
          <p14:tracePt t="58721" x="6929438" y="2320925"/>
          <p14:tracePt t="58752" x="6789738" y="2260600"/>
          <p14:tracePt t="58785" x="6705600" y="2232025"/>
          <p14:tracePt t="58819" x="6627813" y="2220913"/>
          <p14:tracePt t="58852" x="6510338" y="2220913"/>
          <p14:tracePt t="58856" x="6427788" y="2220913"/>
          <p14:tracePt t="58886" x="6299200" y="2220913"/>
          <p14:tracePt t="58889" x="6288088" y="2220913"/>
          <p14:tracePt t="58920" x="6197600" y="2338388"/>
          <p14:tracePt t="58952" x="6142038" y="2438400"/>
          <p14:tracePt t="58985" x="6126163" y="2555875"/>
          <p14:tracePt t="59019" x="6186488" y="2813050"/>
          <p14:tracePt t="59052" x="6421438" y="3119438"/>
          <p14:tracePt t="59055" x="6499225" y="3175000"/>
          <p14:tracePt t="59086" x="6694488" y="3263900"/>
          <p14:tracePt t="59088" x="6723063" y="3263900"/>
          <p14:tracePt t="59119" x="6996113" y="3263900"/>
          <p14:tracePt t="59152" x="7185025" y="3263900"/>
          <p14:tracePt t="59186" x="7353300" y="3263900"/>
          <p14:tracePt t="59220" x="7493000" y="3225800"/>
          <p14:tracePt t="59252" x="7677150" y="3108325"/>
          <p14:tracePt t="59256" x="7693025" y="3090863"/>
          <p14:tracePt t="59285" x="7721600" y="3008313"/>
          <p14:tracePt t="59289" x="7721600" y="2979738"/>
          <p14:tracePt t="59320" x="7721600" y="2846388"/>
          <p14:tracePt t="59352" x="7693025" y="2633663"/>
          <p14:tracePt t="59385" x="7515225" y="2427288"/>
          <p14:tracePt t="59419" x="7102475" y="2198688"/>
          <p14:tracePt t="59452" x="6884988" y="2054225"/>
          <p14:tracePt t="59455" x="6840538" y="2025650"/>
          <p14:tracePt t="59486" x="6767513" y="1997075"/>
          <p14:tracePt t="59488" x="6756400" y="1997075"/>
          <p14:tracePt t="59519" x="6583363" y="1997075"/>
          <p14:tracePt t="59552" x="6392863" y="2003425"/>
          <p14:tracePt t="59585" x="6265863" y="2114550"/>
          <p14:tracePt t="59619" x="6215063" y="2260600"/>
          <p14:tracePt t="59652" x="6203950" y="2466975"/>
          <p14:tracePt t="59656" x="6203950" y="2533650"/>
          <p14:tracePt t="59687" x="6203950" y="2755900"/>
          <p14:tracePt t="59689" x="6203950" y="2806700"/>
          <p14:tracePt t="59719" x="6237288" y="2979738"/>
          <p14:tracePt t="59752" x="6410325" y="3163888"/>
          <p14:tracePt t="59786" x="6610350" y="3236913"/>
          <p14:tracePt t="59819" x="6738938" y="3236913"/>
          <p14:tracePt t="59852" x="6878638" y="3203575"/>
          <p14:tracePt t="59855" x="6911975" y="3170238"/>
          <p14:tracePt t="59885" x="6967538" y="3079750"/>
          <p14:tracePt t="59889" x="7024688" y="3008313"/>
          <p14:tracePt t="59919" x="7073900" y="2895600"/>
          <p14:tracePt t="59921" x="7091363" y="2851150"/>
          <p14:tracePt t="59952" x="7124700" y="2640013"/>
          <p14:tracePt t="59985" x="7096125" y="2466975"/>
          <p14:tracePt t="60017" x="6900863" y="2276475"/>
          <p14:tracePt t="60050" x="6683375" y="2220913"/>
          <p14:tracePt t="60084" x="6572250" y="2220913"/>
          <p14:tracePt t="60117" x="6410325" y="2282825"/>
          <p14:tracePt t="60151" x="6259513" y="2405063"/>
          <p14:tracePt t="60185" x="6186488" y="2538413"/>
          <p14:tracePt t="60218" x="6153150" y="2628900"/>
          <p14:tracePt t="60252" x="6142038" y="2706688"/>
          <p14:tracePt t="60285" x="6153150" y="2901950"/>
          <p14:tracePt t="60318" x="6243638" y="3008313"/>
          <p14:tracePt t="60352" x="6299200" y="3063875"/>
          <p14:tracePt t="60355" x="6326188" y="3063875"/>
          <p14:tracePt t="60385" x="6410325" y="3063875"/>
          <p14:tracePt t="60388" x="6421438" y="3063875"/>
          <p14:tracePt t="60418" x="6561138" y="3063875"/>
          <p14:tracePt t="60420" x="6588125" y="3063875"/>
          <p14:tracePt t="60451" x="6750050" y="2986088"/>
          <p14:tracePt t="60485" x="6896100" y="2817813"/>
          <p14:tracePt t="60518" x="6940550" y="2644775"/>
          <p14:tracePt t="60552" x="6940550" y="2449513"/>
          <p14:tracePt t="60556" x="6940550" y="2405063"/>
          <p14:tracePt t="60585" x="6940550" y="2282825"/>
          <p14:tracePt t="60587" x="6889750" y="2181225"/>
          <p14:tracePt t="60618" x="6756400" y="2070100"/>
          <p14:tracePt t="60620" x="6727825" y="2036763"/>
          <p14:tracePt t="60653" x="6510338" y="2003425"/>
          <p14:tracePt t="60685" x="6461125" y="2003425"/>
          <p14:tracePt t="60718" x="6365875" y="2003425"/>
          <p14:tracePt t="60751" x="6254750" y="2087563"/>
          <p14:tracePt t="60785" x="6203950" y="2170113"/>
          <p14:tracePt t="60788" x="6186488" y="2220913"/>
          <p14:tracePt t="60818" x="6186488" y="2305050"/>
          <p14:tracePt t="60820" x="6186488" y="2354263"/>
          <p14:tracePt t="60852" x="6186488" y="2566988"/>
          <p14:tracePt t="60885" x="6208713" y="2717800"/>
          <p14:tracePt t="60919" x="6299200" y="2806700"/>
          <p14:tracePt t="60952" x="6310313" y="2806700"/>
          <p14:tracePt t="60985" x="6348413" y="2806700"/>
          <p14:tracePt t="61019" x="6359525" y="2806700"/>
          <p14:tracePt t="61109" x="6370638" y="2806700"/>
          <p14:tracePt t="61126" x="6399213" y="2795588"/>
          <p14:tracePt t="61154" x="6415088" y="2795588"/>
          <p14:tracePt t="61158" x="6427788" y="2784475"/>
          <p14:tracePt t="61189" x="6427788" y="2773363"/>
          <p14:tracePt t="61221" x="6438900" y="2744788"/>
          <p14:tracePt t="61399" x="6465888" y="2717800"/>
          <p14:tracePt t="61408" x="6483350" y="2706688"/>
          <p14:tracePt t="61422" x="6561138" y="2628900"/>
          <p14:tracePt t="61454" x="6856413" y="2332038"/>
          <p14:tracePt t="61487" x="7191375" y="1952625"/>
          <p14:tracePt t="61521" x="7404100" y="1617663"/>
          <p14:tracePt t="61526" x="7464425" y="1539875"/>
          <p14:tracePt t="61554" x="7666038" y="1277938"/>
          <p14:tracePt t="61558" x="7726363" y="1200150"/>
          <p14:tracePt t="61588" x="7932738" y="892175"/>
          <p14:tracePt t="61622" x="8061325" y="647700"/>
          <p14:tracePt t="61654" x="8178800" y="441325"/>
          <p14:tracePt t="61687" x="8223250" y="385763"/>
          <p14:tracePt t="61734" x="8223250" y="374650"/>
          <p14:tracePt t="61755" x="8201025" y="396875"/>
          <p14:tracePt t="61759" x="8167688" y="430213"/>
          <p14:tracePt t="61787" x="8016875" y="658813"/>
          <p14:tracePt t="61792" x="7954963" y="765175"/>
          <p14:tracePt t="61798" x="7939088" y="809625"/>
          <p14:tracePt t="61821" x="7783513" y="1065213"/>
          <p14:tracePt t="61854" x="7586663" y="1395413"/>
          <p14:tracePt t="61887" x="7515225" y="1506538"/>
          <p14:tracePt t="61893" x="7497763" y="1539875"/>
          <p14:tracePt t="61921" x="7437438" y="1651000"/>
          <p14:tracePt t="61926" x="7437438" y="1679575"/>
          <p14:tracePt t="61954" x="7419975" y="1708150"/>
          <p14:tracePt t="62037" x="7431088" y="1719263"/>
          <p14:tracePt t="62048" x="7442200" y="1712913"/>
          <p14:tracePt t="62056" x="7508875" y="1646238"/>
          <p14:tracePt t="62087" x="7659688" y="1350963"/>
          <p14:tracePt t="62094" x="7693025" y="1277938"/>
          <p14:tracePt t="62122" x="7821613" y="1031875"/>
          <p14:tracePt t="62126" x="7883525" y="954088"/>
          <p14:tracePt t="62154" x="7927975" y="842963"/>
          <p14:tracePt t="62159" x="7927975" y="831850"/>
          <p14:tracePt t="62245" x="7888288" y="887413"/>
          <p14:tracePt t="62253" x="7872413" y="898525"/>
          <p14:tracePt t="62288" x="7699375" y="1177925"/>
          <p14:tracePt t="62293" x="7659688" y="1277938"/>
          <p14:tracePt t="62321" x="7493000" y="1562100"/>
          <p14:tracePt t="62325" x="7431088" y="1662113"/>
          <p14:tracePt t="62354" x="7335838" y="1870075"/>
          <p14:tracePt t="62358" x="7319963" y="1897063"/>
          <p14:tracePt t="62390" x="7246938" y="2065338"/>
          <p14:tracePt t="62421" x="7235825" y="2103438"/>
          <p14:tracePt t="64919" x="0" y="0"/>
        </p14:tracePtLst>
        <p14:tracePtLst>
          <p14:tracePt t="68031" x="6550025" y="2846388"/>
          <p14:tracePt t="68135" x="6572250" y="2846388"/>
          <p14:tracePt t="68142" x="6583363" y="2846388"/>
          <p14:tracePt t="68153" x="6627813" y="2846388"/>
          <p14:tracePt t="68155" x="6672263" y="2846388"/>
          <p14:tracePt t="68186" x="6856413" y="2846388"/>
          <p14:tracePt t="68189" x="6889750" y="2835275"/>
          <p14:tracePt t="68220" x="7029450" y="2801938"/>
          <p14:tracePt t="68252" x="7096125" y="2751138"/>
          <p14:tracePt t="68285" x="7107238" y="2684463"/>
          <p14:tracePt t="68483" x="0" y="0"/>
        </p14:tracePtLst>
        <p14:tracePtLst>
          <p14:tracePt t="68902" x="7593013" y="2673350"/>
          <p14:tracePt t="68965" x="7593013" y="2722563"/>
          <p14:tracePt t="68973" x="7593013" y="2773363"/>
          <p14:tracePt t="68988" x="7659688" y="2917825"/>
          <p14:tracePt t="69020" x="7843838" y="3175000"/>
          <p14:tracePt t="69056" x="8078788" y="3532188"/>
          <p14:tracePt t="69088" x="8274050" y="3860800"/>
          <p14:tracePt t="69092" x="8307388" y="3933825"/>
          <p14:tracePt t="69121" x="8362950" y="4102100"/>
          <p14:tracePt t="69126" x="8362950" y="4135438"/>
          <p14:tracePt t="69154" x="8362950" y="4217988"/>
          <p14:tracePt t="69158" x="8362950" y="4246563"/>
          <p14:tracePt t="69187" x="8362950" y="4297363"/>
          <p14:tracePt t="69191" x="8351838" y="4346575"/>
          <p14:tracePt t="69222" x="8274050" y="4452938"/>
          <p14:tracePt t="69229" x="8262938" y="4464050"/>
          <p14:tracePt t="69254" x="8201025" y="4559300"/>
          <p14:tracePt t="69287" x="8089900" y="4714875"/>
          <p14:tracePt t="69292" x="8056563" y="4765675"/>
          <p14:tracePt t="69321" x="7978775" y="4887913"/>
          <p14:tracePt t="69326" x="7943850" y="4965700"/>
          <p14:tracePt t="69354" x="7839075" y="5116513"/>
          <p14:tracePt t="69359" x="7805738" y="5167313"/>
          <p14:tracePt t="69388" x="7643813" y="5307013"/>
          <p14:tracePt t="69394" x="7537450" y="5367338"/>
          <p14:tracePt t="69419" x="7364413" y="5495925"/>
          <p14:tracePt t="69452" x="7024688" y="5641975"/>
          <p14:tracePt t="69456" x="6889750" y="5708650"/>
          <p14:tracePt t="69486" x="6427788" y="5797550"/>
          <p14:tracePt t="69489" x="6243638" y="5819775"/>
          <p14:tracePt t="69521" x="5467350" y="5842000"/>
          <p14:tracePt t="69553" x="5026025" y="5842000"/>
          <p14:tracePt t="69585" x="4797425" y="5741988"/>
          <p14:tracePt t="69620" x="4630738" y="5597525"/>
          <p14:tracePt t="69624" x="4579938" y="5564188"/>
          <p14:tracePt t="69652" x="4519613" y="5468938"/>
          <p14:tracePt t="69656" x="4508500" y="5457825"/>
          <p14:tracePt t="69686" x="4429125" y="5311775"/>
          <p14:tracePt t="69689" x="4429125" y="5284788"/>
          <p14:tracePt t="69721" x="4395788" y="5049838"/>
          <p14:tracePt t="69753" x="4395788" y="4854575"/>
          <p14:tracePt t="69786" x="4379913" y="4665663"/>
          <p14:tracePt t="69819" x="4357688" y="4368800"/>
          <p14:tracePt t="69852" x="4357688" y="4140200"/>
          <p14:tracePt t="69856" x="4357688" y="4073525"/>
          <p14:tracePt t="69886" x="4357688" y="3911600"/>
          <p14:tracePt t="69889" x="4357688" y="3860800"/>
          <p14:tracePt t="69919" x="4384675" y="3609975"/>
          <p14:tracePt t="69954" x="4513263" y="3381375"/>
          <p14:tracePt t="69990" x="4586288" y="3281363"/>
          <p14:tracePt t="69996" x="4602163" y="3236913"/>
          <p14:tracePt t="70003" x="4602163" y="3219450"/>
          <p14:tracePt t="70018" x="4613275" y="3208338"/>
          <p14:tracePt t="70050" x="4703763" y="3124200"/>
          <p14:tracePt t="70083" x="4759325" y="3079750"/>
          <p14:tracePt t="70150" x="4770438" y="3079750"/>
          <p14:tracePt t="70167" x="4814888" y="3079750"/>
          <p14:tracePt t="70183" x="4899025" y="3163888"/>
          <p14:tracePt t="70217" x="5210175" y="3403600"/>
          <p14:tracePt t="70251" x="5478463" y="3543300"/>
          <p14:tracePt t="70285" x="5651500" y="3576638"/>
          <p14:tracePt t="70288" x="5718175" y="3576638"/>
          <p14:tracePt t="70318" x="5846763" y="3549650"/>
          <p14:tracePt t="70320" x="5924550" y="3487738"/>
          <p14:tracePt t="70352" x="6208713" y="3319463"/>
          <p14:tracePt t="70384" x="6388100" y="3108325"/>
          <p14:tracePt t="70418" x="6465888" y="2962275"/>
          <p14:tracePt t="70451" x="6521450" y="2862263"/>
          <p14:tracePt t="70490" x="6705600" y="2689225"/>
          <p14:tracePt t="70497" x="6761163" y="2673350"/>
          <p14:tracePt t="70521" x="6889750" y="2640013"/>
          <p14:tracePt t="70555" x="7062788" y="2622550"/>
          <p14:tracePt t="70562" x="7113588" y="2622550"/>
          <p14:tracePt t="70588" x="7275513" y="2606675"/>
          <p14:tracePt t="70593" x="7286625" y="2606675"/>
          <p14:tracePt t="70621" x="7431088" y="2589213"/>
          <p14:tracePt t="70625" x="7497763" y="2589213"/>
          <p14:tracePt t="70654" x="7643813" y="2589213"/>
          <p14:tracePt t="70658" x="7670800" y="2589213"/>
          <p14:tracePt t="70687" x="7737475" y="2589213"/>
          <p14:tracePt t="70691" x="7748588" y="2589213"/>
          <p14:tracePt t="70721" x="7939088" y="2744788"/>
          <p14:tracePt t="70755" x="8083550" y="2957513"/>
          <p14:tracePt t="70761" x="8094663" y="3008313"/>
          <p14:tracePt t="70787" x="8161338" y="3159125"/>
          <p14:tracePt t="70792" x="8161338" y="3225800"/>
          <p14:tracePt t="70821" x="8161338" y="3425825"/>
          <p14:tracePt t="70825" x="8156575" y="3476625"/>
          <p14:tracePt t="70853" x="8078788" y="3767138"/>
          <p14:tracePt t="70856" x="8056563" y="3833813"/>
          <p14:tracePt t="70886" x="8045450" y="3995738"/>
          <p14:tracePt t="70890" x="8023225" y="4062413"/>
          <p14:tracePt t="70920" x="7972425" y="4335463"/>
          <p14:tracePt t="70953" x="7843838" y="4603750"/>
          <p14:tracePt t="70986" x="7688263" y="4854575"/>
          <p14:tracePt t="71019" x="7559675" y="5011738"/>
          <p14:tracePt t="71023" x="7542213" y="5045075"/>
          <p14:tracePt t="71053" x="7415213" y="5138738"/>
          <p14:tracePt t="71055" x="7319963" y="5178425"/>
          <p14:tracePt t="71086" x="7124700" y="5251450"/>
          <p14:tracePt t="71089" x="7051675" y="5289550"/>
          <p14:tracePt t="71120" x="6778625" y="5307013"/>
          <p14:tracePt t="71153" x="6543675" y="5278438"/>
          <p14:tracePt t="71186" x="6186488" y="5222875"/>
          <p14:tracePt t="71219" x="5724525" y="5183188"/>
          <p14:tracePt t="71223" x="5600700" y="5183188"/>
          <p14:tracePt t="71253" x="5416550" y="5160963"/>
          <p14:tracePt t="71257" x="5389563" y="5160963"/>
          <p14:tracePt t="71286" x="5345113" y="5160963"/>
          <p14:tracePt t="71289" x="5316538" y="5160963"/>
          <p14:tracePt t="71320" x="5260975" y="5160963"/>
          <p14:tracePt t="71353" x="5210175" y="5160963"/>
          <p14:tracePt t="71387" x="5199063" y="5160963"/>
          <p14:tracePt t="71419" x="5138738" y="5083175"/>
          <p14:tracePt t="71453" x="5138738" y="4838700"/>
          <p14:tracePt t="71457" x="5138738" y="4787900"/>
          <p14:tracePt t="71486" x="5138738" y="4564063"/>
          <p14:tracePt t="71489" x="5121275" y="4497388"/>
          <p14:tracePt t="71520" x="5072063" y="4302125"/>
          <p14:tracePt t="71553" x="5037138" y="4044950"/>
          <p14:tracePt t="71586" x="5037138" y="3778250"/>
          <p14:tracePt t="71619" x="5037138" y="3605213"/>
          <p14:tracePt t="71624" x="5037138" y="3538538"/>
          <p14:tracePt t="71653" x="5037138" y="3465513"/>
          <p14:tracePt t="71656" x="5037138" y="3436938"/>
          <p14:tracePt t="71686" x="5048250" y="3330575"/>
          <p14:tracePt t="71689" x="5083175" y="3281363"/>
          <p14:tracePt t="71720" x="5278438" y="3068638"/>
          <p14:tracePt t="71753" x="5338763" y="2946400"/>
          <p14:tracePt t="71786" x="5378450" y="2924175"/>
          <p14:tracePt t="71819" x="5473700" y="2906713"/>
          <p14:tracePt t="71852" x="5573713" y="2906713"/>
          <p14:tracePt t="71856" x="5584825" y="2906713"/>
          <p14:tracePt t="71886" x="5695950" y="2986088"/>
          <p14:tracePt t="71889" x="5729288" y="3057525"/>
          <p14:tracePt t="71920" x="5930900" y="3409950"/>
          <p14:tracePt t="71953" x="6142038" y="3716338"/>
          <p14:tracePt t="71986" x="6208713" y="3760788"/>
          <p14:tracePt t="72019" x="6343650" y="3687763"/>
          <p14:tracePt t="72024" x="6399213" y="3638550"/>
          <p14:tracePt t="72053" x="6554788" y="3514725"/>
          <p14:tracePt t="72056" x="6610350" y="3459163"/>
          <p14:tracePt t="72086" x="6761163" y="3343275"/>
          <p14:tracePt t="72089" x="6862763" y="3263900"/>
          <p14:tracePt t="72120" x="7029450" y="3113088"/>
          <p14:tracePt t="72153" x="7158038" y="3001963"/>
          <p14:tracePt t="72186" x="7180263" y="2979738"/>
          <p14:tracePt t="72221" x="7235825" y="2968625"/>
          <p14:tracePt t="72225" x="7291388" y="2951163"/>
          <p14:tracePt t="72253" x="7497763" y="2951163"/>
          <p14:tracePt t="72256" x="7586663" y="2951163"/>
          <p14:tracePt t="72286" x="7816850" y="2951163"/>
          <p14:tracePt t="72289" x="7883525" y="2951163"/>
          <p14:tracePt t="72323" x="8016875" y="2962275"/>
          <p14:tracePt t="72329" x="8050213" y="2990850"/>
          <p14:tracePt t="72354" x="8112125" y="3097213"/>
          <p14:tracePt t="72388" x="8196263" y="3359150"/>
          <p14:tracePt t="72394" x="8212138" y="3425825"/>
          <p14:tracePt t="72421" x="8212138" y="3676650"/>
          <p14:tracePt t="72425" x="8212138" y="3767138"/>
          <p14:tracePt t="72455" x="8189913" y="3984625"/>
          <p14:tracePt t="72488" x="8027988" y="4257675"/>
          <p14:tracePt t="72495" x="8012113" y="4286250"/>
          <p14:tracePt t="72521" x="7910513" y="4435475"/>
          <p14:tracePt t="72526" x="7854950" y="4530725"/>
          <p14:tracePt t="72554" x="7693025" y="4692650"/>
          <p14:tracePt t="72558" x="7659688" y="4710113"/>
          <p14:tracePt t="72588" x="7526338" y="4781550"/>
          <p14:tracePt t="72621" x="7286625" y="4905375"/>
          <p14:tracePt t="72654" x="7046913" y="4965700"/>
          <p14:tracePt t="72687" x="6750050" y="4987925"/>
          <p14:tracePt t="72694" x="6700838" y="4987925"/>
          <p14:tracePt t="72721" x="6432550" y="4987925"/>
          <p14:tracePt t="72725" x="6310313" y="4987925"/>
          <p14:tracePt t="72755" x="6024563" y="5027613"/>
          <p14:tracePt t="72758" x="6008688" y="5027613"/>
          <p14:tracePt t="72788" x="5946775" y="5038725"/>
          <p14:tracePt t="72822" x="5880100" y="5038725"/>
          <p14:tracePt t="72855" x="5802313" y="5038725"/>
          <p14:tracePt t="72888" x="5680075" y="4994275"/>
          <p14:tracePt t="72894" x="5668963" y="4983163"/>
          <p14:tracePt t="72921" x="5629275" y="4927600"/>
          <p14:tracePt t="72926" x="5629275" y="4899025"/>
          <p14:tracePt t="72954" x="5600700" y="4810125"/>
          <p14:tracePt t="72958" x="5600700" y="4770438"/>
          <p14:tracePt t="72988" x="5600700" y="4681538"/>
          <p14:tracePt t="72992" x="5600700" y="4654550"/>
          <p14:tracePt t="73021" x="5600700" y="4630738"/>
          <p14:tracePt t="73436" x="0" y="0"/>
        </p14:tracePtLst>
      </p14:laserTraceLst>
    </p:ext>
  </p:extLst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5929</TotalTime>
  <Words>1082</Words>
  <Application>Microsoft Office PowerPoint</Application>
  <PresentationFormat>Předvádění na obrazovce (4:3)</PresentationFormat>
  <Paragraphs>136</Paragraphs>
  <Slides>14</Slides>
  <Notes>5</Notes>
  <HiddenSlides>0</HiddenSlides>
  <MMClips>14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-apple-system</vt:lpstr>
      <vt:lpstr>Aptos</vt:lpstr>
      <vt:lpstr>Arial</vt:lpstr>
      <vt:lpstr>Calibri</vt:lpstr>
      <vt:lpstr>Calibri (Nadpisy)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Hrozí lidské populaci  nedostatek vody?</dc:title>
  <dc:creator>Adam</dc:creator>
  <cp:lastModifiedBy>Adam Říčka</cp:lastModifiedBy>
  <cp:revision>845</cp:revision>
  <dcterms:created xsi:type="dcterms:W3CDTF">2016-05-02T14:36:38Z</dcterms:created>
  <dcterms:modified xsi:type="dcterms:W3CDTF">2024-06-28T08:32:15Z</dcterms:modified>
</cp:coreProperties>
</file>