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  <p:sldId id="267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Kubrická" userId="50a4d905-3b24-4240-879e-145908c19488" providerId="ADAL" clId="{67430CD8-02D1-4A72-B343-FDED00746C2A}"/>
    <pc:docChg chg="modSld">
      <pc:chgData name="Jana Kubrická" userId="50a4d905-3b24-4240-879e-145908c19488" providerId="ADAL" clId="{67430CD8-02D1-4A72-B343-FDED00746C2A}" dt="2025-03-04T16:17:16.751" v="1" actId="20577"/>
      <pc:docMkLst>
        <pc:docMk/>
      </pc:docMkLst>
      <pc:sldChg chg="modSp mod">
        <pc:chgData name="Jana Kubrická" userId="50a4d905-3b24-4240-879e-145908c19488" providerId="ADAL" clId="{67430CD8-02D1-4A72-B343-FDED00746C2A}" dt="2025-03-04T16:17:16.751" v="1" actId="20577"/>
        <pc:sldMkLst>
          <pc:docMk/>
          <pc:sldMk cId="1512579251" sldId="265"/>
        </pc:sldMkLst>
        <pc:spChg chg="mod">
          <ac:chgData name="Jana Kubrická" userId="50a4d905-3b24-4240-879e-145908c19488" providerId="ADAL" clId="{67430CD8-02D1-4A72-B343-FDED00746C2A}" dt="2025-03-04T16:17:16.751" v="1" actId="20577"/>
          <ac:spMkLst>
            <pc:docMk/>
            <pc:sldMk cId="1512579251" sldId="265"/>
            <ac:spMk id="2" creationId="{497D25E6-E485-38C7-A718-FF06C36DBD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868AF-32AB-8A33-871D-181B252EAD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VOCABULARY REVISION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9B84A4-CEEC-CD8C-8FDD-AE8B5D454E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260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71B46-0ED0-09D3-083D-7120D7727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127" y="964692"/>
            <a:ext cx="9421553" cy="4974290"/>
          </a:xfrm>
        </p:spPr>
        <p:txBody>
          <a:bodyPr>
            <a:normAutofit/>
          </a:bodyPr>
          <a:lstStyle/>
          <a:p>
            <a:r>
              <a:rPr lang="cs-CZ" dirty="0"/>
              <a:t>9.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fallen</a:t>
            </a:r>
            <a:r>
              <a:rPr lang="cs-CZ" dirty="0"/>
              <a:t> </a:t>
            </a:r>
            <a:r>
              <a:rPr lang="cs-CZ" dirty="0" err="1"/>
              <a:t>behind</a:t>
            </a:r>
            <a:r>
              <a:rPr lang="cs-CZ" dirty="0"/>
              <a:t>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work</a:t>
            </a:r>
            <a:r>
              <a:rPr lang="cs-CZ" dirty="0"/>
              <a:t> hard to </a:t>
            </a:r>
            <a:r>
              <a:rPr lang="cs-CZ" dirty="0" err="1"/>
              <a:t>reach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level as </a:t>
            </a:r>
            <a:r>
              <a:rPr lang="cs-CZ" dirty="0" err="1"/>
              <a:t>others</a:t>
            </a:r>
            <a:r>
              <a:rPr lang="cs-CZ" dirty="0"/>
              <a:t> (</a:t>
            </a:r>
            <a:r>
              <a:rPr lang="cs-CZ" dirty="0" err="1"/>
              <a:t>phrasal</a:t>
            </a:r>
            <a:r>
              <a:rPr lang="cs-CZ" dirty="0"/>
              <a:t> verb)</a:t>
            </a:r>
          </a:p>
        </p:txBody>
      </p:sp>
    </p:spTree>
    <p:extLst>
      <p:ext uri="{BB962C8B-B14F-4D97-AF65-F5344CB8AC3E}">
        <p14:creationId xmlns:p14="http://schemas.microsoft.com/office/powerpoint/2010/main" val="287379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D25E6-E485-38C7-A718-FF06C36DB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818" y="964692"/>
            <a:ext cx="8717742" cy="4373926"/>
          </a:xfrm>
        </p:spPr>
        <p:txBody>
          <a:bodyPr/>
          <a:lstStyle/>
          <a:p>
            <a:r>
              <a:rPr lang="cs-CZ" dirty="0"/>
              <a:t>10. </a:t>
            </a:r>
            <a:r>
              <a:rPr lang="cs-CZ" dirty="0" err="1"/>
              <a:t>Students</a:t>
            </a:r>
            <a:r>
              <a:rPr lang="cs-CZ" dirty="0"/>
              <a:t> not </a:t>
            </a:r>
            <a:r>
              <a:rPr lang="cs-CZ" dirty="0" err="1"/>
              <a:t>interested</a:t>
            </a:r>
            <a:r>
              <a:rPr lang="cs-CZ" dirty="0"/>
              <a:t> </a:t>
            </a:r>
            <a:r>
              <a:rPr lang="cs-CZ" err="1"/>
              <a:t>or</a:t>
            </a:r>
            <a:r>
              <a:rPr lang="cs-CZ"/>
              <a:t> involved </a:t>
            </a:r>
            <a:r>
              <a:rPr lang="cs-CZ" dirty="0"/>
              <a:t>in a </a:t>
            </a:r>
            <a:r>
              <a:rPr lang="cs-CZ" dirty="0" err="1"/>
              <a:t>lesson</a:t>
            </a:r>
            <a:r>
              <a:rPr lang="cs-CZ" dirty="0"/>
              <a:t> (</a:t>
            </a:r>
            <a:r>
              <a:rPr lang="cs-CZ" dirty="0" err="1"/>
              <a:t>adj</a:t>
            </a:r>
            <a:r>
              <a:rPr lang="cs-CZ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51257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ACFB4-59F7-4E07-983B-7D598B7A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992124"/>
            <a:ext cx="9912096" cy="4521708"/>
          </a:xfrm>
        </p:spPr>
        <p:txBody>
          <a:bodyPr>
            <a:normAutofit/>
          </a:bodyPr>
          <a:lstStyle/>
          <a:p>
            <a:r>
              <a:rPr lang="cs-CZ" dirty="0"/>
              <a:t>1. </a:t>
            </a:r>
            <a:r>
              <a:rPr lang="cs-CZ" dirty="0" err="1"/>
              <a:t>Education</a:t>
            </a:r>
            <a:r>
              <a:rPr lang="cs-CZ" dirty="0"/>
              <a:t> / </a:t>
            </a:r>
            <a:r>
              <a:rPr lang="cs-CZ" dirty="0" err="1"/>
              <a:t>training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prepares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craft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30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52CC9-6831-6F4F-A782-DDB53188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138160" cy="4201668"/>
          </a:xfrm>
        </p:spPr>
        <p:txBody>
          <a:bodyPr/>
          <a:lstStyle/>
          <a:p>
            <a:r>
              <a:rPr lang="cs-CZ" dirty="0"/>
              <a:t>2. FULLFILLING BASIC NEEDS COMES BEFORE PURSUING ACADEMIC LEARNING (a </a:t>
            </a:r>
            <a:r>
              <a:rPr lang="cs-CZ" dirty="0" err="1"/>
              <a:t>saying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412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18A18-7DBB-800E-6865-CE6446288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893826"/>
            <a:ext cx="9656064" cy="5070348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learning </a:t>
            </a:r>
            <a:r>
              <a:rPr lang="cs-CZ" dirty="0" err="1"/>
              <a:t>sth</a:t>
            </a:r>
            <a:r>
              <a:rPr lang="cs-CZ" dirty="0"/>
              <a:t>. By </a:t>
            </a:r>
            <a:r>
              <a:rPr lang="cs-CZ" dirty="0" err="1"/>
              <a:t>repetition</a:t>
            </a:r>
            <a:r>
              <a:rPr lang="cs-CZ" dirty="0"/>
              <a:t>, </a:t>
            </a:r>
            <a:r>
              <a:rPr lang="cs-CZ" dirty="0" err="1"/>
              <a:t>drilling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77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F1CD5-B554-1F3E-6951-946C2B79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964692"/>
            <a:ext cx="10725912" cy="4265676"/>
          </a:xfrm>
        </p:spPr>
        <p:txBody>
          <a:bodyPr/>
          <a:lstStyle/>
          <a:p>
            <a:r>
              <a:rPr lang="cs-CZ" dirty="0"/>
              <a:t>4. Not </a:t>
            </a:r>
            <a:r>
              <a:rPr lang="cs-CZ" dirty="0" err="1"/>
              <a:t>enough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,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teachers</a:t>
            </a:r>
            <a:r>
              <a:rPr lang="cs-CZ" dirty="0"/>
              <a:t> (</a:t>
            </a:r>
            <a:r>
              <a:rPr lang="cs-CZ" dirty="0" err="1"/>
              <a:t>noun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082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1260CA-6C24-001C-26E1-68890B371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16" y="964692"/>
            <a:ext cx="9308592" cy="4933188"/>
          </a:xfrm>
        </p:spPr>
        <p:txBody>
          <a:bodyPr/>
          <a:lstStyle/>
          <a:p>
            <a:r>
              <a:rPr lang="cs-CZ" dirty="0"/>
              <a:t>5. </a:t>
            </a:r>
            <a:r>
              <a:rPr lang="cs-CZ" dirty="0" err="1"/>
              <a:t>Take</a:t>
            </a:r>
            <a:r>
              <a:rPr lang="cs-CZ" dirty="0"/>
              <a:t> place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sth</a:t>
            </a:r>
            <a:r>
              <a:rPr lang="cs-CZ" dirty="0"/>
              <a:t>. </a:t>
            </a:r>
            <a:r>
              <a:rPr lang="cs-CZ" dirty="0" err="1"/>
              <a:t>else</a:t>
            </a:r>
            <a:r>
              <a:rPr lang="cs-CZ" dirty="0"/>
              <a:t>.,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Robots</a:t>
            </a:r>
            <a:r>
              <a:rPr lang="cs-CZ" dirty="0"/>
              <a:t> </a:t>
            </a:r>
            <a:r>
              <a:rPr lang="cs-CZ" dirty="0" err="1"/>
              <a:t>teaching</a:t>
            </a:r>
            <a:r>
              <a:rPr lang="cs-CZ" dirty="0"/>
              <a:t> </a:t>
            </a:r>
            <a:r>
              <a:rPr lang="cs-CZ" dirty="0" err="1"/>
              <a:t>instead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teachers</a:t>
            </a:r>
            <a:r>
              <a:rPr lang="cs-CZ" dirty="0"/>
              <a:t> (verb)</a:t>
            </a:r>
          </a:p>
        </p:txBody>
      </p:sp>
    </p:spTree>
    <p:extLst>
      <p:ext uri="{BB962C8B-B14F-4D97-AF65-F5344CB8AC3E}">
        <p14:creationId xmlns:p14="http://schemas.microsoft.com/office/powerpoint/2010/main" val="378388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26091-3967-6AA4-0532-8EA2148BB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64692"/>
            <a:ext cx="9756648" cy="4942332"/>
          </a:xfrm>
        </p:spPr>
        <p:txBody>
          <a:bodyPr/>
          <a:lstStyle/>
          <a:p>
            <a:r>
              <a:rPr lang="cs-CZ" dirty="0"/>
              <a:t>6. A </a:t>
            </a:r>
            <a:r>
              <a:rPr lang="cs-CZ" dirty="0" err="1"/>
              <a:t>statement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happen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 (</a:t>
            </a:r>
            <a:r>
              <a:rPr lang="cs-CZ" dirty="0" err="1"/>
              <a:t>noun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79744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4752B-3164-AE41-FDFD-BEE7A815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68" y="964692"/>
            <a:ext cx="9073896" cy="4027932"/>
          </a:xfrm>
        </p:spPr>
        <p:txBody>
          <a:bodyPr/>
          <a:lstStyle/>
          <a:p>
            <a:r>
              <a:rPr lang="cs-CZ" dirty="0"/>
              <a:t>7. </a:t>
            </a:r>
            <a:r>
              <a:rPr lang="cs-CZ" dirty="0" err="1"/>
              <a:t>challenging</a:t>
            </a:r>
            <a:r>
              <a:rPr lang="cs-CZ" dirty="0"/>
              <a:t>, </a:t>
            </a:r>
            <a:r>
              <a:rPr lang="cs-CZ" dirty="0" err="1"/>
              <a:t>difficult</a:t>
            </a:r>
            <a:r>
              <a:rPr lang="cs-CZ" dirty="0"/>
              <a:t> (</a:t>
            </a:r>
            <a:r>
              <a:rPr lang="cs-CZ" dirty="0" err="1"/>
              <a:t>adj</a:t>
            </a:r>
            <a:r>
              <a:rPr lang="cs-CZ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73771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E9949-182C-5567-FB0C-7BEB7A9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4" y="1019556"/>
            <a:ext cx="9929090" cy="4642335"/>
          </a:xfrm>
        </p:spPr>
        <p:txBody>
          <a:bodyPr/>
          <a:lstStyle/>
          <a:p>
            <a:r>
              <a:rPr lang="cs-CZ" dirty="0"/>
              <a:t>8. Stop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sth</a:t>
            </a:r>
            <a:r>
              <a:rPr lang="cs-CZ" dirty="0"/>
              <a:t>.,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rid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(</a:t>
            </a:r>
            <a:r>
              <a:rPr lang="cs-CZ" dirty="0" err="1"/>
              <a:t>phrasal</a:t>
            </a:r>
            <a:r>
              <a:rPr lang="cs-CZ" dirty="0"/>
              <a:t> verb)</a:t>
            </a:r>
          </a:p>
        </p:txBody>
      </p:sp>
    </p:spTree>
    <p:extLst>
      <p:ext uri="{BB962C8B-B14F-4D97-AF65-F5344CB8AC3E}">
        <p14:creationId xmlns:p14="http://schemas.microsoft.com/office/powerpoint/2010/main" val="2056993665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19</TotalTime>
  <Words>152</Words>
  <Application>Microsoft Office PowerPoint</Application>
  <PresentationFormat>Širokoúhlá obrazovka</PresentationFormat>
  <Paragraphs>11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Balík</vt:lpstr>
      <vt:lpstr>VOCABULARY REVISION</vt:lpstr>
      <vt:lpstr>1. Education / training that prepares for  a specific craft or trade</vt:lpstr>
      <vt:lpstr>2. FULLFILLING BASIC NEEDS COMES BEFORE PURSUING ACADEMIC LEARNING (a saying)</vt:lpstr>
      <vt:lpstr>3. Process of learning sth. By repetition, drilling</vt:lpstr>
      <vt:lpstr>4. Not enough of something, e.g. teachers (noun)</vt:lpstr>
      <vt:lpstr>5. Take place of sth. else., e.g. Robots teaching instead of teachers (verb)</vt:lpstr>
      <vt:lpstr>6. A statement about what you think will happen in the future (noun)</vt:lpstr>
      <vt:lpstr>7. challenging, difficult (adj.)</vt:lpstr>
      <vt:lpstr>8. Stop using sth., get rid of it (phrasal verb)</vt:lpstr>
      <vt:lpstr>9. After you have fallen behind, you have to work hard to reach the same level as others (phrasal verb)</vt:lpstr>
      <vt:lpstr>10. Students not interested or involved in a lesson (adj.)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REVISION</dc:title>
  <dc:creator>Jana Kubrická</dc:creator>
  <cp:lastModifiedBy>Jana Kubrická</cp:lastModifiedBy>
  <cp:revision>2</cp:revision>
  <dcterms:created xsi:type="dcterms:W3CDTF">2024-03-04T09:35:26Z</dcterms:created>
  <dcterms:modified xsi:type="dcterms:W3CDTF">2025-03-04T16:17:17Z</dcterms:modified>
</cp:coreProperties>
</file>