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87" r:id="rId2"/>
    <p:sldId id="276" r:id="rId3"/>
    <p:sldId id="293" r:id="rId4"/>
    <p:sldId id="294" r:id="rId5"/>
    <p:sldId id="292" r:id="rId6"/>
  </p:sldIdLst>
  <p:sldSz cx="12192000" cy="6858000"/>
  <p:notesSz cx="6865938" cy="9996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A9C0"/>
    <a:srgbClr val="39464A"/>
    <a:srgbClr val="7AC143"/>
    <a:srgbClr val="62BB46"/>
    <a:srgbClr val="F6F7F7"/>
    <a:srgbClr val="EBECED"/>
    <a:srgbClr val="F0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512" autoAdjust="0"/>
  </p:normalViewPr>
  <p:slideViewPr>
    <p:cSldViewPr snapToGrid="0" showGuides="1">
      <p:cViewPr varScale="1">
        <p:scale>
          <a:sx n="95" d="100"/>
          <a:sy n="95" d="100"/>
        </p:scale>
        <p:origin x="1056" y="78"/>
      </p:cViewPr>
      <p:guideLst>
        <p:guide orient="horz" pos="2136"/>
        <p:guide pos="38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28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879682-766A-4EC9-9AB4-6B05D94CFB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5EE19B-11B0-4020-A52B-9F88D94D7A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00A26804-296B-4572-A0F9-372DDB81CE0C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C4B6D-059E-45D0-AFA3-0D9EA856C1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24AFA-A144-419F-8FDA-EB926EDC55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9109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23F7E358-18BC-4B0A-BB40-FB7A647C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85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DD6D46A3-849D-4409-B0D0-71D3CF0B43A8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9363"/>
            <a:ext cx="59944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810810"/>
            <a:ext cx="5492750" cy="3936117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934B23C0-22E8-4F3C-9489-1582CADF8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1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>
            <a:extLst>
              <a:ext uri="{FF2B5EF4-FFF2-40B4-BE49-F238E27FC236}">
                <a16:creationId xmlns:a16="http://schemas.microsoft.com/office/drawing/2014/main" id="{38BA96DA-4AED-4D58-84B8-34CF840B3C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Zástupný symbol pro poznámky 2">
            <a:extLst>
              <a:ext uri="{FF2B5EF4-FFF2-40B4-BE49-F238E27FC236}">
                <a16:creationId xmlns:a16="http://schemas.microsoft.com/office/drawing/2014/main" id="{F662795C-91AB-43C4-BA8F-96DF9EA60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 dirty="0">
              <a:latin typeface="Arial" panose="020B0604020202020204" pitchFamily="34" charset="0"/>
            </a:endParaRPr>
          </a:p>
        </p:txBody>
      </p:sp>
      <p:sp>
        <p:nvSpPr>
          <p:cNvPr id="24580" name="Zástupný symbol pro číslo snímku 3">
            <a:extLst>
              <a:ext uri="{FF2B5EF4-FFF2-40B4-BE49-F238E27FC236}">
                <a16:creationId xmlns:a16="http://schemas.microsoft.com/office/drawing/2014/main" id="{868B11F0-8907-433A-80EB-551E648579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2846" indent="-3010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4379" indent="-2408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6131" indent="-2408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7882" indent="-2408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9634" indent="-240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1386" indent="-240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13137" indent="-240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94889" indent="-240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278E9E-F237-4B5E-8E23-061410CD0F9A}" type="slidenum">
              <a:rPr lang="cs-CZ" altLang="en-US" smtClean="0"/>
              <a:pPr/>
              <a:t>1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27885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B23C0-22E8-4F3C-9489-1582CADF85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10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>
            <a:extLst>
              <a:ext uri="{FF2B5EF4-FFF2-40B4-BE49-F238E27FC236}">
                <a16:creationId xmlns:a16="http://schemas.microsoft.com/office/drawing/2014/main" id="{0919B28A-A54E-437F-9AC4-11F293E179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Zástupný symbol pro poznámky 2">
            <a:extLst>
              <a:ext uri="{FF2B5EF4-FFF2-40B4-BE49-F238E27FC236}">
                <a16:creationId xmlns:a16="http://schemas.microsoft.com/office/drawing/2014/main" id="{C949F584-BA88-44C9-9ED0-FE6A0BB14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CF9A3F5F-7BB6-47B7-B187-134F86DCF4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2846" indent="-3010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4379" indent="-2408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6131" indent="-2408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7882" indent="-2408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9634" indent="-240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1386" indent="-240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13137" indent="-240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94889" indent="-240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3B785A-BD8C-4D8F-B614-C956A81683AC}" type="slidenum">
              <a:rPr lang="cs-CZ" altLang="en-US" smtClean="0"/>
              <a:pPr/>
              <a:t>5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044466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tif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9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0847581D-BF1F-49D3-8CFA-5B02D626EF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" y="0"/>
            <a:ext cx="121919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706" y="2562224"/>
            <a:ext cx="10796588" cy="234791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7706" y="5105399"/>
            <a:ext cx="10796588" cy="971551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6D5F3CA-36BC-4D5C-8C42-8CED5BE448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8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8E032-3DB1-4A87-8AE3-C0F98583F7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5" y="365126"/>
            <a:ext cx="11258549" cy="825500"/>
          </a:xfrm>
        </p:spPr>
        <p:txBody>
          <a:bodyPr anchor="ctr"/>
          <a:lstStyle>
            <a:lvl1pPr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DB929-F940-434E-A2F5-04BDA1A51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24519"/>
            <a:ext cx="6542086" cy="436193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82815-0A5C-47DC-B1C0-50CE63A0A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6726" y="1523999"/>
            <a:ext cx="4305300" cy="4344989"/>
          </a:xfrm>
        </p:spPr>
        <p:txBody>
          <a:bodyPr/>
          <a:lstStyle>
            <a:lvl1pPr marL="0" indent="0">
              <a:buNone/>
              <a:defRPr sz="1600">
                <a:solidFill>
                  <a:srgbClr val="21A9C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4B685-CFA1-4464-8529-905FEFC6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CEITEC at Masaryk University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47864-7B38-4FF5-A909-FCBDE435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4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915CF-2973-4EFE-89BA-8E59AE0F7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99087-1842-44DB-BB79-81977A08B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CEITEC at Masaryk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39022D-9CCE-4F2C-9FAC-85753E6ED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19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0593CE-C65C-430F-BAA7-1712F387D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CEITEC at Masaryk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CD5F8-EC74-418B-94C9-EFF8FDD95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8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M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9F17AD4-BF40-4CDC-AF09-240A8C46A2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5149" y="3794257"/>
            <a:ext cx="7642460" cy="2624672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5149" y="2759384"/>
            <a:ext cx="4882564" cy="1034873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0E3403-9337-4A39-8B2D-87B1289DA3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265" y="696566"/>
            <a:ext cx="2280168" cy="64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4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V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9F17AD4-BF40-4CDC-AF09-240A8C46A2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5149" y="3794257"/>
            <a:ext cx="7642460" cy="2624672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5149" y="2759384"/>
            <a:ext cx="4882564" cy="1034873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C790552-49A7-425E-93B6-614B6C390F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1146" y="634882"/>
            <a:ext cx="2453146" cy="78434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759ED6C-1EB3-4712-BF5C-70DCD3AAE8D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E6604-08F1-4707-8B60-4EB32C7DA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65126"/>
            <a:ext cx="11258550" cy="341947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6D9DB-552C-437D-8CD9-3FB1FDF8A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5" y="3975101"/>
            <a:ext cx="11258550" cy="18097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9AAEBC2-CD82-476B-9F09-93700AEF63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39" y="6423535"/>
            <a:ext cx="1661620" cy="2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1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008874-79A5-4DE1-BCF0-36751DC0A1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531" y="941772"/>
            <a:ext cx="705133" cy="7049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181E908-6745-4219-BA55-1589016E20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440" y="3752924"/>
            <a:ext cx="823313" cy="59741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5586552-65C1-4EC7-9AB9-DC4F19DD0C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185" y="5217319"/>
            <a:ext cx="470509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111" y="25014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7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01 + M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008874-79A5-4DE1-BCF0-36751DC0A1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531" y="941772"/>
            <a:ext cx="705133" cy="7049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181E908-6745-4219-BA55-1589016E20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440" y="3752924"/>
            <a:ext cx="823313" cy="59741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5586552-65C1-4EC7-9AB9-DC4F19DD0C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185" y="5217319"/>
            <a:ext cx="470509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111" y="25014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412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008874-79A5-4DE1-BCF0-36751DC0A1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531" y="941772"/>
            <a:ext cx="705133" cy="7049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181E908-6745-4219-BA55-1589016E20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440" y="3752924"/>
            <a:ext cx="823313" cy="59741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5586552-65C1-4EC7-9AB9-DC4F19DD0C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185" y="5217319"/>
            <a:ext cx="470509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111" y="25014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754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9898-7198-401D-B3BC-3FDCD0A3D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E3CC8-3D58-4CC9-9980-7B6494CB7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E952B-CD96-4622-A77D-60AFBF8CF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CEITEC at Masaryk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6665D-584B-488A-A8B7-BB61BBA1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51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89CAB-B78F-4547-932E-9B52A5186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7B3D8-C8FD-4695-9AED-29B11F411C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6725" y="1523999"/>
            <a:ext cx="5553075" cy="43624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E075E-B249-44D9-B1FB-63F9B35A8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523999"/>
            <a:ext cx="5553075" cy="43624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01AEE-DAAA-4A1F-B4D5-C1D7F373D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CEITEC at Masaryk University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55FF9-EAF5-495E-B1E1-C394C4CA9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26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E2BC1-A033-4DE0-B239-698661E50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65126"/>
            <a:ext cx="11258550" cy="825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D50F1-72F9-4DD3-93B1-AC1464145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5" y="1523999"/>
            <a:ext cx="11258550" cy="43624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F2A22-6712-4C0F-85B7-FFFB9E804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3919" y="6408258"/>
            <a:ext cx="7887356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rgbClr val="7AC143"/>
                </a:solidFill>
              </a:defRPr>
            </a:lvl1pPr>
          </a:lstStyle>
          <a:p>
            <a:r>
              <a:rPr lang="en-US"/>
              <a:t>CEITEC at Masaryk University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891C1-86C2-4C30-A8CF-AC3354D3C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rgbClr val="7AC143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1B9B6A7-7477-4E45-A58A-5FA0ADD2624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9" y="6423535"/>
            <a:ext cx="1661620" cy="2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6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0" r:id="rId3"/>
    <p:sldLayoutId id="2147483651" r:id="rId4"/>
    <p:sldLayoutId id="2147483657" r:id="rId5"/>
    <p:sldLayoutId id="2147483662" r:id="rId6"/>
    <p:sldLayoutId id="2147483661" r:id="rId7"/>
    <p:sldLayoutId id="2147483650" r:id="rId8"/>
    <p:sldLayoutId id="2147483652" r:id="rId9"/>
    <p:sldLayoutId id="2147483656" r:id="rId10"/>
    <p:sldLayoutId id="2147483654" r:id="rId11"/>
    <p:sldLayoutId id="2147483655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21A9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1A9C0"/>
        </a:buClr>
        <a:buFont typeface="Arial" panose="020B0604020202020204" pitchFamily="34" charset="0"/>
        <a:buChar char="•"/>
        <a:defRPr sz="2400" kern="1200">
          <a:solidFill>
            <a:srgbClr val="39464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A9C0"/>
        </a:buClr>
        <a:buFont typeface="Arial" panose="020B0604020202020204" pitchFamily="34" charset="0"/>
        <a:buChar char="•"/>
        <a:defRPr sz="2000" kern="1200">
          <a:solidFill>
            <a:srgbClr val="39464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A9C0"/>
        </a:buClr>
        <a:buFont typeface="Arial" panose="020B0604020202020204" pitchFamily="34" charset="0"/>
        <a:buChar char="•"/>
        <a:defRPr sz="1800" kern="1200">
          <a:solidFill>
            <a:srgbClr val="39464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A9C0"/>
        </a:buClr>
        <a:buFont typeface="Arial" panose="020B0604020202020204" pitchFamily="34" charset="0"/>
        <a:buChar char="•"/>
        <a:defRPr sz="1600" kern="1200">
          <a:solidFill>
            <a:srgbClr val="39464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A9C0"/>
        </a:buClr>
        <a:buFont typeface="Arial" panose="020B0604020202020204" pitchFamily="34" charset="0"/>
        <a:buChar char="•"/>
        <a:defRPr sz="1600" kern="1200">
          <a:solidFill>
            <a:srgbClr val="39464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E4B30EF6-4641-45F0-9275-01C71BCFFE6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CEITEC </a:t>
            </a:r>
            <a:br>
              <a:rPr lang="cs-CZ" altLang="cs-CZ" dirty="0"/>
            </a:br>
            <a:r>
              <a:rPr lang="cs-CZ" altLang="cs-CZ" dirty="0" err="1"/>
              <a:t>at</a:t>
            </a:r>
            <a:r>
              <a:rPr lang="cs-CZ" altLang="cs-CZ" dirty="0"/>
              <a:t> Masaryk University</a:t>
            </a:r>
          </a:p>
        </p:txBody>
      </p:sp>
      <p:sp>
        <p:nvSpPr>
          <p:cNvPr id="2" name="Podnadpis 1">
            <a:extLst>
              <a:ext uri="{FF2B5EF4-FFF2-40B4-BE49-F238E27FC236}">
                <a16:creationId xmlns:a16="http://schemas.microsoft.com/office/drawing/2014/main" id="{E38636A8-6216-4BCE-8A5E-6572CEFC92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B1D9170C-9B46-4288-9A83-9C9E72152AC7}"/>
              </a:ext>
            </a:extLst>
          </p:cNvPr>
          <p:cNvSpPr/>
          <p:nvPr/>
        </p:nvSpPr>
        <p:spPr>
          <a:xfrm>
            <a:off x="762000" y="1066800"/>
            <a:ext cx="38252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597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95F2F-F16E-4BCA-BE70-377C4E0CF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6263443-04C4-4904-8825-A97AA4EEF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CEITEC at Masaryk University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44D1C66-EB59-4D42-964E-10022A670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</a:t>
            </a:fld>
            <a:endParaRPr lang="en-US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8A44DCF5-AB51-4613-8E57-3AF5946C6D2D}"/>
              </a:ext>
            </a:extLst>
          </p:cNvPr>
          <p:cNvSpPr/>
          <p:nvPr/>
        </p:nvSpPr>
        <p:spPr>
          <a:xfrm>
            <a:off x="1127665" y="4634851"/>
            <a:ext cx="3516819" cy="162196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403095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5E90EE-8EE9-463A-8FB6-F2E51E514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CF1A2EA-3B84-4824-B603-8A6CCE79C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CEITEC at Masaryk University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624C16-CFC3-4281-8E50-111838C3F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21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C61548-E4BB-4287-9E0A-5AA6825DD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0BF1E84-7C60-41FD-A3B0-5B02ACE80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CEITEC at Masaryk University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979F382-C53C-44DE-A224-4FCEF4A3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94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DC185CA-C02A-4691-81DE-BB10142748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428B46F-7F6E-4C21-B74B-64A60A83622F}"/>
              </a:ext>
            </a:extLst>
          </p:cNvPr>
          <p:cNvSpPr txBox="1">
            <a:spLocks/>
          </p:cNvSpPr>
          <p:nvPr/>
        </p:nvSpPr>
        <p:spPr>
          <a:xfrm>
            <a:off x="3330341" y="6408258"/>
            <a:ext cx="2263592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0" dirty="0">
                <a:solidFill>
                  <a:srgbClr val="21A9C0"/>
                </a:solidFill>
              </a:rPr>
              <a:t>www.ceitec.eu</a:t>
            </a:r>
            <a:endParaRPr lang="en-US" sz="1800" b="0" dirty="0">
              <a:solidFill>
                <a:srgbClr val="21A9C0"/>
              </a:solidFill>
            </a:endParaRPr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59272BD0-F31C-4CF7-A676-AF6BA06B3EB8}"/>
              </a:ext>
            </a:extLst>
          </p:cNvPr>
          <p:cNvSpPr txBox="1">
            <a:spLocks/>
          </p:cNvSpPr>
          <p:nvPr/>
        </p:nvSpPr>
        <p:spPr>
          <a:xfrm>
            <a:off x="2363404" y="1836406"/>
            <a:ext cx="841809" cy="281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b="0" dirty="0">
                <a:solidFill>
                  <a:srgbClr val="21A9C0"/>
                </a:solidFill>
              </a:rPr>
              <a:t>CEITEC</a:t>
            </a:r>
            <a:endParaRPr lang="en-US" sz="1600" b="0" dirty="0">
              <a:solidFill>
                <a:srgbClr val="21A9C0"/>
              </a:solidFill>
            </a:endParaRPr>
          </a:p>
        </p:txBody>
      </p:sp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DB4DD508-438B-4D63-AB02-F23D41EB365C}"/>
              </a:ext>
            </a:extLst>
          </p:cNvPr>
          <p:cNvSpPr txBox="1">
            <a:spLocks/>
          </p:cNvSpPr>
          <p:nvPr/>
        </p:nvSpPr>
        <p:spPr>
          <a:xfrm>
            <a:off x="2026520" y="2419317"/>
            <a:ext cx="1554079" cy="281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b="0" dirty="0">
                <a:solidFill>
                  <a:srgbClr val="21A9C0"/>
                </a:solidFill>
              </a:rPr>
              <a:t>@</a:t>
            </a:r>
            <a:r>
              <a:rPr lang="cs-CZ" sz="1600" b="0" dirty="0" err="1">
                <a:solidFill>
                  <a:srgbClr val="21A9C0"/>
                </a:solidFill>
              </a:rPr>
              <a:t>CEITEC_Brno</a:t>
            </a:r>
            <a:endParaRPr lang="en-US" sz="1600" b="0" dirty="0">
              <a:solidFill>
                <a:srgbClr val="21A9C0"/>
              </a:solidFill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3F2ADFCC-6F70-4DEF-B896-1B8EEAA24F8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489711" y="2383237"/>
            <a:ext cx="414501" cy="360000"/>
          </a:xfrm>
          <a:custGeom>
            <a:avLst/>
            <a:gdLst>
              <a:gd name="T0" fmla="*/ 1375 w 1833"/>
              <a:gd name="T1" fmla="*/ 0 h 1587"/>
              <a:gd name="T2" fmla="*/ 1833 w 1833"/>
              <a:gd name="T3" fmla="*/ 793 h 1587"/>
              <a:gd name="T4" fmla="*/ 1375 w 1833"/>
              <a:gd name="T5" fmla="*/ 1587 h 1587"/>
              <a:gd name="T6" fmla="*/ 459 w 1833"/>
              <a:gd name="T7" fmla="*/ 1587 h 1587"/>
              <a:gd name="T8" fmla="*/ 0 w 1833"/>
              <a:gd name="T9" fmla="*/ 793 h 1587"/>
              <a:gd name="T10" fmla="*/ 459 w 1833"/>
              <a:gd name="T11" fmla="*/ 0 h 1587"/>
              <a:gd name="T12" fmla="*/ 1375 w 1833"/>
              <a:gd name="T13" fmla="*/ 0 h 1587"/>
              <a:gd name="T14" fmla="*/ 1271 w 1833"/>
              <a:gd name="T15" fmla="*/ 612 h 1587"/>
              <a:gd name="T16" fmla="*/ 1362 w 1833"/>
              <a:gd name="T17" fmla="*/ 517 h 1587"/>
              <a:gd name="T18" fmla="*/ 1257 w 1833"/>
              <a:gd name="T19" fmla="*/ 546 h 1587"/>
              <a:gd name="T20" fmla="*/ 1338 w 1833"/>
              <a:gd name="T21" fmla="*/ 445 h 1587"/>
              <a:gd name="T22" fmla="*/ 1222 w 1833"/>
              <a:gd name="T23" fmla="*/ 489 h 1587"/>
              <a:gd name="T24" fmla="*/ 1088 w 1833"/>
              <a:gd name="T25" fmla="*/ 431 h 1587"/>
              <a:gd name="T26" fmla="*/ 905 w 1833"/>
              <a:gd name="T27" fmla="*/ 614 h 1587"/>
              <a:gd name="T28" fmla="*/ 910 w 1833"/>
              <a:gd name="T29" fmla="*/ 656 h 1587"/>
              <a:gd name="T30" fmla="*/ 533 w 1833"/>
              <a:gd name="T31" fmla="*/ 465 h 1587"/>
              <a:gd name="T32" fmla="*/ 509 w 1833"/>
              <a:gd name="T33" fmla="*/ 557 h 1587"/>
              <a:gd name="T34" fmla="*/ 590 w 1833"/>
              <a:gd name="T35" fmla="*/ 709 h 1587"/>
              <a:gd name="T36" fmla="*/ 507 w 1833"/>
              <a:gd name="T37" fmla="*/ 686 h 1587"/>
              <a:gd name="T38" fmla="*/ 507 w 1833"/>
              <a:gd name="T39" fmla="*/ 688 h 1587"/>
              <a:gd name="T40" fmla="*/ 654 w 1833"/>
              <a:gd name="T41" fmla="*/ 868 h 1587"/>
              <a:gd name="T42" fmla="*/ 606 w 1833"/>
              <a:gd name="T43" fmla="*/ 874 h 1587"/>
              <a:gd name="T44" fmla="*/ 571 w 1833"/>
              <a:gd name="T45" fmla="*/ 871 h 1587"/>
              <a:gd name="T46" fmla="*/ 742 w 1833"/>
              <a:gd name="T47" fmla="*/ 998 h 1587"/>
              <a:gd name="T48" fmla="*/ 515 w 1833"/>
              <a:gd name="T49" fmla="*/ 1076 h 1587"/>
              <a:gd name="T50" fmla="*/ 471 w 1833"/>
              <a:gd name="T51" fmla="*/ 1073 h 1587"/>
              <a:gd name="T52" fmla="*/ 752 w 1833"/>
              <a:gd name="T53" fmla="*/ 1156 h 1587"/>
              <a:gd name="T54" fmla="*/ 1272 w 1833"/>
              <a:gd name="T55" fmla="*/ 635 h 1587"/>
              <a:gd name="T56" fmla="*/ 1271 w 1833"/>
              <a:gd name="T57" fmla="*/ 612 h 1587"/>
              <a:gd name="T58" fmla="*/ 1271 w 1833"/>
              <a:gd name="T59" fmla="*/ 612 h 1587"/>
              <a:gd name="T60" fmla="*/ 1271 w 1833"/>
              <a:gd name="T61" fmla="*/ 612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833" h="1587">
                <a:moveTo>
                  <a:pt x="1375" y="0"/>
                </a:moveTo>
                <a:cubicBezTo>
                  <a:pt x="1833" y="793"/>
                  <a:pt x="1833" y="793"/>
                  <a:pt x="1833" y="793"/>
                </a:cubicBezTo>
                <a:cubicBezTo>
                  <a:pt x="1375" y="1587"/>
                  <a:pt x="1375" y="1587"/>
                  <a:pt x="1375" y="1587"/>
                </a:cubicBezTo>
                <a:cubicBezTo>
                  <a:pt x="459" y="1587"/>
                  <a:pt x="459" y="1587"/>
                  <a:pt x="459" y="1587"/>
                </a:cubicBezTo>
                <a:cubicBezTo>
                  <a:pt x="0" y="793"/>
                  <a:pt x="0" y="793"/>
                  <a:pt x="0" y="793"/>
                </a:cubicBezTo>
                <a:cubicBezTo>
                  <a:pt x="459" y="0"/>
                  <a:pt x="459" y="0"/>
                  <a:pt x="459" y="0"/>
                </a:cubicBezTo>
                <a:lnTo>
                  <a:pt x="1375" y="0"/>
                </a:lnTo>
                <a:close/>
                <a:moveTo>
                  <a:pt x="1271" y="612"/>
                </a:moveTo>
                <a:cubicBezTo>
                  <a:pt x="1307" y="586"/>
                  <a:pt x="1338" y="554"/>
                  <a:pt x="1362" y="517"/>
                </a:cubicBezTo>
                <a:cubicBezTo>
                  <a:pt x="1330" y="532"/>
                  <a:pt x="1295" y="542"/>
                  <a:pt x="1257" y="546"/>
                </a:cubicBezTo>
                <a:cubicBezTo>
                  <a:pt x="1295" y="523"/>
                  <a:pt x="1324" y="487"/>
                  <a:pt x="1338" y="445"/>
                </a:cubicBezTo>
                <a:cubicBezTo>
                  <a:pt x="1303" y="466"/>
                  <a:pt x="1263" y="481"/>
                  <a:pt x="1222" y="489"/>
                </a:cubicBezTo>
                <a:cubicBezTo>
                  <a:pt x="1188" y="454"/>
                  <a:pt x="1141" y="431"/>
                  <a:pt x="1088" y="431"/>
                </a:cubicBezTo>
                <a:cubicBezTo>
                  <a:pt x="987" y="431"/>
                  <a:pt x="905" y="513"/>
                  <a:pt x="905" y="614"/>
                </a:cubicBezTo>
                <a:cubicBezTo>
                  <a:pt x="905" y="629"/>
                  <a:pt x="907" y="642"/>
                  <a:pt x="910" y="656"/>
                </a:cubicBezTo>
                <a:cubicBezTo>
                  <a:pt x="758" y="648"/>
                  <a:pt x="623" y="575"/>
                  <a:pt x="533" y="465"/>
                </a:cubicBezTo>
                <a:cubicBezTo>
                  <a:pt x="518" y="492"/>
                  <a:pt x="509" y="523"/>
                  <a:pt x="509" y="557"/>
                </a:cubicBezTo>
                <a:cubicBezTo>
                  <a:pt x="509" y="620"/>
                  <a:pt x="541" y="676"/>
                  <a:pt x="590" y="709"/>
                </a:cubicBezTo>
                <a:cubicBezTo>
                  <a:pt x="560" y="708"/>
                  <a:pt x="532" y="700"/>
                  <a:pt x="507" y="686"/>
                </a:cubicBezTo>
                <a:cubicBezTo>
                  <a:pt x="507" y="687"/>
                  <a:pt x="507" y="688"/>
                  <a:pt x="507" y="688"/>
                </a:cubicBezTo>
                <a:cubicBezTo>
                  <a:pt x="507" y="777"/>
                  <a:pt x="570" y="851"/>
                  <a:pt x="654" y="868"/>
                </a:cubicBezTo>
                <a:cubicBezTo>
                  <a:pt x="638" y="872"/>
                  <a:pt x="622" y="874"/>
                  <a:pt x="606" y="874"/>
                </a:cubicBezTo>
                <a:cubicBezTo>
                  <a:pt x="594" y="874"/>
                  <a:pt x="582" y="873"/>
                  <a:pt x="571" y="871"/>
                </a:cubicBezTo>
                <a:cubicBezTo>
                  <a:pt x="595" y="943"/>
                  <a:pt x="662" y="996"/>
                  <a:pt x="742" y="998"/>
                </a:cubicBezTo>
                <a:cubicBezTo>
                  <a:pt x="679" y="1047"/>
                  <a:pt x="601" y="1076"/>
                  <a:pt x="515" y="1076"/>
                </a:cubicBezTo>
                <a:cubicBezTo>
                  <a:pt x="500" y="1076"/>
                  <a:pt x="486" y="1075"/>
                  <a:pt x="471" y="1073"/>
                </a:cubicBezTo>
                <a:cubicBezTo>
                  <a:pt x="552" y="1125"/>
                  <a:pt x="648" y="1156"/>
                  <a:pt x="752" y="1156"/>
                </a:cubicBezTo>
                <a:cubicBezTo>
                  <a:pt x="1088" y="1156"/>
                  <a:pt x="1272" y="877"/>
                  <a:pt x="1272" y="635"/>
                </a:cubicBezTo>
                <a:cubicBezTo>
                  <a:pt x="1272" y="627"/>
                  <a:pt x="1272" y="619"/>
                  <a:pt x="1271" y="612"/>
                </a:cubicBezTo>
                <a:close/>
                <a:moveTo>
                  <a:pt x="1271" y="612"/>
                </a:moveTo>
                <a:cubicBezTo>
                  <a:pt x="1271" y="612"/>
                  <a:pt x="1271" y="612"/>
                  <a:pt x="1271" y="612"/>
                </a:cubicBezTo>
              </a:path>
            </a:pathLst>
          </a:custGeom>
          <a:solidFill>
            <a:srgbClr val="21A9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426B80F9-AC32-4565-8588-CF614BDC8C7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26595" y="1797075"/>
            <a:ext cx="417079" cy="360000"/>
          </a:xfrm>
          <a:custGeom>
            <a:avLst/>
            <a:gdLst>
              <a:gd name="T0" fmla="*/ 1375 w 1833"/>
              <a:gd name="T1" fmla="*/ 0 h 1587"/>
              <a:gd name="T2" fmla="*/ 1833 w 1833"/>
              <a:gd name="T3" fmla="*/ 793 h 1587"/>
              <a:gd name="T4" fmla="*/ 1375 w 1833"/>
              <a:gd name="T5" fmla="*/ 1587 h 1587"/>
              <a:gd name="T6" fmla="*/ 459 w 1833"/>
              <a:gd name="T7" fmla="*/ 1587 h 1587"/>
              <a:gd name="T8" fmla="*/ 0 w 1833"/>
              <a:gd name="T9" fmla="*/ 793 h 1587"/>
              <a:gd name="T10" fmla="*/ 459 w 1833"/>
              <a:gd name="T11" fmla="*/ 0 h 1587"/>
              <a:gd name="T12" fmla="*/ 1375 w 1833"/>
              <a:gd name="T13" fmla="*/ 0 h 1587"/>
              <a:gd name="T14" fmla="*/ 1131 w 1833"/>
              <a:gd name="T15" fmla="*/ 659 h 1587"/>
              <a:gd name="T16" fmla="*/ 985 w 1833"/>
              <a:gd name="T17" fmla="*/ 659 h 1587"/>
              <a:gd name="T18" fmla="*/ 985 w 1833"/>
              <a:gd name="T19" fmla="*/ 563 h 1587"/>
              <a:gd name="T20" fmla="*/ 1026 w 1833"/>
              <a:gd name="T21" fmla="*/ 519 h 1587"/>
              <a:gd name="T22" fmla="*/ 1129 w 1833"/>
              <a:gd name="T23" fmla="*/ 519 h 1587"/>
              <a:gd name="T24" fmla="*/ 1129 w 1833"/>
              <a:gd name="T25" fmla="*/ 361 h 1587"/>
              <a:gd name="T26" fmla="*/ 987 w 1833"/>
              <a:gd name="T27" fmla="*/ 360 h 1587"/>
              <a:gd name="T28" fmla="*/ 794 w 1833"/>
              <a:gd name="T29" fmla="*/ 553 h 1587"/>
              <a:gd name="T30" fmla="*/ 794 w 1833"/>
              <a:gd name="T31" fmla="*/ 659 h 1587"/>
              <a:gd name="T32" fmla="*/ 703 w 1833"/>
              <a:gd name="T33" fmla="*/ 659 h 1587"/>
              <a:gd name="T34" fmla="*/ 703 w 1833"/>
              <a:gd name="T35" fmla="*/ 821 h 1587"/>
              <a:gd name="T36" fmla="*/ 794 w 1833"/>
              <a:gd name="T37" fmla="*/ 821 h 1587"/>
              <a:gd name="T38" fmla="*/ 794 w 1833"/>
              <a:gd name="T39" fmla="*/ 1282 h 1587"/>
              <a:gd name="T40" fmla="*/ 985 w 1833"/>
              <a:gd name="T41" fmla="*/ 1282 h 1587"/>
              <a:gd name="T42" fmla="*/ 985 w 1833"/>
              <a:gd name="T43" fmla="*/ 821 h 1587"/>
              <a:gd name="T44" fmla="*/ 1115 w 1833"/>
              <a:gd name="T45" fmla="*/ 821 h 1587"/>
              <a:gd name="T46" fmla="*/ 1131 w 1833"/>
              <a:gd name="T47" fmla="*/ 659 h 1587"/>
              <a:gd name="T48" fmla="*/ 1115 w 1833"/>
              <a:gd name="T49" fmla="*/ 821 h 1587"/>
              <a:gd name="T50" fmla="*/ 1115 w 1833"/>
              <a:gd name="T51" fmla="*/ 821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33" h="1587">
                <a:moveTo>
                  <a:pt x="1375" y="0"/>
                </a:moveTo>
                <a:cubicBezTo>
                  <a:pt x="1833" y="793"/>
                  <a:pt x="1833" y="793"/>
                  <a:pt x="1833" y="793"/>
                </a:cubicBezTo>
                <a:cubicBezTo>
                  <a:pt x="1375" y="1587"/>
                  <a:pt x="1375" y="1587"/>
                  <a:pt x="1375" y="1587"/>
                </a:cubicBezTo>
                <a:cubicBezTo>
                  <a:pt x="459" y="1587"/>
                  <a:pt x="459" y="1587"/>
                  <a:pt x="459" y="1587"/>
                </a:cubicBezTo>
                <a:cubicBezTo>
                  <a:pt x="0" y="793"/>
                  <a:pt x="0" y="793"/>
                  <a:pt x="0" y="793"/>
                </a:cubicBezTo>
                <a:cubicBezTo>
                  <a:pt x="459" y="0"/>
                  <a:pt x="459" y="0"/>
                  <a:pt x="459" y="0"/>
                </a:cubicBezTo>
                <a:lnTo>
                  <a:pt x="1375" y="0"/>
                </a:lnTo>
                <a:close/>
                <a:moveTo>
                  <a:pt x="1131" y="659"/>
                </a:moveTo>
                <a:cubicBezTo>
                  <a:pt x="985" y="659"/>
                  <a:pt x="985" y="659"/>
                  <a:pt x="985" y="659"/>
                </a:cubicBezTo>
                <a:cubicBezTo>
                  <a:pt x="985" y="563"/>
                  <a:pt x="985" y="563"/>
                  <a:pt x="985" y="563"/>
                </a:cubicBezTo>
                <a:cubicBezTo>
                  <a:pt x="985" y="527"/>
                  <a:pt x="1009" y="519"/>
                  <a:pt x="1026" y="519"/>
                </a:cubicBezTo>
                <a:cubicBezTo>
                  <a:pt x="1129" y="519"/>
                  <a:pt x="1129" y="519"/>
                  <a:pt x="1129" y="519"/>
                </a:cubicBezTo>
                <a:cubicBezTo>
                  <a:pt x="1129" y="361"/>
                  <a:pt x="1129" y="361"/>
                  <a:pt x="1129" y="361"/>
                </a:cubicBezTo>
                <a:cubicBezTo>
                  <a:pt x="987" y="360"/>
                  <a:pt x="987" y="360"/>
                  <a:pt x="987" y="360"/>
                </a:cubicBezTo>
                <a:cubicBezTo>
                  <a:pt x="830" y="360"/>
                  <a:pt x="794" y="478"/>
                  <a:pt x="794" y="553"/>
                </a:cubicBezTo>
                <a:cubicBezTo>
                  <a:pt x="794" y="659"/>
                  <a:pt x="794" y="659"/>
                  <a:pt x="794" y="659"/>
                </a:cubicBezTo>
                <a:cubicBezTo>
                  <a:pt x="703" y="659"/>
                  <a:pt x="703" y="659"/>
                  <a:pt x="703" y="659"/>
                </a:cubicBezTo>
                <a:cubicBezTo>
                  <a:pt x="703" y="821"/>
                  <a:pt x="703" y="821"/>
                  <a:pt x="703" y="821"/>
                </a:cubicBezTo>
                <a:cubicBezTo>
                  <a:pt x="794" y="821"/>
                  <a:pt x="794" y="821"/>
                  <a:pt x="794" y="821"/>
                </a:cubicBezTo>
                <a:cubicBezTo>
                  <a:pt x="794" y="1282"/>
                  <a:pt x="794" y="1282"/>
                  <a:pt x="794" y="1282"/>
                </a:cubicBezTo>
                <a:cubicBezTo>
                  <a:pt x="985" y="1282"/>
                  <a:pt x="985" y="1282"/>
                  <a:pt x="985" y="1282"/>
                </a:cubicBezTo>
                <a:cubicBezTo>
                  <a:pt x="985" y="821"/>
                  <a:pt x="985" y="821"/>
                  <a:pt x="985" y="821"/>
                </a:cubicBezTo>
                <a:cubicBezTo>
                  <a:pt x="1115" y="821"/>
                  <a:pt x="1115" y="821"/>
                  <a:pt x="1115" y="821"/>
                </a:cubicBezTo>
                <a:lnTo>
                  <a:pt x="1131" y="659"/>
                </a:lnTo>
                <a:close/>
                <a:moveTo>
                  <a:pt x="1115" y="821"/>
                </a:moveTo>
                <a:cubicBezTo>
                  <a:pt x="1115" y="821"/>
                  <a:pt x="1115" y="821"/>
                  <a:pt x="1115" y="821"/>
                </a:cubicBezTo>
              </a:path>
            </a:pathLst>
          </a:custGeom>
          <a:solidFill>
            <a:srgbClr val="21A9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825564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4378</TotalTime>
  <Words>33</Words>
  <Application>Microsoft Office PowerPoint</Application>
  <PresentationFormat>Širokoúhlá obrazovka</PresentationFormat>
  <Paragraphs>13</Paragraphs>
  <Slides>5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CEITEC  at Masaryk University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Palata</dc:creator>
  <cp:lastModifiedBy>Eva Barnová</cp:lastModifiedBy>
  <cp:revision>314</cp:revision>
  <cp:lastPrinted>2017-09-20T07:48:49Z</cp:lastPrinted>
  <dcterms:created xsi:type="dcterms:W3CDTF">2017-09-06T10:48:47Z</dcterms:created>
  <dcterms:modified xsi:type="dcterms:W3CDTF">2021-12-07T09:41:58Z</dcterms:modified>
</cp:coreProperties>
</file>