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1" r:id="rId39"/>
    <p:sldId id="304" r:id="rId40"/>
    <p:sldId id="303" r:id="rId41"/>
    <p:sldId id="295" r:id="rId42"/>
    <p:sldId id="296" r:id="rId43"/>
    <p:sldId id="299" r:id="rId44"/>
    <p:sldId id="297" r:id="rId45"/>
    <p:sldId id="298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CD04-A608-4387-90C8-94C5AAA18CA8}" type="datetimeFigureOut">
              <a:rPr lang="cs-CZ" smtClean="0"/>
              <a:t>15.11.2010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CACB-DECE-4CC1-8ABE-037BFBCA4EE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Příprava datového souboru pro vizualizaci a 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popis pořadí taxonů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31" y="1484784"/>
            <a:ext cx="765298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popis pořadí taxonů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6101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2466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popis pořadí taxonů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40760" cy="480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80312" cy="51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01459"/>
            <a:ext cx="4616549" cy="56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4700"/>
            <a:ext cx="8028384" cy="56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7815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705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7815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Odstranění duplicitních pořadí taxonů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740352" cy="540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import do SPSS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34530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700808"/>
            <a:ext cx="734530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733329" cy="498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713298" cy="49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644971" cy="48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69626"/>
            <a:ext cx="4733329" cy="498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661321" cy="491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84275"/>
            <a:ext cx="7596336" cy="50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rotace druhů do sloupců (seřazených dle </a:t>
            </a:r>
            <a:r>
              <a:rPr lang="cs-CZ" dirty="0" err="1" smtClean="0"/>
              <a:t>abundance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1349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Doplnění nulových </a:t>
            </a:r>
            <a:r>
              <a:rPr lang="cs-CZ" dirty="0" err="1" smtClean="0"/>
              <a:t>abundancí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028384" cy="53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Doplnění nulových </a:t>
            </a:r>
            <a:r>
              <a:rPr lang="cs-CZ" dirty="0" err="1" smtClean="0"/>
              <a:t>abundancí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412659" cy="310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2996952"/>
            <a:ext cx="490900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5504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Doplnění nulových </a:t>
            </a:r>
            <a:r>
              <a:rPr lang="cs-CZ" dirty="0" err="1" smtClean="0"/>
              <a:t>abundancí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100392" cy="54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2130" t="6720" r="1721" b="15161"/>
          <a:stretch>
            <a:fillRect/>
          </a:stretch>
        </p:blipFill>
        <p:spPr bwMode="auto">
          <a:xfrm>
            <a:off x="251520" y="1169368"/>
            <a:ext cx="85635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12768" cy="51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705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87624" y="1556792"/>
          <a:ext cx="5943600" cy="4457700"/>
        </p:xfrm>
        <a:graphic>
          <a:graphicData uri="http://schemas.openxmlformats.org/presentationml/2006/ole">
            <p:oleObj spid="_x0000_s33794" name="Graph" r:id="rId3" imgW="5943600" imgH="4457880" progId="STATISTICA.Graph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32130" t="7560" r="1721" b="15161"/>
          <a:stretch>
            <a:fillRect/>
          </a:stretch>
        </p:blipFill>
        <p:spPr bwMode="auto">
          <a:xfrm>
            <a:off x="611560" y="1124744"/>
            <a:ext cx="832788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233488"/>
            <a:ext cx="56959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429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Vizualizace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endParaRPr lang="cs-CZ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2130" t="5880" r="1721" b="15161"/>
          <a:stretch>
            <a:fillRect/>
          </a:stretch>
        </p:blipFill>
        <p:spPr bwMode="auto">
          <a:xfrm>
            <a:off x="323528" y="1152909"/>
            <a:ext cx="8496944" cy="570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15913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110" y="1628800"/>
            <a:ext cx="315913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220" y="1628800"/>
            <a:ext cx="315913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786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713298" cy="49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3212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2130" t="6720" r="2194" b="15161"/>
          <a:stretch>
            <a:fillRect/>
          </a:stretch>
        </p:blipFill>
        <p:spPr bwMode="auto">
          <a:xfrm>
            <a:off x="323528" y="1385392"/>
            <a:ext cx="817948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39114" cy="512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705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32130" t="6720" r="1721" b="15161"/>
          <a:stretch>
            <a:fillRect/>
          </a:stretch>
        </p:blipFill>
        <p:spPr bwMode="auto">
          <a:xfrm>
            <a:off x="467544" y="1601416"/>
            <a:ext cx="791313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78852"/>
            <a:ext cx="8064896" cy="53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2602" t="6720" r="1721" b="15161"/>
          <a:stretch>
            <a:fillRect/>
          </a:stretch>
        </p:blipFill>
        <p:spPr bwMode="auto">
          <a:xfrm>
            <a:off x="323528" y="1416483"/>
            <a:ext cx="8281573" cy="554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13" y="1995488"/>
            <a:ext cx="43719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species </a:t>
            </a:r>
            <a:r>
              <a:rPr lang="cs-CZ" dirty="0" err="1" smtClean="0"/>
              <a:t>abundance</a:t>
            </a:r>
            <a:r>
              <a:rPr lang="cs-CZ" dirty="0" smtClean="0"/>
              <a:t> </a:t>
            </a:r>
            <a:r>
              <a:rPr lang="cs-CZ" dirty="0" err="1" smtClean="0"/>
              <a:t>curves</a:t>
            </a:r>
            <a:r>
              <a:rPr lang="cs-CZ" dirty="0" smtClean="0"/>
              <a:t> s modely</a:t>
            </a:r>
            <a:endParaRPr lang="cs-CZ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547664" y="1628800"/>
          <a:ext cx="5943600" cy="4457700"/>
        </p:xfrm>
        <a:graphic>
          <a:graphicData uri="http://schemas.openxmlformats.org/presentationml/2006/ole">
            <p:oleObj spid="_x0000_s46082" name="Graph" r:id="rId3" imgW="5943600" imgH="4457880" progId="STATISTICA.Graph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2705"/>
            <a:ext cx="4986603" cy="52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949353" cy="52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05337" cy="50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05337" cy="50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Seřazení druhů dle </a:t>
            </a:r>
            <a:r>
              <a:rPr lang="cs-CZ" dirty="0" err="1" smtClean="0"/>
              <a:t>abundancí</a:t>
            </a:r>
            <a:r>
              <a:rPr lang="cs-CZ" dirty="0" smtClean="0"/>
              <a:t> – restrukturalizace souboru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24557"/>
            <a:ext cx="7596336" cy="53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334</Words>
  <Application>Microsoft Office PowerPoint</Application>
  <PresentationFormat>On-screen Show (4:3)</PresentationFormat>
  <Paragraphs>48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Unknown</vt:lpstr>
      <vt:lpstr>Příprava datového souboru pro vizualizaci a srovnání species abundance models</vt:lpstr>
      <vt:lpstr>Seřazení druhů dle abundancí – import do SPSS</vt:lpstr>
      <vt:lpstr>Seřazení druhů dle abundancí – restrukturalizace souboru</vt:lpstr>
      <vt:lpstr>Seřazení druhů dle abundancí – restrukturalizace souboru</vt:lpstr>
      <vt:lpstr>Seřazení druhů dle abundancí – restrukturalizace souboru</vt:lpstr>
      <vt:lpstr>Seřazení druhů dle abundancí – restrukturalizace souboru</vt:lpstr>
      <vt:lpstr>Seřazení druhů dle abundancí – restrukturalizace souboru</vt:lpstr>
      <vt:lpstr>Seřazení druhů dle abundancí – restrukturalizace souboru</vt:lpstr>
      <vt:lpstr>Seřazení druhů dle abundancí – restrukturalizace souboru</vt:lpstr>
      <vt:lpstr>Seřazení druhů dle abundancí – popis pořadí taxonů</vt:lpstr>
      <vt:lpstr>Seřazení druhů dle abundancí – popis pořadí taxonů</vt:lpstr>
      <vt:lpstr>Seřazení druhů dle abundancí – popis pořadí taxonů</vt:lpstr>
      <vt:lpstr>Odstranění duplicitních pořadí taxonů</vt:lpstr>
      <vt:lpstr>Odstranění duplicitních pořadí taxonů</vt:lpstr>
      <vt:lpstr>Odstranění duplicitních pořadí taxonů</vt:lpstr>
      <vt:lpstr>Odstranění duplicitních pořadí taxonů</vt:lpstr>
      <vt:lpstr>Odstranění duplicitních pořadí taxonů</vt:lpstr>
      <vt:lpstr>Odstranění duplicitních pořadí taxonů</vt:lpstr>
      <vt:lpstr>Odstranění duplicitních pořadí taxonů</vt:lpstr>
      <vt:lpstr>Seřazení druhů dle abundancí – rotace druhů do sloupců (seřazených dle abundance)</vt:lpstr>
      <vt:lpstr>Seřazení druhů dle abundancí – rotace druhů do sloupců (seřazených dle abundance)</vt:lpstr>
      <vt:lpstr>Seřazení druhů dle abundancí – rotace druhů do sloupců (seřazených dle abundance)</vt:lpstr>
      <vt:lpstr>Seřazení druhů dle abundancí – rotace druhů do sloupců (seřazených dle abundance)</vt:lpstr>
      <vt:lpstr>Seřazení druhů dle abundancí – rotace druhů do sloupců (seřazených dle abundance)</vt:lpstr>
      <vt:lpstr>Seřazení druhů dle abundancí – rotace druhů do sloupců (seřazených dle abundance)</vt:lpstr>
      <vt:lpstr>Seřazení druhů dle abundancí – rotace druhů do sloupců (seřazených dle abundance)</vt:lpstr>
      <vt:lpstr>Seřazení druhů dle abundancí – rotace druhů do sloupců (seřazených dle abundance)</vt:lpstr>
      <vt:lpstr>Doplnění nulových abundancí</vt:lpstr>
      <vt:lpstr>Doplnění nulových abundancí</vt:lpstr>
      <vt:lpstr>Doplnění nulových abundancí</vt:lpstr>
      <vt:lpstr>Vizualizace species abundance curve</vt:lpstr>
      <vt:lpstr>Vizualizace species abundance curve</vt:lpstr>
      <vt:lpstr>Vizualizace species abundance curve</vt:lpstr>
      <vt:lpstr>Vizualizace species abundance curve</vt:lpstr>
      <vt:lpstr>Vizualizace species abundance curve</vt:lpstr>
      <vt:lpstr>Vizualizace species abundance curve</vt:lpstr>
      <vt:lpstr>Vizualizace species abundance curve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  <vt:lpstr>Srovnání species abundance curves s modely</vt:lpstr>
    </vt:vector>
  </TitlesOfParts>
  <Company>IBA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datového souboru pro vizualizaci a srovnání species abundance models</dc:title>
  <dc:creator>Jarkovsky</dc:creator>
  <cp:lastModifiedBy>Jarkovsky</cp:lastModifiedBy>
  <cp:revision>23</cp:revision>
  <dcterms:created xsi:type="dcterms:W3CDTF">2010-11-15T20:44:12Z</dcterms:created>
  <dcterms:modified xsi:type="dcterms:W3CDTF">2010-11-15T22:05:50Z</dcterms:modified>
</cp:coreProperties>
</file>