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123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4FE7-3F2D-44FD-8CD7-248767E9F2FD}" type="datetimeFigureOut">
              <a:rPr lang="cs-CZ" smtClean="0"/>
              <a:pPr/>
              <a:t>30.11.2010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FA5AB-F2FA-4F39-8575-28DC0A9E124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4FE7-3F2D-44FD-8CD7-248767E9F2FD}" type="datetimeFigureOut">
              <a:rPr lang="cs-CZ" smtClean="0"/>
              <a:pPr/>
              <a:t>30.11.2010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FA5AB-F2FA-4F39-8575-28DC0A9E124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4FE7-3F2D-44FD-8CD7-248767E9F2FD}" type="datetimeFigureOut">
              <a:rPr lang="cs-CZ" smtClean="0"/>
              <a:pPr/>
              <a:t>30.11.2010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FA5AB-F2FA-4F39-8575-28DC0A9E124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4FE7-3F2D-44FD-8CD7-248767E9F2FD}" type="datetimeFigureOut">
              <a:rPr lang="cs-CZ" smtClean="0"/>
              <a:pPr/>
              <a:t>30.11.2010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FA5AB-F2FA-4F39-8575-28DC0A9E124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4FE7-3F2D-44FD-8CD7-248767E9F2FD}" type="datetimeFigureOut">
              <a:rPr lang="cs-CZ" smtClean="0"/>
              <a:pPr/>
              <a:t>30.11.2010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FA5AB-F2FA-4F39-8575-28DC0A9E124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4FE7-3F2D-44FD-8CD7-248767E9F2FD}" type="datetimeFigureOut">
              <a:rPr lang="cs-CZ" smtClean="0"/>
              <a:pPr/>
              <a:t>30.11.2010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FA5AB-F2FA-4F39-8575-28DC0A9E124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4FE7-3F2D-44FD-8CD7-248767E9F2FD}" type="datetimeFigureOut">
              <a:rPr lang="cs-CZ" smtClean="0"/>
              <a:pPr/>
              <a:t>30.11.2010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FA5AB-F2FA-4F39-8575-28DC0A9E124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4FE7-3F2D-44FD-8CD7-248767E9F2FD}" type="datetimeFigureOut">
              <a:rPr lang="cs-CZ" smtClean="0"/>
              <a:pPr/>
              <a:t>30.11.2010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FA5AB-F2FA-4F39-8575-28DC0A9E124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4FE7-3F2D-44FD-8CD7-248767E9F2FD}" type="datetimeFigureOut">
              <a:rPr lang="cs-CZ" smtClean="0"/>
              <a:pPr/>
              <a:t>30.11.2010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FA5AB-F2FA-4F39-8575-28DC0A9E124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4FE7-3F2D-44FD-8CD7-248767E9F2FD}" type="datetimeFigureOut">
              <a:rPr lang="cs-CZ" smtClean="0"/>
              <a:pPr/>
              <a:t>30.11.2010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FA5AB-F2FA-4F39-8575-28DC0A9E124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4FE7-3F2D-44FD-8CD7-248767E9F2FD}" type="datetimeFigureOut">
              <a:rPr lang="cs-CZ" smtClean="0"/>
              <a:pPr/>
              <a:t>30.11.2010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FA5AB-F2FA-4F39-8575-28DC0A9E124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614FE7-3F2D-44FD-8CD7-248767E9F2FD}" type="datetimeFigureOut">
              <a:rPr lang="cs-CZ" smtClean="0"/>
              <a:pPr/>
              <a:t>30.11.2010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6FA5AB-F2FA-4F39-8575-28DC0A9E124E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MDS mapa</a:t>
            </a:r>
            <a:endParaRPr lang="cs-C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Zadání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cs-CZ" dirty="0" smtClean="0"/>
              <a:t>Vstupem analýzy je matice vzdáleností evropských měst</a:t>
            </a:r>
          </a:p>
          <a:p>
            <a:pPr marL="514350" indent="-514350">
              <a:buFont typeface="+mj-lt"/>
              <a:buAutoNum type="arabicPeriod"/>
            </a:pPr>
            <a:r>
              <a:rPr lang="cs-CZ" dirty="0" smtClean="0"/>
              <a:t>Pomocí MDS vypracujte pozici měst v Euklidovském </a:t>
            </a:r>
            <a:r>
              <a:rPr lang="cs-CZ" dirty="0" smtClean="0"/>
              <a:t>prostoru</a:t>
            </a:r>
          </a:p>
          <a:p>
            <a:pPr marL="514350" indent="-514350">
              <a:buFont typeface="+mj-lt"/>
              <a:buAutoNum type="arabicPeriod"/>
            </a:pPr>
            <a:r>
              <a:rPr lang="cs-CZ" dirty="0" smtClean="0"/>
              <a:t>Vyberte nejvhodnější počet dimenzí pro vizualizaci</a:t>
            </a:r>
            <a:endParaRPr lang="cs-CZ" dirty="0" smtClean="0"/>
          </a:p>
          <a:p>
            <a:pPr marL="514350" indent="-514350">
              <a:buFont typeface="+mj-lt"/>
              <a:buAutoNum type="arabicPeriod"/>
            </a:pPr>
            <a:r>
              <a:rPr lang="cs-CZ" dirty="0" smtClean="0"/>
              <a:t>Promítněte vytvořené pozice na mapu Evropy</a:t>
            </a:r>
            <a:endParaRPr lang="cs-CZ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30</Words>
  <Application>Microsoft Office PowerPoint</Application>
  <PresentationFormat>On-screen Show (4:3)</PresentationFormat>
  <Paragraphs>6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MDS mapa</vt:lpstr>
      <vt:lpstr>Zadání</vt:lpstr>
    </vt:vector>
  </TitlesOfParts>
  <Company>IBA MU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MDS mapa</dc:title>
  <dc:creator>Jarkovsky</dc:creator>
  <cp:lastModifiedBy>Jarkovsky</cp:lastModifiedBy>
  <cp:revision>2</cp:revision>
  <dcterms:created xsi:type="dcterms:W3CDTF">2010-11-30T13:21:58Z</dcterms:created>
  <dcterms:modified xsi:type="dcterms:W3CDTF">2010-11-30T13:43:15Z</dcterms:modified>
</cp:coreProperties>
</file>