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3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9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– form</a:t>
            </a:r>
            <a:r>
              <a:rPr lang="cs-CZ" dirty="0" err="1" smtClean="0"/>
              <a:t>áty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98072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err="1" smtClean="0"/>
              <a:t>Plain</a:t>
            </a:r>
            <a:r>
              <a:rPr lang="cs-CZ" dirty="0" smtClean="0"/>
              <a:t> text = textový soubor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Sloupce oddělené oddělovačem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Poziční formát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Databázově nezávislé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MS Excel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Přímo do MS Access, MS SQL server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Přes </a:t>
            </a:r>
            <a:r>
              <a:rPr lang="cs-CZ" dirty="0" err="1" smtClean="0"/>
              <a:t>plain</a:t>
            </a:r>
            <a:r>
              <a:rPr lang="cs-CZ" dirty="0" smtClean="0"/>
              <a:t> text, CSV formát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Jiná databáze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Datové pumpy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Databázové linky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XML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Standard pro výměnu dat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Strukturovaný textový soubor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dat z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548861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Importní grafické rozhraní cílové databáze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Pokud existuje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Sada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nutné </a:t>
            </a:r>
            <a:r>
              <a:rPr lang="cs-CZ" dirty="0" err="1" smtClean="0"/>
              <a:t>plain</a:t>
            </a:r>
            <a:r>
              <a:rPr lang="cs-CZ" dirty="0" smtClean="0"/>
              <a:t> text rozebrat a následně sestavit do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sestavení např. v MS Excel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použitelné do max. desítek tisíc řádků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nutná konfigurace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vhodné pro velké množství záznamů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Externí tabulka (ORACLE)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pro opakovaný import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 konfiguraci databáze přistupuje k souboru jako k běžné tabulce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SELECT dotazy přímo nad textovým souborem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pumpy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1124744"/>
            <a:ext cx="623279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000" dirty="0" smtClean="0"/>
              <a:t>SW aplikace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Součást databáze (</a:t>
            </a:r>
            <a:r>
              <a:rPr lang="cs-CZ" sz="2000" dirty="0" err="1" smtClean="0"/>
              <a:t>sqlldr</a:t>
            </a:r>
            <a:r>
              <a:rPr lang="cs-CZ" sz="2000" dirty="0" smtClean="0"/>
              <a:t> ORACLE)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Aplikace třetích stran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„univerzální“, databázově nespecifické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Přenos dat mezi databázemi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Připojení k databázi přes standardní rozhraní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ODBC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OLE DB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ADO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Často chybí podpora specifických datových typů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 – import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15616" y="836712"/>
            <a:ext cx="712879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Generování INSERT dotazů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příprava </a:t>
            </a:r>
            <a:r>
              <a:rPr lang="cs-CZ" dirty="0" smtClean="0"/>
              <a:t>skript</a:t>
            </a:r>
            <a:r>
              <a:rPr lang="en-US" dirty="0" smtClean="0"/>
              <a:t>u</a:t>
            </a:r>
            <a:r>
              <a:rPr lang="cs-CZ" dirty="0" smtClean="0"/>
              <a:t> </a:t>
            </a:r>
            <a:r>
              <a:rPr lang="cs-CZ" dirty="0" smtClean="0"/>
              <a:t>včetně definice tabulky (CREATE TABLE)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Spuštění skriptu v SQLPLUS, SQL DEVELOPER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SQL LOADER (</a:t>
            </a:r>
            <a:r>
              <a:rPr lang="cs-CZ" dirty="0" err="1" smtClean="0"/>
              <a:t>sqlldr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Ovládaný přes řídící skript (</a:t>
            </a:r>
            <a:r>
              <a:rPr lang="en-US" dirty="0" smtClean="0"/>
              <a:t>*</a:t>
            </a:r>
            <a:r>
              <a:rPr lang="cs-CZ" dirty="0" smtClean="0"/>
              <a:t>.</a:t>
            </a:r>
            <a:r>
              <a:rPr lang="cs-CZ" dirty="0" err="1" smtClean="0"/>
              <a:t>ctl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Spuštění: </a:t>
            </a:r>
            <a:r>
              <a:rPr lang="cs-CZ" dirty="0" err="1" smtClean="0"/>
              <a:t>Sqlldr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=soubor.</a:t>
            </a:r>
            <a:r>
              <a:rPr lang="cs-CZ" dirty="0" err="1" smtClean="0"/>
              <a:t>ctl</a:t>
            </a:r>
            <a:r>
              <a:rPr lang="cs-CZ" dirty="0" smtClean="0"/>
              <a:t> </a:t>
            </a:r>
            <a:r>
              <a:rPr lang="cs-CZ" dirty="0" err="1" smtClean="0"/>
              <a:t>uzivatel</a:t>
            </a:r>
            <a:r>
              <a:rPr lang="en-US" dirty="0" smtClean="0"/>
              <a:t>@SID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C</a:t>
            </a:r>
            <a:r>
              <a:rPr lang="cs-CZ" dirty="0" err="1" smtClean="0"/>
              <a:t>ílová</a:t>
            </a:r>
            <a:r>
              <a:rPr lang="cs-CZ" dirty="0" smtClean="0"/>
              <a:t> tabulka musí existovat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Externí tabulky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en-US" dirty="0" smtClean="0"/>
              <a:t>CREATE TABLE &lt;</a:t>
            </a:r>
            <a:r>
              <a:rPr lang="en-US" dirty="0" err="1" smtClean="0"/>
              <a:t>table_name</a:t>
            </a:r>
            <a:r>
              <a:rPr lang="en-US" dirty="0" smtClean="0"/>
              <a:t>&gt; (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column_definitions</a:t>
            </a:r>
            <a:r>
              <a:rPr lang="en-US" dirty="0" smtClean="0"/>
              <a:t>&gt;)</a:t>
            </a:r>
            <a:br>
              <a:rPr lang="en-US" dirty="0" smtClean="0"/>
            </a:br>
            <a:r>
              <a:rPr lang="en-US" dirty="0" smtClean="0"/>
              <a:t>ORGANIZATION EXTERNAL</a:t>
            </a:r>
            <a:br>
              <a:rPr lang="en-US" dirty="0" smtClean="0"/>
            </a:br>
            <a:r>
              <a:rPr lang="cs-CZ" dirty="0" smtClean="0"/>
              <a:t>(popis souboru)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importu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196752"/>
            <a:ext cx="3851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Soubor klientky.</a:t>
            </a:r>
            <a:r>
              <a:rPr lang="cs-CZ" dirty="0" err="1" smtClean="0"/>
              <a:t>txt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ID_KLIENTKY </a:t>
            </a:r>
            <a:r>
              <a:rPr lang="cs-CZ" dirty="0" err="1" smtClean="0"/>
              <a:t>Integer</a:t>
            </a:r>
            <a:r>
              <a:rPr lang="cs-CZ" dirty="0" smtClean="0"/>
              <a:t> (9)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Šifrované RČ (MD5) Text (32)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Datum narození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Pojišťovna Text (3)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Okres Text</a:t>
            </a:r>
            <a:r>
              <a:rPr lang="en-US" dirty="0" smtClean="0"/>
              <a:t>(30)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Rizikovost </a:t>
            </a:r>
            <a:r>
              <a:rPr lang="cs-CZ" dirty="0" err="1" smtClean="0"/>
              <a:t>Integer</a:t>
            </a:r>
            <a:r>
              <a:rPr lang="cs-CZ" dirty="0" smtClean="0"/>
              <a:t> (1)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CENTRUM Text</a:t>
            </a:r>
            <a:r>
              <a:rPr lang="en-US" dirty="0" smtClean="0"/>
              <a:t>(3)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539552" y="4293096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OPTIONS (ERRORS=50000) </a:t>
            </a:r>
          </a:p>
          <a:p>
            <a:r>
              <a:rPr lang="cs-CZ" dirty="0" smtClean="0"/>
              <a:t>LOAD DATA INFILE "C:\export\klientky.txt" </a:t>
            </a:r>
          </a:p>
          <a:p>
            <a:r>
              <a:rPr lang="cs-CZ" dirty="0" smtClean="0"/>
              <a:t>APPEND INTO TABLE KLIENTKY_TEMP</a:t>
            </a:r>
          </a:p>
          <a:p>
            <a:r>
              <a:rPr lang="cs-CZ" dirty="0" smtClean="0"/>
              <a:t>FIELDS TERMINATED BY ";" </a:t>
            </a:r>
          </a:p>
          <a:p>
            <a:r>
              <a:rPr lang="cs-CZ" dirty="0" smtClean="0"/>
              <a:t>OPTIONALLY ENCLOSED BY "'"  </a:t>
            </a:r>
          </a:p>
          <a:p>
            <a:r>
              <a:rPr lang="cs-CZ" dirty="0" smtClean="0"/>
              <a:t>(ID_KLIENTKY, RC, DAT_NAR DATE "DD.MM.YYYY", POJISTOVNA, OKRES "TRIM(:OKRES)", RIZIKOVOST, CENTRUM)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861048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Konfigurace</a:t>
            </a:r>
            <a:r>
              <a:rPr lang="en-US" dirty="0" smtClean="0"/>
              <a:t> pro </a:t>
            </a:r>
            <a:r>
              <a:rPr lang="en-US" dirty="0" err="1" smtClean="0"/>
              <a:t>sqlloader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ázka</a:t>
            </a:r>
            <a:r>
              <a:rPr lang="cs-CZ" dirty="0" smtClean="0"/>
              <a:t> webového rozhraní </a:t>
            </a:r>
            <a:r>
              <a:rPr lang="cs-CZ" dirty="0" err="1" smtClean="0"/>
              <a:t>TrialDB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395</Words>
  <Application>Microsoft Office PowerPoint</Application>
  <PresentationFormat>Předvádění na obrazovce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Databázové systémy a SQL</vt:lpstr>
      <vt:lpstr>Zdroje dat – formáty</vt:lpstr>
      <vt:lpstr>Import dat z plain textu</vt:lpstr>
      <vt:lpstr>Datové pumpy</vt:lpstr>
      <vt:lpstr>ORACLE – import plain textu</vt:lpstr>
      <vt:lpstr>Příklad importu </vt:lpstr>
      <vt:lpstr>Ukázka webového rozhraní TrialDB 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478</cp:revision>
  <dcterms:created xsi:type="dcterms:W3CDTF">2011-01-19T10:31:11Z</dcterms:created>
  <dcterms:modified xsi:type="dcterms:W3CDTF">2011-11-30T12:27:20Z</dcterms:modified>
</cp:coreProperties>
</file>