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B58A-6B53-4E92-8D4C-92135159D524}" type="datetimeFigureOut">
              <a:rPr lang="cs-CZ" smtClean="0"/>
              <a:t>28.11.2011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3E86-5563-4746-BFAD-35469EE04B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2815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B58A-6B53-4E92-8D4C-92135159D524}" type="datetimeFigureOut">
              <a:rPr lang="cs-CZ" smtClean="0"/>
              <a:t>28.11.2011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3E86-5563-4746-BFAD-35469EE04B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6193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B58A-6B53-4E92-8D4C-92135159D524}" type="datetimeFigureOut">
              <a:rPr lang="cs-CZ" smtClean="0"/>
              <a:t>28.11.2011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3E86-5563-4746-BFAD-35469EE04B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8156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B58A-6B53-4E92-8D4C-92135159D524}" type="datetimeFigureOut">
              <a:rPr lang="cs-CZ" smtClean="0"/>
              <a:t>28.11.2011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3E86-5563-4746-BFAD-35469EE04B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334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B58A-6B53-4E92-8D4C-92135159D524}" type="datetimeFigureOut">
              <a:rPr lang="cs-CZ" smtClean="0"/>
              <a:t>28.11.2011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3E86-5563-4746-BFAD-35469EE04B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521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B58A-6B53-4E92-8D4C-92135159D524}" type="datetimeFigureOut">
              <a:rPr lang="cs-CZ" smtClean="0"/>
              <a:t>28.11.2011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3E86-5563-4746-BFAD-35469EE04B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1644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B58A-6B53-4E92-8D4C-92135159D524}" type="datetimeFigureOut">
              <a:rPr lang="cs-CZ" smtClean="0"/>
              <a:t>28.11.2011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3E86-5563-4746-BFAD-35469EE04B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827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B58A-6B53-4E92-8D4C-92135159D524}" type="datetimeFigureOut">
              <a:rPr lang="cs-CZ" smtClean="0"/>
              <a:t>28.11.2011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3E86-5563-4746-BFAD-35469EE04B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82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B58A-6B53-4E92-8D4C-92135159D524}" type="datetimeFigureOut">
              <a:rPr lang="cs-CZ" smtClean="0"/>
              <a:t>28.11.2011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3E86-5563-4746-BFAD-35469EE04B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856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B58A-6B53-4E92-8D4C-92135159D524}" type="datetimeFigureOut">
              <a:rPr lang="cs-CZ" smtClean="0"/>
              <a:t>28.11.2011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3E86-5563-4746-BFAD-35469EE04B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8120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B58A-6B53-4E92-8D4C-92135159D524}" type="datetimeFigureOut">
              <a:rPr lang="cs-CZ" smtClean="0"/>
              <a:t>28.11.2011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3E86-5563-4746-BFAD-35469EE04B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3487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DB58A-6B53-4E92-8D4C-92135159D524}" type="datetimeFigureOut">
              <a:rPr lang="cs-CZ" smtClean="0"/>
              <a:t>28.11.2011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93E86-5563-4746-BFAD-35469EE04B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58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Blok 2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Matěj Bezdíček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2342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8163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err="1" smtClean="0"/>
              <a:t>Nocardia</a:t>
            </a:r>
            <a:r>
              <a:rPr lang="cs-CZ" i="1" dirty="0" smtClean="0"/>
              <a:t> </a:t>
            </a:r>
            <a:r>
              <a:rPr lang="cs-CZ" i="1" dirty="0" err="1" smtClean="0"/>
              <a:t>carnea</a:t>
            </a:r>
            <a:r>
              <a:rPr lang="cs-CZ" i="1" dirty="0" smtClean="0"/>
              <a:t> CCM 275</a:t>
            </a:r>
          </a:p>
          <a:p>
            <a:pPr lvl="1"/>
            <a:r>
              <a:rPr lang="cs-CZ" dirty="0" smtClean="0"/>
              <a:t>Medium č. 8, 30°C, 7 dní stará kultura</a:t>
            </a:r>
          </a:p>
          <a:p>
            <a:r>
              <a:rPr lang="pt-BR" i="1" dirty="0" smtClean="0"/>
              <a:t>Str. griseus ssp. griseus CCM 3362</a:t>
            </a:r>
            <a:endParaRPr lang="cs-CZ" i="1" dirty="0" smtClean="0"/>
          </a:p>
          <a:p>
            <a:pPr lvl="1"/>
            <a:r>
              <a:rPr lang="cs-CZ" dirty="0" smtClean="0"/>
              <a:t>Medium č. 15, 30°C, 7 dní stará kultura</a:t>
            </a:r>
          </a:p>
          <a:p>
            <a:r>
              <a:rPr lang="cs-CZ" i="1" dirty="0" err="1" smtClean="0"/>
              <a:t>Yarrowia</a:t>
            </a:r>
            <a:r>
              <a:rPr lang="cs-CZ" i="1" dirty="0" smtClean="0"/>
              <a:t> </a:t>
            </a:r>
            <a:r>
              <a:rPr lang="cs-CZ" i="1" dirty="0" err="1" smtClean="0"/>
              <a:t>lipolytica</a:t>
            </a:r>
            <a:r>
              <a:rPr lang="cs-CZ" i="1" dirty="0" smtClean="0"/>
              <a:t> W1</a:t>
            </a:r>
          </a:p>
          <a:p>
            <a:pPr lvl="1"/>
            <a:r>
              <a:rPr lang="cs-CZ" dirty="0" smtClean="0"/>
              <a:t>MEA, 30°C, 7 dní stará kultura</a:t>
            </a:r>
          </a:p>
          <a:p>
            <a:r>
              <a:rPr lang="cs-CZ" i="1" dirty="0" err="1" smtClean="0"/>
              <a:t>Bacillus</a:t>
            </a:r>
            <a:r>
              <a:rPr lang="cs-CZ" i="1" dirty="0" smtClean="0"/>
              <a:t> </a:t>
            </a:r>
            <a:r>
              <a:rPr lang="cs-CZ" i="1" dirty="0" err="1" smtClean="0"/>
              <a:t>cereus</a:t>
            </a:r>
            <a:r>
              <a:rPr lang="cs-CZ" i="1" dirty="0" smtClean="0"/>
              <a:t> </a:t>
            </a:r>
            <a:r>
              <a:rPr lang="cs-CZ" dirty="0" smtClean="0"/>
              <a:t>CCM 2010</a:t>
            </a:r>
          </a:p>
          <a:p>
            <a:pPr lvl="1"/>
            <a:r>
              <a:rPr lang="cs-CZ" dirty="0" smtClean="0"/>
              <a:t>Medium č. 2, 30°C, 48 hodin stará kultura</a:t>
            </a:r>
          </a:p>
          <a:p>
            <a:pPr marL="457200" lvl="1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672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Preparáty</a:t>
            </a:r>
          </a:p>
          <a:p>
            <a:pPr lvl="1"/>
            <a:r>
              <a:rPr lang="cs-CZ" dirty="0" smtClean="0"/>
              <a:t>Nativní preparát</a:t>
            </a:r>
          </a:p>
          <a:p>
            <a:pPr lvl="1"/>
            <a:r>
              <a:rPr lang="cs-CZ" dirty="0" smtClean="0"/>
              <a:t>Sklíčkové kultury</a:t>
            </a:r>
          </a:p>
          <a:p>
            <a:r>
              <a:rPr lang="cs-CZ" dirty="0" smtClean="0"/>
              <a:t>Pozorování</a:t>
            </a:r>
          </a:p>
          <a:p>
            <a:pPr lvl="1"/>
            <a:r>
              <a:rPr lang="cs-CZ" dirty="0" smtClean="0"/>
              <a:t>Světelné pole</a:t>
            </a:r>
          </a:p>
          <a:p>
            <a:pPr lvl="1"/>
            <a:r>
              <a:rPr lang="cs-CZ" dirty="0" smtClean="0"/>
              <a:t>Fázový kontrast</a:t>
            </a:r>
          </a:p>
          <a:p>
            <a:pPr lvl="1"/>
            <a:r>
              <a:rPr lang="cs-CZ" dirty="0" err="1" smtClean="0"/>
              <a:t>Nomarského</a:t>
            </a:r>
            <a:r>
              <a:rPr lang="cs-CZ" dirty="0" smtClean="0"/>
              <a:t> </a:t>
            </a:r>
            <a:r>
              <a:rPr lang="cs-CZ" dirty="0" err="1" smtClean="0"/>
              <a:t>diferenciílní</a:t>
            </a:r>
            <a:r>
              <a:rPr lang="cs-CZ" dirty="0" smtClean="0"/>
              <a:t> interferenční kontrast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5540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/>
          <a:lstStyle/>
          <a:p>
            <a:r>
              <a:rPr lang="cs-CZ" dirty="0" smtClean="0"/>
              <a:t>Preparáty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1737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i="1" dirty="0" smtClean="0"/>
              <a:t>B. </a:t>
            </a:r>
            <a:r>
              <a:rPr lang="cs-CZ" sz="3200" i="1" dirty="0" err="1" smtClean="0"/>
              <a:t>Cereus</a:t>
            </a:r>
            <a:r>
              <a:rPr lang="cs-CZ" sz="3200" i="1" dirty="0" smtClean="0"/>
              <a:t> </a:t>
            </a:r>
            <a:r>
              <a:rPr lang="cs-CZ" sz="3200" dirty="0" smtClean="0"/>
              <a:t>CCM 2010; fázový kontrast, nativní preparát</a:t>
            </a:r>
            <a:endParaRPr lang="cs-CZ" sz="3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6210810" cy="4525963"/>
          </a:xfrm>
        </p:spPr>
      </p:pic>
      <p:sp>
        <p:nvSpPr>
          <p:cNvPr id="5" name="TextovéPole 4"/>
          <p:cNvSpPr txBox="1"/>
          <p:nvPr/>
        </p:nvSpPr>
        <p:spPr>
          <a:xfrm>
            <a:off x="0" y="3645024"/>
            <a:ext cx="1475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Oválné centrální endospory</a:t>
            </a:r>
            <a:endParaRPr lang="cs-CZ" dirty="0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1115616" y="4106688"/>
            <a:ext cx="3384376" cy="9064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327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i="1" dirty="0" smtClean="0"/>
              <a:t>B. </a:t>
            </a:r>
            <a:r>
              <a:rPr lang="cs-CZ" sz="3600" i="1" dirty="0" err="1" smtClean="0"/>
              <a:t>Cereus</a:t>
            </a:r>
            <a:r>
              <a:rPr lang="cs-CZ" sz="3600" i="1" dirty="0" smtClean="0"/>
              <a:t> </a:t>
            </a:r>
            <a:r>
              <a:rPr lang="cs-CZ" sz="3600" dirty="0" smtClean="0"/>
              <a:t>CCM 2010; NDIC, nativní preparát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595" y="1600200"/>
            <a:ext cx="6210810" cy="4525963"/>
          </a:xfrm>
        </p:spPr>
      </p:pic>
      <p:sp>
        <p:nvSpPr>
          <p:cNvPr id="5" name="TextovéPole 4"/>
          <p:cNvSpPr txBox="1"/>
          <p:nvPr/>
        </p:nvSpPr>
        <p:spPr>
          <a:xfrm>
            <a:off x="0" y="3645024"/>
            <a:ext cx="1475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Oválné centrální endospory</a:t>
            </a:r>
            <a:endParaRPr lang="cs-CZ" dirty="0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1187624" y="4106689"/>
            <a:ext cx="3672408" cy="8344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144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i="1" dirty="0" err="1" smtClean="0"/>
              <a:t>Yarrowia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lipolytica</a:t>
            </a:r>
            <a:r>
              <a:rPr lang="cs-CZ" sz="3600" i="1" dirty="0" smtClean="0"/>
              <a:t> W1, světelné pole, vlhká komůrka</a:t>
            </a:r>
            <a:r>
              <a:rPr lang="cs-CZ" i="1" dirty="0" smtClean="0"/>
              <a:t/>
            </a:r>
            <a:br>
              <a:rPr lang="cs-CZ" i="1" dirty="0" smtClean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595" y="1600200"/>
            <a:ext cx="6210810" cy="4525963"/>
          </a:xfrm>
        </p:spPr>
      </p:pic>
      <p:sp>
        <p:nvSpPr>
          <p:cNvPr id="5" name="TextovéPole 4"/>
          <p:cNvSpPr txBox="1"/>
          <p:nvPr/>
        </p:nvSpPr>
        <p:spPr>
          <a:xfrm>
            <a:off x="251520" y="321297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Spora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7504" y="618732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Přehrádkované hyfy</a:t>
            </a:r>
            <a:endParaRPr lang="cs-CZ" dirty="0"/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899592" y="3397642"/>
            <a:ext cx="1368152" cy="6794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>
            <a:stCxn id="6" idx="3"/>
          </p:cNvCxnSpPr>
          <p:nvPr/>
        </p:nvCxnSpPr>
        <p:spPr>
          <a:xfrm flipV="1">
            <a:off x="1691680" y="5589240"/>
            <a:ext cx="2376264" cy="9212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3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i="1" dirty="0" smtClean="0"/>
              <a:t>Str. griseus ssp. griseus </a:t>
            </a:r>
            <a:r>
              <a:rPr lang="pt-BR" sz="3200" dirty="0" smtClean="0"/>
              <a:t>CCM 3362</a:t>
            </a:r>
            <a:r>
              <a:rPr lang="cs-CZ" sz="3200" dirty="0" smtClean="0"/>
              <a:t>, světelné pole, sklíčková kultura</a:t>
            </a:r>
            <a:endParaRPr lang="cs-CZ" sz="3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595" y="1600200"/>
            <a:ext cx="6210810" cy="4525963"/>
          </a:xfrm>
        </p:spPr>
      </p:pic>
      <p:sp>
        <p:nvSpPr>
          <p:cNvPr id="5" name="TextovéPole 4"/>
          <p:cNvSpPr txBox="1"/>
          <p:nvPr/>
        </p:nvSpPr>
        <p:spPr>
          <a:xfrm>
            <a:off x="179512" y="348173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Hyfa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1520" y="508518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Spory</a:t>
            </a:r>
            <a:endParaRPr lang="cs-CZ" dirty="0"/>
          </a:p>
        </p:txBody>
      </p:sp>
      <p:cxnSp>
        <p:nvCxnSpPr>
          <p:cNvPr id="8" name="Přímá spojnice se šipkou 7"/>
          <p:cNvCxnSpPr/>
          <p:nvPr/>
        </p:nvCxnSpPr>
        <p:spPr>
          <a:xfrm flipV="1">
            <a:off x="899592" y="3933056"/>
            <a:ext cx="3312368" cy="1336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755576" y="3666404"/>
            <a:ext cx="1368152" cy="4106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097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i="1" dirty="0" err="1" smtClean="0"/>
              <a:t>Nocardia</a:t>
            </a:r>
            <a:r>
              <a:rPr lang="cs-CZ" sz="3200" i="1" dirty="0" smtClean="0"/>
              <a:t> </a:t>
            </a:r>
            <a:r>
              <a:rPr lang="cs-CZ" sz="3200" i="1" dirty="0" err="1" smtClean="0"/>
              <a:t>carnea</a:t>
            </a:r>
            <a:r>
              <a:rPr lang="cs-CZ" sz="3200" i="1" dirty="0" smtClean="0"/>
              <a:t> </a:t>
            </a:r>
            <a:r>
              <a:rPr lang="cs-CZ" sz="3200" dirty="0" smtClean="0"/>
              <a:t>CCM 275, NIDC, sklíčková kultura</a:t>
            </a:r>
            <a:endParaRPr lang="cs-CZ" sz="3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595" y="1600200"/>
            <a:ext cx="6210810" cy="4525963"/>
          </a:xfrm>
        </p:spPr>
      </p:pic>
      <p:sp>
        <p:nvSpPr>
          <p:cNvPr id="6" name="TextovéPole 5"/>
          <p:cNvSpPr txBox="1"/>
          <p:nvPr/>
        </p:nvSpPr>
        <p:spPr>
          <a:xfrm>
            <a:off x="107504" y="27809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Hyfa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7504" y="45811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Spory</a:t>
            </a:r>
            <a:endParaRPr lang="cs-CZ" dirty="0"/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827584" y="3933056"/>
            <a:ext cx="3744416" cy="8327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719572" y="2965594"/>
            <a:ext cx="183620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84624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151</Words>
  <Application>Microsoft Office PowerPoint</Application>
  <PresentationFormat>Předvádění na obrazovce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Blok 2</vt:lpstr>
      <vt:lpstr>Organizmy</vt:lpstr>
      <vt:lpstr>Použité metody</vt:lpstr>
      <vt:lpstr>Preparáty</vt:lpstr>
      <vt:lpstr>B. Cereus CCM 2010; fázový kontrast, nativní preparát</vt:lpstr>
      <vt:lpstr>B. Cereus CCM 2010; NDIC, nativní preparát</vt:lpstr>
      <vt:lpstr>Yarrowia lipolytica W1, světelné pole, vlhká komůrka </vt:lpstr>
      <vt:lpstr>Str. griseus ssp. griseus CCM 3362, světelné pole, sklíčková kultura</vt:lpstr>
      <vt:lpstr>Nocardia carnea CCM 275, NIDC, sklíčková kultura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Blok 2</dc:title>
  <dc:creator>Matěj</dc:creator>
  <cp:lastModifiedBy>Matěj</cp:lastModifiedBy>
  <cp:revision>8</cp:revision>
  <dcterms:created xsi:type="dcterms:W3CDTF">2011-11-22T16:42:41Z</dcterms:created>
  <dcterms:modified xsi:type="dcterms:W3CDTF">2011-11-28T15:25:34Z</dcterms:modified>
</cp:coreProperties>
</file>