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E555-2FCE-438B-9D57-6A4D3714D6D5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389-A68E-4106-AAFA-3F4FCA9C65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E555-2FCE-438B-9D57-6A4D3714D6D5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389-A68E-4106-AAFA-3F4FCA9C65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E555-2FCE-438B-9D57-6A4D3714D6D5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389-A68E-4106-AAFA-3F4FCA9C65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E555-2FCE-438B-9D57-6A4D3714D6D5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389-A68E-4106-AAFA-3F4FCA9C65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E555-2FCE-438B-9D57-6A4D3714D6D5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389-A68E-4106-AAFA-3F4FCA9C65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E555-2FCE-438B-9D57-6A4D3714D6D5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389-A68E-4106-AAFA-3F4FCA9C65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E555-2FCE-438B-9D57-6A4D3714D6D5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389-A68E-4106-AAFA-3F4FCA9C65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E555-2FCE-438B-9D57-6A4D3714D6D5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389-A68E-4106-AAFA-3F4FCA9C65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E555-2FCE-438B-9D57-6A4D3714D6D5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389-A68E-4106-AAFA-3F4FCA9C65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E555-2FCE-438B-9D57-6A4D3714D6D5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389-A68E-4106-AAFA-3F4FCA9C65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E555-2FCE-438B-9D57-6A4D3714D6D5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6A3389-A68E-4106-AAFA-3F4FCA9C653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E2E555-2FCE-438B-9D57-6A4D3714D6D5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6A3389-A68E-4106-AAFA-3F4FCA9C6539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Cytologie a morfologie bakterií- cvičení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Protokol č.2</a:t>
            </a:r>
          </a:p>
          <a:p>
            <a:r>
              <a:rPr lang="cs-CZ" dirty="0" smtClean="0"/>
              <a:t>Jana Přibylová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Pozorování </a:t>
            </a:r>
            <a:r>
              <a:rPr lang="cs-CZ" dirty="0" smtClean="0"/>
              <a:t>a hodnocení morfologie endospor </a:t>
            </a:r>
            <a:endParaRPr lang="cs-CZ" dirty="0" smtClean="0"/>
          </a:p>
          <a:p>
            <a:r>
              <a:rPr lang="cs-CZ" dirty="0" smtClean="0"/>
              <a:t>Příprava a následné pozorování sklíčkových kultur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Pozorované kmeny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 smtClean="0"/>
              <a:t>Bacillus</a:t>
            </a:r>
            <a:r>
              <a:rPr lang="cs-CZ" i="1" dirty="0" smtClean="0"/>
              <a:t> </a:t>
            </a:r>
            <a:r>
              <a:rPr lang="cs-CZ" i="1" dirty="0" err="1" smtClean="0"/>
              <a:t>mycoides</a:t>
            </a:r>
            <a:r>
              <a:rPr lang="cs-CZ" i="1" dirty="0" smtClean="0"/>
              <a:t> </a:t>
            </a:r>
            <a:r>
              <a:rPr lang="cs-CZ" dirty="0" smtClean="0"/>
              <a:t>CCM 145</a:t>
            </a:r>
          </a:p>
          <a:p>
            <a:r>
              <a:rPr lang="pt-BR" i="1" dirty="0" smtClean="0"/>
              <a:t>Str. griseus ssp. griseus </a:t>
            </a:r>
            <a:r>
              <a:rPr lang="pt-BR" dirty="0" smtClean="0"/>
              <a:t>CCM 3362</a:t>
            </a:r>
            <a:endParaRPr lang="cs-CZ" dirty="0" smtClean="0"/>
          </a:p>
          <a:p>
            <a:r>
              <a:rPr lang="cs-CZ" i="1" dirty="0" err="1" smtClean="0"/>
              <a:t>Nocardia</a:t>
            </a:r>
            <a:r>
              <a:rPr lang="cs-CZ" i="1" dirty="0" smtClean="0"/>
              <a:t> </a:t>
            </a:r>
            <a:r>
              <a:rPr lang="cs-CZ" i="1" dirty="0" err="1" smtClean="0"/>
              <a:t>carnea</a:t>
            </a:r>
            <a:r>
              <a:rPr lang="cs-CZ" i="1" dirty="0" smtClean="0"/>
              <a:t> </a:t>
            </a:r>
            <a:r>
              <a:rPr lang="cs-CZ" dirty="0" smtClean="0"/>
              <a:t>CCM 2756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Pozorování endospor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Nativní preparát: kapka sterilní vody—&gt; rozmíchání nabrané kultury na kličce—&gt;přiložení krycího skla—&gt;</a:t>
            </a:r>
          </a:p>
          <a:p>
            <a:pPr>
              <a:buNone/>
            </a:pPr>
            <a:r>
              <a:rPr lang="cs-CZ" dirty="0" smtClean="0"/>
              <a:t>    fixace rohů parafinem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Pozorování: pod imerzním objektivem</a:t>
            </a:r>
          </a:p>
          <a:p>
            <a:pPr>
              <a:buNone/>
            </a:pPr>
            <a:r>
              <a:rPr lang="cs-CZ" dirty="0" smtClean="0"/>
              <a:t>			    ve fázovém či </a:t>
            </a:r>
            <a:r>
              <a:rPr lang="cs-CZ" dirty="0" err="1" smtClean="0"/>
              <a:t>Nomarského</a:t>
            </a:r>
            <a:r>
              <a:rPr lang="cs-CZ" dirty="0" smtClean="0"/>
              <a:t> kontrastu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Důvody nepodařeného pozorování:</a:t>
            </a:r>
          </a:p>
          <a:p>
            <a:pPr>
              <a:buNone/>
            </a:pPr>
            <a:r>
              <a:rPr lang="cs-CZ" dirty="0" smtClean="0"/>
              <a:t>				- nevhodné stáří kultury</a:t>
            </a:r>
          </a:p>
          <a:p>
            <a:pPr>
              <a:buNone/>
            </a:pPr>
            <a:r>
              <a:rPr lang="cs-CZ" dirty="0" smtClean="0"/>
              <a:t>				- vyschnutí nativního preparátu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75542"/>
          </a:xfrm>
        </p:spPr>
        <p:txBody>
          <a:bodyPr>
            <a:normAutofit fontScale="90000"/>
          </a:bodyPr>
          <a:lstStyle/>
          <a:p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i="1" dirty="0" err="1" smtClean="0"/>
              <a:t>Bacillus</a:t>
            </a:r>
            <a:r>
              <a:rPr lang="cs-CZ" i="1" dirty="0" smtClean="0"/>
              <a:t> </a:t>
            </a:r>
            <a:r>
              <a:rPr lang="cs-CZ" i="1" dirty="0" err="1" smtClean="0"/>
              <a:t>mycoides</a:t>
            </a:r>
            <a:r>
              <a:rPr lang="cs-CZ" i="1" dirty="0" smtClean="0"/>
              <a:t> </a:t>
            </a:r>
            <a:r>
              <a:rPr lang="cs-CZ" dirty="0" smtClean="0"/>
              <a:t>CCM145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Stáří kultury 48 hodin, kultivace při 30 ºC, medium č.2</a:t>
            </a:r>
          </a:p>
          <a:p>
            <a:r>
              <a:rPr lang="cs-CZ" dirty="0" smtClean="0"/>
              <a:t>Spory nejsou vytvořeny, </a:t>
            </a:r>
            <a:r>
              <a:rPr lang="cs-CZ" dirty="0" err="1" smtClean="0"/>
              <a:t>Nomarského</a:t>
            </a:r>
            <a:r>
              <a:rPr lang="cs-CZ" dirty="0" smtClean="0"/>
              <a:t> kontrast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mycoides faz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143248"/>
            <a:ext cx="5500726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Bacillus</a:t>
            </a:r>
            <a:r>
              <a:rPr lang="cs-CZ" i="1" dirty="0" smtClean="0"/>
              <a:t> </a:t>
            </a:r>
            <a:r>
              <a:rPr lang="cs-CZ" i="1" dirty="0" err="1" smtClean="0"/>
              <a:t>mycoides</a:t>
            </a:r>
            <a:r>
              <a:rPr lang="cs-CZ" i="1" dirty="0" smtClean="0"/>
              <a:t> </a:t>
            </a:r>
            <a:r>
              <a:rPr lang="cs-CZ" dirty="0" smtClean="0"/>
              <a:t>CCM145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Spory prokázány až u starší kultury ( 13 dní)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sporyy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714620"/>
            <a:ext cx="6072198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Sklíčkové kultury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Krycí sklíčko—&gt;zapíchnutí do </a:t>
            </a:r>
            <a:r>
              <a:rPr lang="cs-CZ" dirty="0" err="1" smtClean="0"/>
              <a:t>agaru</a:t>
            </a:r>
            <a:r>
              <a:rPr lang="cs-CZ" dirty="0" smtClean="0"/>
              <a:t> pod úhlem 45ºC—&gt;naočkování kultury na hraně sklíčka a </a:t>
            </a:r>
            <a:r>
              <a:rPr lang="cs-CZ" dirty="0" err="1" smtClean="0"/>
              <a:t>agaru</a:t>
            </a:r>
            <a:endParaRPr lang="cs-CZ" dirty="0" smtClean="0"/>
          </a:p>
          <a:p>
            <a:r>
              <a:rPr lang="cs-CZ" dirty="0" smtClean="0"/>
              <a:t>Vlhká komůrka- kultivace na podložním skle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	vyříznutí </a:t>
            </a:r>
            <a:r>
              <a:rPr lang="cs-CZ" dirty="0" err="1" smtClean="0"/>
              <a:t>agaru</a:t>
            </a:r>
            <a:r>
              <a:rPr lang="cs-CZ" dirty="0" smtClean="0"/>
              <a:t>—&gt;přenesení na podložní sklo</a:t>
            </a:r>
          </a:p>
          <a:p>
            <a:pPr>
              <a:buNone/>
            </a:pPr>
            <a:r>
              <a:rPr lang="cs-CZ" dirty="0" smtClean="0"/>
              <a:t>—&gt;naočkování kultury—&gt;kultivace v </a:t>
            </a:r>
            <a:r>
              <a:rPr lang="cs-CZ" dirty="0" err="1" smtClean="0"/>
              <a:t>Petriho</a:t>
            </a:r>
            <a:r>
              <a:rPr lang="cs-CZ" dirty="0" smtClean="0"/>
              <a:t> misce s vodou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Nocardia</a:t>
            </a:r>
            <a:r>
              <a:rPr lang="cs-CZ" i="1" dirty="0" smtClean="0"/>
              <a:t> </a:t>
            </a:r>
            <a:r>
              <a:rPr lang="cs-CZ" i="1" dirty="0" err="1" smtClean="0"/>
              <a:t>carnea</a:t>
            </a:r>
            <a:r>
              <a:rPr lang="cs-CZ" i="1" dirty="0" smtClean="0"/>
              <a:t> </a:t>
            </a:r>
            <a:r>
              <a:rPr lang="cs-CZ" dirty="0" smtClean="0"/>
              <a:t>CCM2756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Rozpadající se substrátové a vzdušné mycelium</a:t>
            </a:r>
          </a:p>
          <a:p>
            <a:r>
              <a:rPr lang="cs-CZ" dirty="0" smtClean="0"/>
              <a:t>Kultivace při 30º C, medium č.8</a:t>
            </a:r>
          </a:p>
          <a:p>
            <a:r>
              <a:rPr lang="cs-CZ" dirty="0" smtClean="0"/>
              <a:t>Větvená vlákna, </a:t>
            </a:r>
            <a:r>
              <a:rPr lang="cs-CZ" dirty="0" err="1" smtClean="0"/>
              <a:t>Nomarského</a:t>
            </a:r>
            <a:r>
              <a:rPr lang="cs-CZ" dirty="0" smtClean="0"/>
              <a:t> kontrast</a:t>
            </a:r>
            <a:endParaRPr lang="cs-CZ" dirty="0"/>
          </a:p>
        </p:txBody>
      </p:sp>
      <p:pic>
        <p:nvPicPr>
          <p:cNvPr id="4" name="Obrázek 3" descr="nocar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643314"/>
            <a:ext cx="6572296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pt-BR" i="1" dirty="0" smtClean="0"/>
              <a:t>Str. griseus ssp. griseus </a:t>
            </a:r>
            <a:r>
              <a:rPr lang="pt-BR" dirty="0" smtClean="0"/>
              <a:t>CCM 3362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Kultivace při 30ºC, medium č.15</a:t>
            </a:r>
          </a:p>
          <a:p>
            <a:r>
              <a:rPr lang="cs-CZ" dirty="0" smtClean="0"/>
              <a:t>Dlouhá vlákna, substrátové i vzdušné mycelium</a:t>
            </a:r>
          </a:p>
          <a:p>
            <a:endParaRPr lang="cs-CZ" dirty="0"/>
          </a:p>
        </p:txBody>
      </p:sp>
      <p:pic>
        <p:nvPicPr>
          <p:cNvPr id="4" name="Obrázek 3" descr="s.griseus.v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143248"/>
            <a:ext cx="6858016" cy="321471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167</Words>
  <Application>Microsoft Office PowerPoint</Application>
  <PresentationFormat>Předvádění na obrazovce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Tok</vt:lpstr>
      <vt:lpstr>Cytologie a morfologie bakterií- cvičení</vt:lpstr>
      <vt:lpstr>Úkoly</vt:lpstr>
      <vt:lpstr>Pozorované kmeny</vt:lpstr>
      <vt:lpstr>Pozorování endospor</vt:lpstr>
      <vt:lpstr>        Bacillus mycoides CCM145</vt:lpstr>
      <vt:lpstr>Bacillus mycoides CCM145</vt:lpstr>
      <vt:lpstr>Sklíčkové kultury</vt:lpstr>
      <vt:lpstr>Nocardia carnea CCM2756</vt:lpstr>
      <vt:lpstr> Str. griseus ssp. griseus CCM 3362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Cytologie a morfologie bakterií- cvičení</dc:title>
  <dc:creator>Jana</dc:creator>
  <cp:lastModifiedBy>Jana</cp:lastModifiedBy>
  <cp:revision>13</cp:revision>
  <dcterms:created xsi:type="dcterms:W3CDTF">2011-11-26T10:52:42Z</dcterms:created>
  <dcterms:modified xsi:type="dcterms:W3CDTF">2011-11-28T19:45:49Z</dcterms:modified>
</cp:coreProperties>
</file>