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2C3EA4-6C36-49EB-946C-3A8C79BC59DE}" type="datetimeFigureOut">
              <a:rPr lang="cs-CZ" smtClean="0"/>
              <a:t>27.11.2011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417249-F7C8-42D4-90C9-E1C4B184E2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EA4-6C36-49EB-946C-3A8C79BC59DE}" type="datetimeFigureOut">
              <a:rPr lang="cs-CZ" smtClean="0"/>
              <a:t>27.11.2011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7249-F7C8-42D4-90C9-E1C4B184E2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2C3EA4-6C36-49EB-946C-3A8C79BC59DE}" type="datetimeFigureOut">
              <a:rPr lang="cs-CZ" smtClean="0"/>
              <a:t>27.11.2011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5417249-F7C8-42D4-90C9-E1C4B184E2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EA4-6C36-49EB-946C-3A8C79BC59DE}" type="datetimeFigureOut">
              <a:rPr lang="cs-CZ" smtClean="0"/>
              <a:t>27.11.2011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417249-F7C8-42D4-90C9-E1C4B184E21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EA4-6C36-49EB-946C-3A8C79BC59DE}" type="datetimeFigureOut">
              <a:rPr lang="cs-CZ" smtClean="0"/>
              <a:t>27.11.2011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5417249-F7C8-42D4-90C9-E1C4B184E21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2C3EA4-6C36-49EB-946C-3A8C79BC59DE}" type="datetimeFigureOut">
              <a:rPr lang="cs-CZ" smtClean="0"/>
              <a:t>27.11.2011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5417249-F7C8-42D4-90C9-E1C4B184E21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2C3EA4-6C36-49EB-946C-3A8C79BC59DE}" type="datetimeFigureOut">
              <a:rPr lang="cs-CZ" smtClean="0"/>
              <a:t>27.11.2011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5417249-F7C8-42D4-90C9-E1C4B184E21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EA4-6C36-49EB-946C-3A8C79BC59DE}" type="datetimeFigureOut">
              <a:rPr lang="cs-CZ" smtClean="0"/>
              <a:t>27.11.2011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417249-F7C8-42D4-90C9-E1C4B184E2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EA4-6C36-49EB-946C-3A8C79BC59DE}" type="datetimeFigureOut">
              <a:rPr lang="cs-CZ" smtClean="0"/>
              <a:t>27.11.2011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417249-F7C8-42D4-90C9-E1C4B184E2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EA4-6C36-49EB-946C-3A8C79BC59DE}" type="datetimeFigureOut">
              <a:rPr lang="cs-CZ" smtClean="0"/>
              <a:t>27.11.2011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417249-F7C8-42D4-90C9-E1C4B184E21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2C3EA4-6C36-49EB-946C-3A8C79BC59DE}" type="datetimeFigureOut">
              <a:rPr lang="cs-CZ" smtClean="0"/>
              <a:t>27.11.2011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5417249-F7C8-42D4-90C9-E1C4B184E21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2C3EA4-6C36-49EB-946C-3A8C79BC59DE}" type="datetimeFigureOut">
              <a:rPr lang="cs-CZ" smtClean="0"/>
              <a:t>27.11.2011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417249-F7C8-42D4-90C9-E1C4B184E21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515672" cy="2222376"/>
          </a:xfrm>
        </p:spPr>
        <p:txBody>
          <a:bodyPr/>
          <a:lstStyle/>
          <a:p>
            <a:pPr algn="ctr"/>
            <a:r>
              <a:rPr lang="cs-CZ" dirty="0" err="1"/>
              <a:t>T</a:t>
            </a:r>
            <a:r>
              <a:rPr lang="cs-CZ" dirty="0" err="1" smtClean="0"/>
              <a:t>ématický</a:t>
            </a:r>
            <a:r>
              <a:rPr lang="cs-CZ" dirty="0" smtClean="0"/>
              <a:t> blok 2 – Nativní preparáty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Pavel Vrána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2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mikroorganismy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Endospory</a:t>
            </a:r>
          </a:p>
          <a:p>
            <a:pPr lvl="1"/>
            <a:r>
              <a:rPr lang="cs-CZ" i="1" dirty="0" err="1" smtClean="0"/>
              <a:t>Bacillus</a:t>
            </a:r>
            <a:r>
              <a:rPr lang="cs-CZ" i="1" dirty="0" smtClean="0"/>
              <a:t> </a:t>
            </a:r>
            <a:r>
              <a:rPr lang="cs-CZ" i="1" dirty="0" err="1" smtClean="0"/>
              <a:t>circulans</a:t>
            </a:r>
            <a:r>
              <a:rPr lang="cs-CZ" i="1" dirty="0" smtClean="0"/>
              <a:t> </a:t>
            </a:r>
            <a:r>
              <a:rPr lang="cs-CZ" dirty="0" smtClean="0"/>
              <a:t>CCM 2048</a:t>
            </a:r>
          </a:p>
          <a:p>
            <a:r>
              <a:rPr lang="cs-CZ" dirty="0" smtClean="0"/>
              <a:t>Sklíčkové kultury</a:t>
            </a:r>
          </a:p>
          <a:p>
            <a:pPr lvl="1"/>
            <a:r>
              <a:rPr lang="cs-CZ" i="1" dirty="0" err="1" smtClean="0"/>
              <a:t>Geotrichum</a:t>
            </a:r>
            <a:r>
              <a:rPr lang="cs-CZ" i="1" dirty="0" smtClean="0"/>
              <a:t> </a:t>
            </a:r>
            <a:r>
              <a:rPr lang="cs-CZ" i="1" dirty="0" err="1" smtClean="0"/>
              <a:t>candidum</a:t>
            </a:r>
            <a:r>
              <a:rPr lang="cs-CZ" i="1" dirty="0" smtClean="0"/>
              <a:t> </a:t>
            </a:r>
            <a:r>
              <a:rPr lang="cs-CZ" dirty="0" smtClean="0"/>
              <a:t>CCM 8170</a:t>
            </a:r>
          </a:p>
          <a:p>
            <a:pPr lvl="1"/>
            <a:r>
              <a:rPr lang="cs-CZ" i="1" dirty="0" err="1" smtClean="0"/>
              <a:t>Saccharomyces</a:t>
            </a:r>
            <a:r>
              <a:rPr lang="cs-CZ" i="1" dirty="0" smtClean="0"/>
              <a:t> </a:t>
            </a:r>
            <a:r>
              <a:rPr lang="cs-CZ" i="1" dirty="0" err="1" smtClean="0"/>
              <a:t>cerevisiae</a:t>
            </a:r>
            <a:endParaRPr lang="cs-CZ" i="1" dirty="0" smtClean="0"/>
          </a:p>
          <a:p>
            <a:pPr lvl="1"/>
            <a:r>
              <a:rPr lang="cs-CZ" i="1" dirty="0" err="1" smtClean="0"/>
              <a:t>Nocardia</a:t>
            </a:r>
            <a:r>
              <a:rPr lang="cs-CZ" i="1" dirty="0"/>
              <a:t> </a:t>
            </a:r>
            <a:r>
              <a:rPr lang="cs-CZ" i="1" dirty="0" err="1"/>
              <a:t>carnea</a:t>
            </a:r>
            <a:r>
              <a:rPr lang="cs-CZ" i="1" dirty="0"/>
              <a:t> </a:t>
            </a:r>
            <a:r>
              <a:rPr lang="cs-CZ" dirty="0"/>
              <a:t>CCM 2756</a:t>
            </a:r>
            <a:endParaRPr lang="cs-CZ" i="1" dirty="0" smtClean="0"/>
          </a:p>
          <a:p>
            <a:pPr lvl="1"/>
            <a:r>
              <a:rPr lang="cs-CZ" i="1" dirty="0" err="1" smtClean="0"/>
              <a:t>Streptomyces</a:t>
            </a:r>
            <a:r>
              <a:rPr lang="cs-CZ" i="1" dirty="0"/>
              <a:t> </a:t>
            </a:r>
            <a:r>
              <a:rPr lang="cs-CZ" i="1" dirty="0" err="1"/>
              <a:t>griseus</a:t>
            </a:r>
            <a:r>
              <a:rPr lang="cs-CZ" i="1" dirty="0"/>
              <a:t> </a:t>
            </a:r>
            <a:r>
              <a:rPr lang="cs-CZ" dirty="0" err="1"/>
              <a:t>ssp</a:t>
            </a:r>
            <a:r>
              <a:rPr lang="cs-CZ" i="1" dirty="0"/>
              <a:t>. </a:t>
            </a:r>
            <a:r>
              <a:rPr lang="cs-CZ" i="1" dirty="0" err="1"/>
              <a:t>griseus</a:t>
            </a:r>
            <a:r>
              <a:rPr lang="cs-CZ" i="1" dirty="0"/>
              <a:t> </a:t>
            </a:r>
            <a:r>
              <a:rPr lang="cs-CZ" dirty="0"/>
              <a:t>CCM 3362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7238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Endospory, fázový kontrast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6169418" cy="4495800"/>
          </a:xfrm>
        </p:spPr>
      </p:pic>
      <p:sp>
        <p:nvSpPr>
          <p:cNvPr id="5" name="TextovéPole 4"/>
          <p:cNvSpPr txBox="1"/>
          <p:nvPr/>
        </p:nvSpPr>
        <p:spPr>
          <a:xfrm>
            <a:off x="611560" y="62373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Bacillus</a:t>
            </a:r>
            <a:r>
              <a:rPr lang="cs-CZ" dirty="0" smtClean="0"/>
              <a:t> </a:t>
            </a:r>
            <a:r>
              <a:rPr lang="cs-CZ" dirty="0" err="1" smtClean="0"/>
              <a:t>circulans</a:t>
            </a:r>
            <a:r>
              <a:rPr lang="cs-CZ" dirty="0" smtClean="0"/>
              <a:t> CCM 2048, stáří kultury: 5 dní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04248" y="170080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Kultivační médium: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Médium č.10</a:t>
            </a:r>
          </a:p>
          <a:p>
            <a:r>
              <a:rPr lang="cs-CZ" dirty="0" smtClean="0"/>
              <a:t>Kultivační teplota: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30°C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7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Endospory, </a:t>
            </a:r>
            <a:r>
              <a:rPr lang="cs-CZ" dirty="0" err="1" smtClean="0"/>
              <a:t>Nomarského</a:t>
            </a:r>
            <a:r>
              <a:rPr lang="cs-CZ" dirty="0" smtClean="0"/>
              <a:t> </a:t>
            </a:r>
            <a:r>
              <a:rPr lang="cs-CZ" dirty="0" err="1" smtClean="0"/>
              <a:t>konstrast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6169418" cy="4495800"/>
          </a:xfrm>
        </p:spPr>
      </p:pic>
      <p:sp>
        <p:nvSpPr>
          <p:cNvPr id="5" name="TextovéPole 4"/>
          <p:cNvSpPr txBox="1"/>
          <p:nvPr/>
        </p:nvSpPr>
        <p:spPr>
          <a:xfrm>
            <a:off x="611560" y="62373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Bacillus</a:t>
            </a:r>
            <a:r>
              <a:rPr lang="cs-CZ" dirty="0" smtClean="0"/>
              <a:t> </a:t>
            </a:r>
            <a:r>
              <a:rPr lang="cs-CZ" dirty="0" err="1" smtClean="0"/>
              <a:t>circulans</a:t>
            </a:r>
            <a:r>
              <a:rPr lang="cs-CZ" dirty="0" smtClean="0"/>
              <a:t> CCM 2048, stáří kultury: 5 dní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04248" y="170080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Kultivační médium: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Médium č.10</a:t>
            </a:r>
          </a:p>
          <a:p>
            <a:r>
              <a:rPr lang="cs-CZ" dirty="0" smtClean="0"/>
              <a:t>Kultivační teplota: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30°C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6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Sklíčkové kultury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6169418" cy="4495800"/>
          </a:xfrm>
        </p:spPr>
      </p:pic>
      <p:sp>
        <p:nvSpPr>
          <p:cNvPr id="5" name="TextovéPole 4"/>
          <p:cNvSpPr txBox="1"/>
          <p:nvPr/>
        </p:nvSpPr>
        <p:spPr>
          <a:xfrm>
            <a:off x="6804248" y="170080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Kultivační médium: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MEA</a:t>
            </a:r>
          </a:p>
          <a:p>
            <a:r>
              <a:rPr lang="cs-CZ" dirty="0" smtClean="0"/>
              <a:t>Kultivační teplota: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30°C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61653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Geotrichum</a:t>
            </a:r>
            <a:r>
              <a:rPr lang="cs-CZ" i="1" dirty="0" smtClean="0"/>
              <a:t> </a:t>
            </a:r>
            <a:r>
              <a:rPr lang="cs-CZ" i="1" dirty="0" err="1" smtClean="0"/>
              <a:t>candidum</a:t>
            </a:r>
            <a:r>
              <a:rPr lang="cs-CZ" i="1" dirty="0" smtClean="0"/>
              <a:t> </a:t>
            </a:r>
            <a:r>
              <a:rPr lang="cs-CZ" dirty="0" smtClean="0"/>
              <a:t>CCM 8170, stáří: 7 dní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7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Sklíčkové kultury - komůrka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6169418" cy="4495800"/>
          </a:xfrm>
        </p:spPr>
      </p:pic>
      <p:sp>
        <p:nvSpPr>
          <p:cNvPr id="6" name="TextovéPole 5"/>
          <p:cNvSpPr txBox="1"/>
          <p:nvPr/>
        </p:nvSpPr>
        <p:spPr>
          <a:xfrm>
            <a:off x="611560" y="61653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Saccharomyces</a:t>
            </a:r>
            <a:r>
              <a:rPr lang="cs-CZ" i="1" dirty="0" smtClean="0"/>
              <a:t> </a:t>
            </a:r>
            <a:r>
              <a:rPr lang="cs-CZ" i="1" dirty="0" err="1" smtClean="0"/>
              <a:t>cerevisiae</a:t>
            </a:r>
            <a:r>
              <a:rPr lang="cs-CZ" i="1" dirty="0" smtClean="0"/>
              <a:t>, </a:t>
            </a:r>
            <a:r>
              <a:rPr lang="cs-CZ" dirty="0" smtClean="0"/>
              <a:t>stáří: 7 dní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04248" y="170080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Kultivační médium: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MEA</a:t>
            </a:r>
          </a:p>
          <a:p>
            <a:r>
              <a:rPr lang="cs-CZ" dirty="0" smtClean="0"/>
              <a:t>Kultivační teplota: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30°C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48264" y="42210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</a:t>
            </a:r>
            <a:r>
              <a:rPr lang="cs-CZ" dirty="0" smtClean="0"/>
              <a:t>udimentární </a:t>
            </a:r>
            <a:r>
              <a:rPr lang="cs-CZ" dirty="0" err="1" smtClean="0"/>
              <a:t>pseudomycelium</a:t>
            </a:r>
            <a:endParaRPr lang="cs-CZ" dirty="0"/>
          </a:p>
        </p:txBody>
      </p:sp>
      <p:cxnSp>
        <p:nvCxnSpPr>
          <p:cNvPr id="10" name="Přímá spojnice se šipkou 9"/>
          <p:cNvCxnSpPr>
            <a:stCxn id="8" idx="1"/>
          </p:cNvCxnSpPr>
          <p:nvPr/>
        </p:nvCxnSpPr>
        <p:spPr>
          <a:xfrm flipH="1">
            <a:off x="3491880" y="4544254"/>
            <a:ext cx="3456384" cy="46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Sklíčkové kultury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6169418" cy="4495800"/>
          </a:xfrm>
        </p:spPr>
      </p:pic>
      <p:sp>
        <p:nvSpPr>
          <p:cNvPr id="5" name="TextovéPole 4"/>
          <p:cNvSpPr txBox="1"/>
          <p:nvPr/>
        </p:nvSpPr>
        <p:spPr>
          <a:xfrm>
            <a:off x="6804248" y="170080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Kultivační médium: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Médium č. 8</a:t>
            </a:r>
          </a:p>
          <a:p>
            <a:r>
              <a:rPr lang="cs-CZ" dirty="0" smtClean="0"/>
              <a:t>Kultivační teplota: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30°C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61653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Nocardia</a:t>
            </a:r>
            <a:r>
              <a:rPr lang="cs-CZ" i="1" dirty="0" smtClean="0"/>
              <a:t> </a:t>
            </a:r>
            <a:r>
              <a:rPr lang="cs-CZ" i="1" dirty="0" err="1" smtClean="0"/>
              <a:t>carnea</a:t>
            </a:r>
            <a:r>
              <a:rPr lang="cs-CZ" i="1" dirty="0" smtClean="0"/>
              <a:t> </a:t>
            </a:r>
            <a:r>
              <a:rPr lang="cs-CZ" dirty="0" smtClean="0"/>
              <a:t>CCM 2756, stáří: 7 dní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20272" y="37890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</a:t>
            </a:r>
            <a:r>
              <a:rPr lang="cs-CZ" dirty="0" smtClean="0"/>
              <a:t>etízek spor na konci vlákna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5292080" y="3717032"/>
            <a:ext cx="172819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5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Sklíčkové kultury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6169418" cy="4495800"/>
          </a:xfrm>
        </p:spPr>
      </p:pic>
      <p:sp>
        <p:nvSpPr>
          <p:cNvPr id="5" name="TextovéPole 4"/>
          <p:cNvSpPr txBox="1"/>
          <p:nvPr/>
        </p:nvSpPr>
        <p:spPr>
          <a:xfrm>
            <a:off x="6804248" y="170080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Kultivační médium: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Médium č. 15</a:t>
            </a:r>
          </a:p>
          <a:p>
            <a:r>
              <a:rPr lang="cs-CZ" dirty="0" smtClean="0"/>
              <a:t>Kultivační teplota: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30°C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61653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Streptomyces</a:t>
            </a:r>
            <a:r>
              <a:rPr lang="cs-CZ" i="1" dirty="0" smtClean="0"/>
              <a:t> </a:t>
            </a:r>
            <a:r>
              <a:rPr lang="cs-CZ" i="1" dirty="0" err="1" smtClean="0"/>
              <a:t>griseus</a:t>
            </a:r>
            <a:r>
              <a:rPr lang="cs-CZ" i="1" dirty="0" smtClean="0"/>
              <a:t> </a:t>
            </a:r>
            <a:r>
              <a:rPr lang="cs-CZ" i="1" dirty="0" err="1" smtClean="0"/>
              <a:t>ssp</a:t>
            </a:r>
            <a:r>
              <a:rPr lang="cs-CZ" i="1" dirty="0" smtClean="0"/>
              <a:t>. </a:t>
            </a:r>
            <a:r>
              <a:rPr lang="cs-CZ" i="1" dirty="0" err="1" smtClean="0"/>
              <a:t>griseus</a:t>
            </a:r>
            <a:r>
              <a:rPr lang="cs-CZ" i="1" dirty="0" smtClean="0"/>
              <a:t> </a:t>
            </a:r>
            <a:r>
              <a:rPr lang="cs-CZ" dirty="0" smtClean="0"/>
              <a:t>CCM 3362, stáří: 7 dní</a:t>
            </a:r>
            <a:r>
              <a:rPr lang="cs-CZ" i="1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92280" y="3501008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pory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vlákna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4860032" y="2708920"/>
            <a:ext cx="2232248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5724128" y="4797152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2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</TotalTime>
  <Words>174</Words>
  <Application>Microsoft Office PowerPoint</Application>
  <PresentationFormat>Předvádění na obrazovce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Medián</vt:lpstr>
      <vt:lpstr>Tématický blok 2 – Nativní preparáty</vt:lpstr>
      <vt:lpstr>Použité mikroorganismy</vt:lpstr>
      <vt:lpstr>Endospory, fázový kontrast</vt:lpstr>
      <vt:lpstr>Endospory, Nomarského konstrast</vt:lpstr>
      <vt:lpstr>Sklíčkové kultury</vt:lpstr>
      <vt:lpstr>Sklíčkové kultury - komůrka</vt:lpstr>
      <vt:lpstr>Sklíčkové kultury</vt:lpstr>
      <vt:lpstr>Sklíčkové kultury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Tématický blok 2 – Nativní preparáty</dc:title>
  <dc:creator>Pajin</dc:creator>
  <cp:lastModifiedBy>Pajin</cp:lastModifiedBy>
  <cp:revision>6</cp:revision>
  <dcterms:created xsi:type="dcterms:W3CDTF">2011-11-22T16:58:34Z</dcterms:created>
  <dcterms:modified xsi:type="dcterms:W3CDTF">2011-11-27T14:18:21Z</dcterms:modified>
</cp:coreProperties>
</file>