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1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7531-477F-40C4-BDF8-D02668F89781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0140-D6D8-40BF-9FC6-C953F94D2B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7531-477F-40C4-BDF8-D02668F89781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0140-D6D8-40BF-9FC6-C953F94D2B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7531-477F-40C4-BDF8-D02668F89781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0140-D6D8-40BF-9FC6-C953F94D2B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7531-477F-40C4-BDF8-D02668F89781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0140-D6D8-40BF-9FC6-C953F94D2B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7531-477F-40C4-BDF8-D02668F89781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0140-D6D8-40BF-9FC6-C953F94D2B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7531-477F-40C4-BDF8-D02668F89781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0140-D6D8-40BF-9FC6-C953F94D2B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7531-477F-40C4-BDF8-D02668F89781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0140-D6D8-40BF-9FC6-C953F94D2B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7531-477F-40C4-BDF8-D02668F89781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0140-D6D8-40BF-9FC6-C953F94D2B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7531-477F-40C4-BDF8-D02668F89781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0140-D6D8-40BF-9FC6-C953F94D2B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7531-477F-40C4-BDF8-D02668F89781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0140-D6D8-40BF-9FC6-C953F94D2B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57531-477F-40C4-BDF8-D02668F89781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70140-D6D8-40BF-9FC6-C953F94D2B6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57531-477F-40C4-BDF8-D02668F89781}" type="datetimeFigureOut">
              <a:rPr lang="cs-CZ" smtClean="0"/>
              <a:pPr/>
              <a:t>2.11.2011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70140-D6D8-40BF-9FC6-C953F94D2B6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472" y="285728"/>
            <a:ext cx="7772400" cy="1470025"/>
          </a:xfrm>
        </p:spPr>
        <p:txBody>
          <a:bodyPr/>
          <a:lstStyle/>
          <a:p>
            <a:r>
              <a:rPr lang="cs-CZ" dirty="0" smtClean="0"/>
              <a:t>Úkoly</a:t>
            </a:r>
            <a:endParaRPr lang="cs-CZ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1428736"/>
            <a:ext cx="8572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</a:t>
            </a:r>
            <a:r>
              <a:rPr lang="cs-CZ" b="1" i="1" dirty="0" smtClean="0"/>
              <a:t>data.</a:t>
            </a:r>
            <a:r>
              <a:rPr lang="cs-CZ" b="1" i="1" dirty="0" err="1" smtClean="0"/>
              <a:t>xlsx</a:t>
            </a:r>
            <a:r>
              <a:rPr lang="cs-CZ" dirty="0" smtClean="0"/>
              <a:t> ve složce </a:t>
            </a:r>
            <a:r>
              <a:rPr lang="cs-CZ" b="1" i="1" dirty="0" err="1" smtClean="0"/>
              <a:t>Cviceni</a:t>
            </a:r>
            <a:r>
              <a:rPr lang="cs-CZ" b="1" i="1" dirty="0" smtClean="0"/>
              <a:t>_4</a:t>
            </a:r>
            <a:endParaRPr lang="cs-CZ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2059536"/>
            <a:ext cx="85725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dirty="0" smtClean="0"/>
              <a:t> Připravte soubor pro import do </a:t>
            </a:r>
            <a:r>
              <a:rPr lang="cs-CZ" dirty="0" err="1" smtClean="0"/>
              <a:t>Statisticy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 Importujte </a:t>
            </a:r>
            <a:r>
              <a:rPr lang="cs-CZ" dirty="0" err="1" smtClean="0"/>
              <a:t>data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 </a:t>
            </a:r>
            <a:r>
              <a:rPr lang="cs-CZ" dirty="0" smtClean="0"/>
              <a:t>Zkontrolujte </a:t>
            </a:r>
            <a:r>
              <a:rPr lang="cs-CZ" dirty="0" err="1" smtClean="0"/>
              <a:t>vyplněnost</a:t>
            </a:r>
            <a:r>
              <a:rPr lang="cs-CZ" dirty="0" smtClean="0"/>
              <a:t>, překlepy, „podivné“ hodnoty,… (pokud jste to ještě neudělali)</a:t>
            </a:r>
          </a:p>
          <a:p>
            <a:pPr>
              <a:buFontTx/>
              <a:buChar char="-"/>
            </a:pPr>
            <a:r>
              <a:rPr lang="cs-CZ" dirty="0"/>
              <a:t> </a:t>
            </a:r>
            <a:r>
              <a:rPr lang="cs-CZ" dirty="0" smtClean="0"/>
              <a:t>Zjistěte rozložení parametru </a:t>
            </a:r>
            <a:r>
              <a:rPr lang="cs-CZ" i="1" dirty="0" smtClean="0"/>
              <a:t>nadmořská výška </a:t>
            </a:r>
            <a:r>
              <a:rPr lang="cs-CZ" dirty="0" smtClean="0"/>
              <a:t>(stačí histogram)</a:t>
            </a:r>
          </a:p>
          <a:p>
            <a:pPr>
              <a:buFontTx/>
              <a:buChar char="-"/>
            </a:pPr>
            <a:r>
              <a:rPr lang="cs-CZ" dirty="0"/>
              <a:t> </a:t>
            </a:r>
            <a:r>
              <a:rPr lang="cs-CZ" dirty="0" smtClean="0"/>
              <a:t>Je-li nutné, pak toto rozložení transformujte na </a:t>
            </a:r>
            <a:r>
              <a:rPr lang="cs-CZ" dirty="0" err="1" smtClean="0"/>
              <a:t>normální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 </a:t>
            </a:r>
            <a:r>
              <a:rPr lang="cs-CZ" dirty="0" smtClean="0"/>
              <a:t>Vykreslete histogram pro transformovanou </a:t>
            </a:r>
            <a:r>
              <a:rPr lang="cs-CZ" i="1" dirty="0" err="1" smtClean="0"/>
              <a:t>NV</a:t>
            </a:r>
            <a:endParaRPr lang="cs-CZ" i="1" dirty="0" smtClean="0"/>
          </a:p>
          <a:p>
            <a:pPr>
              <a:buFontTx/>
              <a:buChar char="-"/>
            </a:pPr>
            <a:r>
              <a:rPr lang="cs-CZ" dirty="0"/>
              <a:t> </a:t>
            </a:r>
            <a:r>
              <a:rPr lang="cs-CZ" dirty="0" smtClean="0"/>
              <a:t>Vytvořte kategorie nadmořské výšky: 0-200m, 200-500m, 500-800m a nad 800m a vhodně je </a:t>
            </a:r>
            <a:r>
              <a:rPr lang="cs-CZ" dirty="0" smtClean="0"/>
              <a:t>pojmenujte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Zjistěte </a:t>
            </a:r>
            <a:r>
              <a:rPr lang="cs-CZ" dirty="0" smtClean="0"/>
              <a:t>počet hodnot v jednotlivých kategoriích nadmořské výšky</a:t>
            </a:r>
          </a:p>
          <a:p>
            <a:pPr lvl="1">
              <a:buFontTx/>
              <a:buChar char="-"/>
            </a:pPr>
            <a:r>
              <a:rPr lang="cs-CZ" dirty="0"/>
              <a:t> </a:t>
            </a:r>
            <a:r>
              <a:rPr lang="cs-CZ" dirty="0" err="1" smtClean="0"/>
              <a:t>hint</a:t>
            </a:r>
            <a:r>
              <a:rPr lang="cs-CZ" dirty="0" smtClean="0"/>
              <a:t> (přes </a:t>
            </a:r>
            <a:r>
              <a:rPr lang="cs-CZ" dirty="0" err="1" smtClean="0"/>
              <a:t>Statistics</a:t>
            </a:r>
            <a:r>
              <a:rPr lang="cs-CZ" dirty="0" smtClean="0"/>
              <a:t> – </a:t>
            </a:r>
            <a:r>
              <a:rPr lang="cs-CZ" dirty="0" err="1" smtClean="0"/>
              <a:t>basic</a:t>
            </a:r>
            <a:r>
              <a:rPr lang="cs-CZ" dirty="0" smtClean="0"/>
              <a:t> </a:t>
            </a:r>
            <a:r>
              <a:rPr lang="cs-CZ" dirty="0" err="1" smtClean="0"/>
              <a:t>statistics</a:t>
            </a:r>
            <a:r>
              <a:rPr lang="cs-CZ" dirty="0" smtClean="0"/>
              <a:t> – </a:t>
            </a:r>
            <a:r>
              <a:rPr lang="cs-CZ" dirty="0" err="1" smtClean="0"/>
              <a:t>Frequency</a:t>
            </a:r>
            <a:r>
              <a:rPr lang="cs-CZ" dirty="0" smtClean="0"/>
              <a:t> </a:t>
            </a:r>
            <a:r>
              <a:rPr lang="cs-CZ" dirty="0" err="1" smtClean="0"/>
              <a:t>tables</a:t>
            </a:r>
            <a:r>
              <a:rPr lang="cs-CZ" dirty="0" smtClean="0"/>
              <a:t> 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7158" y="5072074"/>
            <a:ext cx="8572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dirty="0" smtClean="0"/>
              <a:t>Pro kategorie s aspoň 100 záznamy vykreslete histogram pro proměnnou </a:t>
            </a:r>
            <a:r>
              <a:rPr lang="cs-CZ" i="1" dirty="0" err="1" smtClean="0"/>
              <a:t>les</a:t>
            </a:r>
            <a:endParaRPr lang="cs-CZ" i="1" dirty="0" smtClean="0"/>
          </a:p>
          <a:p>
            <a:pPr lvl="1">
              <a:buFontTx/>
              <a:buChar char="-"/>
            </a:pPr>
            <a:r>
              <a:rPr lang="cs-CZ" i="1" dirty="0"/>
              <a:t> </a:t>
            </a:r>
            <a:r>
              <a:rPr lang="cs-CZ" dirty="0" err="1" smtClean="0"/>
              <a:t>hint</a:t>
            </a:r>
            <a:r>
              <a:rPr lang="cs-CZ" dirty="0" smtClean="0"/>
              <a:t> (přes </a:t>
            </a:r>
            <a:r>
              <a:rPr lang="cs-CZ" dirty="0" err="1" smtClean="0"/>
              <a:t>select</a:t>
            </a:r>
            <a:r>
              <a:rPr lang="cs-CZ" dirty="0" smtClean="0"/>
              <a:t> </a:t>
            </a:r>
            <a:r>
              <a:rPr lang="cs-CZ" dirty="0" err="1" smtClean="0"/>
              <a:t>condition</a:t>
            </a:r>
            <a:r>
              <a:rPr lang="cs-CZ" dirty="0" smtClean="0"/>
              <a:t>)</a:t>
            </a:r>
            <a:endParaRPr lang="cs-CZ" dirty="0"/>
          </a:p>
          <a:p>
            <a:pPr>
              <a:buFontTx/>
              <a:buChar char="-"/>
            </a:pPr>
            <a:r>
              <a:rPr lang="cs-CZ" i="1" dirty="0" smtClean="0"/>
              <a:t>Bonus: vykreslete histogram proměnné les pro každou kategorii nadmořské výšky </a:t>
            </a:r>
            <a:r>
              <a:rPr lang="cs-CZ" i="1" dirty="0" err="1" smtClean="0"/>
              <a:t>zvlášť</a:t>
            </a:r>
            <a:endParaRPr lang="cs-CZ" i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129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Úkoly</vt:lpstr>
    </vt:vector>
  </TitlesOfParts>
  <Company>RECETOX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Opakování cv.3</dc:title>
  <dc:creator>Kohut-PC</dc:creator>
  <cp:lastModifiedBy>Kohut-PC</cp:lastModifiedBy>
  <cp:revision>4</cp:revision>
  <dcterms:created xsi:type="dcterms:W3CDTF">2010-11-02T08:20:56Z</dcterms:created>
  <dcterms:modified xsi:type="dcterms:W3CDTF">2011-11-02T06:40:59Z</dcterms:modified>
</cp:coreProperties>
</file>