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146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9483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741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8276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035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490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925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9840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4572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0718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4109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132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04460-685F-42CD-A997-84CCBC2AD21C}" type="datetimeFigureOut">
              <a:rPr lang="en-GB" smtClean="0"/>
              <a:t>20/09/2011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07FF8-596E-49E6-B7F5-121F2EBECA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618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C4222 Základní laboratorní výpočty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1290261"/>
              </p:ext>
            </p:extLst>
          </p:nvPr>
        </p:nvGraphicFramePr>
        <p:xfrm>
          <a:off x="971599" y="1412776"/>
          <a:ext cx="7776864" cy="48409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40161"/>
                <a:gridCol w="2520280"/>
                <a:gridCol w="1224136"/>
                <a:gridCol w="1224136"/>
                <a:gridCol w="1368151"/>
              </a:tblGrid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20.9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Úvod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A11/205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Sem.sk.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27.9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Hmotnostní zlomek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A11/205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1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9:00-9:40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64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4.10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Test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A9/316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2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9:40-10:20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11.10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Objemové %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A11/205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3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10:20-11:00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18.10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Test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A9/316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4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 smtClean="0">
                          <a:effectLst/>
                        </a:rPr>
                        <a:t>11:00-11:40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96406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25.10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Látkové množství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A11/205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5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11:40-12:20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1.11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Test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A9/316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8.11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Molární koncentrace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A11/205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Povinná účast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 absence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15.11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Test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A9/316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Zápočet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60</a:t>
                      </a:r>
                      <a:r>
                        <a:rPr lang="cs-CZ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% bodů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22.11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Ředění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A11/205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29.11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Test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A9/316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6.12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Výpočty pH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A11/205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13.12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Test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A9/316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20.12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Zápočtový test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A9/316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53962"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59671">
                <a:tc gridSpan="5"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 dirty="0">
                          <a:effectLst/>
                        </a:rPr>
                        <a:t>Mareček, Aleš - Honza, Jaroslav. Chemie :sbírka příkladů pro studenty středních škol. Vyd. 1. Brno : Proton, 2001.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1331640" y="1010353"/>
            <a:ext cx="5417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Kontaktní osoba: dr. </a:t>
            </a:r>
            <a:r>
              <a:rPr lang="cs-CZ" dirty="0"/>
              <a:t>Bouchal (</a:t>
            </a:r>
            <a:r>
              <a:rPr lang="cs-CZ" dirty="0" smtClean="0"/>
              <a:t>bouchal@chemi.muni.cz)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942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109</Words>
  <Application>Microsoft Office PowerPoint</Application>
  <PresentationFormat>Předvádění na obrazovce (4:3)</PresentationFormat>
  <Paragraphs>60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systému Office</vt:lpstr>
      <vt:lpstr>C4222 Základní laboratorní výpočty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C4221 Biochemická laboratorní technika</dc:title>
  <dc:creator>Tomas Kasparovsky</dc:creator>
  <cp:lastModifiedBy>Tomas Kasparovsky</cp:lastModifiedBy>
  <cp:revision>2</cp:revision>
  <dcterms:created xsi:type="dcterms:W3CDTF">2011-09-19T20:07:17Z</dcterms:created>
  <dcterms:modified xsi:type="dcterms:W3CDTF">2011-09-20T10:12:10Z</dcterms:modified>
</cp:coreProperties>
</file>