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68" d="100"/>
          <a:sy n="6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DE869-39E1-47A1-9FA9-4CC28341FC1B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69F2A-2B71-4F91-A03A-B6023B5FAB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69F2A-2B71-4F91-A03A-B6023B5FABFE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69F2A-2B71-4F91-A03A-B6023B5FABF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CA2C-CC5F-4534-B0BB-B49FF719BEBA}" type="datetimeFigureOut">
              <a:rPr lang="cs-CZ" smtClean="0"/>
              <a:pPr/>
              <a:t>16.10.2011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30BC6-F6C2-4F9A-BE4B-42B35CB8762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  <a:ea typeface="Tahoma" pitchFamily="34" charset="0"/>
                <a:cs typeface="Tahoma" pitchFamily="34" charset="0"/>
              </a:rPr>
              <a:t>COMPARING OF MINERALS</a:t>
            </a:r>
            <a:endParaRPr lang="cs-CZ" b="1" u="sng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  <a:ea typeface="Tahoma" pitchFamily="34" charset="0"/>
                <a:cs typeface="Tahoma" pitchFamily="34" charset="0"/>
              </a:rPr>
              <a:t>Šárka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  <a:ea typeface="Tahoma" pitchFamily="34" charset="0"/>
                <a:cs typeface="Tahoma" pitchFamily="34" charset="0"/>
              </a:rPr>
              <a:t>Lankašová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TOPAZ</a:t>
            </a:r>
            <a:endParaRPr lang="cs-CZ" b="1" u="sng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Silicate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mineral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Yellow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,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wine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,pale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gray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Perfect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cleavage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Conchoidal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fracture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8 on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the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Mohs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scale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Glassy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luster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White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streak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transparent</a:t>
            </a:r>
          </a:p>
          <a:p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8" name="Picture 4" descr="C:\Users\Šárka\Desktop\568px-TOPAZE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88640"/>
            <a:ext cx="3296140" cy="3476035"/>
          </a:xfrm>
          <a:prstGeom prst="rect">
            <a:avLst/>
          </a:prstGeom>
          <a:noFill/>
        </p:spPr>
      </p:pic>
      <p:pic>
        <p:nvPicPr>
          <p:cNvPr id="1029" name="Picture 5" descr="C:\Users\Šárka\Desktop\Topaz_re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789040"/>
            <a:ext cx="4320480" cy="27635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TALC</a:t>
            </a:r>
            <a:endParaRPr lang="cs-CZ" b="1" u="sng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Silicate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mineral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Perfect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cleavage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White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,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brown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,green</a:t>
            </a:r>
          </a:p>
          <a:p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1 on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the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Mohs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scale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Dull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or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pearly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Translucent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White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,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pearly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green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streak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</p:txBody>
      </p:sp>
      <p:pic>
        <p:nvPicPr>
          <p:cNvPr id="2050" name="Picture 2" descr="C:\Users\Šárka\Desktop\Talc_blo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933056"/>
            <a:ext cx="2894161" cy="2741414"/>
          </a:xfrm>
          <a:prstGeom prst="rect">
            <a:avLst/>
          </a:prstGeom>
          <a:noFill/>
        </p:spPr>
      </p:pic>
      <p:pic>
        <p:nvPicPr>
          <p:cNvPr id="2051" name="Picture 3" descr="C:\Users\Šárka\Desktop\4c8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124744"/>
            <a:ext cx="3672408" cy="244321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  <a:cs typeface="Angsana New" pitchFamily="18" charset="-34"/>
              </a:rPr>
              <a:t>COMPARING</a:t>
            </a:r>
            <a:endParaRPr lang="cs-CZ" b="1" u="sng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  <a:cs typeface="Angsana New" pitchFamily="18" charset="-34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cs-CZ" b="1" u="sng" dirty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S</a:t>
            </a:r>
            <a:r>
              <a:rPr lang="cs-CZ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ame </a:t>
            </a:r>
            <a:r>
              <a:rPr lang="cs-CZ" b="1" u="sng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properties</a:t>
            </a:r>
            <a:endParaRPr lang="cs-CZ" b="1" u="sng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Silicate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minerals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cleavage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cs-CZ" b="1" u="sng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D</a:t>
            </a:r>
            <a:r>
              <a:rPr lang="cs-CZ" b="1" u="sng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ifferent</a:t>
            </a:r>
            <a:r>
              <a:rPr lang="cs-CZ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r>
              <a:rPr lang="cs-CZ" b="1" u="sng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properties</a:t>
            </a:r>
            <a:endParaRPr lang="cs-CZ" b="1" u="sng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Hardness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Color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Luster</a:t>
            </a:r>
            <a:endParaRPr lang="cs-CZ" dirty="0" smtClean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  <a:p>
            <a:r>
              <a:rPr lang="cs-CZ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Diaphaneity</a:t>
            </a:r>
            <a:r>
              <a:rPr lang="cs-CZ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Baskerville Old Face" pitchFamily="18" charset="0"/>
              </a:rPr>
              <a:t> </a:t>
            </a:r>
            <a:endParaRPr lang="cs-CZ" dirty="0">
              <a:solidFill>
                <a:schemeClr val="accent2">
                  <a:lumMod val="40000"/>
                  <a:lumOff val="6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64</Words>
  <Application>Microsoft Office PowerPoint</Application>
  <PresentationFormat>Předvádění na obrazovce (4:3)</PresentationFormat>
  <Paragraphs>30</Paragraphs>
  <Slides>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COMPARING OF MINERALS</vt:lpstr>
      <vt:lpstr>TOPAZ</vt:lpstr>
      <vt:lpstr>TALC</vt:lpstr>
      <vt:lpstr>COMPARING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</dc:title>
  <dc:creator>Šárka</dc:creator>
  <cp:lastModifiedBy>Šárka</cp:lastModifiedBy>
  <cp:revision>20</cp:revision>
  <dcterms:created xsi:type="dcterms:W3CDTF">2011-10-16T09:29:29Z</dcterms:created>
  <dcterms:modified xsi:type="dcterms:W3CDTF">2011-10-16T12:36:33Z</dcterms:modified>
</cp:coreProperties>
</file>