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0080625" cy="7559675"/>
  <p:notesSz cx="7559675" cy="10691813"/>
  <p:defaultTextStyle>
    <a:defPPr>
      <a:defRPr lang="en-GB"/>
    </a:defPPr>
    <a:lvl1pPr algn="l" defTabSz="449263" rtl="0" fontAlgn="base" hangingPunct="0">
      <a:lnSpc>
        <a:spcPct val="41000"/>
      </a:lnSpc>
      <a:spcBef>
        <a:spcPct val="0"/>
      </a:spcBef>
      <a:spcAft>
        <a:spcPct val="0"/>
      </a:spcAft>
      <a:buClr>
        <a:srgbClr val="000000"/>
      </a:buClr>
      <a:buSzPct val="100000"/>
      <a:buFont typeface="Times New Roman" pitchFamily="16" charset="0"/>
      <a:defRPr kern="1200">
        <a:solidFill>
          <a:schemeClr val="bg1"/>
        </a:solidFill>
        <a:latin typeface="Arial" charset="0"/>
        <a:ea typeface="+mn-ea"/>
        <a:cs typeface="+mn-cs"/>
      </a:defRPr>
    </a:lvl1pPr>
    <a:lvl2pPr marL="742950" indent="-285750" algn="l" defTabSz="449263" rtl="0" fontAlgn="base" hangingPunct="0">
      <a:lnSpc>
        <a:spcPct val="41000"/>
      </a:lnSpc>
      <a:spcBef>
        <a:spcPct val="0"/>
      </a:spcBef>
      <a:spcAft>
        <a:spcPct val="0"/>
      </a:spcAft>
      <a:buClr>
        <a:srgbClr val="000000"/>
      </a:buClr>
      <a:buSzPct val="100000"/>
      <a:buFont typeface="Times New Roman" pitchFamily="16" charset="0"/>
      <a:defRPr kern="1200">
        <a:solidFill>
          <a:schemeClr val="bg1"/>
        </a:solidFill>
        <a:latin typeface="Arial" charset="0"/>
        <a:ea typeface="+mn-ea"/>
        <a:cs typeface="+mn-cs"/>
      </a:defRPr>
    </a:lvl2pPr>
    <a:lvl3pPr marL="1143000" indent="-228600" algn="l" defTabSz="449263" rtl="0" fontAlgn="base" hangingPunct="0">
      <a:lnSpc>
        <a:spcPct val="41000"/>
      </a:lnSpc>
      <a:spcBef>
        <a:spcPct val="0"/>
      </a:spcBef>
      <a:spcAft>
        <a:spcPct val="0"/>
      </a:spcAft>
      <a:buClr>
        <a:srgbClr val="000000"/>
      </a:buClr>
      <a:buSzPct val="100000"/>
      <a:buFont typeface="Times New Roman" pitchFamily="16" charset="0"/>
      <a:defRPr kern="1200">
        <a:solidFill>
          <a:schemeClr val="bg1"/>
        </a:solidFill>
        <a:latin typeface="Arial" charset="0"/>
        <a:ea typeface="+mn-ea"/>
        <a:cs typeface="+mn-cs"/>
      </a:defRPr>
    </a:lvl3pPr>
    <a:lvl4pPr marL="1600200" indent="-228600" algn="l" defTabSz="449263" rtl="0" fontAlgn="base" hangingPunct="0">
      <a:lnSpc>
        <a:spcPct val="41000"/>
      </a:lnSpc>
      <a:spcBef>
        <a:spcPct val="0"/>
      </a:spcBef>
      <a:spcAft>
        <a:spcPct val="0"/>
      </a:spcAft>
      <a:buClr>
        <a:srgbClr val="000000"/>
      </a:buClr>
      <a:buSzPct val="100000"/>
      <a:buFont typeface="Times New Roman" pitchFamily="16" charset="0"/>
      <a:defRPr kern="1200">
        <a:solidFill>
          <a:schemeClr val="bg1"/>
        </a:solidFill>
        <a:latin typeface="Arial" charset="0"/>
        <a:ea typeface="+mn-ea"/>
        <a:cs typeface="+mn-cs"/>
      </a:defRPr>
    </a:lvl4pPr>
    <a:lvl5pPr marL="2057400" indent="-228600" algn="l" defTabSz="449263" rtl="0" fontAlgn="base" hangingPunct="0">
      <a:lnSpc>
        <a:spcPct val="41000"/>
      </a:lnSpc>
      <a:spcBef>
        <a:spcPct val="0"/>
      </a:spcBef>
      <a:spcAft>
        <a:spcPct val="0"/>
      </a:spcAft>
      <a:buClr>
        <a:srgbClr val="000000"/>
      </a:buClr>
      <a:buSzPct val="100000"/>
      <a:buFont typeface="Times New Roman" pitchFamily="16" charset="0"/>
      <a:defRPr kern="1200">
        <a:solidFill>
          <a:schemeClr val="bg1"/>
        </a:solidFill>
        <a:latin typeface="Arial" charset="0"/>
        <a:ea typeface="+mn-ea"/>
        <a:cs typeface="+mn-cs"/>
      </a:defRPr>
    </a:lvl5pPr>
    <a:lvl6pPr marL="2286000" algn="l" defTabSz="914400" rtl="0" eaLnBrk="1" latinLnBrk="0" hangingPunct="1">
      <a:defRPr kern="1200">
        <a:solidFill>
          <a:schemeClr val="bg1"/>
        </a:solidFill>
        <a:latin typeface="Arial" charset="0"/>
        <a:ea typeface="+mn-ea"/>
        <a:cs typeface="+mn-cs"/>
      </a:defRPr>
    </a:lvl6pPr>
    <a:lvl7pPr marL="2743200" algn="l" defTabSz="914400" rtl="0" eaLnBrk="1" latinLnBrk="0" hangingPunct="1">
      <a:defRPr kern="1200">
        <a:solidFill>
          <a:schemeClr val="bg1"/>
        </a:solidFill>
        <a:latin typeface="Arial" charset="0"/>
        <a:ea typeface="+mn-ea"/>
        <a:cs typeface="+mn-cs"/>
      </a:defRPr>
    </a:lvl7pPr>
    <a:lvl8pPr marL="3200400" algn="l" defTabSz="914400" rtl="0" eaLnBrk="1" latinLnBrk="0" hangingPunct="1">
      <a:defRPr kern="1200">
        <a:solidFill>
          <a:schemeClr val="bg1"/>
        </a:solidFill>
        <a:latin typeface="Arial" charset="0"/>
        <a:ea typeface="+mn-ea"/>
        <a:cs typeface="+mn-cs"/>
      </a:defRPr>
    </a:lvl8pPr>
    <a:lvl9pPr marL="3657600" algn="l" defTabSz="914400" rtl="0" eaLnBrk="1" latinLnBrk="0" hangingPunct="1">
      <a:defRPr kern="1200">
        <a:solidFill>
          <a:schemeClr val="bg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416" y="-9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w="936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050" name="AutoShape 2"/>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051" name="AutoShape 3"/>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052" name="AutoShape 4"/>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053" name="AutoShape 5"/>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054" name="AutoShape 6"/>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055" name="AutoShape 7"/>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056" name="AutoShape 8"/>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057" name="AutoShape 9"/>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058" name="AutoShape 10"/>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059" name="AutoShape 11"/>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060" name="AutoShape 12"/>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061" name="AutoShape 13"/>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062" name="AutoShape 14"/>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063" name="AutoShape 15"/>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064" name="AutoShape 16"/>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065" name="AutoShape 17"/>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066" name="AutoShape 18"/>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067" name="AutoShape 19"/>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068" name="AutoShape 20"/>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069" name="AutoShape 21"/>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070" name="AutoShape 22"/>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071" name="AutoShape 23"/>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072" name="AutoShape 24"/>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073" name="AutoShape 25"/>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074" name="AutoShape 26"/>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075" name="AutoShape 27"/>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076" name="AutoShape 28"/>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077" name="AutoShape 29"/>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078" name="AutoShape 30"/>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079" name="AutoShape 31"/>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080" name="AutoShape 32"/>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081" name="AutoShape 33"/>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082" name="Rectangle 34"/>
          <p:cNvSpPr>
            <a:spLocks noGrp="1" noChangeArrowheads="1"/>
          </p:cNvSpPr>
          <p:nvPr>
            <p:ph type="sldImg"/>
          </p:nvPr>
        </p:nvSpPr>
        <p:spPr bwMode="auto">
          <a:xfrm>
            <a:off x="1106488" y="812800"/>
            <a:ext cx="5291137" cy="39798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083" name="Rectangle 35"/>
          <p:cNvSpPr>
            <a:spLocks noGrp="1" noChangeArrowheads="1"/>
          </p:cNvSpPr>
          <p:nvPr>
            <p:ph type="body"/>
          </p:nvPr>
        </p:nvSpPr>
        <p:spPr bwMode="auto">
          <a:xfrm>
            <a:off x="755650" y="5078413"/>
            <a:ext cx="5994400" cy="47577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cs-CZ" smtClean="0"/>
          </a:p>
        </p:txBody>
      </p:sp>
      <p:sp>
        <p:nvSpPr>
          <p:cNvPr id="2084" name="Rectangle 36"/>
          <p:cNvSpPr>
            <a:spLocks noGrp="1" noChangeArrowheads="1"/>
          </p:cNvSpPr>
          <p:nvPr>
            <p:ph type="hdr"/>
          </p:nvPr>
        </p:nvSpPr>
        <p:spPr bwMode="auto">
          <a:xfrm>
            <a:off x="0" y="0"/>
            <a:ext cx="3227388" cy="50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nSpc>
                <a:spcPct val="9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Times New Roman" pitchFamily="16" charset="0"/>
              </a:defRPr>
            </a:lvl1pPr>
          </a:lstStyle>
          <a:p>
            <a:endParaRPr lang="en-GB"/>
          </a:p>
        </p:txBody>
      </p:sp>
      <p:sp>
        <p:nvSpPr>
          <p:cNvPr id="2085" name="Rectangle 37"/>
          <p:cNvSpPr>
            <a:spLocks noGrp="1" noChangeArrowheads="1"/>
          </p:cNvSpPr>
          <p:nvPr>
            <p:ph type="dt"/>
          </p:nvPr>
        </p:nvSpPr>
        <p:spPr bwMode="auto">
          <a:xfrm>
            <a:off x="4278313" y="0"/>
            <a:ext cx="3227387" cy="50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lnSpc>
                <a:spcPct val="9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Times New Roman" pitchFamily="16" charset="0"/>
              </a:defRPr>
            </a:lvl1pPr>
          </a:lstStyle>
          <a:p>
            <a:endParaRPr lang="en-GB"/>
          </a:p>
        </p:txBody>
      </p:sp>
      <p:sp>
        <p:nvSpPr>
          <p:cNvPr id="2086" name="Rectangle 38"/>
          <p:cNvSpPr>
            <a:spLocks noGrp="1" noChangeArrowheads="1"/>
          </p:cNvSpPr>
          <p:nvPr>
            <p:ph type="ftr"/>
          </p:nvPr>
        </p:nvSpPr>
        <p:spPr bwMode="auto">
          <a:xfrm>
            <a:off x="0" y="10155238"/>
            <a:ext cx="3227388" cy="50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nSpc>
                <a:spcPct val="9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Times New Roman" pitchFamily="16" charset="0"/>
              </a:defRPr>
            </a:lvl1pPr>
          </a:lstStyle>
          <a:p>
            <a:endParaRPr lang="en-GB"/>
          </a:p>
        </p:txBody>
      </p:sp>
      <p:sp>
        <p:nvSpPr>
          <p:cNvPr id="2087" name="Rectangle 39"/>
          <p:cNvSpPr>
            <a:spLocks noGrp="1" noChangeArrowheads="1"/>
          </p:cNvSpPr>
          <p:nvPr>
            <p:ph type="sldNum"/>
          </p:nvPr>
        </p:nvSpPr>
        <p:spPr bwMode="auto">
          <a:xfrm>
            <a:off x="4278313" y="10155238"/>
            <a:ext cx="3227387" cy="50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r">
              <a:lnSpc>
                <a:spcPct val="9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Times New Roman" pitchFamily="16" charset="0"/>
              </a:defRPr>
            </a:lvl1pPr>
          </a:lstStyle>
          <a:p>
            <a:fld id="{5C48BE28-2E32-437C-A343-A58B1BCD013F}" type="slidenum">
              <a:rPr lang="en-GB"/>
              <a:pPr/>
              <a:t>‹#›</a:t>
            </a:fld>
            <a:endParaRPr lang="en-GB"/>
          </a:p>
        </p:txBody>
      </p:sp>
    </p:spTree>
    <p:extLst>
      <p:ext uri="{BB962C8B-B14F-4D97-AF65-F5344CB8AC3E}">
        <p14:creationId xmlns:p14="http://schemas.microsoft.com/office/powerpoint/2010/main" val="2862256780"/>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39"/>
          <p:cNvSpPr>
            <a:spLocks noGrp="1" noChangeArrowheads="1"/>
          </p:cNvSpPr>
          <p:nvPr>
            <p:ph type="sldNum"/>
          </p:nvPr>
        </p:nvSpPr>
        <p:spPr>
          <a:ln/>
        </p:spPr>
        <p:txBody>
          <a:bodyPr/>
          <a:lstStyle/>
          <a:p>
            <a:fld id="{13B5C618-EC68-426B-A177-0B9EA59AA7A0}" type="slidenum">
              <a:rPr lang="en-GB"/>
              <a:pPr/>
              <a:t>1</a:t>
            </a:fld>
            <a:endParaRPr lang="en-GB"/>
          </a:p>
        </p:txBody>
      </p:sp>
      <p:sp>
        <p:nvSpPr>
          <p:cNvPr id="15361" name="Text Box 1"/>
          <p:cNvSpPr txBox="1">
            <a:spLocks noChangeArrowheads="1"/>
          </p:cNvSpPr>
          <p:nvPr/>
        </p:nvSpPr>
        <p:spPr bwMode="auto">
          <a:xfrm>
            <a:off x="1106488" y="812800"/>
            <a:ext cx="5345112" cy="4010025"/>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15362" name="Rectangle 2"/>
          <p:cNvSpPr txBox="1">
            <a:spLocks noChangeArrowheads="1"/>
          </p:cNvSpPr>
          <p:nvPr>
            <p:ph type="body"/>
          </p:nvPr>
        </p:nvSpPr>
        <p:spPr bwMode="auto">
          <a:xfrm>
            <a:off x="755650" y="5078413"/>
            <a:ext cx="5995988" cy="47593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39"/>
          <p:cNvSpPr>
            <a:spLocks noGrp="1" noChangeArrowheads="1"/>
          </p:cNvSpPr>
          <p:nvPr>
            <p:ph type="sldNum"/>
          </p:nvPr>
        </p:nvSpPr>
        <p:spPr>
          <a:ln/>
        </p:spPr>
        <p:txBody>
          <a:bodyPr/>
          <a:lstStyle/>
          <a:p>
            <a:fld id="{D889112B-92A4-4018-A906-445028A00098}" type="slidenum">
              <a:rPr lang="en-GB"/>
              <a:pPr/>
              <a:t>10</a:t>
            </a:fld>
            <a:endParaRPr lang="en-GB"/>
          </a:p>
        </p:txBody>
      </p:sp>
      <p:sp>
        <p:nvSpPr>
          <p:cNvPr id="24577" name="Text Box 1"/>
          <p:cNvSpPr txBox="1">
            <a:spLocks noChangeArrowheads="1"/>
          </p:cNvSpPr>
          <p:nvPr/>
        </p:nvSpPr>
        <p:spPr bwMode="auto">
          <a:xfrm>
            <a:off x="1106488" y="812800"/>
            <a:ext cx="5345112" cy="4010025"/>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4578" name="Rectangle 2"/>
          <p:cNvSpPr txBox="1">
            <a:spLocks noChangeArrowheads="1"/>
          </p:cNvSpPr>
          <p:nvPr>
            <p:ph type="body"/>
          </p:nvPr>
        </p:nvSpPr>
        <p:spPr bwMode="auto">
          <a:xfrm>
            <a:off x="755650" y="5078413"/>
            <a:ext cx="5995988" cy="47593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39"/>
          <p:cNvSpPr>
            <a:spLocks noGrp="1" noChangeArrowheads="1"/>
          </p:cNvSpPr>
          <p:nvPr>
            <p:ph type="sldNum"/>
          </p:nvPr>
        </p:nvSpPr>
        <p:spPr>
          <a:ln/>
        </p:spPr>
        <p:txBody>
          <a:bodyPr/>
          <a:lstStyle/>
          <a:p>
            <a:fld id="{706D034C-2105-48FC-BC38-1BDBEBD10CFF}" type="slidenum">
              <a:rPr lang="en-GB"/>
              <a:pPr/>
              <a:t>11</a:t>
            </a:fld>
            <a:endParaRPr lang="en-GB"/>
          </a:p>
        </p:txBody>
      </p:sp>
      <p:sp>
        <p:nvSpPr>
          <p:cNvPr id="25601" name="Text Box 1"/>
          <p:cNvSpPr txBox="1">
            <a:spLocks noChangeArrowheads="1"/>
          </p:cNvSpPr>
          <p:nvPr/>
        </p:nvSpPr>
        <p:spPr bwMode="auto">
          <a:xfrm>
            <a:off x="1106488" y="812800"/>
            <a:ext cx="5345112" cy="4010025"/>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5602" name="Rectangle 2"/>
          <p:cNvSpPr txBox="1">
            <a:spLocks noChangeArrowheads="1"/>
          </p:cNvSpPr>
          <p:nvPr>
            <p:ph type="body"/>
          </p:nvPr>
        </p:nvSpPr>
        <p:spPr bwMode="auto">
          <a:xfrm>
            <a:off x="755650" y="5078413"/>
            <a:ext cx="5995988" cy="47593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39"/>
          <p:cNvSpPr>
            <a:spLocks noGrp="1" noChangeArrowheads="1"/>
          </p:cNvSpPr>
          <p:nvPr>
            <p:ph type="sldNum"/>
          </p:nvPr>
        </p:nvSpPr>
        <p:spPr>
          <a:ln/>
        </p:spPr>
        <p:txBody>
          <a:bodyPr/>
          <a:lstStyle/>
          <a:p>
            <a:fld id="{912E5F7B-79C1-4149-8814-4976EC131F65}" type="slidenum">
              <a:rPr lang="en-GB"/>
              <a:pPr/>
              <a:t>12</a:t>
            </a:fld>
            <a:endParaRPr lang="en-GB"/>
          </a:p>
        </p:txBody>
      </p:sp>
      <p:sp>
        <p:nvSpPr>
          <p:cNvPr id="26625" name="Text Box 1"/>
          <p:cNvSpPr txBox="1">
            <a:spLocks noChangeArrowheads="1"/>
          </p:cNvSpPr>
          <p:nvPr/>
        </p:nvSpPr>
        <p:spPr bwMode="auto">
          <a:xfrm>
            <a:off x="1106488" y="812800"/>
            <a:ext cx="5345112" cy="4010025"/>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6626" name="Rectangle 2"/>
          <p:cNvSpPr txBox="1">
            <a:spLocks noChangeArrowheads="1"/>
          </p:cNvSpPr>
          <p:nvPr>
            <p:ph type="body"/>
          </p:nvPr>
        </p:nvSpPr>
        <p:spPr bwMode="auto">
          <a:xfrm>
            <a:off x="755650" y="5078413"/>
            <a:ext cx="5995988" cy="47593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39"/>
          <p:cNvSpPr>
            <a:spLocks noGrp="1" noChangeArrowheads="1"/>
          </p:cNvSpPr>
          <p:nvPr>
            <p:ph type="sldNum"/>
          </p:nvPr>
        </p:nvSpPr>
        <p:spPr>
          <a:ln/>
        </p:spPr>
        <p:txBody>
          <a:bodyPr/>
          <a:lstStyle/>
          <a:p>
            <a:fld id="{88E8DF17-99E9-4209-966F-6488609FF3F3}" type="slidenum">
              <a:rPr lang="en-GB"/>
              <a:pPr/>
              <a:t>2</a:t>
            </a:fld>
            <a:endParaRPr lang="en-GB"/>
          </a:p>
        </p:txBody>
      </p:sp>
      <p:sp>
        <p:nvSpPr>
          <p:cNvPr id="16385" name="Text Box 1"/>
          <p:cNvSpPr txBox="1">
            <a:spLocks noChangeArrowheads="1"/>
          </p:cNvSpPr>
          <p:nvPr/>
        </p:nvSpPr>
        <p:spPr bwMode="auto">
          <a:xfrm>
            <a:off x="1106488" y="812800"/>
            <a:ext cx="5345112" cy="4010025"/>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16386" name="Rectangle 2"/>
          <p:cNvSpPr txBox="1">
            <a:spLocks noChangeArrowheads="1"/>
          </p:cNvSpPr>
          <p:nvPr>
            <p:ph type="body"/>
          </p:nvPr>
        </p:nvSpPr>
        <p:spPr bwMode="auto">
          <a:xfrm>
            <a:off x="755650" y="5078413"/>
            <a:ext cx="5995988" cy="47593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39"/>
          <p:cNvSpPr>
            <a:spLocks noGrp="1" noChangeArrowheads="1"/>
          </p:cNvSpPr>
          <p:nvPr>
            <p:ph type="sldNum"/>
          </p:nvPr>
        </p:nvSpPr>
        <p:spPr>
          <a:ln/>
        </p:spPr>
        <p:txBody>
          <a:bodyPr/>
          <a:lstStyle/>
          <a:p>
            <a:fld id="{53093BAA-F6E9-4FED-9502-F39EC94E7CD3}" type="slidenum">
              <a:rPr lang="en-GB"/>
              <a:pPr/>
              <a:t>3</a:t>
            </a:fld>
            <a:endParaRPr lang="en-GB"/>
          </a:p>
        </p:txBody>
      </p:sp>
      <p:sp>
        <p:nvSpPr>
          <p:cNvPr id="17409" name="Text Box 1"/>
          <p:cNvSpPr txBox="1">
            <a:spLocks noChangeArrowheads="1"/>
          </p:cNvSpPr>
          <p:nvPr/>
        </p:nvSpPr>
        <p:spPr bwMode="auto">
          <a:xfrm>
            <a:off x="1106488" y="812800"/>
            <a:ext cx="5345112" cy="4010025"/>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17410" name="Rectangle 2"/>
          <p:cNvSpPr txBox="1">
            <a:spLocks noChangeArrowheads="1"/>
          </p:cNvSpPr>
          <p:nvPr>
            <p:ph type="body"/>
          </p:nvPr>
        </p:nvSpPr>
        <p:spPr bwMode="auto">
          <a:xfrm>
            <a:off x="755650" y="5078413"/>
            <a:ext cx="5995988" cy="47593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39"/>
          <p:cNvSpPr>
            <a:spLocks noGrp="1" noChangeArrowheads="1"/>
          </p:cNvSpPr>
          <p:nvPr>
            <p:ph type="sldNum"/>
          </p:nvPr>
        </p:nvSpPr>
        <p:spPr>
          <a:ln/>
        </p:spPr>
        <p:txBody>
          <a:bodyPr/>
          <a:lstStyle/>
          <a:p>
            <a:fld id="{B39F1102-F306-4ADC-93DB-22AFD9E53ACD}" type="slidenum">
              <a:rPr lang="en-GB"/>
              <a:pPr/>
              <a:t>4</a:t>
            </a:fld>
            <a:endParaRPr lang="en-GB"/>
          </a:p>
        </p:txBody>
      </p:sp>
      <p:sp>
        <p:nvSpPr>
          <p:cNvPr id="18433" name="Text Box 1"/>
          <p:cNvSpPr txBox="1">
            <a:spLocks noChangeArrowheads="1"/>
          </p:cNvSpPr>
          <p:nvPr/>
        </p:nvSpPr>
        <p:spPr bwMode="auto">
          <a:xfrm>
            <a:off x="1106488" y="812800"/>
            <a:ext cx="5345112" cy="4010025"/>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18434" name="Rectangle 2"/>
          <p:cNvSpPr txBox="1">
            <a:spLocks noChangeArrowheads="1"/>
          </p:cNvSpPr>
          <p:nvPr>
            <p:ph type="body"/>
          </p:nvPr>
        </p:nvSpPr>
        <p:spPr bwMode="auto">
          <a:xfrm>
            <a:off x="755650" y="5078413"/>
            <a:ext cx="5995988" cy="47593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39"/>
          <p:cNvSpPr>
            <a:spLocks noGrp="1" noChangeArrowheads="1"/>
          </p:cNvSpPr>
          <p:nvPr>
            <p:ph type="sldNum"/>
          </p:nvPr>
        </p:nvSpPr>
        <p:spPr>
          <a:ln/>
        </p:spPr>
        <p:txBody>
          <a:bodyPr/>
          <a:lstStyle/>
          <a:p>
            <a:fld id="{281ED921-7742-410E-A87F-1762D45807CA}" type="slidenum">
              <a:rPr lang="en-GB"/>
              <a:pPr/>
              <a:t>5</a:t>
            </a:fld>
            <a:endParaRPr lang="en-GB"/>
          </a:p>
        </p:txBody>
      </p:sp>
      <p:sp>
        <p:nvSpPr>
          <p:cNvPr id="19457" name="Text Box 1"/>
          <p:cNvSpPr txBox="1">
            <a:spLocks noChangeArrowheads="1"/>
          </p:cNvSpPr>
          <p:nvPr/>
        </p:nvSpPr>
        <p:spPr bwMode="auto">
          <a:xfrm>
            <a:off x="1106488" y="812800"/>
            <a:ext cx="5345112" cy="4010025"/>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19458" name="Rectangle 2"/>
          <p:cNvSpPr txBox="1">
            <a:spLocks noChangeArrowheads="1"/>
          </p:cNvSpPr>
          <p:nvPr>
            <p:ph type="body"/>
          </p:nvPr>
        </p:nvSpPr>
        <p:spPr bwMode="auto">
          <a:xfrm>
            <a:off x="755650" y="5078413"/>
            <a:ext cx="5995988" cy="47593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39"/>
          <p:cNvSpPr>
            <a:spLocks noGrp="1" noChangeArrowheads="1"/>
          </p:cNvSpPr>
          <p:nvPr>
            <p:ph type="sldNum"/>
          </p:nvPr>
        </p:nvSpPr>
        <p:spPr>
          <a:ln/>
        </p:spPr>
        <p:txBody>
          <a:bodyPr/>
          <a:lstStyle/>
          <a:p>
            <a:fld id="{B67588C4-B0C8-49AC-9378-7C42ED75C00A}" type="slidenum">
              <a:rPr lang="en-GB"/>
              <a:pPr/>
              <a:t>6</a:t>
            </a:fld>
            <a:endParaRPr lang="en-GB"/>
          </a:p>
        </p:txBody>
      </p:sp>
      <p:sp>
        <p:nvSpPr>
          <p:cNvPr id="20481" name="Text Box 1"/>
          <p:cNvSpPr txBox="1">
            <a:spLocks noChangeArrowheads="1"/>
          </p:cNvSpPr>
          <p:nvPr/>
        </p:nvSpPr>
        <p:spPr bwMode="auto">
          <a:xfrm>
            <a:off x="1106488" y="812800"/>
            <a:ext cx="5345112" cy="4010025"/>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0482" name="Rectangle 2"/>
          <p:cNvSpPr txBox="1">
            <a:spLocks noChangeArrowheads="1"/>
          </p:cNvSpPr>
          <p:nvPr>
            <p:ph type="body"/>
          </p:nvPr>
        </p:nvSpPr>
        <p:spPr bwMode="auto">
          <a:xfrm>
            <a:off x="755650" y="5078413"/>
            <a:ext cx="5995988" cy="47593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39"/>
          <p:cNvSpPr>
            <a:spLocks noGrp="1" noChangeArrowheads="1"/>
          </p:cNvSpPr>
          <p:nvPr>
            <p:ph type="sldNum"/>
          </p:nvPr>
        </p:nvSpPr>
        <p:spPr>
          <a:ln/>
        </p:spPr>
        <p:txBody>
          <a:bodyPr/>
          <a:lstStyle/>
          <a:p>
            <a:fld id="{DE2249C7-461D-477C-B9AD-17E960BAC2A3}" type="slidenum">
              <a:rPr lang="en-GB"/>
              <a:pPr/>
              <a:t>7</a:t>
            </a:fld>
            <a:endParaRPr lang="en-GB"/>
          </a:p>
        </p:txBody>
      </p:sp>
      <p:sp>
        <p:nvSpPr>
          <p:cNvPr id="21505" name="Text Box 1"/>
          <p:cNvSpPr txBox="1">
            <a:spLocks noChangeArrowheads="1"/>
          </p:cNvSpPr>
          <p:nvPr/>
        </p:nvSpPr>
        <p:spPr bwMode="auto">
          <a:xfrm>
            <a:off x="1106488" y="812800"/>
            <a:ext cx="5345112" cy="4010025"/>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1506" name="Rectangle 2"/>
          <p:cNvSpPr txBox="1">
            <a:spLocks noChangeArrowheads="1"/>
          </p:cNvSpPr>
          <p:nvPr>
            <p:ph type="body"/>
          </p:nvPr>
        </p:nvSpPr>
        <p:spPr bwMode="auto">
          <a:xfrm>
            <a:off x="755650" y="5078413"/>
            <a:ext cx="5995988" cy="47593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39"/>
          <p:cNvSpPr>
            <a:spLocks noGrp="1" noChangeArrowheads="1"/>
          </p:cNvSpPr>
          <p:nvPr>
            <p:ph type="sldNum"/>
          </p:nvPr>
        </p:nvSpPr>
        <p:spPr>
          <a:ln/>
        </p:spPr>
        <p:txBody>
          <a:bodyPr/>
          <a:lstStyle/>
          <a:p>
            <a:fld id="{308DB805-B927-4742-B03C-144FDB4945E7}" type="slidenum">
              <a:rPr lang="en-GB"/>
              <a:pPr/>
              <a:t>8</a:t>
            </a:fld>
            <a:endParaRPr lang="en-GB"/>
          </a:p>
        </p:txBody>
      </p:sp>
      <p:sp>
        <p:nvSpPr>
          <p:cNvPr id="22529" name="Text Box 1"/>
          <p:cNvSpPr txBox="1">
            <a:spLocks noChangeArrowheads="1"/>
          </p:cNvSpPr>
          <p:nvPr/>
        </p:nvSpPr>
        <p:spPr bwMode="auto">
          <a:xfrm>
            <a:off x="1106488" y="812800"/>
            <a:ext cx="5345112" cy="4010025"/>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2530" name="Rectangle 2"/>
          <p:cNvSpPr txBox="1">
            <a:spLocks noChangeArrowheads="1"/>
          </p:cNvSpPr>
          <p:nvPr>
            <p:ph type="body"/>
          </p:nvPr>
        </p:nvSpPr>
        <p:spPr bwMode="auto">
          <a:xfrm>
            <a:off x="755650" y="5078413"/>
            <a:ext cx="5995988" cy="47593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39"/>
          <p:cNvSpPr>
            <a:spLocks noGrp="1" noChangeArrowheads="1"/>
          </p:cNvSpPr>
          <p:nvPr>
            <p:ph type="sldNum"/>
          </p:nvPr>
        </p:nvSpPr>
        <p:spPr>
          <a:ln/>
        </p:spPr>
        <p:txBody>
          <a:bodyPr/>
          <a:lstStyle/>
          <a:p>
            <a:fld id="{B87ACD19-2E4F-4529-B28B-5614B7A86EA2}" type="slidenum">
              <a:rPr lang="en-GB"/>
              <a:pPr/>
              <a:t>9</a:t>
            </a:fld>
            <a:endParaRPr lang="en-GB"/>
          </a:p>
        </p:txBody>
      </p:sp>
      <p:sp>
        <p:nvSpPr>
          <p:cNvPr id="23553" name="Text Box 1"/>
          <p:cNvSpPr txBox="1">
            <a:spLocks noChangeArrowheads="1"/>
          </p:cNvSpPr>
          <p:nvPr/>
        </p:nvSpPr>
        <p:spPr bwMode="auto">
          <a:xfrm>
            <a:off x="1106488" y="812800"/>
            <a:ext cx="5345112" cy="4010025"/>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3554" name="Rectangle 2"/>
          <p:cNvSpPr txBox="1">
            <a:spLocks noChangeArrowheads="1"/>
          </p:cNvSpPr>
          <p:nvPr>
            <p:ph type="body"/>
          </p:nvPr>
        </p:nvSpPr>
        <p:spPr bwMode="auto">
          <a:xfrm>
            <a:off x="755650" y="5078413"/>
            <a:ext cx="5995988" cy="47593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755650" y="2347913"/>
            <a:ext cx="8569325" cy="1620837"/>
          </a:xfrm>
        </p:spPr>
        <p:txBody>
          <a:bodyPr/>
          <a:lstStyle/>
          <a:p>
            <a:r>
              <a:rPr lang="cs-CZ" smtClean="0"/>
              <a:t>Kliknutím lze upravit styl.</a:t>
            </a:r>
            <a:endParaRPr lang="cs-CZ"/>
          </a:p>
        </p:txBody>
      </p:sp>
      <p:sp>
        <p:nvSpPr>
          <p:cNvPr id="3" name="Podnadpis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Kliknutím lze upravit styl předlohy.</a:t>
            </a:r>
            <a:endParaRPr lang="cs-CZ"/>
          </a:p>
        </p:txBody>
      </p:sp>
      <p:sp>
        <p:nvSpPr>
          <p:cNvPr id="4" name="Zástupný symbol pro datum 3"/>
          <p:cNvSpPr>
            <a:spLocks noGrp="1"/>
          </p:cNvSpPr>
          <p:nvPr>
            <p:ph type="dt" idx="10"/>
          </p:nvPr>
        </p:nvSpPr>
        <p:spPr/>
        <p:txBody>
          <a:bodyPr/>
          <a:lstStyle>
            <a:lvl1pPr>
              <a:defRPr/>
            </a:lvl1pPr>
          </a:lstStyle>
          <a:p>
            <a:endParaRPr lang="en-GB"/>
          </a:p>
        </p:txBody>
      </p:sp>
      <p:sp>
        <p:nvSpPr>
          <p:cNvPr id="5" name="Zástupný symbol pro zápatí 4"/>
          <p:cNvSpPr>
            <a:spLocks noGrp="1"/>
          </p:cNvSpPr>
          <p:nvPr>
            <p:ph type="ftr" idx="11"/>
          </p:nvPr>
        </p:nvSpPr>
        <p:spPr/>
        <p:txBody>
          <a:bodyPr/>
          <a:lstStyle>
            <a:lvl1pPr>
              <a:defRPr/>
            </a:lvl1pPr>
          </a:lstStyle>
          <a:p>
            <a:endParaRPr lang="en-GB"/>
          </a:p>
        </p:txBody>
      </p:sp>
      <p:sp>
        <p:nvSpPr>
          <p:cNvPr id="6" name="Zástupný symbol pro číslo snímku 5"/>
          <p:cNvSpPr>
            <a:spLocks noGrp="1"/>
          </p:cNvSpPr>
          <p:nvPr>
            <p:ph type="sldNum" idx="12"/>
          </p:nvPr>
        </p:nvSpPr>
        <p:spPr/>
        <p:txBody>
          <a:bodyPr/>
          <a:lstStyle>
            <a:lvl1pPr>
              <a:defRPr/>
            </a:lvl1pPr>
          </a:lstStyle>
          <a:p>
            <a:fld id="{84DD60AD-B947-4390-8F8D-2AC1CD626655}" type="slidenum">
              <a:rPr lang="en-GB"/>
              <a:pPr/>
              <a:t>‹#›</a:t>
            </a:fld>
            <a:endParaRPr lang="en-GB"/>
          </a:p>
        </p:txBody>
      </p:sp>
    </p:spTree>
    <p:extLst>
      <p:ext uri="{BB962C8B-B14F-4D97-AF65-F5344CB8AC3E}">
        <p14:creationId xmlns:p14="http://schemas.microsoft.com/office/powerpoint/2010/main" val="6993590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idx="10"/>
          </p:nvPr>
        </p:nvSpPr>
        <p:spPr/>
        <p:txBody>
          <a:bodyPr/>
          <a:lstStyle>
            <a:lvl1pPr>
              <a:defRPr/>
            </a:lvl1pPr>
          </a:lstStyle>
          <a:p>
            <a:endParaRPr lang="en-GB"/>
          </a:p>
        </p:txBody>
      </p:sp>
      <p:sp>
        <p:nvSpPr>
          <p:cNvPr id="5" name="Zástupný symbol pro zápatí 4"/>
          <p:cNvSpPr>
            <a:spLocks noGrp="1"/>
          </p:cNvSpPr>
          <p:nvPr>
            <p:ph type="ftr" idx="11"/>
          </p:nvPr>
        </p:nvSpPr>
        <p:spPr/>
        <p:txBody>
          <a:bodyPr/>
          <a:lstStyle>
            <a:lvl1pPr>
              <a:defRPr/>
            </a:lvl1pPr>
          </a:lstStyle>
          <a:p>
            <a:endParaRPr lang="en-GB"/>
          </a:p>
        </p:txBody>
      </p:sp>
      <p:sp>
        <p:nvSpPr>
          <p:cNvPr id="6" name="Zástupný symbol pro číslo snímku 5"/>
          <p:cNvSpPr>
            <a:spLocks noGrp="1"/>
          </p:cNvSpPr>
          <p:nvPr>
            <p:ph type="sldNum" idx="12"/>
          </p:nvPr>
        </p:nvSpPr>
        <p:spPr/>
        <p:txBody>
          <a:bodyPr/>
          <a:lstStyle>
            <a:lvl1pPr>
              <a:defRPr/>
            </a:lvl1pPr>
          </a:lstStyle>
          <a:p>
            <a:fld id="{53B7BD25-D5A8-4274-A581-9BFAC0A035B4}" type="slidenum">
              <a:rPr lang="en-GB"/>
              <a:pPr/>
              <a:t>‹#›</a:t>
            </a:fld>
            <a:endParaRPr lang="en-GB"/>
          </a:p>
        </p:txBody>
      </p:sp>
    </p:spTree>
    <p:extLst>
      <p:ext uri="{BB962C8B-B14F-4D97-AF65-F5344CB8AC3E}">
        <p14:creationId xmlns:p14="http://schemas.microsoft.com/office/powerpoint/2010/main" val="10582273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267575" y="301625"/>
            <a:ext cx="2254250" cy="642937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503238" y="301625"/>
            <a:ext cx="6611937" cy="642937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idx="10"/>
          </p:nvPr>
        </p:nvSpPr>
        <p:spPr/>
        <p:txBody>
          <a:bodyPr/>
          <a:lstStyle>
            <a:lvl1pPr>
              <a:defRPr/>
            </a:lvl1pPr>
          </a:lstStyle>
          <a:p>
            <a:endParaRPr lang="en-GB"/>
          </a:p>
        </p:txBody>
      </p:sp>
      <p:sp>
        <p:nvSpPr>
          <p:cNvPr id="5" name="Zástupný symbol pro zápatí 4"/>
          <p:cNvSpPr>
            <a:spLocks noGrp="1"/>
          </p:cNvSpPr>
          <p:nvPr>
            <p:ph type="ftr" idx="11"/>
          </p:nvPr>
        </p:nvSpPr>
        <p:spPr/>
        <p:txBody>
          <a:bodyPr/>
          <a:lstStyle>
            <a:lvl1pPr>
              <a:defRPr/>
            </a:lvl1pPr>
          </a:lstStyle>
          <a:p>
            <a:endParaRPr lang="en-GB"/>
          </a:p>
        </p:txBody>
      </p:sp>
      <p:sp>
        <p:nvSpPr>
          <p:cNvPr id="6" name="Zástupný symbol pro číslo snímku 5"/>
          <p:cNvSpPr>
            <a:spLocks noGrp="1"/>
          </p:cNvSpPr>
          <p:nvPr>
            <p:ph type="sldNum" idx="12"/>
          </p:nvPr>
        </p:nvSpPr>
        <p:spPr/>
        <p:txBody>
          <a:bodyPr/>
          <a:lstStyle>
            <a:lvl1pPr>
              <a:defRPr/>
            </a:lvl1pPr>
          </a:lstStyle>
          <a:p>
            <a:fld id="{AD2D75B2-1C8E-4C99-B8EE-9701251F8D9D}" type="slidenum">
              <a:rPr lang="en-GB"/>
              <a:pPr/>
              <a:t>‹#›</a:t>
            </a:fld>
            <a:endParaRPr lang="en-GB"/>
          </a:p>
        </p:txBody>
      </p:sp>
    </p:spTree>
    <p:extLst>
      <p:ext uri="{BB962C8B-B14F-4D97-AF65-F5344CB8AC3E}">
        <p14:creationId xmlns:p14="http://schemas.microsoft.com/office/powerpoint/2010/main" val="20507671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Vlastní rozložení">
    <p:spTree>
      <p:nvGrpSpPr>
        <p:cNvPr id="1" name=""/>
        <p:cNvGrpSpPr/>
        <p:nvPr/>
      </p:nvGrpSpPr>
      <p:grpSpPr>
        <a:xfrm>
          <a:off x="0" y="0"/>
          <a:ext cx="0" cy="0"/>
          <a:chOff x="0" y="0"/>
          <a:chExt cx="0" cy="0"/>
        </a:xfrm>
      </p:grpSpPr>
      <p:sp>
        <p:nvSpPr>
          <p:cNvPr id="2" name="Nadpis 1"/>
          <p:cNvSpPr>
            <a:spLocks noGrp="1"/>
          </p:cNvSpPr>
          <p:nvPr>
            <p:ph type="title"/>
          </p:nvPr>
        </p:nvSpPr>
        <p:spPr>
          <a:xfrm>
            <a:off x="503238" y="301625"/>
            <a:ext cx="9018587" cy="1228725"/>
          </a:xfrm>
        </p:spPr>
        <p:txBody>
          <a:bodyPr/>
          <a:lstStyle/>
          <a:p>
            <a:r>
              <a:rPr lang="cs-CZ" smtClean="0"/>
              <a:t>Kliknutím lze upravit styl.</a:t>
            </a:r>
            <a:endParaRPr lang="cs-CZ"/>
          </a:p>
        </p:txBody>
      </p:sp>
      <p:sp>
        <p:nvSpPr>
          <p:cNvPr id="3" name="Zástupný symbol pro datum 2"/>
          <p:cNvSpPr>
            <a:spLocks noGrp="1"/>
          </p:cNvSpPr>
          <p:nvPr>
            <p:ph type="dt" idx="10"/>
          </p:nvPr>
        </p:nvSpPr>
        <p:spPr>
          <a:xfrm>
            <a:off x="503238" y="6886575"/>
            <a:ext cx="2293937" cy="495300"/>
          </a:xfrm>
        </p:spPr>
        <p:txBody>
          <a:bodyPr/>
          <a:lstStyle>
            <a:lvl1pPr>
              <a:defRPr/>
            </a:lvl1pPr>
          </a:lstStyle>
          <a:p>
            <a:endParaRPr lang="en-GB"/>
          </a:p>
        </p:txBody>
      </p:sp>
      <p:sp>
        <p:nvSpPr>
          <p:cNvPr id="4" name="Zástupný symbol pro zápatí 3"/>
          <p:cNvSpPr>
            <a:spLocks noGrp="1"/>
          </p:cNvSpPr>
          <p:nvPr>
            <p:ph type="ftr" idx="11"/>
          </p:nvPr>
        </p:nvSpPr>
        <p:spPr>
          <a:xfrm>
            <a:off x="3448050" y="6886575"/>
            <a:ext cx="3141663" cy="495300"/>
          </a:xfrm>
        </p:spPr>
        <p:txBody>
          <a:bodyPr/>
          <a:lstStyle>
            <a:lvl1pPr>
              <a:defRPr/>
            </a:lvl1pPr>
          </a:lstStyle>
          <a:p>
            <a:endParaRPr lang="en-GB"/>
          </a:p>
        </p:txBody>
      </p:sp>
      <p:sp>
        <p:nvSpPr>
          <p:cNvPr id="5" name="Zástupný symbol pro číslo snímku 4"/>
          <p:cNvSpPr>
            <a:spLocks noGrp="1"/>
          </p:cNvSpPr>
          <p:nvPr>
            <p:ph type="sldNum" idx="12"/>
          </p:nvPr>
        </p:nvSpPr>
        <p:spPr>
          <a:xfrm>
            <a:off x="7227888" y="6886575"/>
            <a:ext cx="2293937" cy="495300"/>
          </a:xfrm>
        </p:spPr>
        <p:txBody>
          <a:bodyPr/>
          <a:lstStyle>
            <a:lvl1pPr>
              <a:defRPr/>
            </a:lvl1pPr>
          </a:lstStyle>
          <a:p>
            <a:fld id="{BE37FA1F-88EC-4F42-83EC-F8820E304BDB}" type="slidenum">
              <a:rPr lang="en-GB"/>
              <a:pPr/>
              <a:t>‹#›</a:t>
            </a:fld>
            <a:endParaRPr lang="en-GB"/>
          </a:p>
        </p:txBody>
      </p:sp>
    </p:spTree>
    <p:extLst>
      <p:ext uri="{BB962C8B-B14F-4D97-AF65-F5344CB8AC3E}">
        <p14:creationId xmlns:p14="http://schemas.microsoft.com/office/powerpoint/2010/main" val="27227524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idx="10"/>
          </p:nvPr>
        </p:nvSpPr>
        <p:spPr/>
        <p:txBody>
          <a:bodyPr/>
          <a:lstStyle>
            <a:lvl1pPr>
              <a:defRPr/>
            </a:lvl1pPr>
          </a:lstStyle>
          <a:p>
            <a:endParaRPr lang="en-GB"/>
          </a:p>
        </p:txBody>
      </p:sp>
      <p:sp>
        <p:nvSpPr>
          <p:cNvPr id="5" name="Zástupný symbol pro zápatí 4"/>
          <p:cNvSpPr>
            <a:spLocks noGrp="1"/>
          </p:cNvSpPr>
          <p:nvPr>
            <p:ph type="ftr" idx="11"/>
          </p:nvPr>
        </p:nvSpPr>
        <p:spPr/>
        <p:txBody>
          <a:bodyPr/>
          <a:lstStyle>
            <a:lvl1pPr>
              <a:defRPr/>
            </a:lvl1pPr>
          </a:lstStyle>
          <a:p>
            <a:endParaRPr lang="en-GB"/>
          </a:p>
        </p:txBody>
      </p:sp>
      <p:sp>
        <p:nvSpPr>
          <p:cNvPr id="6" name="Zástupný symbol pro číslo snímku 5"/>
          <p:cNvSpPr>
            <a:spLocks noGrp="1"/>
          </p:cNvSpPr>
          <p:nvPr>
            <p:ph type="sldNum" idx="12"/>
          </p:nvPr>
        </p:nvSpPr>
        <p:spPr/>
        <p:txBody>
          <a:bodyPr/>
          <a:lstStyle>
            <a:lvl1pPr>
              <a:defRPr/>
            </a:lvl1pPr>
          </a:lstStyle>
          <a:p>
            <a:fld id="{177431AB-6A3C-4790-8553-B85CE2DED3E4}" type="slidenum">
              <a:rPr lang="en-GB"/>
              <a:pPr/>
              <a:t>‹#›</a:t>
            </a:fld>
            <a:endParaRPr lang="en-GB"/>
          </a:p>
        </p:txBody>
      </p:sp>
    </p:spTree>
    <p:extLst>
      <p:ext uri="{BB962C8B-B14F-4D97-AF65-F5344CB8AC3E}">
        <p14:creationId xmlns:p14="http://schemas.microsoft.com/office/powerpoint/2010/main" val="26472442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96925" y="4857750"/>
            <a:ext cx="8567738" cy="15017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Kliknutím lze upravit styly předlohy textu.</a:t>
            </a:r>
          </a:p>
        </p:txBody>
      </p:sp>
      <p:sp>
        <p:nvSpPr>
          <p:cNvPr id="4" name="Zástupný symbol pro datum 3"/>
          <p:cNvSpPr>
            <a:spLocks noGrp="1"/>
          </p:cNvSpPr>
          <p:nvPr>
            <p:ph type="dt" idx="10"/>
          </p:nvPr>
        </p:nvSpPr>
        <p:spPr/>
        <p:txBody>
          <a:bodyPr/>
          <a:lstStyle>
            <a:lvl1pPr>
              <a:defRPr/>
            </a:lvl1pPr>
          </a:lstStyle>
          <a:p>
            <a:endParaRPr lang="en-GB"/>
          </a:p>
        </p:txBody>
      </p:sp>
      <p:sp>
        <p:nvSpPr>
          <p:cNvPr id="5" name="Zástupný symbol pro zápatí 4"/>
          <p:cNvSpPr>
            <a:spLocks noGrp="1"/>
          </p:cNvSpPr>
          <p:nvPr>
            <p:ph type="ftr" idx="11"/>
          </p:nvPr>
        </p:nvSpPr>
        <p:spPr/>
        <p:txBody>
          <a:bodyPr/>
          <a:lstStyle>
            <a:lvl1pPr>
              <a:defRPr/>
            </a:lvl1pPr>
          </a:lstStyle>
          <a:p>
            <a:endParaRPr lang="en-GB"/>
          </a:p>
        </p:txBody>
      </p:sp>
      <p:sp>
        <p:nvSpPr>
          <p:cNvPr id="6" name="Zástupný symbol pro číslo snímku 5"/>
          <p:cNvSpPr>
            <a:spLocks noGrp="1"/>
          </p:cNvSpPr>
          <p:nvPr>
            <p:ph type="sldNum" idx="12"/>
          </p:nvPr>
        </p:nvSpPr>
        <p:spPr/>
        <p:txBody>
          <a:bodyPr/>
          <a:lstStyle>
            <a:lvl1pPr>
              <a:defRPr/>
            </a:lvl1pPr>
          </a:lstStyle>
          <a:p>
            <a:fld id="{6E9C4157-2A3C-4016-A693-8C755B22A5B8}" type="slidenum">
              <a:rPr lang="en-GB"/>
              <a:pPr/>
              <a:t>‹#›</a:t>
            </a:fld>
            <a:endParaRPr lang="en-GB"/>
          </a:p>
        </p:txBody>
      </p:sp>
    </p:spTree>
    <p:extLst>
      <p:ext uri="{BB962C8B-B14F-4D97-AF65-F5344CB8AC3E}">
        <p14:creationId xmlns:p14="http://schemas.microsoft.com/office/powerpoint/2010/main" val="28089838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503238" y="1768475"/>
            <a:ext cx="4432300" cy="4962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5087938" y="1768475"/>
            <a:ext cx="4433887" cy="4962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idx="10"/>
          </p:nvPr>
        </p:nvSpPr>
        <p:spPr/>
        <p:txBody>
          <a:bodyPr/>
          <a:lstStyle>
            <a:lvl1pPr>
              <a:defRPr/>
            </a:lvl1pPr>
          </a:lstStyle>
          <a:p>
            <a:endParaRPr lang="en-GB"/>
          </a:p>
        </p:txBody>
      </p:sp>
      <p:sp>
        <p:nvSpPr>
          <p:cNvPr id="6" name="Zástupný symbol pro zápatí 5"/>
          <p:cNvSpPr>
            <a:spLocks noGrp="1"/>
          </p:cNvSpPr>
          <p:nvPr>
            <p:ph type="ftr" idx="11"/>
          </p:nvPr>
        </p:nvSpPr>
        <p:spPr/>
        <p:txBody>
          <a:bodyPr/>
          <a:lstStyle>
            <a:lvl1pPr>
              <a:defRPr/>
            </a:lvl1pPr>
          </a:lstStyle>
          <a:p>
            <a:endParaRPr lang="en-GB"/>
          </a:p>
        </p:txBody>
      </p:sp>
      <p:sp>
        <p:nvSpPr>
          <p:cNvPr id="7" name="Zástupný symbol pro číslo snímku 6"/>
          <p:cNvSpPr>
            <a:spLocks noGrp="1"/>
          </p:cNvSpPr>
          <p:nvPr>
            <p:ph type="sldNum" idx="12"/>
          </p:nvPr>
        </p:nvSpPr>
        <p:spPr/>
        <p:txBody>
          <a:bodyPr/>
          <a:lstStyle>
            <a:lvl1pPr>
              <a:defRPr/>
            </a:lvl1pPr>
          </a:lstStyle>
          <a:p>
            <a:fld id="{95ACF390-1871-45E5-8946-058E929B1546}" type="slidenum">
              <a:rPr lang="en-GB"/>
              <a:pPr/>
              <a:t>‹#›</a:t>
            </a:fld>
            <a:endParaRPr lang="en-GB"/>
          </a:p>
        </p:txBody>
      </p:sp>
    </p:spTree>
    <p:extLst>
      <p:ext uri="{BB962C8B-B14F-4D97-AF65-F5344CB8AC3E}">
        <p14:creationId xmlns:p14="http://schemas.microsoft.com/office/powerpoint/2010/main" val="2514104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04825" y="303213"/>
            <a:ext cx="9072563" cy="1258887"/>
          </a:xfrm>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idx="10"/>
          </p:nvPr>
        </p:nvSpPr>
        <p:spPr/>
        <p:txBody>
          <a:bodyPr/>
          <a:lstStyle>
            <a:lvl1pPr>
              <a:defRPr/>
            </a:lvl1pPr>
          </a:lstStyle>
          <a:p>
            <a:endParaRPr lang="en-GB"/>
          </a:p>
        </p:txBody>
      </p:sp>
      <p:sp>
        <p:nvSpPr>
          <p:cNvPr id="8" name="Zástupný symbol pro zápatí 7"/>
          <p:cNvSpPr>
            <a:spLocks noGrp="1"/>
          </p:cNvSpPr>
          <p:nvPr>
            <p:ph type="ftr" idx="11"/>
          </p:nvPr>
        </p:nvSpPr>
        <p:spPr/>
        <p:txBody>
          <a:bodyPr/>
          <a:lstStyle>
            <a:lvl1pPr>
              <a:defRPr/>
            </a:lvl1pPr>
          </a:lstStyle>
          <a:p>
            <a:endParaRPr lang="en-GB"/>
          </a:p>
        </p:txBody>
      </p:sp>
      <p:sp>
        <p:nvSpPr>
          <p:cNvPr id="9" name="Zástupný symbol pro číslo snímku 8"/>
          <p:cNvSpPr>
            <a:spLocks noGrp="1"/>
          </p:cNvSpPr>
          <p:nvPr>
            <p:ph type="sldNum" idx="12"/>
          </p:nvPr>
        </p:nvSpPr>
        <p:spPr/>
        <p:txBody>
          <a:bodyPr/>
          <a:lstStyle>
            <a:lvl1pPr>
              <a:defRPr/>
            </a:lvl1pPr>
          </a:lstStyle>
          <a:p>
            <a:fld id="{A44F5263-7997-457F-8A67-7573D61BF4C9}" type="slidenum">
              <a:rPr lang="en-GB"/>
              <a:pPr/>
              <a:t>‹#›</a:t>
            </a:fld>
            <a:endParaRPr lang="en-GB"/>
          </a:p>
        </p:txBody>
      </p:sp>
    </p:spTree>
    <p:extLst>
      <p:ext uri="{BB962C8B-B14F-4D97-AF65-F5344CB8AC3E}">
        <p14:creationId xmlns:p14="http://schemas.microsoft.com/office/powerpoint/2010/main" val="12473852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idx="10"/>
          </p:nvPr>
        </p:nvSpPr>
        <p:spPr/>
        <p:txBody>
          <a:bodyPr/>
          <a:lstStyle>
            <a:lvl1pPr>
              <a:defRPr/>
            </a:lvl1pPr>
          </a:lstStyle>
          <a:p>
            <a:endParaRPr lang="en-GB"/>
          </a:p>
        </p:txBody>
      </p:sp>
      <p:sp>
        <p:nvSpPr>
          <p:cNvPr id="4" name="Zástupný symbol pro zápatí 3"/>
          <p:cNvSpPr>
            <a:spLocks noGrp="1"/>
          </p:cNvSpPr>
          <p:nvPr>
            <p:ph type="ftr" idx="11"/>
          </p:nvPr>
        </p:nvSpPr>
        <p:spPr/>
        <p:txBody>
          <a:bodyPr/>
          <a:lstStyle>
            <a:lvl1pPr>
              <a:defRPr/>
            </a:lvl1pPr>
          </a:lstStyle>
          <a:p>
            <a:endParaRPr lang="en-GB"/>
          </a:p>
        </p:txBody>
      </p:sp>
      <p:sp>
        <p:nvSpPr>
          <p:cNvPr id="5" name="Zástupný symbol pro číslo snímku 4"/>
          <p:cNvSpPr>
            <a:spLocks noGrp="1"/>
          </p:cNvSpPr>
          <p:nvPr>
            <p:ph type="sldNum" idx="12"/>
          </p:nvPr>
        </p:nvSpPr>
        <p:spPr/>
        <p:txBody>
          <a:bodyPr/>
          <a:lstStyle>
            <a:lvl1pPr>
              <a:defRPr/>
            </a:lvl1pPr>
          </a:lstStyle>
          <a:p>
            <a:fld id="{28706286-DCF4-41F6-9861-99472152A091}" type="slidenum">
              <a:rPr lang="en-GB"/>
              <a:pPr/>
              <a:t>‹#›</a:t>
            </a:fld>
            <a:endParaRPr lang="en-GB"/>
          </a:p>
        </p:txBody>
      </p:sp>
    </p:spTree>
    <p:extLst>
      <p:ext uri="{BB962C8B-B14F-4D97-AF65-F5344CB8AC3E}">
        <p14:creationId xmlns:p14="http://schemas.microsoft.com/office/powerpoint/2010/main" val="41393296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idx="10"/>
          </p:nvPr>
        </p:nvSpPr>
        <p:spPr/>
        <p:txBody>
          <a:bodyPr/>
          <a:lstStyle>
            <a:lvl1pPr>
              <a:defRPr/>
            </a:lvl1pPr>
          </a:lstStyle>
          <a:p>
            <a:endParaRPr lang="en-GB"/>
          </a:p>
        </p:txBody>
      </p:sp>
      <p:sp>
        <p:nvSpPr>
          <p:cNvPr id="3" name="Zástupný symbol pro zápatí 2"/>
          <p:cNvSpPr>
            <a:spLocks noGrp="1"/>
          </p:cNvSpPr>
          <p:nvPr>
            <p:ph type="ftr" idx="11"/>
          </p:nvPr>
        </p:nvSpPr>
        <p:spPr/>
        <p:txBody>
          <a:bodyPr/>
          <a:lstStyle>
            <a:lvl1pPr>
              <a:defRPr/>
            </a:lvl1pPr>
          </a:lstStyle>
          <a:p>
            <a:endParaRPr lang="en-GB"/>
          </a:p>
        </p:txBody>
      </p:sp>
      <p:sp>
        <p:nvSpPr>
          <p:cNvPr id="4" name="Zástupný symbol pro číslo snímku 3"/>
          <p:cNvSpPr>
            <a:spLocks noGrp="1"/>
          </p:cNvSpPr>
          <p:nvPr>
            <p:ph type="sldNum" idx="12"/>
          </p:nvPr>
        </p:nvSpPr>
        <p:spPr/>
        <p:txBody>
          <a:bodyPr/>
          <a:lstStyle>
            <a:lvl1pPr>
              <a:defRPr/>
            </a:lvl1pPr>
          </a:lstStyle>
          <a:p>
            <a:fld id="{A421117E-62A6-4069-81C8-401C2B3C7926}" type="slidenum">
              <a:rPr lang="en-GB"/>
              <a:pPr/>
              <a:t>‹#›</a:t>
            </a:fld>
            <a:endParaRPr lang="en-GB"/>
          </a:p>
        </p:txBody>
      </p:sp>
    </p:spTree>
    <p:extLst>
      <p:ext uri="{BB962C8B-B14F-4D97-AF65-F5344CB8AC3E}">
        <p14:creationId xmlns:p14="http://schemas.microsoft.com/office/powerpoint/2010/main" val="32259201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04825" y="301625"/>
            <a:ext cx="3316288" cy="1279525"/>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idx="10"/>
          </p:nvPr>
        </p:nvSpPr>
        <p:spPr/>
        <p:txBody>
          <a:bodyPr/>
          <a:lstStyle>
            <a:lvl1pPr>
              <a:defRPr/>
            </a:lvl1pPr>
          </a:lstStyle>
          <a:p>
            <a:endParaRPr lang="en-GB"/>
          </a:p>
        </p:txBody>
      </p:sp>
      <p:sp>
        <p:nvSpPr>
          <p:cNvPr id="6" name="Zástupný symbol pro zápatí 5"/>
          <p:cNvSpPr>
            <a:spLocks noGrp="1"/>
          </p:cNvSpPr>
          <p:nvPr>
            <p:ph type="ftr" idx="11"/>
          </p:nvPr>
        </p:nvSpPr>
        <p:spPr/>
        <p:txBody>
          <a:bodyPr/>
          <a:lstStyle>
            <a:lvl1pPr>
              <a:defRPr/>
            </a:lvl1pPr>
          </a:lstStyle>
          <a:p>
            <a:endParaRPr lang="en-GB"/>
          </a:p>
        </p:txBody>
      </p:sp>
      <p:sp>
        <p:nvSpPr>
          <p:cNvPr id="7" name="Zástupný symbol pro číslo snímku 6"/>
          <p:cNvSpPr>
            <a:spLocks noGrp="1"/>
          </p:cNvSpPr>
          <p:nvPr>
            <p:ph type="sldNum" idx="12"/>
          </p:nvPr>
        </p:nvSpPr>
        <p:spPr/>
        <p:txBody>
          <a:bodyPr/>
          <a:lstStyle>
            <a:lvl1pPr>
              <a:defRPr/>
            </a:lvl1pPr>
          </a:lstStyle>
          <a:p>
            <a:fld id="{E3998F9F-8557-425A-95FE-FD776F2B1F14}" type="slidenum">
              <a:rPr lang="en-GB"/>
              <a:pPr/>
              <a:t>‹#›</a:t>
            </a:fld>
            <a:endParaRPr lang="en-GB"/>
          </a:p>
        </p:txBody>
      </p:sp>
    </p:spTree>
    <p:extLst>
      <p:ext uri="{BB962C8B-B14F-4D97-AF65-F5344CB8AC3E}">
        <p14:creationId xmlns:p14="http://schemas.microsoft.com/office/powerpoint/2010/main" val="4647763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976438" y="5291138"/>
            <a:ext cx="6048375" cy="625475"/>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idx="10"/>
          </p:nvPr>
        </p:nvSpPr>
        <p:spPr/>
        <p:txBody>
          <a:bodyPr/>
          <a:lstStyle>
            <a:lvl1pPr>
              <a:defRPr/>
            </a:lvl1pPr>
          </a:lstStyle>
          <a:p>
            <a:endParaRPr lang="en-GB"/>
          </a:p>
        </p:txBody>
      </p:sp>
      <p:sp>
        <p:nvSpPr>
          <p:cNvPr id="6" name="Zástupný symbol pro zápatí 5"/>
          <p:cNvSpPr>
            <a:spLocks noGrp="1"/>
          </p:cNvSpPr>
          <p:nvPr>
            <p:ph type="ftr" idx="11"/>
          </p:nvPr>
        </p:nvSpPr>
        <p:spPr/>
        <p:txBody>
          <a:bodyPr/>
          <a:lstStyle>
            <a:lvl1pPr>
              <a:defRPr/>
            </a:lvl1pPr>
          </a:lstStyle>
          <a:p>
            <a:endParaRPr lang="en-GB"/>
          </a:p>
        </p:txBody>
      </p:sp>
      <p:sp>
        <p:nvSpPr>
          <p:cNvPr id="7" name="Zástupný symbol pro číslo snímku 6"/>
          <p:cNvSpPr>
            <a:spLocks noGrp="1"/>
          </p:cNvSpPr>
          <p:nvPr>
            <p:ph type="sldNum" idx="12"/>
          </p:nvPr>
        </p:nvSpPr>
        <p:spPr/>
        <p:txBody>
          <a:bodyPr/>
          <a:lstStyle>
            <a:lvl1pPr>
              <a:defRPr/>
            </a:lvl1pPr>
          </a:lstStyle>
          <a:p>
            <a:fld id="{6F7A3F38-A2E0-4015-9CF6-85504F747B97}" type="slidenum">
              <a:rPr lang="en-GB"/>
              <a:pPr/>
              <a:t>‹#›</a:t>
            </a:fld>
            <a:endParaRPr lang="en-GB"/>
          </a:p>
        </p:txBody>
      </p:sp>
    </p:spTree>
    <p:extLst>
      <p:ext uri="{BB962C8B-B14F-4D97-AF65-F5344CB8AC3E}">
        <p14:creationId xmlns:p14="http://schemas.microsoft.com/office/powerpoint/2010/main" val="23048315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503238" y="301625"/>
            <a:ext cx="9018587" cy="122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GB" smtClean="0"/>
              <a:t>Klepněte pro úpravu formátu titulního textu</a:t>
            </a:r>
          </a:p>
        </p:txBody>
      </p:sp>
      <p:sp>
        <p:nvSpPr>
          <p:cNvPr id="1026" name="Rectangle 2"/>
          <p:cNvSpPr>
            <a:spLocks noGrp="1" noChangeArrowheads="1"/>
          </p:cNvSpPr>
          <p:nvPr>
            <p:ph type="body" idx="1"/>
          </p:nvPr>
        </p:nvSpPr>
        <p:spPr bwMode="auto">
          <a:xfrm>
            <a:off x="503238" y="1768475"/>
            <a:ext cx="9018587" cy="49625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smtClean="0"/>
              <a:t>Klepněte pro úpravu formátu textu osnovy</a:t>
            </a:r>
          </a:p>
          <a:p>
            <a:pPr lvl="1"/>
            <a:r>
              <a:rPr lang="en-GB" smtClean="0"/>
              <a:t>Druhá úroveň</a:t>
            </a:r>
          </a:p>
          <a:p>
            <a:pPr lvl="2"/>
            <a:r>
              <a:rPr lang="en-GB" smtClean="0"/>
              <a:t>Třetí úroveň</a:t>
            </a:r>
          </a:p>
          <a:p>
            <a:pPr lvl="3"/>
            <a:r>
              <a:rPr lang="en-GB" smtClean="0"/>
              <a:t>Čtvrtá úroveň osnovy</a:t>
            </a:r>
          </a:p>
          <a:p>
            <a:pPr lvl="4"/>
            <a:r>
              <a:rPr lang="en-GB" smtClean="0"/>
              <a:t>Pátá úroveň osnovy</a:t>
            </a:r>
          </a:p>
          <a:p>
            <a:pPr lvl="4"/>
            <a:r>
              <a:rPr lang="en-GB" smtClean="0"/>
              <a:t>Šestá úroveň</a:t>
            </a:r>
          </a:p>
          <a:p>
            <a:pPr lvl="4"/>
            <a:r>
              <a:rPr lang="en-GB" smtClean="0"/>
              <a:t>Sedmá úroveň</a:t>
            </a:r>
          </a:p>
          <a:p>
            <a:pPr lvl="4"/>
            <a:r>
              <a:rPr lang="en-GB" smtClean="0"/>
              <a:t>Osmá úroveň textu</a:t>
            </a:r>
          </a:p>
          <a:p>
            <a:pPr lvl="4"/>
            <a:r>
              <a:rPr lang="en-GB" smtClean="0"/>
              <a:t>Devátá úroveň</a:t>
            </a:r>
          </a:p>
        </p:txBody>
      </p:sp>
      <p:sp>
        <p:nvSpPr>
          <p:cNvPr id="1027" name="Rectangle 3"/>
          <p:cNvSpPr>
            <a:spLocks noGrp="1" noChangeArrowheads="1"/>
          </p:cNvSpPr>
          <p:nvPr>
            <p:ph type="dt"/>
          </p:nvPr>
        </p:nvSpPr>
        <p:spPr bwMode="auto">
          <a:xfrm>
            <a:off x="503238" y="6886575"/>
            <a:ext cx="2293937" cy="495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nSpc>
                <a:spcPct val="9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Times New Roman" pitchFamily="16" charset="0"/>
              </a:defRPr>
            </a:lvl1pPr>
          </a:lstStyle>
          <a:p>
            <a:endParaRPr lang="en-GB"/>
          </a:p>
        </p:txBody>
      </p:sp>
      <p:sp>
        <p:nvSpPr>
          <p:cNvPr id="1028" name="Rectangle 4"/>
          <p:cNvSpPr>
            <a:spLocks noGrp="1" noChangeArrowheads="1"/>
          </p:cNvSpPr>
          <p:nvPr>
            <p:ph type="ftr"/>
          </p:nvPr>
        </p:nvSpPr>
        <p:spPr bwMode="auto">
          <a:xfrm>
            <a:off x="3448050" y="6886575"/>
            <a:ext cx="3141663" cy="495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ctr">
              <a:lnSpc>
                <a:spcPct val="9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Times New Roman" pitchFamily="16" charset="0"/>
              </a:defRPr>
            </a:lvl1pPr>
          </a:lstStyle>
          <a:p>
            <a:endParaRPr lang="en-GB"/>
          </a:p>
        </p:txBody>
      </p:sp>
      <p:sp>
        <p:nvSpPr>
          <p:cNvPr id="1029" name="Rectangle 5"/>
          <p:cNvSpPr>
            <a:spLocks noGrp="1" noChangeArrowheads="1"/>
          </p:cNvSpPr>
          <p:nvPr>
            <p:ph type="sldNum"/>
          </p:nvPr>
        </p:nvSpPr>
        <p:spPr bwMode="auto">
          <a:xfrm>
            <a:off x="7227888" y="6886575"/>
            <a:ext cx="2293937" cy="495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lnSpc>
                <a:spcPct val="9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Times New Roman" pitchFamily="16" charset="0"/>
              </a:defRPr>
            </a:lvl1pPr>
          </a:lstStyle>
          <a:p>
            <a:fld id="{E061E447-8CBB-4E88-B573-6D0176FCBDB6}" type="slidenum">
              <a:rPr lang="en-GB"/>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49263" rtl="0" fontAlgn="base" hangingPunct="0">
        <a:lnSpc>
          <a:spcPct val="41000"/>
        </a:lnSpc>
        <a:spcBef>
          <a:spcPct val="0"/>
        </a:spcBef>
        <a:spcAft>
          <a:spcPct val="0"/>
        </a:spcAft>
        <a:buClr>
          <a:srgbClr val="000000"/>
        </a:buClr>
        <a:buSzPct val="100000"/>
        <a:buFont typeface="Times New Roman" pitchFamily="16" charset="0"/>
        <a:defRPr sz="4400">
          <a:solidFill>
            <a:srgbClr val="000000"/>
          </a:solidFill>
          <a:latin typeface="+mj-lt"/>
          <a:ea typeface="+mj-ea"/>
          <a:cs typeface="+mj-cs"/>
        </a:defRPr>
      </a:lvl1pPr>
      <a:lvl2pPr marL="742950" indent="-285750" algn="ctr" defTabSz="449263" rtl="0" fontAlgn="base" hangingPunct="0">
        <a:lnSpc>
          <a:spcPct val="41000"/>
        </a:lnSpc>
        <a:spcBef>
          <a:spcPct val="0"/>
        </a:spcBef>
        <a:spcAft>
          <a:spcPct val="0"/>
        </a:spcAft>
        <a:buClr>
          <a:srgbClr val="000000"/>
        </a:buClr>
        <a:buSzPct val="100000"/>
        <a:buFont typeface="Times New Roman" pitchFamily="16" charset="0"/>
        <a:defRPr sz="4400">
          <a:solidFill>
            <a:srgbClr val="000000"/>
          </a:solidFill>
          <a:latin typeface="Arial" charset="0"/>
          <a:ea typeface="Lucida Sans Unicode" charset="0"/>
          <a:cs typeface="Lucida Sans Unicode" charset="0"/>
        </a:defRPr>
      </a:lvl2pPr>
      <a:lvl3pPr marL="1143000" indent="-228600" algn="ctr" defTabSz="449263" rtl="0" fontAlgn="base" hangingPunct="0">
        <a:lnSpc>
          <a:spcPct val="41000"/>
        </a:lnSpc>
        <a:spcBef>
          <a:spcPct val="0"/>
        </a:spcBef>
        <a:spcAft>
          <a:spcPct val="0"/>
        </a:spcAft>
        <a:buClr>
          <a:srgbClr val="000000"/>
        </a:buClr>
        <a:buSzPct val="100000"/>
        <a:buFont typeface="Times New Roman" pitchFamily="16" charset="0"/>
        <a:defRPr sz="4400">
          <a:solidFill>
            <a:srgbClr val="000000"/>
          </a:solidFill>
          <a:latin typeface="Arial" charset="0"/>
          <a:ea typeface="Lucida Sans Unicode" charset="0"/>
          <a:cs typeface="Lucida Sans Unicode" charset="0"/>
        </a:defRPr>
      </a:lvl3pPr>
      <a:lvl4pPr marL="1600200" indent="-228600" algn="ctr" defTabSz="449263" rtl="0" fontAlgn="base" hangingPunct="0">
        <a:lnSpc>
          <a:spcPct val="41000"/>
        </a:lnSpc>
        <a:spcBef>
          <a:spcPct val="0"/>
        </a:spcBef>
        <a:spcAft>
          <a:spcPct val="0"/>
        </a:spcAft>
        <a:buClr>
          <a:srgbClr val="000000"/>
        </a:buClr>
        <a:buSzPct val="100000"/>
        <a:buFont typeface="Times New Roman" pitchFamily="16" charset="0"/>
        <a:defRPr sz="4400">
          <a:solidFill>
            <a:srgbClr val="000000"/>
          </a:solidFill>
          <a:latin typeface="Arial" charset="0"/>
          <a:ea typeface="Lucida Sans Unicode" charset="0"/>
          <a:cs typeface="Lucida Sans Unicode" charset="0"/>
        </a:defRPr>
      </a:lvl4pPr>
      <a:lvl5pPr marL="2057400" indent="-228600" algn="ctr" defTabSz="449263" rtl="0" fontAlgn="base" hangingPunct="0">
        <a:lnSpc>
          <a:spcPct val="41000"/>
        </a:lnSpc>
        <a:spcBef>
          <a:spcPct val="0"/>
        </a:spcBef>
        <a:spcAft>
          <a:spcPct val="0"/>
        </a:spcAft>
        <a:buClr>
          <a:srgbClr val="000000"/>
        </a:buClr>
        <a:buSzPct val="100000"/>
        <a:buFont typeface="Times New Roman" pitchFamily="16" charset="0"/>
        <a:defRPr sz="4400">
          <a:solidFill>
            <a:srgbClr val="000000"/>
          </a:solidFill>
          <a:latin typeface="Arial" charset="0"/>
          <a:ea typeface="Lucida Sans Unicode" charset="0"/>
          <a:cs typeface="Lucida Sans Unicode" charset="0"/>
        </a:defRPr>
      </a:lvl5pPr>
      <a:lvl6pPr marL="2514600" indent="-228600" algn="ctr" defTabSz="449263" rtl="0" fontAlgn="base" hangingPunct="0">
        <a:lnSpc>
          <a:spcPct val="41000"/>
        </a:lnSpc>
        <a:spcBef>
          <a:spcPct val="0"/>
        </a:spcBef>
        <a:spcAft>
          <a:spcPct val="0"/>
        </a:spcAft>
        <a:buClr>
          <a:srgbClr val="000000"/>
        </a:buClr>
        <a:buSzPct val="100000"/>
        <a:buFont typeface="Times New Roman" pitchFamily="16" charset="0"/>
        <a:defRPr sz="4400">
          <a:solidFill>
            <a:srgbClr val="000000"/>
          </a:solidFill>
          <a:latin typeface="Arial" charset="0"/>
          <a:ea typeface="Lucida Sans Unicode" charset="0"/>
          <a:cs typeface="Lucida Sans Unicode" charset="0"/>
        </a:defRPr>
      </a:lvl6pPr>
      <a:lvl7pPr marL="2971800" indent="-228600" algn="ctr" defTabSz="449263" rtl="0" fontAlgn="base" hangingPunct="0">
        <a:lnSpc>
          <a:spcPct val="41000"/>
        </a:lnSpc>
        <a:spcBef>
          <a:spcPct val="0"/>
        </a:spcBef>
        <a:spcAft>
          <a:spcPct val="0"/>
        </a:spcAft>
        <a:buClr>
          <a:srgbClr val="000000"/>
        </a:buClr>
        <a:buSzPct val="100000"/>
        <a:buFont typeface="Times New Roman" pitchFamily="16" charset="0"/>
        <a:defRPr sz="4400">
          <a:solidFill>
            <a:srgbClr val="000000"/>
          </a:solidFill>
          <a:latin typeface="Arial" charset="0"/>
          <a:ea typeface="Lucida Sans Unicode" charset="0"/>
          <a:cs typeface="Lucida Sans Unicode" charset="0"/>
        </a:defRPr>
      </a:lvl7pPr>
      <a:lvl8pPr marL="3429000" indent="-228600" algn="ctr" defTabSz="449263" rtl="0" fontAlgn="base" hangingPunct="0">
        <a:lnSpc>
          <a:spcPct val="41000"/>
        </a:lnSpc>
        <a:spcBef>
          <a:spcPct val="0"/>
        </a:spcBef>
        <a:spcAft>
          <a:spcPct val="0"/>
        </a:spcAft>
        <a:buClr>
          <a:srgbClr val="000000"/>
        </a:buClr>
        <a:buSzPct val="100000"/>
        <a:buFont typeface="Times New Roman" pitchFamily="16" charset="0"/>
        <a:defRPr sz="4400">
          <a:solidFill>
            <a:srgbClr val="000000"/>
          </a:solidFill>
          <a:latin typeface="Arial" charset="0"/>
          <a:ea typeface="Lucida Sans Unicode" charset="0"/>
          <a:cs typeface="Lucida Sans Unicode" charset="0"/>
        </a:defRPr>
      </a:lvl8pPr>
      <a:lvl9pPr marL="3886200" indent="-228600" algn="ctr" defTabSz="449263" rtl="0" fontAlgn="base" hangingPunct="0">
        <a:lnSpc>
          <a:spcPct val="41000"/>
        </a:lnSpc>
        <a:spcBef>
          <a:spcPct val="0"/>
        </a:spcBef>
        <a:spcAft>
          <a:spcPct val="0"/>
        </a:spcAft>
        <a:buClr>
          <a:srgbClr val="000000"/>
        </a:buClr>
        <a:buSzPct val="100000"/>
        <a:buFont typeface="Times New Roman" pitchFamily="16" charset="0"/>
        <a:defRPr sz="4400">
          <a:solidFill>
            <a:srgbClr val="000000"/>
          </a:solidFill>
          <a:latin typeface="Arial" charset="0"/>
          <a:ea typeface="Lucida Sans Unicode" charset="0"/>
          <a:cs typeface="Lucida Sans Unicode" charset="0"/>
        </a:defRPr>
      </a:lvl9pPr>
    </p:titleStyle>
    <p:bodyStyle>
      <a:lvl1pPr marL="342900" indent="-342900" algn="l" defTabSz="449263" rtl="0" fontAlgn="base" hangingPunct="0">
        <a:lnSpc>
          <a:spcPct val="41000"/>
        </a:lnSpc>
        <a:spcBef>
          <a:spcPct val="0"/>
        </a:spcBef>
        <a:spcAft>
          <a:spcPts val="1425"/>
        </a:spcAft>
        <a:buClr>
          <a:srgbClr val="000000"/>
        </a:buClr>
        <a:buSzPct val="100000"/>
        <a:buFont typeface="Times New Roman" pitchFamily="16" charset="0"/>
        <a:defRPr sz="3200">
          <a:solidFill>
            <a:srgbClr val="000000"/>
          </a:solidFill>
          <a:latin typeface="+mn-lt"/>
          <a:ea typeface="+mn-ea"/>
          <a:cs typeface="+mn-cs"/>
        </a:defRPr>
      </a:lvl1pPr>
      <a:lvl2pPr marL="742950" indent="-285750" algn="l" defTabSz="449263" rtl="0" fontAlgn="base" hangingPunct="0">
        <a:lnSpc>
          <a:spcPct val="41000"/>
        </a:lnSpc>
        <a:spcBef>
          <a:spcPct val="0"/>
        </a:spcBef>
        <a:spcAft>
          <a:spcPts val="1138"/>
        </a:spcAft>
        <a:buClr>
          <a:srgbClr val="000000"/>
        </a:buClr>
        <a:buSzPct val="100000"/>
        <a:buFont typeface="Times New Roman" pitchFamily="16" charset="0"/>
        <a:defRPr sz="2800">
          <a:solidFill>
            <a:srgbClr val="000000"/>
          </a:solidFill>
          <a:latin typeface="+mn-lt"/>
          <a:ea typeface="+mn-ea"/>
          <a:cs typeface="+mn-cs"/>
        </a:defRPr>
      </a:lvl2pPr>
      <a:lvl3pPr marL="1143000" indent="-228600" algn="l" defTabSz="449263" rtl="0" fontAlgn="base" hangingPunct="0">
        <a:lnSpc>
          <a:spcPct val="41000"/>
        </a:lnSpc>
        <a:spcBef>
          <a:spcPct val="0"/>
        </a:spcBef>
        <a:spcAft>
          <a:spcPts val="850"/>
        </a:spcAft>
        <a:buClr>
          <a:srgbClr val="000000"/>
        </a:buClr>
        <a:buSzPct val="100000"/>
        <a:buFont typeface="Times New Roman" pitchFamily="16" charset="0"/>
        <a:defRPr sz="2400">
          <a:solidFill>
            <a:srgbClr val="000000"/>
          </a:solidFill>
          <a:latin typeface="+mn-lt"/>
          <a:ea typeface="+mn-ea"/>
          <a:cs typeface="+mn-cs"/>
        </a:defRPr>
      </a:lvl3pPr>
      <a:lvl4pPr marL="1600200" indent="-228600" algn="l" defTabSz="449263" rtl="0" fontAlgn="base" hangingPunct="0">
        <a:lnSpc>
          <a:spcPct val="41000"/>
        </a:lnSpc>
        <a:spcBef>
          <a:spcPct val="0"/>
        </a:spcBef>
        <a:spcAft>
          <a:spcPts val="575"/>
        </a:spcAft>
        <a:buClr>
          <a:srgbClr val="000000"/>
        </a:buClr>
        <a:buSzPct val="100000"/>
        <a:buFont typeface="Times New Roman" pitchFamily="16" charset="0"/>
        <a:defRPr sz="2000">
          <a:solidFill>
            <a:srgbClr val="000000"/>
          </a:solidFill>
          <a:latin typeface="+mn-lt"/>
          <a:ea typeface="+mn-ea"/>
          <a:cs typeface="+mn-cs"/>
        </a:defRPr>
      </a:lvl4pPr>
      <a:lvl5pPr marL="2057400" indent="-228600" algn="l" defTabSz="449263" rtl="0" fontAlgn="base" hangingPunct="0">
        <a:lnSpc>
          <a:spcPct val="41000"/>
        </a:lnSpc>
        <a:spcBef>
          <a:spcPct val="0"/>
        </a:spcBef>
        <a:spcAft>
          <a:spcPts val="288"/>
        </a:spcAft>
        <a:buClr>
          <a:srgbClr val="000000"/>
        </a:buClr>
        <a:buSzPct val="100000"/>
        <a:buFont typeface="Times New Roman" pitchFamily="16" charset="0"/>
        <a:defRPr sz="2000">
          <a:solidFill>
            <a:srgbClr val="000000"/>
          </a:solidFill>
          <a:latin typeface="+mn-lt"/>
          <a:ea typeface="+mn-ea"/>
          <a:cs typeface="+mn-cs"/>
        </a:defRPr>
      </a:lvl5pPr>
      <a:lvl6pPr marL="2514600" indent="-228600" algn="l" defTabSz="449263" rtl="0" fontAlgn="base" hangingPunct="0">
        <a:lnSpc>
          <a:spcPct val="41000"/>
        </a:lnSpc>
        <a:spcBef>
          <a:spcPct val="0"/>
        </a:spcBef>
        <a:spcAft>
          <a:spcPts val="288"/>
        </a:spcAft>
        <a:buClr>
          <a:srgbClr val="000000"/>
        </a:buClr>
        <a:buSzPct val="100000"/>
        <a:buFont typeface="Times New Roman" pitchFamily="16" charset="0"/>
        <a:defRPr sz="2000">
          <a:solidFill>
            <a:srgbClr val="000000"/>
          </a:solidFill>
          <a:latin typeface="+mn-lt"/>
          <a:ea typeface="+mn-ea"/>
          <a:cs typeface="+mn-cs"/>
        </a:defRPr>
      </a:lvl6pPr>
      <a:lvl7pPr marL="2971800" indent="-228600" algn="l" defTabSz="449263" rtl="0" fontAlgn="base" hangingPunct="0">
        <a:lnSpc>
          <a:spcPct val="41000"/>
        </a:lnSpc>
        <a:spcBef>
          <a:spcPct val="0"/>
        </a:spcBef>
        <a:spcAft>
          <a:spcPts val="288"/>
        </a:spcAft>
        <a:buClr>
          <a:srgbClr val="000000"/>
        </a:buClr>
        <a:buSzPct val="100000"/>
        <a:buFont typeface="Times New Roman" pitchFamily="16" charset="0"/>
        <a:defRPr sz="2000">
          <a:solidFill>
            <a:srgbClr val="000000"/>
          </a:solidFill>
          <a:latin typeface="+mn-lt"/>
          <a:ea typeface="+mn-ea"/>
          <a:cs typeface="+mn-cs"/>
        </a:defRPr>
      </a:lvl7pPr>
      <a:lvl8pPr marL="3429000" indent="-228600" algn="l" defTabSz="449263" rtl="0" fontAlgn="base" hangingPunct="0">
        <a:lnSpc>
          <a:spcPct val="41000"/>
        </a:lnSpc>
        <a:spcBef>
          <a:spcPct val="0"/>
        </a:spcBef>
        <a:spcAft>
          <a:spcPts val="288"/>
        </a:spcAft>
        <a:buClr>
          <a:srgbClr val="000000"/>
        </a:buClr>
        <a:buSzPct val="100000"/>
        <a:buFont typeface="Times New Roman" pitchFamily="16" charset="0"/>
        <a:defRPr sz="2000">
          <a:solidFill>
            <a:srgbClr val="000000"/>
          </a:solidFill>
          <a:latin typeface="+mn-lt"/>
          <a:ea typeface="+mn-ea"/>
          <a:cs typeface="+mn-cs"/>
        </a:defRPr>
      </a:lvl8pPr>
      <a:lvl9pPr marL="3886200" indent="-228600" algn="l" defTabSz="449263" rtl="0" fontAlgn="base" hangingPunct="0">
        <a:lnSpc>
          <a:spcPct val="41000"/>
        </a:lnSpc>
        <a:spcBef>
          <a:spcPct val="0"/>
        </a:spcBef>
        <a:spcAft>
          <a:spcPts val="288"/>
        </a:spcAft>
        <a:buClr>
          <a:srgbClr val="000000"/>
        </a:buClr>
        <a:buSzPct val="100000"/>
        <a:buFont typeface="Times New Roman" pitchFamily="16" charset="0"/>
        <a:defRPr sz="2000">
          <a:solidFill>
            <a:srgbClr val="000000"/>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13549@mail.muni.cz"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503238" y="346075"/>
            <a:ext cx="9072562" cy="1177925"/>
          </a:xfrm>
          <a:solidFill>
            <a:schemeClr val="accent6">
              <a:lumMod val="50000"/>
            </a:schemeClr>
          </a:solidFill>
          <a:ln/>
          <a:scene3d>
            <a:camera prst="orthographicFront"/>
            <a:lightRig rig="threePt" dir="t"/>
          </a:scene3d>
          <a:sp3d>
            <a:bevelT/>
          </a:sp3d>
        </p:spPr>
        <p:txBody>
          <a:bodyPr/>
          <a:lstStyle/>
          <a:p>
            <a:pPr>
              <a:lnSpc>
                <a:spcPct val="87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solidFill>
                  <a:srgbClr val="FFFF00"/>
                </a:solidFill>
              </a:rPr>
              <a:t>Školní pedagogika</a:t>
            </a:r>
          </a:p>
        </p:txBody>
      </p:sp>
      <p:sp>
        <p:nvSpPr>
          <p:cNvPr id="3074" name="Rectangle 2"/>
          <p:cNvSpPr>
            <a:spLocks noGrp="1" noChangeArrowheads="1"/>
          </p:cNvSpPr>
          <p:nvPr>
            <p:ph type="subTitle" idx="4294967295"/>
          </p:nvPr>
        </p:nvSpPr>
        <p:spPr bwMode="auto">
          <a:xfrm>
            <a:off x="503238" y="1814513"/>
            <a:ext cx="9072562" cy="4900612"/>
          </a:xfrm>
          <a:prstGeom prst="rect">
            <a:avLst/>
          </a:prstGeom>
          <a:solidFill>
            <a:schemeClr val="accent6">
              <a:lumMod val="50000"/>
            </a:schemeClr>
          </a:solidFill>
          <a:ln/>
          <a:scene3d>
            <a:camera prst="orthographicFront"/>
            <a:lightRig rig="threePt" dir="t"/>
          </a:scene3d>
          <a:sp3d>
            <a:bevelT/>
          </a:sp3d>
        </p:spPr>
        <p:txBody>
          <a:bodyPr lIns="0" tIns="0" rIns="0" bIns="0" anchor="ctr"/>
          <a:lstStyle/>
          <a:p>
            <a:pPr marL="0" indent="0" algn="ctr">
              <a:lnSpc>
                <a:spcPct val="90000"/>
              </a:lnSpc>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3600" b="1" dirty="0">
                <a:solidFill>
                  <a:srgbClr val="FFFF00"/>
                </a:solidFill>
                <a:latin typeface="Times New Roman" pitchFamily="16" charset="0"/>
                <a:cs typeface="Times New Roman" pitchFamily="16" charset="0"/>
              </a:rPr>
              <a:t>Mgr. </a:t>
            </a:r>
            <a:r>
              <a:rPr lang="en-GB" sz="3600" b="1" dirty="0" err="1">
                <a:solidFill>
                  <a:srgbClr val="FFFF00"/>
                </a:solidFill>
                <a:latin typeface="Times New Roman" pitchFamily="16" charset="0"/>
                <a:cs typeface="Times New Roman" pitchFamily="16" charset="0"/>
              </a:rPr>
              <a:t>Zdeněk</a:t>
            </a:r>
            <a:r>
              <a:rPr lang="en-GB" sz="3600" b="1" dirty="0">
                <a:solidFill>
                  <a:srgbClr val="FFFF00"/>
                </a:solidFill>
                <a:latin typeface="Times New Roman" pitchFamily="16" charset="0"/>
                <a:cs typeface="Times New Roman" pitchFamily="16" charset="0"/>
              </a:rPr>
              <a:t> </a:t>
            </a:r>
            <a:r>
              <a:rPr lang="en-GB" sz="3600" b="1" dirty="0" err="1">
                <a:solidFill>
                  <a:srgbClr val="FFFF00"/>
                </a:solidFill>
                <a:latin typeface="Times New Roman" pitchFamily="16" charset="0"/>
                <a:cs typeface="Times New Roman" pitchFamily="16" charset="0"/>
              </a:rPr>
              <a:t>Hromádka</a:t>
            </a:r>
            <a:r>
              <a:rPr lang="en-GB" sz="3600" b="1" dirty="0">
                <a:solidFill>
                  <a:srgbClr val="FFFF00"/>
                </a:solidFill>
                <a:latin typeface="Times New Roman" pitchFamily="16" charset="0"/>
                <a:cs typeface="Times New Roman" pitchFamily="16" charset="0"/>
              </a:rPr>
              <a:t>, Ph.D.</a:t>
            </a:r>
          </a:p>
          <a:p>
            <a:pPr marL="0" indent="0" algn="ctr">
              <a:lnSpc>
                <a:spcPct val="90000"/>
              </a:lnSpc>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3600" b="1" dirty="0">
                <a:solidFill>
                  <a:srgbClr val="CCCCFF"/>
                </a:solidFill>
                <a:latin typeface="Times New Roman" pitchFamily="16" charset="0"/>
                <a:cs typeface="Times New Roman" pitchFamily="16" charset="0"/>
                <a:hlinkClick r:id="rId3"/>
              </a:rPr>
              <a:t>13549@mail.muni.cz</a:t>
            </a:r>
          </a:p>
          <a:p>
            <a:pPr marL="0" indent="0" algn="ctr">
              <a:lnSpc>
                <a:spcPct val="90000"/>
              </a:lnSpc>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GB" sz="3600" b="1" dirty="0">
              <a:solidFill>
                <a:srgbClr val="FFFF00"/>
              </a:solidFill>
              <a:latin typeface="Times New Roman" pitchFamily="16" charset="0"/>
              <a:cs typeface="Times New Roman" pitchFamily="16" charset="0"/>
            </a:endParaRPr>
          </a:p>
          <a:p>
            <a:pPr marL="0" indent="0" algn="ctr">
              <a:lnSpc>
                <a:spcPct val="90000"/>
              </a:lnSpc>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GB" sz="3600" b="1" dirty="0">
              <a:solidFill>
                <a:srgbClr val="FFFF00"/>
              </a:solidFill>
              <a:latin typeface="Times New Roman" pitchFamily="16" charset="0"/>
              <a:cs typeface="Times New Roman" pitchFamily="16" charset="0"/>
            </a:endParaRP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p:cNvSpPr>
            <a:spLocks noGrp="1" noChangeArrowheads="1"/>
          </p:cNvSpPr>
          <p:nvPr>
            <p:ph type="title"/>
          </p:nvPr>
        </p:nvSpPr>
        <p:spPr>
          <a:xfrm>
            <a:off x="503238" y="301625"/>
            <a:ext cx="9072562" cy="1263650"/>
          </a:xfrm>
          <a:solidFill>
            <a:schemeClr val="accent6">
              <a:lumMod val="50000"/>
            </a:schemeClr>
          </a:solidFill>
          <a:ln/>
          <a:scene3d>
            <a:camera prst="orthographicFront"/>
            <a:lightRig rig="threePt" dir="t"/>
          </a:scene3d>
          <a:sp3d>
            <a:bevelT/>
          </a:sp3d>
        </p:spPr>
        <p:txBody>
          <a:bodyPr/>
          <a:lstStyle/>
          <a:p>
            <a:pPr>
              <a:lnSpc>
                <a:spcPct val="87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solidFill>
                  <a:srgbClr val="FFFF00"/>
                </a:solidFill>
              </a:rPr>
              <a:t>Prostředí</a:t>
            </a:r>
          </a:p>
        </p:txBody>
      </p:sp>
      <p:sp>
        <p:nvSpPr>
          <p:cNvPr id="12290" name="Rectangle 2"/>
          <p:cNvSpPr>
            <a:spLocks noGrp="1" noChangeArrowheads="1"/>
          </p:cNvSpPr>
          <p:nvPr>
            <p:ph type="body" idx="1"/>
          </p:nvPr>
        </p:nvSpPr>
        <p:spPr>
          <a:xfrm>
            <a:off x="539750" y="1800225"/>
            <a:ext cx="9072563" cy="5232400"/>
          </a:xfrm>
          <a:solidFill>
            <a:schemeClr val="accent6">
              <a:lumMod val="50000"/>
            </a:schemeClr>
          </a:solidFill>
          <a:ln/>
          <a:scene3d>
            <a:camera prst="orthographicFront"/>
            <a:lightRig rig="threePt" dir="t"/>
          </a:scene3d>
          <a:sp3d>
            <a:bevelT/>
          </a:sp3d>
        </p:spPr>
        <p:txBody>
          <a:bodyPr/>
          <a:lstStyle/>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endParaRPr lang="cs-CZ" sz="2200" dirty="0" smtClean="0">
              <a:solidFill>
                <a:srgbClr val="FFFF00"/>
              </a:solidFill>
            </a:endParaRPr>
          </a:p>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200" dirty="0" smtClean="0">
                <a:solidFill>
                  <a:srgbClr val="FFFF00"/>
                </a:solidFill>
              </a:rPr>
              <a:t>W.P. Robinson zjistil, že jazykové rozdíly dětí pocházejících z různých sociálních skupin vznikají již v předškolním věku</a:t>
            </a:r>
          </a:p>
          <a:p>
            <a:pPr marL="771525" indent="-569913">
              <a:lnSpc>
                <a:spcPct val="87000"/>
              </a:lnSpc>
              <a:buClrTx/>
              <a:buSzTx/>
              <a:buFontTx/>
              <a:buNone/>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200" dirty="0" smtClean="0">
                <a:solidFill>
                  <a:srgbClr val="FFFF00"/>
                </a:solidFill>
              </a:rPr>
              <a:t>- výzkum matek s dětmi (Hess; </a:t>
            </a:r>
            <a:r>
              <a:rPr lang="cs-CZ" sz="2200" dirty="0" err="1" smtClean="0">
                <a:solidFill>
                  <a:srgbClr val="FFFF00"/>
                </a:solidFill>
              </a:rPr>
              <a:t>Shipman</a:t>
            </a:r>
            <a:r>
              <a:rPr lang="cs-CZ" sz="2200" dirty="0" smtClean="0">
                <a:solidFill>
                  <a:srgbClr val="FFFF00"/>
                </a:solidFill>
              </a:rPr>
              <a:t> 1965) : ukázalo se, že matky nižších sociálních vrstev užívají více  imperativy než objasňování</a:t>
            </a:r>
          </a:p>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200" dirty="0" err="1" smtClean="0">
                <a:solidFill>
                  <a:srgbClr val="FFFF00"/>
                </a:solidFill>
              </a:rPr>
              <a:t>Kritka</a:t>
            </a:r>
            <a:r>
              <a:rPr lang="cs-CZ" sz="2200" dirty="0" smtClean="0">
                <a:solidFill>
                  <a:srgbClr val="FFFF00"/>
                </a:solidFill>
              </a:rPr>
              <a:t> </a:t>
            </a:r>
            <a:r>
              <a:rPr lang="cs-CZ" sz="2200" dirty="0" err="1" smtClean="0">
                <a:solidFill>
                  <a:srgbClr val="FFFF00"/>
                </a:solidFill>
              </a:rPr>
              <a:t>Bersteinovy</a:t>
            </a:r>
            <a:r>
              <a:rPr lang="cs-CZ" sz="2200" dirty="0" smtClean="0">
                <a:solidFill>
                  <a:srgbClr val="FFFF00"/>
                </a:solidFill>
              </a:rPr>
              <a:t> teorie:</a:t>
            </a:r>
          </a:p>
          <a:p>
            <a:pPr marL="771525" indent="-569913">
              <a:lnSpc>
                <a:spcPct val="87000"/>
              </a:lnSpc>
              <a:buClrTx/>
              <a:buSzTx/>
              <a:buFontTx/>
              <a:buNone/>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200" dirty="0" smtClean="0">
                <a:solidFill>
                  <a:srgbClr val="FFFF00"/>
                </a:solidFill>
              </a:rPr>
              <a:t>- </a:t>
            </a:r>
            <a:r>
              <a:rPr lang="cs-CZ" sz="2200" dirty="0" err="1" smtClean="0">
                <a:solidFill>
                  <a:srgbClr val="FFFF00"/>
                </a:solidFill>
              </a:rPr>
              <a:t>Labov</a:t>
            </a:r>
            <a:r>
              <a:rPr lang="cs-CZ" sz="2200" dirty="0" smtClean="0">
                <a:solidFill>
                  <a:srgbClr val="FFFF00"/>
                </a:solidFill>
              </a:rPr>
              <a:t> (1972): žáci v rámci školního jazyka působí zaostale, ale v kontextu vlastního životního prostředí vykazují vyspělou jazykovou komunikaci; “rozvinutý jazyk” je často </a:t>
            </a:r>
            <a:r>
              <a:rPr lang="cs-CZ" sz="2200" dirty="0" err="1" smtClean="0">
                <a:solidFill>
                  <a:srgbClr val="FFFF00"/>
                </a:solidFill>
              </a:rPr>
              <a:t>verbositou</a:t>
            </a:r>
            <a:r>
              <a:rPr lang="cs-CZ" sz="2200" dirty="0" smtClean="0">
                <a:solidFill>
                  <a:srgbClr val="FFFF00"/>
                </a:solidFill>
              </a:rPr>
              <a:t> - výmluvností doprovázenou informační vágností</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Grp="1" noChangeArrowheads="1"/>
          </p:cNvSpPr>
          <p:nvPr>
            <p:ph type="title"/>
          </p:nvPr>
        </p:nvSpPr>
        <p:spPr>
          <a:xfrm>
            <a:off x="503238" y="301625"/>
            <a:ext cx="9072562" cy="1263650"/>
          </a:xfrm>
          <a:solidFill>
            <a:schemeClr val="accent6">
              <a:lumMod val="50000"/>
            </a:schemeClr>
          </a:solidFill>
          <a:ln/>
          <a:scene3d>
            <a:camera prst="orthographicFront"/>
            <a:lightRig rig="threePt" dir="t"/>
          </a:scene3d>
          <a:sp3d>
            <a:bevelT/>
          </a:sp3d>
        </p:spPr>
        <p:txBody>
          <a:bodyPr/>
          <a:lstStyle/>
          <a:p>
            <a:pPr>
              <a:lnSpc>
                <a:spcPct val="87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dirty="0" err="1">
                <a:solidFill>
                  <a:srgbClr val="FFFF00"/>
                </a:solidFill>
              </a:rPr>
              <a:t>Kognitivní</a:t>
            </a:r>
            <a:r>
              <a:rPr lang="en-GB" dirty="0">
                <a:solidFill>
                  <a:srgbClr val="FFFF00"/>
                </a:solidFill>
              </a:rPr>
              <a:t> </a:t>
            </a:r>
            <a:r>
              <a:rPr lang="en-GB" dirty="0" err="1">
                <a:solidFill>
                  <a:srgbClr val="FFFF00"/>
                </a:solidFill>
              </a:rPr>
              <a:t>determinanty</a:t>
            </a:r>
            <a:endParaRPr lang="en-GB" dirty="0">
              <a:solidFill>
                <a:srgbClr val="FFFF00"/>
              </a:solidFill>
            </a:endParaRPr>
          </a:p>
        </p:txBody>
      </p:sp>
      <p:sp>
        <p:nvSpPr>
          <p:cNvPr id="13314" name="Rectangle 2"/>
          <p:cNvSpPr>
            <a:spLocks noGrp="1" noChangeArrowheads="1"/>
          </p:cNvSpPr>
          <p:nvPr>
            <p:ph type="body" idx="1"/>
          </p:nvPr>
        </p:nvSpPr>
        <p:spPr>
          <a:xfrm>
            <a:off x="539750" y="1800225"/>
            <a:ext cx="9072563" cy="5232400"/>
          </a:xfrm>
          <a:solidFill>
            <a:schemeClr val="accent6">
              <a:lumMod val="50000"/>
            </a:schemeClr>
          </a:solidFill>
          <a:ln/>
          <a:scene3d>
            <a:camera prst="orthographicFront"/>
            <a:lightRig rig="threePt" dir="t"/>
          </a:scene3d>
          <a:sp3d>
            <a:bevelT/>
          </a:sp3d>
        </p:spPr>
        <p:txBody>
          <a:bodyPr/>
          <a:lstStyle/>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endParaRPr lang="cs-CZ" sz="2200" dirty="0" smtClean="0">
              <a:solidFill>
                <a:srgbClr val="FFFF00"/>
              </a:solidFill>
            </a:endParaRPr>
          </a:p>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200" dirty="0" err="1" smtClean="0">
                <a:solidFill>
                  <a:srgbClr val="FFFF00"/>
                </a:solidFill>
              </a:rPr>
              <a:t>Bloomova</a:t>
            </a:r>
            <a:r>
              <a:rPr lang="cs-CZ" sz="2200" dirty="0" smtClean="0">
                <a:solidFill>
                  <a:srgbClr val="FFFF00"/>
                </a:solidFill>
              </a:rPr>
              <a:t> teorie:</a:t>
            </a:r>
          </a:p>
          <a:p>
            <a:pPr marL="771525" indent="-569913">
              <a:lnSpc>
                <a:spcPct val="87000"/>
              </a:lnSpc>
              <a:buClrTx/>
              <a:buSzTx/>
              <a:buFontTx/>
              <a:buNone/>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200" dirty="0" smtClean="0">
                <a:solidFill>
                  <a:srgbClr val="FFFF00"/>
                </a:solidFill>
              </a:rPr>
              <a:t>- Neexistují „dobří“ a „špatní“ žáci, ale pouze žáci, kteří se učí rychleji a žáci, kteří se učí pomaleji</a:t>
            </a:r>
          </a:p>
          <a:p>
            <a:pPr marL="771525" indent="-569913">
              <a:lnSpc>
                <a:spcPct val="87000"/>
              </a:lnSpc>
              <a:buClrTx/>
              <a:buSzTx/>
              <a:buFontTx/>
              <a:buNone/>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200" dirty="0" smtClean="0">
                <a:solidFill>
                  <a:srgbClr val="FFFF00"/>
                </a:solidFill>
              </a:rPr>
              <a:t>- Všichni žáci mohou dosáhnou dobrých studijních výsledků, pokud k tomu budou mít vhodné podmínky</a:t>
            </a:r>
          </a:p>
          <a:p>
            <a:pPr marL="771525" indent="-569913">
              <a:lnSpc>
                <a:spcPct val="87000"/>
              </a:lnSpc>
              <a:buClrTx/>
              <a:buSzTx/>
              <a:buFontTx/>
              <a:buNone/>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200" dirty="0" smtClean="0">
                <a:solidFill>
                  <a:srgbClr val="FFFF00"/>
                </a:solidFill>
              </a:rPr>
              <a:t>- Problém je, že učitelé často předpokládají, že žáci vstupují do vyučovacího procesu vybaveni jistými znalostmi, aniž by si to ověřili (např. pokud žák nemá osvojenu schopnost porozumět čtenému textu, bude mít zřejmě problémy v dalším vzdělávání a to i v jiných než jazykových předmětech)</a:t>
            </a:r>
            <a:endParaRPr lang="cs-CZ" sz="2200" dirty="0">
              <a:solidFill>
                <a:srgbClr val="FFFF00"/>
              </a:solidFill>
            </a:endParaRP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p:nvPr>
        </p:nvSpPr>
        <p:spPr>
          <a:xfrm>
            <a:off x="503238" y="301625"/>
            <a:ext cx="9072562" cy="1263650"/>
          </a:xfrm>
          <a:solidFill>
            <a:schemeClr val="accent6">
              <a:lumMod val="50000"/>
            </a:schemeClr>
          </a:solidFill>
          <a:ln/>
          <a:scene3d>
            <a:camera prst="orthographicFront"/>
            <a:lightRig rig="threePt" dir="t"/>
          </a:scene3d>
          <a:sp3d>
            <a:bevelT/>
          </a:sp3d>
        </p:spPr>
        <p:txBody>
          <a:bodyPr/>
          <a:lstStyle/>
          <a:p>
            <a:pPr>
              <a:lnSpc>
                <a:spcPct val="87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dirty="0" smtClean="0">
                <a:solidFill>
                  <a:srgbClr val="FFFF00"/>
                </a:solidFill>
              </a:rPr>
              <a:t>Žáci se speciálními vzdělávacími potřebami</a:t>
            </a:r>
            <a:endParaRPr lang="cs-CZ" dirty="0">
              <a:solidFill>
                <a:srgbClr val="FFFF00"/>
              </a:solidFill>
            </a:endParaRPr>
          </a:p>
        </p:txBody>
      </p:sp>
      <p:sp>
        <p:nvSpPr>
          <p:cNvPr id="14338" name="Rectangle 2"/>
          <p:cNvSpPr>
            <a:spLocks noGrp="1" noChangeArrowheads="1"/>
          </p:cNvSpPr>
          <p:nvPr>
            <p:ph type="body" idx="1"/>
          </p:nvPr>
        </p:nvSpPr>
        <p:spPr>
          <a:xfrm>
            <a:off x="539750" y="1800225"/>
            <a:ext cx="9072563" cy="5232400"/>
          </a:xfrm>
          <a:solidFill>
            <a:schemeClr val="accent6">
              <a:lumMod val="50000"/>
            </a:schemeClr>
          </a:solidFill>
          <a:ln/>
          <a:scene3d>
            <a:camera prst="orthographicFront"/>
            <a:lightRig rig="threePt" dir="t"/>
          </a:scene3d>
          <a:sp3d>
            <a:bevelT/>
          </a:sp3d>
        </p:spPr>
        <p:txBody>
          <a:bodyPr/>
          <a:lstStyle/>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endParaRPr lang="cs-CZ" sz="2200" dirty="0" smtClean="0">
              <a:solidFill>
                <a:srgbClr val="FFFF00"/>
              </a:solidFill>
            </a:endParaRPr>
          </a:p>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200" dirty="0" smtClean="0">
                <a:solidFill>
                  <a:srgbClr val="FFFF00"/>
                </a:solidFill>
              </a:rPr>
              <a:t>Nadaní žáci</a:t>
            </a:r>
          </a:p>
          <a:p>
            <a:pPr marL="771525" indent="-569913">
              <a:lnSpc>
                <a:spcPct val="87000"/>
              </a:lnSpc>
              <a:buClrTx/>
              <a:buSzTx/>
              <a:buFontTx/>
              <a:buNone/>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200" dirty="0" smtClean="0">
                <a:solidFill>
                  <a:srgbClr val="FFFF00"/>
                </a:solidFill>
              </a:rPr>
              <a:t>- </a:t>
            </a:r>
            <a:r>
              <a:rPr lang="cs-CZ" sz="2200" dirty="0" err="1" smtClean="0">
                <a:solidFill>
                  <a:srgbClr val="FFFF00"/>
                </a:solidFill>
              </a:rPr>
              <a:t>Axcelerace</a:t>
            </a:r>
            <a:r>
              <a:rPr lang="cs-CZ" sz="2200" dirty="0" smtClean="0">
                <a:solidFill>
                  <a:srgbClr val="FFFF00"/>
                </a:solidFill>
              </a:rPr>
              <a:t>? Rozšíření učiva? Demokratické odmítání elitářství?</a:t>
            </a:r>
            <a:endParaRPr lang="cs-CZ" sz="2200" dirty="0">
              <a:solidFill>
                <a:srgbClr val="FFFF00"/>
              </a:solidFill>
            </a:endParaRP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503238" y="301625"/>
            <a:ext cx="9072562" cy="1263650"/>
          </a:xfrm>
          <a:solidFill>
            <a:schemeClr val="accent6">
              <a:lumMod val="50000"/>
            </a:schemeClr>
          </a:solidFill>
          <a:ln>
            <a:noFill/>
          </a:ln>
          <a:scene3d>
            <a:camera prst="orthographicFront"/>
            <a:lightRig rig="threePt" dir="t"/>
          </a:scene3d>
          <a:sp3d>
            <a:bevelT/>
          </a:sp3d>
        </p:spPr>
        <p:txBody>
          <a:bodyPr/>
          <a:lstStyle/>
          <a:p>
            <a:pPr>
              <a:lnSpc>
                <a:spcPct val="87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mtClean="0">
                <a:solidFill>
                  <a:srgbClr val="FFFF00"/>
                </a:solidFill>
              </a:rPr>
              <a:t>Žák: subjekt edukace</a:t>
            </a:r>
            <a:endParaRPr lang="cs-CZ">
              <a:solidFill>
                <a:srgbClr val="FFFF00"/>
              </a:solidFill>
            </a:endParaRPr>
          </a:p>
        </p:txBody>
      </p:sp>
      <p:sp>
        <p:nvSpPr>
          <p:cNvPr id="4098" name="Rectangle 2"/>
          <p:cNvSpPr>
            <a:spLocks noGrp="1" noChangeArrowheads="1"/>
          </p:cNvSpPr>
          <p:nvPr>
            <p:ph type="body" idx="1"/>
          </p:nvPr>
        </p:nvSpPr>
        <p:spPr>
          <a:xfrm>
            <a:off x="539750" y="1800225"/>
            <a:ext cx="9072563" cy="5232400"/>
          </a:xfrm>
          <a:solidFill>
            <a:schemeClr val="accent6">
              <a:lumMod val="50000"/>
            </a:schemeClr>
          </a:solidFill>
          <a:ln/>
          <a:scene3d>
            <a:camera prst="orthographicFront"/>
            <a:lightRig rig="threePt" dir="t"/>
          </a:scene3d>
          <a:sp3d>
            <a:bevelT/>
          </a:sp3d>
        </p:spPr>
        <p:txBody>
          <a:bodyPr/>
          <a:lstStyle/>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endParaRPr lang="cs-CZ" sz="2200" smtClean="0">
              <a:solidFill>
                <a:srgbClr val="FFFF00"/>
              </a:solidFill>
            </a:endParaRPr>
          </a:p>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200" smtClean="0">
                <a:solidFill>
                  <a:srgbClr val="FFFF00"/>
                </a:solidFill>
              </a:rPr>
              <a:t>Dítě (či adolescent) je svými vlastnostmi a vývojem předmětem zájmu několika vědeckých disciplín:</a:t>
            </a:r>
          </a:p>
          <a:p>
            <a:pPr marL="771525" indent="-569913">
              <a:lnSpc>
                <a:spcPct val="87000"/>
              </a:lnSpc>
              <a:buClrTx/>
              <a:buSzTx/>
              <a:buFontTx/>
              <a:buNone/>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200" smtClean="0">
                <a:solidFill>
                  <a:srgbClr val="FFFF00"/>
                </a:solidFill>
              </a:rPr>
              <a:t>- </a:t>
            </a:r>
            <a:r>
              <a:rPr lang="cs-CZ" sz="2200" i="1" smtClean="0">
                <a:solidFill>
                  <a:srgbClr val="FFFF00"/>
                </a:solidFill>
              </a:rPr>
              <a:t>Vývojová psychologie</a:t>
            </a:r>
          </a:p>
          <a:p>
            <a:pPr marL="771525" indent="-569913">
              <a:lnSpc>
                <a:spcPct val="87000"/>
              </a:lnSpc>
              <a:buClrTx/>
              <a:buSzTx/>
              <a:buFontTx/>
              <a:buNone/>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200" smtClean="0">
                <a:solidFill>
                  <a:srgbClr val="FFFF00"/>
                </a:solidFill>
              </a:rPr>
              <a:t>- </a:t>
            </a:r>
            <a:r>
              <a:rPr lang="cs-CZ" sz="2200" i="1" smtClean="0">
                <a:solidFill>
                  <a:srgbClr val="FFFF00"/>
                </a:solidFill>
              </a:rPr>
              <a:t>Pedagogická psychologie</a:t>
            </a:r>
          </a:p>
          <a:p>
            <a:pPr marL="771525" indent="-569913">
              <a:lnSpc>
                <a:spcPct val="87000"/>
              </a:lnSpc>
              <a:buClrTx/>
              <a:buSzTx/>
              <a:buFontTx/>
              <a:buNone/>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200" smtClean="0">
                <a:solidFill>
                  <a:srgbClr val="FFFF00"/>
                </a:solidFill>
              </a:rPr>
              <a:t>- </a:t>
            </a:r>
            <a:r>
              <a:rPr lang="cs-CZ" sz="2200" i="1" smtClean="0">
                <a:solidFill>
                  <a:srgbClr val="FFFF00"/>
                </a:solidFill>
              </a:rPr>
              <a:t>Sociologie dětství a rodiny</a:t>
            </a:r>
          </a:p>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200" smtClean="0">
                <a:solidFill>
                  <a:srgbClr val="FFFF00"/>
                </a:solidFill>
              </a:rPr>
              <a:t>Jaké determinanty žáků jsou nejdůležitější?</a:t>
            </a:r>
          </a:p>
          <a:p>
            <a:pPr marL="771525" indent="-569913">
              <a:lnSpc>
                <a:spcPct val="87000"/>
              </a:lnSpc>
              <a:buClrTx/>
              <a:buSzTx/>
              <a:buFontTx/>
              <a:buNone/>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200" smtClean="0">
                <a:solidFill>
                  <a:srgbClr val="FFFF00"/>
                </a:solidFill>
              </a:rPr>
              <a:t>- kognitivní (poznávací): zejména inteligenční charakteristiky</a:t>
            </a:r>
          </a:p>
          <a:p>
            <a:pPr marL="771525" indent="-569913">
              <a:lnSpc>
                <a:spcPct val="87000"/>
              </a:lnSpc>
              <a:buClrTx/>
              <a:buSzTx/>
              <a:buFontTx/>
              <a:buNone/>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200" smtClean="0">
                <a:solidFill>
                  <a:srgbClr val="FFFF00"/>
                </a:solidFill>
              </a:rPr>
              <a:t>- sociokulturní a sociekonomické poměry v rodinách dětí</a:t>
            </a:r>
            <a:endParaRPr lang="cs-CZ" sz="2200">
              <a:solidFill>
                <a:srgbClr val="FFFF00"/>
              </a:solidFill>
            </a:endParaRP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503238" y="301625"/>
            <a:ext cx="9072562" cy="1263650"/>
          </a:xfrm>
          <a:solidFill>
            <a:schemeClr val="accent6">
              <a:lumMod val="50000"/>
            </a:schemeClr>
          </a:solidFill>
          <a:ln/>
          <a:scene3d>
            <a:camera prst="orthographicFront"/>
            <a:lightRig rig="threePt" dir="t"/>
          </a:scene3d>
          <a:sp3d>
            <a:bevelT/>
          </a:sp3d>
        </p:spPr>
        <p:txBody>
          <a:bodyPr/>
          <a:lstStyle/>
          <a:p>
            <a:pPr>
              <a:lnSpc>
                <a:spcPct val="87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solidFill>
                  <a:srgbClr val="FFFF00"/>
                </a:solidFill>
              </a:rPr>
              <a:t>Jak se buduje poznání</a:t>
            </a:r>
          </a:p>
        </p:txBody>
      </p:sp>
      <p:sp>
        <p:nvSpPr>
          <p:cNvPr id="5122" name="Rectangle 2"/>
          <p:cNvSpPr>
            <a:spLocks noGrp="1" noChangeArrowheads="1"/>
          </p:cNvSpPr>
          <p:nvPr>
            <p:ph type="body" idx="1"/>
          </p:nvPr>
        </p:nvSpPr>
        <p:spPr>
          <a:xfrm>
            <a:off x="539750" y="1800225"/>
            <a:ext cx="9072563" cy="5232400"/>
          </a:xfrm>
          <a:solidFill>
            <a:schemeClr val="accent6">
              <a:lumMod val="50000"/>
            </a:schemeClr>
          </a:solidFill>
          <a:ln/>
          <a:scene3d>
            <a:camera prst="orthographicFront"/>
            <a:lightRig rig="threePt" dir="t"/>
          </a:scene3d>
          <a:sp3d>
            <a:bevelT/>
          </a:sp3d>
        </p:spPr>
        <p:txBody>
          <a:bodyPr/>
          <a:lstStyle/>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endParaRPr lang="cs-CZ" dirty="0" smtClean="0">
              <a:solidFill>
                <a:srgbClr val="FFFF00"/>
              </a:solidFill>
            </a:endParaRPr>
          </a:p>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dirty="0" smtClean="0">
                <a:solidFill>
                  <a:srgbClr val="FFFF00"/>
                </a:solidFill>
              </a:rPr>
              <a:t>Bachelard: Neznalost je jistou formou poznání</a:t>
            </a:r>
          </a:p>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dirty="0" err="1" smtClean="0">
                <a:solidFill>
                  <a:srgbClr val="FFFF00"/>
                </a:solidFill>
              </a:rPr>
              <a:t>Prekoncepty</a:t>
            </a:r>
            <a:endParaRPr lang="cs-CZ" dirty="0" smtClean="0">
              <a:solidFill>
                <a:srgbClr val="FFFF00"/>
              </a:solidFill>
            </a:endParaRPr>
          </a:p>
          <a:p>
            <a:pPr marL="771525" indent="-569913">
              <a:lnSpc>
                <a:spcPct val="87000"/>
              </a:lnSpc>
              <a:buClrTx/>
              <a:buSzTx/>
              <a:buFontTx/>
              <a:buNone/>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endParaRPr lang="cs-CZ" dirty="0">
              <a:solidFill>
                <a:srgbClr val="FFFF00"/>
              </a:solidFill>
            </a:endParaRP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503238" y="301625"/>
            <a:ext cx="9072562" cy="1263650"/>
          </a:xfrm>
          <a:solidFill>
            <a:schemeClr val="accent6">
              <a:lumMod val="50000"/>
            </a:schemeClr>
          </a:solidFill>
          <a:ln/>
          <a:scene3d>
            <a:camera prst="orthographicFront"/>
            <a:lightRig rig="threePt" dir="t"/>
          </a:scene3d>
          <a:sp3d>
            <a:bevelT/>
          </a:sp3d>
        </p:spPr>
        <p:txBody>
          <a:bodyPr/>
          <a:lstStyle/>
          <a:p>
            <a:pPr>
              <a:lnSpc>
                <a:spcPct val="87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solidFill>
                  <a:srgbClr val="FFFF00"/>
                </a:solidFill>
              </a:rPr>
              <a:t>Žák: inteligence</a:t>
            </a:r>
          </a:p>
        </p:txBody>
      </p:sp>
      <p:sp>
        <p:nvSpPr>
          <p:cNvPr id="6146" name="Rectangle 2"/>
          <p:cNvSpPr>
            <a:spLocks noGrp="1" noChangeArrowheads="1"/>
          </p:cNvSpPr>
          <p:nvPr>
            <p:ph type="body" idx="1"/>
          </p:nvPr>
        </p:nvSpPr>
        <p:spPr>
          <a:xfrm>
            <a:off x="539750" y="1800225"/>
            <a:ext cx="9072563" cy="5522913"/>
          </a:xfrm>
          <a:solidFill>
            <a:schemeClr val="accent6">
              <a:lumMod val="50000"/>
            </a:schemeClr>
          </a:solidFill>
          <a:ln/>
          <a:scene3d>
            <a:camera prst="orthographicFront"/>
            <a:lightRig rig="threePt" dir="t"/>
          </a:scene3d>
          <a:sp3d>
            <a:bevelT/>
          </a:sp3d>
        </p:spPr>
        <p:txBody>
          <a:bodyPr/>
          <a:lstStyle/>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200" dirty="0" smtClean="0">
                <a:solidFill>
                  <a:srgbClr val="FFFF00"/>
                </a:solidFill>
              </a:rPr>
              <a:t>inteligence: </a:t>
            </a:r>
          </a:p>
          <a:p>
            <a:pPr marL="771525" indent="-569913">
              <a:lnSpc>
                <a:spcPct val="87000"/>
              </a:lnSpc>
              <a:buClrTx/>
              <a:buSzTx/>
              <a:buFontTx/>
              <a:buNone/>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200" dirty="0" smtClean="0">
                <a:solidFill>
                  <a:srgbClr val="FFFF00"/>
                </a:solidFill>
              </a:rPr>
              <a:t>- „účelná adaptace člověka v kontextu reálného světa“ (</a:t>
            </a:r>
            <a:r>
              <a:rPr lang="cs-CZ" sz="2200" dirty="0" err="1" smtClean="0">
                <a:solidFill>
                  <a:srgbClr val="FFFF00"/>
                </a:solidFill>
              </a:rPr>
              <a:t>Sterneberg</a:t>
            </a:r>
            <a:r>
              <a:rPr lang="cs-CZ" sz="2200" dirty="0" smtClean="0">
                <a:solidFill>
                  <a:srgbClr val="FFFF00"/>
                </a:solidFill>
              </a:rPr>
              <a:t>)</a:t>
            </a:r>
          </a:p>
          <a:p>
            <a:pPr marL="771525" indent="-569913">
              <a:lnSpc>
                <a:spcPct val="87000"/>
              </a:lnSpc>
              <a:buClrTx/>
              <a:buSzTx/>
              <a:buFontTx/>
              <a:buNone/>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200" dirty="0" smtClean="0">
                <a:solidFill>
                  <a:srgbClr val="FFFF00"/>
                </a:solidFill>
              </a:rPr>
              <a:t>- „schopnost člověka názorně nebo abstraktně myslet v řečových, numerických, časoprostorových aj. vztazích a nalézt řešení problému...“</a:t>
            </a:r>
          </a:p>
          <a:p>
            <a:pPr marL="771525" indent="-569913">
              <a:lnSpc>
                <a:spcPct val="87000"/>
              </a:lnSpc>
              <a:buClrTx/>
              <a:buSzTx/>
              <a:buFontTx/>
              <a:buNone/>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200" dirty="0" smtClean="0">
                <a:solidFill>
                  <a:srgbClr val="FFFF00"/>
                </a:solidFill>
              </a:rPr>
              <a:t>- „to, co mohou měřit inteligenční testy“</a:t>
            </a:r>
          </a:p>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200" dirty="0" smtClean="0">
                <a:solidFill>
                  <a:srgbClr val="FFFF00"/>
                </a:solidFill>
              </a:rPr>
              <a:t>druhy inteligence:</a:t>
            </a:r>
          </a:p>
          <a:p>
            <a:pPr marL="771525" indent="-569913">
              <a:lnSpc>
                <a:spcPct val="87000"/>
              </a:lnSpc>
              <a:buClrTx/>
              <a:buSzTx/>
              <a:buFontTx/>
              <a:buNone/>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200" dirty="0" smtClean="0">
                <a:solidFill>
                  <a:srgbClr val="FFFF00"/>
                </a:solidFill>
              </a:rPr>
              <a:t>- inteligence obecná</a:t>
            </a:r>
          </a:p>
          <a:p>
            <a:pPr marL="771525" indent="-569913">
              <a:lnSpc>
                <a:spcPct val="87000"/>
              </a:lnSpc>
              <a:buClrTx/>
              <a:buSzTx/>
              <a:buFontTx/>
              <a:buNone/>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200" dirty="0" smtClean="0">
                <a:solidFill>
                  <a:srgbClr val="FFFF00"/>
                </a:solidFill>
              </a:rPr>
              <a:t>- inteligence ve speciálních oblastech (verbální, emoční - sociální, logicko-matematická, vizuálně-prostorová, hudební, kinestetická aj.); příklad nedostatku emoční inteligence</a:t>
            </a:r>
          </a:p>
          <a:p>
            <a:pPr marL="771525" indent="-569913">
              <a:lnSpc>
                <a:spcPct val="87000"/>
              </a:lnSpc>
              <a:buClrTx/>
              <a:buSzTx/>
              <a:buFontTx/>
              <a:buNone/>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200" dirty="0" smtClean="0">
                <a:solidFill>
                  <a:srgbClr val="FFFF00"/>
                </a:solidFill>
              </a:rPr>
              <a:t>- inteligence praktická</a:t>
            </a:r>
          </a:p>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200" dirty="0" smtClean="0">
                <a:solidFill>
                  <a:srgbClr val="FFFF00"/>
                </a:solidFill>
              </a:rPr>
              <a:t>Je inteligence vrozená? Dá se zdokonalovat školním vzděláváním?</a:t>
            </a:r>
            <a:endParaRPr lang="cs-CZ" sz="2200" dirty="0">
              <a:solidFill>
                <a:srgbClr val="FFFF00"/>
              </a:solidFill>
            </a:endParaRP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xfrm>
            <a:off x="503238" y="301625"/>
            <a:ext cx="9072562" cy="1263650"/>
          </a:xfrm>
          <a:solidFill>
            <a:schemeClr val="accent6">
              <a:lumMod val="50000"/>
            </a:schemeClr>
          </a:solidFill>
          <a:ln/>
          <a:scene3d>
            <a:camera prst="orthographicFront"/>
            <a:lightRig rig="threePt" dir="t"/>
          </a:scene3d>
          <a:sp3d>
            <a:bevelT/>
          </a:sp3d>
        </p:spPr>
        <p:txBody>
          <a:bodyPr/>
          <a:lstStyle/>
          <a:p>
            <a:pPr>
              <a:lnSpc>
                <a:spcPct val="87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solidFill>
                  <a:srgbClr val="FFFF00"/>
                </a:solidFill>
              </a:rPr>
              <a:t>Žák: inteligence</a:t>
            </a:r>
          </a:p>
        </p:txBody>
      </p:sp>
      <p:sp>
        <p:nvSpPr>
          <p:cNvPr id="7170" name="Rectangle 2"/>
          <p:cNvSpPr>
            <a:spLocks noGrp="1" noChangeArrowheads="1"/>
          </p:cNvSpPr>
          <p:nvPr>
            <p:ph type="body" idx="1"/>
          </p:nvPr>
        </p:nvSpPr>
        <p:spPr>
          <a:xfrm>
            <a:off x="539750" y="1800225"/>
            <a:ext cx="9072563" cy="5508004"/>
          </a:xfrm>
          <a:solidFill>
            <a:schemeClr val="accent6">
              <a:lumMod val="50000"/>
            </a:schemeClr>
          </a:solidFill>
          <a:ln/>
          <a:scene3d>
            <a:camera prst="orthographicFront"/>
            <a:lightRig rig="threePt" dir="t"/>
          </a:scene3d>
          <a:sp3d>
            <a:bevelT/>
          </a:sp3d>
        </p:spPr>
        <p:txBody>
          <a:bodyPr/>
          <a:lstStyle/>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endParaRPr lang="cs-CZ" sz="2000" dirty="0" smtClean="0">
              <a:solidFill>
                <a:srgbClr val="FFFF00"/>
              </a:solidFill>
            </a:endParaRPr>
          </a:p>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000" dirty="0" smtClean="0">
                <a:solidFill>
                  <a:srgbClr val="FFFF00"/>
                </a:solidFill>
              </a:rPr>
              <a:t>Inteligenční test: Alfred </a:t>
            </a:r>
            <a:r>
              <a:rPr lang="cs-CZ" sz="2000" dirty="0" err="1" smtClean="0">
                <a:solidFill>
                  <a:srgbClr val="FFFF00"/>
                </a:solidFill>
              </a:rPr>
              <a:t>Binet</a:t>
            </a:r>
            <a:r>
              <a:rPr lang="cs-CZ" sz="2000" dirty="0" smtClean="0">
                <a:solidFill>
                  <a:srgbClr val="FFFF00"/>
                </a:solidFill>
              </a:rPr>
              <a:t> (1857 - 1911); schopnost logického uvažování</a:t>
            </a:r>
          </a:p>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000" dirty="0" smtClean="0">
                <a:solidFill>
                  <a:srgbClr val="FFFF00"/>
                </a:solidFill>
              </a:rPr>
              <a:t>Inteligenční kvocient: „číselný údaj vyjadřující úroveň intelektových schopností vzhledem k věku</a:t>
            </a:r>
          </a:p>
          <a:p>
            <a:pPr marL="771525" indent="-569913">
              <a:lnSpc>
                <a:spcPct val="87000"/>
              </a:lnSpc>
              <a:buClrTx/>
              <a:buSzTx/>
              <a:buFontTx/>
              <a:buNone/>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000" dirty="0" smtClean="0">
                <a:solidFill>
                  <a:srgbClr val="FFFF00"/>
                </a:solidFill>
              </a:rPr>
              <a:t> IQ = (mentální věk) / chronologický věk . 100</a:t>
            </a:r>
          </a:p>
          <a:p>
            <a:pPr marL="771525" indent="-569913">
              <a:lnSpc>
                <a:spcPct val="87000"/>
              </a:lnSpc>
              <a:buClrTx/>
              <a:buSzTx/>
              <a:buFontTx/>
              <a:buNone/>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000" dirty="0" smtClean="0">
                <a:solidFill>
                  <a:srgbClr val="FFFF00"/>
                </a:solidFill>
              </a:rPr>
              <a:t> IQ &lt; 100; jedinec má nižší inteligenci</a:t>
            </a:r>
          </a:p>
          <a:p>
            <a:pPr marL="771525" indent="-569913">
              <a:lnSpc>
                <a:spcPct val="87000"/>
              </a:lnSpc>
              <a:buClrTx/>
              <a:buSzTx/>
              <a:buFontTx/>
              <a:buNone/>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000" dirty="0" smtClean="0">
                <a:solidFill>
                  <a:srgbClr val="FFFF00"/>
                </a:solidFill>
              </a:rPr>
              <a:t> IQ &gt; 100; jedinec má vyšší inteligenci</a:t>
            </a:r>
          </a:p>
          <a:p>
            <a:pPr marL="771525" indent="-569913">
              <a:lnSpc>
                <a:spcPct val="87000"/>
              </a:lnSpc>
              <a:buClrTx/>
              <a:buSzTx/>
              <a:buFontTx/>
              <a:buNone/>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000" dirty="0" smtClean="0">
                <a:solidFill>
                  <a:srgbClr val="FFFF00"/>
                </a:solidFill>
              </a:rPr>
              <a:t> pásmo průměrných hodnot se pohybuje v intervalu 100 +/- 10 </a:t>
            </a:r>
          </a:p>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000" dirty="0" smtClean="0">
                <a:solidFill>
                  <a:srgbClr val="FFFF00"/>
                </a:solidFill>
              </a:rPr>
              <a:t>pojmy jako debilita, imbecilita a idiocie se dnes již nepoužívají</a:t>
            </a:r>
          </a:p>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000" dirty="0" smtClean="0">
                <a:solidFill>
                  <a:srgbClr val="FFFF00"/>
                </a:solidFill>
              </a:rPr>
              <a:t>dnes je pojem inteligence posouván ke komplexní veličině „obecná mentální kapacita“ (tedy vybavenost člověka nejen pro abstraktní myšlení, ale i pro kreativní výkony nejrůznějšího typu a schopnosti účelně se adaptovat na prostředí</a:t>
            </a:r>
          </a:p>
          <a:p>
            <a:pPr marL="771525" indent="-569913">
              <a:lnSpc>
                <a:spcPct val="87000"/>
              </a:lnSpc>
              <a:buClrTx/>
              <a:buSzTx/>
              <a:buFontTx/>
              <a:buNone/>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endParaRPr lang="en-GB" sz="2000" dirty="0">
              <a:solidFill>
                <a:srgbClr val="FFFF00"/>
              </a:solidFill>
            </a:endParaRP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503238" y="301625"/>
            <a:ext cx="9072562" cy="1263650"/>
          </a:xfrm>
          <a:solidFill>
            <a:schemeClr val="accent6">
              <a:lumMod val="50000"/>
            </a:schemeClr>
          </a:solidFill>
          <a:ln/>
          <a:scene3d>
            <a:camera prst="orthographicFront"/>
            <a:lightRig rig="threePt" dir="t"/>
          </a:scene3d>
          <a:sp3d>
            <a:bevelT/>
          </a:sp3d>
        </p:spPr>
        <p:txBody>
          <a:bodyPr/>
          <a:lstStyle/>
          <a:p>
            <a:pPr>
              <a:lnSpc>
                <a:spcPct val="87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solidFill>
                  <a:srgbClr val="FFFF00"/>
                </a:solidFill>
              </a:rPr>
              <a:t>Žák: inteligence</a:t>
            </a:r>
          </a:p>
        </p:txBody>
      </p:sp>
      <p:sp>
        <p:nvSpPr>
          <p:cNvPr id="8194" name="Rectangle 2"/>
          <p:cNvSpPr>
            <a:spLocks noGrp="1" noChangeArrowheads="1"/>
          </p:cNvSpPr>
          <p:nvPr>
            <p:ph type="body" idx="1"/>
          </p:nvPr>
        </p:nvSpPr>
        <p:spPr>
          <a:xfrm>
            <a:off x="539750" y="1800225"/>
            <a:ext cx="9072563" cy="5580012"/>
          </a:xfrm>
          <a:solidFill>
            <a:schemeClr val="accent6">
              <a:lumMod val="50000"/>
            </a:schemeClr>
          </a:solidFill>
          <a:ln/>
          <a:scene3d>
            <a:camera prst="orthographicFront"/>
            <a:lightRig rig="threePt" dir="t"/>
          </a:scene3d>
          <a:sp3d>
            <a:bevelT/>
          </a:sp3d>
        </p:spPr>
        <p:txBody>
          <a:bodyPr/>
          <a:lstStyle/>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endParaRPr lang="cs-CZ" sz="2200" dirty="0" smtClean="0">
              <a:solidFill>
                <a:srgbClr val="FFFF00"/>
              </a:solidFill>
            </a:endParaRPr>
          </a:p>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200" dirty="0" smtClean="0">
                <a:solidFill>
                  <a:srgbClr val="FFFF00"/>
                </a:solidFill>
              </a:rPr>
              <a:t>Společnost s diferencuje sociálně a tím se zřejmě více diferencují i „učební předpoklady“ žáků z různých sociálních vrstev (inteligence je jednou z důležitých determinant „učebních předpokladů“, která významně koreluje s parametry rodinného prostředí)</a:t>
            </a:r>
          </a:p>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200" dirty="0" smtClean="0">
                <a:solidFill>
                  <a:srgbClr val="FFFF00"/>
                </a:solidFill>
              </a:rPr>
              <a:t>Teorie deficitu (Prof. A. Jensen) versus </a:t>
            </a:r>
            <a:r>
              <a:rPr lang="cs-CZ" sz="2200" dirty="0" err="1" smtClean="0">
                <a:solidFill>
                  <a:srgbClr val="FFFF00"/>
                </a:solidFill>
              </a:rPr>
              <a:t>Fontana</a:t>
            </a:r>
            <a:endParaRPr lang="cs-CZ" sz="2200" dirty="0" smtClean="0">
              <a:solidFill>
                <a:srgbClr val="FFFF00"/>
              </a:solidFill>
            </a:endParaRPr>
          </a:p>
          <a:p>
            <a:pPr marL="771525" indent="-569913">
              <a:lnSpc>
                <a:spcPct val="87000"/>
              </a:lnSpc>
              <a:buClrTx/>
              <a:buSzTx/>
              <a:buFontTx/>
              <a:buNone/>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200" dirty="0" smtClean="0">
                <a:solidFill>
                  <a:srgbClr val="FFFF00"/>
                </a:solidFill>
              </a:rPr>
              <a:t>- velká část inteligenčních schopností je vrozená (82% ze skóre je určeno geneticky)</a:t>
            </a:r>
          </a:p>
          <a:p>
            <a:pPr marL="771525" indent="-569913">
              <a:lnSpc>
                <a:spcPct val="87000"/>
              </a:lnSpc>
              <a:buClrTx/>
              <a:buSzTx/>
              <a:buFontTx/>
              <a:buNone/>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200" dirty="0" smtClean="0">
                <a:solidFill>
                  <a:srgbClr val="FFFF00"/>
                </a:solidFill>
              </a:rPr>
              <a:t>- existují inteligenční rozdíly mezi etniky, sociálními skupinami či pohlavím?</a:t>
            </a:r>
          </a:p>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200" dirty="0" smtClean="0">
                <a:solidFill>
                  <a:srgbClr val="FFFF00"/>
                </a:solidFill>
              </a:rPr>
              <a:t>kulturní a jazyková deprivace: koncepce, která vysvětluje vzdělávací neúspěšnost žáků z některých skupin populace tím, že </a:t>
            </a:r>
            <a:r>
              <a:rPr lang="cs-CZ" sz="2200" dirty="0" err="1" smtClean="0">
                <a:solidFill>
                  <a:srgbClr val="FFFF00"/>
                </a:solidFill>
              </a:rPr>
              <a:t>že</a:t>
            </a:r>
            <a:r>
              <a:rPr lang="cs-CZ" sz="2200" dirty="0" smtClean="0">
                <a:solidFill>
                  <a:srgbClr val="FFFF00"/>
                </a:solidFill>
              </a:rPr>
              <a:t> tyto děti trpí ve svých rodinách kulturní deprivací, která je brzdou pro jejich školním vzdělávání</a:t>
            </a:r>
          </a:p>
          <a:p>
            <a:pPr marL="771525" indent="-569913">
              <a:lnSpc>
                <a:spcPct val="87000"/>
              </a:lnSpc>
              <a:buClrTx/>
              <a:buSzTx/>
              <a:buFontTx/>
              <a:buNone/>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endParaRPr lang="en-GB" sz="2200" dirty="0">
              <a:solidFill>
                <a:srgbClr val="FFFF00"/>
              </a:solidFill>
            </a:endParaRP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503238" y="301625"/>
            <a:ext cx="9072562" cy="1263650"/>
          </a:xfrm>
          <a:solidFill>
            <a:schemeClr val="accent6">
              <a:lumMod val="50000"/>
            </a:schemeClr>
          </a:solidFill>
          <a:ln/>
          <a:scene3d>
            <a:camera prst="orthographicFront"/>
            <a:lightRig rig="threePt" dir="t"/>
          </a:scene3d>
          <a:sp3d>
            <a:bevelT/>
          </a:sp3d>
        </p:spPr>
        <p:txBody>
          <a:bodyPr/>
          <a:lstStyle/>
          <a:p>
            <a:pPr>
              <a:lnSpc>
                <a:spcPct val="87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solidFill>
                  <a:srgbClr val="FFFF00"/>
                </a:solidFill>
              </a:rPr>
              <a:t>Žák: inteligence</a:t>
            </a:r>
          </a:p>
        </p:txBody>
      </p:sp>
      <p:sp>
        <p:nvSpPr>
          <p:cNvPr id="9218" name="Rectangle 2"/>
          <p:cNvSpPr>
            <a:spLocks noGrp="1" noChangeArrowheads="1"/>
          </p:cNvSpPr>
          <p:nvPr>
            <p:ph type="body" idx="1"/>
          </p:nvPr>
        </p:nvSpPr>
        <p:spPr>
          <a:xfrm>
            <a:off x="539750" y="1800225"/>
            <a:ext cx="9072563" cy="5232400"/>
          </a:xfrm>
          <a:solidFill>
            <a:schemeClr val="accent6">
              <a:lumMod val="50000"/>
            </a:schemeClr>
          </a:solidFill>
          <a:ln/>
          <a:scene3d>
            <a:camera prst="orthographicFront"/>
            <a:lightRig rig="threePt" dir="t"/>
          </a:scene3d>
          <a:sp3d>
            <a:bevelT/>
          </a:sp3d>
        </p:spPr>
        <p:txBody>
          <a:bodyPr/>
          <a:lstStyle/>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endParaRPr lang="cs-CZ" sz="2600" dirty="0" smtClean="0">
              <a:solidFill>
                <a:srgbClr val="FFFF00"/>
              </a:solidFill>
            </a:endParaRPr>
          </a:p>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en-GB" sz="2600" dirty="0" err="1" smtClean="0">
                <a:solidFill>
                  <a:srgbClr val="FFFF00"/>
                </a:solidFill>
              </a:rPr>
              <a:t>Teorie</a:t>
            </a:r>
            <a:r>
              <a:rPr lang="en-GB" sz="2600" dirty="0" smtClean="0">
                <a:solidFill>
                  <a:srgbClr val="FFFF00"/>
                </a:solidFill>
              </a:rPr>
              <a:t> </a:t>
            </a:r>
            <a:r>
              <a:rPr lang="en-GB" sz="2600" dirty="0" err="1">
                <a:solidFill>
                  <a:srgbClr val="FFFF00"/>
                </a:solidFill>
              </a:rPr>
              <a:t>deficitu</a:t>
            </a:r>
            <a:r>
              <a:rPr lang="en-GB" sz="2600" dirty="0">
                <a:solidFill>
                  <a:srgbClr val="FFFF00"/>
                </a:solidFill>
              </a:rPr>
              <a:t> </a:t>
            </a:r>
            <a:r>
              <a:rPr lang="en-GB" sz="2600" dirty="0" err="1">
                <a:solidFill>
                  <a:srgbClr val="FFFF00"/>
                </a:solidFill>
              </a:rPr>
              <a:t>byla</a:t>
            </a:r>
            <a:r>
              <a:rPr lang="en-GB" sz="2600" dirty="0">
                <a:solidFill>
                  <a:srgbClr val="FFFF00"/>
                </a:solidFill>
              </a:rPr>
              <a:t> </a:t>
            </a:r>
            <a:r>
              <a:rPr lang="en-GB" sz="2600" dirty="0" err="1">
                <a:solidFill>
                  <a:srgbClr val="FFFF00"/>
                </a:solidFill>
              </a:rPr>
              <a:t>kritizována</a:t>
            </a:r>
            <a:r>
              <a:rPr lang="en-GB" sz="2600" dirty="0">
                <a:solidFill>
                  <a:srgbClr val="FFFF00"/>
                </a:solidFill>
              </a:rPr>
              <a:t> </a:t>
            </a:r>
            <a:r>
              <a:rPr lang="en-GB" sz="2600" dirty="0" err="1">
                <a:solidFill>
                  <a:srgbClr val="FFFF00"/>
                </a:solidFill>
              </a:rPr>
              <a:t>také</a:t>
            </a:r>
            <a:r>
              <a:rPr lang="en-GB" sz="2600" dirty="0">
                <a:solidFill>
                  <a:srgbClr val="FFFF00"/>
                </a:solidFill>
              </a:rPr>
              <a:t> </a:t>
            </a:r>
            <a:r>
              <a:rPr lang="en-GB" sz="2600" dirty="0" err="1">
                <a:solidFill>
                  <a:srgbClr val="FFFF00"/>
                </a:solidFill>
              </a:rPr>
              <a:t>Ginsburgem</a:t>
            </a:r>
            <a:r>
              <a:rPr lang="en-GB" sz="2600" dirty="0">
                <a:solidFill>
                  <a:srgbClr val="FFFF00"/>
                </a:solidFill>
              </a:rPr>
              <a:t> a </a:t>
            </a:r>
            <a:r>
              <a:rPr lang="en-GB" sz="2600" dirty="0" err="1">
                <a:solidFill>
                  <a:srgbClr val="FFFF00"/>
                </a:solidFill>
              </a:rPr>
              <a:t>sociolingvisty</a:t>
            </a:r>
            <a:r>
              <a:rPr lang="en-GB" sz="2600" dirty="0">
                <a:solidFill>
                  <a:srgbClr val="FFFF00"/>
                </a:solidFill>
              </a:rPr>
              <a:t> (</a:t>
            </a:r>
            <a:r>
              <a:rPr lang="en-GB" sz="2600" dirty="0" err="1">
                <a:solidFill>
                  <a:srgbClr val="FFFF00"/>
                </a:solidFill>
              </a:rPr>
              <a:t>Labov</a:t>
            </a:r>
            <a:r>
              <a:rPr lang="en-GB" sz="2600" dirty="0">
                <a:solidFill>
                  <a:srgbClr val="FFFF00"/>
                </a:solidFill>
              </a:rPr>
              <a:t> a </a:t>
            </a:r>
            <a:r>
              <a:rPr lang="en-GB" sz="2600" dirty="0" err="1">
                <a:solidFill>
                  <a:srgbClr val="FFFF00"/>
                </a:solidFill>
              </a:rPr>
              <a:t>jiní</a:t>
            </a:r>
            <a:r>
              <a:rPr lang="en-GB" sz="2600" dirty="0">
                <a:solidFill>
                  <a:srgbClr val="FFFF00"/>
                </a:solidFill>
              </a:rPr>
              <a:t>): </a:t>
            </a:r>
          </a:p>
          <a:p>
            <a:pPr marL="771525" indent="-569913">
              <a:lnSpc>
                <a:spcPct val="87000"/>
              </a:lnSpc>
              <a:buClrTx/>
              <a:buSzTx/>
              <a:buFontTx/>
              <a:buNone/>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en-GB" sz="2600" dirty="0">
                <a:solidFill>
                  <a:srgbClr val="FFFF00"/>
                </a:solidFill>
              </a:rPr>
              <a:t>- </a:t>
            </a:r>
            <a:r>
              <a:rPr lang="en-GB" sz="2600" dirty="0" err="1">
                <a:solidFill>
                  <a:srgbClr val="FFFF00"/>
                </a:solidFill>
              </a:rPr>
              <a:t>nižší</a:t>
            </a:r>
            <a:r>
              <a:rPr lang="en-GB" sz="2600" dirty="0">
                <a:solidFill>
                  <a:srgbClr val="FFFF00"/>
                </a:solidFill>
              </a:rPr>
              <a:t> </a:t>
            </a:r>
            <a:r>
              <a:rPr lang="en-GB" sz="2600" dirty="0" err="1">
                <a:solidFill>
                  <a:srgbClr val="FFFF00"/>
                </a:solidFill>
              </a:rPr>
              <a:t>výsledky</a:t>
            </a:r>
            <a:r>
              <a:rPr lang="en-GB" sz="2600" dirty="0">
                <a:solidFill>
                  <a:srgbClr val="FFFF00"/>
                </a:solidFill>
              </a:rPr>
              <a:t> </a:t>
            </a:r>
            <a:r>
              <a:rPr lang="en-GB" sz="2600" dirty="0" err="1">
                <a:solidFill>
                  <a:srgbClr val="FFFF00"/>
                </a:solidFill>
              </a:rPr>
              <a:t>testů</a:t>
            </a:r>
            <a:r>
              <a:rPr lang="en-GB" sz="2600" dirty="0">
                <a:solidFill>
                  <a:srgbClr val="FFFF00"/>
                </a:solidFill>
              </a:rPr>
              <a:t> </a:t>
            </a:r>
            <a:r>
              <a:rPr lang="en-GB" sz="2600" dirty="0" err="1">
                <a:solidFill>
                  <a:srgbClr val="FFFF00"/>
                </a:solidFill>
              </a:rPr>
              <a:t>nemusí</a:t>
            </a:r>
            <a:r>
              <a:rPr lang="en-GB" sz="2600" dirty="0">
                <a:solidFill>
                  <a:srgbClr val="FFFF00"/>
                </a:solidFill>
              </a:rPr>
              <a:t> </a:t>
            </a:r>
            <a:r>
              <a:rPr lang="en-GB" sz="2600" dirty="0" err="1">
                <a:solidFill>
                  <a:srgbClr val="FFFF00"/>
                </a:solidFill>
              </a:rPr>
              <a:t>být</a:t>
            </a:r>
            <a:r>
              <a:rPr lang="en-GB" sz="2600" dirty="0">
                <a:solidFill>
                  <a:srgbClr val="FFFF00"/>
                </a:solidFill>
              </a:rPr>
              <a:t> </a:t>
            </a:r>
            <a:r>
              <a:rPr lang="en-GB" sz="2600" dirty="0" err="1">
                <a:solidFill>
                  <a:srgbClr val="FFFF00"/>
                </a:solidFill>
              </a:rPr>
              <a:t>odrazem</a:t>
            </a:r>
            <a:r>
              <a:rPr lang="en-GB" sz="2600" dirty="0">
                <a:solidFill>
                  <a:srgbClr val="FFFF00"/>
                </a:solidFill>
              </a:rPr>
              <a:t> </a:t>
            </a:r>
            <a:r>
              <a:rPr lang="en-GB" sz="2600" dirty="0" err="1">
                <a:solidFill>
                  <a:srgbClr val="FFFF00"/>
                </a:solidFill>
              </a:rPr>
              <a:t>inteligence</a:t>
            </a:r>
            <a:r>
              <a:rPr lang="en-GB" sz="2600" dirty="0">
                <a:solidFill>
                  <a:srgbClr val="FFFF00"/>
                </a:solidFill>
              </a:rPr>
              <a:t>, ale </a:t>
            </a:r>
            <a:r>
              <a:rPr lang="en-GB" sz="2600" dirty="0" err="1">
                <a:solidFill>
                  <a:srgbClr val="FFFF00"/>
                </a:solidFill>
              </a:rPr>
              <a:t>rozdílných</a:t>
            </a:r>
            <a:r>
              <a:rPr lang="en-GB" sz="2600" dirty="0">
                <a:solidFill>
                  <a:srgbClr val="FFFF00"/>
                </a:solidFill>
              </a:rPr>
              <a:t> </a:t>
            </a:r>
            <a:r>
              <a:rPr lang="en-GB" sz="2600" dirty="0" err="1">
                <a:solidFill>
                  <a:srgbClr val="FFFF00"/>
                </a:solidFill>
              </a:rPr>
              <a:t>podmínek</a:t>
            </a:r>
            <a:r>
              <a:rPr lang="en-GB" sz="2600" dirty="0">
                <a:solidFill>
                  <a:srgbClr val="FFFF00"/>
                </a:solidFill>
              </a:rPr>
              <a:t> </a:t>
            </a:r>
            <a:r>
              <a:rPr lang="en-GB" sz="2600" dirty="0" err="1">
                <a:solidFill>
                  <a:srgbClr val="FFFF00"/>
                </a:solidFill>
              </a:rPr>
              <a:t>kognitivní</a:t>
            </a:r>
            <a:r>
              <a:rPr lang="en-GB" sz="2600" dirty="0">
                <a:solidFill>
                  <a:srgbClr val="FFFF00"/>
                </a:solidFill>
              </a:rPr>
              <a:t> </a:t>
            </a:r>
            <a:r>
              <a:rPr lang="en-GB" sz="2600" dirty="0" err="1">
                <a:solidFill>
                  <a:srgbClr val="FFFF00"/>
                </a:solidFill>
              </a:rPr>
              <a:t>socializace</a:t>
            </a:r>
            <a:r>
              <a:rPr lang="en-GB" sz="2600" dirty="0">
                <a:solidFill>
                  <a:srgbClr val="FFFF00"/>
                </a:solidFill>
              </a:rPr>
              <a:t> - </a:t>
            </a:r>
            <a:r>
              <a:rPr lang="en-GB" sz="2600" dirty="0" err="1">
                <a:solidFill>
                  <a:srgbClr val="FFFF00"/>
                </a:solidFill>
              </a:rPr>
              <a:t>děti</a:t>
            </a:r>
            <a:r>
              <a:rPr lang="en-GB" sz="2600" dirty="0">
                <a:solidFill>
                  <a:srgbClr val="FFFF00"/>
                </a:solidFill>
              </a:rPr>
              <a:t> z </a:t>
            </a:r>
            <a:r>
              <a:rPr lang="en-GB" sz="2600" dirty="0" err="1">
                <a:solidFill>
                  <a:srgbClr val="FFFF00"/>
                </a:solidFill>
              </a:rPr>
              <a:t>nižších</a:t>
            </a:r>
            <a:r>
              <a:rPr lang="en-GB" sz="2600" dirty="0">
                <a:solidFill>
                  <a:srgbClr val="FFFF00"/>
                </a:solidFill>
              </a:rPr>
              <a:t> </a:t>
            </a:r>
            <a:r>
              <a:rPr lang="en-GB" sz="2600" dirty="0" err="1">
                <a:solidFill>
                  <a:srgbClr val="FFFF00"/>
                </a:solidFill>
              </a:rPr>
              <a:t>sociálních</a:t>
            </a:r>
            <a:r>
              <a:rPr lang="en-GB" sz="2600" dirty="0">
                <a:solidFill>
                  <a:srgbClr val="FFFF00"/>
                </a:solidFill>
              </a:rPr>
              <a:t> </a:t>
            </a:r>
            <a:r>
              <a:rPr lang="en-GB" sz="2600" dirty="0" err="1">
                <a:solidFill>
                  <a:srgbClr val="FFFF00"/>
                </a:solidFill>
              </a:rPr>
              <a:t>vrstev</a:t>
            </a:r>
            <a:r>
              <a:rPr lang="en-GB" sz="2600" dirty="0">
                <a:solidFill>
                  <a:srgbClr val="FFFF00"/>
                </a:solidFill>
              </a:rPr>
              <a:t> </a:t>
            </a:r>
            <a:r>
              <a:rPr lang="en-GB" sz="2600" dirty="0" err="1">
                <a:solidFill>
                  <a:srgbClr val="FFFF00"/>
                </a:solidFill>
              </a:rPr>
              <a:t>jsou</a:t>
            </a:r>
            <a:r>
              <a:rPr lang="en-GB" sz="2600" dirty="0">
                <a:solidFill>
                  <a:srgbClr val="FFFF00"/>
                </a:solidFill>
              </a:rPr>
              <a:t> v </a:t>
            </a:r>
            <a:r>
              <a:rPr lang="en-GB" sz="2600" dirty="0" err="1">
                <a:solidFill>
                  <a:srgbClr val="FFFF00"/>
                </a:solidFill>
              </a:rPr>
              <a:t>nevýhodě</a:t>
            </a:r>
            <a:r>
              <a:rPr lang="en-GB" sz="2600" dirty="0">
                <a:solidFill>
                  <a:srgbClr val="FFFF00"/>
                </a:solidFill>
              </a:rPr>
              <a:t> </a:t>
            </a:r>
            <a:r>
              <a:rPr lang="en-GB" sz="2600" dirty="0" err="1">
                <a:solidFill>
                  <a:srgbClr val="FFFF00"/>
                </a:solidFill>
              </a:rPr>
              <a:t>při</a:t>
            </a:r>
            <a:r>
              <a:rPr lang="en-GB" sz="2600" dirty="0">
                <a:solidFill>
                  <a:srgbClr val="FFFF00"/>
                </a:solidFill>
              </a:rPr>
              <a:t> </a:t>
            </a:r>
            <a:r>
              <a:rPr lang="en-GB" sz="2600" dirty="0" err="1">
                <a:solidFill>
                  <a:srgbClr val="FFFF00"/>
                </a:solidFill>
              </a:rPr>
              <a:t>zacházení</a:t>
            </a:r>
            <a:r>
              <a:rPr lang="en-GB" sz="2600" dirty="0">
                <a:solidFill>
                  <a:srgbClr val="FFFF00"/>
                </a:solidFill>
              </a:rPr>
              <a:t> s </a:t>
            </a:r>
            <a:r>
              <a:rPr lang="en-GB" sz="2600" dirty="0" err="1">
                <a:solidFill>
                  <a:srgbClr val="FFFF00"/>
                </a:solidFill>
              </a:rPr>
              <a:t>formálními</a:t>
            </a:r>
            <a:r>
              <a:rPr lang="en-GB" sz="2600" dirty="0">
                <a:solidFill>
                  <a:srgbClr val="FFFF00"/>
                </a:solidFill>
              </a:rPr>
              <a:t> testy a s </a:t>
            </a:r>
            <a:r>
              <a:rPr lang="en-GB" sz="2600" dirty="0" err="1">
                <a:solidFill>
                  <a:srgbClr val="FFFF00"/>
                </a:solidFill>
              </a:rPr>
              <a:t>formálními</a:t>
            </a:r>
            <a:r>
              <a:rPr lang="en-GB" sz="2600" dirty="0">
                <a:solidFill>
                  <a:srgbClr val="FFFF00"/>
                </a:solidFill>
              </a:rPr>
              <a:t> </a:t>
            </a:r>
            <a:r>
              <a:rPr lang="en-GB" sz="2600" dirty="0" err="1">
                <a:solidFill>
                  <a:srgbClr val="FFFF00"/>
                </a:solidFill>
              </a:rPr>
              <a:t>procedurami</a:t>
            </a:r>
            <a:r>
              <a:rPr lang="en-GB" sz="2600" dirty="0">
                <a:solidFill>
                  <a:srgbClr val="FFFF00"/>
                </a:solidFill>
              </a:rPr>
              <a:t> </a:t>
            </a:r>
            <a:r>
              <a:rPr lang="en-GB" sz="2600" dirty="0" err="1">
                <a:solidFill>
                  <a:srgbClr val="FFFF00"/>
                </a:solidFill>
              </a:rPr>
              <a:t>vůbec</a:t>
            </a:r>
            <a:endParaRPr lang="en-GB" sz="2600" dirty="0">
              <a:solidFill>
                <a:srgbClr val="FFFF00"/>
              </a:solidFill>
            </a:endParaRPr>
          </a:p>
          <a:p>
            <a:pPr marL="771525" indent="-569913">
              <a:lnSpc>
                <a:spcPct val="87000"/>
              </a:lnSpc>
              <a:buClrTx/>
              <a:buSzTx/>
              <a:buFontTx/>
              <a:buNone/>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en-GB" sz="2600" dirty="0">
                <a:solidFill>
                  <a:srgbClr val="FFFF00"/>
                </a:solidFill>
              </a:rPr>
              <a:t>- </a:t>
            </a:r>
            <a:r>
              <a:rPr lang="en-GB" sz="2600" dirty="0" err="1">
                <a:solidFill>
                  <a:srgbClr val="FFFF00"/>
                </a:solidFill>
              </a:rPr>
              <a:t>odlišnosti</a:t>
            </a:r>
            <a:r>
              <a:rPr lang="en-GB" sz="2600" dirty="0">
                <a:solidFill>
                  <a:srgbClr val="FFFF00"/>
                </a:solidFill>
              </a:rPr>
              <a:t> v </a:t>
            </a:r>
            <a:r>
              <a:rPr lang="en-GB" sz="2600" dirty="0" err="1">
                <a:solidFill>
                  <a:srgbClr val="FFFF00"/>
                </a:solidFill>
              </a:rPr>
              <a:t>testech</a:t>
            </a:r>
            <a:r>
              <a:rPr lang="en-GB" sz="2600" dirty="0">
                <a:solidFill>
                  <a:srgbClr val="FFFF00"/>
                </a:solidFill>
              </a:rPr>
              <a:t> </a:t>
            </a:r>
            <a:r>
              <a:rPr lang="en-GB" sz="2600" dirty="0" err="1">
                <a:solidFill>
                  <a:srgbClr val="FFFF00"/>
                </a:solidFill>
              </a:rPr>
              <a:t>mezi</a:t>
            </a:r>
            <a:r>
              <a:rPr lang="en-GB" sz="2600" dirty="0">
                <a:solidFill>
                  <a:srgbClr val="FFFF00"/>
                </a:solidFill>
              </a:rPr>
              <a:t> </a:t>
            </a:r>
            <a:r>
              <a:rPr lang="en-GB" sz="2600" dirty="0" err="1">
                <a:solidFill>
                  <a:srgbClr val="FFFF00"/>
                </a:solidFill>
              </a:rPr>
              <a:t>dětmi</a:t>
            </a:r>
            <a:r>
              <a:rPr lang="en-GB" sz="2600" dirty="0">
                <a:solidFill>
                  <a:srgbClr val="FFFF00"/>
                </a:solidFill>
              </a:rPr>
              <a:t> </a:t>
            </a:r>
            <a:r>
              <a:rPr lang="en-GB" sz="2600" dirty="0" err="1">
                <a:solidFill>
                  <a:srgbClr val="FFFF00"/>
                </a:solidFill>
              </a:rPr>
              <a:t>nelze</a:t>
            </a:r>
            <a:r>
              <a:rPr lang="en-GB" sz="2600" dirty="0">
                <a:solidFill>
                  <a:srgbClr val="FFFF00"/>
                </a:solidFill>
              </a:rPr>
              <a:t> </a:t>
            </a:r>
            <a:r>
              <a:rPr lang="en-GB" sz="2600" dirty="0" err="1">
                <a:solidFill>
                  <a:srgbClr val="FFFF00"/>
                </a:solidFill>
              </a:rPr>
              <a:t>vysvětlit</a:t>
            </a:r>
            <a:r>
              <a:rPr lang="en-GB" sz="2600" dirty="0">
                <a:solidFill>
                  <a:srgbClr val="FFFF00"/>
                </a:solidFill>
              </a:rPr>
              <a:t> „</a:t>
            </a:r>
            <a:r>
              <a:rPr lang="en-GB" sz="2600" dirty="0" err="1">
                <a:solidFill>
                  <a:srgbClr val="FFFF00"/>
                </a:solidFill>
              </a:rPr>
              <a:t>primitivností</a:t>
            </a:r>
            <a:r>
              <a:rPr lang="en-GB" sz="2600" dirty="0">
                <a:solidFill>
                  <a:srgbClr val="FFFF00"/>
                </a:solidFill>
              </a:rPr>
              <a:t>“ </a:t>
            </a:r>
            <a:r>
              <a:rPr lang="en-GB" sz="2600" dirty="0" err="1">
                <a:solidFill>
                  <a:srgbClr val="FFFF00"/>
                </a:solidFill>
              </a:rPr>
              <a:t>jazyka</a:t>
            </a:r>
            <a:r>
              <a:rPr lang="en-GB" sz="2600" dirty="0">
                <a:solidFill>
                  <a:srgbClr val="FFFF00"/>
                </a:solidFill>
              </a:rPr>
              <a:t> ale </a:t>
            </a:r>
            <a:r>
              <a:rPr lang="en-GB" sz="2600" dirty="0" err="1">
                <a:solidFill>
                  <a:srgbClr val="FFFF00"/>
                </a:solidFill>
              </a:rPr>
              <a:t>tím</a:t>
            </a:r>
            <a:r>
              <a:rPr lang="en-GB" sz="2600" dirty="0">
                <a:solidFill>
                  <a:srgbClr val="FFFF00"/>
                </a:solidFill>
              </a:rPr>
              <a:t>, </a:t>
            </a:r>
            <a:r>
              <a:rPr lang="en-GB" sz="2600" dirty="0" err="1">
                <a:solidFill>
                  <a:srgbClr val="FFFF00"/>
                </a:solidFill>
              </a:rPr>
              <a:t>že</a:t>
            </a:r>
            <a:r>
              <a:rPr lang="en-GB" sz="2600" dirty="0">
                <a:solidFill>
                  <a:srgbClr val="FFFF00"/>
                </a:solidFill>
              </a:rPr>
              <a:t> </a:t>
            </a:r>
            <a:r>
              <a:rPr lang="en-GB" sz="2600" dirty="0" err="1">
                <a:solidFill>
                  <a:srgbClr val="FFFF00"/>
                </a:solidFill>
              </a:rPr>
              <a:t>jazykový</a:t>
            </a:r>
            <a:r>
              <a:rPr lang="en-GB" sz="2600" dirty="0">
                <a:solidFill>
                  <a:srgbClr val="FFFF00"/>
                </a:solidFill>
              </a:rPr>
              <a:t> </a:t>
            </a:r>
            <a:r>
              <a:rPr lang="en-GB" sz="2600" dirty="0" err="1">
                <a:solidFill>
                  <a:srgbClr val="FFFF00"/>
                </a:solidFill>
              </a:rPr>
              <a:t>kód</a:t>
            </a:r>
            <a:r>
              <a:rPr lang="en-GB" sz="2600" dirty="0">
                <a:solidFill>
                  <a:srgbClr val="FFFF00"/>
                </a:solidFill>
              </a:rPr>
              <a:t> je </a:t>
            </a:r>
            <a:r>
              <a:rPr lang="en-GB" sz="2600" dirty="0" err="1">
                <a:solidFill>
                  <a:srgbClr val="FFFF00"/>
                </a:solidFill>
              </a:rPr>
              <a:t>odlišný</a:t>
            </a:r>
            <a:r>
              <a:rPr lang="en-GB" sz="2600" dirty="0">
                <a:solidFill>
                  <a:srgbClr val="FFFF00"/>
                </a:solidFill>
              </a:rPr>
              <a:t> </a:t>
            </a:r>
            <a:r>
              <a:rPr lang="en-GB" sz="2600" dirty="0" err="1">
                <a:solidFill>
                  <a:srgbClr val="FFFF00"/>
                </a:solidFill>
              </a:rPr>
              <a:t>než</a:t>
            </a:r>
            <a:r>
              <a:rPr lang="en-GB" sz="2600" dirty="0">
                <a:solidFill>
                  <a:srgbClr val="FFFF00"/>
                </a:solidFill>
              </a:rPr>
              <a:t> </a:t>
            </a:r>
            <a:r>
              <a:rPr lang="en-GB" sz="2600" dirty="0" err="1">
                <a:solidFill>
                  <a:srgbClr val="FFFF00"/>
                </a:solidFill>
              </a:rPr>
              <a:t>jazykový</a:t>
            </a:r>
            <a:r>
              <a:rPr lang="en-GB" sz="2600" dirty="0">
                <a:solidFill>
                  <a:srgbClr val="FFFF00"/>
                </a:solidFill>
              </a:rPr>
              <a:t> </a:t>
            </a:r>
            <a:r>
              <a:rPr lang="en-GB" sz="2600" dirty="0" err="1">
                <a:solidFill>
                  <a:srgbClr val="FFFF00"/>
                </a:solidFill>
              </a:rPr>
              <a:t>kód</a:t>
            </a:r>
            <a:r>
              <a:rPr lang="en-GB" sz="2600" dirty="0">
                <a:solidFill>
                  <a:srgbClr val="FFFF00"/>
                </a:solidFill>
              </a:rPr>
              <a:t> </a:t>
            </a:r>
            <a:r>
              <a:rPr lang="en-GB" sz="2600" dirty="0" err="1">
                <a:solidFill>
                  <a:srgbClr val="FFFF00"/>
                </a:solidFill>
              </a:rPr>
              <a:t>formálních</a:t>
            </a:r>
            <a:r>
              <a:rPr lang="en-GB" sz="2600" dirty="0">
                <a:solidFill>
                  <a:srgbClr val="FFFF00"/>
                </a:solidFill>
              </a:rPr>
              <a:t> </a:t>
            </a:r>
            <a:r>
              <a:rPr lang="en-GB" sz="2600" dirty="0" err="1">
                <a:solidFill>
                  <a:srgbClr val="FFFF00"/>
                </a:solidFill>
              </a:rPr>
              <a:t>testů</a:t>
            </a:r>
            <a:endParaRPr lang="en-GB" sz="2600" dirty="0">
              <a:solidFill>
                <a:srgbClr val="FFFF00"/>
              </a:solidFill>
            </a:endParaRPr>
          </a:p>
          <a:p>
            <a:pPr marL="771525" indent="-569913">
              <a:lnSpc>
                <a:spcPct val="87000"/>
              </a:lnSpc>
              <a:buClrTx/>
              <a:buSzTx/>
              <a:buFontTx/>
              <a:buNone/>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endParaRPr lang="en-GB" sz="2600" dirty="0">
              <a:solidFill>
                <a:srgbClr val="FFFF00"/>
              </a:solidFill>
            </a:endParaRP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503238" y="301625"/>
            <a:ext cx="9072562" cy="1263650"/>
          </a:xfrm>
          <a:solidFill>
            <a:schemeClr val="accent6">
              <a:lumMod val="50000"/>
            </a:schemeClr>
          </a:solidFill>
          <a:ln/>
          <a:scene3d>
            <a:camera prst="orthographicFront"/>
            <a:lightRig rig="threePt" dir="t"/>
          </a:scene3d>
          <a:sp3d>
            <a:bevelT/>
          </a:sp3d>
        </p:spPr>
        <p:txBody>
          <a:bodyPr/>
          <a:lstStyle/>
          <a:p>
            <a:pPr>
              <a:lnSpc>
                <a:spcPct val="87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solidFill>
                  <a:srgbClr val="FFFF00"/>
                </a:solidFill>
              </a:rPr>
              <a:t>Prostředí</a:t>
            </a:r>
          </a:p>
        </p:txBody>
      </p:sp>
      <p:sp>
        <p:nvSpPr>
          <p:cNvPr id="10242" name="Rectangle 2"/>
          <p:cNvSpPr>
            <a:spLocks noGrp="1" noChangeArrowheads="1"/>
          </p:cNvSpPr>
          <p:nvPr>
            <p:ph type="body" idx="1"/>
          </p:nvPr>
        </p:nvSpPr>
        <p:spPr>
          <a:xfrm>
            <a:off x="539750" y="1800225"/>
            <a:ext cx="9072563" cy="5759450"/>
          </a:xfrm>
          <a:solidFill>
            <a:schemeClr val="accent6">
              <a:lumMod val="50000"/>
            </a:schemeClr>
          </a:solidFill>
          <a:ln/>
          <a:scene3d>
            <a:camera prst="orthographicFront"/>
            <a:lightRig rig="threePt" dir="t"/>
          </a:scene3d>
          <a:sp3d>
            <a:bevelT/>
          </a:sp3d>
        </p:spPr>
        <p:txBody>
          <a:bodyPr/>
          <a:lstStyle/>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endParaRPr lang="cs-CZ" sz="2200" dirty="0" smtClean="0">
              <a:solidFill>
                <a:srgbClr val="FFFF00"/>
              </a:solidFill>
            </a:endParaRPr>
          </a:p>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200" dirty="0" smtClean="0">
                <a:solidFill>
                  <a:srgbClr val="FFFF00"/>
                </a:solidFill>
              </a:rPr>
              <a:t>Výzkumy ukazují, že pro výsledky školního vzdělávání (prospěch žáků) je vzdělání rodičů (především matky) významnějším faktorem než ekonomický status rodiny</a:t>
            </a:r>
          </a:p>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200" dirty="0" err="1" smtClean="0">
                <a:solidFill>
                  <a:srgbClr val="FFFF00"/>
                </a:solidFill>
              </a:rPr>
              <a:t>Bernsteinova</a:t>
            </a:r>
            <a:r>
              <a:rPr lang="cs-CZ" sz="2200" dirty="0" smtClean="0">
                <a:solidFill>
                  <a:srgbClr val="FFFF00"/>
                </a:solidFill>
              </a:rPr>
              <a:t> (Basil </a:t>
            </a:r>
            <a:r>
              <a:rPr lang="cs-CZ" sz="2200" dirty="0" err="1" smtClean="0">
                <a:solidFill>
                  <a:srgbClr val="FFFF00"/>
                </a:solidFill>
              </a:rPr>
              <a:t>Bernstein</a:t>
            </a:r>
            <a:r>
              <a:rPr lang="cs-CZ" sz="2200" dirty="0" smtClean="0">
                <a:solidFill>
                  <a:srgbClr val="FFFF00"/>
                </a:solidFill>
              </a:rPr>
              <a:t>; Londýnská univerzita) teorie determinovanosti vzdělávání</a:t>
            </a:r>
          </a:p>
          <a:p>
            <a:pPr marL="771525" indent="-569913">
              <a:lnSpc>
                <a:spcPct val="87000"/>
              </a:lnSpc>
              <a:buClrTx/>
              <a:buSzTx/>
              <a:buFontTx/>
              <a:buNone/>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200" dirty="0" smtClean="0">
                <a:solidFill>
                  <a:srgbClr val="FFFF00"/>
                </a:solidFill>
              </a:rPr>
              <a:t> - Jádrem </a:t>
            </a:r>
            <a:r>
              <a:rPr lang="cs-CZ" sz="2200" dirty="0" err="1" smtClean="0">
                <a:solidFill>
                  <a:srgbClr val="FFFF00"/>
                </a:solidFill>
              </a:rPr>
              <a:t>Bernsteinovy</a:t>
            </a:r>
            <a:r>
              <a:rPr lang="cs-CZ" sz="2200" dirty="0" smtClean="0">
                <a:solidFill>
                  <a:srgbClr val="FFFF00"/>
                </a:solidFill>
              </a:rPr>
              <a:t> teorie je názor, že vzdělávací úspěšnost žáka závisí na tom, v kterém sociokulturním prostředí rodiny vyrůstal a který jazykový kód si tam osvojil</a:t>
            </a:r>
          </a:p>
          <a:p>
            <a:pPr marL="771525" indent="-569913">
              <a:lnSpc>
                <a:spcPct val="87000"/>
              </a:lnSpc>
              <a:buClrTx/>
              <a:buSzTx/>
              <a:buFontTx/>
              <a:buNone/>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200" dirty="0" smtClean="0">
                <a:solidFill>
                  <a:srgbClr val="FFFF00"/>
                </a:solidFill>
              </a:rPr>
              <a:t> - kód rozvinutý (</a:t>
            </a:r>
            <a:r>
              <a:rPr lang="cs-CZ" sz="2200" dirty="0" err="1" smtClean="0">
                <a:solidFill>
                  <a:srgbClr val="FFFF00"/>
                </a:solidFill>
              </a:rPr>
              <a:t>elaborated</a:t>
            </a:r>
            <a:r>
              <a:rPr lang="cs-CZ" sz="2200" dirty="0" smtClean="0">
                <a:solidFill>
                  <a:srgbClr val="FFFF00"/>
                </a:solidFill>
              </a:rPr>
              <a:t> </a:t>
            </a:r>
            <a:r>
              <a:rPr lang="cs-CZ" sz="2200" dirty="0" err="1" smtClean="0">
                <a:solidFill>
                  <a:srgbClr val="FFFF00"/>
                </a:solidFill>
              </a:rPr>
              <a:t>code</a:t>
            </a:r>
            <a:r>
              <a:rPr lang="cs-CZ" sz="2200" dirty="0" smtClean="0">
                <a:solidFill>
                  <a:srgbClr val="FFFF00"/>
                </a:solidFill>
              </a:rPr>
              <a:t>; také „komplikovaný“, „propracovaný“, „vybavený“): </a:t>
            </a:r>
            <a:r>
              <a:rPr lang="cs-CZ" sz="2200" dirty="0" err="1" smtClean="0">
                <a:solidFill>
                  <a:srgbClr val="FFFF00"/>
                </a:solidFill>
              </a:rPr>
              <a:t>middle</a:t>
            </a:r>
            <a:r>
              <a:rPr lang="cs-CZ" sz="2200" dirty="0" smtClean="0">
                <a:solidFill>
                  <a:srgbClr val="FFFF00"/>
                </a:solidFill>
              </a:rPr>
              <a:t> </a:t>
            </a:r>
            <a:r>
              <a:rPr lang="cs-CZ" sz="2200" dirty="0" err="1" smtClean="0">
                <a:solidFill>
                  <a:srgbClr val="FFFF00"/>
                </a:solidFill>
              </a:rPr>
              <a:t>class</a:t>
            </a:r>
            <a:endParaRPr lang="cs-CZ" sz="2200" dirty="0" smtClean="0">
              <a:solidFill>
                <a:srgbClr val="FFFF00"/>
              </a:solidFill>
            </a:endParaRPr>
          </a:p>
          <a:p>
            <a:pPr marL="771525" indent="-569913">
              <a:lnSpc>
                <a:spcPct val="87000"/>
              </a:lnSpc>
              <a:buClrTx/>
              <a:buSzTx/>
              <a:buFontTx/>
              <a:buNone/>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200" dirty="0" smtClean="0">
                <a:solidFill>
                  <a:srgbClr val="FFFF00"/>
                </a:solidFill>
              </a:rPr>
              <a:t> - kód omezený (</a:t>
            </a:r>
            <a:r>
              <a:rPr lang="cs-CZ" sz="2200" dirty="0" err="1" smtClean="0">
                <a:solidFill>
                  <a:srgbClr val="FFFF00"/>
                </a:solidFill>
              </a:rPr>
              <a:t>restricted</a:t>
            </a:r>
            <a:r>
              <a:rPr lang="cs-CZ" sz="2200" dirty="0" smtClean="0">
                <a:solidFill>
                  <a:srgbClr val="FFFF00"/>
                </a:solidFill>
              </a:rPr>
              <a:t> </a:t>
            </a:r>
            <a:r>
              <a:rPr lang="cs-CZ" sz="2200" dirty="0" err="1" smtClean="0">
                <a:solidFill>
                  <a:srgbClr val="FFFF00"/>
                </a:solidFill>
              </a:rPr>
              <a:t>code</a:t>
            </a:r>
            <a:r>
              <a:rPr lang="cs-CZ" sz="2200" dirty="0" smtClean="0">
                <a:solidFill>
                  <a:srgbClr val="FFFF00"/>
                </a:solidFill>
              </a:rPr>
              <a:t>): </a:t>
            </a:r>
            <a:r>
              <a:rPr lang="cs-CZ" sz="2200" dirty="0" err="1" smtClean="0">
                <a:solidFill>
                  <a:srgbClr val="FFFF00"/>
                </a:solidFill>
              </a:rPr>
              <a:t>lower</a:t>
            </a:r>
            <a:r>
              <a:rPr lang="cs-CZ" sz="2200" dirty="0" smtClean="0">
                <a:solidFill>
                  <a:srgbClr val="FFFF00"/>
                </a:solidFill>
              </a:rPr>
              <a:t> </a:t>
            </a:r>
            <a:r>
              <a:rPr lang="cs-CZ" sz="2200" dirty="0" err="1" smtClean="0">
                <a:solidFill>
                  <a:srgbClr val="FFFF00"/>
                </a:solidFill>
              </a:rPr>
              <a:t>class</a:t>
            </a:r>
            <a:endParaRPr lang="cs-CZ" sz="2200" dirty="0" smtClean="0">
              <a:solidFill>
                <a:srgbClr val="FFFF00"/>
              </a:solidFill>
            </a:endParaRPr>
          </a:p>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200" dirty="0" smtClean="0">
                <a:solidFill>
                  <a:srgbClr val="FFFF00"/>
                </a:solidFill>
              </a:rPr>
              <a:t>Rozdíl v užívání jazykových kódů má dalekosáhlé edukační důsledky - je jednou z příčin horšího prospěchu </a:t>
            </a:r>
            <a:r>
              <a:rPr lang="cs-CZ" sz="2200" dirty="0" err="1" smtClean="0">
                <a:solidFill>
                  <a:srgbClr val="FFFF00"/>
                </a:solidFill>
              </a:rPr>
              <a:t>edukantů</a:t>
            </a:r>
            <a:r>
              <a:rPr lang="cs-CZ" sz="2200" dirty="0" smtClean="0">
                <a:solidFill>
                  <a:srgbClr val="FFFF00"/>
                </a:solidFill>
              </a:rPr>
              <a:t> z nižší třídy než ze střední třídy</a:t>
            </a:r>
            <a:endParaRPr lang="cs-CZ" sz="2200" dirty="0">
              <a:solidFill>
                <a:srgbClr val="FFFF00"/>
              </a:solidFill>
            </a:endParaRP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503238" y="301625"/>
            <a:ext cx="9072562" cy="1263650"/>
          </a:xfrm>
          <a:solidFill>
            <a:schemeClr val="accent6">
              <a:lumMod val="50000"/>
            </a:schemeClr>
          </a:solidFill>
          <a:ln/>
          <a:scene3d>
            <a:camera prst="orthographicFront"/>
            <a:lightRig rig="threePt" dir="t"/>
          </a:scene3d>
          <a:sp3d>
            <a:bevelT/>
          </a:sp3d>
        </p:spPr>
        <p:txBody>
          <a:bodyPr/>
          <a:lstStyle/>
          <a:p>
            <a:pPr>
              <a:lnSpc>
                <a:spcPct val="87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solidFill>
                  <a:srgbClr val="FFFF00"/>
                </a:solidFill>
              </a:rPr>
              <a:t>Prostředí</a:t>
            </a:r>
          </a:p>
        </p:txBody>
      </p:sp>
      <p:sp>
        <p:nvSpPr>
          <p:cNvPr id="11266" name="Rectangle 2"/>
          <p:cNvSpPr>
            <a:spLocks noGrp="1" noChangeArrowheads="1"/>
          </p:cNvSpPr>
          <p:nvPr>
            <p:ph type="body" idx="1"/>
          </p:nvPr>
        </p:nvSpPr>
        <p:spPr>
          <a:xfrm>
            <a:off x="539750" y="1800225"/>
            <a:ext cx="9072563" cy="5232400"/>
          </a:xfrm>
          <a:solidFill>
            <a:schemeClr val="accent6">
              <a:lumMod val="50000"/>
            </a:schemeClr>
          </a:solidFill>
          <a:ln/>
          <a:scene3d>
            <a:camera prst="orthographicFront"/>
            <a:lightRig rig="threePt" dir="t"/>
          </a:scene3d>
          <a:sp3d>
            <a:bevelT/>
          </a:sp3d>
        </p:spPr>
        <p:txBody>
          <a:bodyPr/>
          <a:lstStyle/>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endParaRPr lang="cs-CZ" sz="2200" dirty="0" smtClean="0">
              <a:solidFill>
                <a:srgbClr val="FFFF00"/>
              </a:solidFill>
            </a:endParaRPr>
          </a:p>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200" dirty="0" smtClean="0">
                <a:solidFill>
                  <a:srgbClr val="FFFF00"/>
                </a:solidFill>
              </a:rPr>
              <a:t>Je prokázáno, že nedokonalost v užívání jazyka je velmi důležitým brzdícím faktorem školní edukace a že užívání jen omezeného jazykového kódu  je kumulativním deficitem (tj. zábranou, která vytváří začarovaný kruh potíží zvětšujících se v průběhu školních let (</a:t>
            </a:r>
            <a:r>
              <a:rPr lang="cs-CZ" sz="2200" dirty="0" err="1" smtClean="0">
                <a:solidFill>
                  <a:srgbClr val="FFFF00"/>
                </a:solidFill>
              </a:rPr>
              <a:t>Lawton</a:t>
            </a:r>
            <a:r>
              <a:rPr lang="cs-CZ" sz="2200" dirty="0" smtClean="0">
                <a:solidFill>
                  <a:srgbClr val="FFFF00"/>
                </a:solidFill>
              </a:rPr>
              <a:t> 1968)</a:t>
            </a:r>
          </a:p>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200" dirty="0" smtClean="0">
                <a:solidFill>
                  <a:srgbClr val="FFFF00"/>
                </a:solidFill>
              </a:rPr>
              <a:t>Příklad </a:t>
            </a:r>
            <a:r>
              <a:rPr lang="cs-CZ" sz="2200" dirty="0" err="1" smtClean="0">
                <a:solidFill>
                  <a:srgbClr val="FFFF00"/>
                </a:solidFill>
              </a:rPr>
              <a:t>Bernsteinova</a:t>
            </a:r>
            <a:r>
              <a:rPr lang="cs-CZ" sz="2200" dirty="0" smtClean="0">
                <a:solidFill>
                  <a:srgbClr val="FFFF00"/>
                </a:solidFill>
              </a:rPr>
              <a:t> výzkumu: Průcha 127</a:t>
            </a:r>
          </a:p>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200" dirty="0" smtClean="0">
                <a:solidFill>
                  <a:srgbClr val="FFFF00"/>
                </a:solidFill>
              </a:rPr>
              <a:t>Prokázání existence 2 skupin o dvou odlišných jazykových kódech (mezi skupinami ovšem není nepřekonatelná hranice)</a:t>
            </a:r>
          </a:p>
          <a:p>
            <a:pPr marL="771525" indent="-569913">
              <a:lnSpc>
                <a:spcPct val="87000"/>
              </a:lnSpc>
              <a:buFont typeface="Times New Roman" pitchFamily="16" charset="0"/>
              <a:buChar char="•"/>
              <a:tabLst>
                <a:tab pos="771525" algn="l"/>
                <a:tab pos="876300" algn="l"/>
                <a:tab pos="1325563" algn="l"/>
                <a:tab pos="1774825" algn="l"/>
                <a:tab pos="2224088" algn="l"/>
                <a:tab pos="2673350" algn="l"/>
                <a:tab pos="3122613" algn="l"/>
                <a:tab pos="3571875" algn="l"/>
                <a:tab pos="4021138" algn="l"/>
                <a:tab pos="4470400" algn="l"/>
                <a:tab pos="4919663" algn="l"/>
                <a:tab pos="5368925" algn="l"/>
                <a:tab pos="5818188" algn="l"/>
                <a:tab pos="6267450" algn="l"/>
                <a:tab pos="6716713" algn="l"/>
                <a:tab pos="7165975" algn="l"/>
                <a:tab pos="7615238" algn="l"/>
                <a:tab pos="8064500" algn="l"/>
                <a:tab pos="8513763" algn="l"/>
                <a:tab pos="8963025" algn="l"/>
                <a:tab pos="9412288" algn="l"/>
              </a:tabLst>
            </a:pPr>
            <a:r>
              <a:rPr lang="cs-CZ" sz="2200" dirty="0" smtClean="0">
                <a:solidFill>
                  <a:srgbClr val="FFFF00"/>
                </a:solidFill>
              </a:rPr>
              <a:t>Jestliže žák nepoužívá rozvinutý kód, neznamená to, že si jej není schopen za určitých okolností osvojit, nýbrž znamená to, že se v průběhu své kognitivní socializace v rodině s rozvinutým kódem nesetkal</a:t>
            </a:r>
            <a:endParaRPr lang="cs-CZ" sz="2200" dirty="0">
              <a:solidFill>
                <a:srgbClr val="FFFF00"/>
              </a:solidFill>
            </a:endParaRP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Motiv systému Office">
  <a:themeElements>
    <a:clrScheme name="Motiv systému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Motiv systému Office">
      <a:majorFont>
        <a:latin typeface="Arial"/>
        <a:ea typeface="Lucida Sans Unicode"/>
        <a:cs typeface="Lucida Sans Unicode"/>
      </a:majorFont>
      <a:minorFont>
        <a:latin typeface="Arial"/>
        <a:ea typeface="Lucida Sans Unicode"/>
        <a:cs typeface="Lucida Sans Unicod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41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41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defRPr>
        </a:defPPr>
      </a:lstStyle>
    </a:lnDef>
  </a:objectDefaults>
  <a:extraClrSchemeLst>
    <a:extraClrScheme>
      <a:clrScheme name="Motiv systému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otiv systému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otiv systému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otiv systému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otiv systému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otiv systému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otiv systému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34575</TotalTime>
  <Words>915</Words>
  <Application>Microsoft Office PowerPoint</Application>
  <PresentationFormat>Vlastní</PresentationFormat>
  <Paragraphs>90</Paragraphs>
  <Slides>12</Slides>
  <Notes>12</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12</vt:i4>
      </vt:variant>
    </vt:vector>
  </HeadingPairs>
  <TitlesOfParts>
    <vt:vector size="16" baseType="lpstr">
      <vt:lpstr>Times New Roman</vt:lpstr>
      <vt:lpstr>Arial</vt:lpstr>
      <vt:lpstr>Lucida Sans Unicode</vt:lpstr>
      <vt:lpstr>Motiv systému Office</vt:lpstr>
      <vt:lpstr>Školní pedagogika</vt:lpstr>
      <vt:lpstr>Žák: subjekt edukace</vt:lpstr>
      <vt:lpstr>Jak se buduje poznání</vt:lpstr>
      <vt:lpstr>Žák: inteligence</vt:lpstr>
      <vt:lpstr>Žák: inteligence</vt:lpstr>
      <vt:lpstr>Žák: inteligence</vt:lpstr>
      <vt:lpstr>Žák: inteligence</vt:lpstr>
      <vt:lpstr>Prostředí</vt:lpstr>
      <vt:lpstr>Prostředí</vt:lpstr>
      <vt:lpstr>Prostředí</vt:lpstr>
      <vt:lpstr>Kognitivní determinanty</vt:lpstr>
      <vt:lpstr>Žáci se speciálními vzdělávacími potřebami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Školní pedagogika</dc:title>
  <dc:creator>Zdenal</dc:creator>
  <cp:lastModifiedBy>Zdenal</cp:lastModifiedBy>
  <cp:revision>18</cp:revision>
  <cp:lastPrinted>1601-01-01T00:00:00Z</cp:lastPrinted>
  <dcterms:created xsi:type="dcterms:W3CDTF">1601-01-01T00:00:00Z</dcterms:created>
  <dcterms:modified xsi:type="dcterms:W3CDTF">2011-10-20T13:35:27Z</dcterms:modified>
</cp:coreProperties>
</file>