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A09B-4393-4711-9BC2-0802806704E8}" type="datetimeFigureOut">
              <a:rPr lang="cs-CZ" smtClean="0"/>
              <a:t>1.12.2011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9A22-FEA2-4FE5-8673-D8AD148C2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70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A09B-4393-4711-9BC2-0802806704E8}" type="datetimeFigureOut">
              <a:rPr lang="cs-CZ" smtClean="0"/>
              <a:t>1.12.2011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9A22-FEA2-4FE5-8673-D8AD148C2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60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A09B-4393-4711-9BC2-0802806704E8}" type="datetimeFigureOut">
              <a:rPr lang="cs-CZ" smtClean="0"/>
              <a:t>1.12.2011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9A22-FEA2-4FE5-8673-D8AD148C2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30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A09B-4393-4711-9BC2-0802806704E8}" type="datetimeFigureOut">
              <a:rPr lang="cs-CZ" smtClean="0"/>
              <a:t>1.12.2011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9A22-FEA2-4FE5-8673-D8AD148C2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46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A09B-4393-4711-9BC2-0802806704E8}" type="datetimeFigureOut">
              <a:rPr lang="cs-CZ" smtClean="0"/>
              <a:t>1.12.2011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9A22-FEA2-4FE5-8673-D8AD148C2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A09B-4393-4711-9BC2-0802806704E8}" type="datetimeFigureOut">
              <a:rPr lang="cs-CZ" smtClean="0"/>
              <a:t>1.12.2011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9A22-FEA2-4FE5-8673-D8AD148C2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08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A09B-4393-4711-9BC2-0802806704E8}" type="datetimeFigureOut">
              <a:rPr lang="cs-CZ" smtClean="0"/>
              <a:t>1.12.2011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9A22-FEA2-4FE5-8673-D8AD148C2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A09B-4393-4711-9BC2-0802806704E8}" type="datetimeFigureOut">
              <a:rPr lang="cs-CZ" smtClean="0"/>
              <a:t>1.12.2011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9A22-FEA2-4FE5-8673-D8AD148C2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88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A09B-4393-4711-9BC2-0802806704E8}" type="datetimeFigureOut">
              <a:rPr lang="cs-CZ" smtClean="0"/>
              <a:t>1.12.2011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9A22-FEA2-4FE5-8673-D8AD148C2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784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A09B-4393-4711-9BC2-0802806704E8}" type="datetimeFigureOut">
              <a:rPr lang="cs-CZ" smtClean="0"/>
              <a:t>1.12.2011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9A22-FEA2-4FE5-8673-D8AD148C2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A09B-4393-4711-9BC2-0802806704E8}" type="datetimeFigureOut">
              <a:rPr lang="cs-CZ" smtClean="0"/>
              <a:t>1.12.2011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9A22-FEA2-4FE5-8673-D8AD148C2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EA09B-4393-4711-9BC2-0802806704E8}" type="datetimeFigureOut">
              <a:rPr lang="cs-CZ" smtClean="0"/>
              <a:t>1.12.2011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39A22-FEA2-4FE5-8673-D8AD148C2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61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008111"/>
          </a:xfrm>
        </p:spPr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9001000" cy="4896544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8.12. – 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1, L. Skála </a:t>
            </a:r>
            <a:r>
              <a:rPr lang="cs-CZ" sz="2000" dirty="0" smtClean="0">
                <a:solidFill>
                  <a:schemeClr val="tx1"/>
                </a:solidFill>
              </a:rPr>
              <a:t>– soustava nádrží Tři soutěsky (současnost, historie, problémy)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2, A. Svobodová – </a:t>
            </a:r>
            <a:r>
              <a:rPr lang="cs-CZ" sz="2000" dirty="0" smtClean="0">
                <a:solidFill>
                  <a:schemeClr val="tx1"/>
                </a:solidFill>
              </a:rPr>
              <a:t>Aralské jezero (současnost, historie, problémy)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3, J. Lopuch – </a:t>
            </a:r>
            <a:r>
              <a:rPr lang="cs-CZ" sz="2000" dirty="0" smtClean="0">
                <a:solidFill>
                  <a:schemeClr val="tx1"/>
                </a:solidFill>
              </a:rPr>
              <a:t>časová a prostorová proměnlivost extrémních povodní a srážek na území Čech (vložený článek v </a:t>
            </a:r>
            <a:r>
              <a:rPr lang="cs-CZ" sz="2000" dirty="0" err="1" smtClean="0">
                <a:solidFill>
                  <a:schemeClr val="tx1"/>
                </a:solidFill>
              </a:rPr>
              <a:t>ISu</a:t>
            </a:r>
            <a:r>
              <a:rPr lang="cs-CZ" sz="2000" dirty="0" smtClean="0">
                <a:solidFill>
                  <a:schemeClr val="tx1"/>
                </a:solidFill>
              </a:rPr>
              <a:t> ve složce prezentace)</a:t>
            </a:r>
          </a:p>
          <a:p>
            <a:pPr algn="just"/>
            <a:endParaRPr lang="cs-CZ" sz="1000" dirty="0">
              <a:solidFill>
                <a:schemeClr val="tx1"/>
              </a:solidFill>
            </a:endParaRPr>
          </a:p>
          <a:p>
            <a:pPr algn="just"/>
            <a:r>
              <a:rPr lang="cs-CZ" sz="2200" b="1" dirty="0" smtClean="0">
                <a:solidFill>
                  <a:schemeClr val="tx1"/>
                </a:solidFill>
              </a:rPr>
              <a:t>15.12. –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1, I. Kluzová – </a:t>
            </a:r>
            <a:r>
              <a:rPr lang="cs-CZ" sz="2000" dirty="0" smtClean="0">
                <a:solidFill>
                  <a:schemeClr val="tx1"/>
                </a:solidFill>
              </a:rPr>
              <a:t>meteorologické příčiny povodní 2009 (IS)</a:t>
            </a:r>
            <a:endParaRPr lang="cs-CZ" sz="2000" b="1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2, T. </a:t>
            </a:r>
            <a:r>
              <a:rPr lang="cs-CZ" sz="2000" b="1" dirty="0" err="1" smtClean="0">
                <a:solidFill>
                  <a:schemeClr val="tx1"/>
                </a:solidFill>
              </a:rPr>
              <a:t>Fasurová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</a:rPr>
              <a:t>– </a:t>
            </a:r>
            <a:r>
              <a:rPr lang="cs-CZ" sz="2000" dirty="0" smtClean="0">
                <a:solidFill>
                  <a:schemeClr val="tx1"/>
                </a:solidFill>
              </a:rPr>
              <a:t>hydrologické příčiny povodní 2009 (IS)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3, R. </a:t>
            </a:r>
            <a:r>
              <a:rPr lang="cs-CZ" sz="2000" b="1" dirty="0" err="1" smtClean="0">
                <a:solidFill>
                  <a:schemeClr val="tx1"/>
                </a:solidFill>
              </a:rPr>
              <a:t>Lobpreisová</a:t>
            </a:r>
            <a:r>
              <a:rPr lang="cs-CZ" sz="2000" b="1" dirty="0" smtClean="0">
                <a:solidFill>
                  <a:schemeClr val="tx1"/>
                </a:solidFill>
              </a:rPr>
              <a:t> – </a:t>
            </a:r>
            <a:r>
              <a:rPr lang="cs-CZ" sz="2000" dirty="0" smtClean="0">
                <a:solidFill>
                  <a:schemeClr val="tx1"/>
                </a:solidFill>
              </a:rPr>
              <a:t>Variability </a:t>
            </a:r>
            <a:r>
              <a:rPr lang="cs-CZ" sz="2000" dirty="0" err="1" smtClean="0">
                <a:solidFill>
                  <a:schemeClr val="tx1"/>
                </a:solidFill>
              </a:rPr>
              <a:t>of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droughts</a:t>
            </a:r>
            <a:r>
              <a:rPr lang="cs-CZ" sz="2000" dirty="0" smtClean="0">
                <a:solidFill>
                  <a:schemeClr val="tx1"/>
                </a:solidFill>
              </a:rPr>
              <a:t> in </a:t>
            </a:r>
            <a:r>
              <a:rPr lang="cs-CZ" sz="2000" dirty="0" err="1" smtClean="0">
                <a:solidFill>
                  <a:schemeClr val="tx1"/>
                </a:solidFill>
              </a:rPr>
              <a:t>the</a:t>
            </a:r>
            <a:r>
              <a:rPr lang="cs-CZ" sz="2000" dirty="0" smtClean="0">
                <a:solidFill>
                  <a:schemeClr val="tx1"/>
                </a:solidFill>
              </a:rPr>
              <a:t> Czech Republic, 1881 – 2006 (IS)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4, T. Šámalová – </a:t>
            </a:r>
            <a:r>
              <a:rPr lang="cs-CZ" sz="2000" dirty="0" err="1" smtClean="0">
                <a:solidFill>
                  <a:schemeClr val="tx1"/>
                </a:solidFill>
              </a:rPr>
              <a:t>European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flods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during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the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winter</a:t>
            </a:r>
            <a:r>
              <a:rPr lang="cs-CZ" sz="2000" dirty="0" smtClean="0">
                <a:solidFill>
                  <a:schemeClr val="tx1"/>
                </a:solidFill>
              </a:rPr>
              <a:t> 1783/1784: </a:t>
            </a:r>
            <a:r>
              <a:rPr lang="cs-CZ" sz="2000" dirty="0" err="1" smtClean="0">
                <a:solidFill>
                  <a:schemeClr val="tx1"/>
                </a:solidFill>
              </a:rPr>
              <a:t>scenarios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of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an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extreme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event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during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the</a:t>
            </a:r>
            <a:r>
              <a:rPr lang="cs-CZ" sz="2000" dirty="0" smtClean="0">
                <a:solidFill>
                  <a:schemeClr val="tx1"/>
                </a:solidFill>
              </a:rPr>
              <a:t> „</a:t>
            </a:r>
            <a:r>
              <a:rPr lang="cs-CZ" sz="2000" dirty="0" err="1" smtClean="0">
                <a:solidFill>
                  <a:schemeClr val="tx1"/>
                </a:solidFill>
              </a:rPr>
              <a:t>Little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Ice</a:t>
            </a:r>
            <a:r>
              <a:rPr lang="cs-CZ" sz="2000" dirty="0" smtClean="0">
                <a:solidFill>
                  <a:schemeClr val="tx1"/>
                </a:solidFill>
              </a:rPr>
              <a:t> Age“ (IS)</a:t>
            </a:r>
            <a:r>
              <a:rPr lang="cs-CZ" sz="2000" b="1" dirty="0" smtClean="0">
                <a:solidFill>
                  <a:schemeClr val="tx1"/>
                </a:solidFill>
              </a:rPr>
              <a:t>   </a:t>
            </a:r>
          </a:p>
          <a:p>
            <a:pPr algn="just"/>
            <a:endParaRPr lang="cs-CZ" sz="2000" b="1" smtClean="0">
              <a:solidFill>
                <a:schemeClr val="tx1"/>
              </a:solidFill>
            </a:endParaRPr>
          </a:p>
          <a:p>
            <a:pPr algn="just"/>
            <a:r>
              <a:rPr lang="cs-CZ" sz="2000" b="1" smtClean="0">
                <a:solidFill>
                  <a:schemeClr val="tx1"/>
                </a:solidFill>
              </a:rPr>
              <a:t>!! </a:t>
            </a:r>
            <a:r>
              <a:rPr lang="cs-CZ" sz="2000" b="1" dirty="0" smtClean="0">
                <a:solidFill>
                  <a:schemeClr val="tx1"/>
                </a:solidFill>
              </a:rPr>
              <a:t>Trvání: 10-15 minut !!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79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145</Words>
  <Application>Microsoft Office PowerPoint</Application>
  <PresentationFormat>Předvádění na obrazovce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</dc:title>
  <dc:creator>kolar_petr</dc:creator>
  <cp:lastModifiedBy>kolar_petr</cp:lastModifiedBy>
  <cp:revision>3</cp:revision>
  <dcterms:created xsi:type="dcterms:W3CDTF">2011-12-01T15:45:45Z</dcterms:created>
  <dcterms:modified xsi:type="dcterms:W3CDTF">2011-12-01T16:02:58Z</dcterms:modified>
</cp:coreProperties>
</file>