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281" r:id="rId4"/>
    <p:sldId id="297" r:id="rId5"/>
    <p:sldId id="298" r:id="rId6"/>
    <p:sldId id="299" r:id="rId7"/>
    <p:sldId id="303" r:id="rId8"/>
    <p:sldId id="304" r:id="rId9"/>
    <p:sldId id="300" r:id="rId10"/>
    <p:sldId id="301" r:id="rId11"/>
    <p:sldId id="291" r:id="rId12"/>
    <p:sldId id="305" r:id="rId13"/>
    <p:sldId id="276" r:id="rId14"/>
    <p:sldId id="277" r:id="rId15"/>
    <p:sldId id="278" r:id="rId16"/>
    <p:sldId id="279" r:id="rId17"/>
    <p:sldId id="295" r:id="rId18"/>
    <p:sldId id="292" r:id="rId19"/>
    <p:sldId id="296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9" d="100"/>
          <a:sy n="89" d="100"/>
        </p:scale>
        <p:origin x="-105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 jednotlivých  studiích po pracovištích</a:t>
            </a:r>
          </a:p>
          <a:p>
            <a:r>
              <a:rPr lang="cs-CZ" dirty="0" smtClean="0"/>
              <a:t>	STUDY_NAME, SITE, počet pacientů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12776"/>
            <a:ext cx="6370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pacienty ze studií study_id 3 a 23</a:t>
            </a:r>
          </a:p>
          <a:p>
            <a:endParaRPr lang="cs-CZ" dirty="0" smtClean="0"/>
          </a:p>
          <a:p>
            <a:r>
              <a:rPr lang="cs-CZ" dirty="0" smtClean="0"/>
              <a:t>Vypište všechny unikátní pacienty ze studií study_id 3 a 23</a:t>
            </a:r>
          </a:p>
          <a:p>
            <a:endParaRPr lang="en-US" dirty="0" smtClean="0"/>
          </a:p>
          <a:p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společné pacienty ze studií study_id 3 a 23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83568" y="177281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Kolika studií se účastní centra z Brna?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2348880"/>
            <a:ext cx="60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Kolika studií se účastní centra z Prahy (všechny obvody)?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5340" y="2996952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Seznam studií, které se účastní Brno, ale nikdo z Prahy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87463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/>
              <a:t>()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</a:t>
            </a:r>
            <a:r>
              <a:rPr lang="cs-CZ" sz="2400" dirty="0"/>
              <a:t>:</a:t>
            </a:r>
          </a:p>
          <a:p>
            <a:r>
              <a:rPr lang="cs-CZ" sz="2400" dirty="0"/>
              <a:t>		místo názvu </a:t>
            </a:r>
            <a:r>
              <a:rPr lang="cs-CZ" sz="2400" dirty="0" smtClean="0"/>
              <a:t>sloupce</a:t>
            </a:r>
            <a:endParaRPr lang="cs-CZ" sz="2400" dirty="0"/>
          </a:p>
          <a:p>
            <a:r>
              <a:rPr lang="cs-CZ" sz="2400" dirty="0"/>
              <a:t>		místo názvu tabulky</a:t>
            </a:r>
          </a:p>
          <a:p>
            <a:r>
              <a:rPr lang="cs-CZ" sz="2400" dirty="0"/>
              <a:t>		v sekci WHERE</a:t>
            </a:r>
            <a:endParaRPr lang="cs-CZ" dirty="0"/>
          </a:p>
          <a:p>
            <a:endParaRPr lang="cs-CZ" dirty="0"/>
          </a:p>
          <a:p>
            <a:r>
              <a:rPr lang="cs-CZ" b="1" dirty="0" smtClean="0"/>
              <a:t>Místo sloupce:</a:t>
            </a:r>
          </a:p>
          <a:p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r>
              <a:rPr lang="en-US" b="1" dirty="0" smtClean="0"/>
              <a:t>(select </a:t>
            </a:r>
            <a:r>
              <a:rPr lang="en-US" b="1" dirty="0"/>
              <a:t>count</a:t>
            </a:r>
            <a:r>
              <a:rPr lang="cs-CZ" b="1" dirty="0"/>
              <a:t>  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study_id</a:t>
            </a:r>
            <a:r>
              <a:rPr lang="en-US" dirty="0" smtClean="0"/>
              <a:t> = 3 </a:t>
            </a:r>
            <a:r>
              <a:rPr lang="cs-CZ" dirty="0" smtClean="0"/>
              <a:t>;</a:t>
            </a:r>
            <a:endParaRPr lang="cs-CZ" dirty="0"/>
          </a:p>
          <a:p>
            <a:endParaRPr lang="cs-CZ" dirty="0"/>
          </a:p>
          <a:p>
            <a:r>
              <a:rPr lang="cs-CZ" dirty="0"/>
              <a:t>- vnořený dotaz na pozici sloupce musí vrátit právě jeden řádek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6"/>
            <a:ext cx="51776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/>
              <a:t>Subdotaz</a:t>
            </a:r>
            <a:r>
              <a:rPr lang="en-US" b="1" dirty="0" smtClean="0"/>
              <a:t> na </a:t>
            </a:r>
            <a:r>
              <a:rPr lang="en-US" b="1" dirty="0" err="1" smtClean="0"/>
              <a:t>pozici</a:t>
            </a:r>
            <a:r>
              <a:rPr lang="en-US" b="1" dirty="0" smtClean="0"/>
              <a:t> FROM </a:t>
            </a:r>
            <a:r>
              <a:rPr lang="en-US" b="1" dirty="0" err="1" smtClean="0"/>
              <a:t>nahrazuje</a:t>
            </a:r>
            <a:r>
              <a:rPr lang="en-US" b="1" dirty="0" smtClean="0"/>
              <a:t> </a:t>
            </a:r>
            <a:r>
              <a:rPr lang="en-US" b="1" dirty="0" err="1" smtClean="0"/>
              <a:t>tabulku</a:t>
            </a:r>
            <a:endParaRPr lang="en-US" b="1" dirty="0" smtClean="0"/>
          </a:p>
          <a:p>
            <a:endParaRPr lang="cs-CZ" dirty="0" smtClean="0"/>
          </a:p>
          <a:p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(*)</a:t>
            </a:r>
          </a:p>
          <a:p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</a:t>
            </a:r>
            <a:r>
              <a:rPr lang="en-US" b="1" dirty="0" smtClean="0"/>
              <a:t> </a:t>
            </a:r>
            <a:r>
              <a:rPr lang="en-US" b="1" dirty="0" err="1" smtClean="0"/>
              <a:t>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r>
              <a:rPr lang="en-US" b="1" dirty="0" smtClean="0"/>
              <a:t>)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097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ANY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IN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ALL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EXISTS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NOT EXISTS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212725" y="3789363"/>
            <a:ext cx="89979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WHERE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 IS NOT NULL </a:t>
            </a:r>
          </a:p>
          <a:p>
            <a:r>
              <a:rPr lang="en-US" dirty="0" smtClean="0"/>
              <a:t>	AND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tab1 WHERE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 IS NOT NULL  </a:t>
            </a:r>
          </a:p>
          <a:p>
            <a:r>
              <a:rPr lang="en-US" dirty="0" smtClean="0"/>
              <a:t>      AND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 tab2 </a:t>
            </a:r>
            <a:r>
              <a:rPr lang="en-US" dirty="0"/>
              <a:t>WHERE tab2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</a:t>
            </a:r>
            <a:r>
              <a:rPr lang="en-US" dirty="0"/>
              <a:t>&gt; tab1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34290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pacient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200025" y="1412875"/>
            <a:ext cx="79688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pacientem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cs-CZ" dirty="0" smtClean="0"/>
              <a:t>pacienty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68841" y="1124744"/>
            <a:ext cx="87751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Registr/studie se skládá z 1 až n formulářů, které se vyplňují v určité fázi  péče o pacienta</a:t>
            </a:r>
          </a:p>
          <a:p>
            <a:endParaRPr lang="cs-CZ" sz="1600" dirty="0" smtClean="0"/>
          </a:p>
          <a:p>
            <a:r>
              <a:rPr lang="cs-CZ" sz="1600" dirty="0" smtClean="0"/>
              <a:t>Formulář se skládá z 1 až n skupin otázek</a:t>
            </a:r>
          </a:p>
          <a:p>
            <a:endParaRPr lang="cs-CZ" sz="1600" dirty="0" smtClean="0"/>
          </a:p>
          <a:p>
            <a:r>
              <a:rPr lang="cs-CZ" sz="1600" dirty="0" smtClean="0"/>
              <a:t>Skupina otázek je tvořena 1 až n otázkami</a:t>
            </a:r>
          </a:p>
          <a:p>
            <a:endParaRPr lang="cs-CZ" sz="1600" dirty="0" smtClean="0"/>
          </a:p>
          <a:p>
            <a:r>
              <a:rPr lang="cs-CZ" sz="1600" dirty="0" smtClean="0"/>
              <a:t>Otázky mohou být různého datové typu, (číslo, text, datum, číselník)</a:t>
            </a:r>
          </a:p>
          <a:p>
            <a:endParaRPr lang="cs-CZ" sz="1600" dirty="0" smtClean="0"/>
          </a:p>
          <a:p>
            <a:r>
              <a:rPr lang="cs-CZ" sz="1600" dirty="0" smtClean="0"/>
              <a:t>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MINUS 	Rozdíl množin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tabulka1, tabulka2 WHERE tabulka1.sloupec (PK) = </a:t>
            </a:r>
            <a:r>
              <a:rPr lang="en-US" sz="1600" dirty="0" smtClean="0"/>
              <a:t>tabulka2.sloupec</a:t>
            </a:r>
            <a:r>
              <a:rPr lang="cs-CZ" sz="1600" dirty="0" smtClean="0"/>
              <a:t> (FK)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VYUKA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268760"/>
            <a:ext cx="586359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Vazba student – </a:t>
            </a:r>
            <a:r>
              <a:rPr lang="cs-CZ" dirty="0" err="1" smtClean="0"/>
              <a:t>predmet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VYUKA</a:t>
            </a:r>
          </a:p>
        </p:txBody>
      </p:sp>
      <p:pic>
        <p:nvPicPr>
          <p:cNvPr id="1028" name="Picture 4" descr="C:\aa\export_vi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1957388"/>
            <a:ext cx="70961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Zapište své jméno do tabulky STUDENT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80861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Zapište si vybraný předmět/předměty do tabulky VYUKA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301208"/>
            <a:ext cx="5455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7) </a:t>
            </a:r>
            <a:r>
              <a:rPr lang="cs-CZ" dirty="0" err="1" smtClean="0"/>
              <a:t>Odhlašte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sebe</a:t>
            </a:r>
            <a:r>
              <a:rPr lang="cs-CZ" dirty="0" smtClean="0"/>
              <a:t>  ze všech předmětů</a:t>
            </a:r>
          </a:p>
          <a:p>
            <a:endParaRPr lang="cs-CZ" dirty="0" smtClean="0"/>
          </a:p>
          <a:p>
            <a:r>
              <a:rPr lang="cs-CZ" dirty="0" smtClean="0"/>
              <a:t>8) Přihlaste se jedním příkazem do všech předmětů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804930"/>
            <a:ext cx="619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428999"/>
            <a:ext cx="661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053068"/>
            <a:ext cx="675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5) 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677137"/>
            <a:ext cx="411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6) Vypište učící učitele a jeho studenty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6385891" cy="28009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956</Words>
  <Application>Microsoft Office PowerPoint</Application>
  <PresentationFormat>Předvádění na obrazovce (4:3)</PresentationFormat>
  <Paragraphs>314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Databázové systémy a SQL</vt:lpstr>
      <vt:lpstr>Práce s více tabulkami</vt:lpstr>
      <vt:lpstr>Množinové operace</vt:lpstr>
      <vt:lpstr>SELECT – více tabulek</vt:lpstr>
      <vt:lpstr>JOIN - syntaxe</vt:lpstr>
      <vt:lpstr>OUTER JOIN – syntaxe  </vt:lpstr>
      <vt:lpstr>VYUKA – datový model</vt:lpstr>
      <vt:lpstr>Cvičení 1</vt:lpstr>
      <vt:lpstr>TRIALDB – datový model</vt:lpstr>
      <vt:lpstr>Cvičení 2</vt:lpstr>
      <vt:lpstr>Cvičení 3</vt:lpstr>
      <vt:lpstr>Domácí úkol</vt:lpstr>
      <vt:lpstr>Subdotazy SQL</vt:lpstr>
      <vt:lpstr>Zanořený dotaz</vt:lpstr>
      <vt:lpstr>Vnořený dotaz za WHERE</vt:lpstr>
      <vt:lpstr>Cvičení 2</vt:lpstr>
      <vt:lpstr>Struktura registru</vt:lpstr>
      <vt:lpstr>TRIALDB – datový model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307</cp:revision>
  <dcterms:created xsi:type="dcterms:W3CDTF">2011-01-19T10:31:11Z</dcterms:created>
  <dcterms:modified xsi:type="dcterms:W3CDTF">2012-10-09T06:08:37Z</dcterms:modified>
</cp:coreProperties>
</file>