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5" r:id="rId5"/>
    <p:sldId id="258" r:id="rId6"/>
    <p:sldId id="259" r:id="rId7"/>
    <p:sldId id="260" r:id="rId8"/>
    <p:sldId id="262" r:id="rId9"/>
    <p:sldId id="267" r:id="rId10"/>
    <p:sldId id="268" r:id="rId11"/>
    <p:sldId id="277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4319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1.10.2012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1.10.2012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27052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T. </a:t>
            </a:r>
            <a:r>
              <a:rPr lang="cs-CZ" i="1" dirty="0" err="1" smtClean="0"/>
              <a:t>Hodásová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461665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55576" y="188640"/>
            <a:ext cx="7772400" cy="203132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II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. Kontingenční tabulky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 II</a:t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Grafy</a:t>
            </a:r>
            <a: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  <a:t>Dotazník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Dotazník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Ujasnění si cílů a hypotéz, které budu testovat</a:t>
            </a:r>
          </a:p>
          <a:p>
            <a:pPr lvl="1"/>
            <a:r>
              <a:rPr lang="cs-CZ" dirty="0" smtClean="0"/>
              <a:t>Pár cílů s několika hypotézami</a:t>
            </a:r>
          </a:p>
          <a:p>
            <a:r>
              <a:rPr lang="cs-CZ" dirty="0" smtClean="0"/>
              <a:t>K hypotézám vytvořím indikátory</a:t>
            </a:r>
          </a:p>
          <a:p>
            <a:endParaRPr lang="cs-CZ" dirty="0" smtClean="0"/>
          </a:p>
          <a:p>
            <a:r>
              <a:rPr lang="cs-CZ" i="1" dirty="0" smtClean="0"/>
              <a:t>Rozvrhnu si, která otázka se váže ke které hypotéze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 začátek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Úvod, proč</a:t>
            </a:r>
          </a:p>
          <a:p>
            <a:r>
              <a:rPr lang="cs-CZ" dirty="0" smtClean="0"/>
              <a:t>Lze použít logo univerzity, fakulty</a:t>
            </a:r>
          </a:p>
          <a:p>
            <a:r>
              <a:rPr lang="cs-CZ" dirty="0" smtClean="0"/>
              <a:t>Vzbudit důvěru, užitečnost výzkumu</a:t>
            </a:r>
          </a:p>
          <a:p>
            <a:r>
              <a:rPr lang="cs-CZ" dirty="0" smtClean="0"/>
              <a:t>Vysvětlení důležitých termínů (brát ohled na cílovou skupinu respondentů – senioři, děti,...)</a:t>
            </a:r>
          </a:p>
          <a:p>
            <a:endParaRPr lang="cs-CZ" dirty="0" smtClean="0"/>
          </a:p>
          <a:p>
            <a:r>
              <a:rPr lang="cs-CZ" dirty="0" smtClean="0"/>
              <a:t>Užívat pojmy ze standardního jazyka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Demografické otázky, pohlaví, věk...</a:t>
            </a:r>
          </a:p>
          <a:p>
            <a:pPr>
              <a:buNone/>
            </a:pPr>
            <a:r>
              <a:rPr lang="cs-CZ" dirty="0" smtClean="0"/>
              <a:t>		řadíme na konec dotazníku – nevyžadují respondentovu pozornost (často ani nesouvisí s tématem dotazníku)</a:t>
            </a:r>
          </a:p>
          <a:p>
            <a:pPr lvl="1"/>
            <a:r>
              <a:rPr lang="cs-CZ" dirty="0" smtClean="0"/>
              <a:t>zdůraznit </a:t>
            </a:r>
            <a:r>
              <a:rPr lang="cs-CZ" dirty="0" smtClean="0"/>
              <a:t>och</a:t>
            </a:r>
            <a:r>
              <a:rPr lang="en-US" dirty="0" smtClean="0"/>
              <a:t>r</a:t>
            </a:r>
            <a:r>
              <a:rPr lang="cs-CZ" dirty="0" err="1" smtClean="0"/>
              <a:t>anu</a:t>
            </a:r>
            <a:r>
              <a:rPr lang="cs-CZ" dirty="0" smtClean="0"/>
              <a:t> </a:t>
            </a:r>
            <a:r>
              <a:rPr lang="cs-CZ" dirty="0" smtClean="0"/>
              <a:t>osobních údajů</a:t>
            </a:r>
          </a:p>
          <a:p>
            <a:r>
              <a:rPr lang="cs-CZ" dirty="0" smtClean="0"/>
              <a:t>Klíčové otázky na začátek dotazníku</a:t>
            </a:r>
          </a:p>
          <a:p>
            <a:endParaRPr lang="cs-CZ" dirty="0" smtClean="0"/>
          </a:p>
          <a:p>
            <a:r>
              <a:rPr lang="cs-CZ" dirty="0" smtClean="0"/>
              <a:t>Otázky lze rozdělit do tematických celků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Picture 2" descr="http://t1.gstatic.com/images?q=tbn:ANd9GcTJPWeoz9FBtREEBvlvS5-XvRCN0eJ2D1uWW2nBrU3JBt75cuh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43126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jejich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Jednoduché a odlišitelné odpovědi</a:t>
            </a:r>
          </a:p>
          <a:p>
            <a:r>
              <a:rPr lang="cs-CZ" dirty="0" smtClean="0"/>
              <a:t>Snažit se používat stejné škály</a:t>
            </a:r>
          </a:p>
          <a:p>
            <a:r>
              <a:rPr lang="cs-CZ" dirty="0" smtClean="0"/>
              <a:t>Na úvod napsat, jestli zatrhávají jednu nebo více odpovědí</a:t>
            </a:r>
          </a:p>
          <a:p>
            <a:pPr lvl="1"/>
            <a:r>
              <a:rPr lang="cs-CZ" dirty="0" smtClean="0"/>
              <a:t>odlišnosti dostatečně označit (lze uvádět u každé otázky single/multiple </a:t>
            </a:r>
            <a:r>
              <a:rPr lang="cs-CZ" dirty="0" err="1" smtClean="0"/>
              <a:t>choice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Jakým způsobem odpovědi označují</a:t>
            </a:r>
          </a:p>
          <a:p>
            <a:endParaRPr lang="cs-CZ" dirty="0" smtClean="0"/>
          </a:p>
          <a:p>
            <a:r>
              <a:rPr lang="cs-CZ" dirty="0" smtClean="0"/>
              <a:t>V otázkách uvádět vhodně jednotky (věk v letech, hospitalizace v týdnech, 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jejich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Vyvarovat se odpovědím „nevím“, „ani ano, ani ne“</a:t>
            </a:r>
          </a:p>
          <a:p>
            <a:r>
              <a:rPr lang="cs-CZ" dirty="0" smtClean="0"/>
              <a:t>Dostatek odpovědí (aby si každý vybral, ale nesmí jich být ani příliš)</a:t>
            </a:r>
          </a:p>
          <a:p>
            <a:pPr>
              <a:buNone/>
            </a:pPr>
            <a:r>
              <a:rPr lang="cs-CZ" dirty="0" smtClean="0"/>
              <a:t>	Odpovědi bez překrytí</a:t>
            </a:r>
          </a:p>
          <a:p>
            <a:r>
              <a:rPr lang="cs-CZ" dirty="0" smtClean="0"/>
              <a:t>Tabulkové uspořádání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 descr="http://t1.gstatic.com/images?q=tbn:ANd9GcTJPWeoz9FBtREEBvlvS5-XvRCN0eJ2D1uWW2nBrU3JBt75cuh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1556792"/>
            <a:ext cx="43126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Otevřené otázky – výjimečně</a:t>
            </a:r>
          </a:p>
          <a:p>
            <a:r>
              <a:rPr lang="cs-CZ" dirty="0" smtClean="0"/>
              <a:t>Slučování otázek</a:t>
            </a:r>
          </a:p>
          <a:p>
            <a:pPr lvl="1"/>
            <a:r>
              <a:rPr lang="cs-CZ" dirty="0" smtClean="0"/>
              <a:t>Cvičíte</a:t>
            </a:r>
          </a:p>
          <a:p>
            <a:pPr lvl="1"/>
            <a:r>
              <a:rPr lang="cs-CZ" dirty="0" smtClean="0"/>
              <a:t>Jak často</a:t>
            </a:r>
          </a:p>
          <a:p>
            <a:r>
              <a:rPr lang="cs-CZ" dirty="0" smtClean="0"/>
              <a:t>Selekce respondentů</a:t>
            </a:r>
          </a:p>
          <a:p>
            <a:pPr lvl="1"/>
            <a:r>
              <a:rPr lang="cs-CZ" dirty="0" smtClean="0"/>
              <a:t>Kouříte	ano (přejděte na...)</a:t>
            </a:r>
          </a:p>
          <a:p>
            <a:pPr lvl="1">
              <a:buNone/>
            </a:pPr>
            <a:r>
              <a:rPr lang="cs-CZ" dirty="0" smtClean="0"/>
              <a:t>				ne (přejděte na...)</a:t>
            </a:r>
          </a:p>
          <a:p>
            <a:pPr lvl="1"/>
            <a:r>
              <a:rPr lang="cs-CZ" dirty="0" smtClean="0"/>
              <a:t>Lze použít rámečky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2050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3074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648</Words>
  <Application>Microsoft Office PowerPoint</Application>
  <PresentationFormat>Předvádění na obrazovce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Administrativní</vt:lpstr>
      <vt:lpstr>Image</vt:lpstr>
      <vt:lpstr>III. Kontingenční tabulky II Grafy Dotazník</vt:lpstr>
      <vt:lpstr>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  <vt:lpstr>Dotazník</vt:lpstr>
      <vt:lpstr>Úvod</vt:lpstr>
      <vt:lpstr>Co na začátek dotazníku</vt:lpstr>
      <vt:lpstr>Klíčové otázky</vt:lpstr>
      <vt:lpstr>Otázky a jejich odpovědi</vt:lpstr>
      <vt:lpstr>Otázky a jejich odpovědi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IV. Kontingenční tabulky v Excelu</dc:title>
  <dc:creator>cvanova</dc:creator>
  <cp:lastModifiedBy>Tery</cp:lastModifiedBy>
  <cp:revision>57</cp:revision>
  <dcterms:created xsi:type="dcterms:W3CDTF">2011-03-11T09:39:40Z</dcterms:created>
  <dcterms:modified xsi:type="dcterms:W3CDTF">2012-10-01T10:50:27Z</dcterms:modified>
</cp:coreProperties>
</file>