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C267F-95AC-42D8-A966-4E9E50CE6C7F}" type="datetimeFigureOut">
              <a:rPr lang="sk-SK" smtClean="0"/>
              <a:pPr/>
              <a:t>29. 10. 2012</a:t>
            </a:fld>
            <a:endParaRPr lang="sk-SK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8FE7472-BD85-4360-9551-9C25819B2A30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C267F-95AC-42D8-A966-4E9E50CE6C7F}" type="datetimeFigureOut">
              <a:rPr lang="sk-SK" smtClean="0"/>
              <a:pPr/>
              <a:t>29. 10. 2012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E7472-BD85-4360-9551-9C25819B2A3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8FE7472-BD85-4360-9551-9C25819B2A30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C267F-95AC-42D8-A966-4E9E50CE6C7F}" type="datetimeFigureOut">
              <a:rPr lang="sk-SK" smtClean="0"/>
              <a:pPr/>
              <a:t>29. 10. 2012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C267F-95AC-42D8-A966-4E9E50CE6C7F}" type="datetimeFigureOut">
              <a:rPr lang="sk-SK" smtClean="0"/>
              <a:pPr/>
              <a:t>29. 10. 2012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8FE7472-BD85-4360-9551-9C25819B2A30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C267F-95AC-42D8-A966-4E9E50CE6C7F}" type="datetimeFigureOut">
              <a:rPr lang="sk-SK" smtClean="0"/>
              <a:pPr/>
              <a:t>29. 10. 2012</a:t>
            </a:fld>
            <a:endParaRPr lang="sk-SK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8FE7472-BD85-4360-9551-9C25819B2A30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10C267F-95AC-42D8-A966-4E9E50CE6C7F}" type="datetimeFigureOut">
              <a:rPr lang="sk-SK" smtClean="0"/>
              <a:pPr/>
              <a:t>29. 10. 2012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E7472-BD85-4360-9551-9C25819B2A30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C267F-95AC-42D8-A966-4E9E50CE6C7F}" type="datetimeFigureOut">
              <a:rPr lang="sk-SK" smtClean="0"/>
              <a:pPr/>
              <a:t>29. 10. 2012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sk-SK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8FE7472-BD85-4360-9551-9C25819B2A30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C267F-95AC-42D8-A966-4E9E50CE6C7F}" type="datetimeFigureOut">
              <a:rPr lang="sk-SK" smtClean="0"/>
              <a:pPr/>
              <a:t>29. 10. 2012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8FE7472-BD85-4360-9551-9C25819B2A3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C267F-95AC-42D8-A966-4E9E50CE6C7F}" type="datetimeFigureOut">
              <a:rPr lang="sk-SK" smtClean="0"/>
              <a:pPr/>
              <a:t>29. 10. 2012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8FE7472-BD85-4360-9551-9C25819B2A3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8FE7472-BD85-4360-9551-9C25819B2A30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C267F-95AC-42D8-A966-4E9E50CE6C7F}" type="datetimeFigureOut">
              <a:rPr lang="sk-SK" smtClean="0"/>
              <a:pPr/>
              <a:t>29. 10. 2012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8FE7472-BD85-4360-9551-9C25819B2A30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10C267F-95AC-42D8-A966-4E9E50CE6C7F}" type="datetimeFigureOut">
              <a:rPr lang="sk-SK" smtClean="0"/>
              <a:pPr/>
              <a:t>29. 10. 2012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10C267F-95AC-42D8-A966-4E9E50CE6C7F}" type="datetimeFigureOut">
              <a:rPr lang="sk-SK" smtClean="0"/>
              <a:pPr/>
              <a:t>29. 10. 2012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8FE7472-BD85-4360-9551-9C25819B2A30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Riešenie odovzdajte!!!</a:t>
            </a:r>
            <a:endParaRPr lang="sk-SK" dirty="0" smtClean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Samostatn</a:t>
            </a:r>
            <a:r>
              <a:rPr lang="sk-SK" dirty="0" smtClean="0"/>
              <a:t>ý príklad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Čo všetko má riešenie obsahovať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Súbor nahrajte do </a:t>
            </a:r>
            <a:r>
              <a:rPr lang="sk-SK" dirty="0" err="1" smtClean="0"/>
              <a:t>odovzdávarne</a:t>
            </a:r>
            <a:r>
              <a:rPr lang="sk-SK" dirty="0" smtClean="0"/>
              <a:t> predmetu do 19.4.</a:t>
            </a:r>
            <a:endParaRPr lang="en-US" dirty="0" smtClean="0"/>
          </a:p>
          <a:p>
            <a:r>
              <a:rPr lang="en-US" dirty="0" err="1" smtClean="0"/>
              <a:t>Testujte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d</a:t>
            </a:r>
            <a:r>
              <a:rPr lang="sk-SK" dirty="0" err="1" smtClean="0"/>
              <a:t>átach</a:t>
            </a:r>
            <a:r>
              <a:rPr lang="sk-SK" dirty="0" smtClean="0"/>
              <a:t> v súbore 07_Priklady.sta</a:t>
            </a:r>
          </a:p>
          <a:p>
            <a:r>
              <a:rPr lang="sk-SK" dirty="0" smtClean="0"/>
              <a:t>Súbor (</a:t>
            </a:r>
            <a:r>
              <a:rPr lang="sk-SK" dirty="0" err="1" smtClean="0"/>
              <a:t>texťák</a:t>
            </a:r>
            <a:r>
              <a:rPr lang="sk-SK" dirty="0" smtClean="0"/>
              <a:t>, </a:t>
            </a:r>
            <a:r>
              <a:rPr lang="sk-SK" dirty="0" err="1" smtClean="0"/>
              <a:t>wordovský</a:t>
            </a:r>
            <a:r>
              <a:rPr lang="sk-SK" dirty="0" smtClean="0"/>
              <a:t>) ma obsahovať:</a:t>
            </a:r>
          </a:p>
          <a:p>
            <a:pPr lvl="2"/>
            <a:r>
              <a:rPr lang="sk-SK" dirty="0" smtClean="0"/>
              <a:t>Určenú nulovú a alternatívnu hypotézu.</a:t>
            </a:r>
          </a:p>
          <a:p>
            <a:pPr lvl="3"/>
            <a:r>
              <a:rPr lang="sk-SK" dirty="0" smtClean="0"/>
              <a:t>H0:______ proti H1:_________</a:t>
            </a:r>
          </a:p>
          <a:p>
            <a:pPr lvl="2"/>
            <a:r>
              <a:rPr lang="sk-SK" dirty="0" smtClean="0"/>
              <a:t>Použitý test a </a:t>
            </a:r>
            <a:r>
              <a:rPr lang="sk-SK" dirty="0" err="1" smtClean="0"/>
              <a:t>oddôvodnenie</a:t>
            </a:r>
            <a:r>
              <a:rPr lang="sk-SK" dirty="0" smtClean="0"/>
              <a:t>, prečo ste použili daný test.</a:t>
            </a:r>
          </a:p>
          <a:p>
            <a:pPr lvl="3"/>
            <a:r>
              <a:rPr lang="sk-SK" dirty="0" smtClean="0"/>
              <a:t>Dáta </a:t>
            </a:r>
            <a:r>
              <a:rPr lang="sk-SK" dirty="0" err="1" smtClean="0"/>
              <a:t>sú-nie</a:t>
            </a:r>
            <a:r>
              <a:rPr lang="sk-SK" dirty="0" smtClean="0"/>
              <a:t> sú nejako rozložené a testy homogenity....</a:t>
            </a:r>
          </a:p>
          <a:p>
            <a:pPr lvl="2"/>
            <a:r>
              <a:rPr lang="sk-SK" dirty="0" smtClean="0"/>
              <a:t>Záver a jeho </a:t>
            </a:r>
            <a:r>
              <a:rPr lang="sk-SK" dirty="0" err="1" smtClean="0"/>
              <a:t>oddôvodnenie</a:t>
            </a:r>
            <a:r>
              <a:rPr lang="sk-SK" dirty="0" smtClean="0"/>
              <a:t>.</a:t>
            </a:r>
          </a:p>
          <a:p>
            <a:pPr lvl="3"/>
            <a:r>
              <a:rPr lang="sk-SK" dirty="0" smtClean="0"/>
              <a:t>H0 </a:t>
            </a:r>
            <a:r>
              <a:rPr lang="sk-SK" dirty="0" err="1" smtClean="0"/>
              <a:t>zamietame-nezamietame</a:t>
            </a:r>
            <a:r>
              <a:rPr lang="sk-SK" dirty="0" smtClean="0"/>
              <a:t>, pretože...</a:t>
            </a:r>
          </a:p>
          <a:p>
            <a:pPr lvl="3">
              <a:buNone/>
            </a:pPr>
            <a:endParaRPr lang="sk-SK" dirty="0" smtClean="0"/>
          </a:p>
          <a:p>
            <a:pPr lvl="3"/>
            <a:endParaRPr lang="sk-SK" dirty="0" smtClean="0"/>
          </a:p>
          <a:p>
            <a:pPr lvl="3"/>
            <a:endParaRPr lang="sk-SK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Testujte: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Sú priemerné hodnoty premenných Pred (Prem.17 ) a Po (Prem.18) rovnaké? </a:t>
            </a:r>
          </a:p>
          <a:p>
            <a:endParaRPr lang="sk-SK" dirty="0" smtClean="0"/>
          </a:p>
          <a:p>
            <a:r>
              <a:rPr lang="sk-SK" dirty="0" smtClean="0"/>
              <a:t>Je priemerná výška (Prem.19) mužov rovnaká ako žien?</a:t>
            </a:r>
          </a:p>
          <a:p>
            <a:endParaRPr lang="sk-SK" dirty="0" smtClean="0"/>
          </a:p>
          <a:p>
            <a:r>
              <a:rPr lang="sk-SK" dirty="0" smtClean="0"/>
              <a:t>Je priemerná váha (</a:t>
            </a:r>
            <a:r>
              <a:rPr lang="sk-SK" dirty="0" err="1" smtClean="0"/>
              <a:t>Prem</a:t>
            </a:r>
            <a:r>
              <a:rPr lang="sk-SK" dirty="0" smtClean="0"/>
              <a:t>.</a:t>
            </a:r>
            <a:r>
              <a:rPr lang="en-US" dirty="0" smtClean="0"/>
              <a:t>20</a:t>
            </a:r>
            <a:r>
              <a:rPr lang="sk-SK" dirty="0" smtClean="0"/>
              <a:t>) žien rovnaká ako mužov?</a:t>
            </a:r>
          </a:p>
          <a:p>
            <a:endParaRPr lang="sk-SK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Testujte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Je priemerný počet leukocytov (Prem.1</a:t>
            </a:r>
            <a:r>
              <a:rPr lang="en-US" dirty="0" smtClean="0"/>
              <a:t>0</a:t>
            </a:r>
            <a:r>
              <a:rPr lang="sk-SK" dirty="0" smtClean="0"/>
              <a:t>) u pacientov, ktorým bol podávaný atropín (Prem.1</a:t>
            </a:r>
            <a:r>
              <a:rPr lang="en-US" smtClean="0"/>
              <a:t>1)</a:t>
            </a:r>
            <a:r>
              <a:rPr lang="sk-SK" smtClean="0"/>
              <a:t>, </a:t>
            </a:r>
            <a:r>
              <a:rPr lang="sk-SK" dirty="0" smtClean="0"/>
              <a:t>rovnaký ako u pacientov, ktorým atropín podávaný nebol?</a:t>
            </a:r>
          </a:p>
          <a:p>
            <a:endParaRPr lang="sk-SK" dirty="0" smtClean="0"/>
          </a:p>
          <a:p>
            <a:r>
              <a:rPr lang="sk-SK" dirty="0" smtClean="0"/>
              <a:t>Aspoň jednu hypotézu testujte na hladine významnosti </a:t>
            </a:r>
            <a:r>
              <a:rPr lang="en-US" dirty="0" smtClean="0"/>
              <a:t>1%.</a:t>
            </a:r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Skúste všetky hypotézy testovať pomocou neparametrických testov.(netreba odovzdávať)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Nezabudnite:</a:t>
            </a:r>
            <a:endParaRPr lang="en-US" dirty="0" smtClean="0"/>
          </a:p>
          <a:p>
            <a:pPr lvl="2"/>
            <a:r>
              <a:rPr lang="sk-SK" dirty="0" smtClean="0"/>
              <a:t>Správna formulácia hypotézy</a:t>
            </a:r>
            <a:r>
              <a:rPr lang="sk-SK" dirty="0" smtClean="0"/>
              <a:t>.</a:t>
            </a:r>
            <a:endParaRPr lang="en-US" dirty="0" smtClean="0"/>
          </a:p>
          <a:p>
            <a:pPr lvl="2"/>
            <a:r>
              <a:rPr lang="en-US" dirty="0" err="1" smtClean="0"/>
              <a:t>Testovanie</a:t>
            </a:r>
            <a:r>
              <a:rPr lang="en-US" dirty="0" smtClean="0"/>
              <a:t> </a:t>
            </a:r>
            <a:r>
              <a:rPr lang="sk-SK" dirty="0" err="1" smtClean="0"/>
              <a:t>párovosti</a:t>
            </a:r>
            <a:r>
              <a:rPr lang="sk-SK" dirty="0" smtClean="0"/>
              <a:t> </a:t>
            </a:r>
            <a:r>
              <a:rPr lang="sk-SK" smtClean="0"/>
              <a:t>pomocou korelácie.</a:t>
            </a:r>
            <a:endParaRPr lang="sk-SK" dirty="0" smtClean="0"/>
          </a:p>
          <a:p>
            <a:pPr lvl="2"/>
            <a:r>
              <a:rPr lang="sk-SK" dirty="0" smtClean="0"/>
              <a:t>Testovanie </a:t>
            </a:r>
            <a:r>
              <a:rPr lang="sk-SK" dirty="0" err="1" smtClean="0"/>
              <a:t>normality</a:t>
            </a:r>
            <a:r>
              <a:rPr lang="sk-SK" dirty="0" smtClean="0"/>
              <a:t> podľa skupín a na základe </a:t>
            </a:r>
            <a:r>
              <a:rPr lang="sk-SK" dirty="0" err="1" smtClean="0"/>
              <a:t>normality</a:t>
            </a:r>
            <a:r>
              <a:rPr lang="sk-SK" dirty="0" smtClean="0"/>
              <a:t> sa rozhodnúť, či parametrický alebo neparametrický test.</a:t>
            </a:r>
          </a:p>
          <a:p>
            <a:pPr lvl="2"/>
            <a:r>
              <a:rPr lang="sk-SK" dirty="0" smtClean="0"/>
              <a:t>Testovať homogenitu rozptylu a v prípade homogenity testovať zhodnosť rozptylov, inak použiť neparametrický test.</a:t>
            </a:r>
          </a:p>
          <a:p>
            <a:pPr lvl="2"/>
            <a:r>
              <a:rPr lang="sk-SK" dirty="0" smtClean="0"/>
              <a:t>Vhodne vybrať </a:t>
            </a:r>
            <a:r>
              <a:rPr lang="sk-SK" dirty="0" err="1" smtClean="0"/>
              <a:t>párový-nepárový</a:t>
            </a:r>
            <a:r>
              <a:rPr lang="sk-SK" dirty="0" smtClean="0"/>
              <a:t> </a:t>
            </a:r>
            <a:r>
              <a:rPr lang="sk-SK" dirty="0" err="1" smtClean="0"/>
              <a:t>t-test</a:t>
            </a:r>
            <a:r>
              <a:rPr lang="sk-SK" dirty="0" smtClean="0"/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23</TotalTime>
  <Words>216</Words>
  <Application>Microsoft Office PowerPoint</Application>
  <PresentationFormat>Předvádění na obrazovce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Administrativní</vt:lpstr>
      <vt:lpstr>Samostatný príklad</vt:lpstr>
      <vt:lpstr>Čo všetko má riešenie obsahovať</vt:lpstr>
      <vt:lpstr>Testujte:</vt:lpstr>
      <vt:lpstr>Testujte</vt:lpstr>
      <vt:lpstr>Snímek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Samostatný príklad</dc:title>
  <dc:creator>Tery</dc:creator>
  <cp:lastModifiedBy>Tery</cp:lastModifiedBy>
  <cp:revision>6</cp:revision>
  <dcterms:created xsi:type="dcterms:W3CDTF">2012-04-05T09:41:03Z</dcterms:created>
  <dcterms:modified xsi:type="dcterms:W3CDTF">2012-10-29T12:45:42Z</dcterms:modified>
</cp:coreProperties>
</file>