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0C267F-95AC-42D8-A966-4E9E50CE6C7F}" type="datetimeFigureOut">
              <a:rPr lang="sk-SK" smtClean="0"/>
              <a:pPr/>
              <a:t>5. 11. 2012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Riešenie odovzdajte!!!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Samostatn</a:t>
            </a:r>
            <a:r>
              <a:rPr lang="sk-SK" dirty="0" smtClean="0"/>
              <a:t>ý príklad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všetko má riešenie obsahovať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Ku </a:t>
            </a:r>
            <a:r>
              <a:rPr lang="sk-SK" dirty="0" smtClean="0"/>
              <a:t>každému testu si určte:</a:t>
            </a:r>
            <a:endParaRPr lang="sk-SK" dirty="0" smtClean="0"/>
          </a:p>
          <a:p>
            <a:pPr lvl="2"/>
            <a:r>
              <a:rPr lang="sk-SK" dirty="0" smtClean="0"/>
              <a:t>N</a:t>
            </a:r>
            <a:r>
              <a:rPr lang="sk-SK" dirty="0" smtClean="0"/>
              <a:t>ulovú </a:t>
            </a:r>
            <a:r>
              <a:rPr lang="sk-SK" dirty="0" smtClean="0"/>
              <a:t>a alternatívnu hypotézu.</a:t>
            </a:r>
          </a:p>
          <a:p>
            <a:pPr lvl="3"/>
            <a:r>
              <a:rPr lang="sk-SK" dirty="0" smtClean="0"/>
              <a:t>H0:______ proti H1:_________</a:t>
            </a:r>
          </a:p>
          <a:p>
            <a:pPr lvl="2"/>
            <a:r>
              <a:rPr lang="sk-SK" dirty="0" smtClean="0"/>
              <a:t>Použitý test a </a:t>
            </a:r>
            <a:r>
              <a:rPr lang="sk-SK" dirty="0" err="1" smtClean="0"/>
              <a:t>oddôvodnenie</a:t>
            </a:r>
            <a:r>
              <a:rPr lang="sk-SK" dirty="0" smtClean="0"/>
              <a:t>, prečo ste použili daný test.</a:t>
            </a:r>
          </a:p>
          <a:p>
            <a:pPr lvl="3"/>
            <a:r>
              <a:rPr lang="sk-SK" dirty="0" smtClean="0"/>
              <a:t>Dáta </a:t>
            </a:r>
            <a:r>
              <a:rPr lang="sk-SK" dirty="0" err="1" smtClean="0"/>
              <a:t>sú-nie</a:t>
            </a:r>
            <a:r>
              <a:rPr lang="sk-SK" dirty="0" smtClean="0"/>
              <a:t> sú nejako rozložené a testy homogenity....</a:t>
            </a:r>
          </a:p>
          <a:p>
            <a:pPr lvl="2"/>
            <a:r>
              <a:rPr lang="sk-SK" dirty="0" smtClean="0"/>
              <a:t>Záver a jeho </a:t>
            </a:r>
            <a:r>
              <a:rPr lang="sk-SK" dirty="0" err="1" smtClean="0"/>
              <a:t>oddôvodnenie</a:t>
            </a:r>
            <a:r>
              <a:rPr lang="sk-SK" dirty="0" smtClean="0"/>
              <a:t>.</a:t>
            </a:r>
          </a:p>
          <a:p>
            <a:pPr lvl="3"/>
            <a:r>
              <a:rPr lang="sk-SK" dirty="0" smtClean="0"/>
              <a:t>H0 </a:t>
            </a:r>
            <a:r>
              <a:rPr lang="sk-SK" dirty="0" err="1" smtClean="0"/>
              <a:t>zamietame-nezamietame</a:t>
            </a:r>
            <a:r>
              <a:rPr lang="sk-SK" dirty="0" smtClean="0"/>
              <a:t>, pretože...</a:t>
            </a:r>
          </a:p>
          <a:p>
            <a:pPr lvl="3">
              <a:buNone/>
            </a:pPr>
            <a:endParaRPr lang="sk-SK" dirty="0" smtClean="0"/>
          </a:p>
          <a:p>
            <a:pPr lvl="3"/>
            <a:endParaRPr lang="sk-SK" dirty="0" smtClean="0"/>
          </a:p>
          <a:p>
            <a:pPr lvl="3"/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Testujte: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Sú priemerné hodnoty premenných </a:t>
            </a:r>
            <a:r>
              <a:rPr lang="sk-SK" dirty="0" smtClean="0"/>
              <a:t>Tep</a:t>
            </a:r>
            <a:r>
              <a:rPr lang="sk-SK" dirty="0" smtClean="0"/>
              <a:t> </a:t>
            </a:r>
            <a:r>
              <a:rPr lang="sk-SK" dirty="0" smtClean="0"/>
              <a:t>a </a:t>
            </a:r>
            <a:r>
              <a:rPr lang="sk-SK" dirty="0" err="1" smtClean="0"/>
              <a:t>TepPo</a:t>
            </a:r>
            <a:r>
              <a:rPr lang="sk-SK" dirty="0" smtClean="0"/>
              <a:t> </a:t>
            </a:r>
            <a:r>
              <a:rPr lang="sk-SK" dirty="0" smtClean="0"/>
              <a:t>rovnaké? </a:t>
            </a:r>
          </a:p>
          <a:p>
            <a:endParaRPr lang="sk-SK" dirty="0" smtClean="0"/>
          </a:p>
          <a:p>
            <a:r>
              <a:rPr lang="sk-SK" dirty="0" smtClean="0"/>
              <a:t>Je priemerná hodnota premennej </a:t>
            </a:r>
            <a:r>
              <a:rPr lang="sk-SK" dirty="0" err="1" smtClean="0"/>
              <a:t>Marker</a:t>
            </a:r>
            <a:r>
              <a:rPr lang="sk-SK" dirty="0" smtClean="0"/>
              <a:t> rovnaká pre obe pohlavia</a:t>
            </a:r>
            <a:r>
              <a:rPr lang="sk-SK" dirty="0" smtClean="0"/>
              <a:t>?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Je priemerná </a:t>
            </a:r>
            <a:r>
              <a:rPr lang="sk-SK" dirty="0" smtClean="0"/>
              <a:t>výška žien </a:t>
            </a:r>
            <a:r>
              <a:rPr lang="sk-SK" dirty="0" smtClean="0"/>
              <a:t>rovnaká ako mužov?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Testujte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</a:t>
            </a:r>
            <a:r>
              <a:rPr lang="sk-SK" dirty="0" smtClean="0"/>
              <a:t>priemerná hodnota premennej Marker</a:t>
            </a:r>
            <a:r>
              <a:rPr lang="sk-SK" dirty="0" smtClean="0"/>
              <a:t>2</a:t>
            </a:r>
            <a:r>
              <a:rPr lang="sk-SK" dirty="0" smtClean="0"/>
              <a:t> rovnaká u liečených a neliečených pacientov?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Má liečba vplyv na priemernú hodnotu Marker3? Hodnota premennej Marker3Po je hodnota </a:t>
            </a:r>
            <a:r>
              <a:rPr lang="sk-SK" dirty="0" err="1" smtClean="0"/>
              <a:t>markeru</a:t>
            </a:r>
            <a:r>
              <a:rPr lang="sk-SK" dirty="0" smtClean="0"/>
              <a:t> po liečbe. 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Nezabudnite:</a:t>
            </a:r>
            <a:endParaRPr lang="en-US" dirty="0" smtClean="0"/>
          </a:p>
          <a:p>
            <a:pPr lvl="2"/>
            <a:r>
              <a:rPr lang="sk-SK" dirty="0" smtClean="0"/>
              <a:t>Správna formulácia hypotézy.</a:t>
            </a:r>
            <a:endParaRPr lang="en-US" dirty="0" smtClean="0"/>
          </a:p>
          <a:p>
            <a:pPr lvl="2"/>
            <a:r>
              <a:rPr lang="en-US" dirty="0" err="1" smtClean="0"/>
              <a:t>Testovanie</a:t>
            </a:r>
            <a:r>
              <a:rPr lang="en-US" dirty="0" smtClean="0"/>
              <a:t> </a:t>
            </a:r>
            <a:r>
              <a:rPr lang="sk-SK" dirty="0" err="1" smtClean="0"/>
              <a:t>párovosti</a:t>
            </a:r>
            <a:r>
              <a:rPr lang="sk-SK" dirty="0" smtClean="0"/>
              <a:t> </a:t>
            </a:r>
            <a:r>
              <a:rPr lang="sk-SK" smtClean="0"/>
              <a:t>pomocou korelácie.</a:t>
            </a:r>
            <a:endParaRPr lang="sk-SK" dirty="0" smtClean="0"/>
          </a:p>
          <a:p>
            <a:pPr lvl="2"/>
            <a:r>
              <a:rPr lang="sk-SK" dirty="0" smtClean="0"/>
              <a:t>Testovanie </a:t>
            </a:r>
            <a:r>
              <a:rPr lang="sk-SK" dirty="0" err="1" smtClean="0"/>
              <a:t>normality</a:t>
            </a:r>
            <a:r>
              <a:rPr lang="sk-SK" dirty="0" smtClean="0"/>
              <a:t> podľa skupín a na základe </a:t>
            </a:r>
            <a:r>
              <a:rPr lang="sk-SK" dirty="0" err="1" smtClean="0"/>
              <a:t>normality</a:t>
            </a:r>
            <a:r>
              <a:rPr lang="sk-SK" dirty="0" smtClean="0"/>
              <a:t> sa rozhodnúť, či parametrický alebo neparametrický test.</a:t>
            </a:r>
          </a:p>
          <a:p>
            <a:pPr lvl="2"/>
            <a:r>
              <a:rPr lang="sk-SK" dirty="0" smtClean="0"/>
              <a:t>Testovať homogenitu rozptylu a v prípade homogenity testovať zhodnosť rozptylov, inak použiť neparametrický test.</a:t>
            </a:r>
          </a:p>
          <a:p>
            <a:pPr lvl="2"/>
            <a:r>
              <a:rPr lang="sk-SK" dirty="0" smtClean="0"/>
              <a:t>Vhodne vybrať </a:t>
            </a:r>
            <a:r>
              <a:rPr lang="sk-SK" dirty="0" err="1" smtClean="0"/>
              <a:t>párový-nepárový</a:t>
            </a:r>
            <a:r>
              <a:rPr lang="sk-SK" dirty="0" smtClean="0"/>
              <a:t> </a:t>
            </a:r>
            <a:r>
              <a:rPr lang="sk-SK" dirty="0" err="1" smtClean="0"/>
              <a:t>t-test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165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Samostatný príklad</vt:lpstr>
      <vt:lpstr>Čo všetko má riešenie obsahovať</vt:lpstr>
      <vt:lpstr>Testujte:</vt:lpstr>
      <vt:lpstr>Testujte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príklad</dc:title>
  <dc:creator>Tery</dc:creator>
  <cp:lastModifiedBy>Tery</cp:lastModifiedBy>
  <cp:revision>7</cp:revision>
  <dcterms:created xsi:type="dcterms:W3CDTF">2012-04-05T09:41:03Z</dcterms:created>
  <dcterms:modified xsi:type="dcterms:W3CDTF">2012-11-05T15:17:11Z</dcterms:modified>
</cp:coreProperties>
</file>