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27" autoAdjust="0"/>
  </p:normalViewPr>
  <p:slideViewPr>
    <p:cSldViewPr>
      <p:cViewPr>
        <p:scale>
          <a:sx n="60" d="100"/>
          <a:sy n="60" d="100"/>
        </p:scale>
        <p:origin x="-165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Kliknutím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D973AF-1F8C-46FE-9D25-198F3180D2D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A2B04CA-5766-48EB-828C-B24F774659F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455925"/>
            <a:ext cx="6400800" cy="1752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jdonohue.com/parks/photo/mediumSize/Badlands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43356" y="54868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/>
              <a:t>Fyzická geografie</a:t>
            </a:r>
            <a:endParaRPr lang="cs-CZ" sz="6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9772" y="1700808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 smtClean="0"/>
              <a:t>Podzim 2012</a:t>
            </a:r>
          </a:p>
          <a:p>
            <a:pPr algn="ctr"/>
            <a:r>
              <a:rPr lang="cs-CZ" b="1" dirty="0" smtClean="0"/>
              <a:t>Z0026/4 – čtvrtek 15 – 15.50, Z4</a:t>
            </a:r>
          </a:p>
          <a:p>
            <a:pPr algn="ctr"/>
            <a:r>
              <a:rPr lang="cs-CZ" b="1" dirty="0" smtClean="0"/>
              <a:t>Z0026/6 – čtvrtek 16 – 16.50, Z3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0629"/>
            <a:ext cx="305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7030A0"/>
                </a:solidFill>
              </a:rPr>
              <a:t>Odpovědníky</a:t>
            </a:r>
            <a:r>
              <a:rPr lang="cs-CZ" sz="2000" b="1" dirty="0" smtClean="0">
                <a:solidFill>
                  <a:srgbClr val="7030A0"/>
                </a:solidFill>
              </a:rPr>
              <a:t> – </a:t>
            </a:r>
            <a:r>
              <a:rPr lang="cs-CZ" sz="2000" b="1" dirty="0" err="1" smtClean="0">
                <a:solidFill>
                  <a:srgbClr val="7030A0"/>
                </a:solidFill>
              </a:rPr>
              <a:t>summary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dirty="0">
                <a:solidFill>
                  <a:srgbClr val="7030A0"/>
                </a:solidFill>
              </a:rPr>
              <a:t>2</a:t>
            </a:r>
            <a:endParaRPr lang="cs-CZ" sz="2000" b="1" dirty="0" smtClean="0">
              <a:solidFill>
                <a:srgbClr val="7030A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24328" y="26395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8. 11. </a:t>
            </a:r>
            <a:r>
              <a:rPr lang="cs-CZ" sz="2000" b="1" dirty="0" smtClean="0">
                <a:solidFill>
                  <a:srgbClr val="7030A0"/>
                </a:solidFill>
              </a:rPr>
              <a:t>2012</a:t>
            </a:r>
            <a:endParaRPr lang="cs-CZ" sz="2000" b="1" dirty="0">
              <a:solidFill>
                <a:srgbClr val="7030A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41476" y="5652128"/>
            <a:ext cx="46085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Mgr. Ondřej </a:t>
            </a:r>
            <a:r>
              <a:rPr lang="cs-CZ" sz="2400" b="1" dirty="0" err="1" smtClean="0">
                <a:solidFill>
                  <a:schemeClr val="bg1"/>
                </a:solidFill>
              </a:rPr>
              <a:t>Kinc</a:t>
            </a:r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2000" b="1" i="1" dirty="0" smtClean="0">
                <a:solidFill>
                  <a:schemeClr val="bg1"/>
                </a:solidFill>
              </a:rPr>
              <a:t>kinc@mail.muni.cz</a:t>
            </a:r>
            <a:endParaRPr lang="cs-CZ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mělo být hotovo…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solidFill>
                  <a:srgbClr val="FF0000"/>
                </a:solidFill>
              </a:rPr>
              <a:t>Úvod do studia FG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Energetická bilance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Teplota, atmosférická vlhkost, </a:t>
            </a:r>
            <a:r>
              <a:rPr lang="cs-CZ" dirty="0" smtClean="0">
                <a:solidFill>
                  <a:srgbClr val="FF0000"/>
                </a:solidFill>
              </a:rPr>
              <a:t>srážky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Vítr a globální cirkulace atmosféry, systémy počasí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Globální klimata a jejich </a:t>
            </a:r>
            <a:r>
              <a:rPr lang="cs-CZ" dirty="0" smtClean="0">
                <a:solidFill>
                  <a:srgbClr val="FF0000"/>
                </a:solidFill>
              </a:rPr>
              <a:t>ekosystémy</a:t>
            </a:r>
          </a:p>
          <a:p>
            <a:pPr algn="just"/>
            <a:r>
              <a:rPr lang="cs-CZ" dirty="0" smtClean="0"/>
              <a:t>Minerály + horniny + litosféra</a:t>
            </a:r>
          </a:p>
          <a:p>
            <a:pPr algn="just"/>
            <a:r>
              <a:rPr lang="cs-CZ" dirty="0" smtClean="0"/>
              <a:t>Zvětraliny + svahové pohyby</a:t>
            </a:r>
          </a:p>
          <a:p>
            <a:pPr algn="just"/>
            <a:r>
              <a:rPr lang="cs-CZ" dirty="0" smtClean="0"/>
              <a:t>Vulkanické a tektonické tvary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89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Black list_1 (k </a:t>
            </a:r>
            <a:r>
              <a:rPr lang="cs-CZ" dirty="0" smtClean="0"/>
              <a:t>8.11. 13:00)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Ambrož Jan</a:t>
            </a:r>
            <a:r>
              <a:rPr lang="cs-CZ" dirty="0" smtClean="0"/>
              <a:t>– Větry</a:t>
            </a:r>
            <a:r>
              <a:rPr lang="cs-CZ" dirty="0"/>
              <a:t>, glob. Cirkulace, </a:t>
            </a:r>
            <a:r>
              <a:rPr lang="cs-CZ" dirty="0" smtClean="0"/>
              <a:t>Zvětraliny			2x</a:t>
            </a:r>
            <a:endParaRPr lang="cs-CZ" dirty="0" smtClean="0"/>
          </a:p>
          <a:p>
            <a:r>
              <a:rPr lang="cs-CZ" dirty="0" err="1" smtClean="0"/>
              <a:t>Bodnár</a:t>
            </a:r>
            <a:r>
              <a:rPr lang="cs-CZ" dirty="0" smtClean="0"/>
              <a:t> </a:t>
            </a:r>
            <a:r>
              <a:rPr lang="cs-CZ" dirty="0" smtClean="0"/>
              <a:t>Nikolas </a:t>
            </a:r>
            <a:r>
              <a:rPr lang="cs-CZ" dirty="0"/>
              <a:t>– Minerály, litosféra,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dirty="0" smtClean="0"/>
              <a:t>Břenková </a:t>
            </a:r>
            <a:r>
              <a:rPr lang="cs-CZ" dirty="0"/>
              <a:t>Simona– </a:t>
            </a:r>
            <a:r>
              <a:rPr lang="cs-CZ" dirty="0" smtClean="0"/>
              <a:t>Zvětraliny					1x</a:t>
            </a:r>
          </a:p>
          <a:p>
            <a:r>
              <a:rPr lang="cs-CZ" dirty="0"/>
              <a:t>Bušková Petra–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		2x</a:t>
            </a:r>
            <a:endParaRPr lang="cs-CZ" dirty="0"/>
          </a:p>
          <a:p>
            <a:r>
              <a:rPr lang="cs-CZ" dirty="0" err="1" smtClean="0"/>
              <a:t>Cichra</a:t>
            </a:r>
            <a:r>
              <a:rPr lang="cs-CZ" dirty="0" smtClean="0"/>
              <a:t> </a:t>
            </a:r>
            <a:r>
              <a:rPr lang="cs-CZ" dirty="0" smtClean="0"/>
              <a:t>Daniel </a:t>
            </a:r>
            <a:r>
              <a:rPr lang="cs-CZ" dirty="0"/>
              <a:t>– Minerály, litosféra,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dirty="0" smtClean="0"/>
              <a:t>Duda </a:t>
            </a:r>
            <a:r>
              <a:rPr lang="cs-CZ" dirty="0"/>
              <a:t>Radek </a:t>
            </a:r>
            <a:r>
              <a:rPr lang="cs-CZ" dirty="0" smtClean="0"/>
              <a:t>– Zvětraliny					1x</a:t>
            </a:r>
            <a:endParaRPr lang="cs-CZ" dirty="0"/>
          </a:p>
          <a:p>
            <a:r>
              <a:rPr lang="cs-CZ" dirty="0" err="1" smtClean="0"/>
              <a:t>Džugan</a:t>
            </a:r>
            <a:r>
              <a:rPr lang="cs-CZ" dirty="0"/>
              <a:t> Ivan  – </a:t>
            </a:r>
            <a:r>
              <a:rPr lang="cs-CZ" dirty="0" smtClean="0"/>
              <a:t>Zvětraliny					1x</a:t>
            </a:r>
            <a:endParaRPr lang="cs-CZ" dirty="0" smtClean="0"/>
          </a:p>
          <a:p>
            <a:r>
              <a:rPr lang="cs-CZ" dirty="0" err="1" smtClean="0"/>
              <a:t>Giesl</a:t>
            </a:r>
            <a:r>
              <a:rPr lang="cs-CZ" dirty="0" smtClean="0"/>
              <a:t> </a:t>
            </a:r>
            <a:r>
              <a:rPr lang="cs-CZ" dirty="0" smtClean="0"/>
              <a:t>Lubomír </a:t>
            </a:r>
            <a:r>
              <a:rPr lang="cs-CZ" dirty="0"/>
              <a:t>– Minerály, litosféra,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dirty="0" err="1" smtClean="0"/>
              <a:t>Hrnčiar</a:t>
            </a:r>
            <a:r>
              <a:rPr lang="cs-CZ" dirty="0" smtClean="0"/>
              <a:t> Matúš </a:t>
            </a:r>
            <a:r>
              <a:rPr lang="cs-CZ" dirty="0" smtClean="0"/>
              <a:t>– Minerály, litosféra, Zvětraliny, Vulkanické </a:t>
            </a:r>
            <a:r>
              <a:rPr lang="cs-CZ" dirty="0" err="1" smtClean="0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dirty="0" smtClean="0"/>
              <a:t>Kopecký Jan </a:t>
            </a:r>
            <a:r>
              <a:rPr lang="cs-CZ" dirty="0" smtClean="0"/>
              <a:t>– Minerály, litosféra, Zvětraliny, Vulkanické </a:t>
            </a:r>
            <a:r>
              <a:rPr lang="cs-CZ" dirty="0" err="1" smtClean="0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Kovářová </a:t>
            </a:r>
            <a:r>
              <a:rPr lang="cs-CZ" b="1" dirty="0">
                <a:solidFill>
                  <a:srgbClr val="FF0000"/>
                </a:solidFill>
              </a:rPr>
              <a:t>Kateřina </a:t>
            </a:r>
            <a:r>
              <a:rPr lang="cs-CZ" b="1" dirty="0" smtClean="0">
                <a:solidFill>
                  <a:srgbClr val="FF0000"/>
                </a:solidFill>
              </a:rPr>
              <a:t>–					OK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Kura Jakub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						OK</a:t>
            </a:r>
          </a:p>
          <a:p>
            <a:r>
              <a:rPr lang="cs-CZ" b="1" dirty="0">
                <a:solidFill>
                  <a:srgbClr val="FF0000"/>
                </a:solidFill>
              </a:rPr>
              <a:t>Macík Ondřej </a:t>
            </a:r>
            <a:r>
              <a:rPr lang="cs-CZ" b="1" dirty="0" smtClean="0">
                <a:solidFill>
                  <a:srgbClr val="FF0000"/>
                </a:solidFill>
              </a:rPr>
              <a:t>–						OK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Majkus</a:t>
            </a:r>
            <a:r>
              <a:rPr lang="cs-CZ" dirty="0"/>
              <a:t> Jan – Minerály, </a:t>
            </a:r>
            <a:r>
              <a:rPr lang="cs-CZ" dirty="0" smtClean="0"/>
              <a:t>litosféra,</a:t>
            </a:r>
            <a:r>
              <a:rPr lang="cs-CZ" dirty="0"/>
              <a:t> Zvětraliny</a:t>
            </a:r>
            <a:r>
              <a:rPr lang="cs-CZ" dirty="0" smtClean="0"/>
              <a:t>,</a:t>
            </a:r>
            <a:r>
              <a:rPr lang="cs-CZ" dirty="0"/>
              <a:t> Vulkanické </a:t>
            </a:r>
            <a:r>
              <a:rPr lang="cs-CZ" dirty="0" err="1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dirty="0" smtClean="0"/>
              <a:t>Novotný Lukáš </a:t>
            </a:r>
            <a:r>
              <a:rPr lang="cs-CZ" dirty="0"/>
              <a:t>– Minerály, </a:t>
            </a:r>
            <a:r>
              <a:rPr lang="cs-CZ" dirty="0" smtClean="0"/>
              <a:t>litosféra,				1x</a:t>
            </a:r>
          </a:p>
          <a:p>
            <a:r>
              <a:rPr lang="cs-CZ" dirty="0"/>
              <a:t>Palička Jakub – Minerály, litosféra, Vulkanické </a:t>
            </a:r>
            <a:r>
              <a:rPr lang="cs-CZ" dirty="0" err="1"/>
              <a:t>tv</a:t>
            </a:r>
            <a:r>
              <a:rPr lang="cs-CZ" dirty="0" smtClean="0"/>
              <a:t>.			2x</a:t>
            </a:r>
            <a:endParaRPr lang="cs-CZ" dirty="0" smtClean="0"/>
          </a:p>
          <a:p>
            <a:r>
              <a:rPr lang="cs-CZ" dirty="0" smtClean="0"/>
              <a:t>Pavelková Lucie</a:t>
            </a:r>
            <a:r>
              <a:rPr lang="cs-CZ" dirty="0"/>
              <a:t> –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	2x</a:t>
            </a:r>
            <a:endParaRPr lang="cs-CZ" dirty="0" smtClean="0"/>
          </a:p>
          <a:p>
            <a:r>
              <a:rPr lang="cs-CZ" dirty="0" smtClean="0"/>
              <a:t>Sošková </a:t>
            </a:r>
            <a:r>
              <a:rPr lang="cs-CZ" dirty="0" smtClean="0"/>
              <a:t>Veronika </a:t>
            </a:r>
            <a:r>
              <a:rPr lang="cs-CZ" dirty="0" smtClean="0"/>
              <a:t>– </a:t>
            </a:r>
            <a:r>
              <a:rPr lang="cs-CZ" dirty="0"/>
              <a:t>Minerály, litosféra,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3x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Stránská Martina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					OK</a:t>
            </a:r>
          </a:p>
          <a:p>
            <a:r>
              <a:rPr lang="cs-CZ" dirty="0"/>
              <a:t>Veselý Jakub – </a:t>
            </a:r>
            <a:r>
              <a:rPr lang="cs-CZ" dirty="0" smtClean="0"/>
              <a:t>Zvětraliny</a:t>
            </a:r>
            <a:r>
              <a:rPr lang="cs-CZ" dirty="0"/>
              <a:t>, Vulkanické </a:t>
            </a:r>
            <a:r>
              <a:rPr lang="cs-CZ" dirty="0" err="1"/>
              <a:t>tv</a:t>
            </a:r>
            <a:r>
              <a:rPr lang="cs-CZ" dirty="0" smtClean="0"/>
              <a:t>.				2x</a:t>
            </a:r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Zavřelová Petra </a:t>
            </a:r>
            <a:r>
              <a:rPr lang="cs-CZ" b="1" dirty="0" smtClean="0">
                <a:solidFill>
                  <a:srgbClr val="FF0000"/>
                </a:solidFill>
              </a:rPr>
              <a:t>–						OK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Zemánek </a:t>
            </a:r>
            <a:r>
              <a:rPr lang="cs-CZ" dirty="0" smtClean="0"/>
              <a:t>Tomáš – </a:t>
            </a:r>
            <a:r>
              <a:rPr lang="cs-CZ" dirty="0" smtClean="0"/>
              <a:t>Zvětraliny					1x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Black </a:t>
            </a:r>
            <a:r>
              <a:rPr lang="cs-CZ" dirty="0" smtClean="0"/>
              <a:t>list_2 </a:t>
            </a:r>
            <a:r>
              <a:rPr lang="cs-CZ" dirty="0"/>
              <a:t>(k </a:t>
            </a:r>
            <a:r>
              <a:rPr lang="cs-CZ" dirty="0" smtClean="0"/>
              <a:t>8</a:t>
            </a:r>
            <a:r>
              <a:rPr lang="cs-CZ" dirty="0" smtClean="0"/>
              <a:t>.11. 13:00)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Almášiová</a:t>
            </a:r>
            <a:r>
              <a:rPr lang="cs-CZ" b="1" dirty="0" smtClean="0">
                <a:solidFill>
                  <a:srgbClr val="FF0000"/>
                </a:solidFill>
              </a:rPr>
              <a:t> Lucie - 							OK</a:t>
            </a:r>
          </a:p>
          <a:p>
            <a:r>
              <a:rPr lang="cs-CZ" dirty="0" smtClean="0"/>
              <a:t>Andrlík Jakub </a:t>
            </a:r>
            <a:r>
              <a:rPr lang="cs-CZ" dirty="0" smtClean="0"/>
              <a:t>– Zvětraliny						1x</a:t>
            </a:r>
            <a:endParaRPr lang="cs-CZ" dirty="0" smtClean="0"/>
          </a:p>
          <a:p>
            <a:r>
              <a:rPr lang="cs-CZ" dirty="0" err="1" smtClean="0"/>
              <a:t>Buryšková</a:t>
            </a:r>
            <a:r>
              <a:rPr lang="cs-CZ" dirty="0" smtClean="0"/>
              <a:t> Lucie – Zvětraliny						1x</a:t>
            </a:r>
          </a:p>
          <a:p>
            <a:r>
              <a:rPr lang="cs-CZ" dirty="0" smtClean="0"/>
              <a:t>Cviček Vojtěch </a:t>
            </a:r>
            <a:r>
              <a:rPr lang="cs-CZ" dirty="0"/>
              <a:t>- Úvod do studia </a:t>
            </a:r>
            <a:r>
              <a:rPr lang="cs-CZ" dirty="0" smtClean="0"/>
              <a:t>FG</a:t>
            </a:r>
            <a:r>
              <a:rPr lang="cs-CZ" dirty="0"/>
              <a:t>, Teplota vzduchu, </a:t>
            </a:r>
            <a:r>
              <a:rPr lang="cs-CZ" dirty="0" err="1"/>
              <a:t>atm</a:t>
            </a:r>
            <a:r>
              <a:rPr lang="cs-CZ" dirty="0"/>
              <a:t>. vlhkost a </a:t>
            </a:r>
            <a:r>
              <a:rPr lang="cs-CZ" dirty="0" smtClean="0"/>
              <a:t>srážky</a:t>
            </a:r>
            <a:r>
              <a:rPr lang="cs-CZ" dirty="0"/>
              <a:t>, Větry, glob. Cirkulace, Zvětraliny, Vulkanické </a:t>
            </a:r>
            <a:r>
              <a:rPr lang="cs-CZ" dirty="0" err="1"/>
              <a:t>tv</a:t>
            </a:r>
            <a:r>
              <a:rPr lang="cs-CZ" dirty="0" smtClean="0"/>
              <a:t>.						5x</a:t>
            </a:r>
            <a:endParaRPr lang="cs-CZ" dirty="0" smtClean="0"/>
          </a:p>
          <a:p>
            <a:r>
              <a:rPr lang="cs-CZ" dirty="0" smtClean="0"/>
              <a:t>Čížek </a:t>
            </a:r>
            <a:r>
              <a:rPr lang="cs-CZ" dirty="0"/>
              <a:t>Tomáš – Zvětraliny, Vulkanické </a:t>
            </a:r>
            <a:r>
              <a:rPr lang="cs-CZ" dirty="0" err="1"/>
              <a:t>tv</a:t>
            </a:r>
            <a:r>
              <a:rPr lang="cs-CZ" dirty="0" smtClean="0"/>
              <a:t>.					2x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Janák Marek - 							OK</a:t>
            </a:r>
          </a:p>
          <a:p>
            <a:r>
              <a:rPr lang="cs-CZ" dirty="0" err="1" smtClean="0"/>
              <a:t>Juríček</a:t>
            </a:r>
            <a:r>
              <a:rPr lang="cs-CZ" dirty="0" smtClean="0"/>
              <a:t> Miroslav </a:t>
            </a:r>
            <a:r>
              <a:rPr lang="cs-CZ" dirty="0"/>
              <a:t>- Úvod do studia </a:t>
            </a:r>
            <a:r>
              <a:rPr lang="cs-CZ" dirty="0" smtClean="0"/>
              <a:t>FG</a:t>
            </a:r>
            <a:r>
              <a:rPr lang="cs-CZ" dirty="0"/>
              <a:t>,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4x</a:t>
            </a:r>
          </a:p>
          <a:p>
            <a:r>
              <a:rPr lang="cs-CZ" dirty="0" smtClean="0"/>
              <a:t>Kraus Michal </a:t>
            </a:r>
            <a:r>
              <a:rPr lang="cs-CZ" dirty="0"/>
              <a:t>- Globální </a:t>
            </a:r>
            <a:r>
              <a:rPr lang="cs-CZ" dirty="0" smtClean="0"/>
              <a:t>klimata</a:t>
            </a:r>
            <a:r>
              <a:rPr lang="cs-CZ" dirty="0"/>
              <a:t>,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4x</a:t>
            </a:r>
            <a:endParaRPr lang="cs-CZ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Láštic</a:t>
            </a:r>
            <a:r>
              <a:rPr lang="cs-CZ" b="1" dirty="0" smtClean="0">
                <a:solidFill>
                  <a:srgbClr val="FF0000"/>
                </a:solidFill>
              </a:rPr>
              <a:t> Jan - 							OK</a:t>
            </a:r>
          </a:p>
          <a:p>
            <a:r>
              <a:rPr lang="cs-CZ" dirty="0" smtClean="0"/>
              <a:t>Michalová Martina </a:t>
            </a:r>
            <a:r>
              <a:rPr lang="cs-CZ" dirty="0"/>
              <a:t>-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	3x</a:t>
            </a:r>
            <a:endParaRPr lang="cs-CZ" dirty="0" smtClean="0"/>
          </a:p>
          <a:p>
            <a:r>
              <a:rPr lang="cs-CZ" dirty="0" smtClean="0"/>
              <a:t>Pavelka Tomáš </a:t>
            </a:r>
            <a:r>
              <a:rPr lang="cs-CZ" dirty="0"/>
              <a:t>-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	3x</a:t>
            </a:r>
          </a:p>
          <a:p>
            <a:r>
              <a:rPr lang="cs-CZ" dirty="0" err="1" smtClean="0"/>
              <a:t>Quaiser</a:t>
            </a:r>
            <a:r>
              <a:rPr lang="cs-CZ" dirty="0" smtClean="0"/>
              <a:t> Tomáš </a:t>
            </a:r>
            <a:r>
              <a:rPr lang="cs-CZ" dirty="0"/>
              <a:t>-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	3x</a:t>
            </a:r>
          </a:p>
          <a:p>
            <a:r>
              <a:rPr lang="cs-CZ" dirty="0" smtClean="0"/>
              <a:t>Ryšavý Daniel </a:t>
            </a:r>
            <a:r>
              <a:rPr lang="cs-CZ" dirty="0"/>
              <a:t>- Úvod do studia </a:t>
            </a:r>
            <a:r>
              <a:rPr lang="cs-CZ" dirty="0" smtClean="0"/>
              <a:t>FG</a:t>
            </a:r>
            <a:r>
              <a:rPr lang="cs-CZ" dirty="0"/>
              <a:t>, Teplota vzduchu, </a:t>
            </a:r>
            <a:r>
              <a:rPr lang="cs-CZ" dirty="0" err="1"/>
              <a:t>atm</a:t>
            </a:r>
            <a:r>
              <a:rPr lang="cs-CZ" dirty="0"/>
              <a:t>. vlhkost a </a:t>
            </a:r>
            <a:r>
              <a:rPr lang="cs-CZ" dirty="0" smtClean="0"/>
              <a:t>srážky</a:t>
            </a:r>
            <a:r>
              <a:rPr lang="cs-CZ" dirty="0"/>
              <a:t>, Větry, glob. Cirkulace, Zvětraliny, Vulkanické </a:t>
            </a:r>
            <a:r>
              <a:rPr lang="cs-CZ" dirty="0" err="1"/>
              <a:t>tv</a:t>
            </a:r>
            <a:r>
              <a:rPr lang="cs-CZ" dirty="0" smtClean="0"/>
              <a:t>.						5x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Stloukal Karel - 							OK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Šindelková Veronika - 						OK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Toman Jakub - 							OK</a:t>
            </a:r>
          </a:p>
          <a:p>
            <a:r>
              <a:rPr lang="cs-CZ" dirty="0" smtClean="0"/>
              <a:t>Vranka Michal </a:t>
            </a:r>
            <a:r>
              <a:rPr lang="cs-CZ" dirty="0"/>
              <a:t>-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	3x</a:t>
            </a:r>
            <a:endParaRPr lang="cs-CZ" dirty="0" smtClean="0"/>
          </a:p>
          <a:p>
            <a:r>
              <a:rPr lang="cs-CZ" dirty="0" err="1" smtClean="0"/>
              <a:t>Žiaček</a:t>
            </a:r>
            <a:r>
              <a:rPr lang="cs-CZ" dirty="0" smtClean="0"/>
              <a:t> Tomáš </a:t>
            </a:r>
            <a:r>
              <a:rPr lang="cs-CZ" dirty="0"/>
              <a:t>- Minerály, litosféra, Zvětraliny, Vulkanické </a:t>
            </a:r>
            <a:r>
              <a:rPr lang="cs-CZ" dirty="0" err="1"/>
              <a:t>tv</a:t>
            </a:r>
            <a:r>
              <a:rPr lang="cs-CZ" dirty="0" smtClean="0"/>
              <a:t>.			3x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58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udělat do příště…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Voda + fluviální tvary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Nesplnění = </a:t>
            </a:r>
            <a:r>
              <a:rPr lang="cs-CZ" b="1" dirty="0" smtClean="0">
                <a:solidFill>
                  <a:srgbClr val="FF0000"/>
                </a:solidFill>
              </a:rPr>
              <a:t>seminární práce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36912"/>
            <a:ext cx="8229600" cy="2304256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Deadline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FF0000"/>
                </a:solidFill>
              </a:rPr>
              <a:t>9 </a:t>
            </a:r>
            <a:r>
              <a:rPr lang="cs-CZ" dirty="0" err="1" smtClean="0">
                <a:solidFill>
                  <a:srgbClr val="FF0000"/>
                </a:solidFill>
              </a:rPr>
              <a:t>odpovědníků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13. 11. 2012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12:00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japonského obrazu</Template>
  <TotalTime>207</TotalTime>
  <Words>130</Words>
  <Application>Microsoft Office PowerPoint</Application>
  <PresentationFormat>Předvádění na obrazovce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YamatoPainting</vt:lpstr>
      <vt:lpstr>Prezentace aplikace PowerPoint</vt:lpstr>
      <vt:lpstr>Co mělo být hotovo…</vt:lpstr>
      <vt:lpstr>Black list_1 (k 8.11. 13:00)</vt:lpstr>
      <vt:lpstr>Black list_2 (k 8.11. 13:00)</vt:lpstr>
      <vt:lpstr>Co udělat do příště…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Onda</cp:lastModifiedBy>
  <cp:revision>18</cp:revision>
  <dcterms:created xsi:type="dcterms:W3CDTF">2012-09-26T13:08:33Z</dcterms:created>
  <dcterms:modified xsi:type="dcterms:W3CDTF">2012-11-08T12:55:00Z</dcterms:modified>
</cp:coreProperties>
</file>