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7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jdonohue.com/parks/photo/mediumSize/Badland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3356" y="54868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Fyzická geografie</a:t>
            </a:r>
            <a:endParaRPr lang="cs-CZ" sz="6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9772" y="17008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/>
              <a:t>Podzim 2012</a:t>
            </a:r>
          </a:p>
          <a:p>
            <a:pPr algn="ctr"/>
            <a:r>
              <a:rPr lang="cs-CZ" b="1" dirty="0" smtClean="0"/>
              <a:t>Z0026/4 – čtvrtek 15 – 15.50, Z4</a:t>
            </a:r>
          </a:p>
          <a:p>
            <a:pPr algn="ctr"/>
            <a:r>
              <a:rPr lang="cs-CZ" b="1" dirty="0" smtClean="0"/>
              <a:t>Z0026/6 – čtvrtek 16 – 16.50, Z3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41476" y="5652128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Mgr. Ondřej </a:t>
            </a:r>
            <a:r>
              <a:rPr lang="cs-CZ" sz="2400" b="1" dirty="0" err="1" smtClean="0">
                <a:solidFill>
                  <a:schemeClr val="bg1"/>
                </a:solidFill>
              </a:rPr>
              <a:t>Kinc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kinc@mail.muni.cz</a:t>
            </a:r>
            <a:endParaRPr lang="cs-CZ" sz="2000" b="1" i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67314" y="26395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11. 10. 2012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35" y="26395"/>
            <a:ext cx="644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Systémy počasí</a:t>
            </a:r>
            <a:endParaRPr lang="cs-CZ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Obrázek 63" descr="Popis: Schematic Diagram of a Hur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74" y="3938906"/>
            <a:ext cx="7520930" cy="291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Obrázek 64" descr="Popis: Weather Map of a Hurricane 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8670"/>
            <a:ext cx="3635902" cy="360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upload.wikimedia.org/wikipedia/commons/thumb/e/e4/Hurricane_Floyd_1999-09-14.jpg/220px-Hurricane_Floyd_1999-09-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27" y="330424"/>
            <a:ext cx="3982773" cy="35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Vzduchové hmoty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Dělení dle: </a:t>
            </a:r>
          </a:p>
          <a:p>
            <a:r>
              <a:rPr lang="cs-CZ" b="1" dirty="0" smtClean="0"/>
              <a:t>zeměpisné šířky</a:t>
            </a:r>
            <a:r>
              <a:rPr lang="cs-CZ" b="1" dirty="0" smtClean="0">
                <a:solidFill>
                  <a:srgbClr val="FF0000"/>
                </a:solidFill>
              </a:rPr>
              <a:t>………….</a:t>
            </a:r>
          </a:p>
          <a:p>
            <a:r>
              <a:rPr lang="cs-CZ" b="1" dirty="0"/>
              <a:t>typu aktivního povrchu</a:t>
            </a:r>
            <a:r>
              <a:rPr lang="cs-CZ" dirty="0"/>
              <a:t>, nad nímž </a:t>
            </a:r>
            <a:r>
              <a:rPr lang="cs-CZ" dirty="0" smtClean="0"/>
              <a:t>vznikají</a:t>
            </a:r>
            <a:r>
              <a:rPr lang="cs-CZ" b="1" dirty="0" smtClean="0">
                <a:solidFill>
                  <a:srgbClr val="FF0000"/>
                </a:solidFill>
              </a:rPr>
              <a:t>…..</a:t>
            </a:r>
          </a:p>
          <a:p>
            <a:r>
              <a:rPr lang="cs-CZ" b="1" dirty="0"/>
              <a:t>termodynamického </a:t>
            </a:r>
            <a:r>
              <a:rPr lang="cs-CZ" b="1" dirty="0" smtClean="0"/>
              <a:t>hlediska</a:t>
            </a:r>
            <a:r>
              <a:rPr lang="cs-CZ" b="1" dirty="0" smtClean="0">
                <a:solidFill>
                  <a:srgbClr val="FF0000"/>
                </a:solidFill>
              </a:rPr>
              <a:t>…….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Fronta ?</a:t>
            </a:r>
          </a:p>
        </p:txBody>
      </p:sp>
    </p:spTree>
    <p:extLst>
      <p:ext uri="{BB962C8B-B14F-4D97-AF65-F5344CB8AC3E}">
        <p14:creationId xmlns:p14="http://schemas.microsoft.com/office/powerpoint/2010/main" val="3102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Studená fronta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17376" y="1512887"/>
            <a:ext cx="382257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200" dirty="0" smtClean="0"/>
              <a:t>klín </a:t>
            </a:r>
            <a:r>
              <a:rPr lang="cs-CZ" sz="3200" dirty="0"/>
              <a:t>postupujícího studeného vzduchu, vynucený výstup vzduchu – </a:t>
            </a:r>
            <a:r>
              <a:rPr lang="cs-CZ" sz="3200" dirty="0" err="1"/>
              <a:t>cumulonimby</a:t>
            </a:r>
            <a:r>
              <a:rPr lang="cs-CZ" sz="3200" dirty="0"/>
              <a:t> </a:t>
            </a:r>
            <a:r>
              <a:rPr lang="cs-CZ" sz="3200" dirty="0" err="1"/>
              <a:t>Cb</a:t>
            </a:r>
            <a:r>
              <a:rPr lang="cs-CZ" sz="3200" dirty="0"/>
              <a:t>, bouřky, přeháňky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0676" y="11811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77" descr="Popis: Bez názvu 6 k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46" y="1310483"/>
            <a:ext cx="46355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Teplá fronta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teplý vzduch se pohybuje na stranu studeného a vystupuje po jeho klínu se vznikem oblaků nimbostratus </a:t>
            </a:r>
            <a:r>
              <a:rPr lang="cs-CZ" dirty="0" err="1"/>
              <a:t>Ns</a:t>
            </a:r>
            <a:r>
              <a:rPr lang="cs-CZ" dirty="0"/>
              <a:t>, altostratus As a </a:t>
            </a:r>
            <a:r>
              <a:rPr lang="cs-CZ" dirty="0" err="1"/>
              <a:t>cirrostratus</a:t>
            </a:r>
            <a:r>
              <a:rPr lang="cs-CZ" dirty="0"/>
              <a:t> </a:t>
            </a:r>
            <a:r>
              <a:rPr lang="cs-CZ" dirty="0" err="1"/>
              <a:t>Cs</a:t>
            </a:r>
            <a:r>
              <a:rPr lang="cs-CZ" dirty="0"/>
              <a:t>, z nichž (</a:t>
            </a:r>
            <a:r>
              <a:rPr lang="cs-CZ" dirty="0" err="1"/>
              <a:t>Ns</a:t>
            </a:r>
            <a:r>
              <a:rPr lang="cs-CZ" dirty="0"/>
              <a:t>, As) mohou vypadávat trvalé srážky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Obrázek 75" descr="Popis: Bez názvu 7 k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83" y="1268759"/>
            <a:ext cx="4497387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9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Okluzní fronta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studená fronta postupuje rychleji než teplá, takže při povrchu se po určité době mohou střetnout dvě studené vzduchové hmoty – která postupovala za studenou (SV</a:t>
            </a:r>
            <a:r>
              <a:rPr lang="cs-CZ" baseline="-25000" dirty="0"/>
              <a:t>1</a:t>
            </a:r>
            <a:r>
              <a:rPr lang="cs-CZ" dirty="0"/>
              <a:t>) a ustupovala před teplou frontou (SV</a:t>
            </a:r>
            <a:r>
              <a:rPr lang="cs-CZ" baseline="-25000" dirty="0"/>
              <a:t>2</a:t>
            </a:r>
            <a:r>
              <a:rPr lang="cs-CZ" dirty="0"/>
              <a:t>):</a:t>
            </a:r>
          </a:p>
          <a:p>
            <a:pPr lvl="0"/>
            <a:r>
              <a:rPr lang="cs-CZ" dirty="0"/>
              <a:t>teplá okluzní fronta – SV</a:t>
            </a:r>
            <a:r>
              <a:rPr lang="cs-CZ" baseline="-25000" dirty="0"/>
              <a:t>1</a:t>
            </a:r>
            <a:r>
              <a:rPr lang="cs-CZ" dirty="0"/>
              <a:t> je teplejší než SV</a:t>
            </a:r>
            <a:r>
              <a:rPr lang="cs-CZ" baseline="-25000" dirty="0"/>
              <a:t>2</a:t>
            </a:r>
            <a:endParaRPr lang="cs-CZ" dirty="0"/>
          </a:p>
          <a:p>
            <a:pPr lvl="0"/>
            <a:r>
              <a:rPr lang="cs-CZ" dirty="0"/>
              <a:t>studená okluzní fronta – SV</a:t>
            </a:r>
            <a:r>
              <a:rPr lang="cs-CZ" baseline="-25000" dirty="0"/>
              <a:t>1</a:t>
            </a:r>
            <a:r>
              <a:rPr lang="cs-CZ" dirty="0"/>
              <a:t> je studenější než SV</a:t>
            </a:r>
            <a:r>
              <a:rPr lang="cs-CZ" baseline="-25000" dirty="0"/>
              <a:t>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2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Obrázek 73" descr="Popis: Bez názvu 8 k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001"/>
            <a:ext cx="8756969" cy="499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Frontální cyklony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59"/>
            <a:ext cx="4493092" cy="539943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dirty="0"/>
          </a:p>
          <a:p>
            <a:pPr lvl="0"/>
            <a:r>
              <a:rPr lang="cs-CZ" dirty="0"/>
              <a:t>formuje se frontální vlna, studený vzduch proniká do teplého a teplý vyklouzává nad studený, pokles tlaku vzduchu</a:t>
            </a:r>
          </a:p>
          <a:p>
            <a:pPr lvl="0"/>
            <a:r>
              <a:rPr lang="cs-CZ" dirty="0"/>
              <a:t>stadium mladé cyklony – zesilují fronty, výkluz teplého vzduchu, formuje se teplý sektor, vírová cirkulace </a:t>
            </a:r>
          </a:p>
          <a:p>
            <a:pPr lvl="0"/>
            <a:r>
              <a:rPr lang="cs-CZ" dirty="0"/>
              <a:t>stadium okludování – okluzní fronta, teplý vzduch je vytlačován od povrchu</a:t>
            </a:r>
          </a:p>
          <a:p>
            <a:pPr lvl="0"/>
            <a:r>
              <a:rPr lang="cs-CZ" dirty="0"/>
              <a:t>odumírání cyklony – teplý vzduch vytlačen od povrchu, obnovuje se frontální rozhraní</a:t>
            </a:r>
          </a:p>
          <a:p>
            <a:endParaRPr lang="cs-CZ" dirty="0"/>
          </a:p>
        </p:txBody>
      </p:sp>
      <p:pic>
        <p:nvPicPr>
          <p:cNvPr id="4099" name="Obrázek 70" descr="Popis: P1010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34951"/>
            <a:ext cx="4055812" cy="539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5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Obrázek 71" descr="Popis: Development of a Wave Cyc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6259338" cy="632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7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Tropické cyklony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b="1" dirty="0"/>
              <a:t>tropická cyklona</a:t>
            </a:r>
            <a:r>
              <a:rPr lang="cs-CZ" dirty="0"/>
              <a:t> - nejsilnější a nejdestruktivnější typ cyklonálních bouří, označovaný v Atlantském oceánu jako </a:t>
            </a:r>
            <a:r>
              <a:rPr lang="cs-CZ" b="1" dirty="0" smtClean="0">
                <a:solidFill>
                  <a:srgbClr val="FF0000"/>
                </a:solidFill>
              </a:rPr>
              <a:t>…………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a v západním Pacifiku a v Indickém oceánu jako </a:t>
            </a:r>
            <a:r>
              <a:rPr lang="cs-CZ" b="1" dirty="0" smtClean="0">
                <a:solidFill>
                  <a:srgbClr val="FF0000"/>
                </a:solidFill>
              </a:rPr>
              <a:t>……….</a:t>
            </a:r>
            <a:endParaRPr lang="cs-CZ" b="1" dirty="0">
              <a:solidFill>
                <a:srgbClr val="FF0000"/>
              </a:solidFill>
            </a:endParaRPr>
          </a:p>
          <a:p>
            <a:pPr lvl="0"/>
            <a:r>
              <a:rPr lang="cs-CZ" dirty="0"/>
              <a:t>vznikají v pásmu 8-15º </a:t>
            </a:r>
            <a:r>
              <a:rPr lang="cs-CZ" dirty="0" err="1"/>
              <a:t>z.š</a:t>
            </a:r>
            <a:r>
              <a:rPr lang="cs-CZ" dirty="0"/>
              <a:t>. z východních vln nebo slabých níží při povrchových teplotách oceánů nad 27 ºC a pohybují se k západu, přičemž jsou </a:t>
            </a:r>
            <a:r>
              <a:rPr lang="cs-CZ" dirty="0" err="1"/>
              <a:t>Coriolisovou</a:t>
            </a:r>
            <a:r>
              <a:rPr lang="cs-CZ" dirty="0"/>
              <a:t> sílou uchylovány k vyšším šířkám (→ </a:t>
            </a:r>
            <a:r>
              <a:rPr lang="cs-CZ" dirty="0" err="1"/>
              <a:t>mimotropické</a:t>
            </a:r>
            <a:r>
              <a:rPr lang="cs-CZ" dirty="0"/>
              <a:t> cyklony)</a:t>
            </a:r>
          </a:p>
          <a:p>
            <a:pPr lvl="0"/>
            <a:r>
              <a:rPr lang="cs-CZ" dirty="0"/>
              <a:t>rozměry 150-500 km, rychlosti větru 120-200 km.h</a:t>
            </a:r>
            <a:r>
              <a:rPr lang="cs-CZ" baseline="30000" dirty="0"/>
              <a:t>-1</a:t>
            </a:r>
            <a:r>
              <a:rPr lang="cs-CZ" dirty="0"/>
              <a:t>, tlak v centru klesá až na 950 hPa, energii získávají z latentního tepla při intenzivní kondenzaci (silné srážky) </a:t>
            </a:r>
            <a:r>
              <a:rPr lang="cs-CZ" b="1" dirty="0"/>
              <a:t> </a:t>
            </a:r>
            <a:endParaRPr lang="cs-CZ" dirty="0"/>
          </a:p>
          <a:p>
            <a:pPr lvl="0"/>
            <a:r>
              <a:rPr lang="cs-CZ" dirty="0"/>
              <a:t>„oko“ tropické cyklony – sestupné pohyby v centrální části víru, bez oblaků, bezvětří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3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japonského obrazu</Template>
  <TotalTime>460</TotalTime>
  <Words>231</Words>
  <Application>Microsoft Office PowerPoint</Application>
  <PresentationFormat>Předvádění na obrazovce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YamatoPainting</vt:lpstr>
      <vt:lpstr>Prezentace aplikace PowerPoint</vt:lpstr>
      <vt:lpstr>Vzduchové hmoty</vt:lpstr>
      <vt:lpstr>Studená fronta</vt:lpstr>
      <vt:lpstr>Teplá fronta</vt:lpstr>
      <vt:lpstr>Okluzní fronta</vt:lpstr>
      <vt:lpstr>Prezentace aplikace PowerPoint</vt:lpstr>
      <vt:lpstr>Frontální cyklony</vt:lpstr>
      <vt:lpstr>Prezentace aplikace PowerPoint</vt:lpstr>
      <vt:lpstr>Tropické cyklony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Onda</dc:creator>
  <cp:lastModifiedBy>Onda</cp:lastModifiedBy>
  <cp:revision>44</cp:revision>
  <dcterms:created xsi:type="dcterms:W3CDTF">2012-09-27T11:14:46Z</dcterms:created>
  <dcterms:modified xsi:type="dcterms:W3CDTF">2012-10-11T10:54:53Z</dcterms:modified>
</cp:coreProperties>
</file>