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9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004C7B5-C98E-4783-84E7-EC38AF55F503}" type="datetimeFigureOut">
              <a:rPr lang="cs-CZ" smtClean="0"/>
              <a:t>4.11.2012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logy.cz/antarktida/fotogalerie/expedice-2005/geologie" TargetMode="External"/><Relationship Id="rId13" Type="http://schemas.openxmlformats.org/officeDocument/2006/relationships/hyperlink" Target="http://www.sci.muni.cz/~herber/slidetypes.htm" TargetMode="External"/><Relationship Id="rId3" Type="http://schemas.openxmlformats.org/officeDocument/2006/relationships/hyperlink" Target="http://www.flickriver.com/photos/taciturnal/3116650920/" TargetMode="External"/><Relationship Id="rId7" Type="http://schemas.openxmlformats.org/officeDocument/2006/relationships/hyperlink" Target="http://fotografroku.ifotovideo.cz/obrazek.php?picture=93395&amp;theme=73" TargetMode="External"/><Relationship Id="rId12" Type="http://schemas.openxmlformats.org/officeDocument/2006/relationships/hyperlink" Target="http://geologie.vsb.cz/geologie/kapitoly/8_EXOGENN%C3%8D_PROCESY/8_exo_geod_procesy.htm" TargetMode="External"/><Relationship Id="rId2" Type="http://schemas.openxmlformats.org/officeDocument/2006/relationships/hyperlink" Target="http://www.geology.cz/aplikace/fotoarchiv/fotoarchiv.php?foto=189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partments.fsv.cvut.cz/k135/wwwold/webkurzy/horniny/horniny/system.html" TargetMode="External"/><Relationship Id="rId11" Type="http://schemas.openxmlformats.org/officeDocument/2006/relationships/hyperlink" Target="http://www.stochejle.cz/1227-gesause-superlux-31-7-1-8" TargetMode="External"/><Relationship Id="rId5" Type="http://schemas.openxmlformats.org/officeDocument/2006/relationships/hyperlink" Target="http://geologie.vsb.cz/reg_geol_cr/11_kapitola.htm" TargetMode="External"/><Relationship Id="rId10" Type="http://schemas.openxmlformats.org/officeDocument/2006/relationships/hyperlink" Target="http://web.natur.cuni.cz/ugmnz/mineral/mineral/limonit.html" TargetMode="External"/><Relationship Id="rId4" Type="http://schemas.openxmlformats.org/officeDocument/2006/relationships/hyperlink" Target="http://www.kge.zcu.cz/pesonal/PERSON/mentlikp/vyuka/fg2/geomorf1.htm" TargetMode="External"/><Relationship Id="rId9" Type="http://schemas.openxmlformats.org/officeDocument/2006/relationships/hyperlink" Target="http://www.geocaching.com/seek/cache_details.aspx?guid=63ec82b2-f22a-42cb-a4e3-644df1099fda" TargetMode="External"/><Relationship Id="rId14" Type="http://schemas.openxmlformats.org/officeDocument/2006/relationships/hyperlink" Target="http://geologie.vsb.cz/jelinek/tc-exo-dynamika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Zvětraliny a svahové pohyby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79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Creep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4"/>
            <a:ext cx="4444326" cy="311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geologie.vsb.cz/jelinek/Nauka_o_Zemi_PTO_htm_files/4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68196"/>
            <a:ext cx="6731417" cy="36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nyhsolutions.files.wordpress.com/2012/04/avalanch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81167"/>
            <a:ext cx="6400644" cy="480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Tečení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9141"/>
            <a:ext cx="755277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0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sci.muni.cz/~herber/slide/slided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83" y="1842683"/>
            <a:ext cx="5385701" cy="41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Sesouvání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47" y="1556792"/>
            <a:ext cx="56185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http://www.sci.muni.cz/~herber/slide/LaConchi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49" y="1556792"/>
            <a:ext cx="33373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23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Odsedání, boční eroze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6610872" cy="20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://www.ggm.cz/wenny/DSCN2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zivavoda.biz/userfiles/images/IMG_4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0506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www.geology.cz/aplikace/fotoarchiv/fotoarchiv.php?foto=18921</a:t>
            </a:r>
            <a:endParaRPr lang="cs-CZ" sz="1600" dirty="0" smtClean="0"/>
          </a:p>
          <a:p>
            <a:r>
              <a:rPr lang="cs-CZ" sz="1600" dirty="0">
                <a:hlinkClick r:id="rId3"/>
              </a:rPr>
              <a:t>http://www.flickriver.com/photos/taciturnal/3116650920</a:t>
            </a:r>
            <a:r>
              <a:rPr lang="cs-CZ" sz="1600" dirty="0" smtClean="0">
                <a:hlinkClick r:id="rId3"/>
              </a:rPr>
              <a:t>/</a:t>
            </a:r>
            <a:endParaRPr lang="cs-CZ" sz="1600" dirty="0" smtClean="0"/>
          </a:p>
          <a:p>
            <a:r>
              <a:rPr lang="cs-CZ" sz="1600" dirty="0">
                <a:hlinkClick r:id="rId4"/>
              </a:rPr>
              <a:t>http://</a:t>
            </a:r>
            <a:r>
              <a:rPr lang="cs-CZ" sz="1600" dirty="0" smtClean="0">
                <a:hlinkClick r:id="rId4"/>
              </a:rPr>
              <a:t>www.kge.zcu.cz/pesonal/PERSON/mentlikp/vyuka/fg2/geomorf1.htm#slide0041.htm</a:t>
            </a:r>
            <a:endParaRPr lang="cs-CZ" sz="1600" dirty="0" smtClean="0"/>
          </a:p>
          <a:p>
            <a:r>
              <a:rPr lang="cs-CZ" sz="1600" dirty="0">
                <a:hlinkClick r:id="rId5"/>
              </a:rPr>
              <a:t>http://</a:t>
            </a:r>
            <a:r>
              <a:rPr lang="cs-CZ" sz="1600" dirty="0" smtClean="0">
                <a:hlinkClick r:id="rId5"/>
              </a:rPr>
              <a:t>geologie.vsb.cz/reg_geol_cr/11_kapitola.htm</a:t>
            </a:r>
            <a:endParaRPr lang="cs-CZ" sz="1600" dirty="0" smtClean="0"/>
          </a:p>
          <a:p>
            <a:r>
              <a:rPr lang="cs-CZ" sz="1600" dirty="0">
                <a:hlinkClick r:id="rId6"/>
              </a:rPr>
              <a:t>http://</a:t>
            </a:r>
            <a:r>
              <a:rPr lang="cs-CZ" sz="1600" dirty="0" smtClean="0">
                <a:hlinkClick r:id="rId6"/>
              </a:rPr>
              <a:t>departments.fsv.cvut.cz/k135/wwwold/webkurzy/horniny/horniny/system.html</a:t>
            </a:r>
            <a:endParaRPr lang="cs-CZ" sz="1600" dirty="0" smtClean="0"/>
          </a:p>
          <a:p>
            <a:r>
              <a:rPr lang="cs-CZ" sz="1600" dirty="0">
                <a:hlinkClick r:id="rId7"/>
              </a:rPr>
              <a:t>http://</a:t>
            </a:r>
            <a:r>
              <a:rPr lang="cs-CZ" sz="1600" dirty="0" smtClean="0">
                <a:hlinkClick r:id="rId7"/>
              </a:rPr>
              <a:t>fotografroku.ifotovideo.cz/obrazek.php?picture=93395&amp;theme=73</a:t>
            </a:r>
            <a:endParaRPr lang="cs-CZ" sz="1600" dirty="0" smtClean="0"/>
          </a:p>
          <a:p>
            <a:r>
              <a:rPr lang="cs-CZ" sz="1600" dirty="0">
                <a:hlinkClick r:id="rId8"/>
              </a:rPr>
              <a:t>http://</a:t>
            </a:r>
            <a:r>
              <a:rPr lang="cs-CZ" sz="1600" dirty="0" smtClean="0">
                <a:hlinkClick r:id="rId8"/>
              </a:rPr>
              <a:t>www.geology.cz/antarktida/fotogalerie/expedice-2005/geologie</a:t>
            </a:r>
            <a:endParaRPr lang="cs-CZ" sz="1600" dirty="0" smtClean="0"/>
          </a:p>
          <a:p>
            <a:r>
              <a:rPr lang="cs-CZ" sz="1600" dirty="0">
                <a:hlinkClick r:id="rId9"/>
              </a:rPr>
              <a:t>http://www.geocaching.com/seek/cache_details.aspx?guid=63ec82b2-f22a-42cb-a4e3-644df1099fda</a:t>
            </a:r>
            <a:endParaRPr lang="cs-CZ" sz="1600" dirty="0" smtClean="0"/>
          </a:p>
          <a:p>
            <a:r>
              <a:rPr lang="cs-CZ" sz="1600" dirty="0">
                <a:hlinkClick r:id="rId10"/>
              </a:rPr>
              <a:t>http://</a:t>
            </a:r>
            <a:r>
              <a:rPr lang="cs-CZ" sz="1600" dirty="0" smtClean="0">
                <a:hlinkClick r:id="rId10"/>
              </a:rPr>
              <a:t>web.natur.cuni.cz/ugmnz/mineral/mineral/limonit.html</a:t>
            </a:r>
            <a:endParaRPr lang="cs-CZ" sz="1600" dirty="0" smtClean="0"/>
          </a:p>
          <a:p>
            <a:r>
              <a:rPr lang="cs-CZ" sz="1600" dirty="0">
                <a:hlinkClick r:id="rId11"/>
              </a:rPr>
              <a:t>http://</a:t>
            </a:r>
            <a:r>
              <a:rPr lang="cs-CZ" sz="1600" dirty="0" smtClean="0">
                <a:hlinkClick r:id="rId11"/>
              </a:rPr>
              <a:t>www.stochejle.cz/1227-gesause-superlux-31-7-1-8</a:t>
            </a:r>
            <a:endParaRPr lang="cs-CZ" sz="1600" dirty="0" smtClean="0"/>
          </a:p>
          <a:p>
            <a:r>
              <a:rPr lang="cs-CZ" sz="1600" dirty="0">
                <a:hlinkClick r:id="rId12"/>
              </a:rPr>
              <a:t>http://</a:t>
            </a:r>
            <a:r>
              <a:rPr lang="cs-CZ" sz="1600" dirty="0" smtClean="0">
                <a:hlinkClick r:id="rId12"/>
              </a:rPr>
              <a:t>geologie.vsb.cz/geologie/kapitoly/8_EXOGENN%C3%8D_PROCESY/8_exo_geod_procesy.htm</a:t>
            </a:r>
            <a:endParaRPr lang="cs-CZ" sz="1600" dirty="0" smtClean="0"/>
          </a:p>
          <a:p>
            <a:r>
              <a:rPr lang="cs-CZ" sz="1600" dirty="0">
                <a:hlinkClick r:id="rId13"/>
              </a:rPr>
              <a:t>http://</a:t>
            </a:r>
            <a:r>
              <a:rPr lang="cs-CZ" sz="1600" dirty="0" smtClean="0">
                <a:hlinkClick r:id="rId13"/>
              </a:rPr>
              <a:t>w</a:t>
            </a:r>
          </a:p>
          <a:p>
            <a:r>
              <a:rPr lang="cs-CZ" sz="1600" dirty="0">
                <a:hlinkClick r:id="rId14"/>
              </a:rPr>
              <a:t>http://geologie.vsb.cz/jelinek/tc-exo-dynamika.htm</a:t>
            </a:r>
            <a:r>
              <a:rPr lang="cs-CZ" sz="1600" dirty="0" smtClean="0">
                <a:hlinkClick r:id="rId13"/>
              </a:rPr>
              <a:t>ww.sci.muni.cz</a:t>
            </a:r>
            <a:r>
              <a:rPr lang="cs-CZ" sz="1600" dirty="0">
                <a:hlinkClick r:id="rId13"/>
              </a:rPr>
              <a:t>/~herber/slidetypes.htm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046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Definujte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větrávání</a:t>
            </a:r>
          </a:p>
          <a:p>
            <a:r>
              <a:rPr lang="cs-CZ" dirty="0" err="1"/>
              <a:t>r</a:t>
            </a:r>
            <a:r>
              <a:rPr lang="cs-CZ" dirty="0" err="1" smtClean="0"/>
              <a:t>egolith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rezidulní</a:t>
            </a:r>
            <a:r>
              <a:rPr lang="cs-CZ" dirty="0" smtClean="0"/>
              <a:t> </a:t>
            </a:r>
            <a:r>
              <a:rPr lang="cs-CZ" dirty="0" err="1" smtClean="0"/>
              <a:t>regolith</a:t>
            </a:r>
            <a:r>
              <a:rPr lang="cs-CZ" dirty="0" smtClean="0"/>
              <a:t> </a:t>
            </a:r>
          </a:p>
          <a:p>
            <a:r>
              <a:rPr lang="cs-CZ" dirty="0"/>
              <a:t>e</a:t>
            </a:r>
            <a:r>
              <a:rPr lang="cs-CZ" dirty="0" smtClean="0"/>
              <a:t>luvium – </a:t>
            </a:r>
            <a:r>
              <a:rPr lang="cs-CZ" dirty="0" err="1" smtClean="0"/>
              <a:t>deluvium</a:t>
            </a:r>
            <a:r>
              <a:rPr lang="cs-CZ" dirty="0" smtClean="0"/>
              <a:t> – koluvium – aluvium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Exfoliace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		          </a:t>
            </a:r>
            <a:r>
              <a:rPr lang="cs-CZ" dirty="0" err="1" smtClean="0"/>
              <a:t>Bornhardt</a:t>
            </a:r>
            <a:endParaRPr lang="cs-CZ" dirty="0"/>
          </a:p>
        </p:txBody>
      </p:sp>
      <p:pic>
        <p:nvPicPr>
          <p:cNvPr id="1028" name="Picture 4" descr="http://l.yimg.com/g/images/spaceo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l.yimg.com/g/images/spaceo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l.yimg.com/g/images/spaceo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www.kge.zcu.cz/pesonal/PERSON/mentlikp/vyuka/fg2/geomorf1_soubory/slide0041_image1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69" y="1419107"/>
            <a:ext cx="3389259" cy="40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Fotky, tapety\Telč 2. - 5. 5. 2011\DSCN8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53" y="1410283"/>
            <a:ext cx="3357720" cy="447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33" y="1399622"/>
            <a:ext cx="5983495" cy="448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5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Kamenné moře - </a:t>
            </a:r>
            <a:r>
              <a:rPr lang="cs-CZ" b="1" dirty="0"/>
              <a:t>J</a:t>
            </a:r>
            <a:r>
              <a:rPr lang="cs-CZ" b="1" dirty="0" smtClean="0"/>
              <a:t>eštěd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 descr="http://geologie.vsb.cz/reg_geol_cr/11_obr/11_9_Kamenna_more_Jes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92888" cy="48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Suťový kužel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3155"/>
            <a:ext cx="7416824" cy="484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62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Jehlový led, kamenné polygony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72254"/>
            <a:ext cx="3672408" cy="490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446107"/>
            <a:ext cx="4546475" cy="302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4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Mrazový klín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3" y="2564904"/>
            <a:ext cx="7506904" cy="276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www.rigi.cz/picture/gallery/geoobrazy/previews/geoobrazy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70" y="2996953"/>
            <a:ext cx="3210224" cy="23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eology.cz/aplikace/fotoarchiv/sobr.php?r=700&amp;id=7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21" y="1646995"/>
            <a:ext cx="3470573" cy="48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Limonit/hnědel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628800"/>
            <a:ext cx="643271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0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Škrapy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3271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Škrapy, Malham Cov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744416" cy="4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eologie.vsb.cz/geologie/kapitoly/8_EXOGENN%C3%8D_PROCESY/8_exo_geod_procesy_soubory/image0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9360" r="-126" b="1054"/>
          <a:stretch/>
        </p:blipFill>
        <p:spPr bwMode="auto">
          <a:xfrm>
            <a:off x="4942039" y="1628800"/>
            <a:ext cx="3238949" cy="48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210</TotalTime>
  <Words>82</Words>
  <Application>Microsoft Office PowerPoint</Application>
  <PresentationFormat>Předvádění na obrazovce (4:3)</PresentationFormat>
  <Paragraphs>42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Přehlednost</vt:lpstr>
      <vt:lpstr>Zvětraliny a svahové pohyby</vt:lpstr>
      <vt:lpstr>Definujte</vt:lpstr>
      <vt:lpstr>Exfoliace</vt:lpstr>
      <vt:lpstr>Kamenné moře - Ještěd</vt:lpstr>
      <vt:lpstr>Suťový kužel</vt:lpstr>
      <vt:lpstr>Jehlový led, kamenné polygony</vt:lpstr>
      <vt:lpstr>Mrazový klín</vt:lpstr>
      <vt:lpstr>Limonit/hnědel</vt:lpstr>
      <vt:lpstr>Škrapy</vt:lpstr>
      <vt:lpstr>Creep</vt:lpstr>
      <vt:lpstr>Tečení</vt:lpstr>
      <vt:lpstr>Sesouvání</vt:lpstr>
      <vt:lpstr>Odsedání, boční eroze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Dolli</dc:creator>
  <cp:lastModifiedBy>Dolli</cp:lastModifiedBy>
  <cp:revision>20</cp:revision>
  <dcterms:created xsi:type="dcterms:W3CDTF">2012-11-04T20:15:46Z</dcterms:created>
  <dcterms:modified xsi:type="dcterms:W3CDTF">2012-11-04T23:46:42Z</dcterms:modified>
</cp:coreProperties>
</file>