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3" r:id="rId8"/>
    <p:sldId id="262" r:id="rId9"/>
    <p:sldId id="265" r:id="rId10"/>
    <p:sldId id="264" r:id="rId11"/>
    <p:sldId id="266" r:id="rId12"/>
    <p:sldId id="272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1077EF-D95D-4FD6-94B4-0D75278C809E}" type="datetimeFigureOut">
              <a:rPr lang="cs-CZ" smtClean="0"/>
              <a:t>31.10.2012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6A37F7-F63C-4E91-915A-0F89252753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lajzka.blog.cz/1101/delfinovec-amazonsky" TargetMode="External"/><Relationship Id="rId7" Type="http://schemas.openxmlformats.org/officeDocument/2006/relationships/hyperlink" Target="http://www.kgoam810.com/article.asp?id=2143645" TargetMode="External"/><Relationship Id="rId2" Type="http://schemas.openxmlformats.org/officeDocument/2006/relationships/hyperlink" Target="http://rainforests.mongabay.com/060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rfc.noaa.gov/formHistGraphRVF_loop.php?id=BTCC1&amp;loopno=00" TargetMode="External"/><Relationship Id="rId5" Type="http://schemas.openxmlformats.org/officeDocument/2006/relationships/hyperlink" Target="http://pubs.usgs.gov/circ/circ1215/summary.htm" TargetMode="External"/><Relationship Id="rId4" Type="http://schemas.openxmlformats.org/officeDocument/2006/relationships/hyperlink" Target="http://en.wikipedia.org/wiki/Floods_in_Californi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ajzka.blog.cz/1101/delfinovec-amazonsk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ainforests.mongabay.com/0604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Amazonka a </a:t>
            </a:r>
            <a:r>
              <a:rPr lang="cs-CZ" dirty="0" err="1" smtClean="0"/>
              <a:t>Sacramento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Vypracovala: Sabina KOTOVÁ, 2. roč., </a:t>
            </a:r>
            <a:r>
              <a:rPr lang="cs-CZ" dirty="0" err="1" smtClean="0"/>
              <a:t>PřF</a:t>
            </a:r>
            <a:r>
              <a:rPr lang="cs-CZ" dirty="0" smtClean="0"/>
              <a:t> UB/UZ, Brno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2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bina\Desktop\12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49" y="752101"/>
            <a:ext cx="5029902" cy="53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55452" y="6228147"/>
            <a:ext cx="467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4: Úsek 1. kilometru, kde proběhla největší eroze a akumulace za období 2005-2012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9627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632848" cy="662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20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Povodeň na řece </a:t>
            </a:r>
            <a:r>
              <a:rPr lang="cs-CZ" dirty="0" err="1" smtClean="0"/>
              <a:t>sacramento</a:t>
            </a:r>
            <a:r>
              <a:rPr lang="cs-CZ" dirty="0" smtClean="0"/>
              <a:t> v březnu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C:\Users\Sabina\Desktop\20,3,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9726"/>
            <a:ext cx="5668166" cy="32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87624" y="508518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6: Křivka (modrá)  znázorňující průtok řeky ke dni 20.3.2011 ve stanici </a:t>
            </a:r>
            <a:r>
              <a:rPr lang="cs-CZ" sz="1200" i="1" dirty="0" err="1" smtClean="0"/>
              <a:t>Butte</a:t>
            </a:r>
            <a:r>
              <a:rPr lang="cs-CZ" sz="1200" i="1" dirty="0" smtClean="0"/>
              <a:t> City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40052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Povodeň v březnu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Průtok ke dni 20. 3. 2011 činil 2526 </a:t>
            </a:r>
            <a:r>
              <a:rPr lang="cs-CZ" dirty="0"/>
              <a:t>m</a:t>
            </a:r>
            <a:r>
              <a:rPr lang="cs-CZ" baseline="30000" dirty="0" smtClean="0"/>
              <a:t>3 </a:t>
            </a:r>
            <a:r>
              <a:rPr lang="cs-CZ" dirty="0"/>
              <a:t>/</a:t>
            </a:r>
            <a:r>
              <a:rPr lang="cs-CZ" dirty="0" smtClean="0"/>
              <a:t>s</a:t>
            </a:r>
          </a:p>
          <a:p>
            <a:r>
              <a:rPr lang="cs-CZ" dirty="0" smtClean="0"/>
              <a:t>Hodnota naměřena v </a:t>
            </a:r>
            <a:r>
              <a:rPr lang="cs-CZ" dirty="0" err="1" smtClean="0"/>
              <a:t>Butte</a:t>
            </a:r>
            <a:r>
              <a:rPr lang="cs-CZ" dirty="0" smtClean="0"/>
              <a:t> City nedaleko města </a:t>
            </a:r>
            <a:r>
              <a:rPr lang="cs-CZ" dirty="0" err="1" smtClean="0"/>
              <a:t>Princeton</a:t>
            </a:r>
            <a:r>
              <a:rPr lang="cs-CZ" dirty="0" smtClean="0"/>
              <a:t>, které se nachází na vybraném úseku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8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2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rainforests.mongabay.com/0604.htm</a:t>
            </a:r>
            <a:endParaRPr lang="cs-CZ" dirty="0" smtClean="0"/>
          </a:p>
          <a:p>
            <a:r>
              <a:rPr lang="cs-CZ" i="1" u="sng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plajzka.blog.cz/1101/delfinovec-amazonsky</a:t>
            </a:r>
            <a:endParaRPr lang="cs-CZ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en.wikipedia.org/wiki/Floods_in_California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pubs.usgs.gov/circ/circ1215/summary.htm</a:t>
            </a:r>
            <a:endParaRPr lang="cs-CZ" dirty="0" smtClean="0"/>
          </a:p>
          <a:p>
            <a:r>
              <a:rPr lang="cs-CZ" u="sng" dirty="0">
                <a:hlinkClick r:id="rId6"/>
              </a:rPr>
              <a:t>http://</a:t>
            </a:r>
            <a:r>
              <a:rPr lang="cs-CZ" u="sng" dirty="0" smtClean="0">
                <a:hlinkClick r:id="rId6"/>
              </a:rPr>
              <a:t>www.cnrfc.noaa.gov/formHistGraphRVF_loop.php?id=BTCC1&amp;loopno=00</a:t>
            </a:r>
            <a:endParaRPr lang="cs-CZ" u="sng" dirty="0" smtClean="0"/>
          </a:p>
          <a:p>
            <a:r>
              <a:rPr lang="cs-CZ" u="sng" dirty="0">
                <a:hlinkClick r:id="rId7"/>
              </a:rPr>
              <a:t>http://www.kgoam810.com/article.asp?id=2143645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2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8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Řeka Amazonka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Nejdelší (</a:t>
            </a:r>
            <a:r>
              <a:rPr lang="cs-CZ" dirty="0" smtClean="0"/>
              <a:t>7 062 </a:t>
            </a:r>
            <a:r>
              <a:rPr lang="cs-CZ" dirty="0" smtClean="0"/>
              <a:t>km), nejvodnatější (průtok 219 000 m3/s) a má největší povodí (6 915 000km2)</a:t>
            </a:r>
          </a:p>
          <a:p>
            <a:r>
              <a:rPr lang="cs-CZ" dirty="0" smtClean="0"/>
              <a:t>Převážná část povodí v Brazílii</a:t>
            </a:r>
          </a:p>
          <a:p>
            <a:r>
              <a:rPr lang="cs-CZ" dirty="0" smtClean="0"/>
              <a:t>Pramení v Peru, stéká ze svahů And do Amazonské nížiny a vlévá se do Atlantiku</a:t>
            </a:r>
          </a:p>
          <a:p>
            <a:r>
              <a:rPr lang="cs-CZ" dirty="0" smtClean="0"/>
              <a:t>Amazonský deštný prales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2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Vodní režim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Vysoký stav vody po celý rok</a:t>
            </a:r>
          </a:p>
          <a:p>
            <a:r>
              <a:rPr lang="cs-CZ" dirty="0" smtClean="0"/>
              <a:t>15 – 17%  celkového ročního odtoku všech řek na Zemi</a:t>
            </a:r>
          </a:p>
          <a:p>
            <a:r>
              <a:rPr lang="cs-CZ" dirty="0" smtClean="0"/>
              <a:t>Na režim řeky v dolním toku má vliv také příliv</a:t>
            </a:r>
          </a:p>
          <a:p>
            <a:r>
              <a:rPr lang="cs-CZ" dirty="0" smtClean="0"/>
              <a:t>Hlomozivá </a:t>
            </a:r>
            <a:r>
              <a:rPr lang="cs-CZ" dirty="0" smtClean="0"/>
              <a:t>voda (prudká vlna vysoká 4 až 5 m, zatopuje a rozrušuje břehy)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1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přítoky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Více než 1000 větších přítoků</a:t>
            </a:r>
          </a:p>
          <a:p>
            <a:r>
              <a:rPr lang="cs-CZ" dirty="0" smtClean="0"/>
              <a:t>Přítoky Amazonky dle délky toku:</a:t>
            </a:r>
          </a:p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err="1" smtClean="0"/>
              <a:t>Purus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err="1" smtClean="0"/>
              <a:t>Juruá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3. Madeira</a:t>
            </a:r>
          </a:p>
          <a:p>
            <a:pPr marL="0" indent="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Japurá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5. </a:t>
            </a:r>
            <a:r>
              <a:rPr lang="cs-CZ" dirty="0" err="1" smtClean="0"/>
              <a:t>Tocantins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2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Fauna a 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Viktorie královská </a:t>
            </a:r>
          </a:p>
          <a:p>
            <a:r>
              <a:rPr lang="cs-CZ" dirty="0" smtClean="0"/>
              <a:t>Kapustňák jihoamerický</a:t>
            </a:r>
          </a:p>
          <a:p>
            <a:r>
              <a:rPr lang="cs-CZ" dirty="0" smtClean="0"/>
              <a:t>Delfínovec amazonský</a:t>
            </a:r>
          </a:p>
          <a:p>
            <a:r>
              <a:rPr lang="cs-CZ" dirty="0" smtClean="0"/>
              <a:t>2000 druhů sladkovodních ryb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Sabina\Desktop\delfínov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4443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92080" y="3789040"/>
            <a:ext cx="3851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Zdroj: </a:t>
            </a:r>
            <a:r>
              <a:rPr lang="cs-CZ" sz="1000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http://plajzka.blog.cz/1101/delfinovec-amazonsky</a:t>
            </a:r>
            <a:endParaRPr lang="cs-CZ" sz="10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Obr. 1: Delfínovec amazonský</a:t>
            </a:r>
            <a:endParaRPr lang="cs-CZ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abina\Desktop\topo_amazon_floo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88" y="47667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71600" y="48691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11678" y="5084658"/>
            <a:ext cx="738082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A topographic map of a section of the central Amazon River Basin near in Manaus, Brazil. Dark blue indicates channels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that always contain water, while lighter blue depicts floodplains that seasonally flood and drain, and green represents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non-flooded 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areas</a:t>
            </a:r>
            <a:endParaRPr lang="cs-CZ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hlinkClick r:id="rId3"/>
              </a:rPr>
              <a:t>http://rainforests.mongabay.com/0604.htm</a:t>
            </a:r>
            <a:endParaRPr lang="cs-CZ" sz="1100" dirty="0" smtClean="0"/>
          </a:p>
          <a:p>
            <a:endParaRPr lang="cs-CZ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Obr. 2: Rozdělení na části, které obsahují vodu, které jsou zaplavované a které nejsou nikdy zaplavované</a:t>
            </a:r>
            <a:endParaRPr lang="cs-CZ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Řeka </a:t>
            </a:r>
            <a:r>
              <a:rPr lang="cs-CZ" dirty="0" err="1" smtClean="0"/>
              <a:t>Sacramento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bina\Desktop\sacr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449376" cy="63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bina\Desktop\sacr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2718"/>
            <a:ext cx="1971950" cy="59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48236" y="639888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Obr. 3: Modrá=koryto v r. 2005, zelená=v r. 2007, červená v r. 2012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7052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akumulace a eroze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Největší změna tvaru řeky je patrná v 1. úseku mezi 500 – 750 m, kde došlo během let 2005 až 2012 k silné akumulaci, dále se hodnoty pohybují od 0 do 60 m</a:t>
            </a:r>
          </a:p>
          <a:p>
            <a:r>
              <a:rPr lang="cs-CZ" dirty="0" smtClean="0"/>
              <a:t>Největší eroze je zřejmá taktéž v 1. úseku mezi 500 – 750 m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363</TotalTime>
  <Words>359</Words>
  <Application>Microsoft Office PowerPoint</Application>
  <PresentationFormat>Předvádění na obrazovce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Amazonka a Sacramento</vt:lpstr>
      <vt:lpstr>Řeka Amazonka</vt:lpstr>
      <vt:lpstr>Vodní režim</vt:lpstr>
      <vt:lpstr>Největší přítoky</vt:lpstr>
      <vt:lpstr>Fauna a flóra</vt:lpstr>
      <vt:lpstr>Prezentace aplikace PowerPoint</vt:lpstr>
      <vt:lpstr>Řeka Sacramento</vt:lpstr>
      <vt:lpstr>Prezentace aplikace PowerPoint</vt:lpstr>
      <vt:lpstr>Největší akumulace a eroze</vt:lpstr>
      <vt:lpstr>Prezentace aplikace PowerPoint</vt:lpstr>
      <vt:lpstr>Prezentace aplikace PowerPoint</vt:lpstr>
      <vt:lpstr>Povodeň na řece sacramento v březnu 2011</vt:lpstr>
      <vt:lpstr>Povodeň v březnu 2011</vt:lpstr>
      <vt:lpstr>Diskuze</vt:lpstr>
      <vt:lpstr>Zdroje informací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Amazonka a Sacramento</dc:title>
  <dc:creator>Sabina</dc:creator>
  <cp:lastModifiedBy>Sabina</cp:lastModifiedBy>
  <cp:revision>19</cp:revision>
  <dcterms:created xsi:type="dcterms:W3CDTF">2012-10-09T09:36:37Z</dcterms:created>
  <dcterms:modified xsi:type="dcterms:W3CDTF">2012-10-31T20:37:19Z</dcterms:modified>
</cp:coreProperties>
</file>