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171-9244-4834-9E83-66A2EC8C4352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C675-61A9-4A99-8BC0-5A8DD8991B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171-9244-4834-9E83-66A2EC8C4352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C675-61A9-4A99-8BC0-5A8DD8991B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171-9244-4834-9E83-66A2EC8C4352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C675-61A9-4A99-8BC0-5A8DD8991B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171-9244-4834-9E83-66A2EC8C4352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C675-61A9-4A99-8BC0-5A8DD8991B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171-9244-4834-9E83-66A2EC8C4352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C675-61A9-4A99-8BC0-5A8DD8991B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171-9244-4834-9E83-66A2EC8C4352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C675-61A9-4A99-8BC0-5A8DD8991B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171-9244-4834-9E83-66A2EC8C4352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C675-61A9-4A99-8BC0-5A8DD8991B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171-9244-4834-9E83-66A2EC8C4352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C675-61A9-4A99-8BC0-5A8DD8991B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171-9244-4834-9E83-66A2EC8C4352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C675-61A9-4A99-8BC0-5A8DD8991B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171-9244-4834-9E83-66A2EC8C4352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C675-61A9-4A99-8BC0-5A8DD8991B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171-9244-4834-9E83-66A2EC8C4352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89C675-61A9-4A99-8BC0-5A8DD8991B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44B171-9244-4834-9E83-66A2EC8C4352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89C675-61A9-4A99-8BC0-5A8DD8991BF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Big</a:t>
            </a:r>
            <a:r>
              <a:rPr lang="cs-CZ" dirty="0" smtClean="0"/>
              <a:t> </a:t>
            </a:r>
            <a:r>
              <a:rPr lang="cs-CZ" dirty="0" err="1" smtClean="0"/>
              <a:t>Sioux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4725144"/>
            <a:ext cx="7854696" cy="1752600"/>
          </a:xfrm>
        </p:spPr>
        <p:txBody>
          <a:bodyPr/>
          <a:lstStyle/>
          <a:p>
            <a:r>
              <a:rPr lang="cs-CZ" dirty="0" smtClean="0"/>
              <a:t>Michal Spáčil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Pramení v </a:t>
            </a:r>
            <a:r>
              <a:rPr lang="cs-CZ" sz="2800" dirty="0" err="1" smtClean="0"/>
              <a:t>Coteau</a:t>
            </a:r>
            <a:r>
              <a:rPr lang="cs-CZ" sz="2800" dirty="0" smtClean="0"/>
              <a:t> des </a:t>
            </a:r>
            <a:r>
              <a:rPr lang="cs-CZ" sz="2800" dirty="0" err="1" smtClean="0"/>
              <a:t>Prairies</a:t>
            </a:r>
            <a:r>
              <a:rPr lang="cs-CZ" sz="2800" dirty="0" smtClean="0"/>
              <a:t> (Jižní Dakota)</a:t>
            </a:r>
          </a:p>
          <a:p>
            <a:r>
              <a:rPr lang="cs-CZ" sz="2800" dirty="0" smtClean="0"/>
              <a:t>Vlévá se do řeky Missouri u </a:t>
            </a:r>
            <a:r>
              <a:rPr lang="cs-CZ" sz="2800" dirty="0" err="1" smtClean="0"/>
              <a:t>Sioux</a:t>
            </a:r>
            <a:r>
              <a:rPr lang="cs-CZ" sz="2800" dirty="0" smtClean="0"/>
              <a:t> City</a:t>
            </a:r>
          </a:p>
          <a:p>
            <a:r>
              <a:rPr lang="cs-CZ" sz="2800" dirty="0" smtClean="0"/>
              <a:t>Délka 674 km</a:t>
            </a:r>
          </a:p>
          <a:p>
            <a:r>
              <a:rPr lang="cs-CZ" sz="2800" dirty="0" smtClean="0"/>
              <a:t>Udává hranice mezi Jižní Dakotou a Iowou</a:t>
            </a:r>
          </a:p>
          <a:p>
            <a:r>
              <a:rPr lang="cs-CZ" sz="2800" dirty="0" smtClean="0"/>
              <a:t>Přítoky: Rock </a:t>
            </a:r>
            <a:r>
              <a:rPr lang="cs-CZ" sz="2800" dirty="0" err="1" smtClean="0"/>
              <a:t>River</a:t>
            </a:r>
            <a:r>
              <a:rPr lang="cs-CZ" sz="2800" dirty="0" smtClean="0"/>
              <a:t>, Indian </a:t>
            </a:r>
            <a:r>
              <a:rPr lang="cs-CZ" sz="2800" dirty="0" err="1" smtClean="0"/>
              <a:t>River</a:t>
            </a:r>
            <a:r>
              <a:rPr lang="cs-CZ" sz="2800" dirty="0" smtClean="0"/>
              <a:t>, </a:t>
            </a:r>
            <a:r>
              <a:rPr lang="cs-CZ" sz="2800" dirty="0" err="1" smtClean="0"/>
              <a:t>Broke</a:t>
            </a:r>
            <a:r>
              <a:rPr lang="cs-CZ" sz="2800" dirty="0" smtClean="0"/>
              <a:t> </a:t>
            </a:r>
            <a:r>
              <a:rPr lang="cs-CZ" sz="2800" dirty="0" err="1" smtClean="0"/>
              <a:t>Kettle</a:t>
            </a:r>
            <a:r>
              <a:rPr lang="cs-CZ" sz="2800" dirty="0" smtClean="0"/>
              <a:t> </a:t>
            </a:r>
            <a:r>
              <a:rPr lang="cs-CZ" sz="2800" dirty="0" err="1" smtClean="0"/>
              <a:t>Creek</a:t>
            </a:r>
            <a:endParaRPr lang="cs-CZ" sz="2800" dirty="0" smtClean="0"/>
          </a:p>
          <a:p>
            <a:r>
              <a:rPr lang="cs-CZ" sz="2800" dirty="0" smtClean="0"/>
              <a:t>Průtok: 260 m</a:t>
            </a:r>
            <a:r>
              <a:rPr lang="cs-CZ" sz="2800" baseline="30000" dirty="0" smtClean="0"/>
              <a:t>3</a:t>
            </a:r>
            <a:r>
              <a:rPr lang="cs-CZ" sz="2800" dirty="0" smtClean="0"/>
              <a:t>/s (nejmenší 50 m</a:t>
            </a:r>
            <a:r>
              <a:rPr lang="cs-CZ" sz="2800" baseline="30000" dirty="0" smtClean="0"/>
              <a:t>3</a:t>
            </a:r>
            <a:r>
              <a:rPr lang="cs-CZ" sz="2800" dirty="0" smtClean="0"/>
              <a:t>/s)</a:t>
            </a:r>
          </a:p>
          <a:p>
            <a:r>
              <a:rPr lang="cs-CZ" sz="2800" dirty="0" smtClean="0"/>
              <a:t>Povodně: červen 2010, </a:t>
            </a:r>
            <a:r>
              <a:rPr lang="cs-CZ" sz="2800" dirty="0" smtClean="0"/>
              <a:t>2011</a:t>
            </a:r>
          </a:p>
          <a:p>
            <a:r>
              <a:rPr lang="cs-CZ" sz="2800" dirty="0" smtClean="0"/>
              <a:t>Šířka koryta v úseku okolo 100 m</a:t>
            </a: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 descr="http://upload.wikimedia.org/wikipedia/commons/a/ab/BigSiouxCourseWatershe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384"/>
            <a:ext cx="6480720" cy="6832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0" name="Picture 6" descr="http://www.gowaterfalling.com/waterfalls/images/full/sd/siouxfalls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95722" cy="727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" y="10"/>
          <a:ext cx="9143994" cy="6857981"/>
        </p:xfrm>
        <a:graphic>
          <a:graphicData uri="http://schemas.openxmlformats.org/drawingml/2006/table">
            <a:tbl>
              <a:tblPr/>
              <a:tblGrid>
                <a:gridCol w="1207283"/>
                <a:gridCol w="1207283"/>
                <a:gridCol w="861211"/>
                <a:gridCol w="861211"/>
                <a:gridCol w="870017"/>
                <a:gridCol w="870017"/>
                <a:gridCol w="807497"/>
                <a:gridCol w="807497"/>
                <a:gridCol w="825989"/>
                <a:gridCol w="825989"/>
              </a:tblGrid>
              <a:tr h="16811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Měřeno v metrech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1996 - 2004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2004 - 2011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1996 - 2004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2004 - 2011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4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Úsek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Část úseku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cs-CZ" sz="105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brut max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cs-CZ" sz="105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brut max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cs-CZ" sz="105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brut max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cs-CZ" sz="105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brut max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cs-CZ" sz="105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net max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cs-CZ" sz="105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net max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cs-CZ" sz="105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net max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cs-CZ" sz="105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net max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203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0 - 250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251 - 500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501 - 750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751 - 1000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24,6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0 - 250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5,5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251 - 500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501 - 750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6,7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751 - 1000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0 - 250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46,6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17,2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251 - 500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501 - 750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751 - 1000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14,7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0 - 250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16,7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251 - 500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14,5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501 - 750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24,5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751 - 1000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16,2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24,2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0 - 250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251 - 500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501 - 750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751 - 1000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0 - 250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251 - 500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501 - 750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751 - 1000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0 - 250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251 - 500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501 - 750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751 - 1000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0 - 250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251 - 500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501 - 750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751 - 1000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0 - 250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251 - 500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501 - 750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751 - 1000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0 - 250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251 - 500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501 - 750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7,3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2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751 - 1000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13,5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14,3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cs-CZ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cs-CZ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139" marR="2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17145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3131840" cy="316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4104456" cy="309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400212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501008"/>
            <a:ext cx="29718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420888"/>
            <a:ext cx="8229600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</TotalTime>
  <Words>553</Words>
  <Application>Microsoft Office PowerPoint</Application>
  <PresentationFormat>Předvádění na obrazovce (4:3)</PresentationFormat>
  <Paragraphs>397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Tok</vt:lpstr>
      <vt:lpstr>Big Sioux River</vt:lpstr>
      <vt:lpstr>Charakteristika</vt:lpstr>
      <vt:lpstr>Snímek 3</vt:lpstr>
      <vt:lpstr>Snímek 4</vt:lpstr>
      <vt:lpstr>Snímek 5</vt:lpstr>
      <vt:lpstr>Snímek 6</vt:lpstr>
      <vt:lpstr>Snímek 7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Michal</dc:creator>
  <cp:lastModifiedBy>Michal</cp:lastModifiedBy>
  <cp:revision>13</cp:revision>
  <dcterms:created xsi:type="dcterms:W3CDTF">2012-11-03T17:55:53Z</dcterms:created>
  <dcterms:modified xsi:type="dcterms:W3CDTF">2012-11-03T19:45:57Z</dcterms:modified>
</cp:coreProperties>
</file>