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C6CBF4-16D5-45C9-B5A0-44B6CFEDF3A4}" type="datetimeFigureOut">
              <a:rPr lang="cs-CZ" smtClean="0"/>
              <a:t>21.10.2012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2C90A38-40C4-463F-B8DA-77765715FF3A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780108"/>
          </a:xfrm>
        </p:spPr>
        <p:txBody>
          <a:bodyPr>
            <a:noAutofit/>
          </a:bodyPr>
          <a:lstStyle/>
          <a:p>
            <a:r>
              <a:rPr lang="cs-CZ" sz="12000" b="1" dirty="0" smtClean="0">
                <a:latin typeface="Calibri" pitchFamily="34" charset="0"/>
                <a:cs typeface="Calibri" pitchFamily="34" charset="0"/>
              </a:rPr>
              <a:t>MISSOURI</a:t>
            </a:r>
            <a:endParaRPr lang="cs-CZ" sz="12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32656"/>
            <a:ext cx="6400800" cy="1473200"/>
          </a:xfrm>
        </p:spPr>
        <p:txBody>
          <a:bodyPr/>
          <a:lstStyle/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Jan Kopřiva, GEOG, 2. ročník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Vzniká na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území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Yellowstonského</a:t>
            </a:r>
            <a:r>
              <a:rPr lang="cs-CZ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národního parku soutokem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Jeffersonu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Madisonu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USA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</a:t>
            </a:r>
            <a:r>
              <a:rPr lang="cs-CZ" dirty="0">
                <a:latin typeface="Calibri" pitchFamily="34" charset="0"/>
                <a:cs typeface="Calibri" pitchFamily="34" charset="0"/>
              </a:rPr>
              <a:t>- Montana</a:t>
            </a:r>
            <a:r>
              <a:rPr lang="cs-CZ" dirty="0">
                <a:latin typeface="Calibri" pitchFamily="34" charset="0"/>
                <a:cs typeface="Calibri" pitchFamily="34" charset="0"/>
              </a:rPr>
              <a:t>, Severní Dakota, </a:t>
            </a:r>
            <a:r>
              <a:rPr lang="cs-CZ" dirty="0">
                <a:latin typeface="Calibri" pitchFamily="34" charset="0"/>
                <a:cs typeface="Calibri" pitchFamily="34" charset="0"/>
              </a:rPr>
              <a:t>Jižní Dakota, Nebraska, Iowa</a:t>
            </a:r>
            <a:r>
              <a:rPr lang="cs-CZ" dirty="0">
                <a:latin typeface="Calibri" pitchFamily="34" charset="0"/>
                <a:cs typeface="Calibri" pitchFamily="34" charset="0"/>
              </a:rPr>
              <a:t>, Kansas a 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Missouri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</a:t>
            </a:r>
            <a:r>
              <a:rPr lang="cs-CZ" dirty="0">
                <a:latin typeface="Calibri" pitchFamily="34" charset="0"/>
                <a:cs typeface="Calibri" pitchFamily="34" charset="0"/>
              </a:rPr>
              <a:t> jazyce místních indiánů znamená ”Blátivá řeka”</a:t>
            </a: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Obecné informace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Calibri" pitchFamily="34" charset="0"/>
                <a:cs typeface="Calibri" pitchFamily="34" charset="0"/>
              </a:rPr>
              <a:t>Délka - 3767 km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Průměrný průtok - 2250 m³/s</a:t>
            </a:r>
          </a:p>
          <a:p>
            <a:r>
              <a:rPr lang="cs-CZ" dirty="0">
                <a:latin typeface="Calibri" pitchFamily="34" charset="0"/>
                <a:cs typeface="Calibri" pitchFamily="34" charset="0"/>
              </a:rPr>
              <a:t>Povodí řeky zaujímá plochu 1 371 010 km², z čehož je přibližně 10 000 km² v Kanadě.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Řeka v číslech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0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Calibri" pitchFamily="34" charset="0"/>
                <a:cs typeface="Calibri" pitchFamily="34" charset="0"/>
              </a:rPr>
              <a:t>zprava –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Yellowstone</a:t>
            </a:r>
            <a:r>
              <a:rPr lang="cs-CZ" dirty="0">
                <a:latin typeface="Calibri" pitchFamily="34" charset="0"/>
                <a:cs typeface="Calibri" pitchFamily="34" charset="0"/>
              </a:rPr>
              <a:t>, 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Malá Missouri,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Platte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, Kansas, </a:t>
            </a:r>
            <a:r>
              <a:rPr lang="cs-CZ" dirty="0" err="1" smtClean="0">
                <a:latin typeface="Calibri" pitchFamily="34" charset="0"/>
                <a:cs typeface="Calibri" pitchFamily="34" charset="0"/>
              </a:rPr>
              <a:t>Osage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zleva </a:t>
            </a:r>
            <a:r>
              <a:rPr lang="cs-CZ" dirty="0">
                <a:latin typeface="Calibri" pitchFamily="34" charset="0"/>
                <a:cs typeface="Calibri" pitchFamily="34" charset="0"/>
              </a:rPr>
              <a:t>– </a:t>
            </a:r>
            <a:r>
              <a:rPr lang="cs-CZ" dirty="0" err="1">
                <a:latin typeface="Calibri" pitchFamily="34" charset="0"/>
                <a:cs typeface="Calibri" pitchFamily="34" charset="0"/>
              </a:rPr>
              <a:t>Milk</a:t>
            </a:r>
            <a:r>
              <a:rPr lang="cs-CZ" dirty="0">
                <a:latin typeface="Calibri" pitchFamily="34" charset="0"/>
                <a:cs typeface="Calibri" pitchFamily="34" charset="0"/>
              </a:rPr>
              <a:t>, </a:t>
            </a:r>
            <a:r>
              <a:rPr lang="cs-CZ" dirty="0" smtClean="0">
                <a:latin typeface="Calibri" pitchFamily="34" charset="0"/>
                <a:cs typeface="Calibri" pitchFamily="34" charset="0"/>
              </a:rPr>
              <a:t>James</a:t>
            </a: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  <a:p>
            <a:r>
              <a:rPr lang="cs-CZ" dirty="0" smtClean="0">
                <a:latin typeface="Calibri" pitchFamily="34" charset="0"/>
                <a:cs typeface="Calibri" pitchFamily="34" charset="0"/>
              </a:rPr>
              <a:t>vlévá se do Mississippi</a:t>
            </a:r>
            <a:endParaRPr lang="cs-CZ" dirty="0">
              <a:latin typeface="Calibri" pitchFamily="34" charset="0"/>
              <a:cs typeface="Calibri" pitchFamily="34" charset="0"/>
            </a:endParaRPr>
          </a:p>
          <a:p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Přítoky</a:t>
            </a:r>
          </a:p>
        </p:txBody>
      </p:sp>
    </p:spTree>
    <p:extLst>
      <p:ext uri="{BB962C8B-B14F-4D97-AF65-F5344CB8AC3E}">
        <p14:creationId xmlns:p14="http://schemas.microsoft.com/office/powerpoint/2010/main" val="17738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329724"/>
            <a:ext cx="9361040" cy="7506874"/>
          </a:xfrm>
        </p:spPr>
      </p:pic>
    </p:spTree>
    <p:extLst>
      <p:ext uri="{BB962C8B-B14F-4D97-AF65-F5344CB8AC3E}">
        <p14:creationId xmlns:p14="http://schemas.microsoft.com/office/powerpoint/2010/main" val="148590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08912" cy="930432"/>
          </a:xfrm>
        </p:spPr>
        <p:txBody>
          <a:bodyPr>
            <a:noAutofit/>
          </a:bodyPr>
          <a:lstStyle/>
          <a:p>
            <a:r>
              <a:rPr lang="pt-BR" sz="3500" b="1" dirty="0">
                <a:latin typeface="Calibri" pitchFamily="34" charset="0"/>
                <a:cs typeface="Calibri" pitchFamily="34" charset="0"/>
              </a:rPr>
              <a:t>Vybraný meandrový pás na řece </a:t>
            </a:r>
            <a:r>
              <a:rPr lang="pt-BR" sz="3500" b="1" dirty="0" smtClean="0">
                <a:latin typeface="Calibri" pitchFamily="34" charset="0"/>
                <a:cs typeface="Calibri" pitchFamily="34" charset="0"/>
              </a:rPr>
              <a:t>Missouri</a:t>
            </a:r>
            <a:endParaRPr lang="cs-CZ" sz="35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" y="1268760"/>
            <a:ext cx="7477125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540759" y="5815549"/>
            <a:ext cx="3047465" cy="646331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Index </a:t>
            </a:r>
            <a:r>
              <a:rPr lang="cs-CZ" b="1" dirty="0" err="1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sinuosity</a:t>
            </a:r>
            <a:r>
              <a:rPr lang="cs-CZ" b="1" dirty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cs-CZ" b="1" dirty="0" smtClean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1,43 </a:t>
            </a:r>
            <a:endParaRPr lang="cs-CZ" b="1" dirty="0">
              <a:solidFill>
                <a:srgbClr val="CCFF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b="1" dirty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Index </a:t>
            </a:r>
            <a:r>
              <a:rPr lang="en-US" b="1" dirty="0" err="1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meandrové</a:t>
            </a:r>
            <a:r>
              <a:rPr lang="en-US" b="1" dirty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šířky</a:t>
            </a:r>
            <a:r>
              <a:rPr lang="en-US" b="1" dirty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 = </a:t>
            </a:r>
            <a:r>
              <a:rPr lang="en-US" b="1" dirty="0" smtClean="0">
                <a:solidFill>
                  <a:srgbClr val="CCFF66"/>
                </a:solidFill>
                <a:latin typeface="Calibri" pitchFamily="34" charset="0"/>
                <a:cs typeface="Calibri" pitchFamily="34" charset="0"/>
              </a:rPr>
              <a:t>8,95 </a:t>
            </a:r>
            <a:endParaRPr lang="cs-CZ" b="1" dirty="0">
              <a:solidFill>
                <a:srgbClr val="CCFF66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72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latin typeface="Calibri" pitchFamily="34" charset="0"/>
                <a:cs typeface="Calibri" pitchFamily="34" charset="0"/>
              </a:rPr>
              <a:t>Nejširší možné koryto řeky Missouri při letech 2010, 2003 a 1995</a:t>
            </a:r>
            <a:endParaRPr lang="cs-CZ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56792"/>
            <a:ext cx="9765130" cy="4811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40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1780108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latin typeface="Calibri" pitchFamily="34" charset="0"/>
                <a:cs typeface="Calibri" pitchFamily="34" charset="0"/>
              </a:rPr>
              <a:t>Děkuji za pozornost</a:t>
            </a:r>
            <a:endParaRPr lang="cs-CZ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32656"/>
            <a:ext cx="6400800" cy="1473200"/>
          </a:xfrm>
        </p:spPr>
        <p:txBody>
          <a:bodyPr/>
          <a:lstStyle/>
          <a:p>
            <a:pPr algn="r"/>
            <a:r>
              <a:rPr lang="cs-CZ" dirty="0" smtClean="0">
                <a:latin typeface="Calibri" pitchFamily="34" charset="0"/>
                <a:cs typeface="Calibri" pitchFamily="34" charset="0"/>
              </a:rPr>
              <a:t>Jan Kopřiva, GEOG, 2. ročník</a:t>
            </a:r>
            <a:endParaRPr lang="cs-CZ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3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133</TotalTime>
  <Words>61</Words>
  <Application>Microsoft Office PowerPoint</Application>
  <PresentationFormat>Předvádění na obrazovce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Vlnění</vt:lpstr>
      <vt:lpstr>MISSOURI</vt:lpstr>
      <vt:lpstr>Obecné informace</vt:lpstr>
      <vt:lpstr>Řeka v číslech</vt:lpstr>
      <vt:lpstr>Přítoky</vt:lpstr>
      <vt:lpstr>Prezentace aplikace PowerPoint</vt:lpstr>
      <vt:lpstr>Vybraný meandrový pás na řece Missouri</vt:lpstr>
      <vt:lpstr>Nejširší možné koryto řeky Missouri při letech 2010, 2003 a 1995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user</cp:lastModifiedBy>
  <cp:revision>13</cp:revision>
  <dcterms:created xsi:type="dcterms:W3CDTF">2012-10-21T19:09:22Z</dcterms:created>
  <dcterms:modified xsi:type="dcterms:W3CDTF">2012-10-21T21:22:26Z</dcterms:modified>
</cp:coreProperties>
</file>