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18E0-7BB6-904A-92F2-2D906F077EDE}" type="datetimeFigureOut">
              <a:rPr lang="en-US" smtClean="0"/>
              <a:t>10/18/12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9D80-2F8B-144C-A3CB-99161A8B5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19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18E0-7BB6-904A-92F2-2D906F077EDE}" type="datetimeFigureOut">
              <a:rPr lang="en-US" smtClean="0"/>
              <a:t>10/18/12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9D80-2F8B-144C-A3CB-99161A8B5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22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18E0-7BB6-904A-92F2-2D906F077EDE}" type="datetimeFigureOut">
              <a:rPr lang="en-US" smtClean="0"/>
              <a:t>10/18/12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9D80-2F8B-144C-A3CB-99161A8B5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0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18E0-7BB6-904A-92F2-2D906F077EDE}" type="datetimeFigureOut">
              <a:rPr lang="en-US" smtClean="0"/>
              <a:t>10/18/12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9D80-2F8B-144C-A3CB-99161A8B5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3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18E0-7BB6-904A-92F2-2D906F077EDE}" type="datetimeFigureOut">
              <a:rPr lang="en-US" smtClean="0"/>
              <a:t>10/18/12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9D80-2F8B-144C-A3CB-99161A8B5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2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18E0-7BB6-904A-92F2-2D906F077EDE}" type="datetimeFigureOut">
              <a:rPr lang="en-US" smtClean="0"/>
              <a:t>10/18/12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9D80-2F8B-144C-A3CB-99161A8B5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29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18E0-7BB6-904A-92F2-2D906F077EDE}" type="datetimeFigureOut">
              <a:rPr lang="en-US" smtClean="0"/>
              <a:t>10/18/12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9D80-2F8B-144C-A3CB-99161A8B5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19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18E0-7BB6-904A-92F2-2D906F077EDE}" type="datetimeFigureOut">
              <a:rPr lang="en-US" smtClean="0"/>
              <a:t>10/18/12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9D80-2F8B-144C-A3CB-99161A8B5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21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18E0-7BB6-904A-92F2-2D906F077EDE}" type="datetimeFigureOut">
              <a:rPr lang="en-US" smtClean="0"/>
              <a:t>10/18/12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9D80-2F8B-144C-A3CB-99161A8B5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64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18E0-7BB6-904A-92F2-2D906F077EDE}" type="datetimeFigureOut">
              <a:rPr lang="en-US" smtClean="0"/>
              <a:t>10/18/12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9D80-2F8B-144C-A3CB-99161A8B5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82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18E0-7BB6-904A-92F2-2D906F077EDE}" type="datetimeFigureOut">
              <a:rPr lang="en-US" smtClean="0"/>
              <a:t>10/18/12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9D80-2F8B-144C-A3CB-99161A8B5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8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118E0-7BB6-904A-92F2-2D906F077EDE}" type="datetimeFigureOut">
              <a:rPr lang="en-US" smtClean="0"/>
              <a:t>10/18/12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59D80-2F8B-144C-A3CB-99161A8B5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6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2011_Missouri_River_floods" TargetMode="External"/><Relationship Id="rId4" Type="http://schemas.openxmlformats.org/officeDocument/2006/relationships/hyperlink" Target="http://www.classzone.com/books/earth_science/terc/content/investigations/es1308/es1308page08.cfm" TargetMode="External"/><Relationship Id="rId5" Type="http://schemas.openxmlformats.org/officeDocument/2006/relationships/hyperlink" Target="http://www.worldweatherpost.com/2011/06/17/missouri-river-flood-hits-unprecedented-flow-rates/%23.UHV3bI5vDdk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Missouri_Riv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362200"/>
          </a:xfrm>
        </p:spPr>
        <p:txBody>
          <a:bodyPr/>
          <a:lstStyle/>
          <a:p>
            <a:r>
              <a:rPr lang="en-US" dirty="0" smtClean="0"/>
              <a:t>MISSOURI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08625" y="6234668"/>
            <a:ext cx="3283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Martin, JURČI, 2 GITU, Brno 2012</a:t>
            </a:r>
          </a:p>
        </p:txBody>
      </p:sp>
    </p:spTree>
    <p:extLst>
      <p:ext uri="{BB962C8B-B14F-4D97-AF65-F5344CB8AC3E}">
        <p14:creationId xmlns:p14="http://schemas.microsoft.com/office/powerpoint/2010/main" val="2276113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4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9000"/>
            <a:ext cx="8229600" cy="5237163"/>
          </a:xfrm>
        </p:spPr>
        <p:txBody>
          <a:bodyPr>
            <a:normAutofit/>
          </a:bodyPr>
          <a:lstStyle/>
          <a:p>
            <a:r>
              <a:rPr lang="en-US" sz="1600" dirty="0" err="1" smtClean="0"/>
              <a:t>Dĺžka</a:t>
            </a:r>
            <a:r>
              <a:rPr lang="en-US" sz="1600" dirty="0" smtClean="0"/>
              <a:t> </a:t>
            </a:r>
            <a:r>
              <a:rPr lang="en-US" sz="1600" dirty="0" err="1" smtClean="0"/>
              <a:t>toku</a:t>
            </a:r>
            <a:r>
              <a:rPr lang="en-US" sz="1600" dirty="0" smtClean="0"/>
              <a:t> – 3 767 km</a:t>
            </a:r>
          </a:p>
          <a:p>
            <a:r>
              <a:rPr lang="en-US" sz="1600" dirty="0" err="1" smtClean="0"/>
              <a:t>Povodie</a:t>
            </a:r>
            <a:r>
              <a:rPr lang="en-US" sz="1600" dirty="0" smtClean="0"/>
              <a:t> – 1 371 010 km</a:t>
            </a:r>
            <a:r>
              <a:rPr lang="en-US" sz="1600" baseline="30000" dirty="0" smtClean="0"/>
              <a:t>2 </a:t>
            </a:r>
          </a:p>
          <a:p>
            <a:r>
              <a:rPr lang="en-US" sz="1600" dirty="0" err="1" smtClean="0"/>
              <a:t>Prietok</a:t>
            </a:r>
            <a:r>
              <a:rPr lang="en-US" sz="1600" dirty="0" smtClean="0"/>
              <a:t> – 2 </a:t>
            </a:r>
            <a:r>
              <a:rPr lang="en-US" sz="1600" dirty="0" smtClean="0"/>
              <a:t>490</a:t>
            </a:r>
            <a:r>
              <a:rPr lang="en-US" sz="1600" dirty="0" smtClean="0"/>
              <a:t> </a:t>
            </a:r>
            <a:r>
              <a:rPr lang="en-US" sz="1600" dirty="0" smtClean="0"/>
              <a:t>m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/s (9)</a:t>
            </a:r>
          </a:p>
          <a:p>
            <a:r>
              <a:rPr lang="en-US" sz="1600" dirty="0" err="1" smtClean="0"/>
              <a:t>Rieka</a:t>
            </a:r>
            <a:r>
              <a:rPr lang="en-US" sz="1600" dirty="0" smtClean="0"/>
              <a:t> </a:t>
            </a:r>
            <a:r>
              <a:rPr lang="en-US" sz="1600" dirty="0" err="1" smtClean="0"/>
              <a:t>pramení</a:t>
            </a:r>
            <a:r>
              <a:rPr lang="en-US" sz="1600" dirty="0" smtClean="0"/>
              <a:t> v Rocky Mountains v </a:t>
            </a:r>
            <a:r>
              <a:rPr lang="en-US" sz="1600" dirty="0" err="1" smtClean="0"/>
              <a:t>západnej</a:t>
            </a:r>
            <a:r>
              <a:rPr lang="en-US" sz="1600" dirty="0" smtClean="0"/>
              <a:t> </a:t>
            </a:r>
            <a:r>
              <a:rPr lang="en-US" sz="1600" dirty="0" err="1" smtClean="0"/>
              <a:t>Montane</a:t>
            </a:r>
            <a:endParaRPr lang="en-US" sz="1600" dirty="0" smtClean="0"/>
          </a:p>
          <a:p>
            <a:r>
              <a:rPr lang="en-US" sz="1600" dirty="0" err="1" smtClean="0"/>
              <a:t>Rieka</a:t>
            </a:r>
            <a:r>
              <a:rPr lang="en-US" sz="1600" dirty="0" smtClean="0"/>
              <a:t> Missouri </a:t>
            </a:r>
            <a:r>
              <a:rPr lang="en-US" sz="1600" dirty="0" err="1" smtClean="0"/>
              <a:t>ústí</a:t>
            </a:r>
            <a:r>
              <a:rPr lang="en-US" sz="1600" dirty="0" smtClean="0"/>
              <a:t> do </a:t>
            </a:r>
            <a:r>
              <a:rPr lang="en-US" sz="1600" dirty="0" err="1" smtClean="0"/>
              <a:t>rieky</a:t>
            </a:r>
            <a:r>
              <a:rPr lang="en-US" sz="1600" dirty="0" smtClean="0"/>
              <a:t> </a:t>
            </a:r>
            <a:r>
              <a:rPr lang="en-US" sz="1600" dirty="0" err="1" smtClean="0"/>
              <a:t>Mississippy</a:t>
            </a:r>
            <a:endParaRPr lang="en-US" sz="1600" dirty="0" smtClean="0"/>
          </a:p>
          <a:p>
            <a:endParaRPr lang="en-US" sz="2000" baseline="300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rcRect t="15340" b="15340"/>
          <a:stretch>
            <a:fillRect/>
          </a:stretch>
        </p:blipFill>
        <p:spPr>
          <a:xfrm>
            <a:off x="806450" y="2508521"/>
            <a:ext cx="5845175" cy="321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1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9250"/>
            <a:ext cx="8229600" cy="5776913"/>
          </a:xfrm>
        </p:spPr>
        <p:txBody>
          <a:bodyPr/>
          <a:lstStyle/>
          <a:p>
            <a:pPr lvl="0"/>
            <a:r>
              <a:rPr lang="en-US" sz="2000" dirty="0">
                <a:solidFill>
                  <a:prstClr val="black"/>
                </a:solidFill>
              </a:rPr>
              <a:t>18. </a:t>
            </a:r>
            <a:r>
              <a:rPr lang="en-US" sz="2000" dirty="0" err="1">
                <a:solidFill>
                  <a:prstClr val="black"/>
                </a:solidFill>
              </a:rPr>
              <a:t>storočie</a:t>
            </a:r>
            <a:r>
              <a:rPr lang="en-US" sz="2000" dirty="0">
                <a:solidFill>
                  <a:prstClr val="black"/>
                </a:solidFill>
              </a:rPr>
              <a:t> – </a:t>
            </a:r>
            <a:r>
              <a:rPr lang="en-US" sz="2000" dirty="0" err="1">
                <a:solidFill>
                  <a:prstClr val="black"/>
                </a:solidFill>
              </a:rPr>
              <a:t>významná</a:t>
            </a:r>
            <a:r>
              <a:rPr lang="en-US" sz="2000" dirty="0">
                <a:solidFill>
                  <a:prstClr val="black"/>
                </a:solidFill>
              </a:rPr>
              <a:t> pre </a:t>
            </a:r>
            <a:r>
              <a:rPr lang="en-US" sz="2000" dirty="0" err="1">
                <a:solidFill>
                  <a:prstClr val="black"/>
                </a:solidFill>
              </a:rPr>
              <a:t>poľnohospodárstvo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n-US" sz="2000" dirty="0" err="1">
                <a:solidFill>
                  <a:prstClr val="black"/>
                </a:solidFill>
              </a:rPr>
              <a:t>každodenný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život</a:t>
            </a:r>
            <a:r>
              <a:rPr lang="en-US" sz="2000" dirty="0">
                <a:solidFill>
                  <a:prstClr val="black"/>
                </a:solidFill>
              </a:rPr>
              <a:t>, bola to </a:t>
            </a:r>
            <a:r>
              <a:rPr lang="en-US" sz="2000" dirty="0" err="1">
                <a:solidFill>
                  <a:prstClr val="black"/>
                </a:solidFill>
              </a:rPr>
              <a:t>hlavná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trasa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po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ktorej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sa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objavovala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Amerika</a:t>
            </a:r>
            <a:endParaRPr lang="en-US" sz="2000" dirty="0">
              <a:solidFill>
                <a:prstClr val="black"/>
              </a:solidFill>
            </a:endParaRP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20. </a:t>
            </a:r>
            <a:r>
              <a:rPr lang="en-US" sz="2000" dirty="0" err="1">
                <a:solidFill>
                  <a:prstClr val="black"/>
                </a:solidFill>
              </a:rPr>
              <a:t>storočie</a:t>
            </a:r>
            <a:r>
              <a:rPr lang="en-US" sz="2000" dirty="0">
                <a:solidFill>
                  <a:prstClr val="black"/>
                </a:solidFill>
              </a:rPr>
              <a:t> – </a:t>
            </a:r>
            <a:r>
              <a:rPr lang="en-US" sz="2000" dirty="0" err="1">
                <a:solidFill>
                  <a:prstClr val="black"/>
                </a:solidFill>
              </a:rPr>
              <a:t>na</a:t>
            </a:r>
            <a:r>
              <a:rPr lang="en-US" sz="2000" dirty="0">
                <a:solidFill>
                  <a:prstClr val="black"/>
                </a:solidFill>
              </a:rPr>
              <a:t> Missouri </a:t>
            </a:r>
            <a:r>
              <a:rPr lang="en-US" sz="2000" dirty="0" err="1">
                <a:solidFill>
                  <a:prstClr val="black"/>
                </a:solidFill>
              </a:rPr>
              <a:t>vzniklo</a:t>
            </a:r>
            <a:r>
              <a:rPr lang="en-US" sz="2000" dirty="0">
                <a:solidFill>
                  <a:prstClr val="black"/>
                </a:solidFill>
              </a:rPr>
              <a:t> 15 </a:t>
            </a:r>
            <a:r>
              <a:rPr lang="en-US" sz="2000" dirty="0" err="1">
                <a:solidFill>
                  <a:prstClr val="black"/>
                </a:solidFill>
              </a:rPr>
              <a:t>priehrad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n-US" sz="2000" dirty="0" err="1">
                <a:solidFill>
                  <a:prstClr val="black"/>
                </a:solidFill>
              </a:rPr>
              <a:t>voda</a:t>
            </a:r>
            <a:r>
              <a:rPr lang="en-US" sz="2000" dirty="0">
                <a:solidFill>
                  <a:prstClr val="black"/>
                </a:solidFill>
              </a:rPr>
              <a:t> je </a:t>
            </a:r>
            <a:r>
              <a:rPr lang="en-US" sz="2000" dirty="0" err="1">
                <a:solidFill>
                  <a:prstClr val="black"/>
                </a:solidFill>
              </a:rPr>
              <a:t>používaná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na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masívne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poľnohospodárstvo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n-US" sz="2000" dirty="0" err="1">
                <a:solidFill>
                  <a:prstClr val="black"/>
                </a:solidFill>
              </a:rPr>
              <a:t>rieka</a:t>
            </a:r>
            <a:r>
              <a:rPr lang="en-US" sz="2000" dirty="0">
                <a:solidFill>
                  <a:prstClr val="black"/>
                </a:solidFill>
              </a:rPr>
              <a:t> bola </a:t>
            </a:r>
            <a:r>
              <a:rPr lang="en-US" sz="2000" dirty="0" err="1">
                <a:solidFill>
                  <a:prstClr val="black"/>
                </a:solidFill>
              </a:rPr>
              <a:t>umelo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upravovaná</a:t>
            </a:r>
            <a:r>
              <a:rPr lang="en-US" sz="2000" dirty="0">
                <a:solidFill>
                  <a:prstClr val="black"/>
                </a:solidFill>
              </a:rPr>
              <a:t> (</a:t>
            </a:r>
            <a:r>
              <a:rPr lang="en-US" sz="2000" dirty="0" err="1">
                <a:solidFill>
                  <a:prstClr val="black"/>
                </a:solidFill>
              </a:rPr>
              <a:t>proti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povodniam</a:t>
            </a:r>
            <a:r>
              <a:rPr lang="en-US" sz="2000" dirty="0">
                <a:solidFill>
                  <a:prstClr val="black"/>
                </a:solidFill>
              </a:rPr>
              <a:t>) a </a:t>
            </a:r>
            <a:r>
              <a:rPr lang="en-US" sz="2000" dirty="0" err="1">
                <a:solidFill>
                  <a:prstClr val="black"/>
                </a:solidFill>
              </a:rPr>
              <a:t>meandre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boli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skrátené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87625"/>
            <a:ext cx="4701852" cy="31119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24177" y="2910790"/>
            <a:ext cx="301258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Priemerný</a:t>
            </a:r>
            <a:r>
              <a:rPr lang="en-US" dirty="0" smtClean="0"/>
              <a:t> </a:t>
            </a:r>
            <a:r>
              <a:rPr lang="en-US" dirty="0" err="1" smtClean="0"/>
              <a:t>prietok</a:t>
            </a:r>
            <a:r>
              <a:rPr lang="en-US" dirty="0" smtClean="0"/>
              <a:t> – 2490m</a:t>
            </a:r>
            <a:r>
              <a:rPr lang="en-US" baseline="30000" dirty="0" smtClean="0"/>
              <a:t>3</a:t>
            </a:r>
            <a:r>
              <a:rPr lang="en-US" dirty="0" smtClean="0"/>
              <a:t>/s</a:t>
            </a:r>
            <a:endParaRPr lang="en-US" baseline="30000" dirty="0" smtClean="0"/>
          </a:p>
          <a:p>
            <a:endParaRPr lang="en-US" dirty="0"/>
          </a:p>
          <a:p>
            <a:r>
              <a:rPr lang="en-US" dirty="0" err="1" smtClean="0"/>
              <a:t>Významné</a:t>
            </a:r>
            <a:r>
              <a:rPr lang="en-US" dirty="0" smtClean="0"/>
              <a:t> </a:t>
            </a:r>
            <a:r>
              <a:rPr lang="en-US" dirty="0" err="1" smtClean="0"/>
              <a:t>povodne</a:t>
            </a:r>
            <a:r>
              <a:rPr lang="en-US" dirty="0" smtClean="0"/>
              <a:t> </a:t>
            </a:r>
            <a:r>
              <a:rPr lang="en-US" dirty="0" err="1" smtClean="0"/>
              <a:t>boli</a:t>
            </a:r>
            <a:r>
              <a:rPr lang="en-US" dirty="0" smtClean="0"/>
              <a:t> </a:t>
            </a:r>
          </a:p>
          <a:p>
            <a:r>
              <a:rPr lang="en-US" dirty="0" smtClean="0"/>
              <a:t>v </a:t>
            </a:r>
            <a:r>
              <a:rPr lang="en-US" dirty="0" err="1" smtClean="0"/>
              <a:t>roku</a:t>
            </a:r>
            <a:r>
              <a:rPr lang="en-US" dirty="0" smtClean="0"/>
              <a:t> </a:t>
            </a:r>
          </a:p>
          <a:p>
            <a:r>
              <a:rPr lang="en-US" dirty="0" smtClean="0"/>
              <a:t>1993 </a:t>
            </a:r>
            <a:r>
              <a:rPr lang="en-US" dirty="0" smtClean="0"/>
              <a:t>(</a:t>
            </a:r>
            <a:r>
              <a:rPr lang="en-US" dirty="0" smtClean="0"/>
              <a:t>21 000</a:t>
            </a:r>
            <a:r>
              <a:rPr lang="en-US" dirty="0" smtClean="0"/>
              <a:t> </a:t>
            </a:r>
            <a:r>
              <a:rPr lang="en-US" dirty="0"/>
              <a:t>m³/</a:t>
            </a:r>
            <a:r>
              <a:rPr lang="en-US" dirty="0" smtClean="0"/>
              <a:t>s), </a:t>
            </a:r>
          </a:p>
          <a:p>
            <a:r>
              <a:rPr lang="en-US" dirty="0" smtClean="0"/>
              <a:t>1997 </a:t>
            </a:r>
            <a:endParaRPr lang="en-US" dirty="0" smtClean="0"/>
          </a:p>
          <a:p>
            <a:r>
              <a:rPr lang="en-US" dirty="0" smtClean="0"/>
              <a:t>2007 </a:t>
            </a:r>
            <a:endParaRPr lang="en-US" dirty="0" smtClean="0"/>
          </a:p>
          <a:p>
            <a:r>
              <a:rPr lang="en-US" dirty="0" smtClean="0"/>
              <a:t>2008</a:t>
            </a:r>
            <a:endParaRPr lang="en-US" dirty="0" smtClean="0"/>
          </a:p>
          <a:p>
            <a:r>
              <a:rPr lang="en-US" dirty="0" smtClean="0"/>
              <a:t>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205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4611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Najväčší</a:t>
            </a:r>
            <a:r>
              <a:rPr lang="en-US" dirty="0" smtClean="0"/>
              <a:t> </a:t>
            </a:r>
            <a:r>
              <a:rPr lang="en-US" dirty="0" err="1" smtClean="0"/>
              <a:t>posun</a:t>
            </a:r>
            <a:r>
              <a:rPr lang="en-US" dirty="0"/>
              <a:t> </a:t>
            </a:r>
            <a:r>
              <a:rPr lang="en-US" dirty="0" smtClean="0"/>
              <a:t>1995-2005</a:t>
            </a:r>
            <a:endParaRPr lang="en-US" dirty="0"/>
          </a:p>
        </p:txBody>
      </p:sp>
      <p:pic>
        <p:nvPicPr>
          <p:cNvPr id="7" name="Content Placeholder 19"/>
          <p:cNvPicPr>
            <a:picLocks noGrp="1" noChangeAspect="1"/>
          </p:cNvPicPr>
          <p:nvPr>
            <p:ph idx="1"/>
          </p:nvPr>
        </p:nvPicPr>
        <p:blipFill>
          <a:blip r:embed="rId2"/>
          <a:srcRect t="-90955" b="-90955"/>
          <a:stretch>
            <a:fillRect/>
          </a:stretch>
        </p:blipFill>
        <p:spPr>
          <a:xfrm>
            <a:off x="457200" y="-463550"/>
            <a:ext cx="8229600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875" y="2896510"/>
            <a:ext cx="5318125" cy="373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24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848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Najväčší</a:t>
            </a:r>
            <a:r>
              <a:rPr lang="en-US" dirty="0" smtClean="0"/>
              <a:t> </a:t>
            </a:r>
            <a:r>
              <a:rPr lang="en-US" dirty="0" err="1" smtClean="0"/>
              <a:t>posun</a:t>
            </a:r>
            <a:r>
              <a:rPr lang="en-US" dirty="0" smtClean="0"/>
              <a:t> 2005-2009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94365" b="-94365"/>
          <a:stretch>
            <a:fillRect/>
          </a:stretch>
        </p:blipFill>
        <p:spPr>
          <a:xfrm>
            <a:off x="457200" y="-511175"/>
            <a:ext cx="8229600" cy="452596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250" y="2857229"/>
            <a:ext cx="5778500" cy="361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41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4611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Zmena</a:t>
            </a:r>
            <a:r>
              <a:rPr lang="en-US" dirty="0" smtClean="0"/>
              <a:t> </a:t>
            </a:r>
            <a:r>
              <a:rPr lang="en-US" dirty="0" err="1" smtClean="0"/>
              <a:t>koryta</a:t>
            </a:r>
            <a:r>
              <a:rPr lang="en-US" dirty="0" smtClean="0"/>
              <a:t> 1995-2009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625" y="2905125"/>
            <a:ext cx="5490625" cy="3725581"/>
          </a:xfrm>
          <a:prstGeom prst="rect">
            <a:avLst/>
          </a:prstGeom>
        </p:spPr>
      </p:pic>
      <p:pic>
        <p:nvPicPr>
          <p:cNvPr id="9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t="-94365" b="-94365"/>
          <a:stretch>
            <a:fillRect/>
          </a:stretch>
        </p:blipFill>
        <p:spPr>
          <a:xfrm>
            <a:off x="457200" y="-479425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586035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21555" r="-21555"/>
          <a:stretch>
            <a:fillRect/>
          </a:stretch>
        </p:blipFill>
        <p:spPr>
          <a:xfrm>
            <a:off x="457200" y="349250"/>
            <a:ext cx="8229600" cy="6175375"/>
          </a:xfrm>
        </p:spPr>
      </p:pic>
    </p:spTree>
    <p:extLst>
      <p:ext uri="{BB962C8B-B14F-4D97-AF65-F5344CB8AC3E}">
        <p14:creationId xmlns:p14="http://schemas.microsoft.com/office/powerpoint/2010/main" val="373568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Záver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Tok</a:t>
            </a:r>
            <a:r>
              <a:rPr lang="en-US" dirty="0" smtClean="0"/>
              <a:t> je </a:t>
            </a:r>
            <a:r>
              <a:rPr lang="en-US" dirty="0" err="1" smtClean="0"/>
              <a:t>kontrolovaný</a:t>
            </a:r>
            <a:r>
              <a:rPr lang="en-US" dirty="0" smtClean="0"/>
              <a:t> a </a:t>
            </a:r>
            <a:r>
              <a:rPr lang="en-US" dirty="0" err="1" smtClean="0"/>
              <a:t>významné</a:t>
            </a:r>
            <a:r>
              <a:rPr lang="en-US" dirty="0" smtClean="0"/>
              <a:t> </a:t>
            </a:r>
            <a:r>
              <a:rPr lang="en-US" dirty="0" err="1" smtClean="0"/>
              <a:t>zmeny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toku</a:t>
            </a:r>
            <a:r>
              <a:rPr lang="en-US" dirty="0" smtClean="0"/>
              <a:t> </a:t>
            </a:r>
            <a:r>
              <a:rPr lang="en-US" dirty="0" err="1" smtClean="0"/>
              <a:t>rieky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nepredpokladané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Laterálny</a:t>
            </a:r>
            <a:r>
              <a:rPr lang="en-US" dirty="0" smtClean="0"/>
              <a:t> </a:t>
            </a:r>
            <a:r>
              <a:rPr lang="en-US" dirty="0" err="1" smtClean="0"/>
              <a:t>pohyb</a:t>
            </a:r>
            <a:r>
              <a:rPr lang="en-US" dirty="0" smtClean="0"/>
              <a:t> </a:t>
            </a:r>
            <a:r>
              <a:rPr lang="en-US" dirty="0" err="1" smtClean="0"/>
              <a:t>môže</a:t>
            </a:r>
            <a:r>
              <a:rPr lang="en-US" dirty="0" smtClean="0"/>
              <a:t> </a:t>
            </a:r>
            <a:r>
              <a:rPr lang="en-US" dirty="0" err="1" smtClean="0"/>
              <a:t>nastať</a:t>
            </a:r>
            <a:r>
              <a:rPr lang="en-US" dirty="0" smtClean="0"/>
              <a:t> v </a:t>
            </a:r>
            <a:r>
              <a:rPr lang="en-US" dirty="0" err="1" smtClean="0"/>
              <a:t>oblastiach</a:t>
            </a:r>
            <a:r>
              <a:rPr lang="en-US" dirty="0" smtClean="0"/>
              <a:t> </a:t>
            </a:r>
            <a:r>
              <a:rPr lang="en-US" dirty="0" err="1" smtClean="0"/>
              <a:t>kde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nevyskytujú</a:t>
            </a:r>
            <a:r>
              <a:rPr lang="en-US" dirty="0" smtClean="0"/>
              <a:t> </a:t>
            </a:r>
            <a:r>
              <a:rPr lang="en-US" dirty="0" err="1" smtClean="0"/>
              <a:t>priehrady</a:t>
            </a:r>
            <a:r>
              <a:rPr lang="en-US" dirty="0" smtClean="0"/>
              <a:t> (</a:t>
            </a:r>
            <a:r>
              <a:rPr lang="en-US" dirty="0" err="1" smtClean="0"/>
              <a:t>môj</a:t>
            </a:r>
            <a:r>
              <a:rPr lang="en-US" dirty="0" smtClean="0"/>
              <a:t> </a:t>
            </a:r>
            <a:r>
              <a:rPr lang="en-US" dirty="0" err="1" smtClean="0"/>
              <a:t>úsek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err="1" smtClean="0"/>
              <a:t>Vďaka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pozornosť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29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/>
              <a:t>Literatúra</a:t>
            </a:r>
            <a:r>
              <a:rPr lang="en-US" sz="2400" b="1" dirty="0" smtClean="0"/>
              <a:t> :</a:t>
            </a:r>
          </a:p>
          <a:p>
            <a:r>
              <a:rPr lang="en-US" sz="1800" dirty="0" smtClean="0"/>
              <a:t>Wikipedia, </a:t>
            </a:r>
            <a:r>
              <a:rPr lang="en-US" sz="1800" dirty="0" err="1" smtClean="0"/>
              <a:t>dostupné</a:t>
            </a:r>
            <a:r>
              <a:rPr lang="en-US" sz="1800" dirty="0" smtClean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WWW : </a:t>
            </a:r>
            <a:r>
              <a:rPr lang="pl-PL" sz="1800" dirty="0" smtClean="0">
                <a:hlinkClick r:id="rId2"/>
              </a:rPr>
              <a:t>http://en.wikipedia.org/wiki/Missouri_River</a:t>
            </a:r>
            <a:endParaRPr lang="pl-PL" sz="1800" dirty="0" smtClean="0"/>
          </a:p>
          <a:p>
            <a:r>
              <a:rPr lang="en-US" sz="1800" dirty="0" smtClean="0"/>
              <a:t>Wikipedia, </a:t>
            </a:r>
            <a:r>
              <a:rPr lang="en-US" sz="1800" dirty="0" err="1" smtClean="0"/>
              <a:t>dostupné</a:t>
            </a:r>
            <a:r>
              <a:rPr lang="en-US" sz="1800" dirty="0" smtClean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WWW: </a:t>
            </a:r>
            <a:r>
              <a:rPr lang="nl-NL" sz="1800" dirty="0" smtClean="0">
                <a:hlinkClick r:id="rId3"/>
              </a:rPr>
              <a:t>http://en.wikipedia.org/wiki/2011_Missouri_River_floods</a:t>
            </a:r>
            <a:endParaRPr lang="nl-NL" sz="1800" dirty="0" smtClean="0"/>
          </a:p>
          <a:p>
            <a:r>
              <a:rPr lang="nl-NL" sz="1800" dirty="0" err="1" smtClean="0"/>
              <a:t>Exploring</a:t>
            </a:r>
            <a:r>
              <a:rPr lang="nl-NL" sz="1800" dirty="0" smtClean="0"/>
              <a:t> </a:t>
            </a:r>
            <a:r>
              <a:rPr lang="nl-NL" sz="1800" dirty="0" err="1" smtClean="0"/>
              <a:t>world</a:t>
            </a:r>
            <a:r>
              <a:rPr lang="nl-NL" sz="1800" dirty="0" smtClean="0"/>
              <a:t>, </a:t>
            </a:r>
            <a:r>
              <a:rPr lang="nl-NL" sz="1800" dirty="0" err="1" smtClean="0"/>
              <a:t>dostupné</a:t>
            </a:r>
            <a:r>
              <a:rPr lang="nl-NL" sz="1800" dirty="0" smtClean="0"/>
              <a:t> na WWW: </a:t>
            </a:r>
            <a:r>
              <a:rPr lang="hu-HU" sz="1800" dirty="0" smtClean="0">
                <a:hlinkClick r:id="rId4"/>
              </a:rPr>
              <a:t>http://www.classzone.com/books/earth_science/terc/content/investigations/es1308/es1308page08.cfm</a:t>
            </a:r>
            <a:endParaRPr lang="hu-HU" sz="1800" dirty="0" smtClean="0"/>
          </a:p>
          <a:p>
            <a:r>
              <a:rPr lang="nl-NL" sz="1800" dirty="0" smtClean="0"/>
              <a:t>World </a:t>
            </a:r>
            <a:r>
              <a:rPr lang="nl-NL" sz="1800" dirty="0" err="1" smtClean="0"/>
              <a:t>weather</a:t>
            </a:r>
            <a:r>
              <a:rPr lang="nl-NL" sz="1800" dirty="0" smtClean="0"/>
              <a:t> post, </a:t>
            </a:r>
            <a:r>
              <a:rPr lang="nl-NL" sz="1800" dirty="0" err="1" smtClean="0"/>
              <a:t>dostupné</a:t>
            </a:r>
            <a:r>
              <a:rPr lang="nl-NL" sz="1800" dirty="0" smtClean="0"/>
              <a:t> na WWW: </a:t>
            </a:r>
            <a:r>
              <a:rPr lang="en-US" sz="1800" dirty="0" smtClean="0">
                <a:hlinkClick r:id="rId5"/>
              </a:rPr>
              <a:t>http://www.worldweatherpost.com/2011/06/17/missouri-river-flood-hits-unprecedented-flow-rates/#.UHV3bI5vDdk</a:t>
            </a:r>
            <a:endParaRPr lang="en-US" sz="1800" dirty="0" smtClean="0"/>
          </a:p>
          <a:p>
            <a:endParaRPr lang="nl-NL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90910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263</Words>
  <Application>Microsoft Macintosh PowerPoint</Application>
  <PresentationFormat>On-screen Show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MISSOURI</vt:lpstr>
      <vt:lpstr>Info</vt:lpstr>
      <vt:lpstr>PowerPoint Presentation</vt:lpstr>
      <vt:lpstr>Najväčší posun 1995-2005</vt:lpstr>
      <vt:lpstr>Najväčší posun 2005-2009</vt:lpstr>
      <vt:lpstr>Zmena koryta 1995-2009</vt:lpstr>
      <vt:lpstr>PowerPoint Presentation</vt:lpstr>
      <vt:lpstr>Záver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Rieka Missouri</dc:title>
  <dc:creator>Martin</dc:creator>
  <cp:lastModifiedBy>Martin</cp:lastModifiedBy>
  <cp:revision>11</cp:revision>
  <dcterms:created xsi:type="dcterms:W3CDTF">2012-10-10T11:53:17Z</dcterms:created>
  <dcterms:modified xsi:type="dcterms:W3CDTF">2012-10-18T10:36:45Z</dcterms:modified>
</cp:coreProperties>
</file>