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D1AB-DE24-4095-B028-64FD173418EF}" type="datetimeFigureOut">
              <a:rPr lang="cs-CZ" smtClean="0"/>
              <a:pPr/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F9315-4258-4086-909E-F4C95E13E5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pwd.state.tx.us/state-parks/village-creek" TargetMode="External"/><Relationship Id="rId2" Type="http://schemas.openxmlformats.org/officeDocument/2006/relationships/hyperlink" Target="http://waterdata.usgs.gov/tx/nwis/current/?type=flo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Laterální pohyb řeky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Village</a:t>
            </a:r>
            <a:r>
              <a:rPr lang="cs-CZ" dirty="0" smtClean="0"/>
              <a:t> </a:t>
            </a:r>
            <a:r>
              <a:rPr lang="cs-CZ" dirty="0" err="1" smtClean="0"/>
              <a:t>Creek</a:t>
            </a:r>
            <a:endParaRPr lang="cs-CZ" dirty="0" smtClean="0"/>
          </a:p>
          <a:p>
            <a:r>
              <a:rPr lang="cs-CZ" dirty="0" smtClean="0"/>
              <a:t>Monika Pernicová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Village</a:t>
            </a:r>
            <a:r>
              <a:rPr lang="cs-CZ" dirty="0" smtClean="0"/>
              <a:t> </a:t>
            </a:r>
            <a:r>
              <a:rPr lang="cs-CZ" dirty="0" err="1" smtClean="0"/>
              <a:t>Creek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Řeka v Texasu poblíž města </a:t>
            </a:r>
            <a:r>
              <a:rPr lang="cs-CZ" dirty="0" err="1" smtClean="0"/>
              <a:t>Lumberton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 err="1" smtClean="0"/>
              <a:t>Village</a:t>
            </a:r>
            <a:r>
              <a:rPr lang="cs-CZ" dirty="0" smtClean="0"/>
              <a:t> </a:t>
            </a:r>
            <a:r>
              <a:rPr lang="cs-CZ" dirty="0" err="1" smtClean="0"/>
              <a:t>Creek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Park</a:t>
            </a:r>
          </a:p>
          <a:p>
            <a:r>
              <a:rPr lang="cs-CZ" dirty="0" smtClean="0"/>
              <a:t>Je volně tekoucí, meandrující</a:t>
            </a:r>
          </a:p>
          <a:p>
            <a:r>
              <a:rPr lang="cs-CZ" dirty="0" smtClean="0"/>
              <a:t>V okolí bažiny s cypřiši</a:t>
            </a:r>
          </a:p>
          <a:p>
            <a:r>
              <a:rPr lang="cs-CZ" dirty="0" smtClean="0"/>
              <a:t>Pramení blízko Alabamy a ústí do </a:t>
            </a:r>
            <a:r>
              <a:rPr lang="cs-CZ" dirty="0" err="1" smtClean="0"/>
              <a:t>Naches</a:t>
            </a:r>
            <a:r>
              <a:rPr lang="cs-CZ" dirty="0" smtClean="0"/>
              <a:t> </a:t>
            </a:r>
            <a:r>
              <a:rPr lang="cs-CZ" dirty="0" err="1" smtClean="0"/>
              <a:t>River</a:t>
            </a:r>
            <a:endParaRPr lang="cs-CZ" dirty="0" smtClean="0"/>
          </a:p>
          <a:p>
            <a:r>
              <a:rPr lang="cs-CZ" dirty="0" smtClean="0"/>
              <a:t>Turistika - kanoe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onika\Desktop\map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-500090"/>
            <a:ext cx="5181600" cy="3314700"/>
          </a:xfrm>
          <a:prstGeom prst="rect">
            <a:avLst/>
          </a:prstGeom>
          <a:noFill/>
        </p:spPr>
      </p:pic>
      <p:pic>
        <p:nvPicPr>
          <p:cNvPr id="1027" name="Picture 3" descr="C:\Users\Monika\Desktop\map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28802"/>
            <a:ext cx="8648388" cy="4714908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57158" y="214290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©</a:t>
            </a:r>
            <a:r>
              <a:rPr lang="cs-CZ" sz="1200" dirty="0" err="1" smtClean="0"/>
              <a:t>Google</a:t>
            </a:r>
            <a:r>
              <a:rPr lang="cs-CZ" sz="1200" dirty="0" smtClean="0"/>
              <a:t> </a:t>
            </a:r>
            <a:r>
              <a:rPr lang="cs-CZ" sz="1200" dirty="0" err="1" smtClean="0"/>
              <a:t>Maps</a:t>
            </a:r>
            <a:r>
              <a:rPr lang="cs-CZ" sz="1200" dirty="0" smtClean="0"/>
              <a:t>, 2012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58016" y="6072206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©</a:t>
            </a:r>
            <a:r>
              <a:rPr lang="cs-CZ" sz="1200" dirty="0" err="1" smtClean="0"/>
              <a:t>Google</a:t>
            </a:r>
            <a:r>
              <a:rPr lang="cs-CZ" sz="1200" dirty="0" smtClean="0"/>
              <a:t> </a:t>
            </a:r>
            <a:r>
              <a:rPr lang="cs-CZ" sz="1200" dirty="0" err="1" smtClean="0"/>
              <a:t>Maps</a:t>
            </a:r>
            <a:r>
              <a:rPr lang="cs-CZ" sz="1200" dirty="0" smtClean="0"/>
              <a:t>, 2012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nika\Desktop\screeny upravené\koryta a kop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44" y="214290"/>
            <a:ext cx="10639425" cy="6257926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929290" y="6581001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©</a:t>
            </a:r>
            <a:r>
              <a:rPr lang="cs-CZ" sz="1200" dirty="0" err="1" smtClean="0"/>
              <a:t>Google</a:t>
            </a:r>
            <a:r>
              <a:rPr lang="cs-CZ" sz="1200" dirty="0" smtClean="0"/>
              <a:t> </a:t>
            </a:r>
            <a:r>
              <a:rPr lang="cs-CZ" sz="1200" dirty="0" err="1" smtClean="0"/>
              <a:t>Earth</a:t>
            </a:r>
            <a:r>
              <a:rPr lang="cs-CZ" sz="1200" dirty="0" smtClean="0"/>
              <a:t>, snímek z roku 2009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0034" y="500042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Úsek toku [km]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Úsek toku </a:t>
                      </a:r>
                      <a:r>
                        <a:rPr lang="cs-CZ" baseline="0" dirty="0" smtClean="0"/>
                        <a:t> [m]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</a:t>
                      </a:r>
                      <a:r>
                        <a:rPr lang="cs-CZ" sz="1800" b="1" kern="1200" baseline="-250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net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smtClean="0"/>
                        <a:t>t</a:t>
                      </a:r>
                      <a:r>
                        <a:rPr lang="cs-CZ" baseline="-25000" dirty="0" smtClean="0"/>
                        <a:t>1</a:t>
                      </a:r>
                      <a:r>
                        <a:rPr lang="cs-CZ" dirty="0" smtClean="0"/>
                        <a:t>-t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/>
                        <a:t>[m]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</a:t>
                      </a:r>
                      <a:r>
                        <a:rPr lang="cs-CZ" sz="1800" b="1" kern="1200" baseline="-250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net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smtClean="0"/>
                        <a:t>t</a:t>
                      </a:r>
                      <a:r>
                        <a:rPr lang="cs-CZ" baseline="-25000" dirty="0" smtClean="0"/>
                        <a:t>1</a:t>
                      </a:r>
                      <a:r>
                        <a:rPr lang="cs-CZ" dirty="0" smtClean="0"/>
                        <a:t>-t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/>
                        <a:t>[m]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</a:t>
                      </a:r>
                      <a:r>
                        <a:rPr lang="cs-CZ" sz="1800" b="1" kern="1200" baseline="-250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net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t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-t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/>
                        <a:t>[m]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</a:t>
                      </a:r>
                      <a:r>
                        <a:rPr lang="cs-CZ" sz="1800" b="1" kern="1200" baseline="-250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net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t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-t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/>
                        <a:t>[m]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750-1000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12,25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4,83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3,84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0-250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12,32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4,58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250-500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11,95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1,44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2,17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C:\Users\Monika\Desktop\USGS.08041500.05.00060..20071001.20121007.log.0.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200400"/>
            <a:ext cx="5486400" cy="365760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5929290" y="6286520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http://waterdata.usgs.gov/tx/nwis/uv/?site_no=08041500&amp;PARAmeter_cd=00065,00060, 2012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72264" y="3571876"/>
            <a:ext cx="2547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Průměrný průtok 22m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929290" y="6581001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©</a:t>
            </a:r>
            <a:r>
              <a:rPr lang="cs-CZ" sz="1200" dirty="0" err="1" smtClean="0"/>
              <a:t>Google</a:t>
            </a:r>
            <a:r>
              <a:rPr lang="cs-CZ" sz="1200" dirty="0" smtClean="0"/>
              <a:t> </a:t>
            </a:r>
            <a:r>
              <a:rPr lang="cs-CZ" sz="1200" dirty="0" err="1" smtClean="0"/>
              <a:t>Earth</a:t>
            </a:r>
            <a:r>
              <a:rPr lang="cs-CZ" sz="1200" dirty="0" smtClean="0"/>
              <a:t>, snímek z roku 2011</a:t>
            </a:r>
            <a:endParaRPr lang="cs-CZ" sz="1200" dirty="0"/>
          </a:p>
        </p:txBody>
      </p:sp>
      <p:pic>
        <p:nvPicPr>
          <p:cNvPr id="1026" name="Picture 2" descr="C:\Users\Monika\Desktop\map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214290"/>
            <a:ext cx="10620375" cy="627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Řeka je laterálně labilní</a:t>
            </a:r>
          </a:p>
          <a:p>
            <a:r>
              <a:rPr lang="cs-CZ" dirty="0" smtClean="0"/>
              <a:t>V okolí bažiny</a:t>
            </a:r>
          </a:p>
          <a:p>
            <a:r>
              <a:rPr lang="cs-CZ" dirty="0" smtClean="0"/>
              <a:t>Opakující se povodně každé 3-4 roky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1600" dirty="0" smtClean="0"/>
              <a:t>Zdroje: </a:t>
            </a:r>
          </a:p>
          <a:p>
            <a:pPr>
              <a:buNone/>
            </a:pPr>
            <a:r>
              <a:rPr lang="cs-CZ" sz="1600" dirty="0" smtClean="0"/>
              <a:t>©</a:t>
            </a:r>
            <a:r>
              <a:rPr lang="cs-CZ" sz="1600" dirty="0" err="1" smtClean="0"/>
              <a:t>Google</a:t>
            </a:r>
            <a:r>
              <a:rPr lang="cs-CZ" sz="1600" dirty="0" smtClean="0"/>
              <a:t> </a:t>
            </a:r>
            <a:r>
              <a:rPr lang="cs-CZ" sz="1600" dirty="0" err="1" smtClean="0"/>
              <a:t>Earth</a:t>
            </a:r>
            <a:r>
              <a:rPr lang="cs-CZ" sz="1600" dirty="0" smtClean="0"/>
              <a:t>, </a:t>
            </a:r>
            <a:r>
              <a:rPr lang="cs-CZ" sz="1600" dirty="0" err="1" smtClean="0"/>
              <a:t>Google</a:t>
            </a:r>
            <a:r>
              <a:rPr lang="cs-CZ" sz="1600" dirty="0" smtClean="0"/>
              <a:t> </a:t>
            </a:r>
            <a:r>
              <a:rPr lang="cs-CZ" sz="1600" dirty="0" err="1" smtClean="0"/>
              <a:t>maps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>
                <a:hlinkClick r:id="rId2"/>
              </a:rPr>
              <a:t>http://waterdata.usgs.gov/tx/nwis/current/?type=flow</a:t>
            </a:r>
            <a:r>
              <a:rPr lang="cs-CZ" sz="1600" dirty="0" smtClean="0"/>
              <a:t>, 2012</a:t>
            </a:r>
          </a:p>
          <a:p>
            <a:pPr>
              <a:buNone/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tpwd.state.tx.us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state</a:t>
            </a:r>
            <a:r>
              <a:rPr lang="cs-CZ" sz="1600" dirty="0" smtClean="0">
                <a:hlinkClick r:id="rId3"/>
              </a:rPr>
              <a:t>-</a:t>
            </a:r>
            <a:r>
              <a:rPr lang="cs-CZ" sz="1600" dirty="0" err="1" smtClean="0">
                <a:hlinkClick r:id="rId3"/>
              </a:rPr>
              <a:t>parks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village</a:t>
            </a:r>
            <a:r>
              <a:rPr lang="cs-CZ" sz="1600" dirty="0" smtClean="0">
                <a:hlinkClick r:id="rId3"/>
              </a:rPr>
              <a:t>-</a:t>
            </a:r>
            <a:r>
              <a:rPr lang="cs-CZ" sz="1600" dirty="0" err="1" smtClean="0">
                <a:hlinkClick r:id="rId3"/>
              </a:rPr>
              <a:t>creek</a:t>
            </a:r>
            <a:r>
              <a:rPr lang="cs-CZ" sz="1600" dirty="0" smtClean="0"/>
              <a:t>, 2012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173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Laterální pohyb řeky</vt:lpstr>
      <vt:lpstr>Village Creek</vt:lpstr>
      <vt:lpstr>Snímek 3</vt:lpstr>
      <vt:lpstr>Snímek 4</vt:lpstr>
      <vt:lpstr>Snímek 5</vt:lpstr>
      <vt:lpstr>Snímek 6</vt:lpstr>
      <vt:lpstr>Závěr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Laterální pohyb řeky</dc:title>
  <dc:creator>Monika</dc:creator>
  <cp:lastModifiedBy>Monika</cp:lastModifiedBy>
  <cp:revision>7</cp:revision>
  <dcterms:created xsi:type="dcterms:W3CDTF">2012-10-07T17:03:19Z</dcterms:created>
  <dcterms:modified xsi:type="dcterms:W3CDTF">2012-10-13T12:17:01Z</dcterms:modified>
</cp:coreProperties>
</file>