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1235-AA45-4B7A-95B1-B05D733F55C5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E3D-BBCC-41C9-A5FE-45B28A8A34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1235-AA45-4B7A-95B1-B05D733F55C5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E3D-BBCC-41C9-A5FE-45B28A8A34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1235-AA45-4B7A-95B1-B05D733F55C5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E3D-BBCC-41C9-A5FE-45B28A8A34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1235-AA45-4B7A-95B1-B05D733F55C5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E3D-BBCC-41C9-A5FE-45B28A8A34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1235-AA45-4B7A-95B1-B05D733F55C5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E3D-BBCC-41C9-A5FE-45B28A8A34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1235-AA45-4B7A-95B1-B05D733F55C5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E3D-BBCC-41C9-A5FE-45B28A8A34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1235-AA45-4B7A-95B1-B05D733F55C5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E3D-BBCC-41C9-A5FE-45B28A8A34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1235-AA45-4B7A-95B1-B05D733F55C5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E3D-BBCC-41C9-A5FE-45B28A8A34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1235-AA45-4B7A-95B1-B05D733F55C5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E3D-BBCC-41C9-A5FE-45B28A8A34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1235-AA45-4B7A-95B1-B05D733F55C5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BE3D-BBCC-41C9-A5FE-45B28A8A34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1235-AA45-4B7A-95B1-B05D733F55C5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F8BE3D-BBCC-41C9-A5FE-45B28A8A34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F11235-AA45-4B7A-95B1-B05D733F55C5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F8BE3D-BBCC-41C9-A5FE-45B28A8A348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ississippi_watershed_map_1.jpg" TargetMode="External"/><Relationship Id="rId2" Type="http://schemas.openxmlformats.org/officeDocument/2006/relationships/hyperlink" Target="http://www2.mvr.usace.army.mil/WaterControl/new/layout.cf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Řeka Mississippi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6281936"/>
            <a:ext cx="7854696" cy="576064"/>
          </a:xfrm>
        </p:spPr>
        <p:txBody>
          <a:bodyPr/>
          <a:lstStyle/>
          <a:p>
            <a:r>
              <a:rPr lang="cs-CZ" dirty="0" smtClean="0"/>
              <a:t>Vendula Svobodová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Severní Amerika (USA </a:t>
            </a:r>
            <a:r>
              <a:rPr lang="cs-CZ" dirty="0" smtClean="0">
                <a:latin typeface="Lucida Sans Unicode"/>
                <a:cs typeface="Lucida Sans Unicode"/>
              </a:rPr>
              <a:t>→ Mexický záliv)</a:t>
            </a:r>
          </a:p>
          <a:p>
            <a:r>
              <a:rPr lang="cs-CZ" dirty="0" smtClean="0">
                <a:latin typeface="Lucida Sans Unicode"/>
                <a:cs typeface="Lucida Sans Unicode"/>
              </a:rPr>
              <a:t>Pramen: sever USA západně od hořejšího jezera – </a:t>
            </a:r>
            <a:r>
              <a:rPr lang="cs-CZ" dirty="0" err="1" smtClean="0">
                <a:latin typeface="Lucida Sans Unicode"/>
                <a:cs typeface="Lucida Sans Unicode"/>
              </a:rPr>
              <a:t>Nicollet</a:t>
            </a:r>
            <a:r>
              <a:rPr lang="cs-CZ" dirty="0" smtClean="0">
                <a:latin typeface="Lucida Sans Unicode"/>
                <a:cs typeface="Lucida Sans Unicode"/>
              </a:rPr>
              <a:t> </a:t>
            </a:r>
            <a:r>
              <a:rPr lang="cs-CZ" dirty="0" err="1" smtClean="0">
                <a:latin typeface="Lucida Sans Unicode"/>
                <a:cs typeface="Lucida Sans Unicode"/>
              </a:rPr>
              <a:t>Creek</a:t>
            </a:r>
            <a:endParaRPr lang="cs-CZ" dirty="0" smtClean="0">
              <a:latin typeface="Lucida Sans Unicode"/>
              <a:cs typeface="Lucida Sans Unicode"/>
            </a:endParaRPr>
          </a:p>
          <a:p>
            <a:r>
              <a:rPr lang="cs-CZ" dirty="0" smtClean="0">
                <a:latin typeface="Lucida Sans Unicode"/>
                <a:cs typeface="Lucida Sans Unicode"/>
              </a:rPr>
              <a:t>Pod jezerem </a:t>
            </a:r>
            <a:r>
              <a:rPr lang="cs-CZ" dirty="0" err="1" smtClean="0">
                <a:latin typeface="Lucida Sans Unicode"/>
                <a:cs typeface="Lucida Sans Unicode"/>
              </a:rPr>
              <a:t>Itasca</a:t>
            </a:r>
            <a:r>
              <a:rPr lang="cs-CZ" dirty="0" smtClean="0">
                <a:latin typeface="Lucida Sans Unicode"/>
                <a:cs typeface="Lucida Sans Unicode"/>
              </a:rPr>
              <a:t> přijímá svoje jméno Mississippi</a:t>
            </a:r>
          </a:p>
          <a:p>
            <a:r>
              <a:rPr lang="cs-CZ" dirty="0" smtClean="0">
                <a:latin typeface="Lucida Sans Unicode"/>
                <a:cs typeface="Lucida Sans Unicode"/>
              </a:rPr>
              <a:t>Délka: 3950 km</a:t>
            </a:r>
          </a:p>
          <a:p>
            <a:r>
              <a:rPr lang="cs-CZ" dirty="0" smtClean="0">
                <a:latin typeface="Lucida Sans Unicode"/>
                <a:cs typeface="Lucida Sans Unicode"/>
              </a:rPr>
              <a:t>Plocha povodí: </a:t>
            </a:r>
            <a:r>
              <a:rPr lang="cs-CZ" dirty="0" smtClean="0"/>
              <a:t>3 268 000 km²</a:t>
            </a:r>
          </a:p>
          <a:p>
            <a:r>
              <a:rPr lang="cs-CZ" dirty="0" smtClean="0"/>
              <a:t>Známé přítoky: Missouri (P), Illinois (L), Ohio (L), Tennessee (L), Arkansas (P) a </a:t>
            </a:r>
            <a:r>
              <a:rPr lang="cs-CZ" dirty="0" err="1" smtClean="0"/>
              <a:t>Red</a:t>
            </a:r>
            <a:r>
              <a:rPr lang="cs-CZ" dirty="0" smtClean="0"/>
              <a:t> (P) </a:t>
            </a:r>
          </a:p>
          <a:p>
            <a:endParaRPr lang="cs-CZ" dirty="0" smtClean="0"/>
          </a:p>
        </p:txBody>
      </p:sp>
      <p:pic>
        <p:nvPicPr>
          <p:cNvPr id="16386" name="Picture 2" descr="Soubor:Mississippi watershed map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776864" cy="6106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Index </a:t>
            </a:r>
            <a:r>
              <a:rPr lang="cs-CZ" dirty="0" err="1" smtClean="0"/>
              <a:t>sinuosity</a:t>
            </a:r>
            <a:r>
              <a:rPr lang="cs-CZ" dirty="0" smtClean="0"/>
              <a:t> a index meandrové šířky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Index </a:t>
            </a:r>
            <a:r>
              <a:rPr lang="cs-CZ" dirty="0" err="1" smtClean="0"/>
              <a:t>sinuosity</a:t>
            </a:r>
            <a:endParaRPr lang="cs-CZ" dirty="0" smtClean="0"/>
          </a:p>
          <a:p>
            <a:pPr lvl="1"/>
            <a:r>
              <a:rPr lang="cs-CZ" dirty="0" smtClean="0"/>
              <a:t>délka toku/ délka dna doliny = 117,5/ 77,5 km = 1,52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Index meandrové šířky</a:t>
            </a:r>
          </a:p>
          <a:p>
            <a:pPr lvl="1"/>
            <a:r>
              <a:rPr lang="cs-CZ" dirty="0" smtClean="0"/>
              <a:t>šířka meandrového pásu/ šířka koryta = 8/ 1 km = 8</a:t>
            </a:r>
          </a:p>
          <a:p>
            <a:endParaRPr lang="cs-CZ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Eroze X Akumulace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Největší aktivita na okrajích měřeného úseku</a:t>
            </a:r>
          </a:p>
          <a:p>
            <a:r>
              <a:rPr lang="cs-CZ" dirty="0" smtClean="0"/>
              <a:t>Maxima eroze sledujeme v první půlce sledovaného úseku</a:t>
            </a:r>
          </a:p>
          <a:p>
            <a:pPr lvl="1"/>
            <a:r>
              <a:rPr lang="cs-CZ" dirty="0" smtClean="0"/>
              <a:t>Nejvíce 0,023 km/rok 1989 - 1998</a:t>
            </a:r>
            <a:endParaRPr lang="cs-CZ" dirty="0" smtClean="0"/>
          </a:p>
          <a:p>
            <a:r>
              <a:rPr lang="cs-CZ" dirty="0" smtClean="0"/>
              <a:t>Maxima akumulace v druhé polovině</a:t>
            </a:r>
          </a:p>
          <a:p>
            <a:pPr lvl="1"/>
            <a:r>
              <a:rPr lang="cs-CZ" dirty="0" smtClean="0"/>
              <a:t>Nejvíce 0,014 km/rok 1998 - 2010</a:t>
            </a:r>
          </a:p>
          <a:p>
            <a:r>
              <a:rPr lang="cs-CZ" dirty="0" smtClean="0"/>
              <a:t>Vodní stavy po všechny sledovaná období nevykazují, žádné extrémy a výška hladiny se drží okolo 50 stop</a:t>
            </a:r>
          </a:p>
          <a:p>
            <a:endParaRPr lang="cs-CZ" dirty="0"/>
          </a:p>
        </p:txBody>
      </p:sp>
      <p:pic>
        <p:nvPicPr>
          <p:cNvPr id="4" name="Obrázek 3" descr="C:\Users\Vendula\Documents\3. semestr\Hydrologie\Cv. 2\M 201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4096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Google </a:t>
            </a:r>
            <a:r>
              <a:rPr lang="cs-CZ" dirty="0" err="1" smtClean="0"/>
              <a:t>Earth</a:t>
            </a:r>
            <a:endParaRPr lang="cs-CZ" dirty="0" smtClean="0"/>
          </a:p>
          <a:p>
            <a:r>
              <a:rPr lang="cs-CZ" dirty="0" smtClean="0"/>
              <a:t>Vodní stavy</a:t>
            </a:r>
          </a:p>
          <a:p>
            <a:pPr>
              <a:buNone/>
            </a:pPr>
            <a:r>
              <a:rPr lang="cs-CZ" u="sng" dirty="0" smtClean="0">
                <a:hlinkClick r:id="rId2"/>
              </a:rPr>
              <a:t>	http</a:t>
            </a:r>
            <a:r>
              <a:rPr lang="cs-CZ" u="sng" dirty="0" smtClean="0">
                <a:hlinkClick r:id="rId2"/>
              </a:rPr>
              <a:t>://</a:t>
            </a:r>
            <a:r>
              <a:rPr lang="cs-CZ" u="sng" dirty="0" smtClean="0">
                <a:hlinkClick r:id="rId2"/>
              </a:rPr>
              <a:t>www2.mvr.usace.army.mil/</a:t>
            </a:r>
            <a:r>
              <a:rPr lang="cs-CZ" u="sng" dirty="0" err="1" smtClean="0">
                <a:hlinkClick r:id="rId2"/>
              </a:rPr>
              <a:t>WaterControl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new</a:t>
            </a:r>
            <a:r>
              <a:rPr lang="cs-CZ" u="sng" dirty="0" smtClean="0">
                <a:hlinkClick r:id="rId2"/>
              </a:rPr>
              <a:t>/layout.</a:t>
            </a:r>
            <a:r>
              <a:rPr lang="cs-CZ" u="sng" dirty="0" err="1" smtClean="0">
                <a:hlinkClick r:id="rId2"/>
              </a:rPr>
              <a:t>cfm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r>
              <a:rPr lang="cs-CZ" dirty="0" smtClean="0"/>
              <a:t>Obrázek</a:t>
            </a:r>
          </a:p>
          <a:p>
            <a:pPr lvl="1">
              <a:buNone/>
            </a:pPr>
            <a:r>
              <a:rPr lang="cs-CZ" dirty="0" smtClean="0">
                <a:hlinkClick r:id="rId3"/>
              </a:rPr>
              <a:t>http</a:t>
            </a:r>
            <a:r>
              <a:rPr lang="cs-CZ" dirty="0" smtClean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cs.wikipedia.org/wiki/Soubor:Mississippi_watershed_map_1.jpg</a:t>
            </a:r>
            <a:r>
              <a:rPr lang="cs-CZ" dirty="0" smtClean="0"/>
              <a:t> 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134</Words>
  <Application>Microsoft Office PowerPoint</Application>
  <PresentationFormat>Předvádění na obrazovce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Tok</vt:lpstr>
      <vt:lpstr>Řeka Mississippi</vt:lpstr>
      <vt:lpstr>Základní informace</vt:lpstr>
      <vt:lpstr>Index sinuosity a index meandrové šířky</vt:lpstr>
      <vt:lpstr>Eroze X Akumulace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Řeka Mississippi</dc:title>
  <dc:creator>Vendula</dc:creator>
  <cp:lastModifiedBy>Vendula</cp:lastModifiedBy>
  <cp:revision>5</cp:revision>
  <dcterms:created xsi:type="dcterms:W3CDTF">2012-10-07T17:58:28Z</dcterms:created>
  <dcterms:modified xsi:type="dcterms:W3CDTF">2012-10-08T10:08:27Z</dcterms:modified>
</cp:coreProperties>
</file>