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4" r:id="rId2"/>
    <p:sldId id="259" r:id="rId3"/>
    <p:sldId id="260" r:id="rId4"/>
    <p:sldId id="256" r:id="rId5"/>
    <p:sldId id="257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B44D78-9853-462E-A4AE-09423F779517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12F63D-0DA6-4BE9-9956-FA33559FEC7B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data.usgs.gov/" TargetMode="External"/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724128" y="5445224"/>
            <a:ext cx="313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Popelák</a:t>
            </a:r>
            <a:r>
              <a:rPr lang="cs-CZ" dirty="0" smtClean="0"/>
              <a:t> Luboš, 394237</a:t>
            </a:r>
          </a:p>
          <a:p>
            <a:r>
              <a:rPr lang="cs-CZ" dirty="0" smtClean="0"/>
              <a:t>B – GK – GEOG (FG)</a:t>
            </a:r>
          </a:p>
          <a:p>
            <a:r>
              <a:rPr lang="cs-CZ" dirty="0" smtClean="0"/>
              <a:t>8.10.2012, Brno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cs-CZ" sz="8000" dirty="0" smtClean="0"/>
              <a:t>Cv1 – Vltava</a:t>
            </a:r>
            <a:br>
              <a:rPr lang="cs-CZ" sz="8000" dirty="0" smtClean="0"/>
            </a:br>
            <a:r>
              <a:rPr lang="cs-CZ" sz="8000" dirty="0" smtClean="0"/>
              <a:t>Cv2 – </a:t>
            </a:r>
            <a:r>
              <a:rPr lang="cs-CZ" sz="8000" dirty="0" err="1" smtClean="0"/>
              <a:t>Jefferson</a:t>
            </a:r>
            <a:r>
              <a:rPr lang="cs-CZ" sz="8000" dirty="0" smtClean="0"/>
              <a:t> </a:t>
            </a:r>
            <a:r>
              <a:rPr lang="cs-CZ" sz="8000" dirty="0" err="1" smtClean="0"/>
              <a:t>river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99695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8531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cs-CZ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CV1 - Vltava</a:t>
            </a:r>
            <a:endParaRPr lang="cs-CZ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93964"/>
              </p:ext>
            </p:extLst>
          </p:nvPr>
        </p:nvGraphicFramePr>
        <p:xfrm>
          <a:off x="539552" y="2276872"/>
          <a:ext cx="4104456" cy="1512168"/>
        </p:xfrm>
        <a:graphic>
          <a:graphicData uri="http://schemas.openxmlformats.org/drawingml/2006/table">
            <a:tbl>
              <a:tblPr/>
              <a:tblGrid>
                <a:gridCol w="2232248"/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cs-CZ" sz="2000" dirty="0"/>
                        <a:t>Délka toku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430</a:t>
                      </a:r>
                      <a:r>
                        <a:rPr lang="cs-CZ" sz="2000" baseline="30000" dirty="0" smtClean="0"/>
                        <a:t> </a:t>
                      </a:r>
                      <a:r>
                        <a:rPr lang="cs-CZ" sz="2000" dirty="0" smtClean="0"/>
                        <a:t>km</a:t>
                      </a:r>
                      <a:endParaRPr lang="cs-CZ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sz="2000" dirty="0"/>
                        <a:t>Plocha povodí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28 090 km²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2000" dirty="0"/>
                        <a:t>Průměrný průtok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151 </a:t>
                      </a:r>
                      <a:r>
                        <a:rPr lang="cs-CZ" sz="2000" dirty="0"/>
                        <a:t>m³/s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5311359" cy="31071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513589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Přítoky</a:t>
            </a:r>
          </a:p>
          <a:p>
            <a:r>
              <a:rPr lang="cs-CZ" dirty="0" smtClean="0"/>
              <a:t>Pravé: Malše, Lužnice, Sázava</a:t>
            </a:r>
          </a:p>
          <a:p>
            <a:r>
              <a:rPr lang="cs-CZ" dirty="0" smtClean="0"/>
              <a:t>Levé: Otava, Berounka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36096" y="23488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Nejdelší řeka ČR</a:t>
            </a:r>
          </a:p>
          <a:p>
            <a:r>
              <a:rPr lang="cs-CZ" dirty="0" smtClean="0"/>
              <a:t>Protéká hlavním městem</a:t>
            </a:r>
          </a:p>
          <a:p>
            <a:r>
              <a:rPr lang="cs-CZ" dirty="0" smtClean="0"/>
              <a:t>Vltavská kaskáda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54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78133" cy="390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3201" y="1196752"/>
            <a:ext cx="57183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Index </a:t>
            </a:r>
            <a:r>
              <a:rPr lang="cs-CZ" sz="2400" dirty="0" err="1">
                <a:latin typeface="Calibri" pitchFamily="34" charset="0"/>
                <a:cs typeface="Calibri" pitchFamily="34" charset="0"/>
              </a:rPr>
              <a:t>sinosity</a:t>
            </a:r>
            <a:r>
              <a:rPr lang="cs-CZ" sz="2400" dirty="0">
                <a:latin typeface="Calibri" pitchFamily="34" charset="0"/>
                <a:cs typeface="Calibri" pitchFamily="34" charset="0"/>
              </a:rPr>
              <a:t>: 6361 m  / 2806 m = </a:t>
            </a:r>
            <a:r>
              <a:rPr lang="cs-CZ" sz="2400" b="1" dirty="0">
                <a:latin typeface="Calibri" pitchFamily="34" charset="0"/>
                <a:cs typeface="Calibri" pitchFamily="34" charset="0"/>
              </a:rPr>
              <a:t>2,26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>
                <a:latin typeface="Calibri" pitchFamily="34" charset="0"/>
                <a:cs typeface="Calibri" pitchFamily="34" charset="0"/>
              </a:rPr>
              <a:t>Index meandrující šířky: 818 m / 35 m = </a:t>
            </a:r>
            <a:r>
              <a:rPr lang="cs-CZ" sz="2400" b="1" dirty="0">
                <a:latin typeface="Calibri" pitchFamily="34" charset="0"/>
                <a:cs typeface="Calibri" pitchFamily="34" charset="0"/>
              </a:rPr>
              <a:t>23,4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10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0423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000" dirty="0" smtClean="0">
                <a:solidFill>
                  <a:schemeClr val="tx1"/>
                </a:solidFill>
              </a:rPr>
              <a:t>CV2 -</a:t>
            </a:r>
            <a:r>
              <a:rPr lang="cs-CZ" sz="8000" dirty="0" err="1" smtClean="0">
                <a:solidFill>
                  <a:schemeClr val="tx1"/>
                </a:solidFill>
              </a:rPr>
              <a:t>Jefferson</a:t>
            </a:r>
            <a:r>
              <a:rPr lang="cs-CZ" sz="8000" dirty="0" smtClean="0">
                <a:solidFill>
                  <a:schemeClr val="tx1"/>
                </a:solidFill>
              </a:rPr>
              <a:t> </a:t>
            </a:r>
            <a:r>
              <a:rPr lang="cs-CZ" sz="8000" dirty="0" err="1" smtClean="0">
                <a:solidFill>
                  <a:schemeClr val="tx1"/>
                </a:solidFill>
              </a:rPr>
              <a:t>river</a:t>
            </a:r>
            <a:endParaRPr lang="cs-CZ" sz="8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88626"/>
            <a:ext cx="6372200" cy="39367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07096" y="1916832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Laterární pohyby koryta řeky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3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charakteristiky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060848"/>
            <a:ext cx="8291264" cy="4525963"/>
          </a:xfrm>
        </p:spPr>
        <p:txBody>
          <a:bodyPr>
            <a:noAutofit/>
          </a:bodyPr>
          <a:lstStyle/>
          <a:p>
            <a:pPr lvl="0">
              <a:buClr>
                <a:srgbClr val="2DA2BF"/>
              </a:buClr>
            </a:pPr>
            <a:r>
              <a:rPr lang="cs-CZ" sz="2000" dirty="0" smtClean="0">
                <a:latin typeface="Calibri" pitchFamily="34" charset="0"/>
                <a:cs typeface="Calibri" pitchFamily="34" charset="0"/>
              </a:rPr>
              <a:t>Poloha: USA, Montana</a:t>
            </a:r>
          </a:p>
          <a:p>
            <a:pPr marL="0" lvl="0" indent="0">
              <a:buClr>
                <a:srgbClr val="2DA2BF"/>
              </a:buClr>
              <a:buNone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2DA2BF"/>
              </a:buClr>
            </a:pPr>
            <a:r>
              <a:rPr 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Pramen a 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ústí: </a:t>
            </a:r>
            <a:r>
              <a:rPr lang="cs-CZ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Twin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Bridges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(2750 m n. m.), </a:t>
            </a:r>
            <a:r>
              <a:rPr lang="cs-CZ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Three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Forks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– Missouri</a:t>
            </a:r>
          </a:p>
          <a:p>
            <a:pPr marL="0" lvl="0" indent="0">
              <a:buClr>
                <a:srgbClr val="2DA2BF"/>
              </a:buClr>
              <a:buNone/>
            </a:pPr>
            <a:endParaRPr lang="cs-CZ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0BD0D9"/>
              </a:buClr>
            </a:pPr>
            <a:r>
              <a:rPr 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Délka: 134 km (zkoumané území 85 – 95 km</a:t>
            </a:r>
            <a:r>
              <a:rPr lang="cs-CZ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>
              <a:buClr>
                <a:srgbClr val="0BD0D9"/>
              </a:buClr>
            </a:pPr>
            <a:endParaRPr lang="cs-CZ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0BD0D9"/>
              </a:buClr>
            </a:pPr>
            <a:r>
              <a:rPr 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Průměrný vodní stav  a průtok ve zkoumaném území: 1,3 – 1,5m,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34 m</a:t>
            </a:r>
            <a:r>
              <a:rPr lang="cs-CZ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/s</a:t>
            </a:r>
            <a:endParaRPr lang="cs-CZ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Povodí a úmoří: </a:t>
            </a:r>
            <a:r>
              <a:rPr lang="cs-CZ" sz="2000" dirty="0">
                <a:latin typeface="Calibri" pitchFamily="34" charset="0"/>
                <a:cs typeface="Calibri" pitchFamily="34" charset="0"/>
              </a:rPr>
              <a:t>Missouri,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Mississippi, Mexický záliv</a:t>
            </a: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Geologie zkoumaného území: vápence, dolomity, břidlice a pískovce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3361867"/>
            <a:ext cx="3672408" cy="34961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772"/>
            <a:ext cx="5652120" cy="34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38912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2000" dirty="0">
                <a:latin typeface="Calibri"/>
                <a:ea typeface="Calibri"/>
                <a:cs typeface="Times New Roman"/>
              </a:rPr>
              <a:t>V</a:t>
            </a:r>
            <a:r>
              <a:rPr lang="cs-CZ" sz="2000" dirty="0" smtClean="0">
                <a:latin typeface="Calibri"/>
                <a:ea typeface="Calibri"/>
                <a:cs typeface="Times New Roman"/>
              </a:rPr>
              <a:t>odní stav: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600" dirty="0" smtClean="0">
                <a:latin typeface="Calibri" pitchFamily="34" charset="0"/>
                <a:ea typeface="Calibri"/>
                <a:cs typeface="Calibri" pitchFamily="34" charset="0"/>
              </a:rPr>
              <a:t>srpnu </a:t>
            </a:r>
            <a:r>
              <a:rPr lang="cs-CZ" sz="1600" dirty="0">
                <a:latin typeface="Calibri" pitchFamily="34" charset="0"/>
                <a:ea typeface="Calibri"/>
                <a:cs typeface="Calibri" pitchFamily="34" charset="0"/>
              </a:rPr>
              <a:t>1995 - </a:t>
            </a:r>
            <a:r>
              <a:rPr lang="cs-CZ" sz="1800" dirty="0" smtClean="0">
                <a:latin typeface="Calibri" pitchFamily="34" charset="0"/>
                <a:ea typeface="Calibri"/>
                <a:cs typeface="Calibri" pitchFamily="34" charset="0"/>
              </a:rPr>
              <a:t>1,18m</a:t>
            </a:r>
            <a:endParaRPr lang="cs-CZ" sz="16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sz="1600" dirty="0" smtClean="0">
                <a:latin typeface="Calibri" pitchFamily="34" charset="0"/>
                <a:ea typeface="Calibri"/>
                <a:cs typeface="Calibri" pitchFamily="34" charset="0"/>
              </a:rPr>
              <a:t>září </a:t>
            </a:r>
            <a:r>
              <a:rPr lang="cs-CZ" sz="1600" dirty="0">
                <a:latin typeface="Calibri" pitchFamily="34" charset="0"/>
                <a:ea typeface="Calibri"/>
                <a:cs typeface="Calibri" pitchFamily="34" charset="0"/>
              </a:rPr>
              <a:t>2005 – </a:t>
            </a:r>
            <a:r>
              <a:rPr lang="cs-CZ" sz="1800" dirty="0" smtClean="0">
                <a:latin typeface="Calibri" pitchFamily="34" charset="0"/>
                <a:ea typeface="Calibri"/>
                <a:cs typeface="Calibri" pitchFamily="34" charset="0"/>
              </a:rPr>
              <a:t>1,02m</a:t>
            </a:r>
            <a:r>
              <a:rPr lang="cs-CZ" sz="16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cs-CZ" sz="16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sz="1600" dirty="0" smtClean="0">
                <a:latin typeface="Calibri" pitchFamily="34" charset="0"/>
                <a:ea typeface="Calibri"/>
                <a:cs typeface="Calibri" pitchFamily="34" charset="0"/>
              </a:rPr>
              <a:t>listopadu </a:t>
            </a:r>
            <a:r>
              <a:rPr lang="cs-CZ" sz="1600" dirty="0">
                <a:latin typeface="Calibri" pitchFamily="34" charset="0"/>
                <a:ea typeface="Calibri"/>
                <a:cs typeface="Calibri" pitchFamily="34" charset="0"/>
              </a:rPr>
              <a:t>2011 – </a:t>
            </a:r>
            <a:r>
              <a:rPr lang="cs-CZ" sz="1800" dirty="0">
                <a:latin typeface="Calibri" pitchFamily="34" charset="0"/>
                <a:ea typeface="Calibri"/>
                <a:cs typeface="Calibri" pitchFamily="34" charset="0"/>
              </a:rPr>
              <a:t>1,39m</a:t>
            </a:r>
            <a:r>
              <a:rPr lang="cs-CZ" sz="1600" dirty="0" smtClean="0">
                <a:latin typeface="Calibri" pitchFamily="34" charset="0"/>
                <a:ea typeface="Calibri"/>
                <a:cs typeface="Calibri" pitchFamily="34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000" dirty="0" smtClean="0">
                <a:latin typeface="Calibri"/>
                <a:ea typeface="Calibri"/>
                <a:cs typeface="Times New Roman"/>
              </a:rPr>
              <a:t>Průtok</a:t>
            </a:r>
            <a:r>
              <a:rPr lang="cs-CZ" sz="2000" dirty="0">
                <a:latin typeface="Calibri"/>
                <a:ea typeface="Calibri"/>
                <a:cs typeface="Times New Roman"/>
              </a:rPr>
              <a:t>: </a:t>
            </a:r>
            <a:r>
              <a:rPr lang="cs-CZ" sz="2000" dirty="0" smtClean="0">
                <a:latin typeface="Calibri"/>
                <a:ea typeface="Calibri"/>
                <a:cs typeface="Times New Roman"/>
              </a:rPr>
              <a:t>34m</a:t>
            </a:r>
            <a:r>
              <a:rPr lang="cs-CZ" sz="2000" baseline="300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cs-CZ" sz="2000" dirty="0" smtClean="0">
                <a:latin typeface="Calibri"/>
                <a:ea typeface="Calibri"/>
                <a:cs typeface="Times New Roman"/>
              </a:rPr>
              <a:t>/s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000" dirty="0" smtClean="0">
                <a:latin typeface="Calibri"/>
                <a:ea typeface="Calibri"/>
                <a:cs typeface="Times New Roman"/>
              </a:rPr>
              <a:t>Šířka řeky: 30 – 50m </a:t>
            </a:r>
          </a:p>
          <a:p>
            <a:pPr marL="0" indent="0">
              <a:spcAft>
                <a:spcPts val="0"/>
              </a:spcAft>
              <a:buNone/>
            </a:pPr>
            <a:endParaRPr lang="cs-CZ" sz="20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cs-CZ" sz="2000" b="1" dirty="0">
              <a:latin typeface="Calibri"/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56895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43688"/>
            <a:ext cx="1981200" cy="10972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15816" y="198820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Průměrná eroze: 3,8m/ročně 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915816" y="235754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Průměrná akumulace 4,4m/ročně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1377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259632" y="8291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1995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67944" y="82018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2005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796104" y="8291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2011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55361"/>
              </p:ext>
            </p:extLst>
          </p:nvPr>
        </p:nvGraphicFramePr>
        <p:xfrm>
          <a:off x="467544" y="5373216"/>
          <a:ext cx="2808312" cy="122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/>
                <a:gridCol w="1404156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alibri" pitchFamily="34" charset="0"/>
                          <a:cs typeface="Calibri" pitchFamily="34" charset="0"/>
                        </a:rPr>
                        <a:t>1995</a:t>
                      </a:r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 - 2005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Eroze(m)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Akumulace(m)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56,0</a:t>
                      </a:r>
                    </a:p>
                  </a:txBody>
                  <a:tcPr marL="68580" marR="68580" marT="0" marB="0" anchor="ctr"/>
                </a:tc>
              </a:tr>
              <a:tr h="264029">
                <a:tc>
                  <a:txBody>
                    <a:bodyPr/>
                    <a:lstStyle/>
                    <a:p>
                      <a:pPr marL="68580"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27,1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46,0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34521"/>
              </p:ext>
            </p:extLst>
          </p:nvPr>
        </p:nvGraphicFramePr>
        <p:xfrm>
          <a:off x="5707659" y="5379315"/>
          <a:ext cx="2912728" cy="122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64"/>
                <a:gridCol w="1456364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latin typeface="Calibri" pitchFamily="34" charset="0"/>
                          <a:cs typeface="Calibri" pitchFamily="34" charset="0"/>
                        </a:rPr>
                        <a:t>2005 - 2011</a:t>
                      </a:r>
                      <a:endParaRPr lang="cs-CZ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Eroze(m)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Calibri" pitchFamily="34" charset="0"/>
                          <a:cs typeface="Calibri" pitchFamily="34" charset="0"/>
                        </a:rPr>
                        <a:t>Akumulace(m)</a:t>
                      </a:r>
                      <a:endParaRPr lang="cs-CZ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264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52,1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55,8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31" y="5445224"/>
            <a:ext cx="1981200" cy="1097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75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8305800" cy="1143000"/>
          </a:xfrm>
        </p:spPr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4797152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zdroje: Google </a:t>
            </a:r>
            <a:r>
              <a:rPr lang="cs-CZ" sz="2000" dirty="0" err="1" smtClean="0">
                <a:latin typeface="Calibri" pitchFamily="34" charset="0"/>
                <a:cs typeface="Calibri" pitchFamily="34" charset="0"/>
              </a:rPr>
              <a:t>Earth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cs-CZ" sz="2000" dirty="0" smtClean="0">
                <a:latin typeface="Calibri" pitchFamily="34" charset="0"/>
                <a:cs typeface="Calibri" pitchFamily="34" charset="0"/>
                <a:hlinkClick r:id="rId2"/>
              </a:rPr>
              <a:t>www.wikipedie.cz</a:t>
            </a:r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cs-CZ" sz="2000" dirty="0" smtClean="0"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cs-CZ" sz="2000" dirty="0">
                <a:latin typeface="Calibri" pitchFamily="34" charset="0"/>
                <a:cs typeface="Calibri" pitchFamily="34" charset="0"/>
                <a:hlinkClick r:id="rId3"/>
              </a:rPr>
              <a:t>://waterdata.usgs.gov</a:t>
            </a: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endParaRPr lang="cs-CZ" sz="2000" dirty="0" smtClean="0">
              <a:latin typeface="Calibri" pitchFamily="34" charset="0"/>
              <a:cs typeface="Calibri" pitchFamily="34" charset="0"/>
            </a:endParaRPr>
          </a:p>
          <a:p>
            <a:endParaRPr lang="cs-CZ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1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1346</TotalTime>
  <Words>227</Words>
  <Application>Microsoft Office PowerPoint</Application>
  <PresentationFormat>Předvádění na obrazovce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Cv1 – Vltava Cv2 – Jefferson river</vt:lpstr>
      <vt:lpstr>CV1 - Vltava</vt:lpstr>
      <vt:lpstr>Prezentace aplikace PowerPoint</vt:lpstr>
      <vt:lpstr>CV2 -Jefferson river</vt:lpstr>
      <vt:lpstr>Základní charakteristiky</vt:lpstr>
      <vt:lpstr>Prezentace aplikace PowerPoint</vt:lpstr>
      <vt:lpstr>Prezentace aplikace PowerPoint</vt:lpstr>
      <vt:lpstr>Prezentace aplikace PowerPoint</vt:lpstr>
      <vt:lpstr>Díky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 river</dc:title>
  <dc:creator>Luba</dc:creator>
  <cp:lastModifiedBy>Luba</cp:lastModifiedBy>
  <cp:revision>14</cp:revision>
  <dcterms:created xsi:type="dcterms:W3CDTF">2012-10-08T11:01:51Z</dcterms:created>
  <dcterms:modified xsi:type="dcterms:W3CDTF">2012-10-30T14:32:32Z</dcterms:modified>
</cp:coreProperties>
</file>