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3603-1322-4ACA-892B-BA2B9A2C2213}" type="datetimeFigureOut">
              <a:rPr lang="cs-CZ" smtClean="0"/>
              <a:t>10.10.2012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FBEE-AD1F-4289-A6FC-352611A0E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3603-1322-4ACA-892B-BA2B9A2C2213}" type="datetimeFigureOut">
              <a:rPr lang="cs-CZ" smtClean="0"/>
              <a:t>10.10.2012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FBEE-AD1F-4289-A6FC-352611A0E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3603-1322-4ACA-892B-BA2B9A2C2213}" type="datetimeFigureOut">
              <a:rPr lang="cs-CZ" smtClean="0"/>
              <a:t>10.10.2012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FBEE-AD1F-4289-A6FC-352611A0E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3603-1322-4ACA-892B-BA2B9A2C2213}" type="datetimeFigureOut">
              <a:rPr lang="cs-CZ" smtClean="0"/>
              <a:t>10.10.2012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FBEE-AD1F-4289-A6FC-352611A0E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3603-1322-4ACA-892B-BA2B9A2C2213}" type="datetimeFigureOut">
              <a:rPr lang="cs-CZ" smtClean="0"/>
              <a:t>10.10.2012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FBEE-AD1F-4289-A6FC-352611A0E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3603-1322-4ACA-892B-BA2B9A2C2213}" type="datetimeFigureOut">
              <a:rPr lang="cs-CZ" smtClean="0"/>
              <a:t>10.10.2012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FBEE-AD1F-4289-A6FC-352611A0E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3603-1322-4ACA-892B-BA2B9A2C2213}" type="datetimeFigureOut">
              <a:rPr lang="cs-CZ" smtClean="0"/>
              <a:t>10.10.2012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FBEE-AD1F-4289-A6FC-352611A0E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3603-1322-4ACA-892B-BA2B9A2C2213}" type="datetimeFigureOut">
              <a:rPr lang="cs-CZ" smtClean="0"/>
              <a:t>10.10.2012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FBEE-AD1F-4289-A6FC-352611A0E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3603-1322-4ACA-892B-BA2B9A2C2213}" type="datetimeFigureOut">
              <a:rPr lang="cs-CZ" smtClean="0"/>
              <a:t>10.10.2012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FBEE-AD1F-4289-A6FC-352611A0E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3603-1322-4ACA-892B-BA2B9A2C2213}" type="datetimeFigureOut">
              <a:rPr lang="cs-CZ" smtClean="0"/>
              <a:t>10.10.2012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FBEE-AD1F-4289-A6FC-352611A0E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3603-1322-4ACA-892B-BA2B9A2C2213}" type="datetimeFigureOut">
              <a:rPr lang="cs-CZ" smtClean="0"/>
              <a:t>10.10.2012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FBEE-AD1F-4289-A6FC-352611A0E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F3603-1322-4ACA-892B-BA2B9A2C2213}" type="datetimeFigureOut">
              <a:rPr lang="cs-CZ" smtClean="0"/>
              <a:t>10.10.2012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1FBEE-AD1F-4289-A6FC-352611A0E2A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628799"/>
          </a:xfrm>
        </p:spPr>
        <p:txBody>
          <a:bodyPr>
            <a:normAutofit/>
          </a:bodyPr>
          <a:lstStyle/>
          <a:p>
            <a:r>
              <a:rPr lang="cs-CZ" dirty="0" smtClean="0"/>
              <a:t>Řeka Orava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944816" cy="5184576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3900" dirty="0" smtClean="0">
                <a:solidFill>
                  <a:schemeClr val="tx1"/>
                </a:solidFill>
              </a:rPr>
              <a:t>Severozápadní  Slovensko</a:t>
            </a:r>
          </a:p>
          <a:p>
            <a:pPr algn="l">
              <a:buFont typeface="Arial" pitchFamily="34" charset="0"/>
              <a:buChar char="•"/>
            </a:pPr>
            <a:r>
              <a:rPr lang="cs-CZ" sz="3900" dirty="0" smtClean="0">
                <a:solidFill>
                  <a:schemeClr val="tx1"/>
                </a:solidFill>
              </a:rPr>
              <a:t>Pramen Oravská přehrada- soutok 	Bílé 	a Černé Oravy</a:t>
            </a:r>
          </a:p>
          <a:p>
            <a:pPr algn="l">
              <a:buFont typeface="Arial" pitchFamily="34" charset="0"/>
              <a:buChar char="•"/>
            </a:pPr>
            <a:r>
              <a:rPr lang="cs-CZ" sz="3900" dirty="0" smtClean="0">
                <a:solidFill>
                  <a:schemeClr val="tx1"/>
                </a:solidFill>
              </a:rPr>
              <a:t>ústí: řeka Váh</a:t>
            </a:r>
          </a:p>
          <a:p>
            <a:pPr algn="l">
              <a:buFont typeface="Arial" pitchFamily="34" charset="0"/>
              <a:buChar char="•"/>
            </a:pPr>
            <a:r>
              <a:rPr lang="cs-CZ" sz="3900" dirty="0" smtClean="0">
                <a:solidFill>
                  <a:schemeClr val="tx1"/>
                </a:solidFill>
              </a:rPr>
              <a:t>délka 60,3km</a:t>
            </a:r>
          </a:p>
          <a:p>
            <a:pPr algn="l">
              <a:buFont typeface="Arial" pitchFamily="34" charset="0"/>
              <a:buChar char="•"/>
            </a:pPr>
            <a:r>
              <a:rPr lang="cs-CZ" sz="3900" dirty="0" smtClean="0">
                <a:solidFill>
                  <a:schemeClr val="tx1"/>
                </a:solidFill>
              </a:rPr>
              <a:t>plocha povodí 1991,8km</a:t>
            </a:r>
            <a:r>
              <a:rPr lang="cs-CZ" sz="3900" baseline="30000" dirty="0" smtClean="0">
                <a:solidFill>
                  <a:schemeClr val="tx1"/>
                </a:solidFill>
              </a:rPr>
              <a:t>2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Řeka </a:t>
            </a:r>
            <a:r>
              <a:rPr lang="cs-CZ" dirty="0" err="1" smtClean="0"/>
              <a:t>Sacramento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Kalifornie, západ USA</a:t>
            </a:r>
          </a:p>
          <a:p>
            <a:r>
              <a:rPr lang="cs-CZ" dirty="0" smtClean="0"/>
              <a:t>pramen: pohoří </a:t>
            </a:r>
            <a:r>
              <a:rPr lang="cs-CZ" dirty="0" err="1" smtClean="0"/>
              <a:t>Trinity</a:t>
            </a:r>
            <a:endParaRPr lang="cs-CZ" dirty="0" smtClean="0"/>
          </a:p>
          <a:p>
            <a:r>
              <a:rPr lang="cs-CZ" dirty="0" smtClean="0"/>
              <a:t>ústí: Sanfranciský záliv</a:t>
            </a:r>
          </a:p>
          <a:p>
            <a:r>
              <a:rPr lang="cs-CZ" dirty="0" smtClean="0"/>
              <a:t>délka: 640km</a:t>
            </a:r>
          </a:p>
          <a:p>
            <a:r>
              <a:rPr lang="cs-CZ" dirty="0" smtClean="0"/>
              <a:t>rozloha povodí: 70 000km</a:t>
            </a:r>
            <a:r>
              <a:rPr lang="cs-CZ" baseline="30000" dirty="0" smtClean="0"/>
              <a:t>2</a:t>
            </a:r>
            <a:endParaRPr lang="cs-CZ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900" y="0"/>
            <a:ext cx="57531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57626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Šipka dolů 3"/>
          <p:cNvSpPr/>
          <p:nvPr/>
        </p:nvSpPr>
        <p:spPr>
          <a:xfrm>
            <a:off x="755576" y="3140968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7089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úsek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1907704" y="1628800"/>
            <a:ext cx="12961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979712" y="13407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 úsek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0"/>
            <a:ext cx="3862561" cy="432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242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3" y="1"/>
            <a:ext cx="316835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0212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3. úsek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851920" y="60212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4. úsek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88224" y="46531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úsek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77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350" y="5301208"/>
            <a:ext cx="2830650" cy="101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2005-2009     velké změny pobřeží ( např. zanesení místa mezi břehem a </a:t>
            </a:r>
            <a:r>
              <a:rPr lang="cs-CZ" dirty="0" err="1" smtClean="0"/>
              <a:t>ostrovem</a:t>
            </a:r>
            <a:r>
              <a:rPr lang="cs-CZ" dirty="0" smtClean="0">
                <a:sym typeface="Wingdings" pitchFamily="2" charset="2"/>
              </a:rPr>
              <a:t>jeden celek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	povodeň ?</a:t>
            </a:r>
          </a:p>
          <a:p>
            <a:r>
              <a:rPr lang="cs-CZ" dirty="0" smtClean="0"/>
              <a:t>2009-2011     </a:t>
            </a:r>
            <a:r>
              <a:rPr lang="cs-CZ" sz="2800" dirty="0" smtClean="0"/>
              <a:t>celkově menší eroze a akumulace.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	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         </a:t>
            </a:r>
          </a:p>
          <a:p>
            <a:pPr lvl="5"/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62</Words>
  <Application>Microsoft Office PowerPoint</Application>
  <PresentationFormat>Předvádění na obrazovce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Řeka Orava</vt:lpstr>
      <vt:lpstr>Řeka Sacramento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Řeka Orava</dc:title>
  <dc:creator>Martina</dc:creator>
  <cp:lastModifiedBy>Martina</cp:lastModifiedBy>
  <cp:revision>7</cp:revision>
  <dcterms:created xsi:type="dcterms:W3CDTF">2012-10-10T07:39:47Z</dcterms:created>
  <dcterms:modified xsi:type="dcterms:W3CDTF">2012-10-10T08:39:57Z</dcterms:modified>
</cp:coreProperties>
</file>