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sk-SK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sk-SK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sk-SK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2A44069-CE0A-4B09-B633-1C75B04ABE71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A5E1A-3CCC-4C74-9495-75B234FB241C}" type="slidenum">
              <a:rPr lang="sk-SK"/>
              <a:pPr/>
              <a:t>1</a:t>
            </a:fld>
            <a:endParaRPr lang="sk-SK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04924E-AFC4-4EC5-924C-9FA6F3BEF558}" type="slidenum">
              <a:rPr lang="sk-SK"/>
              <a:pPr/>
              <a:t>2</a:t>
            </a:fld>
            <a:endParaRPr lang="sk-SK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EEEB86-A7B9-4B31-B874-CACB7C6F8497}" type="slidenum">
              <a:rPr lang="sk-SK"/>
              <a:pPr/>
              <a:t>3</a:t>
            </a:fld>
            <a:endParaRPr lang="sk-SK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9A739-A424-41CE-B862-4C552925D178}" type="slidenum">
              <a:rPr lang="sk-SK"/>
              <a:pPr/>
              <a:t>4</a:t>
            </a:fld>
            <a:endParaRPr lang="sk-SK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6CE5F6-3274-4E9A-8B25-B6592FBE4DE8}" type="slidenum">
              <a:rPr lang="sk-SK"/>
              <a:pPr/>
              <a:t>5</a:t>
            </a:fld>
            <a:endParaRPr lang="sk-SK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21EEA1-8390-4A6A-821E-FC895D605E9F}" type="slidenum">
              <a:rPr lang="sk-SK"/>
              <a:pPr/>
              <a:t>6</a:t>
            </a:fld>
            <a:endParaRPr lang="sk-SK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9447AE-9095-43B8-9079-FB11BC8D89C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DF7BFB-0F2C-4D3B-A072-9D45FB113B8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5363" cy="64468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68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9F7AA-314E-423E-8431-10784224F9D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1450" cy="12525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8387" cy="511175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6113" cy="511175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8387" cy="511175"/>
          </a:xfrm>
        </p:spPr>
        <p:txBody>
          <a:bodyPr/>
          <a:lstStyle>
            <a:lvl1pPr>
              <a:defRPr/>
            </a:lvl1pPr>
          </a:lstStyle>
          <a:p>
            <a:fld id="{69B2535F-2054-4552-94CA-65490C0F25A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05DA85-80EC-477A-8EC3-D5EA3387BF0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D66C2D-BEEB-4A52-8499-C995C656E4C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4525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FE9656-3ECB-4F4F-9DCE-6BBF8B612E2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BEAB8D-96D7-46F5-AD5A-EFD646AE662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D47C5F-53E9-422C-8AAF-C41673A89E6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2DEFCD-0D16-482E-AD44-DD617DAD00A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594DE3-8C30-46F9-A4E8-51EAD8DB9F4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D491A4-01A9-4F59-97FB-082BF7EA78E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1450" cy="125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titulku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1450" cy="497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Tretia úroveňˆ</a:t>
            </a:r>
          </a:p>
          <a:p>
            <a:pPr lvl="3"/>
            <a:r>
              <a:rPr lang="en-GB" smtClean="0"/>
              <a:t>Štvrtá úroveň osnovy</a:t>
            </a:r>
          </a:p>
          <a:p>
            <a:pPr lvl="4"/>
            <a:r>
              <a:rPr lang="en-GB" smtClean="0"/>
              <a:t>Piata úroveň osnovy</a:t>
            </a:r>
          </a:p>
          <a:p>
            <a:pPr lvl="4"/>
            <a:r>
              <a:rPr lang="en-GB" smtClean="0"/>
              <a:t>Šiesta úroveň</a:t>
            </a:r>
          </a:p>
          <a:p>
            <a:pPr lvl="4"/>
            <a:r>
              <a:rPr lang="en-GB" smtClean="0"/>
              <a:t>Siedma úroveň</a:t>
            </a:r>
          </a:p>
          <a:p>
            <a:pPr lvl="4"/>
            <a:r>
              <a:rPr lang="en-GB" smtClean="0"/>
              <a:t>ôsma úroveň textu</a:t>
            </a:r>
          </a:p>
          <a:p>
            <a:pPr lvl="4"/>
            <a:r>
              <a:rPr lang="en-GB" smtClean="0"/>
              <a:t>Deviata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8387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sk-SK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6113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8387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D2067E2-8847-41A3-9830-84C7CFBCEE15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Users/LaNinuska/Desktop/S%CC%8Ckola/III.%20semester/Hydrologie/cvic%CC%8Cenie%20c%CC%8C.3-sprav%20prezentaciu.../Untitledaa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file:///Users/LaNinuska/Desktop/S%CC%8Ckola/III.%20semester/Hydrologie/cvic%CC%8Cenie%20c%CC%8C.3-sprav%20prezentaciu.../Untitledafa.jp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file:///Users/LaNinuska/Desktop/S%CC%8Ckola/III.%20semester/Hydrologie/cvic%CC%8Cenie%20c%CC%8C.3-sprav%20prezentaciu.../av.jpg" TargetMode="External"/><Relationship Id="rId4" Type="http://schemas.openxmlformats.org/officeDocument/2006/relationships/image" Target="file:///Users/LaNinuska/Desktop/S%CC%8Ckola/III.%20semester/Hydrologie/cvic%CC%8Cenie%20c%CC%8C.3-sprav%20prezentaciu.../Untitled%5Csca.jpg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Users/LaNinuska/Desktop/S%CC%8Ckola/III.%20semester/Hydrologie/cvic%CC%8Cenie%20c%CC%8C.3-sprav%20prezentaciu.../Untitledjoji.jp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9288" y="361950"/>
            <a:ext cx="9070975" cy="323850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600" u="sng">
                <a:latin typeface="Times New Roman" pitchFamily="16" charset="0"/>
              </a:rPr>
              <a:t>Kvantitatívne zhodnotenie laterálnych pohybov koryta rieky medzi jazerami Lac Des Allemands a jazerom Lake Salvador (USA)</a:t>
            </a:r>
            <a:br>
              <a:rPr lang="sk-SK" sz="3600" u="sng">
                <a:latin typeface="Times New Roman" pitchFamily="16" charset="0"/>
              </a:rPr>
            </a:br>
            <a:endParaRPr lang="sk-SK" sz="3600" u="sng">
              <a:latin typeface="Times New Roman" pitchFamily="16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09650" y="7019925"/>
            <a:ext cx="9070975" cy="53975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6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sk-SK" sz="2600" dirty="0" smtClean="0">
                <a:latin typeface="Times New Roman" pitchFamily="18" charset="0"/>
                <a:cs typeface="Times New Roman" pitchFamily="18" charset="0"/>
              </a:rPr>
              <a:t>        Nina </a:t>
            </a:r>
            <a:r>
              <a:rPr lang="sk-SK" sz="2600" dirty="0" err="1">
                <a:latin typeface="Times New Roman" pitchFamily="18" charset="0"/>
                <a:cs typeface="Times New Roman" pitchFamily="18" charset="0"/>
              </a:rPr>
              <a:t>Nedeliaková</a:t>
            </a:r>
            <a:endParaRPr lang="sk-SK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76250" y="0"/>
            <a:ext cx="9064625" cy="11668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600" u="sng" dirty="0">
                <a:latin typeface="Times New Roman" pitchFamily="16" charset="0"/>
              </a:rPr>
              <a:t>Základné informácie o rieke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5275" y="1079500"/>
            <a:ext cx="9785350" cy="4921250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k-SK" sz="1800" u="sng" dirty="0" smtClean="0">
                <a:latin typeface="Times New Roman" pitchFamily="16" charset="0"/>
              </a:rPr>
              <a:t>Rieka</a:t>
            </a:r>
            <a:r>
              <a:rPr lang="sk-SK" sz="1800" u="sng" dirty="0">
                <a:latin typeface="Times New Roman" pitchFamily="16" charset="0"/>
              </a:rPr>
              <a:t>:</a:t>
            </a:r>
            <a:r>
              <a:rPr lang="sk-SK" sz="1800" dirty="0">
                <a:latin typeface="Times New Roman" pitchFamily="16" charset="0"/>
              </a:rPr>
              <a:t>   štát Louisiana, </a:t>
            </a:r>
            <a:r>
              <a:rPr lang="sk-SK" sz="1800" dirty="0" smtClean="0">
                <a:latin typeface="Times New Roman" pitchFamily="16" charset="0"/>
              </a:rPr>
              <a:t>USA                 </a:t>
            </a:r>
            <a:r>
              <a:rPr lang="sk-SK" sz="1800" dirty="0" smtClean="0">
                <a:latin typeface="Times New Roman" pitchFamily="16" charset="0"/>
              </a:rPr>
              <a:t>                       </a:t>
            </a:r>
            <a:r>
              <a:rPr lang="sk-SK" sz="1800" u="sng" dirty="0" smtClean="0">
                <a:latin typeface="Times New Roman" pitchFamily="16" charset="0"/>
              </a:rPr>
              <a:t>Šírka: </a:t>
            </a:r>
            <a:r>
              <a:rPr lang="sk-SK" sz="1800" dirty="0" smtClean="0">
                <a:latin typeface="Times New Roman" pitchFamily="16" charset="0"/>
              </a:rPr>
              <a:t> priemerne 420 m</a:t>
            </a:r>
          </a:p>
          <a:p>
            <a:pPr indent="-341313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k-SK" sz="1800" u="sng" dirty="0" smtClean="0">
                <a:latin typeface="Times New Roman" pitchFamily="16" charset="0"/>
              </a:rPr>
              <a:t>Prameň:</a:t>
            </a:r>
            <a:r>
              <a:rPr lang="sk-SK" sz="1800" dirty="0" smtClean="0">
                <a:latin typeface="Times New Roman" pitchFamily="16" charset="0"/>
              </a:rPr>
              <a:t>  jazero </a:t>
            </a:r>
            <a:r>
              <a:rPr lang="sk-SK" sz="1800" dirty="0" err="1" smtClean="0">
                <a:latin typeface="Times New Roman" pitchFamily="16" charset="0"/>
              </a:rPr>
              <a:t>Lac</a:t>
            </a:r>
            <a:r>
              <a:rPr lang="sk-SK" sz="1800" dirty="0" smtClean="0">
                <a:latin typeface="Times New Roman" pitchFamily="16" charset="0"/>
              </a:rPr>
              <a:t> Des </a:t>
            </a:r>
            <a:r>
              <a:rPr lang="sk-SK" sz="1800" dirty="0" err="1" smtClean="0">
                <a:latin typeface="Times New Roman" pitchFamily="16" charset="0"/>
              </a:rPr>
              <a:t>Allemands</a:t>
            </a:r>
            <a:r>
              <a:rPr lang="sk-SK" sz="1800" dirty="0" smtClean="0">
                <a:latin typeface="Times New Roman" pitchFamily="16" charset="0"/>
              </a:rPr>
              <a:t>  </a:t>
            </a:r>
            <a:r>
              <a:rPr lang="sk-SK" sz="1800" dirty="0" smtClean="0">
                <a:latin typeface="Times New Roman" pitchFamily="16" charset="0"/>
              </a:rPr>
              <a:t>                          </a:t>
            </a:r>
            <a:r>
              <a:rPr lang="sk-SK" sz="1800" u="sng" dirty="0" smtClean="0">
                <a:latin typeface="Times New Roman" pitchFamily="16" charset="0"/>
              </a:rPr>
              <a:t>Rozloha povodia:</a:t>
            </a:r>
            <a:r>
              <a:rPr lang="sk-SK" sz="1800" dirty="0" smtClean="0">
                <a:latin typeface="Times New Roman" pitchFamily="16" charset="0"/>
              </a:rPr>
              <a:t> </a:t>
            </a:r>
            <a:r>
              <a:rPr lang="sk-SK" sz="1800" dirty="0" smtClean="0">
                <a:latin typeface="Times New Roman" pitchFamily="16" charset="0"/>
              </a:rPr>
              <a:t>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k-SK" sz="1800" u="sng" dirty="0" smtClean="0">
                <a:latin typeface="Times New Roman" pitchFamily="16" charset="0"/>
              </a:rPr>
              <a:t>Ústie</a:t>
            </a:r>
            <a:r>
              <a:rPr lang="sk-SK" sz="1800" u="sng" dirty="0" smtClean="0">
                <a:latin typeface="Times New Roman" pitchFamily="16" charset="0"/>
              </a:rPr>
              <a:t>:</a:t>
            </a:r>
            <a:r>
              <a:rPr lang="sk-SK" sz="1800" dirty="0" smtClean="0">
                <a:latin typeface="Times New Roman" pitchFamily="16" charset="0"/>
              </a:rPr>
              <a:t>   jazero </a:t>
            </a:r>
            <a:r>
              <a:rPr lang="sk-SK" sz="1800" dirty="0" err="1" smtClean="0">
                <a:latin typeface="Times New Roman" pitchFamily="16" charset="0"/>
              </a:rPr>
              <a:t>Lake</a:t>
            </a:r>
            <a:r>
              <a:rPr lang="sk-SK" sz="1800" dirty="0" smtClean="0">
                <a:latin typeface="Times New Roman" pitchFamily="16" charset="0"/>
              </a:rPr>
              <a:t> Salvador           </a:t>
            </a:r>
            <a:r>
              <a:rPr lang="sk-SK" sz="1800" dirty="0" smtClean="0">
                <a:latin typeface="Times New Roman" pitchFamily="16" charset="0"/>
              </a:rPr>
              <a:t>                            </a:t>
            </a:r>
            <a:r>
              <a:rPr lang="sk-SK" sz="1800" u="sng" dirty="0" smtClean="0">
                <a:latin typeface="Times New Roman" pitchFamily="16" charset="0"/>
              </a:rPr>
              <a:t>Regulácia:</a:t>
            </a:r>
            <a:r>
              <a:rPr lang="sk-SK" sz="1800" dirty="0" smtClean="0">
                <a:latin typeface="Times New Roman" pitchFamily="16" charset="0"/>
              </a:rPr>
              <a:t>   neregulovaná rieka</a:t>
            </a:r>
          </a:p>
          <a:p>
            <a:pPr indent="-341313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k-SK" sz="1800" u="sng" dirty="0" smtClean="0">
                <a:latin typeface="Times New Roman" pitchFamily="16" charset="0"/>
              </a:rPr>
              <a:t>Prítoky:</a:t>
            </a:r>
            <a:r>
              <a:rPr lang="sk-SK" sz="1800" dirty="0" smtClean="0">
                <a:latin typeface="Times New Roman" pitchFamily="16" charset="0"/>
              </a:rPr>
              <a:t>   nemá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sk-SK" sz="1800" u="sng" dirty="0" smtClean="0">
                <a:latin typeface="Times New Roman" pitchFamily="16" charset="0"/>
              </a:rPr>
              <a:t>Dĺžka:</a:t>
            </a:r>
            <a:r>
              <a:rPr lang="sk-SK" sz="1800" dirty="0" smtClean="0">
                <a:latin typeface="Times New Roman" pitchFamily="16" charset="0"/>
              </a:rPr>
              <a:t>   34,2 km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sk-SK" sz="1800" dirty="0">
              <a:latin typeface="Times New Roman" pitchFamily="16" charset="0"/>
            </a:endParaRPr>
          </a:p>
        </p:txBody>
      </p:sp>
      <p:pic>
        <p:nvPicPr>
          <p:cNvPr id="4099" name="Picture 3" descr="file:///Users/LaNinuska/Desktop/S%CC%8Ckola/III.%20semester/Hydrologie/cvic%CC%8Cenie%20c%CC%8C.3-sprav%20prezentaciu.../Untitledaaa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360363" y="3246438"/>
            <a:ext cx="9359900" cy="395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1" name="Picture 5" descr="C:\Users\Nina Nedeliakova\Desktop\Untitled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42" y="3279771"/>
            <a:ext cx="9286940" cy="38776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3037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600" u="sng">
                <a:latin typeface="Times New Roman" pitchFamily="16" charset="0"/>
              </a:rPr>
              <a:t>Vybraný úsek rieky v rokoch 1998, 2006 a 2011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3037" cy="5010150"/>
          </a:xfrm>
          <a:ln/>
        </p:spPr>
        <p:txBody>
          <a:bodyPr/>
          <a:lstStyle/>
          <a:p>
            <a:endParaRPr lang="cs-CZ" dirty="0"/>
          </a:p>
        </p:txBody>
      </p:sp>
      <p:pic>
        <p:nvPicPr>
          <p:cNvPr id="5123" name="Picture 3" descr="file:///Users/LaNinuska/Desktop/S%CC%8Ckola/III.%20semester/Hydrologie/cvic%CC%8Cenie%20c%CC%8C.3-sprav%20prezentaciu.../Untitledafa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85725" y="1800225"/>
            <a:ext cx="47752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 descr="file:///Users/LaNinuska/Desktop/S%CC%8Ckola/III.%20semester/Hydrologie/cvic%CC%8Cenie%20c%CC%8C.3-sprav%20prezentaciu.../Untitled%5Csca.jpg"/>
          <p:cNvPicPr>
            <a:picLocks noChangeAspect="1" noChangeArrowheads="1"/>
          </p:cNvPicPr>
          <p:nvPr/>
        </p:nvPicPr>
        <p:blipFill>
          <a:blip r:link="rId4"/>
          <a:srcRect/>
          <a:stretch>
            <a:fillRect/>
          </a:stretch>
        </p:blipFill>
        <p:spPr bwMode="auto">
          <a:xfrm>
            <a:off x="4945063" y="3060700"/>
            <a:ext cx="4954587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5" name="Picture 5" descr="file:///Users/LaNinuska/Desktop/S%CC%8Ckola/III.%20semester/Hydrologie/cvic%CC%8Cenie%20c%CC%8C.3-sprav%20prezentaciu.../av.jpg"/>
          <p:cNvPicPr>
            <a:picLocks noChangeAspect="1" noChangeArrowheads="1"/>
          </p:cNvPicPr>
          <p:nvPr/>
        </p:nvPicPr>
        <p:blipFill>
          <a:blip r:link="rId5"/>
          <a:srcRect/>
          <a:stretch>
            <a:fillRect/>
          </a:stretch>
        </p:blipFill>
        <p:spPr bwMode="auto">
          <a:xfrm>
            <a:off x="85725" y="4859338"/>
            <a:ext cx="47752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0150" y="1439863"/>
            <a:ext cx="900113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8" name="Picture 8" descr="C:\Users\Nina Nedeliakova\Desktop\Untitledaf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28" y="1779573"/>
            <a:ext cx="4728405" cy="2357454"/>
          </a:xfrm>
          <a:prstGeom prst="rect">
            <a:avLst/>
          </a:prstGeom>
          <a:noFill/>
        </p:spPr>
      </p:pic>
      <p:pic>
        <p:nvPicPr>
          <p:cNvPr id="5129" name="Picture 9" descr="C:\Users\Nina Nedeliakova\Desktop\a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528" y="4851407"/>
            <a:ext cx="4714908" cy="2299841"/>
          </a:xfrm>
          <a:prstGeom prst="rect">
            <a:avLst/>
          </a:prstGeom>
          <a:noFill/>
        </p:spPr>
      </p:pic>
      <p:pic>
        <p:nvPicPr>
          <p:cNvPr id="5131" name="Picture 11" descr="C:\Users\Nina Nedeliakova\Desktop\Untitledsc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68874" y="3122773"/>
            <a:ext cx="4745782" cy="24430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63550" y="9366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600" u="sng">
                <a:latin typeface="Times New Roman" pitchFamily="16" charset="0"/>
              </a:rPr>
              <a:t>Zobrazenie laterálnych pohybov koryta rieky v troch obdobiach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430213" y="1077913"/>
            <a:ext cx="9070976" cy="5041900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/>
          </a:p>
        </p:txBody>
      </p:sp>
      <p:pic>
        <p:nvPicPr>
          <p:cNvPr id="6147" name="Picture 3" descr="file:///Users/LaNinuska/Desktop/S%CC%8Ckola/III.%20semester/Hydrologie/cvic%CC%8Cenie%20c%CC%8C.3-sprav%20prezentaciu.../Untitledjoji.jpg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539750" y="2339975"/>
            <a:ext cx="8999538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659563"/>
            <a:ext cx="260032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0763" y="1260475"/>
            <a:ext cx="900112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0313" y="6840538"/>
            <a:ext cx="450056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2" name="Picture 8" descr="C:\Users\Nina Nedeliakova\Desktop\Untitledjoj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56" y="2351077"/>
            <a:ext cx="8715436" cy="41309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68325"/>
            <a:ext cx="9070975" cy="1174750"/>
          </a:xfrm>
          <a:ln/>
        </p:spPr>
        <p:txBody>
          <a:bodyPr/>
          <a:lstStyle/>
          <a:p>
            <a:pPr marL="422275" indent="-317500" algn="l">
              <a:spcAft>
                <a:spcPts val="1425"/>
              </a:spcAft>
              <a:buFont typeface="Arial" pitchFamily="34" charset="0"/>
              <a:buChar char="•"/>
              <a:tabLst>
                <a:tab pos="844550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</a:pPr>
            <a:r>
              <a:rPr lang="en-GB" sz="1800" dirty="0" err="1" smtClean="0">
                <a:latin typeface="Times New Roman" pitchFamily="16" charset="0"/>
              </a:rPr>
              <a:t>Porovnanie</a:t>
            </a:r>
            <a:r>
              <a:rPr lang="en-GB" sz="1800" dirty="0" smtClean="0">
                <a:latin typeface="Times New Roman" pitchFamily="16" charset="0"/>
              </a:rPr>
              <a:t> 2 </a:t>
            </a:r>
            <a:r>
              <a:rPr lang="en-GB" sz="1800" dirty="0" err="1" smtClean="0">
                <a:latin typeface="Times New Roman" pitchFamily="16" charset="0"/>
              </a:rPr>
              <a:t>období</a:t>
            </a:r>
            <a:r>
              <a:rPr lang="en-GB" sz="1800" dirty="0" smtClean="0">
                <a:latin typeface="Times New Roman" pitchFamily="16" charset="0"/>
              </a:rPr>
              <a:t>  - 1998 </a:t>
            </a:r>
            <a:r>
              <a:rPr lang="en-GB" sz="1800" dirty="0" err="1" smtClean="0">
                <a:latin typeface="Times New Roman" pitchFamily="16" charset="0"/>
              </a:rPr>
              <a:t>až</a:t>
            </a:r>
            <a:r>
              <a:rPr lang="en-GB" sz="1800" dirty="0" smtClean="0">
                <a:latin typeface="Times New Roman" pitchFamily="16" charset="0"/>
              </a:rPr>
              <a:t> 2006 (</a:t>
            </a:r>
            <a:r>
              <a:rPr lang="en-GB" sz="1800" dirty="0" err="1" smtClean="0">
                <a:latin typeface="Times New Roman" pitchFamily="16" charset="0"/>
              </a:rPr>
              <a:t>väčšie</a:t>
            </a:r>
            <a:r>
              <a:rPr lang="en-GB" sz="1800" dirty="0" smtClean="0">
                <a:latin typeface="Times New Roman" pitchFamily="16" charset="0"/>
              </a:rPr>
              <a:t> </a:t>
            </a:r>
            <a:r>
              <a:rPr lang="en-GB" sz="1800" dirty="0" err="1" smtClean="0">
                <a:latin typeface="Times New Roman" pitchFamily="16" charset="0"/>
              </a:rPr>
              <a:t>rozdiely</a:t>
            </a:r>
            <a:r>
              <a:rPr lang="en-GB" sz="1800" dirty="0" smtClean="0">
                <a:latin typeface="Times New Roman" pitchFamily="16" charset="0"/>
              </a:rPr>
              <a:t> </a:t>
            </a:r>
            <a:r>
              <a:rPr lang="en-GB" sz="1800" dirty="0" err="1" smtClean="0">
                <a:latin typeface="Times New Roman" pitchFamily="16" charset="0"/>
              </a:rPr>
              <a:t>erózie</a:t>
            </a:r>
            <a:r>
              <a:rPr lang="en-GB" sz="1800" dirty="0" smtClean="0">
                <a:latin typeface="Times New Roman" pitchFamily="16" charset="0"/>
              </a:rPr>
              <a:t> a </a:t>
            </a:r>
            <a:r>
              <a:rPr lang="en-GB" sz="1800" dirty="0" err="1" smtClean="0">
                <a:latin typeface="Times New Roman" pitchFamily="16" charset="0"/>
              </a:rPr>
              <a:t>akumulácie</a:t>
            </a:r>
            <a:r>
              <a:rPr lang="en-GB" sz="1800" dirty="0" smtClean="0">
                <a:latin typeface="Times New Roman" pitchFamily="16" charset="0"/>
              </a:rPr>
              <a:t> </a:t>
            </a:r>
            <a:r>
              <a:rPr lang="en-GB" sz="1800" dirty="0" err="1" smtClean="0">
                <a:latin typeface="Times New Roman" pitchFamily="16" charset="0"/>
              </a:rPr>
              <a:t>materiálu</a:t>
            </a:r>
            <a:r>
              <a:rPr lang="en-GB" sz="1800" dirty="0" smtClean="0">
                <a:latin typeface="Times New Roman" pitchFamily="16" charset="0"/>
              </a:rPr>
              <a:t> v </a:t>
            </a:r>
            <a:r>
              <a:rPr lang="en-GB" sz="1800" dirty="0" err="1" smtClean="0">
                <a:latin typeface="Times New Roman" pitchFamily="16" charset="0"/>
              </a:rPr>
              <a:t>rieke</a:t>
            </a:r>
            <a:r>
              <a:rPr lang="en-GB" sz="1800" dirty="0" smtClean="0">
                <a:latin typeface="Times New Roman" pitchFamily="16" charset="0"/>
              </a:rPr>
              <a:t>)</a:t>
            </a:r>
            <a:br>
              <a:rPr lang="en-GB" sz="1800" dirty="0" smtClean="0">
                <a:latin typeface="Times New Roman" pitchFamily="16" charset="0"/>
              </a:rPr>
            </a:br>
            <a:r>
              <a:rPr lang="en-GB" sz="1800" dirty="0" smtClean="0">
                <a:latin typeface="Times New Roman" pitchFamily="16" charset="0"/>
              </a:rPr>
              <a:t>                               </a:t>
            </a:r>
            <a:r>
              <a:rPr lang="sk-SK" sz="1800" dirty="0" smtClean="0">
                <a:latin typeface="Times New Roman" pitchFamily="16" charset="0"/>
              </a:rPr>
              <a:t/>
            </a:r>
            <a:br>
              <a:rPr lang="sk-SK" sz="1800" dirty="0" smtClean="0">
                <a:latin typeface="Times New Roman" pitchFamily="16" charset="0"/>
              </a:rPr>
            </a:br>
            <a:r>
              <a:rPr lang="sk-SK" sz="1800" dirty="0" smtClean="0">
                <a:latin typeface="Times New Roman" pitchFamily="16" charset="0"/>
              </a:rPr>
              <a:t>                                  </a:t>
            </a:r>
            <a:r>
              <a:rPr lang="en-GB" sz="1800" dirty="0" smtClean="0">
                <a:latin typeface="Times New Roman" pitchFamily="16" charset="0"/>
              </a:rPr>
              <a:t> -  2006 </a:t>
            </a:r>
            <a:r>
              <a:rPr lang="en-GB" sz="1800" dirty="0" err="1" smtClean="0">
                <a:latin typeface="Times New Roman" pitchFamily="16" charset="0"/>
              </a:rPr>
              <a:t>až</a:t>
            </a:r>
            <a:r>
              <a:rPr lang="en-GB" sz="1800" dirty="0" smtClean="0">
                <a:latin typeface="Times New Roman" pitchFamily="16" charset="0"/>
              </a:rPr>
              <a:t> 2011 </a:t>
            </a:r>
            <a:r>
              <a:rPr lang="sk-SK" sz="1800" dirty="0" smtClean="0">
                <a:latin typeface="Times New Roman" pitchFamily="16" charset="0"/>
              </a:rPr>
              <a:t> </a:t>
            </a:r>
            <a:r>
              <a:rPr lang="en-GB" sz="1800" dirty="0" smtClean="0">
                <a:latin typeface="Times New Roman" pitchFamily="16" charset="0"/>
              </a:rPr>
              <a:t/>
            </a:r>
            <a:br>
              <a:rPr lang="en-GB" sz="1800" dirty="0" smtClean="0">
                <a:latin typeface="Times New Roman" pitchFamily="16" charset="0"/>
              </a:rPr>
            </a:br>
            <a:endParaRPr lang="cs-CZ" sz="1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23863" indent="-319088"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endParaRPr lang="sk-SK" dirty="0"/>
          </a:p>
        </p:txBody>
      </p:sp>
      <p:pic>
        <p:nvPicPr>
          <p:cNvPr id="1026" name="Picture 2" descr="C:\Users\Nina Nedeliakova\Desktop\sv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471" y="3422647"/>
            <a:ext cx="7434179" cy="3429024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6903456"/>
            <a:ext cx="3714775" cy="29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825602" y="1708135"/>
          <a:ext cx="5893374" cy="1321551"/>
        </p:xfrm>
        <a:graphic>
          <a:graphicData uri="http://schemas.openxmlformats.org/drawingml/2006/table">
            <a:tbl>
              <a:tblPr/>
              <a:tblGrid>
                <a:gridCol w="2894132"/>
                <a:gridCol w="892082"/>
                <a:gridCol w="2107160"/>
              </a:tblGrid>
              <a:tr h="69531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hodnota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obdobie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najväčšia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erózia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[m/rok]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1998-2006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najväčšia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akumulácia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[m/rok]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1998-2006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najmenšia erózia [m/rok]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1998-2006 aj 2006-2011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najmenšia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akumulácia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[m/rok]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1998-2006 aj 2006-2011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9850" y="2065325"/>
            <a:ext cx="26918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795338" y="42863"/>
            <a:ext cx="9070975" cy="7727950"/>
          </a:xfrm>
          <a:ln/>
        </p:spPr>
        <p:txBody>
          <a:bodyPr tIns="28080" anchor="t"/>
          <a:lstStyle/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3200"/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3200"/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3200"/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4000">
                <a:latin typeface="Times New Roman" pitchFamily="16" charset="0"/>
              </a:rPr>
              <a:t>                </a:t>
            </a:r>
            <a:r>
              <a:rPr lang="sk-SK" sz="4000" u="sng">
                <a:latin typeface="Times New Roman" pitchFamily="16" charset="0"/>
              </a:rPr>
              <a:t>Ďakujem za pozornosť</a:t>
            </a: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4000" u="sng">
              <a:latin typeface="Times New Roman" pitchFamily="16" charset="0"/>
            </a:endParaRP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4000" u="sng">
              <a:latin typeface="Times New Roman" pitchFamily="16" charset="0"/>
            </a:endParaRP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4000" u="sng">
              <a:latin typeface="Times New Roman" pitchFamily="16" charset="0"/>
            </a:endParaRP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4000" u="sng">
              <a:latin typeface="Times New Roman" pitchFamily="16" charset="0"/>
            </a:endParaRP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4000" u="sng">
              <a:latin typeface="Times New Roman" pitchFamily="16" charset="0"/>
            </a:endParaRP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4000" u="sng">
              <a:latin typeface="Times New Roman" pitchFamily="16" charset="0"/>
            </a:endParaRPr>
          </a:p>
          <a:p>
            <a:pPr marL="342900" indent="-341313" algn="l">
              <a:spcAft>
                <a:spcPts val="1425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4000" u="sng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38911</TotalTime>
  <Words>142</Words>
  <PresentationFormat>Vlastní</PresentationFormat>
  <Paragraphs>40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Kvantitatívne zhodnotenie laterálnych pohybov koryta rieky medzi jazerami Lac Des Allemands a jazerom Lake Salvador (USA) </vt:lpstr>
      <vt:lpstr>Základné informácie o rieke</vt:lpstr>
      <vt:lpstr>Vybraný úsek rieky v rokoch 1998, 2006 a 2011</vt:lpstr>
      <vt:lpstr>Zobrazenie laterálnych pohybov koryta rieky v troch obdobiach</vt:lpstr>
      <vt:lpstr>Porovnanie 2 období  - 1998 až 2006 (väčšie rozdiely erózie a akumulácie materiálu v rieke)                                                                    -  2006 až 2011   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Kvantitatívne zhodnotenie laterálnych pohybov koryta rieky medzi jazerami Lac Des Allemands a jazerom Lake Salvador (USA)</dc:title>
  <dc:creator>Nina Nedeliaková</dc:creator>
  <cp:lastModifiedBy>Nina Nedeliakova</cp:lastModifiedBy>
  <cp:revision>15</cp:revision>
  <cp:lastPrinted>1601-01-01T00:00:00Z</cp:lastPrinted>
  <dcterms:created xsi:type="dcterms:W3CDTF">2012-10-08T12:09:40Z</dcterms:created>
  <dcterms:modified xsi:type="dcterms:W3CDTF">2012-11-07T14:14:26Z</dcterms:modified>
</cp:coreProperties>
</file>