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.cz/portal/sap/cz/PC/Mereni.aspx?id=159&amp;oid=2" TargetMode="External"/><Relationship Id="rId3" Type="http://schemas.openxmlformats.org/officeDocument/2006/relationships/hyperlink" Target="http://prehrady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1080" y="5279318"/>
            <a:ext cx="5637010" cy="882119"/>
          </a:xfrm>
        </p:spPr>
        <p:txBody>
          <a:bodyPr/>
          <a:lstStyle/>
          <a:p>
            <a:pPr algn="ctr"/>
            <a:r>
              <a:rPr lang="en-US" dirty="0" smtClean="0"/>
              <a:t>Martin </a:t>
            </a:r>
            <a:r>
              <a:rPr lang="en-US" dirty="0" err="1" smtClean="0"/>
              <a:t>Jurči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1739" y="695438"/>
            <a:ext cx="7513703" cy="4230019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err="1" smtClean="0"/>
              <a:t>Priehrady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800" dirty="0" err="1" smtClean="0"/>
              <a:t>Oleksovice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Otvice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Padrty</a:t>
            </a:r>
            <a:r>
              <a:rPr lang="en-US" sz="4800" dirty="0" smtClean="0"/>
              <a:t> (</a:t>
            </a:r>
            <a:r>
              <a:rPr lang="en-US" sz="4800" dirty="0" err="1" smtClean="0"/>
              <a:t>Seč</a:t>
            </a:r>
            <a:r>
              <a:rPr lang="en-US" sz="4800" dirty="0" smtClean="0"/>
              <a:t> II)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996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Oleksovice</a:t>
            </a:r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rieke</a:t>
            </a:r>
            <a:r>
              <a:rPr lang="en-US" dirty="0" smtClean="0"/>
              <a:t> </a:t>
            </a:r>
            <a:r>
              <a:rPr lang="en-US" dirty="0" err="1" smtClean="0"/>
              <a:t>Skalička</a:t>
            </a:r>
            <a:r>
              <a:rPr lang="en-US" dirty="0" smtClean="0"/>
              <a:t> v </a:t>
            </a:r>
            <a:r>
              <a:rPr lang="en-US" dirty="0" err="1" smtClean="0"/>
              <a:t>Znojemskom</a:t>
            </a:r>
            <a:r>
              <a:rPr lang="en-US" dirty="0" smtClean="0"/>
              <a:t> </a:t>
            </a:r>
            <a:r>
              <a:rPr lang="en-US" dirty="0" err="1" smtClean="0"/>
              <a:t>regióne</a:t>
            </a:r>
            <a:endParaRPr lang="en-US" dirty="0" smtClean="0"/>
          </a:p>
          <a:p>
            <a:r>
              <a:rPr lang="en-US" dirty="0" err="1" smtClean="0"/>
              <a:t>Riečny</a:t>
            </a:r>
            <a:r>
              <a:rPr lang="en-US" dirty="0" smtClean="0"/>
              <a:t> kilometer – 6</a:t>
            </a:r>
          </a:p>
          <a:p>
            <a:r>
              <a:rPr lang="en-US" dirty="0" err="1" smtClean="0"/>
              <a:t>Objem</a:t>
            </a:r>
            <a:r>
              <a:rPr lang="en-US" dirty="0" smtClean="0"/>
              <a:t> </a:t>
            </a:r>
            <a:r>
              <a:rPr lang="en-US" dirty="0" err="1" smtClean="0"/>
              <a:t>nádrže</a:t>
            </a:r>
            <a:r>
              <a:rPr lang="en-US" dirty="0" smtClean="0"/>
              <a:t> – 0.91 mil m</a:t>
            </a:r>
            <a:r>
              <a:rPr lang="en-US" baseline="30000" dirty="0" smtClean="0"/>
              <a:t>3</a:t>
            </a:r>
          </a:p>
          <a:p>
            <a:r>
              <a:rPr lang="en-US" dirty="0" err="1" smtClean="0"/>
              <a:t>Priemerný</a:t>
            </a:r>
            <a:r>
              <a:rPr lang="en-US" dirty="0" smtClean="0"/>
              <a:t> </a:t>
            </a:r>
            <a:r>
              <a:rPr lang="en-US" dirty="0" err="1" smtClean="0"/>
              <a:t>prietok</a:t>
            </a:r>
            <a:r>
              <a:rPr lang="en-US" dirty="0" smtClean="0"/>
              <a:t> – 0.14 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</a:p>
          <a:p>
            <a:r>
              <a:rPr lang="en-US" dirty="0" err="1" smtClean="0"/>
              <a:t>Maximálny</a:t>
            </a:r>
            <a:r>
              <a:rPr lang="en-US" dirty="0" smtClean="0"/>
              <a:t> </a:t>
            </a:r>
            <a:r>
              <a:rPr lang="en-US" dirty="0" err="1" smtClean="0"/>
              <a:t>prietok</a:t>
            </a:r>
            <a:r>
              <a:rPr lang="en-US" dirty="0" smtClean="0"/>
              <a:t> – 1.5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n-US" dirty="0" smtClean="0"/>
              <a:t>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26" y="2004589"/>
            <a:ext cx="22225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95" y="3401589"/>
            <a:ext cx="7677331" cy="33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hrádze</a:t>
            </a:r>
            <a:r>
              <a:rPr lang="en-US" dirty="0" smtClean="0"/>
              <a:t> – </a:t>
            </a:r>
            <a:r>
              <a:rPr lang="en-US" dirty="0" err="1" smtClean="0"/>
              <a:t>zemná</a:t>
            </a:r>
            <a:r>
              <a:rPr lang="en-US" dirty="0" smtClean="0"/>
              <a:t> </a:t>
            </a:r>
            <a:r>
              <a:rPr lang="en-US" dirty="0" err="1" smtClean="0"/>
              <a:t>homogéna</a:t>
            </a:r>
            <a:endParaRPr lang="en-US" dirty="0" smtClean="0"/>
          </a:p>
          <a:p>
            <a:r>
              <a:rPr lang="en-US" dirty="0" err="1" smtClean="0"/>
              <a:t>Rozmery</a:t>
            </a:r>
            <a:r>
              <a:rPr lang="en-US" dirty="0" smtClean="0"/>
              <a:t> – 330m </a:t>
            </a:r>
            <a:r>
              <a:rPr lang="en-US" dirty="0" err="1" smtClean="0"/>
              <a:t>dĺžka</a:t>
            </a:r>
            <a:r>
              <a:rPr lang="en-US" dirty="0" smtClean="0"/>
              <a:t>, 4m </a:t>
            </a:r>
            <a:r>
              <a:rPr lang="en-US" dirty="0" err="1" smtClean="0"/>
              <a:t>šírka</a:t>
            </a:r>
            <a:r>
              <a:rPr lang="en-US" dirty="0" smtClean="0"/>
              <a:t> , 4,6m </a:t>
            </a:r>
            <a:r>
              <a:rPr lang="en-US" dirty="0" err="1" smtClean="0"/>
              <a:t>výška</a:t>
            </a:r>
            <a:endParaRPr lang="en-US" dirty="0" smtClean="0"/>
          </a:p>
          <a:p>
            <a:r>
              <a:rPr lang="en-US" dirty="0" err="1" smtClean="0"/>
              <a:t>Rok</a:t>
            </a:r>
            <a:r>
              <a:rPr lang="en-US" dirty="0" smtClean="0"/>
              <a:t> </a:t>
            </a:r>
            <a:r>
              <a:rPr lang="en-US" dirty="0" err="1" smtClean="0"/>
              <a:t>dokončenia</a:t>
            </a:r>
            <a:r>
              <a:rPr lang="en-US" dirty="0" smtClean="0"/>
              <a:t> – 1894</a:t>
            </a:r>
          </a:p>
          <a:p>
            <a:r>
              <a:rPr lang="en-US" dirty="0" err="1" smtClean="0"/>
              <a:t>Využitie</a:t>
            </a:r>
            <a:r>
              <a:rPr lang="en-US" dirty="0" smtClean="0"/>
              <a:t> – </a:t>
            </a:r>
            <a:r>
              <a:rPr lang="en-US" dirty="0" err="1" smtClean="0"/>
              <a:t>chov</a:t>
            </a:r>
            <a:r>
              <a:rPr lang="en-US" dirty="0" smtClean="0"/>
              <a:t> </a:t>
            </a:r>
            <a:r>
              <a:rPr lang="en-US" dirty="0" err="1" smtClean="0"/>
              <a:t>rýb</a:t>
            </a:r>
            <a:r>
              <a:rPr lang="en-US" dirty="0" smtClean="0"/>
              <a:t>, </a:t>
            </a:r>
            <a:r>
              <a:rPr lang="en-US" dirty="0" err="1" smtClean="0"/>
              <a:t>zníženie</a:t>
            </a:r>
            <a:r>
              <a:rPr lang="en-US" dirty="0" smtClean="0"/>
              <a:t> </a:t>
            </a:r>
            <a:r>
              <a:rPr lang="en-US" dirty="0" err="1" smtClean="0"/>
              <a:t>povodňových</a:t>
            </a:r>
            <a:r>
              <a:rPr lang="en-US" dirty="0" smtClean="0"/>
              <a:t> </a:t>
            </a:r>
            <a:r>
              <a:rPr lang="en-US" dirty="0" err="1" smtClean="0"/>
              <a:t>prietokov</a:t>
            </a:r>
            <a:r>
              <a:rPr lang="en-US" dirty="0" smtClean="0"/>
              <a:t>, </a:t>
            </a:r>
            <a:r>
              <a:rPr lang="en-US" dirty="0" err="1" smtClean="0"/>
              <a:t>nalepšenie</a:t>
            </a:r>
            <a:r>
              <a:rPr lang="en-US" dirty="0" smtClean="0"/>
              <a:t> </a:t>
            </a:r>
            <a:r>
              <a:rPr lang="en-US" dirty="0" err="1" smtClean="0"/>
              <a:t>minimálneho</a:t>
            </a:r>
            <a:r>
              <a:rPr lang="en-US" dirty="0" smtClean="0"/>
              <a:t> </a:t>
            </a:r>
            <a:r>
              <a:rPr lang="en-US" dirty="0" err="1" smtClean="0"/>
              <a:t>prietoku</a:t>
            </a:r>
            <a:r>
              <a:rPr lang="en-US" dirty="0" smtClean="0"/>
              <a:t>, </a:t>
            </a:r>
            <a:r>
              <a:rPr lang="en-US" dirty="0" err="1" smtClean="0"/>
              <a:t>rekreácia</a:t>
            </a:r>
            <a:r>
              <a:rPr lang="en-US" dirty="0" smtClean="0"/>
              <a:t>, </a:t>
            </a:r>
            <a:r>
              <a:rPr lang="en-US" dirty="0" err="1" smtClean="0"/>
              <a:t>športy</a:t>
            </a:r>
            <a:r>
              <a:rPr lang="en-US" dirty="0" smtClean="0"/>
              <a:t> – </a:t>
            </a:r>
            <a:r>
              <a:rPr lang="en-US" dirty="0" err="1" smtClean="0"/>
              <a:t>vodné</a:t>
            </a:r>
            <a:r>
              <a:rPr lang="en-US" dirty="0" smtClean="0"/>
              <a:t> </a:t>
            </a:r>
            <a:r>
              <a:rPr lang="en-US" dirty="0" err="1" smtClean="0"/>
              <a:t>lyžovanie</a:t>
            </a:r>
            <a:endParaRPr lang="en-US" dirty="0" smtClean="0"/>
          </a:p>
          <a:p>
            <a:r>
              <a:rPr lang="en-US" dirty="0" smtClean="0"/>
              <a:t>ICOLD - </a:t>
            </a:r>
            <a:r>
              <a:rPr lang="en-US" dirty="0" err="1" smtClean="0"/>
              <a:t>nie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112" y="4014784"/>
            <a:ext cx="329565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2" y="4014783"/>
            <a:ext cx="4445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Otvice</a:t>
            </a:r>
            <a:endParaRPr lang="en-US" dirty="0" smtClean="0"/>
          </a:p>
          <a:p>
            <a:r>
              <a:rPr lang="en-US" dirty="0" err="1" smtClean="0"/>
              <a:t>Rybník</a:t>
            </a:r>
            <a:r>
              <a:rPr lang="en-US" dirty="0" smtClean="0"/>
              <a:t> v </a:t>
            </a:r>
            <a:r>
              <a:rPr lang="en-US" dirty="0" err="1" smtClean="0"/>
              <a:t>blízkosti</a:t>
            </a:r>
            <a:r>
              <a:rPr lang="en-US" dirty="0" smtClean="0"/>
              <a:t> </a:t>
            </a:r>
            <a:r>
              <a:rPr lang="en-US" dirty="0" err="1" smtClean="0"/>
              <a:t>Chomutova</a:t>
            </a:r>
            <a:endParaRPr lang="en-US" dirty="0"/>
          </a:p>
          <a:p>
            <a:r>
              <a:rPr lang="en-US" dirty="0" err="1"/>
              <a:t>Riečny</a:t>
            </a:r>
            <a:r>
              <a:rPr lang="en-US" dirty="0"/>
              <a:t> kilometer – </a:t>
            </a:r>
            <a:r>
              <a:rPr lang="en-US" dirty="0" smtClean="0"/>
              <a:t>0</a:t>
            </a:r>
            <a:endParaRPr lang="en-US" dirty="0"/>
          </a:p>
          <a:p>
            <a:r>
              <a:rPr lang="en-US" dirty="0" err="1"/>
              <a:t>Objem</a:t>
            </a:r>
            <a:r>
              <a:rPr lang="en-US" dirty="0"/>
              <a:t> </a:t>
            </a:r>
            <a:r>
              <a:rPr lang="en-US" dirty="0" err="1"/>
              <a:t>nádrže</a:t>
            </a:r>
            <a:r>
              <a:rPr lang="en-US" dirty="0"/>
              <a:t> – </a:t>
            </a:r>
            <a:r>
              <a:rPr lang="en-US" dirty="0" smtClean="0"/>
              <a:t>0.45 </a:t>
            </a:r>
            <a:r>
              <a:rPr lang="en-US" dirty="0"/>
              <a:t>mil m</a:t>
            </a:r>
            <a:r>
              <a:rPr lang="en-US" baseline="30000" dirty="0"/>
              <a:t>3</a:t>
            </a:r>
          </a:p>
          <a:p>
            <a:r>
              <a:rPr lang="en-US" dirty="0" err="1" smtClean="0"/>
              <a:t>Minimálny</a:t>
            </a:r>
            <a:r>
              <a:rPr lang="en-US" dirty="0" smtClean="0"/>
              <a:t> </a:t>
            </a:r>
            <a:r>
              <a:rPr lang="en-US" dirty="0" err="1"/>
              <a:t>prietok</a:t>
            </a:r>
            <a:r>
              <a:rPr lang="en-US" dirty="0"/>
              <a:t> – </a:t>
            </a:r>
            <a:r>
              <a:rPr lang="en-US" dirty="0" smtClean="0"/>
              <a:t>0.01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/s</a:t>
            </a:r>
          </a:p>
          <a:p>
            <a:r>
              <a:rPr lang="en-US" dirty="0" err="1"/>
              <a:t>Maximálny</a:t>
            </a:r>
            <a:r>
              <a:rPr lang="en-US" dirty="0"/>
              <a:t> </a:t>
            </a:r>
            <a:r>
              <a:rPr lang="en-US" dirty="0" err="1"/>
              <a:t>prietok</a:t>
            </a:r>
            <a:r>
              <a:rPr lang="en-US" dirty="0"/>
              <a:t> – </a:t>
            </a:r>
            <a:r>
              <a:rPr lang="en-US" dirty="0" smtClean="0"/>
              <a:t>1.6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/s</a:t>
            </a:r>
          </a:p>
          <a:p>
            <a:r>
              <a:rPr lang="en-US" dirty="0" err="1" smtClean="0"/>
              <a:t>Nádrž</a:t>
            </a:r>
            <a:r>
              <a:rPr lang="en-US" dirty="0" smtClean="0"/>
              <a:t> je </a:t>
            </a:r>
            <a:r>
              <a:rPr lang="en-US" dirty="0" err="1" smtClean="0"/>
              <a:t>napájaná</a:t>
            </a:r>
            <a:r>
              <a:rPr lang="en-US" dirty="0" smtClean="0"/>
              <a:t> z </a:t>
            </a:r>
            <a:r>
              <a:rPr lang="en-US" dirty="0" err="1" smtClean="0"/>
              <a:t>Priváďača</a:t>
            </a:r>
            <a:r>
              <a:rPr lang="en-US" dirty="0" smtClean="0"/>
              <a:t> </a:t>
            </a:r>
            <a:r>
              <a:rPr lang="en-US" dirty="0" err="1" smtClean="0"/>
              <a:t>priemyselnej</a:t>
            </a:r>
            <a:r>
              <a:rPr lang="en-US" dirty="0" smtClean="0"/>
              <a:t> </a:t>
            </a:r>
            <a:r>
              <a:rPr lang="en-US" dirty="0" err="1" smtClean="0"/>
              <a:t>vody</a:t>
            </a:r>
            <a:r>
              <a:rPr lang="en-US" dirty="0" smtClean="0"/>
              <a:t> (PPV)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65" y="1472052"/>
            <a:ext cx="2667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4" y="4206240"/>
            <a:ext cx="7580026" cy="24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hrádze</a:t>
            </a:r>
            <a:r>
              <a:rPr lang="en-US" dirty="0"/>
              <a:t> – </a:t>
            </a:r>
            <a:r>
              <a:rPr lang="en-US" dirty="0" err="1" smtClean="0"/>
              <a:t>zemná</a:t>
            </a:r>
            <a:endParaRPr lang="en-US" dirty="0"/>
          </a:p>
          <a:p>
            <a:r>
              <a:rPr lang="en-US" dirty="0" err="1"/>
              <a:t>Rozmery</a:t>
            </a:r>
            <a:r>
              <a:rPr lang="en-US" dirty="0"/>
              <a:t> – </a:t>
            </a:r>
            <a:r>
              <a:rPr lang="en-US" dirty="0" smtClean="0"/>
              <a:t>1350m </a:t>
            </a:r>
            <a:r>
              <a:rPr lang="en-US" dirty="0" err="1"/>
              <a:t>dĺžka</a:t>
            </a:r>
            <a:r>
              <a:rPr lang="en-US" dirty="0"/>
              <a:t>, </a:t>
            </a:r>
            <a:r>
              <a:rPr lang="en-US" dirty="0" smtClean="0"/>
              <a:t>3m </a:t>
            </a:r>
            <a:r>
              <a:rPr lang="en-US" dirty="0" err="1"/>
              <a:t>šírka</a:t>
            </a:r>
            <a:r>
              <a:rPr lang="en-US" dirty="0"/>
              <a:t> , </a:t>
            </a:r>
            <a:r>
              <a:rPr lang="en-US" dirty="0" smtClean="0"/>
              <a:t>4m </a:t>
            </a:r>
            <a:r>
              <a:rPr lang="en-US" dirty="0" err="1"/>
              <a:t>výška</a:t>
            </a:r>
            <a:endParaRPr lang="en-US" dirty="0"/>
          </a:p>
          <a:p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dokončenia</a:t>
            </a:r>
            <a:r>
              <a:rPr lang="en-US" dirty="0"/>
              <a:t> – </a:t>
            </a:r>
            <a:r>
              <a:rPr lang="en-US" dirty="0" smtClean="0"/>
              <a:t>1971</a:t>
            </a:r>
            <a:endParaRPr lang="en-US" dirty="0"/>
          </a:p>
          <a:p>
            <a:r>
              <a:rPr lang="en-US" dirty="0" err="1"/>
              <a:t>Využitie</a:t>
            </a:r>
            <a:r>
              <a:rPr lang="en-US" dirty="0"/>
              <a:t> – </a:t>
            </a:r>
            <a:r>
              <a:rPr lang="en-US" dirty="0" err="1"/>
              <a:t>chov</a:t>
            </a:r>
            <a:r>
              <a:rPr lang="en-US" dirty="0"/>
              <a:t> </a:t>
            </a:r>
            <a:r>
              <a:rPr lang="en-US" dirty="0" err="1" smtClean="0"/>
              <a:t>rýb</a:t>
            </a:r>
            <a:r>
              <a:rPr lang="en-US" dirty="0" smtClean="0"/>
              <a:t>, </a:t>
            </a:r>
            <a:r>
              <a:rPr lang="en-US" dirty="0" err="1"/>
              <a:t>nalepšenie</a:t>
            </a:r>
            <a:r>
              <a:rPr lang="en-US" dirty="0"/>
              <a:t> </a:t>
            </a:r>
            <a:r>
              <a:rPr lang="en-US" dirty="0" err="1"/>
              <a:t>minimálneho</a:t>
            </a:r>
            <a:r>
              <a:rPr lang="en-US" dirty="0"/>
              <a:t> </a:t>
            </a:r>
            <a:r>
              <a:rPr lang="en-US" dirty="0" err="1"/>
              <a:t>prietoku</a:t>
            </a:r>
            <a:r>
              <a:rPr lang="en-US" dirty="0"/>
              <a:t>, </a:t>
            </a:r>
            <a:r>
              <a:rPr lang="en-US" dirty="0" err="1"/>
              <a:t>rekreácia</a:t>
            </a:r>
            <a:r>
              <a:rPr lang="en-US" dirty="0"/>
              <a:t>, </a:t>
            </a:r>
            <a:r>
              <a:rPr lang="en-US" dirty="0" err="1" smtClean="0"/>
              <a:t>havaríjne</a:t>
            </a:r>
            <a:r>
              <a:rPr lang="en-US" dirty="0" smtClean="0"/>
              <a:t> </a:t>
            </a:r>
            <a:r>
              <a:rPr lang="en-US" dirty="0" err="1" smtClean="0"/>
              <a:t>zásobovanie</a:t>
            </a:r>
            <a:r>
              <a:rPr lang="en-US" dirty="0" smtClean="0"/>
              <a:t> </a:t>
            </a:r>
            <a:r>
              <a:rPr lang="en-US" dirty="0" err="1" smtClean="0"/>
              <a:t>Válcoven</a:t>
            </a:r>
            <a:r>
              <a:rPr lang="en-US" dirty="0" smtClean="0"/>
              <a:t> </a:t>
            </a:r>
            <a:r>
              <a:rPr lang="en-US" dirty="0" err="1" smtClean="0"/>
              <a:t>trub</a:t>
            </a:r>
            <a:r>
              <a:rPr lang="en-US" dirty="0" smtClean="0"/>
              <a:t> </a:t>
            </a:r>
            <a:r>
              <a:rPr lang="en-US" dirty="0" err="1" smtClean="0"/>
              <a:t>Chomutov</a:t>
            </a:r>
            <a:r>
              <a:rPr lang="en-US" dirty="0" smtClean="0"/>
              <a:t> </a:t>
            </a:r>
            <a:r>
              <a:rPr lang="en-US" dirty="0" err="1" smtClean="0"/>
              <a:t>úžitkovou</a:t>
            </a:r>
            <a:r>
              <a:rPr lang="en-US" dirty="0" smtClean="0"/>
              <a:t> </a:t>
            </a:r>
            <a:r>
              <a:rPr lang="en-US" dirty="0" err="1" smtClean="0"/>
              <a:t>vodou</a:t>
            </a:r>
            <a:endParaRPr lang="en-US" dirty="0"/>
          </a:p>
          <a:p>
            <a:r>
              <a:rPr lang="en-US" dirty="0" smtClean="0"/>
              <a:t>ICOLD - </a:t>
            </a:r>
            <a:r>
              <a:rPr lang="en-US" dirty="0" err="1" smtClean="0"/>
              <a:t>nie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224" y="3261650"/>
            <a:ext cx="4443567" cy="3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9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Padrty</a:t>
            </a:r>
            <a:r>
              <a:rPr lang="en-US" dirty="0" smtClean="0"/>
              <a:t> (</a:t>
            </a:r>
            <a:r>
              <a:rPr lang="en-US" dirty="0" err="1" smtClean="0"/>
              <a:t>Seč</a:t>
            </a:r>
            <a:r>
              <a:rPr lang="en-US" dirty="0" smtClean="0"/>
              <a:t> II)</a:t>
            </a: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rieke</a:t>
            </a:r>
            <a:r>
              <a:rPr lang="en-US" dirty="0"/>
              <a:t> </a:t>
            </a:r>
            <a:r>
              <a:rPr lang="en-US" dirty="0" err="1" smtClean="0"/>
              <a:t>Chrudimka</a:t>
            </a:r>
            <a:endParaRPr lang="en-US" dirty="0" smtClean="0"/>
          </a:p>
          <a:p>
            <a:r>
              <a:rPr lang="en-US" dirty="0" err="1" smtClean="0"/>
              <a:t>Riečny</a:t>
            </a:r>
            <a:r>
              <a:rPr lang="en-US" dirty="0" smtClean="0"/>
              <a:t> </a:t>
            </a:r>
            <a:r>
              <a:rPr lang="en-US" dirty="0"/>
              <a:t>kilometer – </a:t>
            </a:r>
            <a:r>
              <a:rPr lang="en-US" dirty="0" smtClean="0"/>
              <a:t>48</a:t>
            </a:r>
            <a:endParaRPr lang="en-US" dirty="0"/>
          </a:p>
          <a:p>
            <a:r>
              <a:rPr lang="en-US" dirty="0" err="1"/>
              <a:t>Objem</a:t>
            </a:r>
            <a:r>
              <a:rPr lang="en-US" dirty="0"/>
              <a:t> </a:t>
            </a:r>
            <a:r>
              <a:rPr lang="en-US" dirty="0" err="1"/>
              <a:t>nádrže</a:t>
            </a:r>
            <a:r>
              <a:rPr lang="en-US" dirty="0"/>
              <a:t> – </a:t>
            </a:r>
            <a:r>
              <a:rPr lang="en-US" dirty="0" smtClean="0"/>
              <a:t>0.11 </a:t>
            </a:r>
            <a:r>
              <a:rPr lang="en-US" dirty="0"/>
              <a:t>mil m</a:t>
            </a:r>
            <a:r>
              <a:rPr lang="en-US" baseline="30000" dirty="0"/>
              <a:t>3</a:t>
            </a:r>
          </a:p>
          <a:p>
            <a:r>
              <a:rPr lang="en-US" dirty="0" err="1" smtClean="0"/>
              <a:t>Celková</a:t>
            </a:r>
            <a:r>
              <a:rPr lang="en-US" dirty="0" smtClean="0"/>
              <a:t> </a:t>
            </a:r>
            <a:r>
              <a:rPr lang="en-US" dirty="0" err="1" smtClean="0"/>
              <a:t>kapacita</a:t>
            </a:r>
            <a:r>
              <a:rPr lang="en-US" dirty="0" smtClean="0"/>
              <a:t> </a:t>
            </a:r>
            <a:r>
              <a:rPr lang="en-US" dirty="0" err="1" smtClean="0"/>
              <a:t>výpustov</a:t>
            </a:r>
            <a:r>
              <a:rPr lang="en-US" dirty="0" smtClean="0"/>
              <a:t> – 14.2 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</a:p>
          <a:p>
            <a:r>
              <a:rPr lang="en-US" dirty="0" err="1" smtClean="0"/>
              <a:t>Celková</a:t>
            </a:r>
            <a:r>
              <a:rPr lang="en-US" dirty="0" smtClean="0"/>
              <a:t> </a:t>
            </a:r>
            <a:r>
              <a:rPr lang="en-US" dirty="0" err="1" smtClean="0"/>
              <a:t>kapacita</a:t>
            </a:r>
            <a:r>
              <a:rPr lang="en-US" dirty="0" smtClean="0"/>
              <a:t> </a:t>
            </a:r>
            <a:r>
              <a:rPr lang="en-US" dirty="0" err="1" smtClean="0"/>
              <a:t>prielivov</a:t>
            </a:r>
            <a:r>
              <a:rPr lang="en-US" dirty="0" smtClean="0"/>
              <a:t> – 157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12" y="260385"/>
            <a:ext cx="3235838" cy="220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05881"/>
            <a:ext cx="7331050" cy="32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1576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hrádze</a:t>
            </a:r>
            <a:r>
              <a:rPr lang="en-US" dirty="0"/>
              <a:t> – </a:t>
            </a:r>
            <a:r>
              <a:rPr lang="en-US" dirty="0" err="1"/>
              <a:t>zemná</a:t>
            </a:r>
            <a:endParaRPr lang="en-US" dirty="0"/>
          </a:p>
          <a:p>
            <a:r>
              <a:rPr lang="en-US" dirty="0" err="1"/>
              <a:t>Rozmery</a:t>
            </a:r>
            <a:r>
              <a:rPr lang="en-US" dirty="0"/>
              <a:t> – </a:t>
            </a:r>
            <a:r>
              <a:rPr lang="en-US" dirty="0" smtClean="0"/>
              <a:t>111m </a:t>
            </a:r>
            <a:r>
              <a:rPr lang="en-US" dirty="0" err="1"/>
              <a:t>dĺžka</a:t>
            </a:r>
            <a:r>
              <a:rPr lang="en-US" dirty="0"/>
              <a:t>, 3m </a:t>
            </a:r>
            <a:r>
              <a:rPr lang="en-US" dirty="0" err="1"/>
              <a:t>šírka</a:t>
            </a:r>
            <a:r>
              <a:rPr lang="en-US" dirty="0"/>
              <a:t> , </a:t>
            </a:r>
            <a:r>
              <a:rPr lang="en-US" dirty="0" smtClean="0"/>
              <a:t>8m </a:t>
            </a:r>
            <a:r>
              <a:rPr lang="en-US" dirty="0" err="1"/>
              <a:t>výška</a:t>
            </a:r>
            <a:endParaRPr lang="en-US" dirty="0"/>
          </a:p>
          <a:p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dokončenia</a:t>
            </a:r>
            <a:r>
              <a:rPr lang="en-US" dirty="0"/>
              <a:t> – </a:t>
            </a:r>
            <a:r>
              <a:rPr lang="en-US" dirty="0" smtClean="0"/>
              <a:t>1947</a:t>
            </a:r>
            <a:endParaRPr lang="en-US" dirty="0"/>
          </a:p>
          <a:p>
            <a:r>
              <a:rPr lang="en-US" dirty="0" err="1"/>
              <a:t>Využitie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err="1" smtClean="0"/>
              <a:t>energetické</a:t>
            </a:r>
            <a:r>
              <a:rPr lang="en-US" dirty="0" smtClean="0"/>
              <a:t> </a:t>
            </a:r>
            <a:r>
              <a:rPr lang="en-US" dirty="0" err="1" smtClean="0"/>
              <a:t>využitie</a:t>
            </a:r>
            <a:r>
              <a:rPr lang="en-US" dirty="0" smtClean="0"/>
              <a:t>, </a:t>
            </a:r>
            <a:r>
              <a:rPr lang="en-US" dirty="0" err="1" smtClean="0"/>
              <a:t>vyrovnávanie</a:t>
            </a:r>
            <a:r>
              <a:rPr lang="en-US" dirty="0" smtClean="0"/>
              <a:t> </a:t>
            </a:r>
            <a:r>
              <a:rPr lang="en-US" dirty="0" err="1" smtClean="0"/>
              <a:t>špičkového</a:t>
            </a:r>
            <a:r>
              <a:rPr lang="en-US" dirty="0" smtClean="0"/>
              <a:t> </a:t>
            </a:r>
            <a:r>
              <a:rPr lang="en-US" dirty="0" err="1" smtClean="0"/>
              <a:t>odtoku</a:t>
            </a:r>
            <a:r>
              <a:rPr lang="en-US" dirty="0" smtClean="0"/>
              <a:t> z </a:t>
            </a:r>
            <a:r>
              <a:rPr lang="en-US" dirty="0" err="1" smtClean="0"/>
              <a:t>nádrže</a:t>
            </a:r>
            <a:r>
              <a:rPr lang="en-US" dirty="0" smtClean="0"/>
              <a:t> </a:t>
            </a:r>
            <a:r>
              <a:rPr lang="en-US" dirty="0" err="1" smtClean="0"/>
              <a:t>Seč</a:t>
            </a:r>
            <a:r>
              <a:rPr lang="en-US" dirty="0" smtClean="0"/>
              <a:t> II</a:t>
            </a:r>
          </a:p>
          <a:p>
            <a:r>
              <a:rPr lang="en-US" dirty="0" smtClean="0"/>
              <a:t>ICOLD </a:t>
            </a:r>
            <a:r>
              <a:rPr lang="en-US" dirty="0"/>
              <a:t>- </a:t>
            </a:r>
            <a:r>
              <a:rPr lang="en-US" dirty="0" err="1"/>
              <a:t>nie</a:t>
            </a:r>
            <a:endParaRPr lang="en-US" dirty="0"/>
          </a:p>
          <a:p>
            <a:r>
              <a:rPr lang="en-US" dirty="0" err="1" smtClean="0"/>
              <a:t>Povodne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stanica</a:t>
            </a:r>
            <a:r>
              <a:rPr lang="en-US" dirty="0" smtClean="0"/>
              <a:t> LG </a:t>
            </a:r>
            <a:r>
              <a:rPr lang="en-US" dirty="0" err="1" smtClean="0"/>
              <a:t>Padrty</a:t>
            </a:r>
            <a:endParaRPr lang="en-US" dirty="0" smtClean="0"/>
          </a:p>
          <a:p>
            <a:pPr lvl="1"/>
            <a:r>
              <a:rPr lang="en-US" dirty="0" smtClean="0"/>
              <a:t>13.08.1880 – 71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11.11.1927 </a:t>
            </a:r>
            <a:r>
              <a:rPr lang="en-US" dirty="0"/>
              <a:t>– </a:t>
            </a:r>
            <a:r>
              <a:rPr lang="en-US" dirty="0" smtClean="0"/>
              <a:t>45 m</a:t>
            </a:r>
            <a:r>
              <a:rPr lang="en-US" baseline="30000" dirty="0" smtClean="0"/>
              <a:t>3</a:t>
            </a:r>
            <a:r>
              <a:rPr lang="en-US" dirty="0"/>
              <a:t>/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26.08.1938 – 45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/s</a:t>
            </a:r>
          </a:p>
          <a:p>
            <a:r>
              <a:rPr lang="en-US" dirty="0" err="1"/>
              <a:t>Seč</a:t>
            </a:r>
            <a:endParaRPr lang="en-US" dirty="0"/>
          </a:p>
          <a:p>
            <a:r>
              <a:rPr lang="en-US" dirty="0" err="1"/>
              <a:t>Transformovaný</a:t>
            </a:r>
            <a:r>
              <a:rPr lang="en-US" dirty="0"/>
              <a:t> 100-ročný </a:t>
            </a:r>
            <a:r>
              <a:rPr lang="en-US" dirty="0" err="1"/>
              <a:t>prietok</a:t>
            </a:r>
            <a:r>
              <a:rPr lang="en-US" dirty="0"/>
              <a:t> – 136 m</a:t>
            </a:r>
            <a:r>
              <a:rPr lang="en-US" baseline="30000" dirty="0"/>
              <a:t>3</a:t>
            </a:r>
            <a:r>
              <a:rPr lang="en-US" dirty="0"/>
              <a:t>/s</a:t>
            </a:r>
          </a:p>
          <a:p>
            <a:r>
              <a:rPr lang="en-US" dirty="0" err="1"/>
              <a:t>Priemerný</a:t>
            </a:r>
            <a:r>
              <a:rPr lang="en-US" dirty="0"/>
              <a:t> </a:t>
            </a:r>
            <a:r>
              <a:rPr lang="en-US" dirty="0" err="1"/>
              <a:t>prietok</a:t>
            </a:r>
            <a:r>
              <a:rPr lang="en-US" dirty="0"/>
              <a:t> – 2.29 m</a:t>
            </a:r>
            <a:r>
              <a:rPr lang="en-US" baseline="30000" dirty="0"/>
              <a:t>3</a:t>
            </a:r>
            <a:r>
              <a:rPr lang="en-US" dirty="0"/>
              <a:t>/s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8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Zdroje</a:t>
            </a:r>
            <a:r>
              <a:rPr lang="en-US" dirty="0" smtClean="0"/>
              <a:t> </a:t>
            </a:r>
          </a:p>
          <a:p>
            <a:r>
              <a:rPr lang="pl-PL" dirty="0">
                <a:hlinkClick r:id="rId2"/>
              </a:rPr>
              <a:t>http://www.pla.cz/portal/sap/cz/PC/Mereni.aspx?id=159&amp;oid=</a:t>
            </a:r>
            <a:r>
              <a:rPr lang="pl-PL" dirty="0" smtClean="0">
                <a:hlinkClick r:id="rId2"/>
              </a:rPr>
              <a:t>2</a:t>
            </a:r>
            <a:endParaRPr lang="pl-PL" dirty="0" smtClean="0"/>
          </a:p>
          <a:p>
            <a:r>
              <a:rPr lang="pl-PL" dirty="0">
                <a:hlinkClick r:id="rId3"/>
              </a:rPr>
              <a:t>http://prehrady.cz</a:t>
            </a:r>
            <a:r>
              <a:rPr lang="pl-PL" smtClean="0">
                <a:hlinkClick r:id="rId3"/>
              </a:rPr>
              <a:t>/</a:t>
            </a:r>
            <a:endParaRPr lang="pl-PL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6489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1389</TotalTime>
  <Words>291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Priehrady   Oleksovice Otvice Padrty (Seč 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Priehrady   Oleksovice Otvice Padrty</dc:title>
  <dc:creator>Martin</dc:creator>
  <cp:lastModifiedBy>Martin</cp:lastModifiedBy>
  <cp:revision>15</cp:revision>
  <dcterms:created xsi:type="dcterms:W3CDTF">2012-11-29T16:39:39Z</dcterms:created>
  <dcterms:modified xsi:type="dcterms:W3CDTF">2012-12-05T15:08:47Z</dcterms:modified>
</cp:coreProperties>
</file>