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2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17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7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7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17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7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175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08951CD-5117-49AD-9AF4-84079BEE5796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175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92A1A2-24F3-41E9-89C6-5925145850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7A3464-401D-4591-B805-EB34256D2647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262EA-EB27-4016-B229-8F35C14AC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39B2F7-5D1B-448D-AA09-C628D6BC5D8C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E0212-6B05-488B-82E3-A55B9EC261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033E0B-BB43-4395-A09C-BE0C6F0A6C7C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6D272-A9FA-4F01-9959-818EFACD47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EE7164-73BA-4057-8C35-184D728A1147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D33B1-454A-435B-BBB5-77EEE2900A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1F15F-9487-4FA3-9383-99225670E620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95647-9B5A-4E9F-AF53-3E90861C035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8CBE93-FF71-4AD3-A72C-0B669EB95E16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BFB6C-B80C-485E-AD88-90344700B7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7C1A82-FCD5-432F-A5A3-035A3F2FDA93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A272A-BC4F-4E65-A305-0763A7E4EB6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374A96-E019-46A9-9B0E-E2449CC20F1E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7B5D2-254A-4D0A-873F-81088060BA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775212-ADA9-400F-9921-C9C95D90B4B1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0A48E-A6D6-4887-9DEF-FAD35B2212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F6C22E-7913-46A6-BC92-5365BFCF0053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3B9EA-49CB-4A80-8AC6-EAE0FFEC59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07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07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307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3C572F-62A0-442B-944D-34651EA32FF2}" type="datetimeFigureOut">
              <a:rPr lang="cs-CZ"/>
              <a:pPr/>
              <a:t>23.11.2012</a:t>
            </a:fld>
            <a:endParaRPr lang="cs-CZ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307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A232561-8BB9-4EE5-B713-D068921A5D4C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692150"/>
            <a:ext cx="7772400" cy="2908300"/>
          </a:xfrm>
        </p:spPr>
        <p:txBody>
          <a:bodyPr anchorCtr="0"/>
          <a:lstStyle/>
          <a:p>
            <a:r>
              <a:rPr lang="cs-CZ" sz="48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Přehrada Rozkoš, Rožmberk, </a:t>
            </a:r>
            <a:r>
              <a:rPr lang="cs-CZ" sz="4800" u="sng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Rýzmburk</a:t>
            </a:r>
            <a:endParaRPr lang="cs-CZ" sz="4800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889375"/>
            <a:ext cx="6400800" cy="1754188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cs-CZ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Martina Janušová</a:t>
            </a:r>
          </a:p>
          <a:p>
            <a:pPr marL="0" indent="0" algn="ctr">
              <a:buFont typeface="Wingdings" pitchFamily="2" charset="2"/>
              <a:buNone/>
            </a:pPr>
            <a:r>
              <a:rPr lang="cs-CZ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Brno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Rýzmburk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Žádné povodně nenalezeny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Zdroje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prehrady.cz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cs.wikipedia.org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cs-CZ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wiki.mapy.cz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www.</a:t>
            </a:r>
            <a:r>
              <a:rPr lang="cs-CZ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chmi.cz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Rozkoš</a:t>
            </a:r>
          </a:p>
        </p:txBody>
      </p:sp>
      <p:sp>
        <p:nvSpPr>
          <p:cNvPr id="14339" name="Zástupný symbol pro obsah 4"/>
          <p:cNvSpPr>
            <a:spLocks noGrp="1"/>
          </p:cNvSpPr>
          <p:nvPr>
            <p:ph idx="4294967295"/>
          </p:nvPr>
        </p:nvSpPr>
        <p:spPr>
          <a:xfrm>
            <a:off x="914400" y="1484784"/>
            <a:ext cx="8229600" cy="4530725"/>
          </a:xfrm>
        </p:spPr>
        <p:txBody>
          <a:bodyPr/>
          <a:lstStyle/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Poloha: 50°22´38´´ s.š   a 16°´4´11´´ v.</a:t>
            </a:r>
            <a:r>
              <a:rPr lang="cs-CZ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Řeka: </a:t>
            </a:r>
            <a:r>
              <a:rPr lang="cs-CZ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Rozkošský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potok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Říční km: 0,0km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Ústí: Metuje- Labe -Severní moře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Geomorfologický celek: Orlická tabule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Významná města: Česká Skalice, Jaroměř, Hradec Králové</a:t>
            </a:r>
          </a:p>
        </p:txBody>
      </p:sp>
      <p:pic>
        <p:nvPicPr>
          <p:cNvPr id="14340" name="Zástupný symbol pro obsah 3" descr="umistenirozka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04813"/>
            <a:ext cx="14287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467544" y="0"/>
            <a:ext cx="8229600" cy="1139825"/>
          </a:xfrm>
        </p:spPr>
        <p:txBody>
          <a:bodyPr anchorCtr="0"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Rozkoš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4294967295"/>
          </p:nvPr>
        </p:nvSpPr>
        <p:spPr>
          <a:xfrm>
            <a:off x="1475656" y="1124744"/>
            <a:ext cx="8362950" cy="4929188"/>
          </a:xfrm>
        </p:spPr>
        <p:txBody>
          <a:bodyPr/>
          <a:lstStyle/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Rok dokončení stavby:   1966</a:t>
            </a: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Účely:  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ochrana před povodněmi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zlepšování průtoku v Labi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rekreace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chov ryb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rybářství</a:t>
            </a: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Typ hráze:  sypaná, zemní</a:t>
            </a: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Celkový objem vodní nádrže: 	88.208 mil. m</a:t>
            </a:r>
            <a:r>
              <a:rPr lang="cs-CZ" sz="24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Ochranný objem:	 		18.219 mil. m</a:t>
            </a:r>
            <a:r>
              <a:rPr lang="cs-CZ" sz="24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pt-BR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Transformovaný 100 letý </a:t>
            </a:r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průtok:   103.00 m</a:t>
            </a:r>
            <a:r>
              <a:rPr lang="cs-CZ" sz="24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/s</a:t>
            </a:r>
          </a:p>
          <a:p>
            <a:pPr>
              <a:buFont typeface="Wingdings" pitchFamily="2" charset="2"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Rozkoš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Nebyly zaznamenány žádné povodně</a:t>
            </a:r>
          </a:p>
        </p:txBody>
      </p:sp>
      <p:pic>
        <p:nvPicPr>
          <p:cNvPr id="4" name="Obrázek 3" descr="obrázek rozkoš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424920"/>
            <a:ext cx="6415360" cy="425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Rožmberk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4294967295"/>
          </p:nvPr>
        </p:nvSpPr>
        <p:spPr>
          <a:xfrm>
            <a:off x="1331640" y="1916832"/>
            <a:ext cx="8229600" cy="4525962"/>
          </a:xfrm>
        </p:spPr>
        <p:txBody>
          <a:bodyPr/>
          <a:lstStyle/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Poloha: 49°2´51,504“ s.š 14°45´27,795“  v.</a:t>
            </a:r>
            <a:r>
              <a:rPr lang="cs-CZ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Řeka: Lužnice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Říční km: 0,0km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Geomorfologický celek:Třeboňská pánev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Významná města: Třeboň, Jindřichův Hradec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Ústí: Vltava- Labe- Severní moře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7412" name="Obrázek 3" descr="rožmberk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273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rozmberk+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0"/>
            <a:ext cx="2266950" cy="1798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Rožmberk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Rok dokončení stavby:    1590</a:t>
            </a: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Účely:  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-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Typ hráze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		-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Celkový objem vodní nádrže: 	13.800 mil. m</a:t>
            </a:r>
            <a:r>
              <a:rPr lang="cs-CZ" sz="24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Ochranný objem:	 	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-</a:t>
            </a:r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</a:p>
          <a:p>
            <a:r>
              <a:rPr lang="pt-BR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Transformovaný 100 letý </a:t>
            </a:r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průtok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	-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8436" name="Picture 4" descr="rombe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4292600"/>
            <a:ext cx="6938963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b="1" dirty="0"/>
              <a:t>Rožmberk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>
                <a:solidFill>
                  <a:schemeClr val="bg1">
                    <a:lumMod val="95000"/>
                    <a:lumOff val="5000"/>
                  </a:schemeClr>
                </a:solidFill>
              </a:rPr>
              <a:t>29.3.2006   116 [m3.s-1]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Rýzmburk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Poloha: středočeský kraj 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Řeka: </a:t>
            </a:r>
            <a:r>
              <a:rPr lang="cs-CZ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Rýzmburský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potok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Říční km: 0,0km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Ústí: Sázava- Vltava- Labe- Severní moře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Geomorfologický celek: Vlašimská pahorkatina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Významná města: Vlašim, </a:t>
            </a:r>
            <a:r>
              <a:rPr lang="cs-CZ" sz="28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Zruč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nad Sázavou</a:t>
            </a:r>
          </a:p>
        </p:txBody>
      </p:sp>
      <p:pic>
        <p:nvPicPr>
          <p:cNvPr id="20488" name="Picture 8" descr="Rýzmbu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2286000" cy="1390650"/>
          </a:xfrm>
          <a:prstGeom prst="rect">
            <a:avLst/>
          </a:prstGeom>
          <a:noFill/>
        </p:spPr>
      </p:pic>
      <p:pic>
        <p:nvPicPr>
          <p:cNvPr id="20489" name="Picture 9" descr="rýz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765175"/>
            <a:ext cx="71437" cy="71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cs-CZ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Rýzmburk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50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Rok dokončení stavby:    1972</a:t>
            </a: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Účely: 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		-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Typ hráze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	-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Celkový objem vodní nádrže: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0.764 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mil. m</a:t>
            </a:r>
            <a:r>
              <a:rPr lang="cs-CZ" sz="2800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Ochranný objem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		-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 		</a:t>
            </a:r>
          </a:p>
          <a:p>
            <a:r>
              <a:rPr lang="pt-BR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Transformovaný 100 letý </a:t>
            </a:r>
            <a:r>
              <a:rPr lang="cs-CZ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průtok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	-</a:t>
            </a:r>
            <a:endParaRPr lang="cs-CZ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1582</TotalTime>
  <Words>184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Orbit</vt:lpstr>
      <vt:lpstr>Přehrada Rozkoš, Rožmberk, Rýzmburk</vt:lpstr>
      <vt:lpstr>Rozkoš</vt:lpstr>
      <vt:lpstr>Rozkoš</vt:lpstr>
      <vt:lpstr>Rozkoš</vt:lpstr>
      <vt:lpstr>Rožmberk</vt:lpstr>
      <vt:lpstr>Rožmberk</vt:lpstr>
      <vt:lpstr>Rožmberk</vt:lpstr>
      <vt:lpstr>Rýzmburk</vt:lpstr>
      <vt:lpstr>Rýzmburk</vt:lpstr>
      <vt:lpstr>Rýzmburk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Přehrada Rozkoš, Rožmberk, Rýzmburk</dc:title>
  <dc:creator>Martina</dc:creator>
  <cp:lastModifiedBy>Martina</cp:lastModifiedBy>
  <cp:revision>79</cp:revision>
  <dcterms:created xsi:type="dcterms:W3CDTF">2012-11-17T12:48:59Z</dcterms:created>
  <dcterms:modified xsi:type="dcterms:W3CDTF">2012-11-23T12:41:11Z</dcterms:modified>
</cp:coreProperties>
</file>