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6C2E16-2347-4573-BA2A-D4BA5DFBFA22}" type="datetimeFigureOut">
              <a:rPr lang="cs-CZ" smtClean="0"/>
              <a:t>2.12.2012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13D99C-35B0-40EB-AA5A-5F0DB02004D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hrady.cz/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hmi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78010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Koryčany, Kožichovice, Kružberk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Hydrologie - </a:t>
            </a:r>
            <a:r>
              <a:rPr lang="cs-CZ" sz="2400" dirty="0" err="1" smtClean="0"/>
              <a:t>cv</a:t>
            </a:r>
            <a:r>
              <a:rPr lang="cs-CZ" sz="2400" dirty="0" smtClean="0"/>
              <a:t>. 7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5661248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Luboš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Popelák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394237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2. ročník, B – GK – GEOG (FG)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Listopad 2012, Brno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1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Zdroje, dotazy…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2996952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  <a:hlinkClick r:id="rId2"/>
              </a:rPr>
              <a:t>www.wikipedie.cz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www.prehrady.cz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  <a:hlinkClick r:id="rId4"/>
              </a:rPr>
              <a:t>www.chmi.cz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39952" y="522526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Děkuji za pozornost</a:t>
            </a:r>
            <a:endParaRPr lang="cs-CZ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Koryčany</a:t>
            </a:r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4063671"/>
            <a:ext cx="89916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579759"/>
            <a:ext cx="8991599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15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636912"/>
            <a:ext cx="864096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Kyjovka, rok dokončení - 1959</a:t>
            </a: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Geomorfologický celek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Chřiby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(308,5 m n. m.)</a:t>
            </a: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Účely:                                         Technické parametry:</a:t>
            </a: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Zásobení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vodou pro skupinový vodovod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Kyjov              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ypaná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hráz, výška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25 m, délka 180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m, šířka 8,5 m</a:t>
            </a:r>
            <a:endParaRPr lang="cs-CZ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400" dirty="0" err="1">
                <a:latin typeface="Arial" pitchFamily="34" charset="0"/>
                <a:cs typeface="Arial" pitchFamily="34" charset="0"/>
              </a:rPr>
              <a:t>Nalepšení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min. průtoku na 0,070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m3/s                            Elektrárna 4 kW</a:t>
            </a: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Výroba elektrické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energie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Objem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2.564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mil. m3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Snížení povod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ňových průtoků                                         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Plocha 35.150 ha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Koryčany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04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31B6FD"/>
              </a:buClr>
              <a:buNone/>
            </a:pPr>
            <a:endParaRPr lang="cs-CZ" dirty="0">
              <a:solidFill>
                <a:srgbClr val="073E87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Koryčany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989" y="2132856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Hydrologické parametry:</a:t>
            </a:r>
          </a:p>
          <a:p>
            <a:r>
              <a:rPr lang="pl-P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Průměrný průtok	</a:t>
            </a:r>
            <a:r>
              <a:rPr lang="pl-P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pl-P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0.13 m3/s</a:t>
            </a:r>
          </a:p>
          <a:p>
            <a:r>
              <a:rPr lang="pl-P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Minimální průtok	</a:t>
            </a:r>
            <a:r>
              <a:rPr lang="pl-P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pl-P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0.01 </a:t>
            </a:r>
            <a:r>
              <a:rPr lang="pl-P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m3/s</a:t>
            </a:r>
          </a:p>
          <a:p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letý</a:t>
            </a:r>
            <a:r>
              <a:rPr lang="cs-CZ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průtok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33.00 </a:t>
            </a:r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m3/s</a:t>
            </a:r>
          </a:p>
          <a:p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Transformovaný 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 letý průtok     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20.60 </a:t>
            </a:r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m3/s</a:t>
            </a:r>
            <a:endParaRPr lang="pl-PL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4485" y="2563743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Povodně:</a:t>
            </a:r>
          </a:p>
          <a:p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2.6.2010	 5,73 [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m3.s-1]</a:t>
            </a:r>
            <a:endParaRPr lang="pt-BR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29.3.2006	 4,95 [m3.s-1]</a:t>
            </a:r>
            <a:endParaRPr lang="cs-CZ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" y="3672318"/>
            <a:ext cx="3836312" cy="30690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13" y="3576887"/>
            <a:ext cx="4186528" cy="31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6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Kožichovice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9" y="1398386"/>
            <a:ext cx="450898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55" y="1398386"/>
            <a:ext cx="4391025" cy="526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6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Kožichovice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3789040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Účely:</a:t>
            </a: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Rekreace</a:t>
            </a: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Rybaření</a:t>
            </a:r>
          </a:p>
          <a:p>
            <a:pPr marL="0" indent="0">
              <a:buNone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323528" y="5013176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Technické parametry:</a:t>
            </a: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Výška hráze 19 m, délka hráze 300 m</a:t>
            </a:r>
          </a:p>
          <a:p>
            <a:pPr marL="0" indent="0">
              <a:buNone/>
            </a:pP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23488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Markovka, rok dokončení – 1985</a:t>
            </a:r>
          </a:p>
          <a:p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Geomorfologický celek – Jevišovická pahorkatina</a:t>
            </a:r>
          </a:p>
          <a:p>
            <a:r>
              <a:rPr lang="cs-CZ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Objem – </a:t>
            </a:r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0,618 mil</a:t>
            </a:r>
            <a:r>
              <a:rPr lang="cs-CZ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m3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58" y="3140968"/>
            <a:ext cx="4746097" cy="35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3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Kružberk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7" y="1516365"/>
            <a:ext cx="4715435" cy="514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52" y="1516365"/>
            <a:ext cx="4219575" cy="514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4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Kružberk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9474" y="3933056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Účely:</a:t>
            </a: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Ochrana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před povodněmi</a:t>
            </a:r>
          </a:p>
          <a:p>
            <a:pPr marL="0" indent="0">
              <a:buNone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Zásobení pitnou vodou</a:t>
            </a:r>
          </a:p>
          <a:p>
            <a:pPr marL="0" indent="0">
              <a:buNone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Výroba elektrické energie</a:t>
            </a:r>
          </a:p>
          <a:p>
            <a:pPr marL="0" indent="0">
              <a:buNone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Zásobení průmyslu vodou</a:t>
            </a:r>
          </a:p>
          <a:p>
            <a:pPr marL="0" indent="0">
              <a:buNone/>
            </a:pPr>
            <a:r>
              <a:rPr lang="cs-CZ" sz="1400" dirty="0" err="1">
                <a:latin typeface="Arial" pitchFamily="34" charset="0"/>
                <a:cs typeface="Arial" pitchFamily="34" charset="0"/>
              </a:rPr>
              <a:t>Nalepšení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min. průtoku na 0,6 m3/s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463958" y="3933056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Technické parametry:</a:t>
            </a: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Typ hráze: tížná, betonová</a:t>
            </a: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Výška hráze 42 m, délka 280 m</a:t>
            </a:r>
          </a:p>
          <a:p>
            <a:pPr marL="0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Výkon elektrárny 2x 100 kW</a:t>
            </a:r>
          </a:p>
          <a:p>
            <a:pPr marL="0" indent="0">
              <a:buNone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Objem 35.530 mil.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M3</a:t>
            </a:r>
          </a:p>
          <a:p>
            <a:pPr marL="0" indent="0">
              <a:buNone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Plocha 280.000 ha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5681" y="256671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Moravice, rok dokončení – 1955</a:t>
            </a:r>
          </a:p>
          <a:p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Geomorfologický celek – Nízký Jeseník ( 434,6 m n. m.)</a:t>
            </a:r>
          </a:p>
          <a:p>
            <a:endParaRPr lang="cs-CZ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7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Kružberk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1579" y="240684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227687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Hydrologické parametry:</a:t>
            </a:r>
          </a:p>
          <a:p>
            <a:r>
              <a:rPr lang="pl-P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Průměrný průtok	</a:t>
            </a:r>
            <a:r>
              <a:rPr lang="pl-P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pl-P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6.46 m3/s</a:t>
            </a:r>
          </a:p>
          <a:p>
            <a:r>
              <a:rPr lang="pl-P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Minimální průtok	</a:t>
            </a:r>
            <a:r>
              <a:rPr lang="pl-P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pl-PL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0.56 </a:t>
            </a:r>
            <a:r>
              <a:rPr lang="pl-P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m3/s</a:t>
            </a:r>
          </a:p>
          <a:p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letý</a:t>
            </a:r>
            <a:r>
              <a:rPr lang="cs-CZ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průtok                                   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258.00 </a:t>
            </a:r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m3/s</a:t>
            </a:r>
          </a:p>
          <a:p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Transformovaný</a:t>
            </a:r>
            <a:r>
              <a:rPr lang="cs-CZ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 letý</a:t>
            </a:r>
            <a:r>
              <a:rPr lang="cs-CZ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průtok      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50.00 </a:t>
            </a:r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m3/s</a:t>
            </a:r>
            <a:endParaRPr lang="cs-CZ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15202" y="2492315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Povodně:</a:t>
            </a:r>
          </a:p>
          <a:p>
            <a:r>
              <a:rPr lang="pt-BR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26.3.1955	 79,8 [m3.s-1]	 </a:t>
            </a:r>
          </a:p>
          <a:p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31.3.1962	 130 [m3.s-1]	 </a:t>
            </a:r>
          </a:p>
          <a:p>
            <a:r>
              <a:rPr lang="pt-B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28.4.1977	 86,6 [m3.s-1]</a:t>
            </a:r>
            <a:endParaRPr lang="cs-CZ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1" y="3754072"/>
            <a:ext cx="3917445" cy="29345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37" y="3754072"/>
            <a:ext cx="3917445" cy="29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34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2649</TotalTime>
  <Words>234</Words>
  <Application>Microsoft Office PowerPoint</Application>
  <PresentationFormat>Předvádění na obrazovce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Vlnění</vt:lpstr>
      <vt:lpstr>Koryčany, Kožichovice, Kružberk</vt:lpstr>
      <vt:lpstr>Koryčany</vt:lpstr>
      <vt:lpstr>Koryčany</vt:lpstr>
      <vt:lpstr>Koryčany</vt:lpstr>
      <vt:lpstr>Kožichovice</vt:lpstr>
      <vt:lpstr>Kožichovice</vt:lpstr>
      <vt:lpstr>Kružberk</vt:lpstr>
      <vt:lpstr>Kružberk</vt:lpstr>
      <vt:lpstr>Kružberk</vt:lpstr>
      <vt:lpstr>Zdroje, dotazy…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Luba</dc:creator>
  <cp:lastModifiedBy>Luba</cp:lastModifiedBy>
  <cp:revision>20</cp:revision>
  <dcterms:created xsi:type="dcterms:W3CDTF">2012-12-01T13:57:44Z</dcterms:created>
  <dcterms:modified xsi:type="dcterms:W3CDTF">2012-12-03T14:08:38Z</dcterms:modified>
</cp:coreProperties>
</file>