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036AC-D7E1-4FF4-9236-E571871E1875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922C-3B37-4827-9AF3-5853B7EBC0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036AC-D7E1-4FF4-9236-E571871E1875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922C-3B37-4827-9AF3-5853B7EBC0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036AC-D7E1-4FF4-9236-E571871E1875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922C-3B37-4827-9AF3-5853B7EBC0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036AC-D7E1-4FF4-9236-E571871E1875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922C-3B37-4827-9AF3-5853B7EBC0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036AC-D7E1-4FF4-9236-E571871E1875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922C-3B37-4827-9AF3-5853B7EBC0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036AC-D7E1-4FF4-9236-E571871E1875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922C-3B37-4827-9AF3-5853B7EBC0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036AC-D7E1-4FF4-9236-E571871E1875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922C-3B37-4827-9AF3-5853B7EBC0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036AC-D7E1-4FF4-9236-E571871E1875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922C-3B37-4827-9AF3-5853B7EBC0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036AC-D7E1-4FF4-9236-E571871E1875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922C-3B37-4827-9AF3-5853B7EBC0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036AC-D7E1-4FF4-9236-E571871E1875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922C-3B37-4827-9AF3-5853B7EBC04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036AC-D7E1-4FF4-9236-E571871E1875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FB922C-3B37-4827-9AF3-5853B7EBC04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3036AC-D7E1-4FF4-9236-E571871E1875}" type="datetimeFigureOut">
              <a:rPr lang="cs-CZ" smtClean="0"/>
              <a:pPr/>
              <a:t>12.12.2012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FB922C-3B37-4827-9AF3-5853B7EBC04B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1100" dirty="0" smtClean="0"/>
              <a:t/>
            </a:r>
            <a:br>
              <a:rPr lang="cs-CZ" sz="1100" dirty="0" smtClean="0"/>
            </a:br>
            <a:endParaRPr lang="cs-CZ" sz="1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/>
          <a:lstStyle/>
          <a:p>
            <a:r>
              <a:rPr lang="cs-CZ" dirty="0" smtClean="0"/>
              <a:t>Adamec Ludvík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1988840"/>
            <a:ext cx="69847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/>
              <a:t>Přehrady Bedřichov, Bojkovice a Boskovice</a:t>
            </a:r>
            <a:endParaRPr lang="cs-CZ" sz="4400" dirty="0"/>
          </a:p>
        </p:txBody>
      </p:sp>
    </p:spTree>
    <p:extLst>
      <p:ext uri="{BB962C8B-B14F-4D97-AF65-F5344CB8AC3E}">
        <p14:creationId xmlns="" xmlns:p14="http://schemas.microsoft.com/office/powerpoint/2010/main" val="331953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dirty="0" smtClean="0"/>
              <a:t>Bedřichov - geografie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95496"/>
          </a:xfrm>
        </p:spPr>
        <p:txBody>
          <a:bodyPr/>
          <a:lstStyle/>
          <a:p>
            <a:r>
              <a:rPr lang="cs-CZ" sz="2800" dirty="0" smtClean="0"/>
              <a:t>Severní Čechy – povodí Černé Nisy (ústí do Lužické Nisy – povodí Odry)</a:t>
            </a:r>
          </a:p>
          <a:p>
            <a:r>
              <a:rPr lang="cs-CZ" sz="2800" dirty="0" smtClean="0"/>
              <a:t>Plocha povodí pouze 4.31 km2 a přehrada je na 11 km Černé Nisy </a:t>
            </a:r>
          </a:p>
          <a:p>
            <a:r>
              <a:rPr lang="cs-CZ" sz="2800" dirty="0" smtClean="0"/>
              <a:t>Geomorfologický celek – Jizerské hory</a:t>
            </a:r>
          </a:p>
          <a:p>
            <a:endParaRPr lang="cs-CZ" dirty="0"/>
          </a:p>
        </p:txBody>
      </p:sp>
      <p:pic>
        <p:nvPicPr>
          <p:cNvPr id="1026" name="Picture 2" descr="http://www.prehrady.cz/dams/prehrady/fotky/bedrichov/bedrich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509120"/>
            <a:ext cx="3581400" cy="24669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696" y="4114944"/>
            <a:ext cx="3243505" cy="2753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000250" y="3706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000250" y="3706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112244"/>
            <a:ext cx="3355068" cy="118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7287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Charakteristika přehrady Bedřichov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Postavena 1905 za účelem </a:t>
            </a:r>
          </a:p>
          <a:p>
            <a:pPr lvl="4"/>
            <a:r>
              <a:rPr lang="cs-CZ" sz="1800" dirty="0" smtClean="0"/>
              <a:t>Ochrana před povodněmi</a:t>
            </a:r>
          </a:p>
          <a:p>
            <a:pPr lvl="4"/>
            <a:r>
              <a:rPr lang="cs-CZ" sz="1800" dirty="0" smtClean="0"/>
              <a:t>Energetické využití</a:t>
            </a:r>
          </a:p>
          <a:p>
            <a:pPr lvl="4"/>
            <a:r>
              <a:rPr lang="cs-CZ" sz="1800" dirty="0" err="1" smtClean="0"/>
              <a:t>Nalepšení</a:t>
            </a:r>
            <a:r>
              <a:rPr lang="cs-CZ" sz="1800" dirty="0" smtClean="0"/>
              <a:t> min. průtoku na 0,020 m</a:t>
            </a:r>
            <a:r>
              <a:rPr lang="cs-CZ" sz="1800" baseline="30000" dirty="0" smtClean="0"/>
              <a:t>3</a:t>
            </a:r>
            <a:r>
              <a:rPr lang="cs-CZ" sz="1800" dirty="0" smtClean="0"/>
              <a:t>/s</a:t>
            </a:r>
          </a:p>
          <a:p>
            <a:pPr lvl="4"/>
            <a:r>
              <a:rPr lang="cs-CZ" sz="1800" dirty="0" smtClean="0"/>
              <a:t>Rekreace rybářství</a:t>
            </a:r>
          </a:p>
          <a:p>
            <a:r>
              <a:rPr lang="cs-CZ" sz="2800" dirty="0" smtClean="0"/>
              <a:t>Typ přehrady: tížná oblouková, zděná s předsypem</a:t>
            </a:r>
          </a:p>
          <a:p>
            <a:r>
              <a:rPr lang="cs-CZ" sz="2800" dirty="0" smtClean="0"/>
              <a:t>Objem</a:t>
            </a:r>
          </a:p>
          <a:p>
            <a:pPr lvl="1"/>
            <a:r>
              <a:rPr lang="cs-CZ" sz="2400" dirty="0" smtClean="0"/>
              <a:t>Celkový objem nádrže -	2,103 mil. m</a:t>
            </a:r>
            <a:r>
              <a:rPr lang="cs-CZ" sz="2400" baseline="30000" dirty="0" smtClean="0"/>
              <a:t>3</a:t>
            </a:r>
          </a:p>
          <a:p>
            <a:pPr lvl="1"/>
            <a:r>
              <a:rPr lang="cs-CZ" sz="2400" dirty="0" smtClean="0"/>
              <a:t>Ochranný objem - 0.355 mil. m</a:t>
            </a:r>
            <a:r>
              <a:rPr lang="cs-CZ" sz="2400" baseline="30000" dirty="0" smtClean="0"/>
              <a:t>3</a:t>
            </a:r>
          </a:p>
          <a:p>
            <a:r>
              <a:rPr lang="pt-BR" sz="2800" dirty="0" smtClean="0"/>
              <a:t>Transformovaný 100 letý</a:t>
            </a:r>
            <a:r>
              <a:rPr lang="cs-CZ" sz="2800" dirty="0" smtClean="0"/>
              <a:t> průtok</a:t>
            </a:r>
            <a:r>
              <a:rPr lang="pt-BR" sz="2800" dirty="0" smtClean="0"/>
              <a:t> </a:t>
            </a:r>
            <a:r>
              <a:rPr lang="cs-CZ" sz="2800" dirty="0" smtClean="0"/>
              <a:t>- </a:t>
            </a:r>
            <a:r>
              <a:rPr lang="pt-BR" sz="2800" dirty="0" smtClean="0"/>
              <a:t>6.00 m</a:t>
            </a:r>
            <a:r>
              <a:rPr lang="pt-BR" sz="2800" baseline="30000" dirty="0" smtClean="0"/>
              <a:t>3</a:t>
            </a:r>
            <a:r>
              <a:rPr lang="pt-BR" sz="2800" dirty="0" smtClean="0"/>
              <a:t>/s</a:t>
            </a:r>
            <a:endParaRPr lang="cs-CZ" sz="20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000250" y="2533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9625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Povodně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13.8.2002</a:t>
            </a:r>
          </a:p>
          <a:p>
            <a:r>
              <a:rPr lang="cs-CZ" dirty="0" smtClean="0"/>
              <a:t>7.8.2010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491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Bojkovice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Přehrada je v oblasti Karpat v povodí </a:t>
            </a:r>
            <a:r>
              <a:rPr lang="cs-CZ" sz="2800" dirty="0" err="1" smtClean="0"/>
              <a:t>Korelačského</a:t>
            </a:r>
            <a:r>
              <a:rPr lang="cs-CZ" sz="2800" dirty="0" smtClean="0"/>
              <a:t> potoka (ústí do Olšavy – povodí Moravy)</a:t>
            </a:r>
          </a:p>
          <a:p>
            <a:r>
              <a:rPr lang="cs-CZ" sz="2800" dirty="0" smtClean="0"/>
              <a:t>Poloha v rámci povodí</a:t>
            </a:r>
          </a:p>
          <a:p>
            <a:pPr lvl="1"/>
            <a:r>
              <a:rPr lang="cs-CZ" sz="2400" dirty="0" smtClean="0"/>
              <a:t>Plocha povodí je 13,79km2 a přehrada je na 1,5 km </a:t>
            </a:r>
            <a:r>
              <a:rPr lang="cs-CZ" sz="2400" dirty="0" err="1" smtClean="0"/>
              <a:t>Korelačského</a:t>
            </a:r>
            <a:r>
              <a:rPr lang="cs-CZ" sz="2400" dirty="0" smtClean="0"/>
              <a:t> potoka</a:t>
            </a:r>
          </a:p>
          <a:p>
            <a:r>
              <a:rPr lang="cs-CZ" sz="2800" dirty="0" smtClean="0"/>
              <a:t>Geomorfologický celek – Vizovická vrchovina</a:t>
            </a:r>
          </a:p>
          <a:p>
            <a:endParaRPr lang="cs-CZ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869160"/>
            <a:ext cx="3545235" cy="1787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941168"/>
            <a:ext cx="347200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36106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Charakteristika přehrady Bojkovice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Postavena  v roce 1966 za účelem:</a:t>
            </a:r>
          </a:p>
          <a:p>
            <a:pPr lvl="1"/>
            <a:r>
              <a:rPr lang="cs-CZ" sz="2000" dirty="0" smtClean="0"/>
              <a:t>zásobení vodou pro skupinový vodovod Bojkovice</a:t>
            </a:r>
          </a:p>
          <a:p>
            <a:pPr lvl="1"/>
            <a:r>
              <a:rPr lang="cs-CZ" sz="2000" dirty="0" smtClean="0"/>
              <a:t>Ochrana před povodněmi</a:t>
            </a:r>
          </a:p>
          <a:p>
            <a:pPr lvl="1"/>
            <a:r>
              <a:rPr lang="cs-CZ" sz="2000" dirty="0" err="1" smtClean="0"/>
              <a:t>Nalepšení</a:t>
            </a:r>
            <a:r>
              <a:rPr lang="cs-CZ" sz="2000" dirty="0" smtClean="0"/>
              <a:t> min. průtoku na 0,041 m3/s</a:t>
            </a:r>
          </a:p>
          <a:p>
            <a:r>
              <a:rPr lang="cs-CZ" sz="2800" dirty="0" smtClean="0"/>
              <a:t>Typ přehrady –  Sypaná, ze zahliněných štěrků</a:t>
            </a:r>
          </a:p>
          <a:p>
            <a:r>
              <a:rPr lang="cs-CZ" sz="2800" dirty="0" smtClean="0"/>
              <a:t>Objem</a:t>
            </a:r>
          </a:p>
          <a:p>
            <a:pPr lvl="1"/>
            <a:r>
              <a:rPr lang="cs-CZ" sz="2400" dirty="0" smtClean="0"/>
              <a:t>Celkový objem – 0,965 mil. m3</a:t>
            </a:r>
          </a:p>
          <a:p>
            <a:pPr lvl="1"/>
            <a:r>
              <a:rPr lang="cs-CZ" sz="2400" dirty="0" smtClean="0"/>
              <a:t>Ochranný objem – 0,154 mil. m3</a:t>
            </a:r>
          </a:p>
          <a:p>
            <a:r>
              <a:rPr lang="cs-CZ" sz="2800" dirty="0" smtClean="0"/>
              <a:t>Transformovaný 100 letý průtok - 33.00 m3/s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00250" y="3706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34144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Boskovice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Nachází se v povodí řeky Bělá (ústí do Svitavy – povodí Dyje)</a:t>
            </a:r>
          </a:p>
          <a:p>
            <a:r>
              <a:rPr lang="cs-CZ" dirty="0" smtClean="0"/>
              <a:t>Poloha v povodí</a:t>
            </a:r>
          </a:p>
          <a:p>
            <a:pPr lvl="1"/>
            <a:r>
              <a:rPr lang="cs-CZ" dirty="0" smtClean="0"/>
              <a:t>Plocha povodí 57.78 km2 a přehrada je na 7 km</a:t>
            </a:r>
          </a:p>
          <a:p>
            <a:r>
              <a:rPr lang="cs-CZ" dirty="0" smtClean="0"/>
              <a:t>Geomorfologický celek – Drahanská vrchovina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725144"/>
            <a:ext cx="455450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 descr="http://www.prehrady.cz/dams/prehrady/fotky/boskovice/boskovice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613497"/>
            <a:ext cx="2619375" cy="2095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21272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Charakteristika přehrady Boskovice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Postavena v roce 1990 za účelem</a:t>
            </a:r>
          </a:p>
          <a:p>
            <a:pPr lvl="1"/>
            <a:r>
              <a:rPr lang="cs-CZ" dirty="0" smtClean="0"/>
              <a:t>Zásobení vodou pro Blanensko</a:t>
            </a:r>
          </a:p>
          <a:p>
            <a:pPr lvl="1"/>
            <a:r>
              <a:rPr lang="cs-CZ" dirty="0" smtClean="0"/>
              <a:t>Ochrana před povodněmi</a:t>
            </a:r>
          </a:p>
          <a:p>
            <a:pPr lvl="1"/>
            <a:r>
              <a:rPr lang="cs-CZ" dirty="0" err="1" smtClean="0"/>
              <a:t>Nalepšení</a:t>
            </a:r>
            <a:r>
              <a:rPr lang="cs-CZ" dirty="0" smtClean="0"/>
              <a:t> průtoku na 0,186 m</a:t>
            </a:r>
            <a:r>
              <a:rPr lang="cs-CZ" baseline="30000" dirty="0" smtClean="0"/>
              <a:t>3</a:t>
            </a:r>
            <a:r>
              <a:rPr lang="cs-CZ" dirty="0" smtClean="0"/>
              <a:t>/s</a:t>
            </a:r>
          </a:p>
          <a:p>
            <a:r>
              <a:rPr lang="cs-CZ" dirty="0" smtClean="0"/>
              <a:t>Typ přehrady – sypaná, kamenitá</a:t>
            </a:r>
          </a:p>
          <a:p>
            <a:r>
              <a:rPr lang="cs-CZ" dirty="0" smtClean="0"/>
              <a:t>Objem </a:t>
            </a:r>
          </a:p>
          <a:p>
            <a:pPr lvl="1"/>
            <a:r>
              <a:rPr lang="cs-CZ" dirty="0" smtClean="0"/>
              <a:t>Celkový objem – 7,343 mil. m</a:t>
            </a:r>
            <a:r>
              <a:rPr lang="cs-CZ" baseline="30000" dirty="0" smtClean="0"/>
              <a:t>3</a:t>
            </a:r>
          </a:p>
          <a:p>
            <a:pPr lvl="1"/>
            <a:r>
              <a:rPr lang="cs-CZ" dirty="0" smtClean="0"/>
              <a:t>Ochranný objem – 0,427 mil. m</a:t>
            </a:r>
            <a:r>
              <a:rPr lang="cs-CZ" baseline="30000" dirty="0" smtClean="0"/>
              <a:t>3</a:t>
            </a:r>
          </a:p>
          <a:p>
            <a:r>
              <a:rPr lang="cs-CZ" dirty="0" smtClean="0"/>
              <a:t>Transformovaný 100 letý průtok - 21.00 m</a:t>
            </a:r>
            <a:r>
              <a:rPr lang="cs-CZ" baseline="30000" dirty="0" smtClean="0"/>
              <a:t>3</a:t>
            </a:r>
            <a:r>
              <a:rPr lang="cs-CZ" dirty="0" smtClean="0"/>
              <a:t>/s</a:t>
            </a:r>
            <a:endParaRPr lang="cs-CZ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00250" y="3706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62231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Povodně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9.7.1997</a:t>
            </a:r>
          </a:p>
          <a:p>
            <a:r>
              <a:rPr lang="cs-CZ" dirty="0" smtClean="0"/>
              <a:t>3.3.2006</a:t>
            </a:r>
          </a:p>
          <a:p>
            <a:r>
              <a:rPr lang="cs-CZ" dirty="0" smtClean="0"/>
              <a:t>3.6.2010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92937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263</Words>
  <Application>Microsoft Office PowerPoint</Application>
  <PresentationFormat>Předvádění na obrazovce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 </vt:lpstr>
      <vt:lpstr>Bedřichov - geografie</vt:lpstr>
      <vt:lpstr>Charakteristika přehrady Bedřichov</vt:lpstr>
      <vt:lpstr>Povodně</vt:lpstr>
      <vt:lpstr>Bojkovice</vt:lpstr>
      <vt:lpstr>Charakteristika přehrady Bojkovice</vt:lpstr>
      <vt:lpstr>Boskovice</vt:lpstr>
      <vt:lpstr>Charakteristika přehrady Boskovice</vt:lpstr>
      <vt:lpstr>Povodně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Ludva</dc:creator>
  <cp:lastModifiedBy>Ludva-NTB</cp:lastModifiedBy>
  <cp:revision>14</cp:revision>
  <dcterms:created xsi:type="dcterms:W3CDTF">2012-11-11T18:25:17Z</dcterms:created>
  <dcterms:modified xsi:type="dcterms:W3CDTF">2012-12-12T10:33:15Z</dcterms:modified>
</cp:coreProperties>
</file>