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47243F-AD3B-44AC-8598-C821D22CAB1B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Regionální politika a regionální rozvoj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17. 9. 2012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Úvodní cvičení</a:t>
            </a:r>
            <a:endParaRPr lang="cs-CZ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Rozsah výuky: 2 / 1</a:t>
            </a:r>
          </a:p>
          <a:p>
            <a:endParaRPr lang="cs-CZ" dirty="0" smtClean="0"/>
          </a:p>
          <a:p>
            <a:r>
              <a:rPr lang="cs-CZ" dirty="0" smtClean="0"/>
              <a:t>Hodnocení předmětu: </a:t>
            </a:r>
            <a:r>
              <a:rPr lang="de-DE" sz="2800" dirty="0" smtClean="0"/>
              <a:t>3 + 2 </a:t>
            </a:r>
            <a:r>
              <a:rPr lang="de-DE" sz="2800" dirty="0" err="1" smtClean="0"/>
              <a:t>kredity</a:t>
            </a:r>
            <a:r>
              <a:rPr lang="de-DE" sz="2800" dirty="0" smtClean="0"/>
              <a:t> (</a:t>
            </a:r>
            <a:r>
              <a:rPr lang="de-DE" sz="2800" dirty="0" err="1" smtClean="0"/>
              <a:t>zk</a:t>
            </a:r>
            <a:r>
              <a:rPr lang="de-DE" sz="2800" dirty="0" smtClean="0"/>
              <a:t>.)</a:t>
            </a:r>
            <a:endParaRPr lang="cs-CZ" b="1" dirty="0" smtClean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Požadavky pro zápočet: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Docházka</a:t>
            </a:r>
          </a:p>
          <a:p>
            <a:pPr lvl="2"/>
            <a:r>
              <a:rPr lang="cs-CZ" dirty="0" smtClean="0"/>
              <a:t>2 omluvené absence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Aktivní účast na seminářích</a:t>
            </a:r>
          </a:p>
          <a:p>
            <a:pPr lvl="2"/>
            <a:r>
              <a:rPr lang="cs-CZ" dirty="0" smtClean="0"/>
              <a:t>Diskuze, prezentace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Odevzdávání protokolů a úkolů</a:t>
            </a:r>
          </a:p>
          <a:p>
            <a:pPr lvl="2"/>
            <a:r>
              <a:rPr lang="cs-CZ" dirty="0" smtClean="0"/>
              <a:t>Pondělní skupina: do následující soboty 23:59</a:t>
            </a:r>
          </a:p>
          <a:p>
            <a:pPr lvl="2"/>
            <a:r>
              <a:rPr lang="cs-CZ" dirty="0" smtClean="0"/>
              <a:t>Úterní skupina: do následující neděle 23:59</a:t>
            </a:r>
          </a:p>
          <a:p>
            <a:pPr lvl="2"/>
            <a:r>
              <a:rPr lang="cs-CZ" dirty="0" smtClean="0"/>
              <a:t>Elektronicky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pPr lvl="2"/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přednášek i cvičení budou vloženy do interaktivní osnovy předmětu</a:t>
            </a:r>
          </a:p>
          <a:p>
            <a:endParaRPr lang="cs-CZ" dirty="0" smtClean="0"/>
          </a:p>
          <a:p>
            <a:r>
              <a:rPr lang="cs-CZ" dirty="0" smtClean="0"/>
              <a:t>Osnova doplněná o další studijní materiály</a:t>
            </a:r>
          </a:p>
          <a:p>
            <a:pPr lvl="1"/>
            <a:r>
              <a:rPr lang="cs-CZ" dirty="0" smtClean="0"/>
              <a:t>Podklady pro následující cvičení </a:t>
            </a:r>
          </a:p>
          <a:p>
            <a:pPr lvl="1"/>
            <a:r>
              <a:rPr lang="cs-CZ" dirty="0" smtClean="0"/>
              <a:t>Rozšiřující materiály</a:t>
            </a:r>
          </a:p>
          <a:p>
            <a:pPr lvl="1"/>
            <a:endParaRPr lang="cs-CZ" dirty="0" smtClean="0"/>
          </a:p>
          <a:p>
            <a:r>
              <a:rPr lang="cs-CZ" b="1" dirty="0" err="1" smtClean="0"/>
              <a:t>Odpovědníkový</a:t>
            </a:r>
            <a:r>
              <a:rPr lang="cs-CZ" b="1" dirty="0" smtClean="0"/>
              <a:t> test na konci semestru jako příprava na zkoušku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materiály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 do problematiky, cíle RPRR</a:t>
            </a:r>
          </a:p>
          <a:p>
            <a:r>
              <a:rPr lang="cs-CZ" dirty="0" smtClean="0"/>
              <a:t>Regionální disparity</a:t>
            </a:r>
          </a:p>
          <a:p>
            <a:r>
              <a:rPr lang="cs-CZ" dirty="0" smtClean="0"/>
              <a:t>Možnosti regionálního výzkumu</a:t>
            </a:r>
          </a:p>
          <a:p>
            <a:r>
              <a:rPr lang="de-DE" dirty="0" err="1" smtClean="0"/>
              <a:t>Aktéři</a:t>
            </a:r>
            <a:r>
              <a:rPr lang="de-DE" dirty="0" smtClean="0"/>
              <a:t> </a:t>
            </a:r>
            <a:r>
              <a:rPr lang="de-DE" dirty="0" err="1" smtClean="0"/>
              <a:t>regionálního</a:t>
            </a:r>
            <a:r>
              <a:rPr lang="de-DE" dirty="0" smtClean="0"/>
              <a:t> </a:t>
            </a:r>
            <a:r>
              <a:rPr lang="de-DE" dirty="0" err="1" smtClean="0"/>
              <a:t>rozvoje</a:t>
            </a:r>
            <a:r>
              <a:rPr lang="de-DE" dirty="0" smtClean="0"/>
              <a:t> a </a:t>
            </a:r>
            <a:r>
              <a:rPr lang="de-DE" dirty="0" err="1" smtClean="0"/>
              <a:t>politiky</a:t>
            </a:r>
            <a:endParaRPr lang="de-DE" dirty="0" smtClean="0"/>
          </a:p>
          <a:p>
            <a:r>
              <a:rPr lang="de-DE" dirty="0" err="1" smtClean="0"/>
              <a:t>Strategické</a:t>
            </a:r>
            <a:r>
              <a:rPr lang="de-DE" dirty="0" smtClean="0"/>
              <a:t> </a:t>
            </a:r>
            <a:r>
              <a:rPr lang="de-DE" dirty="0" err="1" smtClean="0"/>
              <a:t>rozvojové</a:t>
            </a:r>
            <a:r>
              <a:rPr lang="de-DE" dirty="0" smtClean="0"/>
              <a:t> </a:t>
            </a:r>
            <a:r>
              <a:rPr lang="de-DE" dirty="0" err="1" smtClean="0"/>
              <a:t>dokumenty</a:t>
            </a:r>
            <a:r>
              <a:rPr lang="de-DE" dirty="0" smtClean="0"/>
              <a:t> a </a:t>
            </a:r>
            <a:r>
              <a:rPr lang="de-DE" dirty="0" err="1" smtClean="0"/>
              <a:t>projekty</a:t>
            </a:r>
            <a:endParaRPr lang="de-DE" dirty="0" smtClean="0"/>
          </a:p>
          <a:p>
            <a:r>
              <a:rPr lang="cs-CZ" dirty="0" smtClean="0"/>
              <a:t>Koncept krajiny v regionálním rozvoji</a:t>
            </a:r>
          </a:p>
          <a:p>
            <a:r>
              <a:rPr lang="cs-CZ" dirty="0" smtClean="0"/>
              <a:t>SWOT analýza</a:t>
            </a:r>
          </a:p>
          <a:p>
            <a:r>
              <a:rPr lang="cs-CZ" dirty="0" smtClean="0"/>
              <a:t>Strukturální fondy a kohezní politika EU</a:t>
            </a:r>
          </a:p>
          <a:p>
            <a:r>
              <a:rPr lang="cs-CZ" dirty="0" smtClean="0"/>
              <a:t>Přednáška odborníka???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Předběžný sylabus cvičení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Diskuze nad významem regionální politiky a regionálního rozvoje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Práce ve dvojicích</a:t>
            </a:r>
            <a:endParaRPr lang="cs-CZ" b="1" dirty="0" smtClean="0"/>
          </a:p>
          <a:p>
            <a:pPr lvl="1"/>
            <a:r>
              <a:rPr lang="cs-CZ" b="1" dirty="0" smtClean="0"/>
              <a:t>Odpovězte na následující otázky:</a:t>
            </a:r>
          </a:p>
          <a:p>
            <a:pPr lvl="2"/>
            <a:r>
              <a:rPr lang="cs-CZ" dirty="0" smtClean="0"/>
              <a:t>Co pro vás znamená RPRR</a:t>
            </a:r>
          </a:p>
          <a:p>
            <a:pPr lvl="2"/>
            <a:r>
              <a:rPr lang="cs-CZ" dirty="0" smtClean="0"/>
              <a:t>Co může nabídnout v oblasti RPRR geografie?</a:t>
            </a:r>
          </a:p>
          <a:p>
            <a:pPr lvl="2"/>
            <a:r>
              <a:rPr lang="cs-CZ" dirty="0" smtClean="0"/>
              <a:t>Jakou roli hraje v regionálním rozvoji fyzická geografie?</a:t>
            </a:r>
          </a:p>
          <a:p>
            <a:pPr lvl="2"/>
            <a:r>
              <a:rPr lang="cs-CZ" dirty="0" smtClean="0"/>
              <a:t>Má význam zkoumat v „globalizujícím se světě“ regionální rozvoj?</a:t>
            </a:r>
          </a:p>
          <a:p>
            <a:pPr lvl="2"/>
            <a:r>
              <a:rPr lang="cs-CZ" smtClean="0"/>
              <a:t>Co </a:t>
            </a:r>
            <a:r>
              <a:rPr lang="cs-CZ" dirty="0" smtClean="0"/>
              <a:t>víte o regionální politice v EU?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úvodního cvičení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Cílem konfrontovat názory, argumentovat stanoviska</a:t>
            </a:r>
          </a:p>
          <a:p>
            <a:endParaRPr lang="cs-CZ" dirty="0" smtClean="0"/>
          </a:p>
          <a:p>
            <a:r>
              <a:rPr lang="cs-CZ" dirty="0" smtClean="0"/>
              <a:t>Cení se i protikladné názory ve dvojicích</a:t>
            </a:r>
          </a:p>
          <a:p>
            <a:endParaRPr lang="cs-CZ" dirty="0" smtClean="0"/>
          </a:p>
          <a:p>
            <a:r>
              <a:rPr lang="cs-CZ" dirty="0" smtClean="0"/>
              <a:t>Stačí v odrážkách, ale vždy s odůvodněním vašeho stanoviska (umět odpovědět na otázku PROČ?)</a:t>
            </a:r>
          </a:p>
          <a:p>
            <a:endParaRPr lang="cs-CZ" dirty="0" smtClean="0"/>
          </a:p>
          <a:p>
            <a:r>
              <a:rPr lang="cs-CZ" dirty="0" smtClean="0"/>
              <a:t>Poklad pro následnou diskuzi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Výstupem: </a:t>
            </a:r>
          </a:p>
          <a:p>
            <a:r>
              <a:rPr lang="cs-CZ" dirty="0" smtClean="0"/>
              <a:t>Text (</a:t>
            </a:r>
            <a:r>
              <a:rPr lang="cs-CZ" dirty="0" err="1" smtClean="0"/>
              <a:t>Times</a:t>
            </a:r>
            <a:r>
              <a:rPr lang="cs-CZ" dirty="0" smtClean="0"/>
              <a:t> New Roman 12, řádkování 1, cca 1 strana)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cvičení a jeho výstup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Mgr. Kamila </a:t>
            </a:r>
            <a:r>
              <a:rPr lang="cs-CZ" dirty="0" err="1" smtClean="0"/>
              <a:t>Klemešová</a:t>
            </a:r>
            <a:endParaRPr lang="cs-CZ" dirty="0" smtClean="0"/>
          </a:p>
          <a:p>
            <a:pPr algn="ctr">
              <a:buNone/>
            </a:pPr>
            <a:r>
              <a:rPr lang="cs-CZ" u="sng" dirty="0" err="1" smtClean="0">
                <a:solidFill>
                  <a:schemeClr val="accent1">
                    <a:lumMod val="75000"/>
                  </a:schemeClr>
                </a:solidFill>
              </a:rPr>
              <a:t>kamilak</a:t>
            </a:r>
            <a:r>
              <a:rPr lang="de-DE" u="sng" dirty="0" smtClean="0">
                <a:solidFill>
                  <a:schemeClr val="accent1">
                    <a:lumMod val="75000"/>
                  </a:schemeClr>
                </a:solidFill>
              </a:rPr>
              <a:t>@</a:t>
            </a:r>
            <a:r>
              <a:rPr lang="de-DE" u="sng" dirty="0" err="1" smtClean="0">
                <a:solidFill>
                  <a:schemeClr val="accent1">
                    <a:lumMod val="75000"/>
                  </a:schemeClr>
                </a:solidFill>
              </a:rPr>
              <a:t>mail.muni.cz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Budova</a:t>
            </a:r>
            <a:r>
              <a:rPr lang="de-DE" dirty="0" smtClean="0"/>
              <a:t>: 04 </a:t>
            </a:r>
            <a:br>
              <a:rPr lang="de-DE" dirty="0" smtClean="0"/>
            </a:br>
            <a:r>
              <a:rPr lang="de-DE" dirty="0" err="1" smtClean="0"/>
              <a:t>Místnost</a:t>
            </a:r>
            <a:r>
              <a:rPr lang="de-DE" dirty="0" smtClean="0"/>
              <a:t>: 0300</a:t>
            </a:r>
            <a:r>
              <a:rPr lang="cs-CZ" dirty="0" smtClean="0"/>
              <a:t>7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Děkuji za pozornost!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3200" b="1" dirty="0" smtClean="0"/>
              <a:t>Úterý       12:00 – 12:50</a:t>
            </a:r>
          </a:p>
          <a:p>
            <a:pPr algn="ctr"/>
            <a:endParaRPr lang="cs-CZ" sz="3200" b="1" dirty="0" smtClean="0"/>
          </a:p>
          <a:p>
            <a:pPr algn="ctr">
              <a:buNone/>
            </a:pPr>
            <a:r>
              <a:rPr lang="cs-CZ" sz="3200" b="1" dirty="0" smtClean="0"/>
              <a:t>Středa      13:00 – 13:50</a:t>
            </a:r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126</TotalTime>
  <Words>274</Words>
  <Application>Microsoft Office PowerPoint</Application>
  <PresentationFormat>Předvádění na obrazovce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Regionální politika a regionální rozvoj</vt:lpstr>
      <vt:lpstr>Organizace předmětu</vt:lpstr>
      <vt:lpstr>Studijní materiály</vt:lpstr>
      <vt:lpstr>Předběžný sylabus cvičení</vt:lpstr>
      <vt:lpstr>Zadání úvodního cvičení</vt:lpstr>
      <vt:lpstr>Cíl cvičení a jeho výstup</vt:lpstr>
      <vt:lpstr>Kontakt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a regionální rozvoj</dc:title>
  <dc:creator>Kamila</dc:creator>
  <cp:lastModifiedBy>Kamila</cp:lastModifiedBy>
  <cp:revision>14</cp:revision>
  <dcterms:created xsi:type="dcterms:W3CDTF">2012-09-10T20:29:52Z</dcterms:created>
  <dcterms:modified xsi:type="dcterms:W3CDTF">2013-02-01T21:52:42Z</dcterms:modified>
</cp:coreProperties>
</file>