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9" r:id="rId2"/>
    <p:sldId id="257" r:id="rId3"/>
    <p:sldId id="258" r:id="rId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02772F-7966-42A5-A66C-33BFC0754271}" type="datetimeFigureOut">
              <a:rPr lang="cs-CZ" smtClean="0"/>
              <a:t>7.11.2012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EFC91E-EE79-47B2-9AF0-335773DE34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1392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1B296B-156C-4302-AD9E-5735FE88C522}" type="slidenum">
              <a:rPr lang="cs-CZ"/>
              <a:pPr/>
              <a:t>2</a:t>
            </a:fld>
            <a:endParaRPr lang="cs-CZ"/>
          </a:p>
        </p:txBody>
      </p:sp>
      <p:sp>
        <p:nvSpPr>
          <p:cNvPr id="440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3AC5BD-A483-4565-915B-3C30B77F7488}" type="slidenum">
              <a:rPr lang="cs-CZ"/>
              <a:pPr/>
              <a:t>3</a:t>
            </a:fld>
            <a:endParaRPr lang="cs-CZ"/>
          </a:p>
        </p:txBody>
      </p:sp>
      <p:sp>
        <p:nvSpPr>
          <p:cNvPr id="481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6E3EC-43DD-46C6-BC09-FFBABBC9E982}" type="datetimeFigureOut">
              <a:rPr lang="cs-CZ" smtClean="0"/>
              <a:t>7.11.2012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A3136-E9BF-4FFD-9046-950D9F6BF1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5863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6E3EC-43DD-46C6-BC09-FFBABBC9E982}" type="datetimeFigureOut">
              <a:rPr lang="cs-CZ" smtClean="0"/>
              <a:t>7.11.2012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A3136-E9BF-4FFD-9046-950D9F6BF1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822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6E3EC-43DD-46C6-BC09-FFBABBC9E982}" type="datetimeFigureOut">
              <a:rPr lang="cs-CZ" smtClean="0"/>
              <a:t>7.11.2012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A3136-E9BF-4FFD-9046-950D9F6BF1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6932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6E3EC-43DD-46C6-BC09-FFBABBC9E982}" type="datetimeFigureOut">
              <a:rPr lang="cs-CZ" smtClean="0"/>
              <a:t>7.11.2012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A3136-E9BF-4FFD-9046-950D9F6BF1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196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6E3EC-43DD-46C6-BC09-FFBABBC9E982}" type="datetimeFigureOut">
              <a:rPr lang="cs-CZ" smtClean="0"/>
              <a:t>7.11.2012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A3136-E9BF-4FFD-9046-950D9F6BF1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7932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6E3EC-43DD-46C6-BC09-FFBABBC9E982}" type="datetimeFigureOut">
              <a:rPr lang="cs-CZ" smtClean="0"/>
              <a:t>7.11.2012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A3136-E9BF-4FFD-9046-950D9F6BF1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3495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6E3EC-43DD-46C6-BC09-FFBABBC9E982}" type="datetimeFigureOut">
              <a:rPr lang="cs-CZ" smtClean="0"/>
              <a:t>7.11.2012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A3136-E9BF-4FFD-9046-950D9F6BF1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3525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6E3EC-43DD-46C6-BC09-FFBABBC9E982}" type="datetimeFigureOut">
              <a:rPr lang="cs-CZ" smtClean="0"/>
              <a:t>7.11.2012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A3136-E9BF-4FFD-9046-950D9F6BF1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1399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6E3EC-43DD-46C6-BC09-FFBABBC9E982}" type="datetimeFigureOut">
              <a:rPr lang="cs-CZ" smtClean="0"/>
              <a:t>7.11.2012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A3136-E9BF-4FFD-9046-950D9F6BF1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515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6E3EC-43DD-46C6-BC09-FFBABBC9E982}" type="datetimeFigureOut">
              <a:rPr lang="cs-CZ" smtClean="0"/>
              <a:t>7.11.2012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A3136-E9BF-4FFD-9046-950D9F6BF1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7059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6E3EC-43DD-46C6-BC09-FFBABBC9E982}" type="datetimeFigureOut">
              <a:rPr lang="cs-CZ" smtClean="0"/>
              <a:t>7.11.2012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A3136-E9BF-4FFD-9046-950D9F6BF1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823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6E3EC-43DD-46C6-BC09-FFBABBC9E982}" type="datetimeFigureOut">
              <a:rPr lang="cs-CZ" smtClean="0"/>
              <a:t>7.11.2012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A3136-E9BF-4FFD-9046-950D9F6BF1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9856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0" t="8327" r="6920" b="40219"/>
          <a:stretch/>
        </p:blipFill>
        <p:spPr>
          <a:xfrm>
            <a:off x="323528" y="13736"/>
            <a:ext cx="8774697" cy="6844264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029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latin typeface="Bookman Old Style" pitchFamily="18" charset="0"/>
              </a:rPr>
              <a:t>Šíření</a:t>
            </a:r>
            <a:r>
              <a:rPr lang="cs-CZ" sz="4000" dirty="0" smtClean="0"/>
              <a:t> </a:t>
            </a:r>
            <a:r>
              <a:rPr lang="cs-CZ" sz="4000" b="1" dirty="0">
                <a:latin typeface="Bookman Old Style" pitchFamily="18" charset="0"/>
              </a:rPr>
              <a:t>moderního člověka</a:t>
            </a:r>
          </a:p>
        </p:txBody>
      </p:sp>
      <p:pic>
        <p:nvPicPr>
          <p:cNvPr id="43013" name="Picture 5" descr="sejmout0001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484313"/>
            <a:ext cx="4824412" cy="28400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015" name="Picture 7" descr="Scan0003"/>
          <p:cNvPicPr>
            <a:picLocks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3578225"/>
            <a:ext cx="4038600" cy="3279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155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/>
              <a:t>Věstonický trojhrob, lebka mladého muže</a:t>
            </a:r>
          </a:p>
        </p:txBody>
      </p:sp>
      <p:pic>
        <p:nvPicPr>
          <p:cNvPr id="47110" name="Picture 6" descr="Scan0004"/>
          <p:cNvPicPr>
            <a:picLocks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557338"/>
            <a:ext cx="2633662" cy="50403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020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11</Words>
  <Application>Microsoft Office PowerPoint</Application>
  <PresentationFormat>Předvádění na obrazovce (4:3)</PresentationFormat>
  <Paragraphs>4</Paragraphs>
  <Slides>3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4" baseType="lpstr">
      <vt:lpstr>Motiv systému Office</vt:lpstr>
      <vt:lpstr>Prezentace aplikace PowerPoint</vt:lpstr>
      <vt:lpstr>Šíření moderního člověka</vt:lpstr>
      <vt:lpstr>Věstonický trojhrob, lebka mladého muže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xxxx</dc:creator>
  <cp:lastModifiedBy>xxxx</cp:lastModifiedBy>
  <cp:revision>3</cp:revision>
  <dcterms:created xsi:type="dcterms:W3CDTF">2012-11-07T06:10:59Z</dcterms:created>
  <dcterms:modified xsi:type="dcterms:W3CDTF">2012-11-07T07:01:04Z</dcterms:modified>
</cp:coreProperties>
</file>