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9" r:id="rId2"/>
    <p:sldMasterId id="2147483903" r:id="rId3"/>
    <p:sldMasterId id="2147483916" r:id="rId4"/>
    <p:sldMasterId id="2147483928" r:id="rId5"/>
    <p:sldMasterId id="2147483941" r:id="rId6"/>
    <p:sldMasterId id="2147483953" r:id="rId7"/>
    <p:sldMasterId id="2147483965" r:id="rId8"/>
    <p:sldMasterId id="2147483980" r:id="rId9"/>
    <p:sldMasterId id="2147483994" r:id="rId10"/>
    <p:sldMasterId id="2147484007" r:id="rId11"/>
  </p:sldMasterIdLst>
  <p:notesMasterIdLst>
    <p:notesMasterId r:id="rId108"/>
  </p:notesMasterIdLst>
  <p:sldIdLst>
    <p:sldId id="256" r:id="rId12"/>
    <p:sldId id="366" r:id="rId13"/>
    <p:sldId id="367" r:id="rId14"/>
    <p:sldId id="373" r:id="rId15"/>
    <p:sldId id="368" r:id="rId16"/>
    <p:sldId id="369" r:id="rId17"/>
    <p:sldId id="370" r:id="rId18"/>
    <p:sldId id="372" r:id="rId19"/>
    <p:sldId id="371" r:id="rId20"/>
    <p:sldId id="337" r:id="rId21"/>
    <p:sldId id="338" r:id="rId22"/>
    <p:sldId id="339" r:id="rId23"/>
    <p:sldId id="340" r:id="rId24"/>
    <p:sldId id="341" r:id="rId25"/>
    <p:sldId id="394" r:id="rId26"/>
    <p:sldId id="395" r:id="rId27"/>
    <p:sldId id="392" r:id="rId28"/>
    <p:sldId id="391" r:id="rId29"/>
    <p:sldId id="393" r:id="rId30"/>
    <p:sldId id="342" r:id="rId31"/>
    <p:sldId id="343" r:id="rId32"/>
    <p:sldId id="344" r:id="rId33"/>
    <p:sldId id="374" r:id="rId34"/>
    <p:sldId id="390" r:id="rId35"/>
    <p:sldId id="375" r:id="rId36"/>
    <p:sldId id="376"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98" r:id="rId57"/>
    <p:sldId id="364" r:id="rId58"/>
    <p:sldId id="365" r:id="rId59"/>
    <p:sldId id="400" r:id="rId60"/>
    <p:sldId id="399" r:id="rId61"/>
    <p:sldId id="380" r:id="rId62"/>
    <p:sldId id="385" r:id="rId63"/>
    <p:sldId id="401" r:id="rId64"/>
    <p:sldId id="402" r:id="rId65"/>
    <p:sldId id="403" r:id="rId66"/>
    <p:sldId id="404" r:id="rId67"/>
    <p:sldId id="405" r:id="rId68"/>
    <p:sldId id="406" r:id="rId69"/>
    <p:sldId id="407" r:id="rId70"/>
    <p:sldId id="408" r:id="rId71"/>
    <p:sldId id="434" r:id="rId72"/>
    <p:sldId id="435" r:id="rId73"/>
    <p:sldId id="409" r:id="rId74"/>
    <p:sldId id="410" r:id="rId75"/>
    <p:sldId id="411" r:id="rId76"/>
    <p:sldId id="412" r:id="rId77"/>
    <p:sldId id="413" r:id="rId78"/>
    <p:sldId id="414" r:id="rId79"/>
    <p:sldId id="415" r:id="rId80"/>
    <p:sldId id="416" r:id="rId81"/>
    <p:sldId id="417" r:id="rId82"/>
    <p:sldId id="418" r:id="rId83"/>
    <p:sldId id="419" r:id="rId84"/>
    <p:sldId id="420" r:id="rId85"/>
    <p:sldId id="421" r:id="rId86"/>
    <p:sldId id="422" r:id="rId87"/>
    <p:sldId id="423" r:id="rId88"/>
    <p:sldId id="424" r:id="rId89"/>
    <p:sldId id="425" r:id="rId90"/>
    <p:sldId id="426" r:id="rId91"/>
    <p:sldId id="427" r:id="rId92"/>
    <p:sldId id="428" r:id="rId93"/>
    <p:sldId id="429" r:id="rId94"/>
    <p:sldId id="430" r:id="rId95"/>
    <p:sldId id="431" r:id="rId96"/>
    <p:sldId id="432" r:id="rId97"/>
    <p:sldId id="433" r:id="rId98"/>
    <p:sldId id="377" r:id="rId99"/>
    <p:sldId id="381" r:id="rId100"/>
    <p:sldId id="382" r:id="rId101"/>
    <p:sldId id="384" r:id="rId102"/>
    <p:sldId id="397" r:id="rId103"/>
    <p:sldId id="388" r:id="rId104"/>
    <p:sldId id="383" r:id="rId105"/>
    <p:sldId id="379" r:id="rId106"/>
    <p:sldId id="273" r:id="rId107"/>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04"/>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73" autoAdjust="0"/>
    <p:restoredTop sz="94660"/>
  </p:normalViewPr>
  <p:slideViewPr>
    <p:cSldViewPr>
      <p:cViewPr>
        <p:scale>
          <a:sx n="85" d="100"/>
          <a:sy n="85" d="100"/>
        </p:scale>
        <p:origin x="-1632" y="-5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notesMaster" Target="notesMasters/notesMaster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presProps" Target="presProp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image" Target="../media/image186.png"/><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charset="0"/>
              </a:defRPr>
            </a:lvl1pPr>
          </a:lstStyle>
          <a:p>
            <a:pPr>
              <a:defRPr/>
            </a:pPr>
            <a:endParaRPr lang="cs-CZ"/>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charset="0"/>
              </a:defRPr>
            </a:lvl1pPr>
          </a:lstStyle>
          <a:p>
            <a:pPr>
              <a:defRPr/>
            </a:pPr>
            <a:fld id="{24975851-19A1-475D-B2ED-557A6860C173}" type="slidenum">
              <a:rPr lang="cs-CZ"/>
              <a:pPr>
                <a:defRPr/>
              </a:pPr>
              <a:t>‹#›</a:t>
            </a:fld>
            <a:endParaRPr lang="cs-CZ"/>
          </a:p>
        </p:txBody>
      </p:sp>
    </p:spTree>
    <p:extLst>
      <p:ext uri="{BB962C8B-B14F-4D97-AF65-F5344CB8AC3E}">
        <p14:creationId xmlns:p14="http://schemas.microsoft.com/office/powerpoint/2010/main" val="2340716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84BBE1-5377-4D28-82F6-D9A011B4994F}" type="slidenum">
              <a:rPr lang="cs-CZ" smtClean="0">
                <a:latin typeface="Arial" charset="0"/>
              </a:rPr>
              <a:pPr/>
              <a:t>1</a:t>
            </a:fld>
            <a:endParaRPr lang="cs-CZ"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10</a:t>
            </a:fld>
            <a:endParaRPr lang="cs-CZ"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11</a:t>
            </a:fld>
            <a:endParaRPr lang="cs-CZ"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12</a:t>
            </a:fld>
            <a:endParaRPr lang="cs-CZ"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13</a:t>
            </a:fld>
            <a:endParaRPr lang="cs-CZ"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14</a:t>
            </a:fld>
            <a:endParaRPr lang="cs-CZ"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smtClean="0"/>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15</a:t>
            </a:fld>
            <a:endParaRPr 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smtClean="0"/>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16</a:t>
            </a:fld>
            <a:endParaRPr 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17</a:t>
            </a:fld>
            <a:endParaRPr 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smtClean="0"/>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18</a:t>
            </a:fld>
            <a:endParaRPr 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smtClean="0"/>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19</a:t>
            </a:fld>
            <a:endParaRPr 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A2E41C-829A-49B3-BD80-3AA2A014B356}" type="slidenum">
              <a:rPr lang="cs-CZ" smtClean="0">
                <a:latin typeface="Arial" charset="0"/>
              </a:rPr>
              <a:pPr/>
              <a:t>2</a:t>
            </a:fld>
            <a:endParaRPr lang="cs-CZ"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20</a:t>
            </a:fld>
            <a:endParaRPr lang="cs-CZ"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21</a:t>
            </a:fld>
            <a:endParaRPr lang="cs-CZ"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22</a:t>
            </a:fld>
            <a:endParaRPr lang="cs-CZ"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smtClean="0"/>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23</a:t>
            </a:fld>
            <a:endParaRPr 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24</a:t>
            </a:fld>
            <a:endParaRPr lang="en-GB" smtClean="0">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smtClean="0"/>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smtClean="0"/>
              <a:t>e.g</a:t>
            </a:r>
            <a:r>
              <a:rPr lang="cs-CZ" smtClean="0"/>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smtClean="0"/>
          </a:p>
          <a:p>
            <a:pPr>
              <a:tabLst>
                <a:tab pos="633413" algn="l"/>
                <a:tab pos="1268413" algn="l"/>
                <a:tab pos="1903413" algn="l"/>
                <a:tab pos="2538413" algn="l"/>
                <a:tab pos="3171825" algn="l"/>
                <a:tab pos="3806825" algn="l"/>
                <a:tab pos="4441825" algn="l"/>
                <a:tab pos="5076825" algn="l"/>
              </a:tabLst>
            </a:pPr>
            <a:r>
              <a:rPr lang="en-GB" smtClean="0"/>
              <a:t>© This slide is made available for non-commercial use only. Please note that permission may be required for re-use of images in which the copyright is owned by a third party.</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smtClean="0"/>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25</a:t>
            </a:fld>
            <a:endParaRPr 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smtClean="0"/>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26</a:t>
            </a:fld>
            <a:endParaRPr 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E2D4C81-6CAE-477A-A79A-124098E77E0C}" type="slidenum">
              <a:rPr lang="cs-CZ" smtClean="0">
                <a:latin typeface="Arial" charset="0"/>
              </a:rPr>
              <a:pPr/>
              <a:t>27</a:t>
            </a:fld>
            <a:endParaRPr lang="cs-CZ"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28</a:t>
            </a:fld>
            <a:endParaRPr lang="cs-CZ"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29</a:t>
            </a:fld>
            <a:endParaRPr lang="cs-CZ"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33F6CDA-D7B6-4A2C-B8B7-19123022FD54}" type="slidenum">
              <a:rPr lang="cs-CZ" smtClean="0">
                <a:latin typeface="Arial" charset="0"/>
              </a:rPr>
              <a:pPr/>
              <a:t>3</a:t>
            </a:fld>
            <a:endParaRPr lang="cs-CZ"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30</a:t>
            </a:fld>
            <a:endParaRPr lang="cs-CZ"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31</a:t>
            </a:fld>
            <a:endParaRPr lang="cs-CZ"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32</a:t>
            </a:fld>
            <a:endParaRPr lang="cs-CZ"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33</a:t>
            </a:fld>
            <a:endParaRPr lang="cs-CZ"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34</a:t>
            </a:fld>
            <a:endParaRPr lang="cs-CZ"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35</a:t>
            </a:fld>
            <a:endParaRPr lang="cs-CZ"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36</a:t>
            </a:fld>
            <a:endParaRPr lang="cs-CZ"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37</a:t>
            </a:fld>
            <a:endParaRPr lang="cs-CZ"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38</a:t>
            </a:fld>
            <a:endParaRPr lang="cs-CZ"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A5D0C8E-BC4A-4316-A7F4-F4582CCB9F0F}" type="slidenum">
              <a:rPr lang="cs-CZ" smtClean="0">
                <a:latin typeface="Arial" charset="0"/>
              </a:rPr>
              <a:pPr/>
              <a:t>39</a:t>
            </a:fld>
            <a:endParaRPr lang="cs-CZ"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smtClean="0"/>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4</a:t>
            </a:fld>
            <a:endParaRPr lang="cs-CZ"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40</a:t>
            </a:fld>
            <a:endParaRPr lang="cs-CZ"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41</a:t>
            </a:fld>
            <a:endParaRPr lang="cs-CZ"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42</a:t>
            </a:fld>
            <a:endParaRPr lang="cs-CZ" smtClean="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43</a:t>
            </a:fld>
            <a:endParaRPr lang="cs-CZ" smtClean="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44</a:t>
            </a:fld>
            <a:endParaRPr lang="cs-CZ" smtClean="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45</a:t>
            </a:fld>
            <a:endParaRPr lang="cs-CZ" smtClean="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47</a:t>
            </a:fld>
            <a:endParaRPr lang="cs-CZ"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48</a:t>
            </a:fld>
            <a:endParaRPr lang="cs-CZ" smtClean="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ln/>
        </p:spPr>
      </p:sp>
      <p:sp>
        <p:nvSpPr>
          <p:cNvPr id="117763" name="Zástupný symbol pro poznámky 2"/>
          <p:cNvSpPr>
            <a:spLocks noGrp="1"/>
          </p:cNvSpPr>
          <p:nvPr>
            <p:ph type="body" idx="1"/>
          </p:nvPr>
        </p:nvSpPr>
        <p:spPr>
          <a:noFill/>
        </p:spPr>
        <p:txBody>
          <a:bodyPr/>
          <a:lstStyle/>
          <a:p>
            <a:endParaRPr lang="cs-CZ" smtClean="0"/>
          </a:p>
        </p:txBody>
      </p:sp>
      <p:sp>
        <p:nvSpPr>
          <p:cNvPr id="1177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3AEFC58-6C26-4970-B476-DEFB692ACA50}" type="slidenum">
              <a:rPr lang="cs-CZ" smtClean="0">
                <a:latin typeface="Arial" charset="0"/>
              </a:rPr>
              <a:pPr/>
              <a:t>51</a:t>
            </a:fld>
            <a:endParaRPr lang="cs-CZ"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pro obrázek snímku 1"/>
          <p:cNvSpPr>
            <a:spLocks noGrp="1" noRot="1" noChangeAspect="1" noTextEdit="1"/>
          </p:cNvSpPr>
          <p:nvPr>
            <p:ph type="sldImg"/>
          </p:nvPr>
        </p:nvSpPr>
        <p:spPr>
          <a:ln/>
        </p:spPr>
      </p:sp>
      <p:sp>
        <p:nvSpPr>
          <p:cNvPr id="118787" name="Zástupný symbol pro poznámky 2"/>
          <p:cNvSpPr>
            <a:spLocks noGrp="1"/>
          </p:cNvSpPr>
          <p:nvPr>
            <p:ph type="body" idx="1"/>
          </p:nvPr>
        </p:nvSpPr>
        <p:spPr>
          <a:noFill/>
        </p:spPr>
        <p:txBody>
          <a:bodyPr/>
          <a:lstStyle/>
          <a:p>
            <a:endParaRPr lang="cs-CZ" smtClean="0"/>
          </a:p>
        </p:txBody>
      </p:sp>
      <p:sp>
        <p:nvSpPr>
          <p:cNvPr id="11878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CB8041C-66D7-431C-8EF9-D9E4C0981A8D}" type="slidenum">
              <a:rPr lang="cs-CZ" smtClean="0">
                <a:latin typeface="Arial" charset="0"/>
              </a:rPr>
              <a:pPr/>
              <a:t>52</a:t>
            </a:fld>
            <a:endParaRPr lang="cs-CZ"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6907AD-23CE-4A64-A7DC-CE6538EC1486}" type="slidenum">
              <a:rPr lang="cs-CZ" smtClean="0">
                <a:solidFill>
                  <a:srgbClr val="000000"/>
                </a:solidFill>
                <a:latin typeface="Arial" charset="0"/>
              </a:rPr>
              <a:pPr/>
              <a:t>5</a:t>
            </a:fld>
            <a:endParaRPr lang="cs-CZ" smtClean="0">
              <a:solidFill>
                <a:srgbClr val="000000"/>
              </a:solidFill>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endParaRPr 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Zástupný symbol pro obrázek snímku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smtClean="0"/>
          </a:p>
        </p:txBody>
      </p:sp>
      <p:sp>
        <p:nvSpPr>
          <p:cNvPr id="19354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21CE4F-A2A2-4743-98ED-5D287FB2D3B1}" type="slidenum">
              <a:rPr lang="cs-CZ" sz="1200">
                <a:solidFill>
                  <a:srgbClr val="000000"/>
                </a:solidFill>
                <a:latin typeface="Arial" pitchFamily="34" charset="0"/>
              </a:rPr>
              <a:pPr eaLnBrk="1" hangingPunct="1"/>
              <a:t>60</a:t>
            </a:fld>
            <a:endParaRPr lang="cs-CZ" sz="1200">
              <a:solidFill>
                <a:srgbClr val="000000"/>
              </a:solidFill>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p:cNvSpPr>
            <a:spLocks noGrp="1" noRot="1" noChangeAspect="1" noTextEdit="1"/>
          </p:cNvSpPr>
          <p:nvPr>
            <p:ph type="sldImg"/>
          </p:nvPr>
        </p:nvSpPr>
        <p:spPr>
          <a:ln/>
        </p:spPr>
      </p:sp>
      <p:sp>
        <p:nvSpPr>
          <p:cNvPr id="120835" name="Zástupný symbol pro poznámky 2"/>
          <p:cNvSpPr>
            <a:spLocks noGrp="1"/>
          </p:cNvSpPr>
          <p:nvPr>
            <p:ph type="body" idx="1"/>
          </p:nvPr>
        </p:nvSpPr>
        <p:spPr>
          <a:noFill/>
        </p:spPr>
        <p:txBody>
          <a:bodyPr/>
          <a:lstStyle/>
          <a:p>
            <a:endParaRPr lang="cs-CZ" smtClean="0"/>
          </a:p>
        </p:txBody>
      </p:sp>
      <p:sp>
        <p:nvSpPr>
          <p:cNvPr id="1208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B83719-F275-4A36-AE49-91841C9D2FB9}" type="slidenum">
              <a:rPr lang="cs-CZ" smtClean="0">
                <a:latin typeface="Arial" charset="0"/>
              </a:rPr>
              <a:pPr/>
              <a:t>61</a:t>
            </a:fld>
            <a:endParaRPr lang="cs-CZ"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p:cNvSpPr>
            <a:spLocks noGrp="1" noRot="1" noChangeAspect="1" noTextEdit="1"/>
          </p:cNvSpPr>
          <p:nvPr>
            <p:ph type="sldImg"/>
          </p:nvPr>
        </p:nvSpPr>
        <p:spPr>
          <a:ln/>
        </p:spPr>
      </p:sp>
      <p:sp>
        <p:nvSpPr>
          <p:cNvPr id="121859" name="Zástupný symbol pro poznámky 2"/>
          <p:cNvSpPr>
            <a:spLocks noGrp="1"/>
          </p:cNvSpPr>
          <p:nvPr>
            <p:ph type="body" idx="1"/>
          </p:nvPr>
        </p:nvSpPr>
        <p:spPr>
          <a:noFill/>
        </p:spPr>
        <p:txBody>
          <a:bodyPr/>
          <a:lstStyle/>
          <a:p>
            <a:endParaRPr lang="cs-CZ" smtClean="0"/>
          </a:p>
        </p:txBody>
      </p:sp>
      <p:sp>
        <p:nvSpPr>
          <p:cNvPr id="12186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FE8FD66-58BA-43A1-A479-F9E25DD202C5}" type="slidenum">
              <a:rPr lang="cs-CZ" smtClean="0">
                <a:latin typeface="Arial" charset="0"/>
              </a:rPr>
              <a:pPr/>
              <a:t>62</a:t>
            </a:fld>
            <a:endParaRPr lang="cs-CZ"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Zástupný symbol pro obrázek snímku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945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7DE73D-6151-481C-99F8-99F75C45061A}" type="slidenum">
              <a:rPr lang="en-US" sz="1200">
                <a:solidFill>
                  <a:prstClr val="black"/>
                </a:solidFill>
              </a:rPr>
              <a:pPr eaLnBrk="1" hangingPunct="1"/>
              <a:t>70</a:t>
            </a:fld>
            <a:endParaRPr lang="en-US" sz="120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p:cNvSpPr>
            <a:spLocks noGrp="1" noRot="1" noChangeAspect="1" noTextEdit="1"/>
          </p:cNvSpPr>
          <p:nvPr>
            <p:ph type="sldImg"/>
          </p:nvPr>
        </p:nvSpPr>
        <p:spPr>
          <a:ln/>
        </p:spPr>
      </p:sp>
      <p:sp>
        <p:nvSpPr>
          <p:cNvPr id="122883" name="Zástupný symbol pro poznámky 2"/>
          <p:cNvSpPr>
            <a:spLocks noGrp="1"/>
          </p:cNvSpPr>
          <p:nvPr>
            <p:ph type="body" idx="1"/>
          </p:nvPr>
        </p:nvSpPr>
        <p:spPr>
          <a:noFill/>
        </p:spPr>
        <p:txBody>
          <a:bodyPr/>
          <a:lstStyle/>
          <a:p>
            <a:endParaRPr lang="cs-CZ" smtClean="0"/>
          </a:p>
        </p:txBody>
      </p:sp>
      <p:sp>
        <p:nvSpPr>
          <p:cNvPr id="12288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407425-FF9A-4787-967E-2A93DEF2E5A4}" type="slidenum">
              <a:rPr lang="cs-CZ" smtClean="0">
                <a:latin typeface="Arial" charset="0"/>
              </a:rPr>
              <a:pPr/>
              <a:t>88</a:t>
            </a:fld>
            <a:endParaRPr lang="cs-CZ"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p:cNvSpPr>
            <a:spLocks noGrp="1" noRot="1" noChangeAspect="1" noTextEdit="1"/>
          </p:cNvSpPr>
          <p:nvPr>
            <p:ph type="sldImg"/>
          </p:nvPr>
        </p:nvSpPr>
        <p:spPr>
          <a:ln/>
        </p:spPr>
      </p:sp>
      <p:sp>
        <p:nvSpPr>
          <p:cNvPr id="123907" name="Zástupný symbol pro poznámky 2"/>
          <p:cNvSpPr>
            <a:spLocks noGrp="1"/>
          </p:cNvSpPr>
          <p:nvPr>
            <p:ph type="body" idx="1"/>
          </p:nvPr>
        </p:nvSpPr>
        <p:spPr>
          <a:noFill/>
        </p:spPr>
        <p:txBody>
          <a:bodyPr/>
          <a:lstStyle/>
          <a:p>
            <a:endParaRPr lang="cs-CZ" smtClean="0"/>
          </a:p>
        </p:txBody>
      </p:sp>
      <p:sp>
        <p:nvSpPr>
          <p:cNvPr id="1239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DFD4E63-DCA3-473F-A8AE-E58BC416F516}" type="slidenum">
              <a:rPr lang="cs-CZ" smtClean="0">
                <a:latin typeface="Arial" charset="0"/>
              </a:rPr>
              <a:pPr/>
              <a:t>89</a:t>
            </a:fld>
            <a:endParaRPr lang="cs-CZ"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p:cNvSpPr>
            <a:spLocks noGrp="1" noRot="1" noChangeAspect="1" noTextEdit="1"/>
          </p:cNvSpPr>
          <p:nvPr>
            <p:ph type="sldImg"/>
          </p:nvPr>
        </p:nvSpPr>
        <p:spPr>
          <a:ln/>
        </p:spPr>
      </p:sp>
      <p:sp>
        <p:nvSpPr>
          <p:cNvPr id="124931" name="Zástupný symbol pro poznámky 2"/>
          <p:cNvSpPr>
            <a:spLocks noGrp="1"/>
          </p:cNvSpPr>
          <p:nvPr>
            <p:ph type="body" idx="1"/>
          </p:nvPr>
        </p:nvSpPr>
        <p:spPr>
          <a:noFill/>
        </p:spPr>
        <p:txBody>
          <a:bodyPr/>
          <a:lstStyle/>
          <a:p>
            <a:endParaRPr lang="cs-CZ" smtClean="0"/>
          </a:p>
        </p:txBody>
      </p:sp>
      <p:sp>
        <p:nvSpPr>
          <p:cNvPr id="12493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C21DB5C-6DAC-4BDD-93B5-44021756450E}" type="slidenum">
              <a:rPr lang="cs-CZ" smtClean="0">
                <a:latin typeface="Arial" charset="0"/>
              </a:rPr>
              <a:pPr/>
              <a:t>90</a:t>
            </a:fld>
            <a:endParaRPr lang="cs-CZ"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p:cNvSpPr>
            <a:spLocks noGrp="1" noRot="1" noChangeAspect="1" noTextEdit="1"/>
          </p:cNvSpPr>
          <p:nvPr>
            <p:ph type="sldImg"/>
          </p:nvPr>
        </p:nvSpPr>
        <p:spPr>
          <a:ln/>
        </p:spPr>
      </p:sp>
      <p:sp>
        <p:nvSpPr>
          <p:cNvPr id="125955" name="Zástupný symbol pro poznámky 2"/>
          <p:cNvSpPr>
            <a:spLocks noGrp="1"/>
          </p:cNvSpPr>
          <p:nvPr>
            <p:ph type="body" idx="1"/>
          </p:nvPr>
        </p:nvSpPr>
        <p:spPr>
          <a:noFill/>
        </p:spPr>
        <p:txBody>
          <a:bodyPr/>
          <a:lstStyle/>
          <a:p>
            <a:endParaRPr lang="cs-CZ" smtClean="0"/>
          </a:p>
        </p:txBody>
      </p:sp>
      <p:sp>
        <p:nvSpPr>
          <p:cNvPr id="12595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5EBF17-4196-4705-A425-FD04C698434F}" type="slidenum">
              <a:rPr lang="cs-CZ" smtClean="0">
                <a:latin typeface="Arial" charset="0"/>
              </a:rPr>
              <a:pPr/>
              <a:t>91</a:t>
            </a:fld>
            <a:endParaRPr lang="cs-CZ"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obrázek snímku 1"/>
          <p:cNvSpPr>
            <a:spLocks noGrp="1" noRot="1" noChangeAspect="1" noTextEdit="1"/>
          </p:cNvSpPr>
          <p:nvPr>
            <p:ph type="sldImg"/>
          </p:nvPr>
        </p:nvSpPr>
        <p:spPr>
          <a:ln/>
        </p:spPr>
      </p:sp>
      <p:sp>
        <p:nvSpPr>
          <p:cNvPr id="126979" name="Zástupný symbol pro poznámky 2"/>
          <p:cNvSpPr>
            <a:spLocks noGrp="1"/>
          </p:cNvSpPr>
          <p:nvPr>
            <p:ph type="body" idx="1"/>
          </p:nvPr>
        </p:nvSpPr>
        <p:spPr>
          <a:noFill/>
        </p:spPr>
        <p:txBody>
          <a:bodyPr/>
          <a:lstStyle/>
          <a:p>
            <a:endParaRPr lang="cs-CZ" smtClean="0"/>
          </a:p>
        </p:txBody>
      </p:sp>
      <p:sp>
        <p:nvSpPr>
          <p:cNvPr id="1269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DF53FD-5AF8-46F5-93B7-1B2A5E6E18C2}" type="slidenum">
              <a:rPr lang="cs-CZ" smtClean="0">
                <a:latin typeface="Arial" charset="0"/>
              </a:rPr>
              <a:pPr/>
              <a:t>92</a:t>
            </a:fld>
            <a:endParaRPr lang="cs-CZ"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ln/>
        </p:spPr>
      </p:sp>
      <p:sp>
        <p:nvSpPr>
          <p:cNvPr id="128003" name="Zástupný symbol pro poznámky 2"/>
          <p:cNvSpPr>
            <a:spLocks noGrp="1"/>
          </p:cNvSpPr>
          <p:nvPr>
            <p:ph type="body" idx="1"/>
          </p:nvPr>
        </p:nvSpPr>
        <p:spPr>
          <a:noFill/>
        </p:spPr>
        <p:txBody>
          <a:bodyPr/>
          <a:lstStyle/>
          <a:p>
            <a:endParaRPr lang="cs-CZ" smtClean="0"/>
          </a:p>
        </p:txBody>
      </p:sp>
      <p:sp>
        <p:nvSpPr>
          <p:cNvPr id="1280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CADE93-DF7F-45E5-B420-BCA5CB4061BE}" type="slidenum">
              <a:rPr lang="cs-CZ" smtClean="0">
                <a:latin typeface="Arial" charset="0"/>
              </a:rPr>
              <a:pPr/>
              <a:t>93</a:t>
            </a:fld>
            <a:endParaRPr lang="cs-CZ"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3327CD-B411-4DB0-8070-A93B004B7F43}" type="slidenum">
              <a:rPr lang="cs-CZ" smtClean="0">
                <a:latin typeface="Arial" charset="0"/>
              </a:rPr>
              <a:pPr/>
              <a:t>6</a:t>
            </a:fld>
            <a:endParaRPr lang="cs-CZ"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ln/>
        </p:spPr>
      </p:sp>
      <p:sp>
        <p:nvSpPr>
          <p:cNvPr id="129027" name="Zástupný symbol pro poznámky 2"/>
          <p:cNvSpPr>
            <a:spLocks noGrp="1"/>
          </p:cNvSpPr>
          <p:nvPr>
            <p:ph type="body" idx="1"/>
          </p:nvPr>
        </p:nvSpPr>
        <p:spPr>
          <a:noFill/>
        </p:spPr>
        <p:txBody>
          <a:bodyPr/>
          <a:lstStyle/>
          <a:p>
            <a:endParaRPr lang="cs-CZ" smtClean="0"/>
          </a:p>
        </p:txBody>
      </p:sp>
      <p:sp>
        <p:nvSpPr>
          <p:cNvPr id="1290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D39953-A609-4A96-9528-03FCE038AA7A}" type="slidenum">
              <a:rPr lang="cs-CZ" smtClean="0">
                <a:latin typeface="Arial" charset="0"/>
              </a:rPr>
              <a:pPr/>
              <a:t>94</a:t>
            </a:fld>
            <a:endParaRPr lang="cs-CZ"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a:ln/>
        </p:spPr>
      </p:sp>
      <p:sp>
        <p:nvSpPr>
          <p:cNvPr id="130051" name="Zástupný symbol pro poznámky 2"/>
          <p:cNvSpPr>
            <a:spLocks noGrp="1"/>
          </p:cNvSpPr>
          <p:nvPr>
            <p:ph type="body" idx="1"/>
          </p:nvPr>
        </p:nvSpPr>
        <p:spPr>
          <a:noFill/>
        </p:spPr>
        <p:txBody>
          <a:bodyPr/>
          <a:lstStyle/>
          <a:p>
            <a:endParaRPr lang="cs-CZ" smtClean="0"/>
          </a:p>
        </p:txBody>
      </p:sp>
      <p:sp>
        <p:nvSpPr>
          <p:cNvPr id="13005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78BF323-B448-4B55-9935-1DB26AAF7EA2}" type="slidenum">
              <a:rPr lang="cs-CZ" smtClean="0">
                <a:latin typeface="Arial" charset="0"/>
              </a:rPr>
              <a:pPr/>
              <a:t>95</a:t>
            </a:fld>
            <a:endParaRPr lang="cs-CZ" smtClean="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96</a:t>
            </a:fld>
            <a:endParaRPr lang="cs-CZ" smtClean="0">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smtClean="0"/>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7</a:t>
            </a:fld>
            <a:endParaRPr lang="cs-CZ"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smtClean="0"/>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8</a:t>
            </a:fld>
            <a:endParaRPr lang="cs-CZ"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smtClean="0"/>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9</a:t>
            </a:fld>
            <a:endParaRPr lang="cs-CZ"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B69A8EB-E753-4930-986A-805D04E54824}" type="slidenum">
              <a:rPr lang="en-US"/>
              <a:pPr>
                <a:defRPr/>
              </a:pPr>
              <a:t>‹#›</a:t>
            </a:fld>
            <a:endParaRPr lang="en-US"/>
          </a:p>
        </p:txBody>
      </p:sp>
    </p:spTree>
    <p:extLst>
      <p:ext uri="{BB962C8B-B14F-4D97-AF65-F5344CB8AC3E}">
        <p14:creationId xmlns:p14="http://schemas.microsoft.com/office/powerpoint/2010/main" val="39098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26CE6DE-CD84-4741-ADA0-ADBF331CEB52}" type="slidenum">
              <a:rPr lang="en-US"/>
              <a:pPr>
                <a:defRPr/>
              </a:pPr>
              <a:t>‹#›</a:t>
            </a:fld>
            <a:endParaRPr lang="en-US"/>
          </a:p>
        </p:txBody>
      </p:sp>
    </p:spTree>
    <p:extLst>
      <p:ext uri="{BB962C8B-B14F-4D97-AF65-F5344CB8AC3E}">
        <p14:creationId xmlns:p14="http://schemas.microsoft.com/office/powerpoint/2010/main" val="2400629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Girl">
    <p:spTree>
      <p:nvGrpSpPr>
        <p:cNvPr id="1" name=""/>
        <p:cNvGrpSpPr/>
        <p:nvPr/>
      </p:nvGrpSpPr>
      <p:grpSpPr>
        <a:xfrm>
          <a:off x="0" y="0"/>
          <a:ext cx="0" cy="0"/>
          <a:chOff x="0" y="0"/>
          <a:chExt cx="0" cy="0"/>
        </a:xfrm>
      </p:grpSpPr>
      <p:sp>
        <p:nvSpPr>
          <p:cNvPr id="4" name="Rectangle 3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5"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6" name="Rectangle 17"/>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2"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8" name="Picture 16"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1" name="Group 25"/>
          <p:cNvGrpSpPr>
            <a:grpSpLocks/>
          </p:cNvGrpSpPr>
          <p:nvPr/>
        </p:nvGrpSpPr>
        <p:grpSpPr bwMode="auto">
          <a:xfrm>
            <a:off x="0" y="1895479"/>
            <a:ext cx="8991600" cy="338138"/>
            <a:chOff x="0" y="1895669"/>
            <a:chExt cx="8991600" cy="338328"/>
          </a:xfrm>
        </p:grpSpPr>
        <p:sp>
          <p:nvSpPr>
            <p:cNvPr id="22" name="Rectangle 26"/>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3"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1"/>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26" name="Rectangle 25"/>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9" name="Picture 31"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2" name="Group 34"/>
          <p:cNvGrpSpPr>
            <a:grpSpLocks/>
          </p:cNvGrpSpPr>
          <p:nvPr/>
        </p:nvGrpSpPr>
        <p:grpSpPr bwMode="auto">
          <a:xfrm>
            <a:off x="0" y="1895479"/>
            <a:ext cx="8991600" cy="338138"/>
            <a:chOff x="0" y="1895669"/>
            <a:chExt cx="8991600" cy="338328"/>
          </a:xfrm>
        </p:grpSpPr>
        <p:sp>
          <p:nvSpPr>
            <p:cNvPr id="33"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38"/>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7"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8"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9" name="Picture 41"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Corporate Ad Image"/>
          <p:cNvPicPr>
            <a:picLocks noChangeAspect="1" noChangeArrowheads="1"/>
          </p:cNvPicPr>
          <p:nvPr userDrawn="1"/>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2" name="Group 44"/>
          <p:cNvGrpSpPr>
            <a:grpSpLocks/>
          </p:cNvGrpSpPr>
          <p:nvPr userDrawn="1"/>
        </p:nvGrpSpPr>
        <p:grpSpPr bwMode="auto">
          <a:xfrm>
            <a:off x="0" y="1895479"/>
            <a:ext cx="8991600" cy="338138"/>
            <a:chOff x="0" y="1895669"/>
            <a:chExt cx="8991600" cy="338328"/>
          </a:xfrm>
        </p:grpSpPr>
        <p:sp>
          <p:nvSpPr>
            <p:cNvPr id="43" name="Rectangle 45"/>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6263355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Title Slide Girl">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5"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10" name="Group 7"/>
          <p:cNvGrpSpPr>
            <a:grpSpLocks/>
          </p:cNvGrpSpPr>
          <p:nvPr/>
        </p:nvGrpSpPr>
        <p:grpSpPr bwMode="auto">
          <a:xfrm>
            <a:off x="4" y="1828800"/>
            <a:ext cx="9142413" cy="503238"/>
            <a:chOff x="0" y="1152"/>
            <a:chExt cx="5759" cy="317"/>
          </a:xfrm>
        </p:grpSpPr>
        <p:pic>
          <p:nvPicPr>
            <p:cNvPr id="11" name="Picture 8" descr="grad band"/>
            <p:cNvPicPr>
              <a:picLocks noChangeAspect="1" noChangeArrowheads="1"/>
            </p:cNvPicPr>
            <p:nvPr userDrawn="1"/>
          </p:nvPicPr>
          <p:blipFill>
            <a:blip r:embed="rId4">
              <a:extLst>
                <a:ext uri="{28A0092B-C50C-407E-A947-70E740481C1C}">
                  <a14:useLocalDpi xmlns:a14="http://schemas.microsoft.com/office/drawing/2010/main" val="0"/>
                </a:ext>
              </a:extLst>
            </a:blip>
            <a:srcRect t="26672" b="65990"/>
            <a:stretch>
              <a:fillRect/>
            </a:stretch>
          </p:blipFill>
          <p:spPr bwMode="auto">
            <a:xfrm>
              <a:off x="0" y="1152"/>
              <a:ext cx="5759"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3456" y="1257"/>
              <a:ext cx="218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6"/>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5" name="Picture 17"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9"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22"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3" name="Group 32"/>
          <p:cNvGrpSpPr>
            <a:grpSpLocks/>
          </p:cNvGrpSpPr>
          <p:nvPr/>
        </p:nvGrpSpPr>
        <p:grpSpPr bwMode="auto">
          <a:xfrm>
            <a:off x="0" y="1895479"/>
            <a:ext cx="8991600" cy="338138"/>
            <a:chOff x="0" y="1895669"/>
            <a:chExt cx="8991600" cy="338328"/>
          </a:xfrm>
        </p:grpSpPr>
        <p:sp>
          <p:nvSpPr>
            <p:cNvPr id="24" name="Rectangle 29"/>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5"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24"/>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8" name="Picture 25"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6"/>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0"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1"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3"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4" name="Group 34"/>
          <p:cNvGrpSpPr>
            <a:grpSpLocks/>
          </p:cNvGrpSpPr>
          <p:nvPr/>
        </p:nvGrpSpPr>
        <p:grpSpPr bwMode="auto">
          <a:xfrm>
            <a:off x="0" y="1895479"/>
            <a:ext cx="8991600" cy="338138"/>
            <a:chOff x="0" y="1895669"/>
            <a:chExt cx="8991600" cy="338328"/>
          </a:xfrm>
        </p:grpSpPr>
        <p:sp>
          <p:nvSpPr>
            <p:cNvPr id="35"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ectangle 3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39" name="Picture 39"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0"/>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1"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2" name="Picture 2" descr="GettyImages_72587140[1]_Globe&amp;Hands_lo"/>
          <p:cNvPicPr>
            <a:picLocks noChangeAspect="1" noChangeArrowheads="1"/>
          </p:cNvPicPr>
          <p:nvPr userDrawn="1"/>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4"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5" name="Group 53"/>
          <p:cNvGrpSpPr>
            <a:grpSpLocks/>
          </p:cNvGrpSpPr>
          <p:nvPr userDrawn="1"/>
        </p:nvGrpSpPr>
        <p:grpSpPr bwMode="auto">
          <a:xfrm>
            <a:off x="0" y="2047879"/>
            <a:ext cx="8991600" cy="338138"/>
            <a:chOff x="0" y="1895669"/>
            <a:chExt cx="8991600" cy="338328"/>
          </a:xfrm>
        </p:grpSpPr>
        <p:sp>
          <p:nvSpPr>
            <p:cNvPr id="46" name="Rectangle 54"/>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6681165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5"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6"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10"/>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1"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6"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9" name="Rectangle 18"/>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2"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3"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4" name="Rectangle 2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5" name="Picture 3"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userDrawn="1"/>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7" name="Picture Placeholder 15"/>
          <p:cNvSpPr>
            <a:spLocks noGrp="1"/>
          </p:cNvSpPr>
          <p:nvPr>
            <p:ph type="pic" sz="quarter" idx="10"/>
          </p:nvPr>
        </p:nvSpPr>
        <p:spPr>
          <a:xfrm>
            <a:off x="728663" y="2181226"/>
            <a:ext cx="3959352" cy="3381374"/>
          </a:xfrm>
          <a:prstGeom prst="rect">
            <a:avLst/>
          </a:prstGeom>
        </p:spPr>
        <p:txBody>
          <a:bodyPr rtlCol="0">
            <a:normAutofit/>
          </a:bodyPr>
          <a:lstStyle/>
          <a:p>
            <a:pPr lvl="0"/>
            <a:r>
              <a:rPr lang="en-US" noProof="0" smtClean="0"/>
              <a:t>Click icon to add picture</a:t>
            </a:r>
            <a:endParaRPr lang="en-US" noProof="0"/>
          </a:p>
        </p:txBody>
      </p:sp>
      <p:sp>
        <p:nvSpPr>
          <p:cNvPr id="12"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3"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604873408"/>
      </p:ext>
    </p:extLst>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0" y="6400800"/>
            <a:ext cx="33528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14" name="Title Placeholder 1"/>
          <p:cNvSpPr>
            <a:spLocks noGrp="1"/>
          </p:cNvSpPr>
          <p:nvPr>
            <p:ph type="title"/>
          </p:nvPr>
        </p:nvSpPr>
        <p:spPr>
          <a:xfrm>
            <a:off x="152400" y="41103"/>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2321724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1"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76054" y="1066807"/>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7" name="Content Placeholder 2"/>
          <p:cNvSpPr>
            <a:spLocks noGrp="1"/>
          </p:cNvSpPr>
          <p:nvPr>
            <p:ph idx="11"/>
          </p:nvPr>
        </p:nvSpPr>
        <p:spPr>
          <a:xfrm>
            <a:off x="4667054" y="1066807"/>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96776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5"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1729631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ontent Orang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4"/>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4"/>
                </a:solidFill>
              </a:defRPr>
            </a:lvl1pPr>
          </a:lstStyle>
          <a:p>
            <a:pPr lvl="0"/>
            <a:r>
              <a:rPr lang="en-US" smtClean="0"/>
              <a:t>Click to edit Master text styles</a:t>
            </a:r>
          </a:p>
        </p:txBody>
      </p:sp>
    </p:spTree>
    <p:extLst>
      <p:ext uri="{BB962C8B-B14F-4D97-AF65-F5344CB8AC3E}">
        <p14:creationId xmlns:p14="http://schemas.microsoft.com/office/powerpoint/2010/main" val="4138739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ink">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5"/>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5"/>
                </a:solidFill>
              </a:defRPr>
            </a:lvl1pPr>
          </a:lstStyle>
          <a:p>
            <a:pPr lvl="0"/>
            <a:r>
              <a:rPr lang="en-US" smtClean="0"/>
              <a:t>Click to edit Master text styles</a:t>
            </a:r>
          </a:p>
        </p:txBody>
      </p:sp>
    </p:spTree>
    <p:extLst>
      <p:ext uri="{BB962C8B-B14F-4D97-AF65-F5344CB8AC3E}">
        <p14:creationId xmlns:p14="http://schemas.microsoft.com/office/powerpoint/2010/main" val="16690525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6"/>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6"/>
                </a:solidFill>
              </a:defRPr>
            </a:lvl1pPr>
          </a:lstStyle>
          <a:p>
            <a:pPr lvl="0"/>
            <a:r>
              <a:rPr lang="en-US" smtClean="0"/>
              <a:t>Click to edit Master text styles</a:t>
            </a:r>
          </a:p>
        </p:txBody>
      </p:sp>
    </p:spTree>
    <p:extLst>
      <p:ext uri="{BB962C8B-B14F-4D97-AF65-F5344CB8AC3E}">
        <p14:creationId xmlns:p14="http://schemas.microsoft.com/office/powerpoint/2010/main" val="2055923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rgbClr val="78496A"/>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rgbClr val="78496A"/>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rgbClr val="78496A"/>
                </a:solidFill>
              </a:defRPr>
            </a:lvl1pPr>
          </a:lstStyle>
          <a:p>
            <a:pPr lvl="0"/>
            <a:r>
              <a:rPr lang="en-US" smtClean="0"/>
              <a:t>Click to edit Master text styles</a:t>
            </a:r>
          </a:p>
        </p:txBody>
      </p:sp>
    </p:spTree>
    <p:extLst>
      <p:ext uri="{BB962C8B-B14F-4D97-AF65-F5344CB8AC3E}">
        <p14:creationId xmlns:p14="http://schemas.microsoft.com/office/powerpoint/2010/main" val="416437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CF37730-974A-456D-81C4-94796D3819DA}" type="slidenum">
              <a:rPr lang="en-US"/>
              <a:pPr>
                <a:defRPr/>
              </a:pPr>
              <a:t>‹#›</a:t>
            </a:fld>
            <a:endParaRPr lang="en-US"/>
          </a:p>
        </p:txBody>
      </p:sp>
    </p:spTree>
    <p:extLst>
      <p:ext uri="{BB962C8B-B14F-4D97-AF65-F5344CB8AC3E}">
        <p14:creationId xmlns:p14="http://schemas.microsoft.com/office/powerpoint/2010/main" val="28461027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16" descr="grad band"/>
          <p:cNvPicPr>
            <a:picLocks noChangeAspect="1" noChangeArrowheads="1"/>
          </p:cNvPicPr>
          <p:nvPr/>
        </p:nvPicPr>
        <p:blipFill>
          <a:blip r:embed="rId3">
            <a:extLst>
              <a:ext uri="{28A0092B-C50C-407E-A947-70E740481C1C}">
                <a14:useLocalDpi xmlns:a14="http://schemas.microsoft.com/office/drawing/2010/main" val="0"/>
              </a:ext>
            </a:extLst>
          </a:blip>
          <a:srcRect t="26672" b="65016"/>
          <a:stretch>
            <a:fillRect/>
          </a:stretch>
        </p:blipFill>
        <p:spPr bwMode="auto">
          <a:xfrm>
            <a:off x="4" y="2876554"/>
            <a:ext cx="91424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0"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2"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3"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4" name="Rectangle 22"/>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6"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7"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9"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0"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Rectangle 26"/>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2" name="Rectangle 2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3" name="Picture 12"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3"/>
          <p:cNvSpPr>
            <a:spLocks noChangeArrowheads="1"/>
          </p:cNvSpPr>
          <p:nvPr userDrawn="1"/>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5" name="Rectangle 14"/>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6" name="Rectangle 15"/>
          <p:cNvSpPr>
            <a:spLocks noChangeArrowheads="1"/>
          </p:cNvSpPr>
          <p:nvPr userDrawn="1"/>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27" name="Group 39"/>
          <p:cNvGrpSpPr>
            <a:grpSpLocks/>
          </p:cNvGrpSpPr>
          <p:nvPr userDrawn="1"/>
        </p:nvGrpSpPr>
        <p:grpSpPr bwMode="auto">
          <a:xfrm>
            <a:off x="0" y="2941638"/>
            <a:ext cx="8991600" cy="338137"/>
            <a:chOff x="0" y="1895669"/>
            <a:chExt cx="8991600" cy="338328"/>
          </a:xfrm>
        </p:grpSpPr>
        <p:sp>
          <p:nvSpPr>
            <p:cNvPr id="28" name="Rectangle 40"/>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9"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247650" y="3276607"/>
            <a:ext cx="7772400" cy="838200"/>
          </a:xfrm>
          <a:prstGeom prst="rect">
            <a:avLst/>
          </a:prstGeom>
          <a:noFill/>
          <a:ln w="9525" algn="ctr">
            <a:noFill/>
            <a:miter lim="800000"/>
            <a:headEnd/>
            <a:tailEnd/>
          </a:ln>
          <a:effectLst/>
        </p:spPr>
        <p:txBody>
          <a:bodyPr anchor="t">
            <a:noAutofit/>
          </a:bodyPr>
          <a:lstStyle>
            <a:lvl1pPr algn="l">
              <a:lnSpc>
                <a:spcPct val="95000"/>
              </a:lnSpc>
              <a:spcBef>
                <a:spcPts val="600"/>
              </a:spcBef>
              <a:defRPr kumimoji="0" lang="en-US" sz="2800" b="0" i="0" u="none" strike="noStrike" kern="1200" cap="none" normalizeH="0" baseline="0" dirty="0">
                <a:ln>
                  <a:noFill/>
                </a:ln>
                <a:solidFill>
                  <a:schemeClr val="tx1"/>
                </a:solidFill>
                <a:effectLst/>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113558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1"/>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4"/>
          </p:nvPr>
        </p:nvSpPr>
        <p:spPr>
          <a:xfrm>
            <a:off x="6172200" y="6172200"/>
            <a:ext cx="2514600" cy="365125"/>
          </a:xfrm>
          <a:prstGeom prst="rect">
            <a:avLst/>
          </a:prstGeom>
        </p:spPr>
        <p:txBody>
          <a:bodyPr/>
          <a:lstStyle>
            <a:lvl1pPr>
              <a:defRPr>
                <a:cs typeface="+mn-cs"/>
              </a:defRPr>
            </a:lvl1pPr>
          </a:lstStyle>
          <a:p>
            <a:pPr eaLnBrk="1" hangingPunct="1">
              <a:defRPr/>
            </a:pPr>
            <a:fld id="{C89856A0-720B-40B5-AF0E-9CBC6239C83F}" type="datetimeFigureOut">
              <a:rPr lang="en-US" sz="2400">
                <a:solidFill>
                  <a:prstClr val="black"/>
                </a:solidFill>
                <a:latin typeface="Times New Roman" pitchFamily="18" charset="0"/>
              </a:rPr>
              <a:pPr eaLnBrk="1" hangingPunct="1">
                <a:defRPr/>
              </a:pPr>
              <a:t>10/15/2013</a:t>
            </a:fld>
            <a:endParaRPr lang="en-US" sz="2400">
              <a:solidFill>
                <a:prstClr val="black"/>
              </a:solidFill>
              <a:latin typeface="Times New Roman" pitchFamily="18" charset="0"/>
            </a:endParaRPr>
          </a:p>
        </p:txBody>
      </p:sp>
      <p:sp>
        <p:nvSpPr>
          <p:cNvPr id="5" name="Footer Placeholder 4"/>
          <p:cNvSpPr>
            <a:spLocks noGrp="1"/>
          </p:cNvSpPr>
          <p:nvPr>
            <p:ph type="ftr" sz="quarter" idx="15"/>
          </p:nvPr>
        </p:nvSpPr>
        <p:spPr>
          <a:xfrm>
            <a:off x="457200" y="6172200"/>
            <a:ext cx="3352800" cy="365125"/>
          </a:xfrm>
          <a:prstGeom prst="rect">
            <a:avLst/>
          </a:prstGeom>
        </p:spPr>
        <p:txBody>
          <a:bodyPr/>
          <a:lstStyle>
            <a:lvl1pPr>
              <a:defRPr>
                <a:cs typeface="+mn-cs"/>
              </a:defRPr>
            </a:lvl1pPr>
          </a:lstStyle>
          <a:p>
            <a:pPr eaLnBrk="1" hangingPunct="1">
              <a:defRPr/>
            </a:pPr>
            <a:endParaRPr lang="en-US" sz="2400">
              <a:solidFill>
                <a:prstClr val="black"/>
              </a:solidFill>
              <a:latin typeface="Times New Roman" pitchFamily="18" charset="0"/>
            </a:endParaRPr>
          </a:p>
        </p:txBody>
      </p:sp>
      <p:sp>
        <p:nvSpPr>
          <p:cNvPr id="6" name="Slide Number Placeholder 5"/>
          <p:cNvSpPr>
            <a:spLocks noGrp="1"/>
          </p:cNvSpPr>
          <p:nvPr>
            <p:ph type="sldNum" sz="quarter" idx="16"/>
          </p:nvPr>
        </p:nvSpPr>
        <p:spPr>
          <a:xfrm>
            <a:off x="3810000" y="6172200"/>
            <a:ext cx="1828800" cy="365125"/>
          </a:xfrm>
          <a:prstGeom prst="rect">
            <a:avLst/>
          </a:prstGeom>
        </p:spPr>
        <p:txBody>
          <a:bodyPr/>
          <a:lstStyle>
            <a:lvl1pPr>
              <a:defRPr>
                <a:cs typeface="+mn-cs"/>
              </a:defRPr>
            </a:lvl1pPr>
          </a:lstStyle>
          <a:p>
            <a:pPr eaLnBrk="1" hangingPunct="1">
              <a:defRPr/>
            </a:pPr>
            <a:fld id="{4A77810C-88DB-40C2-A09D-98E3F36E8B15}" type="slidenum">
              <a:rPr lang="en-US" sz="2400">
                <a:solidFill>
                  <a:prstClr val="black"/>
                </a:solidFill>
                <a:latin typeface="Times New Roman" pitchFamily="18" charset="0"/>
              </a:rPr>
              <a:pPr eaLnBrk="1" hangingPunct="1">
                <a:defRPr/>
              </a:pPr>
              <a:t>‹#›</a:t>
            </a:fld>
            <a:endParaRPr lang="en-US" sz="2400">
              <a:solidFill>
                <a:prstClr val="black"/>
              </a:solidFill>
              <a:latin typeface="Times New Roman" pitchFamily="18" charset="0"/>
            </a:endParaRPr>
          </a:p>
        </p:txBody>
      </p:sp>
    </p:spTree>
    <p:extLst>
      <p:ext uri="{BB962C8B-B14F-4D97-AF65-F5344CB8AC3E}">
        <p14:creationId xmlns:p14="http://schemas.microsoft.com/office/powerpoint/2010/main" val="23115634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cs typeface="+mn-cs"/>
              </a:defRPr>
            </a:lvl1pPr>
          </a:lstStyle>
          <a:p>
            <a:pPr eaLnBrk="1" hangingPunct="1">
              <a:defRPr/>
            </a:pPr>
            <a:endParaRPr lang="cs-CZ" sz="2400">
              <a:solidFill>
                <a:prstClr val="black"/>
              </a:solidFill>
              <a:latin typeface="Times New Roman" pitchFamily="18"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cs typeface="+mn-cs"/>
              </a:defRPr>
            </a:lvl1pPr>
          </a:lstStyle>
          <a:p>
            <a:pPr eaLnBrk="1" hangingPunct="1">
              <a:defRPr/>
            </a:pPr>
            <a:endParaRPr lang="cs-CZ" sz="2400">
              <a:solidFill>
                <a:prstClr val="black"/>
              </a:solidFill>
              <a:latin typeface="Times New Roman" pitchFamily="18"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cs typeface="+mn-cs"/>
              </a:defRPr>
            </a:lvl1pPr>
          </a:lstStyle>
          <a:p>
            <a:pPr eaLnBrk="1" hangingPunct="1">
              <a:defRPr/>
            </a:pPr>
            <a:fld id="{48A37787-26A3-4918-AA1C-866E42272A57}" type="slidenum">
              <a:rPr lang="cs-CZ" sz="2400">
                <a:solidFill>
                  <a:prstClr val="black"/>
                </a:solidFill>
                <a:latin typeface="Times New Roman" pitchFamily="18" charset="0"/>
              </a:rPr>
              <a:pPr eaLnBrk="1" hangingPunct="1">
                <a:defRPr/>
              </a:pPr>
              <a:t>‹#›</a:t>
            </a:fld>
            <a:endParaRPr lang="cs-CZ" sz="2400">
              <a:solidFill>
                <a:prstClr val="black"/>
              </a:solidFill>
              <a:latin typeface="Times New Roman" pitchFamily="18" charset="0"/>
            </a:endParaRPr>
          </a:p>
        </p:txBody>
      </p:sp>
    </p:spTree>
    <p:extLst>
      <p:ext uri="{BB962C8B-B14F-4D97-AF65-F5344CB8AC3E}">
        <p14:creationId xmlns:p14="http://schemas.microsoft.com/office/powerpoint/2010/main" val="1273731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36258" name="Rectangle 2"/>
          <p:cNvSpPr>
            <a:spLocks noGrp="1" noChangeArrowheads="1"/>
          </p:cNvSpPr>
          <p:nvPr>
            <p:ph type="ctrTitle" sz="quarter"/>
          </p:nvPr>
        </p:nvSpPr>
        <p:spPr>
          <a:xfrm>
            <a:off x="4800601" y="3111501"/>
            <a:ext cx="4171950" cy="1365250"/>
          </a:xfrm>
        </p:spPr>
        <p:txBody>
          <a:bodyPr tIns="45720" bIns="45720" anchor="ctr"/>
          <a:lstStyle>
            <a:lvl1pPr>
              <a:defRPr sz="3100"/>
            </a:lvl1pPr>
          </a:lstStyle>
          <a:p>
            <a:r>
              <a:rPr lang="en-US"/>
              <a:t>Click to edit Master title style</a:t>
            </a:r>
          </a:p>
        </p:txBody>
      </p:sp>
      <p:sp>
        <p:nvSpPr>
          <p:cNvPr id="736259" name="Rectangle 3"/>
          <p:cNvSpPr>
            <a:spLocks noGrp="1" noChangeArrowheads="1"/>
          </p:cNvSpPr>
          <p:nvPr>
            <p:ph type="subTitle" sz="quarter" idx="1"/>
          </p:nvPr>
        </p:nvSpPr>
        <p:spPr>
          <a:xfrm>
            <a:off x="4800601" y="4514851"/>
            <a:ext cx="4171950" cy="314325"/>
          </a:xfrm>
        </p:spPr>
        <p:txBody>
          <a:bodyPr/>
          <a:lstStyle>
            <a:lvl1pPr marL="0" indent="0">
              <a:spcBef>
                <a:spcPct val="25000"/>
              </a:spcBef>
              <a:buFontTx/>
              <a:buNone/>
              <a:defRPr sz="1800">
                <a:solidFill>
                  <a:srgbClr val="A2998A"/>
                </a:solidFill>
              </a:defRPr>
            </a:lvl1pPr>
          </a:lstStyle>
          <a:p>
            <a:r>
              <a:rPr lang="en-US"/>
              <a:t>Click to edit Master subtitle style</a:t>
            </a:r>
          </a:p>
        </p:txBody>
      </p:sp>
      <p:sp>
        <p:nvSpPr>
          <p:cNvPr id="736260" name="Text Box 4"/>
          <p:cNvSpPr txBox="1">
            <a:spLocks noChangeArrowheads="1"/>
          </p:cNvSpPr>
          <p:nvPr/>
        </p:nvSpPr>
        <p:spPr bwMode="auto">
          <a:xfrm>
            <a:off x="4800600" y="4824413"/>
            <a:ext cx="1927225" cy="214312"/>
          </a:xfrm>
          <a:prstGeom prst="rect">
            <a:avLst/>
          </a:prstGeom>
          <a:noFill/>
          <a:ln w="9525" algn="ctr">
            <a:noFill/>
            <a:miter lim="800000"/>
            <a:headEnd/>
            <a:tailEnd/>
          </a:ln>
          <a:effectLst/>
        </p:spPr>
        <p:txBody>
          <a:bodyPr anchor="ctr"/>
          <a:lstStyle/>
          <a:p>
            <a:fld id="{9C7A3D20-FE71-452C-BD77-A7B439A2F4ED}" type="datetime4">
              <a:rPr lang="en-US" sz="1800">
                <a:solidFill>
                  <a:srgbClr val="A2998A"/>
                </a:solidFill>
                <a:latin typeface="Arial Narrow" pitchFamily="34" charset="0"/>
              </a:rPr>
              <a:pPr/>
              <a:t>October 15, 2013</a:t>
            </a:fld>
            <a:endParaRPr lang="en-US" sz="1800">
              <a:solidFill>
                <a:srgbClr val="A2998A"/>
              </a:solidFill>
              <a:latin typeface="Arial Narrow" pitchFamily="34" charset="0"/>
            </a:endParaRPr>
          </a:p>
        </p:txBody>
      </p:sp>
      <p:pic>
        <p:nvPicPr>
          <p:cNvPr id="736272" name="Picture 16" descr="logo"/>
          <p:cNvPicPr>
            <a:picLocks noChangeAspect="1" noChangeArrowheads="1"/>
          </p:cNvPicPr>
          <p:nvPr/>
        </p:nvPicPr>
        <p:blipFill>
          <a:blip r:embed="rId2" cstate="print"/>
          <a:srcRect b="26311"/>
          <a:stretch>
            <a:fillRect/>
          </a:stretch>
        </p:blipFill>
        <p:spPr bwMode="auto">
          <a:xfrm>
            <a:off x="7013575" y="695328"/>
            <a:ext cx="1979613" cy="1093788"/>
          </a:xfrm>
          <a:prstGeom prst="rect">
            <a:avLst/>
          </a:prstGeom>
          <a:noFill/>
        </p:spPr>
      </p:pic>
      <p:sp>
        <p:nvSpPr>
          <p:cNvPr id="736273" name="Rectangle 17"/>
          <p:cNvSpPr>
            <a:spLocks noChangeArrowheads="1"/>
          </p:cNvSpPr>
          <p:nvPr/>
        </p:nvSpPr>
        <p:spPr bwMode="auto">
          <a:xfrm>
            <a:off x="0" y="600131"/>
            <a:ext cx="4686300" cy="5000625"/>
          </a:xfrm>
          <a:prstGeom prst="rect">
            <a:avLst/>
          </a:prstGeom>
          <a:solidFill>
            <a:schemeClr val="accent2"/>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6274" name="Rectangle 18"/>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pic>
        <p:nvPicPr>
          <p:cNvPr id="736275" name="Picture 19" descr="GettyImages_72587140[1]_Globe&amp;Hands_lo"/>
          <p:cNvPicPr>
            <a:picLocks noChangeAspect="1" noChangeArrowheads="1"/>
          </p:cNvPicPr>
          <p:nvPr/>
        </p:nvPicPr>
        <p:blipFill>
          <a:blip r:embed="rId3" cstate="print"/>
          <a:srcRect t="12187" b="14957"/>
          <a:stretch>
            <a:fillRect/>
          </a:stretch>
        </p:blipFill>
        <p:spPr bwMode="auto">
          <a:xfrm>
            <a:off x="728690" y="2222501"/>
            <a:ext cx="3957637" cy="3843338"/>
          </a:xfrm>
          <a:prstGeom prst="rect">
            <a:avLst/>
          </a:prstGeom>
          <a:noFill/>
        </p:spPr>
      </p:pic>
      <p:sp>
        <p:nvSpPr>
          <p:cNvPr id="736276" name="Rectangle 20"/>
          <p:cNvSpPr>
            <a:spLocks noChangeArrowheads="1"/>
          </p:cNvSpPr>
          <p:nvPr/>
        </p:nvSpPr>
        <p:spPr bwMode="auto">
          <a:xfrm>
            <a:off x="0" y="5562601"/>
            <a:ext cx="9144000" cy="1295400"/>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6277" name="Text Box 21"/>
          <p:cNvSpPr txBox="1">
            <a:spLocks noChangeArrowheads="1"/>
          </p:cNvSpPr>
          <p:nvPr/>
        </p:nvSpPr>
        <p:spPr bwMode="auto">
          <a:xfrm>
            <a:off x="1771651" y="6558018"/>
            <a:ext cx="5600700" cy="300037"/>
          </a:xfrm>
          <a:prstGeom prst="rect">
            <a:avLst/>
          </a:prstGeom>
          <a:noFill/>
          <a:ln w="9525" algn="ctr">
            <a:noFill/>
            <a:miter lim="800000"/>
            <a:headEnd/>
            <a:tailEnd/>
          </a:ln>
          <a:effectLst/>
        </p:spPr>
        <p:txBody>
          <a:bodyPr/>
          <a:lstStyle/>
          <a:p>
            <a:pPr algn="ctr"/>
            <a:r>
              <a:rPr lang="en-US" sz="1000">
                <a:solidFill>
                  <a:srgbClr val="000000"/>
                </a:solidFill>
                <a:latin typeface="Arial" charset="0"/>
                <a:cs typeface="Arial" charset="0"/>
              </a:rPr>
              <a:t>© 2009 PerkinElmer</a:t>
            </a:r>
            <a:endParaRPr lang="en-US" sz="1000">
              <a:solidFill>
                <a:srgbClr val="000000"/>
              </a:solidFill>
              <a:latin typeface="Arial" charset="0"/>
            </a:endParaRPr>
          </a:p>
        </p:txBody>
      </p:sp>
      <p:pic>
        <p:nvPicPr>
          <p:cNvPr id="736282" name="Picture 26" descr="grad band"/>
          <p:cNvPicPr>
            <a:picLocks noChangeAspect="1" noChangeArrowheads="1"/>
          </p:cNvPicPr>
          <p:nvPr/>
        </p:nvPicPr>
        <p:blipFill>
          <a:blip r:embed="rId4" cstate="print"/>
          <a:srcRect l="1666" t="26672" b="65550"/>
          <a:stretch>
            <a:fillRect/>
          </a:stretch>
        </p:blipFill>
        <p:spPr bwMode="auto">
          <a:xfrm>
            <a:off x="-28575" y="1828800"/>
            <a:ext cx="8990013" cy="533400"/>
          </a:xfrm>
          <a:prstGeom prst="rect">
            <a:avLst/>
          </a:prstGeom>
          <a:noFill/>
        </p:spPr>
      </p:pic>
      <p:pic>
        <p:nvPicPr>
          <p:cNvPr id="736280" name="Picture 24" descr="huan health"/>
          <p:cNvPicPr>
            <a:picLocks noChangeAspect="1" noChangeArrowheads="1"/>
          </p:cNvPicPr>
          <p:nvPr/>
        </p:nvPicPr>
        <p:blipFill>
          <a:blip r:embed="rId5" cstate="print"/>
          <a:srcRect t="29071" b="64008"/>
          <a:stretch>
            <a:fillRect/>
          </a:stretch>
        </p:blipFill>
        <p:spPr bwMode="auto">
          <a:xfrm>
            <a:off x="5486401" y="1995500"/>
            <a:ext cx="3473450" cy="177800"/>
          </a:xfrm>
          <a:prstGeom prst="rect">
            <a:avLst/>
          </a:prstGeom>
          <a:noFill/>
          <a:ln w="9525">
            <a:noFill/>
            <a:miter lim="800000"/>
            <a:headEnd/>
            <a:tailEnd/>
          </a:ln>
        </p:spPr>
      </p:pic>
    </p:spTree>
    <p:extLst>
      <p:ext uri="{BB962C8B-B14F-4D97-AF65-F5344CB8AC3E}">
        <p14:creationId xmlns:p14="http://schemas.microsoft.com/office/powerpoint/2010/main" val="324717823"/>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1C5EDF6-2904-43DB-9FD4-4E834E4E2F0D}" type="slidenum">
              <a:rPr lang="en-US"/>
              <a:pPr/>
              <a:t>‹#›</a:t>
            </a:fld>
            <a:endParaRPr lang="en-US"/>
          </a:p>
        </p:txBody>
      </p:sp>
    </p:spTree>
    <p:extLst>
      <p:ext uri="{BB962C8B-B14F-4D97-AF65-F5344CB8AC3E}">
        <p14:creationId xmlns:p14="http://schemas.microsoft.com/office/powerpoint/2010/main" val="116348165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6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B8F2291-8FEE-4C85-AEB8-311A6E58DCF4}" type="slidenum">
              <a:rPr lang="en-US"/>
              <a:pPr/>
              <a:t>‹#›</a:t>
            </a:fld>
            <a:endParaRPr lang="en-US"/>
          </a:p>
        </p:txBody>
      </p:sp>
    </p:spTree>
    <p:extLst>
      <p:ext uri="{BB962C8B-B14F-4D97-AF65-F5344CB8AC3E}">
        <p14:creationId xmlns:p14="http://schemas.microsoft.com/office/powerpoint/2010/main" val="178738469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7650" y="1120780"/>
            <a:ext cx="4175125"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175" y="1120780"/>
            <a:ext cx="4176713"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EF3C09F-7316-4056-A865-309B039B8881}" type="slidenum">
              <a:rPr lang="en-US"/>
              <a:pPr/>
              <a:t>‹#›</a:t>
            </a:fld>
            <a:endParaRPr lang="en-US"/>
          </a:p>
        </p:txBody>
      </p:sp>
    </p:spTree>
    <p:extLst>
      <p:ext uri="{BB962C8B-B14F-4D97-AF65-F5344CB8AC3E}">
        <p14:creationId xmlns:p14="http://schemas.microsoft.com/office/powerpoint/2010/main" val="40624337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2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9" y="153512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5AB732E-7441-4BC1-84BF-C6FA2270B15F}" type="slidenum">
              <a:rPr lang="en-US"/>
              <a:pPr/>
              <a:t>‹#›</a:t>
            </a:fld>
            <a:endParaRPr lang="en-US"/>
          </a:p>
        </p:txBody>
      </p:sp>
    </p:spTree>
    <p:extLst>
      <p:ext uri="{BB962C8B-B14F-4D97-AF65-F5344CB8AC3E}">
        <p14:creationId xmlns:p14="http://schemas.microsoft.com/office/powerpoint/2010/main" val="1446308691"/>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20CE167-0DFB-47F8-9EB8-A9E8083CE98B}" type="slidenum">
              <a:rPr lang="en-US"/>
              <a:pPr/>
              <a:t>‹#›</a:t>
            </a:fld>
            <a:endParaRPr lang="en-US"/>
          </a:p>
        </p:txBody>
      </p:sp>
    </p:spTree>
    <p:extLst>
      <p:ext uri="{BB962C8B-B14F-4D97-AF65-F5344CB8AC3E}">
        <p14:creationId xmlns:p14="http://schemas.microsoft.com/office/powerpoint/2010/main" val="107566619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B7EB410-0F25-44BD-B112-47CCE0A0D6D8}" type="slidenum">
              <a:rPr lang="en-US"/>
              <a:pPr/>
              <a:t>‹#›</a:t>
            </a:fld>
            <a:endParaRPr lang="en-US"/>
          </a:p>
        </p:txBody>
      </p:sp>
    </p:spTree>
    <p:extLst>
      <p:ext uri="{BB962C8B-B14F-4D97-AF65-F5344CB8AC3E}">
        <p14:creationId xmlns:p14="http://schemas.microsoft.com/office/powerpoint/2010/main" val="16308146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E69EF12F-FF42-42B8-BEC8-60B79FD95BE2}" type="slidenum">
              <a:rPr lang="en-US"/>
              <a:pPr>
                <a:defRPr/>
              </a:pPr>
              <a:t>‹#›</a:t>
            </a:fld>
            <a:endParaRPr lang="en-US"/>
          </a:p>
        </p:txBody>
      </p:sp>
    </p:spTree>
    <p:extLst>
      <p:ext uri="{BB962C8B-B14F-4D97-AF65-F5344CB8AC3E}">
        <p14:creationId xmlns:p14="http://schemas.microsoft.com/office/powerpoint/2010/main" val="1443021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8"/>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5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22A08CA-7206-4660-B90E-3A461B385A4F}" type="slidenum">
              <a:rPr lang="en-US"/>
              <a:pPr/>
              <a:t>‹#›</a:t>
            </a:fld>
            <a:endParaRPr lang="en-US"/>
          </a:p>
        </p:txBody>
      </p:sp>
    </p:spTree>
    <p:extLst>
      <p:ext uri="{BB962C8B-B14F-4D97-AF65-F5344CB8AC3E}">
        <p14:creationId xmlns:p14="http://schemas.microsoft.com/office/powerpoint/2010/main" val="377651069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B49AD9A-1C50-47C7-8737-62421F426603}" type="slidenum">
              <a:rPr lang="en-US"/>
              <a:pPr/>
              <a:t>‹#›</a:t>
            </a:fld>
            <a:endParaRPr lang="en-US"/>
          </a:p>
        </p:txBody>
      </p:sp>
    </p:spTree>
    <p:extLst>
      <p:ext uri="{BB962C8B-B14F-4D97-AF65-F5344CB8AC3E}">
        <p14:creationId xmlns:p14="http://schemas.microsoft.com/office/powerpoint/2010/main" val="33025714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119DC15-254A-4BD2-A16F-FE4C27F34734}" type="slidenum">
              <a:rPr lang="en-US"/>
              <a:pPr/>
              <a:t>‹#›</a:t>
            </a:fld>
            <a:endParaRPr lang="en-US"/>
          </a:p>
        </p:txBody>
      </p:sp>
    </p:spTree>
    <p:extLst>
      <p:ext uri="{BB962C8B-B14F-4D97-AF65-F5344CB8AC3E}">
        <p14:creationId xmlns:p14="http://schemas.microsoft.com/office/powerpoint/2010/main" val="202726261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78" y="161945"/>
            <a:ext cx="2125663" cy="62960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7680" y="161945"/>
            <a:ext cx="6226175" cy="62960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8FD93D9-E2CD-4F2F-99CC-330E6E86C29C}" type="slidenum">
              <a:rPr lang="en-US"/>
              <a:pPr/>
              <a:t>‹#›</a:t>
            </a:fld>
            <a:endParaRPr lang="en-US"/>
          </a:p>
        </p:txBody>
      </p:sp>
    </p:spTree>
    <p:extLst>
      <p:ext uri="{BB962C8B-B14F-4D97-AF65-F5344CB8AC3E}">
        <p14:creationId xmlns:p14="http://schemas.microsoft.com/office/powerpoint/2010/main" val="277971793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itle and Content Blue">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662734"/>
          </a:xfrm>
          <a:prstGeom prst="rect">
            <a:avLst/>
          </a:prstGeom>
          <a:solidFill>
            <a:srgbClr val="F7F8EE"/>
          </a:soli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pic>
        <p:nvPicPr>
          <p:cNvPr id="6" name="Picture 3" descr="logo"/>
          <p:cNvPicPr>
            <a:picLocks noChangeAspect="1" noChangeArrowheads="1"/>
          </p:cNvPicPr>
          <p:nvPr/>
        </p:nvPicPr>
        <p:blipFill>
          <a:blip r:embed="rId2" cstate="print"/>
          <a:srcRect b="26311"/>
          <a:stretch>
            <a:fillRect/>
          </a:stretch>
        </p:blipFill>
        <p:spPr bwMode="auto">
          <a:xfrm>
            <a:off x="8012545" y="29239"/>
            <a:ext cx="981364" cy="540909"/>
          </a:xfrm>
          <a:prstGeom prst="rect">
            <a:avLst/>
          </a:prstGeom>
          <a:noFill/>
          <a:ln w="9525">
            <a:noFill/>
            <a:miter lim="800000"/>
            <a:headEnd/>
            <a:tailEnd/>
          </a:ln>
        </p:spPr>
      </p:pic>
      <p:sp>
        <p:nvSpPr>
          <p:cNvPr id="7" name="TextBox 9"/>
          <p:cNvSpPr txBox="1">
            <a:spLocks noChangeArrowheads="1"/>
          </p:cNvSpPr>
          <p:nvPr/>
        </p:nvSpPr>
        <p:spPr bwMode="auto">
          <a:xfrm>
            <a:off x="5" y="6505540"/>
            <a:ext cx="457489" cy="2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fld id="{F606A11C-014D-40E6-BB6D-922C74BFE481}" type="slidenum">
              <a:rPr lang="en-US">
                <a:solidFill>
                  <a:srgbClr val="999999"/>
                </a:solidFill>
                <a:latin typeface="Arial Narrow" pitchFamily="34" charset="0"/>
                <a:sym typeface="Arial" pitchFamily="34" charset="0"/>
              </a:rPr>
              <a:pPr algn="ctr" eaLnBrk="1" hangingPunct="1"/>
              <a:t>‹#›</a:t>
            </a:fld>
            <a:endParaRPr lang="en-US">
              <a:solidFill>
                <a:srgbClr val="999999"/>
              </a:solidFill>
              <a:latin typeface="Arial Narrow" pitchFamily="34" charset="0"/>
              <a:sym typeface="Arial" pitchFamily="34" charset="0"/>
            </a:endParaRPr>
          </a:p>
        </p:txBody>
      </p:sp>
      <p:pic>
        <p:nvPicPr>
          <p:cNvPr id="8" name="Picture 3" descr="logo"/>
          <p:cNvPicPr>
            <a:picLocks noChangeAspect="1" noChangeArrowheads="1"/>
          </p:cNvPicPr>
          <p:nvPr/>
        </p:nvPicPr>
        <p:blipFill>
          <a:blip r:embed="rId2" cstate="print"/>
          <a:srcRect b="26311"/>
          <a:stretch>
            <a:fillRect/>
          </a:stretch>
        </p:blipFill>
        <p:spPr bwMode="auto">
          <a:xfrm>
            <a:off x="8012545" y="29239"/>
            <a:ext cx="981364" cy="540909"/>
          </a:xfrm>
          <a:prstGeom prst="rect">
            <a:avLst/>
          </a:prstGeom>
          <a:noFill/>
          <a:ln w="9525">
            <a:noFill/>
            <a:miter lim="800000"/>
            <a:headEnd/>
            <a:tailEnd/>
          </a:ln>
        </p:spPr>
      </p:pic>
      <p:sp>
        <p:nvSpPr>
          <p:cNvPr id="9" name="TextBox 8"/>
          <p:cNvSpPr txBox="1">
            <a:spLocks noChangeArrowheads="1"/>
          </p:cNvSpPr>
          <p:nvPr/>
        </p:nvSpPr>
        <p:spPr bwMode="auto">
          <a:xfrm>
            <a:off x="5" y="6505540"/>
            <a:ext cx="457489" cy="2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fld id="{0AEF9572-836E-4254-B8CA-56D804ACE340}" type="slidenum">
              <a:rPr lang="en-US">
                <a:solidFill>
                  <a:srgbClr val="999999"/>
                </a:solidFill>
                <a:latin typeface="Arial Narrow" pitchFamily="34" charset="0"/>
                <a:sym typeface="Arial" pitchFamily="34" charset="0"/>
              </a:rPr>
              <a:pPr algn="ctr" eaLnBrk="1" hangingPunct="1"/>
              <a:t>‹#›</a:t>
            </a:fld>
            <a:endParaRPr lang="en-US">
              <a:solidFill>
                <a:srgbClr val="999999"/>
              </a:solidFill>
              <a:latin typeface="Arial Narrow" pitchFamily="34" charset="0"/>
              <a:sym typeface="Arial" pitchFamily="34" charset="0"/>
            </a:endParaRPr>
          </a:p>
        </p:txBody>
      </p:sp>
      <p:sp>
        <p:nvSpPr>
          <p:cNvPr id="10" name="Rectangle 6"/>
          <p:cNvSpPr>
            <a:spLocks noChangeArrowheads="1"/>
          </p:cNvSpPr>
          <p:nvPr userDrawn="1"/>
        </p:nvSpPr>
        <p:spPr bwMode="auto">
          <a:xfrm>
            <a:off x="0" y="614005"/>
            <a:ext cx="9144000" cy="89340"/>
          </a:xfrm>
          <a:prstGeom prst="rect">
            <a:avLst/>
          </a:prstGeom>
          <a:solidFill>
            <a:schemeClr val="accent1"/>
          </a:solidFill>
          <a:ln w="12700" cap="sq">
            <a:noFill/>
            <a:miter lim="800000"/>
            <a:headEnd/>
            <a:tailEnd/>
          </a:ln>
          <a:effectLst>
            <a:outerShdw dist="12700" dir="5400000" algn="ctr" rotWithShape="0">
              <a:srgbClr val="808080">
                <a:alpha val="54999"/>
              </a:srgbClr>
            </a:outerShdw>
          </a:effectLst>
        </p:spPr>
        <p:txBody>
          <a:bodyPr wrap="none" anchor="ctr"/>
          <a:lstStyle/>
          <a:p>
            <a:pPr eaLnBrk="1" fontAlgn="auto" hangingPunct="1">
              <a:spcBef>
                <a:spcPts val="0"/>
              </a:spcBef>
              <a:spcAft>
                <a:spcPts val="0"/>
              </a:spcAft>
              <a:defRPr/>
            </a:pPr>
            <a:endParaRPr lang="en-US" sz="2400">
              <a:solidFill>
                <a:srgbClr val="000000"/>
              </a:solidFill>
              <a:latin typeface="Arial Narrow"/>
              <a:ea typeface="ヒラギノ角ゴ ProN W3" charset="0"/>
              <a:cs typeface="ヒラギノ角ゴ ProN W3" charset="0"/>
              <a:sym typeface="Arial" charset="0"/>
            </a:endParaRPr>
          </a:p>
        </p:txBody>
      </p:sp>
      <p:sp>
        <p:nvSpPr>
          <p:cNvPr id="11"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3"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5"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6" name="Rectangle 2"/>
          <p:cNvSpPr>
            <a:spLocks noChangeArrowheads="1"/>
          </p:cNvSpPr>
          <p:nvPr userDrawn="1"/>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1" y="6400800"/>
            <a:ext cx="3352800" cy="457200"/>
          </a:xfrm>
        </p:spPr>
        <p:txBody>
          <a:bodyPr>
            <a:noAutofit/>
          </a:bodyPr>
          <a:lstStyle>
            <a:lvl1pPr algn="r">
              <a:buNone/>
              <a:defRPr sz="2400">
                <a:solidFill>
                  <a:schemeClr val="accent1"/>
                </a:solidFill>
              </a:defRPr>
            </a:lvl1pPr>
          </a:lstStyle>
          <a:p>
            <a:pPr lvl="0"/>
            <a:r>
              <a:rPr lang="en-US" dirty="0" smtClean="0"/>
              <a:t>Click to edit Master text styles</a:t>
            </a:r>
          </a:p>
        </p:txBody>
      </p:sp>
      <p:sp>
        <p:nvSpPr>
          <p:cNvPr id="14" name="Title Placeholder 1"/>
          <p:cNvSpPr>
            <a:spLocks noGrp="1"/>
          </p:cNvSpPr>
          <p:nvPr>
            <p:ph type="title"/>
          </p:nvPr>
        </p:nvSpPr>
        <p:spPr>
          <a:xfrm>
            <a:off x="152400" y="41110"/>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6617502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9047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2430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5751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351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37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A3CF66F-5D5D-4AD4-9F5C-92BF6C4878F2}" type="slidenum">
              <a:rPr lang="en-US"/>
              <a:pPr>
                <a:defRPr/>
              </a:pPr>
              <a:t>‹#›</a:t>
            </a:fld>
            <a:endParaRPr lang="en-US"/>
          </a:p>
        </p:txBody>
      </p:sp>
    </p:spTree>
    <p:extLst>
      <p:ext uri="{BB962C8B-B14F-4D97-AF65-F5344CB8AC3E}">
        <p14:creationId xmlns:p14="http://schemas.microsoft.com/office/powerpoint/2010/main" val="335892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823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5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924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6900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8426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AEE3F-775D-47B1-8109-25C95ACDD3F7}" type="datetimeFigureOut">
              <a:rPr lang="en-US" smtClean="0">
                <a:solidFill>
                  <a:prstClr val="black">
                    <a:tint val="75000"/>
                  </a:prstClr>
                </a:solidFill>
              </a:rPr>
              <a:pPr/>
              <a:t>10/15/2013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9A2CFE-B673-4560-BE3E-4FF67FB96C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74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515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731556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112AEA4D-AC81-4845-A917-0B8BBA16267A}" type="slidenum">
              <a:rPr lang="en-US"/>
              <a:pPr>
                <a:defRPr/>
              </a:pPr>
              <a:t>‹#›</a:t>
            </a:fld>
            <a:endParaRPr lang="en-US"/>
          </a:p>
        </p:txBody>
      </p:sp>
    </p:spTree>
    <p:extLst>
      <p:ext uri="{BB962C8B-B14F-4D97-AF65-F5344CB8AC3E}">
        <p14:creationId xmlns:p14="http://schemas.microsoft.com/office/powerpoint/2010/main" val="272135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850DA05-5D4B-4947-A5DA-D5337B150274}" type="slidenum">
              <a:rPr lang="en-US"/>
              <a:pPr>
                <a:defRPr/>
              </a:pPr>
              <a:t>‹#›</a:t>
            </a:fld>
            <a:endParaRPr lang="en-US"/>
          </a:p>
        </p:txBody>
      </p:sp>
    </p:spTree>
    <p:extLst>
      <p:ext uri="{BB962C8B-B14F-4D97-AF65-F5344CB8AC3E}">
        <p14:creationId xmlns:p14="http://schemas.microsoft.com/office/powerpoint/2010/main" val="1027192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6AD3AE3-B11B-4468-A113-B3B4079C6B9D}" type="slidenum">
              <a:rPr lang="en-US"/>
              <a:pPr>
                <a:defRPr/>
              </a:pPr>
              <a:t>‹#›</a:t>
            </a:fld>
            <a:endParaRPr lang="en-US"/>
          </a:p>
        </p:txBody>
      </p:sp>
    </p:spTree>
    <p:extLst>
      <p:ext uri="{BB962C8B-B14F-4D97-AF65-F5344CB8AC3E}">
        <p14:creationId xmlns:p14="http://schemas.microsoft.com/office/powerpoint/2010/main" val="1749005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17019C1-C5B9-46C6-B611-63383B77C16A}" type="slidenum">
              <a:rPr lang="en-US"/>
              <a:pPr>
                <a:defRPr/>
              </a:pPr>
              <a:t>‹#›</a:t>
            </a:fld>
            <a:endParaRPr lang="en-US"/>
          </a:p>
        </p:txBody>
      </p:sp>
    </p:spTree>
    <p:extLst>
      <p:ext uri="{BB962C8B-B14F-4D97-AF65-F5344CB8AC3E}">
        <p14:creationId xmlns:p14="http://schemas.microsoft.com/office/powerpoint/2010/main" val="284306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5E8D723-0573-4938-937E-938A3D2C4BF2}" type="slidenum">
              <a:rPr lang="en-US"/>
              <a:pPr>
                <a:defRPr/>
              </a:pPr>
              <a:t>‹#›</a:t>
            </a:fld>
            <a:endParaRPr lang="en-US"/>
          </a:p>
        </p:txBody>
      </p:sp>
    </p:spTree>
    <p:extLst>
      <p:ext uri="{BB962C8B-B14F-4D97-AF65-F5344CB8AC3E}">
        <p14:creationId xmlns:p14="http://schemas.microsoft.com/office/powerpoint/2010/main" val="252391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7E12F2AA-E33B-4955-BC2F-6897174DF53C}" type="slidenum">
              <a:rPr lang="en-US"/>
              <a:pPr>
                <a:defRPr/>
              </a:pPr>
              <a:t>‹#›</a:t>
            </a:fld>
            <a:endParaRPr lang="en-US"/>
          </a:p>
        </p:txBody>
      </p:sp>
    </p:spTree>
    <p:extLst>
      <p:ext uri="{BB962C8B-B14F-4D97-AF65-F5344CB8AC3E}">
        <p14:creationId xmlns:p14="http://schemas.microsoft.com/office/powerpoint/2010/main" val="409627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36AE63-EE02-499D-8D9F-4102E9B3D68B}" type="slidenum">
              <a:rPr lang="en-US"/>
              <a:pPr>
                <a:defRPr/>
              </a:pPr>
              <a:t>‹#›</a:t>
            </a:fld>
            <a:endParaRPr lang="en-US"/>
          </a:p>
        </p:txBody>
      </p:sp>
    </p:spTree>
    <p:extLst>
      <p:ext uri="{BB962C8B-B14F-4D97-AF65-F5344CB8AC3E}">
        <p14:creationId xmlns:p14="http://schemas.microsoft.com/office/powerpoint/2010/main" val="2100133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BEF4EFFB-C6AB-47D2-BFD8-6CBFE042B971}" type="slidenum">
              <a:rPr lang="en-US"/>
              <a:pPr>
                <a:defRPr/>
              </a:pPr>
              <a:t>‹#›</a:t>
            </a:fld>
            <a:endParaRPr lang="en-US"/>
          </a:p>
        </p:txBody>
      </p:sp>
    </p:spTree>
    <p:extLst>
      <p:ext uri="{BB962C8B-B14F-4D97-AF65-F5344CB8AC3E}">
        <p14:creationId xmlns:p14="http://schemas.microsoft.com/office/powerpoint/2010/main" val="171450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86954BC-6F9B-4E14-98CB-FAD5F704C3A3}" type="slidenum">
              <a:rPr lang="en-US"/>
              <a:pPr>
                <a:defRPr/>
              </a:pPr>
              <a:t>‹#›</a:t>
            </a:fld>
            <a:endParaRPr lang="en-US"/>
          </a:p>
        </p:txBody>
      </p:sp>
    </p:spTree>
    <p:extLst>
      <p:ext uri="{BB962C8B-B14F-4D97-AF65-F5344CB8AC3E}">
        <p14:creationId xmlns:p14="http://schemas.microsoft.com/office/powerpoint/2010/main" val="449021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EDCEB2B-36A8-4753-AD69-F47A07AECA18}" type="slidenum">
              <a:rPr lang="en-US"/>
              <a:pPr>
                <a:defRPr/>
              </a:pPr>
              <a:t>‹#›</a:t>
            </a:fld>
            <a:endParaRPr lang="en-US"/>
          </a:p>
        </p:txBody>
      </p:sp>
    </p:spTree>
    <p:extLst>
      <p:ext uri="{BB962C8B-B14F-4D97-AF65-F5344CB8AC3E}">
        <p14:creationId xmlns:p14="http://schemas.microsoft.com/office/powerpoint/2010/main" val="1042974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F33EA16-329F-4334-A247-B1FC41061015}" type="slidenum">
              <a:rPr lang="en-US"/>
              <a:pPr>
                <a:defRPr/>
              </a:pPr>
              <a:t>‹#›</a:t>
            </a:fld>
            <a:endParaRPr lang="en-US"/>
          </a:p>
        </p:txBody>
      </p:sp>
    </p:spTree>
    <p:extLst>
      <p:ext uri="{BB962C8B-B14F-4D97-AF65-F5344CB8AC3E}">
        <p14:creationId xmlns:p14="http://schemas.microsoft.com/office/powerpoint/2010/main" val="3229270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95794B7-55BE-449E-B99A-66EAFD7D3F9D}" type="slidenum">
              <a:rPr lang="en-US"/>
              <a:pPr>
                <a:defRPr/>
              </a:pPr>
              <a:t>‹#›</a:t>
            </a:fld>
            <a:endParaRPr lang="en-US"/>
          </a:p>
        </p:txBody>
      </p:sp>
    </p:spTree>
    <p:extLst>
      <p:ext uri="{BB962C8B-B14F-4D97-AF65-F5344CB8AC3E}">
        <p14:creationId xmlns:p14="http://schemas.microsoft.com/office/powerpoint/2010/main" val="1077995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DC8DE7F-EBFF-448B-BE5D-DF950351D70A}" type="slidenum">
              <a:rPr lang="en-US"/>
              <a:pPr>
                <a:defRPr/>
              </a:pPr>
              <a:t>‹#›</a:t>
            </a:fld>
            <a:endParaRPr lang="en-US"/>
          </a:p>
        </p:txBody>
      </p:sp>
    </p:spTree>
    <p:extLst>
      <p:ext uri="{BB962C8B-B14F-4D97-AF65-F5344CB8AC3E}">
        <p14:creationId xmlns:p14="http://schemas.microsoft.com/office/powerpoint/2010/main" val="950738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113CB1-2668-434B-A3CF-0D8B8B02041E}" type="slidenum">
              <a:rPr lang="en-US"/>
              <a:pPr>
                <a:defRPr/>
              </a:pPr>
              <a:t>‹#›</a:t>
            </a:fld>
            <a:endParaRPr lang="en-US"/>
          </a:p>
        </p:txBody>
      </p:sp>
    </p:spTree>
    <p:extLst>
      <p:ext uri="{BB962C8B-B14F-4D97-AF65-F5344CB8AC3E}">
        <p14:creationId xmlns:p14="http://schemas.microsoft.com/office/powerpoint/2010/main" val="3500771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8"/>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D1DC66-9263-4FB6-9E5E-6E5633400365}"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60609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4933DCD-3FD9-44E0-A580-C910F80D3065}" type="slidenum">
              <a:rPr lang="en-US"/>
              <a:pPr>
                <a:defRPr/>
              </a:pPr>
              <a:t>‹#›</a:t>
            </a:fld>
            <a:endParaRPr lang="en-US"/>
          </a:p>
        </p:txBody>
      </p:sp>
    </p:spTree>
    <p:extLst>
      <p:ext uri="{BB962C8B-B14F-4D97-AF65-F5344CB8AC3E}">
        <p14:creationId xmlns:p14="http://schemas.microsoft.com/office/powerpoint/2010/main" val="3244650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EF58C5-E1A2-45F7-A9E2-FBAB0E837C08}"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949389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2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8EEC5-1763-4C5C-B390-2D29892A984A}"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959118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ED5591-8A84-466D-80C3-F75CCEBEFED2}"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3048575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47"/>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1" y="153511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37" y="153511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C356B1-BCBC-4E7A-AF36-3BA079AD9F09}"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4166710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00BBC5-4342-4AA4-965B-5B4FA2ACB0FE}"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347491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A52A20-C675-452D-A5D3-441BA99B4166}"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64516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4" y="273057"/>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4" y="143511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EDF1C4-EBBF-4515-8E68-ADC320CADD76}"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2682374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1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F1F55E-668B-4B97-80D3-7043A5279D09}"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2750950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2FFE7-8541-4E28-8CDF-AD43C7A74347}"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1658419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0F054-710F-4874-B04B-C4B619842604}"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val="267330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68550A1-B2E2-4E80-B963-F6F9EE651C80}" type="slidenum">
              <a:rPr lang="en-US"/>
              <a:pPr>
                <a:defRPr/>
              </a:pPr>
              <a:t>‹#›</a:t>
            </a:fld>
            <a:endParaRPr lang="en-US"/>
          </a:p>
        </p:txBody>
      </p:sp>
    </p:spTree>
    <p:extLst>
      <p:ext uri="{BB962C8B-B14F-4D97-AF65-F5344CB8AC3E}">
        <p14:creationId xmlns:p14="http://schemas.microsoft.com/office/powerpoint/2010/main" val="153841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urple">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rgbClr val="78496A"/>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24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24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24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24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24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rgbClr val="78496A"/>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rgbClr val="78496A"/>
                </a:solidFill>
              </a:defRPr>
            </a:lvl1pPr>
          </a:lstStyle>
          <a:p>
            <a:pPr lvl="0"/>
            <a:r>
              <a:rPr lang="en-US" smtClean="0"/>
              <a:t>Click to edit Master text styles</a:t>
            </a:r>
          </a:p>
        </p:txBody>
      </p:sp>
    </p:spTree>
    <p:extLst>
      <p:ext uri="{BB962C8B-B14F-4D97-AF65-F5344CB8AC3E}">
        <p14:creationId xmlns:p14="http://schemas.microsoft.com/office/powerpoint/2010/main" val="588269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Girl">
    <p:spTree>
      <p:nvGrpSpPr>
        <p:cNvPr id="1" name=""/>
        <p:cNvGrpSpPr/>
        <p:nvPr/>
      </p:nvGrpSpPr>
      <p:grpSpPr>
        <a:xfrm>
          <a:off x="0" y="0"/>
          <a:ext cx="0" cy="0"/>
          <a:chOff x="0" y="0"/>
          <a:chExt cx="0" cy="0"/>
        </a:xfrm>
      </p:grpSpPr>
      <p:sp>
        <p:nvSpPr>
          <p:cNvPr id="4" name="Rectangle 34"/>
          <p:cNvSpPr/>
          <p:nvPr userDrawn="1"/>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sp>
        <p:nvSpPr>
          <p:cNvPr id="5" name="Rectangle 13"/>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sp>
        <p:nvSpPr>
          <p:cNvPr id="6" name="Rectangle 17"/>
          <p:cNvSpPr>
            <a:spLocks noChangeArrowheads="1"/>
          </p:cNvSpPr>
          <p:nvPr/>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2"/>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10" name="Picture 3"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11" name="Rectangle 4"/>
          <p:cNvSpPr>
            <a:spLocks noChangeArrowheads="1"/>
          </p:cNvSpPr>
          <p:nvPr/>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12" name="Picture 6" descr="Corporate Ad Image"/>
          <p:cNvPicPr>
            <a:picLocks noChangeAspect="1" noChangeArrowheads="1"/>
          </p:cNvPicPr>
          <p:nvPr/>
        </p:nvPicPr>
        <p:blipFill>
          <a:blip r:embed="rId3" cstate="print"/>
          <a:srcRect l="19830" t="27988" r="4829" b="29358"/>
          <a:stretch>
            <a:fillRect/>
          </a:stretch>
        </p:blipFill>
        <p:spPr bwMode="auto">
          <a:xfrm>
            <a:off x="723900" y="2198690"/>
            <a:ext cx="3962400" cy="3360737"/>
          </a:xfrm>
          <a:prstGeom prst="rect">
            <a:avLst/>
          </a:prstGeom>
          <a:noFill/>
          <a:ln w="9525">
            <a:noFill/>
            <a:miter lim="800000"/>
            <a:headEnd/>
            <a:tailEnd/>
          </a:ln>
        </p:spPr>
      </p:pic>
      <p:sp>
        <p:nvSpPr>
          <p:cNvPr id="14"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5" name="Text Box 11"/>
          <p:cNvSpPr txBox="1">
            <a:spLocks noChangeArrowheads="1"/>
          </p:cNvSpPr>
          <p:nvPr/>
        </p:nvSpPr>
        <p:spPr bwMode="auto">
          <a:xfrm>
            <a:off x="1771650" y="6557965"/>
            <a:ext cx="5600700" cy="300037"/>
          </a:xfrm>
          <a:prstGeom prst="rect">
            <a:avLst/>
          </a:prstGeom>
          <a:noFill/>
          <a:ln w="9525" algn="ctr">
            <a:noFill/>
            <a:miter lim="800000"/>
            <a:headEnd/>
            <a:tailEnd/>
          </a:ln>
          <a:effectLst/>
        </p:spPr>
        <p:txBody>
          <a:bodyPr/>
          <a:lstStyle/>
          <a:p>
            <a:pPr algn="ctr" eaLnBrk="1" hangingPunct="1">
              <a:defRPr/>
            </a:pPr>
            <a:r>
              <a:rPr lang="en-US" sz="1000" dirty="0">
                <a:solidFill>
                  <a:srgbClr val="000000"/>
                </a:solidFill>
                <a:latin typeface="Arial" pitchFamily="34" charset="0"/>
              </a:rPr>
              <a:t>© 2009 PerkinElmer</a:t>
            </a:r>
            <a:endParaRPr lang="en-US" sz="1800" dirty="0">
              <a:solidFill>
                <a:prstClr val="black"/>
              </a:solidFill>
              <a:latin typeface="Arial" pitchFamily="34" charset="0"/>
            </a:endParaRPr>
          </a:p>
        </p:txBody>
      </p:sp>
      <p:sp>
        <p:nvSpPr>
          <p:cNvPr id="17"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18" name="Picture 16"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pic>
        <p:nvPicPr>
          <p:cNvPr id="19" name="Picture 6" descr="Corporate Ad Image"/>
          <p:cNvPicPr>
            <a:picLocks noChangeAspect="1" noChangeArrowheads="1"/>
          </p:cNvPicPr>
          <p:nvPr/>
        </p:nvPicPr>
        <p:blipFill>
          <a:blip r:embed="rId3" cstate="print"/>
          <a:srcRect l="19830" t="27988" r="4829" b="29358"/>
          <a:stretch>
            <a:fillRect/>
          </a:stretch>
        </p:blipFill>
        <p:spPr bwMode="auto">
          <a:xfrm>
            <a:off x="723900" y="2198690"/>
            <a:ext cx="3962400" cy="3360737"/>
          </a:xfrm>
          <a:prstGeom prst="rect">
            <a:avLst/>
          </a:prstGeom>
          <a:noFill/>
          <a:ln w="9525">
            <a:noFill/>
            <a:miter lim="800000"/>
            <a:headEnd/>
            <a:tailEnd/>
          </a:ln>
        </p:spPr>
      </p:pic>
      <p:sp>
        <p:nvSpPr>
          <p:cNvPr id="20" name="Text Box 11"/>
          <p:cNvSpPr txBox="1">
            <a:spLocks noChangeArrowheads="1"/>
          </p:cNvSpPr>
          <p:nvPr/>
        </p:nvSpPr>
        <p:spPr bwMode="auto">
          <a:xfrm>
            <a:off x="1771650" y="6557965"/>
            <a:ext cx="5600700" cy="300037"/>
          </a:xfrm>
          <a:prstGeom prst="rect">
            <a:avLst/>
          </a:prstGeom>
          <a:noFill/>
          <a:ln w="9525" algn="ctr">
            <a:noFill/>
            <a:miter lim="800000"/>
            <a:headEnd/>
            <a:tailEnd/>
          </a:ln>
          <a:effectLst/>
        </p:spPr>
        <p:txBody>
          <a:bodyPr/>
          <a:lstStyle/>
          <a:p>
            <a:pPr algn="ctr" eaLnBrk="1" hangingPunct="1">
              <a:defRPr/>
            </a:pPr>
            <a:r>
              <a:rPr lang="en-US" sz="1000" dirty="0">
                <a:solidFill>
                  <a:srgbClr val="000000"/>
                </a:solidFill>
                <a:latin typeface="Arial" pitchFamily="34" charset="0"/>
              </a:rPr>
              <a:t>© 2009 PerkinElmer</a:t>
            </a:r>
            <a:endParaRPr lang="en-US" sz="1800" dirty="0">
              <a:solidFill>
                <a:prstClr val="black"/>
              </a:solidFill>
              <a:latin typeface="Arial" pitchFamily="34" charset="0"/>
            </a:endParaRPr>
          </a:p>
        </p:txBody>
      </p:sp>
      <p:grpSp>
        <p:nvGrpSpPr>
          <p:cNvPr id="21" name="Group 25"/>
          <p:cNvGrpSpPr>
            <a:grpSpLocks/>
          </p:cNvGrpSpPr>
          <p:nvPr/>
        </p:nvGrpSpPr>
        <p:grpSpPr bwMode="auto">
          <a:xfrm>
            <a:off x="0" y="1895477"/>
            <a:ext cx="8991600" cy="338138"/>
            <a:chOff x="0" y="1895669"/>
            <a:chExt cx="8991600" cy="338328"/>
          </a:xfrm>
        </p:grpSpPr>
        <p:sp>
          <p:nvSpPr>
            <p:cNvPr id="22" name="Rectangle 26"/>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3"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pic>
          <p:nvPicPr>
            <p:cNvPr id="24"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grpSp>
      <p:sp>
        <p:nvSpPr>
          <p:cNvPr id="25" name="Rectangle 21"/>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sp>
        <p:nvSpPr>
          <p:cNvPr id="26" name="Rectangle 25"/>
          <p:cNvSpPr>
            <a:spLocks noChangeArrowheads="1"/>
          </p:cNvSpPr>
          <p:nvPr/>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7"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8"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29" name="Picture 31"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pic>
        <p:nvPicPr>
          <p:cNvPr id="30" name="Picture 6" descr="Corporate Ad Image"/>
          <p:cNvPicPr>
            <a:picLocks noChangeAspect="1" noChangeArrowheads="1"/>
          </p:cNvPicPr>
          <p:nvPr/>
        </p:nvPicPr>
        <p:blipFill>
          <a:blip r:embed="rId3" cstate="print"/>
          <a:srcRect l="19830" t="27988" r="4829" b="29358"/>
          <a:stretch>
            <a:fillRect/>
          </a:stretch>
        </p:blipFill>
        <p:spPr bwMode="auto">
          <a:xfrm>
            <a:off x="723900" y="2198690"/>
            <a:ext cx="3962400" cy="3360737"/>
          </a:xfrm>
          <a:prstGeom prst="rect">
            <a:avLst/>
          </a:prstGeom>
          <a:noFill/>
          <a:ln w="9525">
            <a:noFill/>
            <a:miter lim="800000"/>
            <a:headEnd/>
            <a:tailEnd/>
          </a:ln>
        </p:spPr>
      </p:pic>
      <p:sp>
        <p:nvSpPr>
          <p:cNvPr id="31" name="Text Box 11"/>
          <p:cNvSpPr txBox="1">
            <a:spLocks noChangeArrowheads="1"/>
          </p:cNvSpPr>
          <p:nvPr/>
        </p:nvSpPr>
        <p:spPr bwMode="auto">
          <a:xfrm>
            <a:off x="1771650" y="6557965"/>
            <a:ext cx="5600700" cy="300037"/>
          </a:xfrm>
          <a:prstGeom prst="rect">
            <a:avLst/>
          </a:prstGeom>
          <a:noFill/>
          <a:ln w="9525" algn="ctr">
            <a:noFill/>
            <a:miter lim="800000"/>
            <a:headEnd/>
            <a:tailEnd/>
          </a:ln>
          <a:effectLst/>
        </p:spPr>
        <p:txBody>
          <a:bodyPr/>
          <a:lstStyle/>
          <a:p>
            <a:pPr algn="ctr" eaLnBrk="1" hangingPunct="1">
              <a:defRPr/>
            </a:pPr>
            <a:r>
              <a:rPr lang="en-US" sz="1000" dirty="0">
                <a:solidFill>
                  <a:srgbClr val="000000"/>
                </a:solidFill>
                <a:latin typeface="Arial" pitchFamily="34" charset="0"/>
              </a:rPr>
              <a:t>© 2009 PerkinElmer</a:t>
            </a:r>
            <a:endParaRPr lang="en-US" sz="1800" dirty="0">
              <a:solidFill>
                <a:prstClr val="black"/>
              </a:solidFill>
              <a:latin typeface="Arial" pitchFamily="34" charset="0"/>
            </a:endParaRPr>
          </a:p>
        </p:txBody>
      </p:sp>
      <p:grpSp>
        <p:nvGrpSpPr>
          <p:cNvPr id="32" name="Group 34"/>
          <p:cNvGrpSpPr>
            <a:grpSpLocks/>
          </p:cNvGrpSpPr>
          <p:nvPr/>
        </p:nvGrpSpPr>
        <p:grpSpPr bwMode="auto">
          <a:xfrm>
            <a:off x="0" y="1895477"/>
            <a:ext cx="8991600" cy="338138"/>
            <a:chOff x="0" y="1895669"/>
            <a:chExt cx="8991600" cy="338328"/>
          </a:xfrm>
        </p:grpSpPr>
        <p:sp>
          <p:nvSpPr>
            <p:cNvPr id="33"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4"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pic>
          <p:nvPicPr>
            <p:cNvPr id="35"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grpSp>
      <p:sp>
        <p:nvSpPr>
          <p:cNvPr id="36" name="Rectangle 38"/>
          <p:cNvSpPr>
            <a:spLocks noChangeArrowheads="1"/>
          </p:cNvSpPr>
          <p:nvPr userDrawn="1"/>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37" name="Rectangle 10"/>
          <p:cNvSpPr>
            <a:spLocks noChangeArrowheads="1"/>
          </p:cNvSpPr>
          <p:nvPr userDrawn="1"/>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38" name="Rectangle 5"/>
          <p:cNvSpPr>
            <a:spLocks noChangeArrowheads="1"/>
          </p:cNvSpPr>
          <p:nvPr userDrawn="1"/>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39" name="Picture 41" descr="logo"/>
          <p:cNvPicPr>
            <a:picLocks noChangeAspect="1" noChangeArrowheads="1"/>
          </p:cNvPicPr>
          <p:nvPr userDrawn="1"/>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pic>
        <p:nvPicPr>
          <p:cNvPr id="40" name="Picture 6" descr="Corporate Ad Image"/>
          <p:cNvPicPr>
            <a:picLocks noChangeAspect="1" noChangeArrowheads="1"/>
          </p:cNvPicPr>
          <p:nvPr userDrawn="1"/>
        </p:nvPicPr>
        <p:blipFill>
          <a:blip r:embed="rId3" cstate="print"/>
          <a:srcRect l="19830" t="27988" r="4829" b="29358"/>
          <a:stretch>
            <a:fillRect/>
          </a:stretch>
        </p:blipFill>
        <p:spPr bwMode="auto">
          <a:xfrm>
            <a:off x="723900" y="2198690"/>
            <a:ext cx="3962400" cy="3360737"/>
          </a:xfrm>
          <a:prstGeom prst="rect">
            <a:avLst/>
          </a:prstGeom>
          <a:noFill/>
          <a:ln w="9525">
            <a:noFill/>
            <a:miter lim="800000"/>
            <a:headEnd/>
            <a:tailEnd/>
          </a:ln>
        </p:spPr>
      </p:pic>
      <p:sp>
        <p:nvSpPr>
          <p:cNvPr id="41" name="Text Box 11"/>
          <p:cNvSpPr txBox="1">
            <a:spLocks noChangeArrowheads="1"/>
          </p:cNvSpPr>
          <p:nvPr userDrawn="1"/>
        </p:nvSpPr>
        <p:spPr bwMode="auto">
          <a:xfrm>
            <a:off x="1771650" y="6557965"/>
            <a:ext cx="5600700" cy="300037"/>
          </a:xfrm>
          <a:prstGeom prst="rect">
            <a:avLst/>
          </a:prstGeom>
          <a:noFill/>
          <a:ln w="9525" algn="ctr">
            <a:noFill/>
            <a:miter lim="800000"/>
            <a:headEnd/>
            <a:tailEnd/>
          </a:ln>
          <a:effectLst/>
        </p:spPr>
        <p:txBody>
          <a:bodyPr/>
          <a:lstStyle/>
          <a:p>
            <a:pPr algn="ctr" eaLnBrk="1" hangingPunct="1"/>
            <a:r>
              <a:rPr lang="en-US" sz="1000" dirty="0">
                <a:solidFill>
                  <a:srgbClr val="000000"/>
                </a:solidFill>
                <a:latin typeface="Arial" charset="0"/>
              </a:rPr>
              <a:t>© </a:t>
            </a:r>
            <a:r>
              <a:rPr lang="en-US" sz="1000" dirty="0" smtClean="0">
                <a:solidFill>
                  <a:srgbClr val="000000"/>
                </a:solidFill>
                <a:latin typeface="Arial" charset="0"/>
              </a:rPr>
              <a:t>2011 </a:t>
            </a:r>
            <a:r>
              <a:rPr lang="en-US" sz="1000" dirty="0">
                <a:solidFill>
                  <a:srgbClr val="000000"/>
                </a:solidFill>
                <a:latin typeface="Arial" charset="0"/>
              </a:rPr>
              <a:t>PerkinElmer</a:t>
            </a:r>
            <a:endParaRPr lang="en-US" sz="1800" dirty="0">
              <a:solidFill>
                <a:prstClr val="black"/>
              </a:solidFill>
              <a:latin typeface="Arial" charset="0"/>
            </a:endParaRPr>
          </a:p>
        </p:txBody>
      </p:sp>
      <p:grpSp>
        <p:nvGrpSpPr>
          <p:cNvPr id="42" name="Group 44"/>
          <p:cNvGrpSpPr>
            <a:grpSpLocks/>
          </p:cNvGrpSpPr>
          <p:nvPr userDrawn="1"/>
        </p:nvGrpSpPr>
        <p:grpSpPr bwMode="auto">
          <a:xfrm>
            <a:off x="0" y="1895477"/>
            <a:ext cx="8991600" cy="338138"/>
            <a:chOff x="0" y="1895669"/>
            <a:chExt cx="8991600" cy="338328"/>
          </a:xfrm>
        </p:grpSpPr>
        <p:sp>
          <p:nvSpPr>
            <p:cNvPr id="43" name="Rectangle 45"/>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4"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pic>
          <p:nvPicPr>
            <p:cNvPr id="45"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grpSp>
      <p:sp>
        <p:nvSpPr>
          <p:cNvPr id="13" name="Rectangle 9"/>
          <p:cNvSpPr>
            <a:spLocks noGrp="1" noChangeArrowheads="1"/>
          </p:cNvSpPr>
          <p:nvPr>
            <p:ph type="subTitle" sz="quarter" idx="1"/>
          </p:nvPr>
        </p:nvSpPr>
        <p:spPr>
          <a:xfrm>
            <a:off x="4800602"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39644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Slide Girl">
    <p:spTree>
      <p:nvGrpSpPr>
        <p:cNvPr id="1" name=""/>
        <p:cNvGrpSpPr/>
        <p:nvPr/>
      </p:nvGrpSpPr>
      <p:grpSpPr>
        <a:xfrm>
          <a:off x="0" y="0"/>
          <a:ext cx="0" cy="0"/>
          <a:chOff x="0" y="0"/>
          <a:chExt cx="0" cy="0"/>
        </a:xfrm>
      </p:grpSpPr>
      <p:sp>
        <p:nvSpPr>
          <p:cNvPr id="4" name="Rectangle 2"/>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5" name="Picture 3"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6" name="Rectangle 4"/>
          <p:cNvSpPr>
            <a:spLocks noChangeArrowheads="1"/>
          </p:cNvSpPr>
          <p:nvPr/>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8" name="Picture 2" descr="GettyImages_72587140[1]_Globe&amp;Hands_lo"/>
          <p:cNvPicPr>
            <a:picLocks noChangeAspect="1" noChangeArrowheads="1"/>
          </p:cNvPicPr>
          <p:nvPr/>
        </p:nvPicPr>
        <p:blipFill>
          <a:blip r:embed="rId3" cstate="print"/>
          <a:srcRect t="12187" b="14957"/>
          <a:stretch>
            <a:fillRect/>
          </a:stretch>
        </p:blipFill>
        <p:spPr bwMode="auto">
          <a:xfrm>
            <a:off x="728665" y="2222500"/>
            <a:ext cx="3957637" cy="3843338"/>
          </a:xfrm>
          <a:prstGeom prst="rect">
            <a:avLst/>
          </a:prstGeom>
          <a:noFill/>
          <a:ln w="9525">
            <a:noFill/>
            <a:miter lim="800000"/>
            <a:headEnd/>
            <a:tailEnd/>
          </a:ln>
        </p:spPr>
      </p:pic>
      <p:sp>
        <p:nvSpPr>
          <p:cNvPr id="9"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grpSp>
        <p:nvGrpSpPr>
          <p:cNvPr id="10" name="Group 7"/>
          <p:cNvGrpSpPr>
            <a:grpSpLocks/>
          </p:cNvGrpSpPr>
          <p:nvPr/>
        </p:nvGrpSpPr>
        <p:grpSpPr bwMode="auto">
          <a:xfrm>
            <a:off x="2" y="1828800"/>
            <a:ext cx="9142413" cy="503238"/>
            <a:chOff x="0" y="1152"/>
            <a:chExt cx="5759" cy="317"/>
          </a:xfrm>
        </p:grpSpPr>
        <p:pic>
          <p:nvPicPr>
            <p:cNvPr id="11" name="Picture 8" descr="grad band"/>
            <p:cNvPicPr>
              <a:picLocks noChangeAspect="1" noChangeArrowheads="1"/>
            </p:cNvPicPr>
            <p:nvPr userDrawn="1"/>
          </p:nvPicPr>
          <p:blipFill>
            <a:blip r:embed="rId4" cstate="print"/>
            <a:srcRect t="26672" b="65990"/>
            <a:stretch>
              <a:fillRect/>
            </a:stretch>
          </p:blipFill>
          <p:spPr bwMode="auto">
            <a:xfrm>
              <a:off x="0" y="1152"/>
              <a:ext cx="5759" cy="317"/>
            </a:xfrm>
            <a:prstGeom prst="rect">
              <a:avLst/>
            </a:prstGeom>
            <a:noFill/>
            <a:ln w="9525">
              <a:noFill/>
              <a:miter lim="800000"/>
              <a:headEnd/>
              <a:tailEnd/>
            </a:ln>
          </p:spPr>
        </p:pic>
        <p:pic>
          <p:nvPicPr>
            <p:cNvPr id="12" name="Picture 9" descr="huan health"/>
            <p:cNvPicPr>
              <a:picLocks noChangeAspect="1" noChangeArrowheads="1"/>
            </p:cNvPicPr>
            <p:nvPr userDrawn="1"/>
          </p:nvPicPr>
          <p:blipFill>
            <a:blip r:embed="rId5" cstate="print"/>
            <a:srcRect t="29071" b="64008"/>
            <a:stretch>
              <a:fillRect/>
            </a:stretch>
          </p:blipFill>
          <p:spPr bwMode="auto">
            <a:xfrm>
              <a:off x="3456" y="1257"/>
              <a:ext cx="2188" cy="112"/>
            </a:xfrm>
            <a:prstGeom prst="rect">
              <a:avLst/>
            </a:prstGeom>
            <a:noFill/>
            <a:ln w="9525">
              <a:noFill/>
              <a:miter lim="800000"/>
              <a:headEnd/>
              <a:tailEnd/>
            </a:ln>
          </p:spPr>
        </p:pic>
      </p:grpSp>
      <p:sp>
        <p:nvSpPr>
          <p:cNvPr id="14" name="Rectangle 16"/>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15" name="Picture 17"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17" name="Rectangle 18"/>
          <p:cNvSpPr>
            <a:spLocks noChangeArrowheads="1"/>
          </p:cNvSpPr>
          <p:nvPr/>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8"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19" name="Picture 2" descr="GettyImages_72587140[1]_Globe&amp;Hands_lo"/>
          <p:cNvPicPr>
            <a:picLocks noChangeAspect="1" noChangeArrowheads="1"/>
          </p:cNvPicPr>
          <p:nvPr/>
        </p:nvPicPr>
        <p:blipFill>
          <a:blip r:embed="rId3" cstate="print"/>
          <a:srcRect t="12187" b="14957"/>
          <a:stretch>
            <a:fillRect/>
          </a:stretch>
        </p:blipFill>
        <p:spPr bwMode="auto">
          <a:xfrm>
            <a:off x="728665" y="2222500"/>
            <a:ext cx="3957637" cy="3843338"/>
          </a:xfrm>
          <a:prstGeom prst="rect">
            <a:avLst/>
          </a:prstGeom>
          <a:noFill/>
          <a:ln w="9525">
            <a:noFill/>
            <a:miter lim="800000"/>
            <a:headEnd/>
            <a:tailEnd/>
          </a:ln>
        </p:spPr>
      </p:pic>
      <p:sp>
        <p:nvSpPr>
          <p:cNvPr id="20"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1" name="Text Box 11"/>
          <p:cNvSpPr txBox="1">
            <a:spLocks noChangeArrowheads="1"/>
          </p:cNvSpPr>
          <p:nvPr/>
        </p:nvSpPr>
        <p:spPr bwMode="auto">
          <a:xfrm>
            <a:off x="1771650" y="6557965"/>
            <a:ext cx="5600700" cy="300037"/>
          </a:xfrm>
          <a:prstGeom prst="rect">
            <a:avLst/>
          </a:prstGeom>
          <a:noFill/>
          <a:ln w="9525" algn="ctr">
            <a:noFill/>
            <a:miter lim="800000"/>
            <a:headEnd/>
            <a:tailEnd/>
          </a:ln>
          <a:effectLst/>
        </p:spPr>
        <p:txBody>
          <a:bodyPr/>
          <a:lstStyle/>
          <a:p>
            <a:pPr algn="ctr" eaLnBrk="1" hangingPunct="1">
              <a:defRPr/>
            </a:pPr>
            <a:r>
              <a:rPr lang="en-US" sz="1000" dirty="0">
                <a:solidFill>
                  <a:srgbClr val="000000"/>
                </a:solidFill>
                <a:latin typeface="Arial" pitchFamily="34" charset="0"/>
              </a:rPr>
              <a:t>© 2009 PerkinElmer</a:t>
            </a:r>
            <a:endParaRPr lang="en-US" sz="1800" dirty="0">
              <a:solidFill>
                <a:prstClr val="black"/>
              </a:solidFill>
              <a:latin typeface="Arial" pitchFamily="34" charset="0"/>
            </a:endParaRPr>
          </a:p>
        </p:txBody>
      </p:sp>
      <p:sp>
        <p:nvSpPr>
          <p:cNvPr id="22" name="Text Box 11"/>
          <p:cNvSpPr txBox="1">
            <a:spLocks noChangeArrowheads="1"/>
          </p:cNvSpPr>
          <p:nvPr/>
        </p:nvSpPr>
        <p:spPr bwMode="auto">
          <a:xfrm>
            <a:off x="1771650" y="6557965"/>
            <a:ext cx="5600700" cy="300037"/>
          </a:xfrm>
          <a:prstGeom prst="rect">
            <a:avLst/>
          </a:prstGeom>
          <a:noFill/>
          <a:ln w="9525" algn="ctr">
            <a:noFill/>
            <a:miter lim="800000"/>
            <a:headEnd/>
            <a:tailEnd/>
          </a:ln>
          <a:effectLst/>
        </p:spPr>
        <p:txBody>
          <a:bodyPr/>
          <a:lstStyle/>
          <a:p>
            <a:pPr algn="ctr" eaLnBrk="1" hangingPunct="1">
              <a:defRPr/>
            </a:pPr>
            <a:r>
              <a:rPr lang="en-US" sz="1000" dirty="0">
                <a:solidFill>
                  <a:srgbClr val="000000"/>
                </a:solidFill>
                <a:latin typeface="Arial" pitchFamily="34" charset="0"/>
              </a:rPr>
              <a:t>© 2009 PerkinElmer</a:t>
            </a:r>
            <a:endParaRPr lang="en-US" sz="1800" dirty="0">
              <a:solidFill>
                <a:prstClr val="black"/>
              </a:solidFill>
              <a:latin typeface="Arial" pitchFamily="34" charset="0"/>
            </a:endParaRPr>
          </a:p>
        </p:txBody>
      </p:sp>
      <p:grpSp>
        <p:nvGrpSpPr>
          <p:cNvPr id="23" name="Group 32"/>
          <p:cNvGrpSpPr>
            <a:grpSpLocks/>
          </p:cNvGrpSpPr>
          <p:nvPr/>
        </p:nvGrpSpPr>
        <p:grpSpPr bwMode="auto">
          <a:xfrm>
            <a:off x="0" y="1895477"/>
            <a:ext cx="8991600" cy="338138"/>
            <a:chOff x="0" y="1895669"/>
            <a:chExt cx="8991600" cy="338328"/>
          </a:xfrm>
        </p:grpSpPr>
        <p:sp>
          <p:nvSpPr>
            <p:cNvPr id="24" name="Rectangle 29"/>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5" name="Picture 17" descr="huan health"/>
            <p:cNvPicPr>
              <a:picLocks noChangeAspect="1" noChangeArrowheads="1"/>
            </p:cNvPicPr>
            <p:nvPr userDrawn="1"/>
          </p:nvPicPr>
          <p:blipFill>
            <a:blip r:embed="rId5" cstate="print"/>
            <a:srcRect t="29071" b="64008"/>
            <a:stretch>
              <a:fillRect/>
            </a:stretch>
          </p:blipFill>
          <p:spPr bwMode="auto">
            <a:xfrm>
              <a:off x="5486400" y="1996652"/>
              <a:ext cx="3473450" cy="177800"/>
            </a:xfrm>
            <a:prstGeom prst="rect">
              <a:avLst/>
            </a:prstGeom>
            <a:noFill/>
            <a:ln w="9525">
              <a:noFill/>
              <a:miter lim="800000"/>
              <a:headEnd/>
              <a:tailEnd/>
            </a:ln>
          </p:spPr>
        </p:pic>
        <p:pic>
          <p:nvPicPr>
            <p:cNvPr id="26" name="Picture 17" descr="huan health"/>
            <p:cNvPicPr>
              <a:picLocks noChangeAspect="1" noChangeArrowheads="1"/>
            </p:cNvPicPr>
            <p:nvPr userDrawn="1"/>
          </p:nvPicPr>
          <p:blipFill>
            <a:blip r:embed="rId5" cstate="print"/>
            <a:srcRect t="29071" b="64008"/>
            <a:stretch>
              <a:fillRect/>
            </a:stretch>
          </p:blipFill>
          <p:spPr bwMode="auto">
            <a:xfrm>
              <a:off x="5486400" y="1996652"/>
              <a:ext cx="3473450" cy="177800"/>
            </a:xfrm>
            <a:prstGeom prst="rect">
              <a:avLst/>
            </a:prstGeom>
            <a:noFill/>
            <a:ln w="9525">
              <a:noFill/>
              <a:miter lim="800000"/>
              <a:headEnd/>
              <a:tailEnd/>
            </a:ln>
          </p:spPr>
        </p:pic>
      </p:grpSp>
      <p:sp>
        <p:nvSpPr>
          <p:cNvPr id="27" name="Rectangle 24"/>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28" name="Picture 25"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29" name="Rectangle 26"/>
          <p:cNvSpPr>
            <a:spLocks noChangeArrowheads="1"/>
          </p:cNvSpPr>
          <p:nvPr/>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30"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31" name="Picture 2" descr="GettyImages_72587140[1]_Globe&amp;Hands_lo"/>
          <p:cNvPicPr>
            <a:picLocks noChangeAspect="1" noChangeArrowheads="1"/>
          </p:cNvPicPr>
          <p:nvPr/>
        </p:nvPicPr>
        <p:blipFill>
          <a:blip r:embed="rId3" cstate="print"/>
          <a:srcRect t="12187" b="14957"/>
          <a:stretch>
            <a:fillRect/>
          </a:stretch>
        </p:blipFill>
        <p:spPr bwMode="auto">
          <a:xfrm>
            <a:off x="728665" y="2222500"/>
            <a:ext cx="3957637" cy="3843338"/>
          </a:xfrm>
          <a:prstGeom prst="rect">
            <a:avLst/>
          </a:prstGeom>
          <a:noFill/>
          <a:ln w="9525">
            <a:noFill/>
            <a:miter lim="800000"/>
            <a:headEnd/>
            <a:tailEnd/>
          </a:ln>
        </p:spPr>
      </p:pic>
      <p:sp>
        <p:nvSpPr>
          <p:cNvPr id="32"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33" name="Text Box 11"/>
          <p:cNvSpPr txBox="1">
            <a:spLocks noChangeArrowheads="1"/>
          </p:cNvSpPr>
          <p:nvPr/>
        </p:nvSpPr>
        <p:spPr bwMode="auto">
          <a:xfrm>
            <a:off x="1771650" y="6557965"/>
            <a:ext cx="5600700" cy="300037"/>
          </a:xfrm>
          <a:prstGeom prst="rect">
            <a:avLst/>
          </a:prstGeom>
          <a:noFill/>
          <a:ln w="9525" algn="ctr">
            <a:noFill/>
            <a:miter lim="800000"/>
            <a:headEnd/>
            <a:tailEnd/>
          </a:ln>
          <a:effectLst/>
        </p:spPr>
        <p:txBody>
          <a:bodyPr/>
          <a:lstStyle/>
          <a:p>
            <a:pPr algn="ctr" eaLnBrk="1" hangingPunct="1">
              <a:defRPr/>
            </a:pPr>
            <a:r>
              <a:rPr lang="en-US" sz="1000" dirty="0">
                <a:solidFill>
                  <a:srgbClr val="000000"/>
                </a:solidFill>
                <a:latin typeface="Arial" pitchFamily="34" charset="0"/>
              </a:rPr>
              <a:t>© 2009 PerkinElmer</a:t>
            </a:r>
            <a:endParaRPr lang="en-US" sz="1800" dirty="0">
              <a:solidFill>
                <a:prstClr val="black"/>
              </a:solidFill>
              <a:latin typeface="Arial" pitchFamily="34" charset="0"/>
            </a:endParaRPr>
          </a:p>
        </p:txBody>
      </p:sp>
      <p:grpSp>
        <p:nvGrpSpPr>
          <p:cNvPr id="34" name="Group 34"/>
          <p:cNvGrpSpPr>
            <a:grpSpLocks/>
          </p:cNvGrpSpPr>
          <p:nvPr/>
        </p:nvGrpSpPr>
        <p:grpSpPr bwMode="auto">
          <a:xfrm>
            <a:off x="0" y="1895477"/>
            <a:ext cx="8991600" cy="338138"/>
            <a:chOff x="0" y="1895669"/>
            <a:chExt cx="8991600" cy="338328"/>
          </a:xfrm>
        </p:grpSpPr>
        <p:sp>
          <p:nvSpPr>
            <p:cNvPr id="35"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6" name="Picture 17" descr="huan health"/>
            <p:cNvPicPr>
              <a:picLocks noChangeAspect="1" noChangeArrowheads="1"/>
            </p:cNvPicPr>
            <p:nvPr userDrawn="1"/>
          </p:nvPicPr>
          <p:blipFill>
            <a:blip r:embed="rId5" cstate="print"/>
            <a:srcRect t="29071" b="64008"/>
            <a:stretch>
              <a:fillRect/>
            </a:stretch>
          </p:blipFill>
          <p:spPr bwMode="auto">
            <a:xfrm>
              <a:off x="5486400" y="1996652"/>
              <a:ext cx="3473450" cy="177800"/>
            </a:xfrm>
            <a:prstGeom prst="rect">
              <a:avLst/>
            </a:prstGeom>
            <a:noFill/>
            <a:ln w="9525">
              <a:noFill/>
              <a:miter lim="800000"/>
              <a:headEnd/>
              <a:tailEnd/>
            </a:ln>
          </p:spPr>
        </p:pic>
        <p:pic>
          <p:nvPicPr>
            <p:cNvPr id="37" name="Picture 17" descr="huan health"/>
            <p:cNvPicPr>
              <a:picLocks noChangeAspect="1" noChangeArrowheads="1"/>
            </p:cNvPicPr>
            <p:nvPr userDrawn="1"/>
          </p:nvPicPr>
          <p:blipFill>
            <a:blip r:embed="rId5" cstate="print"/>
            <a:srcRect t="29071" b="64008"/>
            <a:stretch>
              <a:fillRect/>
            </a:stretch>
          </p:blipFill>
          <p:spPr bwMode="auto">
            <a:xfrm>
              <a:off x="5486400" y="1996652"/>
              <a:ext cx="3473450" cy="177800"/>
            </a:xfrm>
            <a:prstGeom prst="rect">
              <a:avLst/>
            </a:prstGeom>
            <a:noFill/>
            <a:ln w="9525">
              <a:noFill/>
              <a:miter lim="800000"/>
              <a:headEnd/>
              <a:tailEnd/>
            </a:ln>
          </p:spPr>
        </p:pic>
      </p:grpSp>
      <p:sp>
        <p:nvSpPr>
          <p:cNvPr id="38" name="Rectangle 38"/>
          <p:cNvSpPr/>
          <p:nvPr userDrawn="1"/>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39" name="Picture 39" descr="logo"/>
          <p:cNvPicPr>
            <a:picLocks noChangeAspect="1" noChangeArrowheads="1"/>
          </p:cNvPicPr>
          <p:nvPr userDrawn="1"/>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40" name="Rectangle 40"/>
          <p:cNvSpPr>
            <a:spLocks noChangeArrowheads="1"/>
          </p:cNvSpPr>
          <p:nvPr userDrawn="1"/>
        </p:nvSpPr>
        <p:spPr bwMode="auto">
          <a:xfrm>
            <a:off x="0" y="5619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41" name="Rectangle 5"/>
          <p:cNvSpPr>
            <a:spLocks noChangeArrowheads="1"/>
          </p:cNvSpPr>
          <p:nvPr userDrawn="1"/>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42" name="Picture 2" descr="GettyImages_72587140[1]_Globe&amp;Hands_lo"/>
          <p:cNvPicPr>
            <a:picLocks noChangeAspect="1" noChangeArrowheads="1"/>
          </p:cNvPicPr>
          <p:nvPr userDrawn="1"/>
        </p:nvPicPr>
        <p:blipFill>
          <a:blip r:embed="rId3" cstate="print"/>
          <a:srcRect t="12187" b="14957"/>
          <a:stretch>
            <a:fillRect/>
          </a:stretch>
        </p:blipFill>
        <p:spPr bwMode="auto">
          <a:xfrm>
            <a:off x="728665" y="2222500"/>
            <a:ext cx="3957637" cy="3843338"/>
          </a:xfrm>
          <a:prstGeom prst="rect">
            <a:avLst/>
          </a:prstGeom>
          <a:noFill/>
          <a:ln w="9525">
            <a:noFill/>
            <a:miter lim="800000"/>
            <a:headEnd/>
            <a:tailEnd/>
          </a:ln>
        </p:spPr>
      </p:pic>
      <p:sp>
        <p:nvSpPr>
          <p:cNvPr id="43" name="Rectangle 10"/>
          <p:cNvSpPr>
            <a:spLocks noChangeArrowheads="1"/>
          </p:cNvSpPr>
          <p:nvPr userDrawn="1"/>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44" name="Text Box 11"/>
          <p:cNvSpPr txBox="1">
            <a:spLocks noChangeArrowheads="1"/>
          </p:cNvSpPr>
          <p:nvPr userDrawn="1"/>
        </p:nvSpPr>
        <p:spPr bwMode="auto">
          <a:xfrm>
            <a:off x="1771650" y="6557965"/>
            <a:ext cx="5600700" cy="300037"/>
          </a:xfrm>
          <a:prstGeom prst="rect">
            <a:avLst/>
          </a:prstGeom>
          <a:noFill/>
          <a:ln w="9525" algn="ctr">
            <a:noFill/>
            <a:miter lim="800000"/>
            <a:headEnd/>
            <a:tailEnd/>
          </a:ln>
          <a:effectLst/>
        </p:spPr>
        <p:txBody>
          <a:bodyPr/>
          <a:lstStyle/>
          <a:p>
            <a:pPr algn="ctr" eaLnBrk="1" hangingPunct="1"/>
            <a:r>
              <a:rPr lang="en-US" sz="1000" dirty="0">
                <a:solidFill>
                  <a:srgbClr val="000000"/>
                </a:solidFill>
                <a:latin typeface="Arial" charset="0"/>
              </a:rPr>
              <a:t>© </a:t>
            </a:r>
            <a:r>
              <a:rPr lang="en-US" sz="1000" dirty="0" smtClean="0">
                <a:solidFill>
                  <a:srgbClr val="000000"/>
                </a:solidFill>
                <a:latin typeface="Arial" charset="0"/>
              </a:rPr>
              <a:t>2011 </a:t>
            </a:r>
            <a:r>
              <a:rPr lang="en-US" sz="1000" dirty="0">
                <a:solidFill>
                  <a:srgbClr val="000000"/>
                </a:solidFill>
                <a:latin typeface="Arial" charset="0"/>
              </a:rPr>
              <a:t>PerkinElmer</a:t>
            </a:r>
            <a:endParaRPr lang="en-US" sz="1800" dirty="0">
              <a:solidFill>
                <a:prstClr val="black"/>
              </a:solidFill>
              <a:latin typeface="Arial" charset="0"/>
            </a:endParaRPr>
          </a:p>
        </p:txBody>
      </p:sp>
      <p:grpSp>
        <p:nvGrpSpPr>
          <p:cNvPr id="45" name="Group 53"/>
          <p:cNvGrpSpPr>
            <a:grpSpLocks/>
          </p:cNvGrpSpPr>
          <p:nvPr userDrawn="1"/>
        </p:nvGrpSpPr>
        <p:grpSpPr bwMode="auto">
          <a:xfrm>
            <a:off x="0" y="2047877"/>
            <a:ext cx="8991600" cy="338138"/>
            <a:chOff x="0" y="1895669"/>
            <a:chExt cx="8991600" cy="338328"/>
          </a:xfrm>
        </p:grpSpPr>
        <p:sp>
          <p:nvSpPr>
            <p:cNvPr id="46" name="Rectangle 54"/>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7" name="Picture 17" descr="huan health"/>
            <p:cNvPicPr>
              <a:picLocks noChangeAspect="1" noChangeArrowheads="1"/>
            </p:cNvPicPr>
            <p:nvPr userDrawn="1"/>
          </p:nvPicPr>
          <p:blipFill>
            <a:blip r:embed="rId5" cstate="print"/>
            <a:srcRect t="29071" b="64008"/>
            <a:stretch>
              <a:fillRect/>
            </a:stretch>
          </p:blipFill>
          <p:spPr bwMode="auto">
            <a:xfrm>
              <a:off x="5486400" y="1996652"/>
              <a:ext cx="3473450" cy="177800"/>
            </a:xfrm>
            <a:prstGeom prst="rect">
              <a:avLst/>
            </a:prstGeom>
            <a:noFill/>
            <a:ln w="9525">
              <a:noFill/>
              <a:miter lim="800000"/>
              <a:headEnd/>
              <a:tailEnd/>
            </a:ln>
          </p:spPr>
        </p:pic>
        <p:pic>
          <p:nvPicPr>
            <p:cNvPr id="48" name="Picture 17" descr="huan health"/>
            <p:cNvPicPr>
              <a:picLocks noChangeAspect="1" noChangeArrowheads="1"/>
            </p:cNvPicPr>
            <p:nvPr userDrawn="1"/>
          </p:nvPicPr>
          <p:blipFill>
            <a:blip r:embed="rId5" cstate="print"/>
            <a:srcRect t="29071" b="64008"/>
            <a:stretch>
              <a:fillRect/>
            </a:stretch>
          </p:blipFill>
          <p:spPr bwMode="auto">
            <a:xfrm>
              <a:off x="5486400" y="1996652"/>
              <a:ext cx="3473450" cy="177800"/>
            </a:xfrm>
            <a:prstGeom prst="rect">
              <a:avLst/>
            </a:prstGeom>
            <a:noFill/>
            <a:ln w="9525">
              <a:noFill/>
              <a:miter lim="800000"/>
              <a:headEnd/>
              <a:tailEnd/>
            </a:ln>
          </p:spPr>
        </p:pic>
      </p:grpSp>
      <p:sp>
        <p:nvSpPr>
          <p:cNvPr id="13" name="Rectangle 9"/>
          <p:cNvSpPr>
            <a:spLocks noGrp="1" noChangeArrowheads="1"/>
          </p:cNvSpPr>
          <p:nvPr>
            <p:ph type="subTitle" sz="quarter" idx="1"/>
          </p:nvPr>
        </p:nvSpPr>
        <p:spPr>
          <a:xfrm>
            <a:off x="4800602"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558606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5" name="Rectangle 19"/>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6" name="Picture 3"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7" name="Rectangle 4"/>
          <p:cNvSpPr>
            <a:spLocks noChangeArrowheads="1"/>
          </p:cNvSpPr>
          <p:nvPr/>
        </p:nvSpPr>
        <p:spPr bwMode="auto">
          <a:xfrm>
            <a:off x="0" y="6000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0" name="Rectangle 10"/>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11" name="Picture 3"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14" name="Rectangle 4"/>
          <p:cNvSpPr>
            <a:spLocks noChangeArrowheads="1"/>
          </p:cNvSpPr>
          <p:nvPr/>
        </p:nvSpPr>
        <p:spPr bwMode="auto">
          <a:xfrm>
            <a:off x="0" y="6000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5"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6"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8" name="Text Box 11"/>
          <p:cNvSpPr txBox="1">
            <a:spLocks noChangeArrowheads="1"/>
          </p:cNvSpPr>
          <p:nvPr/>
        </p:nvSpPr>
        <p:spPr bwMode="auto">
          <a:xfrm>
            <a:off x="1771650" y="6557965"/>
            <a:ext cx="5600700" cy="300037"/>
          </a:xfrm>
          <a:prstGeom prst="rect">
            <a:avLst/>
          </a:prstGeom>
          <a:noFill/>
          <a:ln w="9525" algn="ctr">
            <a:noFill/>
            <a:miter lim="800000"/>
            <a:headEnd/>
            <a:tailEnd/>
          </a:ln>
          <a:effectLst/>
        </p:spPr>
        <p:txBody>
          <a:bodyPr/>
          <a:lstStyle/>
          <a:p>
            <a:pPr algn="ctr" eaLnBrk="1" hangingPunct="1">
              <a:defRPr/>
            </a:pPr>
            <a:r>
              <a:rPr lang="en-US" sz="1000" dirty="0">
                <a:solidFill>
                  <a:srgbClr val="000000"/>
                </a:solidFill>
                <a:latin typeface="Arial" pitchFamily="34" charset="0"/>
              </a:rPr>
              <a:t>© 2009 PerkinElmer</a:t>
            </a:r>
            <a:endParaRPr lang="en-US" sz="1800" dirty="0">
              <a:solidFill>
                <a:prstClr val="black"/>
              </a:solidFill>
              <a:latin typeface="Arial" pitchFamily="34" charset="0"/>
            </a:endParaRPr>
          </a:p>
        </p:txBody>
      </p:sp>
      <p:sp>
        <p:nvSpPr>
          <p:cNvPr id="19" name="Rectangle 18"/>
          <p:cNvSpPr/>
          <p:nvPr/>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20" name="Picture 3" descr="logo"/>
          <p:cNvPicPr>
            <a:picLocks noChangeAspect="1" noChangeArrowheads="1"/>
          </p:cNvPicPr>
          <p:nvPr/>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21" name="Rectangle 4"/>
          <p:cNvSpPr>
            <a:spLocks noChangeArrowheads="1"/>
          </p:cNvSpPr>
          <p:nvPr/>
        </p:nvSpPr>
        <p:spPr bwMode="auto">
          <a:xfrm>
            <a:off x="0" y="6000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2" name="Rectangle 5"/>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3" name="Rectangle 10"/>
          <p:cNvSpPr>
            <a:spLocks noChangeArrowheads="1"/>
          </p:cNvSpPr>
          <p:nvPr/>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4" name="Rectangle 24"/>
          <p:cNvSpPr/>
          <p:nvPr userDrawn="1"/>
        </p:nvSpPr>
        <p:spPr bwMode="auto">
          <a:xfrm>
            <a:off x="0" y="2"/>
            <a:ext cx="9144000" cy="6858000"/>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eaLnBrk="1" hangingPunct="1">
              <a:lnSpc>
                <a:spcPct val="90000"/>
              </a:lnSpc>
              <a:spcBef>
                <a:spcPct val="50000"/>
              </a:spcBef>
              <a:defRPr/>
            </a:pPr>
            <a:endParaRPr lang="en-US" sz="1800">
              <a:solidFill>
                <a:prstClr val="black"/>
              </a:solidFill>
              <a:latin typeface="Arial" charset="0"/>
            </a:endParaRPr>
          </a:p>
        </p:txBody>
      </p:sp>
      <p:pic>
        <p:nvPicPr>
          <p:cNvPr id="25" name="Picture 3" descr="logo"/>
          <p:cNvPicPr>
            <a:picLocks noChangeAspect="1" noChangeArrowheads="1"/>
          </p:cNvPicPr>
          <p:nvPr userDrawn="1"/>
        </p:nvPicPr>
        <p:blipFill>
          <a:blip r:embed="rId2" cstate="print"/>
          <a:srcRect b="26311"/>
          <a:stretch>
            <a:fillRect/>
          </a:stretch>
        </p:blipFill>
        <p:spPr bwMode="auto">
          <a:xfrm>
            <a:off x="7013575" y="695327"/>
            <a:ext cx="1979613" cy="1093788"/>
          </a:xfrm>
          <a:prstGeom prst="rect">
            <a:avLst/>
          </a:prstGeom>
          <a:noFill/>
          <a:ln w="9525">
            <a:noFill/>
            <a:miter lim="800000"/>
            <a:headEnd/>
            <a:tailEnd/>
          </a:ln>
        </p:spPr>
      </p:pic>
      <p:sp>
        <p:nvSpPr>
          <p:cNvPr id="26" name="Rectangle 4"/>
          <p:cNvSpPr>
            <a:spLocks noChangeArrowheads="1"/>
          </p:cNvSpPr>
          <p:nvPr userDrawn="1"/>
        </p:nvSpPr>
        <p:spPr bwMode="auto">
          <a:xfrm>
            <a:off x="0" y="600077"/>
            <a:ext cx="4686300" cy="50006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7" name="Rectangle 5"/>
          <p:cNvSpPr>
            <a:spLocks noChangeArrowheads="1"/>
          </p:cNvSpPr>
          <p:nvPr userDrawn="1"/>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8" name="Rectangle 10"/>
          <p:cNvSpPr>
            <a:spLocks noChangeArrowheads="1"/>
          </p:cNvSpPr>
          <p:nvPr userDrawn="1"/>
        </p:nvSpPr>
        <p:spPr bwMode="auto">
          <a:xfrm>
            <a:off x="0" y="5562600"/>
            <a:ext cx="9144000" cy="1295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7" name="Picture Placeholder 15"/>
          <p:cNvSpPr>
            <a:spLocks noGrp="1"/>
          </p:cNvSpPr>
          <p:nvPr>
            <p:ph type="pic" sz="quarter" idx="10"/>
          </p:nvPr>
        </p:nvSpPr>
        <p:spPr>
          <a:xfrm>
            <a:off x="728663" y="2181226"/>
            <a:ext cx="3959352" cy="3381374"/>
          </a:xfrm>
          <a:prstGeom prst="rect">
            <a:avLst/>
          </a:prstGeom>
        </p:spPr>
        <p:txBody>
          <a:bodyPr rtlCol="0">
            <a:normAutofit/>
          </a:bodyPr>
          <a:lstStyle/>
          <a:p>
            <a:pPr lvl="0"/>
            <a:r>
              <a:rPr lang="en-US" noProof="0" smtClean="0"/>
              <a:t>Click icon to add picture</a:t>
            </a:r>
            <a:endParaRPr lang="en-US" noProof="0"/>
          </a:p>
        </p:txBody>
      </p:sp>
      <p:sp>
        <p:nvSpPr>
          <p:cNvPr id="12" name="Rectangle 9"/>
          <p:cNvSpPr>
            <a:spLocks noGrp="1" noChangeArrowheads="1"/>
          </p:cNvSpPr>
          <p:nvPr>
            <p:ph type="subTitle" sz="quarter" idx="1"/>
          </p:nvPr>
        </p:nvSpPr>
        <p:spPr>
          <a:xfrm>
            <a:off x="4800602"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3"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250048069"/>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2"/>
          <p:cNvSpPr>
            <a:spLocks noChangeArrowheads="1"/>
          </p:cNvSpPr>
          <p:nvPr userDrawn="1"/>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0" y="6400800"/>
            <a:ext cx="33528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14" name="Title Placeholder 1"/>
          <p:cNvSpPr>
            <a:spLocks noGrp="1"/>
          </p:cNvSpPr>
          <p:nvPr>
            <p:ph type="title"/>
          </p:nvPr>
        </p:nvSpPr>
        <p:spPr>
          <a:xfrm>
            <a:off x="152400" y="41098"/>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196736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0"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1" name="Rectangle 2"/>
          <p:cNvSpPr>
            <a:spLocks noChangeArrowheads="1"/>
          </p:cNvSpPr>
          <p:nvPr userDrawn="1"/>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76054" y="1066802"/>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7" name="Content Placeholder 2"/>
          <p:cNvSpPr>
            <a:spLocks noGrp="1"/>
          </p:cNvSpPr>
          <p:nvPr>
            <p:ph idx="11"/>
          </p:nvPr>
        </p:nvSpPr>
        <p:spPr>
          <a:xfrm>
            <a:off x="4667054" y="1066802"/>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4340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5"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2"/>
          <p:cNvSpPr>
            <a:spLocks noChangeArrowheads="1"/>
          </p:cNvSpPr>
          <p:nvPr/>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userDrawn="1"/>
        </p:nvSpPr>
        <p:spPr bwMode="auto">
          <a:xfrm>
            <a:off x="4703765"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1658105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Orang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4"/>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5" y="6423025"/>
            <a:ext cx="4440237" cy="19050"/>
          </a:xfrm>
          <a:prstGeom prst="rect">
            <a:avLst/>
          </a:prstGeom>
          <a:gradFill rotWithShape="1">
            <a:gsLst>
              <a:gs pos="0">
                <a:schemeClr val="bg1"/>
              </a:gs>
              <a:gs pos="100000">
                <a:schemeClr val="folHlink"/>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2"/>
          <p:cNvSpPr>
            <a:spLocks noChangeArrowheads="1"/>
          </p:cNvSpPr>
          <p:nvPr/>
        </p:nvSpPr>
        <p:spPr bwMode="auto">
          <a:xfrm>
            <a:off x="4703765" y="6423025"/>
            <a:ext cx="4440237" cy="19050"/>
          </a:xfrm>
          <a:prstGeom prst="rect">
            <a:avLst/>
          </a:prstGeom>
          <a:gradFill rotWithShape="1">
            <a:gsLst>
              <a:gs pos="0">
                <a:schemeClr val="bg1"/>
              </a:gs>
              <a:gs pos="100000">
                <a:schemeClr val="folHlink"/>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5" y="6423025"/>
            <a:ext cx="4440237" cy="19050"/>
          </a:xfrm>
          <a:prstGeom prst="rect">
            <a:avLst/>
          </a:prstGeom>
          <a:gradFill rotWithShape="1">
            <a:gsLst>
              <a:gs pos="0">
                <a:schemeClr val="bg1"/>
              </a:gs>
              <a:gs pos="100000">
                <a:schemeClr val="folHlink"/>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2"/>
          <p:cNvSpPr>
            <a:spLocks noChangeArrowheads="1"/>
          </p:cNvSpPr>
          <p:nvPr userDrawn="1"/>
        </p:nvSpPr>
        <p:spPr bwMode="auto">
          <a:xfrm>
            <a:off x="4703765" y="6423025"/>
            <a:ext cx="4440237" cy="19050"/>
          </a:xfrm>
          <a:prstGeom prst="rect">
            <a:avLst/>
          </a:prstGeom>
          <a:gradFill rotWithShape="1">
            <a:gsLst>
              <a:gs pos="0">
                <a:schemeClr val="bg1"/>
              </a:gs>
              <a:gs pos="100000">
                <a:schemeClr val="folHlink"/>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 name="Title 1"/>
          <p:cNvSpPr>
            <a:spLocks noGrp="1"/>
          </p:cNvSpPr>
          <p:nvPr>
            <p:ph type="title"/>
          </p:nvPr>
        </p:nvSpPr>
        <p:spPr/>
        <p:txBody>
          <a:bodyPr/>
          <a:lstStyle>
            <a:lvl1pPr>
              <a:defRPr sz="2400">
                <a:solidFill>
                  <a:schemeClr val="accent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4"/>
                </a:solidFill>
              </a:defRPr>
            </a:lvl1pPr>
          </a:lstStyle>
          <a:p>
            <a:pPr lvl="0"/>
            <a:r>
              <a:rPr lang="en-US" smtClean="0"/>
              <a:t>Click to edit Master text styles</a:t>
            </a:r>
          </a:p>
        </p:txBody>
      </p:sp>
    </p:spTree>
    <p:extLst>
      <p:ext uri="{BB962C8B-B14F-4D97-AF65-F5344CB8AC3E}">
        <p14:creationId xmlns:p14="http://schemas.microsoft.com/office/powerpoint/2010/main" val="649956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ink">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5"/>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5" y="6423025"/>
            <a:ext cx="4440237" cy="19050"/>
          </a:xfrm>
          <a:prstGeom prst="rect">
            <a:avLst/>
          </a:prstGeom>
          <a:gradFill rotWithShape="1">
            <a:gsLst>
              <a:gs pos="0">
                <a:schemeClr val="bg1"/>
              </a:gs>
              <a:gs pos="100000">
                <a:srgbClr val="A90061"/>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2"/>
          <p:cNvSpPr>
            <a:spLocks noChangeArrowheads="1"/>
          </p:cNvSpPr>
          <p:nvPr/>
        </p:nvSpPr>
        <p:spPr bwMode="auto">
          <a:xfrm>
            <a:off x="4703765" y="6423025"/>
            <a:ext cx="4440237" cy="19050"/>
          </a:xfrm>
          <a:prstGeom prst="rect">
            <a:avLst/>
          </a:prstGeom>
          <a:gradFill rotWithShape="1">
            <a:gsLst>
              <a:gs pos="0">
                <a:schemeClr val="bg1"/>
              </a:gs>
              <a:gs pos="100000">
                <a:srgbClr val="A90061"/>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5" y="6423025"/>
            <a:ext cx="4440237" cy="19050"/>
          </a:xfrm>
          <a:prstGeom prst="rect">
            <a:avLst/>
          </a:prstGeom>
          <a:gradFill rotWithShape="1">
            <a:gsLst>
              <a:gs pos="0">
                <a:schemeClr val="bg1"/>
              </a:gs>
              <a:gs pos="100000">
                <a:srgbClr val="A90061"/>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2"/>
          <p:cNvSpPr>
            <a:spLocks noChangeArrowheads="1"/>
          </p:cNvSpPr>
          <p:nvPr userDrawn="1"/>
        </p:nvSpPr>
        <p:spPr bwMode="auto">
          <a:xfrm>
            <a:off x="4703765" y="6423025"/>
            <a:ext cx="4440237" cy="19050"/>
          </a:xfrm>
          <a:prstGeom prst="rect">
            <a:avLst/>
          </a:prstGeom>
          <a:gradFill rotWithShape="1">
            <a:gsLst>
              <a:gs pos="0">
                <a:schemeClr val="bg1"/>
              </a:gs>
              <a:gs pos="100000">
                <a:srgbClr val="A90061"/>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 name="Title 1"/>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5"/>
                </a:solidFill>
              </a:defRPr>
            </a:lvl1pPr>
          </a:lstStyle>
          <a:p>
            <a:pPr lvl="0"/>
            <a:r>
              <a:rPr lang="en-US" smtClean="0"/>
              <a:t>Click to edit Master text styles</a:t>
            </a:r>
          </a:p>
        </p:txBody>
      </p:sp>
    </p:spTree>
    <p:extLst>
      <p:ext uri="{BB962C8B-B14F-4D97-AF65-F5344CB8AC3E}">
        <p14:creationId xmlns:p14="http://schemas.microsoft.com/office/powerpoint/2010/main" val="294855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6"/>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5" y="6423025"/>
            <a:ext cx="4440237" cy="19050"/>
          </a:xfrm>
          <a:prstGeom prst="rect">
            <a:avLst/>
          </a:prstGeom>
          <a:gradFill rotWithShape="1">
            <a:gsLst>
              <a:gs pos="0">
                <a:schemeClr val="bg1"/>
              </a:gs>
              <a:gs pos="100000">
                <a:srgbClr val="007E7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3"/>
          <p:cNvSpPr>
            <a:spLocks noChangeArrowheads="1"/>
          </p:cNvSpPr>
          <p:nvPr/>
        </p:nvSpPr>
        <p:spPr bwMode="auto">
          <a:xfrm>
            <a:off x="4703765" y="6423025"/>
            <a:ext cx="4440237" cy="19050"/>
          </a:xfrm>
          <a:prstGeom prst="rect">
            <a:avLst/>
          </a:prstGeom>
          <a:gradFill rotWithShape="1">
            <a:gsLst>
              <a:gs pos="0">
                <a:schemeClr val="bg1"/>
              </a:gs>
              <a:gs pos="100000">
                <a:srgbClr val="007E7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3"/>
          <p:cNvSpPr>
            <a:spLocks noChangeArrowheads="1"/>
          </p:cNvSpPr>
          <p:nvPr/>
        </p:nvSpPr>
        <p:spPr bwMode="auto">
          <a:xfrm>
            <a:off x="4703765" y="6423025"/>
            <a:ext cx="4440237" cy="19050"/>
          </a:xfrm>
          <a:prstGeom prst="rect">
            <a:avLst/>
          </a:prstGeom>
          <a:gradFill rotWithShape="1">
            <a:gsLst>
              <a:gs pos="0">
                <a:schemeClr val="bg1"/>
              </a:gs>
              <a:gs pos="100000">
                <a:srgbClr val="007E7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3"/>
          <p:cNvSpPr>
            <a:spLocks noChangeArrowheads="1"/>
          </p:cNvSpPr>
          <p:nvPr userDrawn="1"/>
        </p:nvSpPr>
        <p:spPr bwMode="auto">
          <a:xfrm>
            <a:off x="4703765" y="6423025"/>
            <a:ext cx="4440237" cy="19050"/>
          </a:xfrm>
          <a:prstGeom prst="rect">
            <a:avLst/>
          </a:prstGeom>
          <a:gradFill rotWithShape="1">
            <a:gsLst>
              <a:gs pos="0">
                <a:schemeClr val="bg1"/>
              </a:gs>
              <a:gs pos="100000">
                <a:srgbClr val="007E7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 name="Title 1"/>
          <p:cNvSpPr>
            <a:spLocks noGrp="1"/>
          </p:cNvSpPr>
          <p:nvPr>
            <p:ph type="title"/>
          </p:nvPr>
        </p:nvSpPr>
        <p:spPr/>
        <p:txBody>
          <a:bodyPr/>
          <a:lstStyle>
            <a:lvl1pPr>
              <a:defRPr sz="2400">
                <a:solidFill>
                  <a:schemeClr val="accent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6"/>
                </a:solidFill>
              </a:defRPr>
            </a:lvl1pPr>
          </a:lstStyle>
          <a:p>
            <a:pPr lvl="0"/>
            <a:r>
              <a:rPr lang="en-US" smtClean="0"/>
              <a:t>Click to edit Master text styles</a:t>
            </a:r>
          </a:p>
        </p:txBody>
      </p:sp>
    </p:spTree>
    <p:extLst>
      <p:ext uri="{BB962C8B-B14F-4D97-AF65-F5344CB8AC3E}">
        <p14:creationId xmlns:p14="http://schemas.microsoft.com/office/powerpoint/2010/main" val="224056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E30C1EC8-94A1-485F-BC38-A1A4DBC0EE24}" type="slidenum">
              <a:rPr lang="en-US"/>
              <a:pPr>
                <a:defRPr/>
              </a:pPr>
              <a:t>‹#›</a:t>
            </a:fld>
            <a:endParaRPr lang="en-US"/>
          </a:p>
        </p:txBody>
      </p:sp>
    </p:spTree>
    <p:extLst>
      <p:ext uri="{BB962C8B-B14F-4D97-AF65-F5344CB8AC3E}">
        <p14:creationId xmlns:p14="http://schemas.microsoft.com/office/powerpoint/2010/main" val="3544002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rgbClr val="78496A"/>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5" y="6423025"/>
            <a:ext cx="4440237" cy="19050"/>
          </a:xfrm>
          <a:prstGeom prst="rect">
            <a:avLst/>
          </a:prstGeom>
          <a:gradFill rotWithShape="1">
            <a:gsLst>
              <a:gs pos="0">
                <a:schemeClr val="bg1"/>
              </a:gs>
              <a:gs pos="100000">
                <a:srgbClr val="78496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3"/>
          <p:cNvSpPr>
            <a:spLocks noChangeArrowheads="1"/>
          </p:cNvSpPr>
          <p:nvPr/>
        </p:nvSpPr>
        <p:spPr bwMode="auto">
          <a:xfrm>
            <a:off x="4703765" y="6423025"/>
            <a:ext cx="4440237" cy="19050"/>
          </a:xfrm>
          <a:prstGeom prst="rect">
            <a:avLst/>
          </a:prstGeom>
          <a:gradFill rotWithShape="1">
            <a:gsLst>
              <a:gs pos="0">
                <a:schemeClr val="bg1"/>
              </a:gs>
              <a:gs pos="100000">
                <a:srgbClr val="78496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3"/>
          <p:cNvSpPr>
            <a:spLocks noChangeArrowheads="1"/>
          </p:cNvSpPr>
          <p:nvPr/>
        </p:nvSpPr>
        <p:spPr bwMode="auto">
          <a:xfrm>
            <a:off x="4703765" y="6423025"/>
            <a:ext cx="4440237" cy="19050"/>
          </a:xfrm>
          <a:prstGeom prst="rect">
            <a:avLst/>
          </a:prstGeom>
          <a:gradFill rotWithShape="1">
            <a:gsLst>
              <a:gs pos="0">
                <a:schemeClr val="bg1"/>
              </a:gs>
              <a:gs pos="100000">
                <a:srgbClr val="78496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9" name="Rectangle 3"/>
          <p:cNvSpPr>
            <a:spLocks noChangeArrowheads="1"/>
          </p:cNvSpPr>
          <p:nvPr userDrawn="1"/>
        </p:nvSpPr>
        <p:spPr bwMode="auto">
          <a:xfrm>
            <a:off x="4703765" y="6423025"/>
            <a:ext cx="4440237" cy="19050"/>
          </a:xfrm>
          <a:prstGeom prst="rect">
            <a:avLst/>
          </a:prstGeom>
          <a:gradFill rotWithShape="1">
            <a:gsLst>
              <a:gs pos="0">
                <a:schemeClr val="bg1"/>
              </a:gs>
              <a:gs pos="100000">
                <a:srgbClr val="78496A"/>
              </a:gs>
            </a:gsLst>
            <a:lin ang="0" scaled="1"/>
          </a:gra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 name="Title 1"/>
          <p:cNvSpPr>
            <a:spLocks noGrp="1"/>
          </p:cNvSpPr>
          <p:nvPr>
            <p:ph type="title"/>
          </p:nvPr>
        </p:nvSpPr>
        <p:spPr/>
        <p:txBody>
          <a:bodyPr/>
          <a:lstStyle>
            <a:lvl1pPr>
              <a:defRPr sz="2400">
                <a:solidFill>
                  <a:srgbClr val="78496A"/>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rgbClr val="78496A"/>
                </a:solidFill>
              </a:defRPr>
            </a:lvl1pPr>
          </a:lstStyle>
          <a:p>
            <a:pPr lvl="0"/>
            <a:r>
              <a:rPr lang="en-US" smtClean="0"/>
              <a:t>Click to edit Master text styles</a:t>
            </a:r>
          </a:p>
        </p:txBody>
      </p:sp>
    </p:spTree>
    <p:extLst>
      <p:ext uri="{BB962C8B-B14F-4D97-AF65-F5344CB8AC3E}">
        <p14:creationId xmlns:p14="http://schemas.microsoft.com/office/powerpoint/2010/main" val="3475241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13"/>
          <p:cNvSpPr>
            <a:spLocks noChangeArrowheads="1"/>
          </p:cNvSpPr>
          <p:nvPr/>
        </p:nvSpPr>
        <p:spPr bwMode="auto">
          <a:xfrm>
            <a:off x="0" y="2"/>
            <a:ext cx="9144000" cy="6858000"/>
          </a:xfrm>
          <a:prstGeom prst="rect">
            <a:avLst/>
          </a:prstGeom>
          <a:solidFill>
            <a:schemeClr val="bg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4" name="Picture 12" descr="logo"/>
          <p:cNvPicPr>
            <a:picLocks noChangeAspect="1" noChangeArrowheads="1"/>
          </p:cNvPicPr>
          <p:nvPr/>
        </p:nvPicPr>
        <p:blipFill>
          <a:blip r:embed="rId2" cstate="print"/>
          <a:srcRect b="26311"/>
          <a:stretch>
            <a:fillRect/>
          </a:stretch>
        </p:blipFill>
        <p:spPr bwMode="auto">
          <a:xfrm>
            <a:off x="6956425" y="1790702"/>
            <a:ext cx="1979613" cy="1093788"/>
          </a:xfrm>
          <a:prstGeom prst="rect">
            <a:avLst/>
          </a:prstGeom>
          <a:noFill/>
          <a:ln w="9525">
            <a:noFill/>
            <a:miter lim="800000"/>
            <a:headEnd/>
            <a:tailEnd/>
          </a:ln>
        </p:spPr>
      </p:pic>
      <p:sp>
        <p:nvSpPr>
          <p:cNvPr id="5" name="Rectangle 13"/>
          <p:cNvSpPr>
            <a:spLocks noChangeArrowheads="1"/>
          </p:cNvSpPr>
          <p:nvPr/>
        </p:nvSpPr>
        <p:spPr bwMode="auto">
          <a:xfrm>
            <a:off x="0" y="609602"/>
            <a:ext cx="4686300" cy="25241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14"/>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7" name="Rectangle 15"/>
          <p:cNvSpPr>
            <a:spLocks noChangeArrowheads="1"/>
          </p:cNvSpPr>
          <p:nvPr/>
        </p:nvSpPr>
        <p:spPr bwMode="auto">
          <a:xfrm>
            <a:off x="0" y="3276602"/>
            <a:ext cx="9144000" cy="3581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8" name="Picture 16" descr="grad band"/>
          <p:cNvPicPr>
            <a:picLocks noChangeAspect="1" noChangeArrowheads="1"/>
          </p:cNvPicPr>
          <p:nvPr/>
        </p:nvPicPr>
        <p:blipFill>
          <a:blip r:embed="rId3" cstate="print"/>
          <a:srcRect t="26672" b="65016"/>
          <a:stretch>
            <a:fillRect/>
          </a:stretch>
        </p:blipFill>
        <p:spPr bwMode="auto">
          <a:xfrm>
            <a:off x="2" y="2876552"/>
            <a:ext cx="9142413" cy="569913"/>
          </a:xfrm>
          <a:prstGeom prst="rect">
            <a:avLst/>
          </a:prstGeom>
          <a:noFill/>
          <a:ln w="9525">
            <a:noFill/>
            <a:miter lim="800000"/>
            <a:headEnd/>
            <a:tailEnd/>
          </a:ln>
        </p:spPr>
      </p:pic>
      <p:sp>
        <p:nvSpPr>
          <p:cNvPr id="9" name="Rectangle 13"/>
          <p:cNvSpPr>
            <a:spLocks noChangeArrowheads="1"/>
          </p:cNvSpPr>
          <p:nvPr/>
        </p:nvSpPr>
        <p:spPr bwMode="auto">
          <a:xfrm>
            <a:off x="0" y="2"/>
            <a:ext cx="9144000" cy="6858000"/>
          </a:xfrm>
          <a:prstGeom prst="rect">
            <a:avLst/>
          </a:prstGeom>
          <a:solidFill>
            <a:schemeClr val="bg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10" name="Picture 12" descr="logo"/>
          <p:cNvPicPr>
            <a:picLocks noChangeAspect="1" noChangeArrowheads="1"/>
          </p:cNvPicPr>
          <p:nvPr/>
        </p:nvPicPr>
        <p:blipFill>
          <a:blip r:embed="rId2" cstate="print"/>
          <a:srcRect b="26311"/>
          <a:stretch>
            <a:fillRect/>
          </a:stretch>
        </p:blipFill>
        <p:spPr bwMode="auto">
          <a:xfrm>
            <a:off x="6956425" y="1790702"/>
            <a:ext cx="1979613" cy="1093788"/>
          </a:xfrm>
          <a:prstGeom prst="rect">
            <a:avLst/>
          </a:prstGeom>
          <a:noFill/>
          <a:ln w="9525">
            <a:noFill/>
            <a:miter lim="800000"/>
            <a:headEnd/>
            <a:tailEnd/>
          </a:ln>
        </p:spPr>
      </p:pic>
      <p:sp>
        <p:nvSpPr>
          <p:cNvPr id="11" name="Rectangle 13"/>
          <p:cNvSpPr>
            <a:spLocks noChangeArrowheads="1"/>
          </p:cNvSpPr>
          <p:nvPr/>
        </p:nvSpPr>
        <p:spPr bwMode="auto">
          <a:xfrm>
            <a:off x="0" y="609602"/>
            <a:ext cx="4686300" cy="25241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2" name="Rectangle 14"/>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3" name="Rectangle 15"/>
          <p:cNvSpPr>
            <a:spLocks noChangeArrowheads="1"/>
          </p:cNvSpPr>
          <p:nvPr/>
        </p:nvSpPr>
        <p:spPr bwMode="auto">
          <a:xfrm>
            <a:off x="0" y="3276602"/>
            <a:ext cx="9144000" cy="3581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4" name="Rectangle 22"/>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6" name="Rectangle 19"/>
          <p:cNvSpPr>
            <a:spLocks noChangeArrowheads="1"/>
          </p:cNvSpPr>
          <p:nvPr/>
        </p:nvSpPr>
        <p:spPr bwMode="auto">
          <a:xfrm>
            <a:off x="0" y="2"/>
            <a:ext cx="9144000" cy="6858000"/>
          </a:xfrm>
          <a:prstGeom prst="rect">
            <a:avLst/>
          </a:prstGeom>
          <a:solidFill>
            <a:schemeClr val="bg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17" name="Picture 12" descr="logo"/>
          <p:cNvPicPr>
            <a:picLocks noChangeAspect="1" noChangeArrowheads="1"/>
          </p:cNvPicPr>
          <p:nvPr/>
        </p:nvPicPr>
        <p:blipFill>
          <a:blip r:embed="rId2" cstate="print"/>
          <a:srcRect b="26311"/>
          <a:stretch>
            <a:fillRect/>
          </a:stretch>
        </p:blipFill>
        <p:spPr bwMode="auto">
          <a:xfrm>
            <a:off x="6956425" y="1790702"/>
            <a:ext cx="1979613" cy="1093788"/>
          </a:xfrm>
          <a:prstGeom prst="rect">
            <a:avLst/>
          </a:prstGeom>
          <a:noFill/>
          <a:ln w="9525">
            <a:noFill/>
            <a:miter lim="800000"/>
            <a:headEnd/>
            <a:tailEnd/>
          </a:ln>
        </p:spPr>
      </p:pic>
      <p:sp>
        <p:nvSpPr>
          <p:cNvPr id="18" name="Rectangle 13"/>
          <p:cNvSpPr>
            <a:spLocks noChangeArrowheads="1"/>
          </p:cNvSpPr>
          <p:nvPr/>
        </p:nvSpPr>
        <p:spPr bwMode="auto">
          <a:xfrm>
            <a:off x="0" y="609602"/>
            <a:ext cx="4686300" cy="25241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19" name="Rectangle 14"/>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0" name="Rectangle 15"/>
          <p:cNvSpPr>
            <a:spLocks noChangeArrowheads="1"/>
          </p:cNvSpPr>
          <p:nvPr/>
        </p:nvSpPr>
        <p:spPr bwMode="auto">
          <a:xfrm>
            <a:off x="0" y="3276602"/>
            <a:ext cx="9144000" cy="3581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1" name="Rectangle 26"/>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2" name="Rectangle 28"/>
          <p:cNvSpPr>
            <a:spLocks noChangeArrowheads="1"/>
          </p:cNvSpPr>
          <p:nvPr userDrawn="1"/>
        </p:nvSpPr>
        <p:spPr bwMode="auto">
          <a:xfrm>
            <a:off x="0" y="2"/>
            <a:ext cx="9144000" cy="6858000"/>
          </a:xfrm>
          <a:prstGeom prst="rect">
            <a:avLst/>
          </a:prstGeom>
          <a:solidFill>
            <a:schemeClr val="bg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23" name="Picture 12" descr="logo"/>
          <p:cNvPicPr>
            <a:picLocks noChangeAspect="1" noChangeArrowheads="1"/>
          </p:cNvPicPr>
          <p:nvPr userDrawn="1"/>
        </p:nvPicPr>
        <p:blipFill>
          <a:blip r:embed="rId2" cstate="print"/>
          <a:srcRect b="26311"/>
          <a:stretch>
            <a:fillRect/>
          </a:stretch>
        </p:blipFill>
        <p:spPr bwMode="auto">
          <a:xfrm>
            <a:off x="6956425" y="1790702"/>
            <a:ext cx="1979613" cy="1093788"/>
          </a:xfrm>
          <a:prstGeom prst="rect">
            <a:avLst/>
          </a:prstGeom>
          <a:noFill/>
          <a:ln w="9525">
            <a:noFill/>
            <a:miter lim="800000"/>
            <a:headEnd/>
            <a:tailEnd/>
          </a:ln>
        </p:spPr>
      </p:pic>
      <p:sp>
        <p:nvSpPr>
          <p:cNvPr id="24" name="Rectangle 13"/>
          <p:cNvSpPr>
            <a:spLocks noChangeArrowheads="1"/>
          </p:cNvSpPr>
          <p:nvPr userDrawn="1"/>
        </p:nvSpPr>
        <p:spPr bwMode="auto">
          <a:xfrm>
            <a:off x="0" y="609602"/>
            <a:ext cx="4686300" cy="2524125"/>
          </a:xfrm>
          <a:prstGeom prst="rect">
            <a:avLst/>
          </a:prstGeom>
          <a:solidFill>
            <a:schemeClr val="accent1"/>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5" name="Rectangle 14"/>
          <p:cNvSpPr>
            <a:spLocks noChangeArrowheads="1"/>
          </p:cNvSpPr>
          <p:nvPr userDrawn="1"/>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26" name="Rectangle 15"/>
          <p:cNvSpPr>
            <a:spLocks noChangeArrowheads="1"/>
          </p:cNvSpPr>
          <p:nvPr userDrawn="1"/>
        </p:nvSpPr>
        <p:spPr bwMode="auto">
          <a:xfrm>
            <a:off x="0" y="3276602"/>
            <a:ext cx="9144000" cy="3581400"/>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grpSp>
        <p:nvGrpSpPr>
          <p:cNvPr id="27" name="Group 39"/>
          <p:cNvGrpSpPr>
            <a:grpSpLocks/>
          </p:cNvGrpSpPr>
          <p:nvPr userDrawn="1"/>
        </p:nvGrpSpPr>
        <p:grpSpPr bwMode="auto">
          <a:xfrm>
            <a:off x="0" y="2941638"/>
            <a:ext cx="8991600" cy="338137"/>
            <a:chOff x="0" y="1895669"/>
            <a:chExt cx="8991600" cy="338328"/>
          </a:xfrm>
        </p:grpSpPr>
        <p:sp>
          <p:nvSpPr>
            <p:cNvPr id="28" name="Rectangle 40"/>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9"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pic>
          <p:nvPicPr>
            <p:cNvPr id="30" name="Picture 17" descr="huan health"/>
            <p:cNvPicPr>
              <a:picLocks noChangeAspect="1" noChangeArrowheads="1"/>
            </p:cNvPicPr>
            <p:nvPr userDrawn="1"/>
          </p:nvPicPr>
          <p:blipFill>
            <a:blip r:embed="rId4" cstate="print"/>
            <a:srcRect t="29071" b="64008"/>
            <a:stretch>
              <a:fillRect/>
            </a:stretch>
          </p:blipFill>
          <p:spPr bwMode="auto">
            <a:xfrm>
              <a:off x="5486400" y="1996652"/>
              <a:ext cx="3473450" cy="177800"/>
            </a:xfrm>
            <a:prstGeom prst="rect">
              <a:avLst/>
            </a:prstGeom>
            <a:noFill/>
            <a:ln w="9525">
              <a:noFill/>
              <a:miter lim="800000"/>
              <a:headEnd/>
              <a:tailEnd/>
            </a:ln>
          </p:spPr>
        </p:pic>
      </p:grpSp>
      <p:sp>
        <p:nvSpPr>
          <p:cNvPr id="15" name="Title 1"/>
          <p:cNvSpPr>
            <a:spLocks noGrp="1"/>
          </p:cNvSpPr>
          <p:nvPr>
            <p:ph type="title"/>
          </p:nvPr>
        </p:nvSpPr>
        <p:spPr>
          <a:xfrm>
            <a:off x="247650" y="3276602"/>
            <a:ext cx="7772400" cy="838200"/>
          </a:xfrm>
          <a:prstGeom prst="rect">
            <a:avLst/>
          </a:prstGeom>
          <a:noFill/>
          <a:ln w="9525" algn="ctr">
            <a:noFill/>
            <a:miter lim="800000"/>
            <a:headEnd/>
            <a:tailEnd/>
          </a:ln>
          <a:effectLst/>
        </p:spPr>
        <p:txBody>
          <a:bodyPr anchor="t">
            <a:noAutofit/>
          </a:bodyPr>
          <a:lstStyle>
            <a:lvl1pPr algn="l">
              <a:lnSpc>
                <a:spcPct val="95000"/>
              </a:lnSpc>
              <a:spcBef>
                <a:spcPts val="600"/>
              </a:spcBef>
              <a:defRPr kumimoji="0" lang="en-US" sz="2800" b="0" i="0" u="none" strike="noStrike" kern="1200" cap="none" normalizeH="0" baseline="0" dirty="0">
                <a:ln>
                  <a:noFill/>
                </a:ln>
                <a:solidFill>
                  <a:schemeClr val="tx1"/>
                </a:solidFill>
                <a:effectLst/>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851122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Girl">
    <p:spTree>
      <p:nvGrpSpPr>
        <p:cNvPr id="1" name=""/>
        <p:cNvGrpSpPr/>
        <p:nvPr/>
      </p:nvGrpSpPr>
      <p:grpSpPr>
        <a:xfrm>
          <a:off x="0" y="0"/>
          <a:ext cx="0" cy="0"/>
          <a:chOff x="0" y="0"/>
          <a:chExt cx="0" cy="0"/>
        </a:xfrm>
      </p:grpSpPr>
      <p:sp>
        <p:nvSpPr>
          <p:cNvPr id="4" name="Rectangle 3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5"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6" name="Rectangle 17"/>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2"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8" name="Picture 16"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1" name="Group 25"/>
          <p:cNvGrpSpPr>
            <a:grpSpLocks/>
          </p:cNvGrpSpPr>
          <p:nvPr/>
        </p:nvGrpSpPr>
        <p:grpSpPr bwMode="auto">
          <a:xfrm>
            <a:off x="0" y="1895479"/>
            <a:ext cx="8991600" cy="338138"/>
            <a:chOff x="0" y="1895669"/>
            <a:chExt cx="8991600" cy="338328"/>
          </a:xfrm>
        </p:grpSpPr>
        <p:sp>
          <p:nvSpPr>
            <p:cNvPr id="22" name="Rectangle 26"/>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3"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1"/>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26" name="Rectangle 25"/>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9" name="Picture 31"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2" name="Group 34"/>
          <p:cNvGrpSpPr>
            <a:grpSpLocks/>
          </p:cNvGrpSpPr>
          <p:nvPr/>
        </p:nvGrpSpPr>
        <p:grpSpPr bwMode="auto">
          <a:xfrm>
            <a:off x="0" y="1895479"/>
            <a:ext cx="8991600" cy="338138"/>
            <a:chOff x="0" y="1895669"/>
            <a:chExt cx="8991600" cy="338328"/>
          </a:xfrm>
        </p:grpSpPr>
        <p:sp>
          <p:nvSpPr>
            <p:cNvPr id="33"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38"/>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7"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8"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9" name="Picture 41"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Corporate Ad Image"/>
          <p:cNvPicPr>
            <a:picLocks noChangeAspect="1" noChangeArrowheads="1"/>
          </p:cNvPicPr>
          <p:nvPr userDrawn="1"/>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2" name="Group 44"/>
          <p:cNvGrpSpPr>
            <a:grpSpLocks/>
          </p:cNvGrpSpPr>
          <p:nvPr userDrawn="1"/>
        </p:nvGrpSpPr>
        <p:grpSpPr bwMode="auto">
          <a:xfrm>
            <a:off x="0" y="1895479"/>
            <a:ext cx="8991600" cy="338138"/>
            <a:chOff x="0" y="1895669"/>
            <a:chExt cx="8991600" cy="338328"/>
          </a:xfrm>
        </p:grpSpPr>
        <p:sp>
          <p:nvSpPr>
            <p:cNvPr id="43" name="Rectangle 45"/>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903248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Slide Girl">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5"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10" name="Group 7"/>
          <p:cNvGrpSpPr>
            <a:grpSpLocks/>
          </p:cNvGrpSpPr>
          <p:nvPr/>
        </p:nvGrpSpPr>
        <p:grpSpPr bwMode="auto">
          <a:xfrm>
            <a:off x="4" y="1828800"/>
            <a:ext cx="9142413" cy="503238"/>
            <a:chOff x="0" y="1152"/>
            <a:chExt cx="5759" cy="317"/>
          </a:xfrm>
        </p:grpSpPr>
        <p:pic>
          <p:nvPicPr>
            <p:cNvPr id="11" name="Picture 8" descr="grad band"/>
            <p:cNvPicPr>
              <a:picLocks noChangeAspect="1" noChangeArrowheads="1"/>
            </p:cNvPicPr>
            <p:nvPr userDrawn="1"/>
          </p:nvPicPr>
          <p:blipFill>
            <a:blip r:embed="rId4">
              <a:extLst>
                <a:ext uri="{28A0092B-C50C-407E-A947-70E740481C1C}">
                  <a14:useLocalDpi xmlns:a14="http://schemas.microsoft.com/office/drawing/2010/main" val="0"/>
                </a:ext>
              </a:extLst>
            </a:blip>
            <a:srcRect t="26672" b="65990"/>
            <a:stretch>
              <a:fillRect/>
            </a:stretch>
          </p:blipFill>
          <p:spPr bwMode="auto">
            <a:xfrm>
              <a:off x="0" y="1152"/>
              <a:ext cx="5759"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3456" y="1257"/>
              <a:ext cx="218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6"/>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5" name="Picture 17"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9"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22"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3" name="Group 32"/>
          <p:cNvGrpSpPr>
            <a:grpSpLocks/>
          </p:cNvGrpSpPr>
          <p:nvPr/>
        </p:nvGrpSpPr>
        <p:grpSpPr bwMode="auto">
          <a:xfrm>
            <a:off x="0" y="1895479"/>
            <a:ext cx="8991600" cy="338138"/>
            <a:chOff x="0" y="1895669"/>
            <a:chExt cx="8991600" cy="338328"/>
          </a:xfrm>
        </p:grpSpPr>
        <p:sp>
          <p:nvSpPr>
            <p:cNvPr id="24" name="Rectangle 29"/>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5"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24"/>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8" name="Picture 25"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6"/>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0"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1"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3"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4" name="Group 34"/>
          <p:cNvGrpSpPr>
            <a:grpSpLocks/>
          </p:cNvGrpSpPr>
          <p:nvPr/>
        </p:nvGrpSpPr>
        <p:grpSpPr bwMode="auto">
          <a:xfrm>
            <a:off x="0" y="1895479"/>
            <a:ext cx="8991600" cy="338138"/>
            <a:chOff x="0" y="1895669"/>
            <a:chExt cx="8991600" cy="338328"/>
          </a:xfrm>
        </p:grpSpPr>
        <p:sp>
          <p:nvSpPr>
            <p:cNvPr id="35"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ectangle 3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39" name="Picture 39"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0"/>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1"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2" name="Picture 2" descr="GettyImages_72587140[1]_Globe&amp;Hands_lo"/>
          <p:cNvPicPr>
            <a:picLocks noChangeAspect="1" noChangeArrowheads="1"/>
          </p:cNvPicPr>
          <p:nvPr userDrawn="1"/>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4"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5" name="Group 53"/>
          <p:cNvGrpSpPr>
            <a:grpSpLocks/>
          </p:cNvGrpSpPr>
          <p:nvPr userDrawn="1"/>
        </p:nvGrpSpPr>
        <p:grpSpPr bwMode="auto">
          <a:xfrm>
            <a:off x="0" y="2047879"/>
            <a:ext cx="8991600" cy="338138"/>
            <a:chOff x="0" y="1895669"/>
            <a:chExt cx="8991600" cy="338328"/>
          </a:xfrm>
        </p:grpSpPr>
        <p:sp>
          <p:nvSpPr>
            <p:cNvPr id="46" name="Rectangle 54"/>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046632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5"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6"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10"/>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1"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6"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9" name="Rectangle 18"/>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2"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3"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4" name="Rectangle 2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5" name="Picture 3"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userDrawn="1"/>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7" name="Picture Placeholder 15"/>
          <p:cNvSpPr>
            <a:spLocks noGrp="1"/>
          </p:cNvSpPr>
          <p:nvPr>
            <p:ph type="pic" sz="quarter" idx="10"/>
          </p:nvPr>
        </p:nvSpPr>
        <p:spPr>
          <a:xfrm>
            <a:off x="728663" y="2181226"/>
            <a:ext cx="3959352" cy="3381374"/>
          </a:xfrm>
          <a:prstGeom prst="rect">
            <a:avLst/>
          </a:prstGeom>
        </p:spPr>
        <p:txBody>
          <a:bodyPr rtlCol="0">
            <a:normAutofit/>
          </a:bodyPr>
          <a:lstStyle/>
          <a:p>
            <a:pPr lvl="0"/>
            <a:r>
              <a:rPr lang="en-US" noProof="0" smtClean="0"/>
              <a:t>Click icon to add picture</a:t>
            </a:r>
            <a:endParaRPr lang="en-US" noProof="0"/>
          </a:p>
        </p:txBody>
      </p:sp>
      <p:sp>
        <p:nvSpPr>
          <p:cNvPr id="12"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3"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120529477"/>
      </p:ext>
    </p:extLst>
  </p:cSld>
  <p:clrMapOvr>
    <a:masterClrMapping/>
  </p:clrMapOvr>
  <p:transitio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0" y="6400800"/>
            <a:ext cx="33528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14" name="Title Placeholder 1"/>
          <p:cNvSpPr>
            <a:spLocks noGrp="1"/>
          </p:cNvSpPr>
          <p:nvPr>
            <p:ph type="title"/>
          </p:nvPr>
        </p:nvSpPr>
        <p:spPr>
          <a:xfrm>
            <a:off x="152400" y="41109"/>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3355957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1"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76054" y="1066814"/>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7" name="Content Placeholder 2"/>
          <p:cNvSpPr>
            <a:spLocks noGrp="1"/>
          </p:cNvSpPr>
          <p:nvPr>
            <p:ph idx="11"/>
          </p:nvPr>
        </p:nvSpPr>
        <p:spPr>
          <a:xfrm>
            <a:off x="4667054" y="1066814"/>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8543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5"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44627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Orang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4"/>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4"/>
                </a:solidFill>
              </a:defRPr>
            </a:lvl1pPr>
          </a:lstStyle>
          <a:p>
            <a:pPr lvl="0"/>
            <a:r>
              <a:rPr lang="en-US" smtClean="0"/>
              <a:t>Click to edit Master text styles</a:t>
            </a:r>
          </a:p>
        </p:txBody>
      </p:sp>
    </p:spTree>
    <p:extLst>
      <p:ext uri="{BB962C8B-B14F-4D97-AF65-F5344CB8AC3E}">
        <p14:creationId xmlns:p14="http://schemas.microsoft.com/office/powerpoint/2010/main" val="2675375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ink">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5"/>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5"/>
                </a:solidFill>
              </a:defRPr>
            </a:lvl1pPr>
          </a:lstStyle>
          <a:p>
            <a:pPr lvl="0"/>
            <a:r>
              <a:rPr lang="en-US" smtClean="0"/>
              <a:t>Click to edit Master text styles</a:t>
            </a:r>
          </a:p>
        </p:txBody>
      </p:sp>
    </p:spTree>
    <p:extLst>
      <p:ext uri="{BB962C8B-B14F-4D97-AF65-F5344CB8AC3E}">
        <p14:creationId xmlns:p14="http://schemas.microsoft.com/office/powerpoint/2010/main" val="294024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E9564F-3B2E-456F-8BCE-58D617B6233A}" type="slidenum">
              <a:rPr lang="en-US"/>
              <a:pPr>
                <a:defRPr/>
              </a:pPr>
              <a:t>‹#›</a:t>
            </a:fld>
            <a:endParaRPr lang="en-US"/>
          </a:p>
        </p:txBody>
      </p:sp>
    </p:spTree>
    <p:extLst>
      <p:ext uri="{BB962C8B-B14F-4D97-AF65-F5344CB8AC3E}">
        <p14:creationId xmlns:p14="http://schemas.microsoft.com/office/powerpoint/2010/main" val="3685803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6"/>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6"/>
                </a:solidFill>
              </a:defRPr>
            </a:lvl1pPr>
          </a:lstStyle>
          <a:p>
            <a:pPr lvl="0"/>
            <a:r>
              <a:rPr lang="en-US" smtClean="0"/>
              <a:t>Click to edit Master text styles</a:t>
            </a:r>
          </a:p>
        </p:txBody>
      </p:sp>
    </p:spTree>
    <p:extLst>
      <p:ext uri="{BB962C8B-B14F-4D97-AF65-F5344CB8AC3E}">
        <p14:creationId xmlns:p14="http://schemas.microsoft.com/office/powerpoint/2010/main" val="2773622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rgbClr val="78496A"/>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rgbClr val="78496A"/>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rgbClr val="78496A"/>
                </a:solidFill>
              </a:defRPr>
            </a:lvl1pPr>
          </a:lstStyle>
          <a:p>
            <a:pPr lvl="0"/>
            <a:r>
              <a:rPr lang="en-US" smtClean="0"/>
              <a:t>Click to edit Master text styles</a:t>
            </a:r>
          </a:p>
        </p:txBody>
      </p:sp>
    </p:spTree>
    <p:extLst>
      <p:ext uri="{BB962C8B-B14F-4D97-AF65-F5344CB8AC3E}">
        <p14:creationId xmlns:p14="http://schemas.microsoft.com/office/powerpoint/2010/main" val="1880796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16" descr="grad band"/>
          <p:cNvPicPr>
            <a:picLocks noChangeAspect="1" noChangeArrowheads="1"/>
          </p:cNvPicPr>
          <p:nvPr/>
        </p:nvPicPr>
        <p:blipFill>
          <a:blip r:embed="rId3">
            <a:extLst>
              <a:ext uri="{28A0092B-C50C-407E-A947-70E740481C1C}">
                <a14:useLocalDpi xmlns:a14="http://schemas.microsoft.com/office/drawing/2010/main" val="0"/>
              </a:ext>
            </a:extLst>
          </a:blip>
          <a:srcRect t="26672" b="65016"/>
          <a:stretch>
            <a:fillRect/>
          </a:stretch>
        </p:blipFill>
        <p:spPr bwMode="auto">
          <a:xfrm>
            <a:off x="4" y="2876554"/>
            <a:ext cx="91424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0"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2"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3"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4" name="Rectangle 22"/>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6"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7"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9"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0"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Rectangle 26"/>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2" name="Rectangle 2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3" name="Picture 12"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3"/>
          <p:cNvSpPr>
            <a:spLocks noChangeArrowheads="1"/>
          </p:cNvSpPr>
          <p:nvPr userDrawn="1"/>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5" name="Rectangle 14"/>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6" name="Rectangle 15"/>
          <p:cNvSpPr>
            <a:spLocks noChangeArrowheads="1"/>
          </p:cNvSpPr>
          <p:nvPr userDrawn="1"/>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27" name="Group 39"/>
          <p:cNvGrpSpPr>
            <a:grpSpLocks/>
          </p:cNvGrpSpPr>
          <p:nvPr userDrawn="1"/>
        </p:nvGrpSpPr>
        <p:grpSpPr bwMode="auto">
          <a:xfrm>
            <a:off x="0" y="2941638"/>
            <a:ext cx="8991600" cy="338137"/>
            <a:chOff x="0" y="1895669"/>
            <a:chExt cx="8991600" cy="338328"/>
          </a:xfrm>
        </p:grpSpPr>
        <p:sp>
          <p:nvSpPr>
            <p:cNvPr id="28" name="Rectangle 40"/>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9"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247650" y="3276613"/>
            <a:ext cx="7772400" cy="838200"/>
          </a:xfrm>
          <a:prstGeom prst="rect">
            <a:avLst/>
          </a:prstGeom>
          <a:noFill/>
          <a:ln w="9525" algn="ctr">
            <a:noFill/>
            <a:miter lim="800000"/>
            <a:headEnd/>
            <a:tailEnd/>
          </a:ln>
          <a:effectLst/>
        </p:spPr>
        <p:txBody>
          <a:bodyPr anchor="t">
            <a:noAutofit/>
          </a:bodyPr>
          <a:lstStyle>
            <a:lvl1pPr algn="l">
              <a:lnSpc>
                <a:spcPct val="95000"/>
              </a:lnSpc>
              <a:spcBef>
                <a:spcPts val="600"/>
              </a:spcBef>
              <a:defRPr kumimoji="0" lang="en-US" sz="2800" b="0" i="0" u="none" strike="noStrike" kern="1200" cap="none" normalizeH="0" baseline="0" dirty="0">
                <a:ln>
                  <a:noFill/>
                </a:ln>
                <a:solidFill>
                  <a:schemeClr val="tx1"/>
                </a:solidFill>
                <a:effectLst/>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851376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xfrm>
            <a:off x="1173163" y="6265863"/>
            <a:ext cx="1905000" cy="457200"/>
          </a:xfrm>
          <a:prstGeom prst="rect">
            <a:avLst/>
          </a:prstGeom>
        </p:spPr>
        <p:txBody>
          <a:bodyPr/>
          <a:lstStyle>
            <a:lvl1pPr>
              <a:defRPr>
                <a:solidFill>
                  <a:srgbClr val="000000"/>
                </a:solidFill>
                <a:cs typeface="+mn-cs"/>
              </a:defRPr>
            </a:lvl1pPr>
          </a:lstStyle>
          <a:p>
            <a:pPr eaLnBrk="1" hangingPunct="1">
              <a:defRPr/>
            </a:pPr>
            <a:endParaRPr lang="en-US" sz="2400">
              <a:latin typeface="Times New Roman" pitchFamily="18" charset="0"/>
            </a:endParaRPr>
          </a:p>
        </p:txBody>
      </p:sp>
      <p:sp>
        <p:nvSpPr>
          <p:cNvPr id="5" name="Rectangle 28"/>
          <p:cNvSpPr>
            <a:spLocks noGrp="1" noChangeArrowheads="1"/>
          </p:cNvSpPr>
          <p:nvPr>
            <p:ph type="ftr" sz="quarter" idx="11"/>
          </p:nvPr>
        </p:nvSpPr>
        <p:spPr>
          <a:xfrm>
            <a:off x="3581400" y="6248400"/>
            <a:ext cx="2895600" cy="457200"/>
          </a:xfrm>
          <a:prstGeom prst="rect">
            <a:avLst/>
          </a:prstGeom>
        </p:spPr>
        <p:txBody>
          <a:bodyPr/>
          <a:lstStyle>
            <a:lvl1pPr>
              <a:defRPr>
                <a:solidFill>
                  <a:srgbClr val="000000"/>
                </a:solidFill>
                <a:cs typeface="+mn-cs"/>
              </a:defRPr>
            </a:lvl1pPr>
          </a:lstStyle>
          <a:p>
            <a:pPr eaLnBrk="1" hangingPunct="1">
              <a:defRPr/>
            </a:pPr>
            <a:endParaRPr lang="en-US" sz="2400">
              <a:latin typeface="Times New Roman" pitchFamily="18" charset="0"/>
            </a:endParaRPr>
          </a:p>
        </p:txBody>
      </p:sp>
      <p:sp>
        <p:nvSpPr>
          <p:cNvPr id="6" name="Rectangle 29"/>
          <p:cNvSpPr>
            <a:spLocks noGrp="1" noChangeArrowheads="1"/>
          </p:cNvSpPr>
          <p:nvPr>
            <p:ph type="sldNum" sz="quarter" idx="12"/>
          </p:nvPr>
        </p:nvSpPr>
        <p:spPr>
          <a:xfrm>
            <a:off x="7010400" y="6248400"/>
            <a:ext cx="1905000" cy="457200"/>
          </a:xfrm>
          <a:prstGeom prst="rect">
            <a:avLst/>
          </a:prstGeom>
        </p:spPr>
        <p:txBody>
          <a:bodyPr/>
          <a:lstStyle>
            <a:lvl1pPr>
              <a:defRPr>
                <a:solidFill>
                  <a:srgbClr val="000000"/>
                </a:solidFill>
                <a:cs typeface="+mn-cs"/>
              </a:defRPr>
            </a:lvl1pPr>
          </a:lstStyle>
          <a:p>
            <a:pPr eaLnBrk="1" hangingPunct="1">
              <a:defRPr/>
            </a:pPr>
            <a:fld id="{DB8ECA70-1197-406B-9C7C-D3E7A2CB0C54}" type="slidenum">
              <a:rPr lang="en-US" sz="2400">
                <a:latin typeface="Times New Roman" pitchFamily="18" charset="0"/>
              </a:rPr>
              <a:pPr eaLnBrk="1" hangingPunct="1">
                <a:defRPr/>
              </a:pPr>
              <a:t>‹#›</a:t>
            </a:fld>
            <a:endParaRPr lang="en-US" sz="2400">
              <a:latin typeface="Times New Roman" pitchFamily="18" charset="0"/>
            </a:endParaRPr>
          </a:p>
        </p:txBody>
      </p:sp>
    </p:spTree>
    <p:extLst>
      <p:ext uri="{BB962C8B-B14F-4D97-AF65-F5344CB8AC3E}">
        <p14:creationId xmlns:p14="http://schemas.microsoft.com/office/powerpoint/2010/main" val="769032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Girl">
    <p:spTree>
      <p:nvGrpSpPr>
        <p:cNvPr id="1" name=""/>
        <p:cNvGrpSpPr/>
        <p:nvPr/>
      </p:nvGrpSpPr>
      <p:grpSpPr>
        <a:xfrm>
          <a:off x="0" y="0"/>
          <a:ext cx="0" cy="0"/>
          <a:chOff x="0" y="0"/>
          <a:chExt cx="0" cy="0"/>
        </a:xfrm>
      </p:grpSpPr>
      <p:sp>
        <p:nvSpPr>
          <p:cNvPr id="4" name="Rectangle 3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5"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6" name="Rectangle 17"/>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2"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8" name="Picture 16"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1" name="Group 25"/>
          <p:cNvGrpSpPr>
            <a:grpSpLocks/>
          </p:cNvGrpSpPr>
          <p:nvPr/>
        </p:nvGrpSpPr>
        <p:grpSpPr bwMode="auto">
          <a:xfrm>
            <a:off x="0" y="1895479"/>
            <a:ext cx="8991600" cy="338138"/>
            <a:chOff x="0" y="1895669"/>
            <a:chExt cx="8991600" cy="338328"/>
          </a:xfrm>
        </p:grpSpPr>
        <p:sp>
          <p:nvSpPr>
            <p:cNvPr id="22" name="Rectangle 26"/>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3"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1"/>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26" name="Rectangle 25"/>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9" name="Picture 31"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2" name="Group 34"/>
          <p:cNvGrpSpPr>
            <a:grpSpLocks/>
          </p:cNvGrpSpPr>
          <p:nvPr/>
        </p:nvGrpSpPr>
        <p:grpSpPr bwMode="auto">
          <a:xfrm>
            <a:off x="0" y="1895479"/>
            <a:ext cx="8991600" cy="338138"/>
            <a:chOff x="0" y="1895669"/>
            <a:chExt cx="8991600" cy="338328"/>
          </a:xfrm>
        </p:grpSpPr>
        <p:sp>
          <p:nvSpPr>
            <p:cNvPr id="33"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38"/>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7"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8"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9" name="Picture 41"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Corporate Ad Image"/>
          <p:cNvPicPr>
            <a:picLocks noChangeAspect="1" noChangeArrowheads="1"/>
          </p:cNvPicPr>
          <p:nvPr userDrawn="1"/>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2" name="Group 44"/>
          <p:cNvGrpSpPr>
            <a:grpSpLocks/>
          </p:cNvGrpSpPr>
          <p:nvPr userDrawn="1"/>
        </p:nvGrpSpPr>
        <p:grpSpPr bwMode="auto">
          <a:xfrm>
            <a:off x="0" y="1895479"/>
            <a:ext cx="8991600" cy="338138"/>
            <a:chOff x="0" y="1895669"/>
            <a:chExt cx="8991600" cy="338328"/>
          </a:xfrm>
        </p:grpSpPr>
        <p:sp>
          <p:nvSpPr>
            <p:cNvPr id="43" name="Rectangle 45"/>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798095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Slide Girl">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5"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10" name="Group 7"/>
          <p:cNvGrpSpPr>
            <a:grpSpLocks/>
          </p:cNvGrpSpPr>
          <p:nvPr/>
        </p:nvGrpSpPr>
        <p:grpSpPr bwMode="auto">
          <a:xfrm>
            <a:off x="4" y="1828800"/>
            <a:ext cx="9142413" cy="503238"/>
            <a:chOff x="0" y="1152"/>
            <a:chExt cx="5759" cy="317"/>
          </a:xfrm>
        </p:grpSpPr>
        <p:pic>
          <p:nvPicPr>
            <p:cNvPr id="11" name="Picture 8" descr="grad band"/>
            <p:cNvPicPr>
              <a:picLocks noChangeAspect="1" noChangeArrowheads="1"/>
            </p:cNvPicPr>
            <p:nvPr userDrawn="1"/>
          </p:nvPicPr>
          <p:blipFill>
            <a:blip r:embed="rId4">
              <a:extLst>
                <a:ext uri="{28A0092B-C50C-407E-A947-70E740481C1C}">
                  <a14:useLocalDpi xmlns:a14="http://schemas.microsoft.com/office/drawing/2010/main" val="0"/>
                </a:ext>
              </a:extLst>
            </a:blip>
            <a:srcRect t="26672" b="65990"/>
            <a:stretch>
              <a:fillRect/>
            </a:stretch>
          </p:blipFill>
          <p:spPr bwMode="auto">
            <a:xfrm>
              <a:off x="0" y="1152"/>
              <a:ext cx="5759"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3456" y="1257"/>
              <a:ext cx="218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6"/>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5" name="Picture 17"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9"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22"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3" name="Group 32"/>
          <p:cNvGrpSpPr>
            <a:grpSpLocks/>
          </p:cNvGrpSpPr>
          <p:nvPr/>
        </p:nvGrpSpPr>
        <p:grpSpPr bwMode="auto">
          <a:xfrm>
            <a:off x="0" y="1895479"/>
            <a:ext cx="8991600" cy="338138"/>
            <a:chOff x="0" y="1895669"/>
            <a:chExt cx="8991600" cy="338328"/>
          </a:xfrm>
        </p:grpSpPr>
        <p:sp>
          <p:nvSpPr>
            <p:cNvPr id="24" name="Rectangle 29"/>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5"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24"/>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8" name="Picture 25"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6"/>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0"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1"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3"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4" name="Group 34"/>
          <p:cNvGrpSpPr>
            <a:grpSpLocks/>
          </p:cNvGrpSpPr>
          <p:nvPr/>
        </p:nvGrpSpPr>
        <p:grpSpPr bwMode="auto">
          <a:xfrm>
            <a:off x="0" y="1895479"/>
            <a:ext cx="8991600" cy="338138"/>
            <a:chOff x="0" y="1895669"/>
            <a:chExt cx="8991600" cy="338328"/>
          </a:xfrm>
        </p:grpSpPr>
        <p:sp>
          <p:nvSpPr>
            <p:cNvPr id="35"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ectangle 3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39" name="Picture 39"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0"/>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1"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2" name="Picture 2" descr="GettyImages_72587140[1]_Globe&amp;Hands_lo"/>
          <p:cNvPicPr>
            <a:picLocks noChangeAspect="1" noChangeArrowheads="1"/>
          </p:cNvPicPr>
          <p:nvPr userDrawn="1"/>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4"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5" name="Group 53"/>
          <p:cNvGrpSpPr>
            <a:grpSpLocks/>
          </p:cNvGrpSpPr>
          <p:nvPr userDrawn="1"/>
        </p:nvGrpSpPr>
        <p:grpSpPr bwMode="auto">
          <a:xfrm>
            <a:off x="0" y="2047879"/>
            <a:ext cx="8991600" cy="338138"/>
            <a:chOff x="0" y="1895669"/>
            <a:chExt cx="8991600" cy="338328"/>
          </a:xfrm>
        </p:grpSpPr>
        <p:sp>
          <p:nvSpPr>
            <p:cNvPr id="46" name="Rectangle 54"/>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878615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5"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6"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10"/>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1"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6"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9" name="Rectangle 18"/>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2"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3"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4" name="Rectangle 2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5" name="Picture 3"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userDrawn="1"/>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7" name="Picture Placeholder 15"/>
          <p:cNvSpPr>
            <a:spLocks noGrp="1"/>
          </p:cNvSpPr>
          <p:nvPr>
            <p:ph type="pic" sz="quarter" idx="10"/>
          </p:nvPr>
        </p:nvSpPr>
        <p:spPr>
          <a:xfrm>
            <a:off x="728663" y="2181226"/>
            <a:ext cx="3959352" cy="3381374"/>
          </a:xfrm>
          <a:prstGeom prst="rect">
            <a:avLst/>
          </a:prstGeom>
        </p:spPr>
        <p:txBody>
          <a:bodyPr rtlCol="0">
            <a:normAutofit/>
          </a:bodyPr>
          <a:lstStyle/>
          <a:p>
            <a:pPr lvl="0"/>
            <a:r>
              <a:rPr lang="en-US" noProof="0" smtClean="0"/>
              <a:t>Click icon to add picture</a:t>
            </a:r>
            <a:endParaRPr lang="en-US" noProof="0"/>
          </a:p>
        </p:txBody>
      </p:sp>
      <p:sp>
        <p:nvSpPr>
          <p:cNvPr id="12"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3"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725640852"/>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0" y="6400800"/>
            <a:ext cx="33528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14" name="Title Placeholder 1"/>
          <p:cNvSpPr>
            <a:spLocks noGrp="1"/>
          </p:cNvSpPr>
          <p:nvPr>
            <p:ph type="title"/>
          </p:nvPr>
        </p:nvSpPr>
        <p:spPr>
          <a:xfrm>
            <a:off x="152400" y="41109"/>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960227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1"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76054" y="1066814"/>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7" name="Content Placeholder 2"/>
          <p:cNvSpPr>
            <a:spLocks noGrp="1"/>
          </p:cNvSpPr>
          <p:nvPr>
            <p:ph idx="11"/>
          </p:nvPr>
        </p:nvSpPr>
        <p:spPr>
          <a:xfrm>
            <a:off x="4667054" y="1066814"/>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9793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5"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50815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0F5AAAA-EEB3-47CE-832A-5560A713902E}" type="slidenum">
              <a:rPr lang="en-US"/>
              <a:pPr>
                <a:defRPr/>
              </a:pPr>
              <a:t>‹#›</a:t>
            </a:fld>
            <a:endParaRPr lang="en-US"/>
          </a:p>
        </p:txBody>
      </p:sp>
    </p:spTree>
    <p:extLst>
      <p:ext uri="{BB962C8B-B14F-4D97-AF65-F5344CB8AC3E}">
        <p14:creationId xmlns:p14="http://schemas.microsoft.com/office/powerpoint/2010/main" val="3869775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Orang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4"/>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4"/>
                </a:solidFill>
              </a:defRPr>
            </a:lvl1pPr>
          </a:lstStyle>
          <a:p>
            <a:pPr lvl="0"/>
            <a:r>
              <a:rPr lang="en-US" smtClean="0"/>
              <a:t>Click to edit Master text styles</a:t>
            </a:r>
          </a:p>
        </p:txBody>
      </p:sp>
    </p:spTree>
    <p:extLst>
      <p:ext uri="{BB962C8B-B14F-4D97-AF65-F5344CB8AC3E}">
        <p14:creationId xmlns:p14="http://schemas.microsoft.com/office/powerpoint/2010/main" val="2595772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ink">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5"/>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5"/>
                </a:solidFill>
              </a:defRPr>
            </a:lvl1pPr>
          </a:lstStyle>
          <a:p>
            <a:pPr lvl="0"/>
            <a:r>
              <a:rPr lang="en-US" smtClean="0"/>
              <a:t>Click to edit Master text styles</a:t>
            </a:r>
          </a:p>
        </p:txBody>
      </p:sp>
    </p:spTree>
    <p:extLst>
      <p:ext uri="{BB962C8B-B14F-4D97-AF65-F5344CB8AC3E}">
        <p14:creationId xmlns:p14="http://schemas.microsoft.com/office/powerpoint/2010/main" val="3571624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6"/>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6"/>
                </a:solidFill>
              </a:defRPr>
            </a:lvl1pPr>
          </a:lstStyle>
          <a:p>
            <a:pPr lvl="0"/>
            <a:r>
              <a:rPr lang="en-US" smtClean="0"/>
              <a:t>Click to edit Master text styles</a:t>
            </a:r>
          </a:p>
        </p:txBody>
      </p:sp>
    </p:spTree>
    <p:extLst>
      <p:ext uri="{BB962C8B-B14F-4D97-AF65-F5344CB8AC3E}">
        <p14:creationId xmlns:p14="http://schemas.microsoft.com/office/powerpoint/2010/main" val="978784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rgbClr val="78496A"/>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rgbClr val="78496A"/>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rgbClr val="78496A"/>
                </a:solidFill>
              </a:defRPr>
            </a:lvl1pPr>
          </a:lstStyle>
          <a:p>
            <a:pPr lvl="0"/>
            <a:r>
              <a:rPr lang="en-US" smtClean="0"/>
              <a:t>Click to edit Master text styles</a:t>
            </a:r>
          </a:p>
        </p:txBody>
      </p:sp>
    </p:spTree>
    <p:extLst>
      <p:ext uri="{BB962C8B-B14F-4D97-AF65-F5344CB8AC3E}">
        <p14:creationId xmlns:p14="http://schemas.microsoft.com/office/powerpoint/2010/main" val="1483979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16" descr="grad band"/>
          <p:cNvPicPr>
            <a:picLocks noChangeAspect="1" noChangeArrowheads="1"/>
          </p:cNvPicPr>
          <p:nvPr/>
        </p:nvPicPr>
        <p:blipFill>
          <a:blip r:embed="rId3">
            <a:extLst>
              <a:ext uri="{28A0092B-C50C-407E-A947-70E740481C1C}">
                <a14:useLocalDpi xmlns:a14="http://schemas.microsoft.com/office/drawing/2010/main" val="0"/>
              </a:ext>
            </a:extLst>
          </a:blip>
          <a:srcRect t="26672" b="65016"/>
          <a:stretch>
            <a:fillRect/>
          </a:stretch>
        </p:blipFill>
        <p:spPr bwMode="auto">
          <a:xfrm>
            <a:off x="4" y="2876554"/>
            <a:ext cx="91424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0"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2"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3"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4" name="Rectangle 22"/>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6"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7"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9"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0"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Rectangle 26"/>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2" name="Rectangle 2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3" name="Picture 12"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3"/>
          <p:cNvSpPr>
            <a:spLocks noChangeArrowheads="1"/>
          </p:cNvSpPr>
          <p:nvPr userDrawn="1"/>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5" name="Rectangle 14"/>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6" name="Rectangle 15"/>
          <p:cNvSpPr>
            <a:spLocks noChangeArrowheads="1"/>
          </p:cNvSpPr>
          <p:nvPr userDrawn="1"/>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27" name="Group 39"/>
          <p:cNvGrpSpPr>
            <a:grpSpLocks/>
          </p:cNvGrpSpPr>
          <p:nvPr userDrawn="1"/>
        </p:nvGrpSpPr>
        <p:grpSpPr bwMode="auto">
          <a:xfrm>
            <a:off x="0" y="2941638"/>
            <a:ext cx="8991600" cy="338137"/>
            <a:chOff x="0" y="1895669"/>
            <a:chExt cx="8991600" cy="338328"/>
          </a:xfrm>
        </p:grpSpPr>
        <p:sp>
          <p:nvSpPr>
            <p:cNvPr id="28" name="Rectangle 40"/>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9"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247650" y="3276613"/>
            <a:ext cx="7772400" cy="838200"/>
          </a:xfrm>
          <a:prstGeom prst="rect">
            <a:avLst/>
          </a:prstGeom>
          <a:noFill/>
          <a:ln w="9525" algn="ctr">
            <a:noFill/>
            <a:miter lim="800000"/>
            <a:headEnd/>
            <a:tailEnd/>
          </a:ln>
          <a:effectLst/>
        </p:spPr>
        <p:txBody>
          <a:bodyPr anchor="t">
            <a:noAutofit/>
          </a:bodyPr>
          <a:lstStyle>
            <a:lvl1pPr algn="l">
              <a:lnSpc>
                <a:spcPct val="95000"/>
              </a:lnSpc>
              <a:spcBef>
                <a:spcPts val="600"/>
              </a:spcBef>
              <a:defRPr kumimoji="0" lang="en-US" sz="2800" b="0" i="0" u="none" strike="noStrike" kern="1200" cap="none" normalizeH="0" baseline="0" dirty="0">
                <a:ln>
                  <a:noFill/>
                </a:ln>
                <a:solidFill>
                  <a:schemeClr val="tx1"/>
                </a:solidFill>
                <a:effectLst/>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368421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Girl">
    <p:spTree>
      <p:nvGrpSpPr>
        <p:cNvPr id="1" name=""/>
        <p:cNvGrpSpPr/>
        <p:nvPr/>
      </p:nvGrpSpPr>
      <p:grpSpPr>
        <a:xfrm>
          <a:off x="0" y="0"/>
          <a:ext cx="0" cy="0"/>
          <a:chOff x="0" y="0"/>
          <a:chExt cx="0" cy="0"/>
        </a:xfrm>
      </p:grpSpPr>
      <p:sp>
        <p:nvSpPr>
          <p:cNvPr id="4" name="Rectangle 3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5"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6" name="Rectangle 17"/>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2"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8" name="Picture 16"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1" name="Group 25"/>
          <p:cNvGrpSpPr>
            <a:grpSpLocks/>
          </p:cNvGrpSpPr>
          <p:nvPr/>
        </p:nvGrpSpPr>
        <p:grpSpPr bwMode="auto">
          <a:xfrm>
            <a:off x="0" y="1895479"/>
            <a:ext cx="8991600" cy="338138"/>
            <a:chOff x="0" y="1895669"/>
            <a:chExt cx="8991600" cy="338328"/>
          </a:xfrm>
        </p:grpSpPr>
        <p:sp>
          <p:nvSpPr>
            <p:cNvPr id="22" name="Rectangle 26"/>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3"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1"/>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26" name="Rectangle 25"/>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9" name="Picture 31"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2" name="Group 34"/>
          <p:cNvGrpSpPr>
            <a:grpSpLocks/>
          </p:cNvGrpSpPr>
          <p:nvPr/>
        </p:nvGrpSpPr>
        <p:grpSpPr bwMode="auto">
          <a:xfrm>
            <a:off x="0" y="1895479"/>
            <a:ext cx="8991600" cy="338138"/>
            <a:chOff x="0" y="1895669"/>
            <a:chExt cx="8991600" cy="338328"/>
          </a:xfrm>
        </p:grpSpPr>
        <p:sp>
          <p:nvSpPr>
            <p:cNvPr id="33"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38"/>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7"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8"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9" name="Picture 41"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Corporate Ad Image"/>
          <p:cNvPicPr>
            <a:picLocks noChangeAspect="1" noChangeArrowheads="1"/>
          </p:cNvPicPr>
          <p:nvPr userDrawn="1"/>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2" name="Group 44"/>
          <p:cNvGrpSpPr>
            <a:grpSpLocks/>
          </p:cNvGrpSpPr>
          <p:nvPr userDrawn="1"/>
        </p:nvGrpSpPr>
        <p:grpSpPr bwMode="auto">
          <a:xfrm>
            <a:off x="0" y="1895479"/>
            <a:ext cx="8991600" cy="338138"/>
            <a:chOff x="0" y="1895669"/>
            <a:chExt cx="8991600" cy="338328"/>
          </a:xfrm>
        </p:grpSpPr>
        <p:sp>
          <p:nvSpPr>
            <p:cNvPr id="43" name="Rectangle 45"/>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290307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Slide Girl">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5"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10" name="Group 7"/>
          <p:cNvGrpSpPr>
            <a:grpSpLocks/>
          </p:cNvGrpSpPr>
          <p:nvPr/>
        </p:nvGrpSpPr>
        <p:grpSpPr bwMode="auto">
          <a:xfrm>
            <a:off x="4" y="1828800"/>
            <a:ext cx="9142413" cy="503238"/>
            <a:chOff x="0" y="1152"/>
            <a:chExt cx="5759" cy="317"/>
          </a:xfrm>
        </p:grpSpPr>
        <p:pic>
          <p:nvPicPr>
            <p:cNvPr id="11" name="Picture 8" descr="grad band"/>
            <p:cNvPicPr>
              <a:picLocks noChangeAspect="1" noChangeArrowheads="1"/>
            </p:cNvPicPr>
            <p:nvPr userDrawn="1"/>
          </p:nvPicPr>
          <p:blipFill>
            <a:blip r:embed="rId4">
              <a:extLst>
                <a:ext uri="{28A0092B-C50C-407E-A947-70E740481C1C}">
                  <a14:useLocalDpi xmlns:a14="http://schemas.microsoft.com/office/drawing/2010/main" val="0"/>
                </a:ext>
              </a:extLst>
            </a:blip>
            <a:srcRect t="26672" b="65990"/>
            <a:stretch>
              <a:fillRect/>
            </a:stretch>
          </p:blipFill>
          <p:spPr bwMode="auto">
            <a:xfrm>
              <a:off x="0" y="1152"/>
              <a:ext cx="5759"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3456" y="1257"/>
              <a:ext cx="218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6"/>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5" name="Picture 17"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9"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22"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3" name="Group 32"/>
          <p:cNvGrpSpPr>
            <a:grpSpLocks/>
          </p:cNvGrpSpPr>
          <p:nvPr/>
        </p:nvGrpSpPr>
        <p:grpSpPr bwMode="auto">
          <a:xfrm>
            <a:off x="0" y="1895479"/>
            <a:ext cx="8991600" cy="338138"/>
            <a:chOff x="0" y="1895669"/>
            <a:chExt cx="8991600" cy="338328"/>
          </a:xfrm>
        </p:grpSpPr>
        <p:sp>
          <p:nvSpPr>
            <p:cNvPr id="24" name="Rectangle 29"/>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5"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24"/>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8" name="Picture 25"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6"/>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0"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1"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3"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4" name="Group 34"/>
          <p:cNvGrpSpPr>
            <a:grpSpLocks/>
          </p:cNvGrpSpPr>
          <p:nvPr/>
        </p:nvGrpSpPr>
        <p:grpSpPr bwMode="auto">
          <a:xfrm>
            <a:off x="0" y="1895479"/>
            <a:ext cx="8991600" cy="338138"/>
            <a:chOff x="0" y="1895669"/>
            <a:chExt cx="8991600" cy="338328"/>
          </a:xfrm>
        </p:grpSpPr>
        <p:sp>
          <p:nvSpPr>
            <p:cNvPr id="35"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ectangle 3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39" name="Picture 39"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0"/>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1"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2" name="Picture 2" descr="GettyImages_72587140[1]_Globe&amp;Hands_lo"/>
          <p:cNvPicPr>
            <a:picLocks noChangeAspect="1" noChangeArrowheads="1"/>
          </p:cNvPicPr>
          <p:nvPr userDrawn="1"/>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4"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2011 PerkinElmer</a:t>
            </a:r>
            <a:endParaRPr lang="en-US" sz="1800">
              <a:solidFill>
                <a:srgbClr val="000000"/>
              </a:solidFill>
              <a:latin typeface="Arial" pitchFamily="34" charset="0"/>
              <a:cs typeface="Arial" pitchFamily="34" charset="0"/>
            </a:endParaRPr>
          </a:p>
        </p:txBody>
      </p:sp>
      <p:grpSp>
        <p:nvGrpSpPr>
          <p:cNvPr id="45" name="Group 53"/>
          <p:cNvGrpSpPr>
            <a:grpSpLocks/>
          </p:cNvGrpSpPr>
          <p:nvPr userDrawn="1"/>
        </p:nvGrpSpPr>
        <p:grpSpPr bwMode="auto">
          <a:xfrm>
            <a:off x="0" y="2047879"/>
            <a:ext cx="8991600" cy="338138"/>
            <a:chOff x="0" y="1895669"/>
            <a:chExt cx="8991600" cy="338328"/>
          </a:xfrm>
        </p:grpSpPr>
        <p:sp>
          <p:nvSpPr>
            <p:cNvPr id="46" name="Rectangle 54"/>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472062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5"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6"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10"/>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1"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6"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9" name="Rectangle 18"/>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2"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3"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4" name="Rectangle 2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5" name="Picture 3"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userDrawn="1"/>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7" name="Picture Placeholder 15"/>
          <p:cNvSpPr>
            <a:spLocks noGrp="1"/>
          </p:cNvSpPr>
          <p:nvPr>
            <p:ph type="pic" sz="quarter" idx="10"/>
          </p:nvPr>
        </p:nvSpPr>
        <p:spPr>
          <a:xfrm>
            <a:off x="728663" y="2181226"/>
            <a:ext cx="3959352" cy="3381374"/>
          </a:xfrm>
          <a:prstGeom prst="rect">
            <a:avLst/>
          </a:prstGeom>
        </p:spPr>
        <p:txBody>
          <a:bodyPr rtlCol="0">
            <a:normAutofit/>
          </a:bodyPr>
          <a:lstStyle/>
          <a:p>
            <a:pPr lvl="0"/>
            <a:r>
              <a:rPr lang="en-US" noProof="0" smtClean="0"/>
              <a:t>Click icon to add picture</a:t>
            </a:r>
            <a:endParaRPr lang="en-US" noProof="0"/>
          </a:p>
        </p:txBody>
      </p:sp>
      <p:sp>
        <p:nvSpPr>
          <p:cNvPr id="12"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3"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478846415"/>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0" y="6400800"/>
            <a:ext cx="33528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14" name="Title Placeholder 1"/>
          <p:cNvSpPr>
            <a:spLocks noGrp="1"/>
          </p:cNvSpPr>
          <p:nvPr>
            <p:ph type="title"/>
          </p:nvPr>
        </p:nvSpPr>
        <p:spPr>
          <a:xfrm>
            <a:off x="152400" y="41105"/>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648267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1"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76054" y="1066809"/>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7" name="Content Placeholder 2"/>
          <p:cNvSpPr>
            <a:spLocks noGrp="1"/>
          </p:cNvSpPr>
          <p:nvPr>
            <p:ph idx="11"/>
          </p:nvPr>
        </p:nvSpPr>
        <p:spPr>
          <a:xfrm>
            <a:off x="4667054" y="1066809"/>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720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CF49052-B72A-43BD-9F00-FD7812AC3673}" type="slidenum">
              <a:rPr lang="en-US"/>
              <a:pPr>
                <a:defRPr/>
              </a:pPr>
              <a:t>‹#›</a:t>
            </a:fld>
            <a:endParaRPr lang="en-US"/>
          </a:p>
        </p:txBody>
      </p:sp>
    </p:spTree>
    <p:extLst>
      <p:ext uri="{BB962C8B-B14F-4D97-AF65-F5344CB8AC3E}">
        <p14:creationId xmlns:p14="http://schemas.microsoft.com/office/powerpoint/2010/main" val="11102233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5"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1474307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Orang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4"/>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4"/>
                </a:solidFill>
              </a:defRPr>
            </a:lvl1pPr>
          </a:lstStyle>
          <a:p>
            <a:pPr lvl="0"/>
            <a:r>
              <a:rPr lang="en-US" smtClean="0"/>
              <a:t>Click to edit Master text styles</a:t>
            </a:r>
          </a:p>
        </p:txBody>
      </p:sp>
    </p:spTree>
    <p:extLst>
      <p:ext uri="{BB962C8B-B14F-4D97-AF65-F5344CB8AC3E}">
        <p14:creationId xmlns:p14="http://schemas.microsoft.com/office/powerpoint/2010/main" val="2811563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ink">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5"/>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5"/>
                </a:solidFill>
              </a:defRPr>
            </a:lvl1pPr>
          </a:lstStyle>
          <a:p>
            <a:pPr lvl="0"/>
            <a:r>
              <a:rPr lang="en-US" smtClean="0"/>
              <a:t>Click to edit Master text styles</a:t>
            </a:r>
          </a:p>
        </p:txBody>
      </p:sp>
    </p:spTree>
    <p:extLst>
      <p:ext uri="{BB962C8B-B14F-4D97-AF65-F5344CB8AC3E}">
        <p14:creationId xmlns:p14="http://schemas.microsoft.com/office/powerpoint/2010/main" val="693281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6"/>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6"/>
                </a:solidFill>
              </a:defRPr>
            </a:lvl1pPr>
          </a:lstStyle>
          <a:p>
            <a:pPr lvl="0"/>
            <a:r>
              <a:rPr lang="en-US" smtClean="0"/>
              <a:t>Click to edit Master text styles</a:t>
            </a:r>
          </a:p>
        </p:txBody>
      </p:sp>
    </p:spTree>
    <p:extLst>
      <p:ext uri="{BB962C8B-B14F-4D97-AF65-F5344CB8AC3E}">
        <p14:creationId xmlns:p14="http://schemas.microsoft.com/office/powerpoint/2010/main" val="70343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rgbClr val="78496A"/>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rgbClr val="78496A"/>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rgbClr val="78496A"/>
                </a:solidFill>
              </a:defRPr>
            </a:lvl1pPr>
          </a:lstStyle>
          <a:p>
            <a:pPr lvl="0"/>
            <a:r>
              <a:rPr lang="en-US" smtClean="0"/>
              <a:t>Click to edit Master text styles</a:t>
            </a:r>
          </a:p>
        </p:txBody>
      </p:sp>
    </p:spTree>
    <p:extLst>
      <p:ext uri="{BB962C8B-B14F-4D97-AF65-F5344CB8AC3E}">
        <p14:creationId xmlns:p14="http://schemas.microsoft.com/office/powerpoint/2010/main" val="39989080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16" descr="grad band"/>
          <p:cNvPicPr>
            <a:picLocks noChangeAspect="1" noChangeArrowheads="1"/>
          </p:cNvPicPr>
          <p:nvPr/>
        </p:nvPicPr>
        <p:blipFill>
          <a:blip r:embed="rId3">
            <a:extLst>
              <a:ext uri="{28A0092B-C50C-407E-A947-70E740481C1C}">
                <a14:useLocalDpi xmlns:a14="http://schemas.microsoft.com/office/drawing/2010/main" val="0"/>
              </a:ext>
            </a:extLst>
          </a:blip>
          <a:srcRect t="26672" b="65016"/>
          <a:stretch>
            <a:fillRect/>
          </a:stretch>
        </p:blipFill>
        <p:spPr bwMode="auto">
          <a:xfrm>
            <a:off x="4" y="2876554"/>
            <a:ext cx="91424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0"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2"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3"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4" name="Rectangle 22"/>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6"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7"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9"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0"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Rectangle 26"/>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2" name="Rectangle 2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3" name="Picture 12"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3"/>
          <p:cNvSpPr>
            <a:spLocks noChangeArrowheads="1"/>
          </p:cNvSpPr>
          <p:nvPr userDrawn="1"/>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5" name="Rectangle 14"/>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6" name="Rectangle 15"/>
          <p:cNvSpPr>
            <a:spLocks noChangeArrowheads="1"/>
          </p:cNvSpPr>
          <p:nvPr userDrawn="1"/>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27" name="Group 39"/>
          <p:cNvGrpSpPr>
            <a:grpSpLocks/>
          </p:cNvGrpSpPr>
          <p:nvPr userDrawn="1"/>
        </p:nvGrpSpPr>
        <p:grpSpPr bwMode="auto">
          <a:xfrm>
            <a:off x="0" y="2941638"/>
            <a:ext cx="8991600" cy="338137"/>
            <a:chOff x="0" y="1895669"/>
            <a:chExt cx="8991600" cy="338328"/>
          </a:xfrm>
        </p:grpSpPr>
        <p:sp>
          <p:nvSpPr>
            <p:cNvPr id="28" name="Rectangle 40"/>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9"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247650" y="3276609"/>
            <a:ext cx="7772400" cy="838200"/>
          </a:xfrm>
          <a:prstGeom prst="rect">
            <a:avLst/>
          </a:prstGeom>
          <a:noFill/>
          <a:ln w="9525" algn="ctr">
            <a:noFill/>
            <a:miter lim="800000"/>
            <a:headEnd/>
            <a:tailEnd/>
          </a:ln>
          <a:effectLst/>
        </p:spPr>
        <p:txBody>
          <a:bodyPr anchor="t">
            <a:noAutofit/>
          </a:bodyPr>
          <a:lstStyle>
            <a:lvl1pPr algn="l">
              <a:lnSpc>
                <a:spcPct val="95000"/>
              </a:lnSpc>
              <a:spcBef>
                <a:spcPts val="600"/>
              </a:spcBef>
              <a:defRPr kumimoji="0" lang="en-US" sz="2800" b="0" i="0" u="none" strike="noStrike" kern="1200" cap="none" normalizeH="0" baseline="0" dirty="0">
                <a:ln>
                  <a:noFill/>
                </a:ln>
                <a:solidFill>
                  <a:schemeClr val="tx1"/>
                </a:solidFill>
                <a:effectLst/>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1293772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Girl">
    <p:spTree>
      <p:nvGrpSpPr>
        <p:cNvPr id="1" name=""/>
        <p:cNvGrpSpPr/>
        <p:nvPr/>
      </p:nvGrpSpPr>
      <p:grpSpPr>
        <a:xfrm>
          <a:off x="0" y="0"/>
          <a:ext cx="0" cy="0"/>
          <a:chOff x="0" y="0"/>
          <a:chExt cx="0" cy="0"/>
        </a:xfrm>
      </p:grpSpPr>
      <p:sp>
        <p:nvSpPr>
          <p:cNvPr id="4" name="Rectangle 3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5"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6" name="Rectangle 17"/>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2"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8" name="Picture 16"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1" name="Group 25"/>
          <p:cNvGrpSpPr>
            <a:grpSpLocks/>
          </p:cNvGrpSpPr>
          <p:nvPr/>
        </p:nvGrpSpPr>
        <p:grpSpPr bwMode="auto">
          <a:xfrm>
            <a:off x="0" y="1895479"/>
            <a:ext cx="8991600" cy="338138"/>
            <a:chOff x="0" y="1895669"/>
            <a:chExt cx="8991600" cy="338328"/>
          </a:xfrm>
        </p:grpSpPr>
        <p:sp>
          <p:nvSpPr>
            <p:cNvPr id="22" name="Rectangle 26"/>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3"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1"/>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sp>
        <p:nvSpPr>
          <p:cNvPr id="26" name="Rectangle 25"/>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9" name="Picture 31"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orporate Ad Image"/>
          <p:cNvPicPr>
            <a:picLocks noChangeAspect="1" noChangeArrowheads="1"/>
          </p:cNvPicPr>
          <p:nvPr/>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2" name="Group 34"/>
          <p:cNvGrpSpPr>
            <a:grpSpLocks/>
          </p:cNvGrpSpPr>
          <p:nvPr/>
        </p:nvGrpSpPr>
        <p:grpSpPr bwMode="auto">
          <a:xfrm>
            <a:off x="0" y="1895479"/>
            <a:ext cx="8991600" cy="338138"/>
            <a:chOff x="0" y="1895669"/>
            <a:chExt cx="8991600" cy="338328"/>
          </a:xfrm>
        </p:grpSpPr>
        <p:sp>
          <p:nvSpPr>
            <p:cNvPr id="33"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38"/>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7"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8"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9" name="Picture 41"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Corporate Ad Image"/>
          <p:cNvPicPr>
            <a:picLocks noChangeAspect="1" noChangeArrowheads="1"/>
          </p:cNvPicPr>
          <p:nvPr userDrawn="1"/>
        </p:nvPicPr>
        <p:blipFill>
          <a:blip r:embed="rId3">
            <a:extLst>
              <a:ext uri="{28A0092B-C50C-407E-A947-70E740481C1C}">
                <a14:useLocalDpi xmlns:a14="http://schemas.microsoft.com/office/drawing/2010/main" val="0"/>
              </a:ext>
            </a:extLst>
          </a:blip>
          <a:srcRect l="19830" t="27988" r="4829" b="29358"/>
          <a:stretch>
            <a:fillRect/>
          </a:stretch>
        </p:blipFill>
        <p:spPr bwMode="auto">
          <a:xfrm>
            <a:off x="723900" y="2198692"/>
            <a:ext cx="39624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42" name="Group 44"/>
          <p:cNvGrpSpPr>
            <a:grpSpLocks/>
          </p:cNvGrpSpPr>
          <p:nvPr userDrawn="1"/>
        </p:nvGrpSpPr>
        <p:grpSpPr bwMode="auto">
          <a:xfrm>
            <a:off x="0" y="1895479"/>
            <a:ext cx="8991600" cy="338138"/>
            <a:chOff x="0" y="1895669"/>
            <a:chExt cx="8991600" cy="338328"/>
          </a:xfrm>
        </p:grpSpPr>
        <p:sp>
          <p:nvSpPr>
            <p:cNvPr id="43" name="Rectangle 45"/>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4"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400750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Slide Girl">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5"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10" name="Group 7"/>
          <p:cNvGrpSpPr>
            <a:grpSpLocks/>
          </p:cNvGrpSpPr>
          <p:nvPr/>
        </p:nvGrpSpPr>
        <p:grpSpPr bwMode="auto">
          <a:xfrm>
            <a:off x="4" y="1828800"/>
            <a:ext cx="9142413" cy="503238"/>
            <a:chOff x="0" y="1152"/>
            <a:chExt cx="5759" cy="317"/>
          </a:xfrm>
        </p:grpSpPr>
        <p:pic>
          <p:nvPicPr>
            <p:cNvPr id="11" name="Picture 8" descr="grad band"/>
            <p:cNvPicPr>
              <a:picLocks noChangeAspect="1" noChangeArrowheads="1"/>
            </p:cNvPicPr>
            <p:nvPr userDrawn="1"/>
          </p:nvPicPr>
          <p:blipFill>
            <a:blip r:embed="rId4">
              <a:extLst>
                <a:ext uri="{28A0092B-C50C-407E-A947-70E740481C1C}">
                  <a14:useLocalDpi xmlns:a14="http://schemas.microsoft.com/office/drawing/2010/main" val="0"/>
                </a:ext>
              </a:extLst>
            </a:blip>
            <a:srcRect t="26672" b="65990"/>
            <a:stretch>
              <a:fillRect/>
            </a:stretch>
          </p:blipFill>
          <p:spPr bwMode="auto">
            <a:xfrm>
              <a:off x="0" y="1152"/>
              <a:ext cx="5759"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3456" y="1257"/>
              <a:ext cx="218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6"/>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5" name="Picture 17"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9"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22"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23" name="Group 32"/>
          <p:cNvGrpSpPr>
            <a:grpSpLocks/>
          </p:cNvGrpSpPr>
          <p:nvPr/>
        </p:nvGrpSpPr>
        <p:grpSpPr bwMode="auto">
          <a:xfrm>
            <a:off x="0" y="1895479"/>
            <a:ext cx="8991600" cy="338138"/>
            <a:chOff x="0" y="1895669"/>
            <a:chExt cx="8991600" cy="338328"/>
          </a:xfrm>
        </p:grpSpPr>
        <p:sp>
          <p:nvSpPr>
            <p:cNvPr id="24" name="Rectangle 29"/>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5"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24"/>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8" name="Picture 25"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6"/>
          <p:cNvSpPr>
            <a:spLocks noChangeArrowheads="1"/>
          </p:cNvSpPr>
          <p:nvPr/>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0"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31" name="Picture 2" descr="GettyImages_72587140[1]_Globe&amp;Hands_lo"/>
          <p:cNvPicPr>
            <a:picLocks noChangeAspect="1" noChangeArrowheads="1"/>
          </p:cNvPicPr>
          <p:nvPr/>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33"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34" name="Group 34"/>
          <p:cNvGrpSpPr>
            <a:grpSpLocks/>
          </p:cNvGrpSpPr>
          <p:nvPr/>
        </p:nvGrpSpPr>
        <p:grpSpPr bwMode="auto">
          <a:xfrm>
            <a:off x="0" y="1895479"/>
            <a:ext cx="8991600" cy="338138"/>
            <a:chOff x="0" y="1895669"/>
            <a:chExt cx="8991600" cy="338328"/>
          </a:xfrm>
        </p:grpSpPr>
        <p:sp>
          <p:nvSpPr>
            <p:cNvPr id="35" name="Rectangle 35"/>
            <p:cNvSpPr/>
            <p:nvPr userDrawn="1"/>
          </p:nvSpPr>
          <p:spPr>
            <a:xfrm>
              <a:off x="0" y="1895669"/>
              <a:ext cx="8991600" cy="338328"/>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36"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ectangle 3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39" name="Picture 39"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0"/>
          <p:cNvSpPr>
            <a:spLocks noChangeArrowheads="1"/>
          </p:cNvSpPr>
          <p:nvPr userDrawn="1"/>
        </p:nvSpPr>
        <p:spPr bwMode="auto">
          <a:xfrm>
            <a:off x="0" y="5619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1"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2" name="Picture 2" descr="GettyImages_72587140[1]_Globe&amp;Hands_lo"/>
          <p:cNvPicPr>
            <a:picLocks noChangeAspect="1" noChangeArrowheads="1"/>
          </p:cNvPicPr>
          <p:nvPr userDrawn="1"/>
        </p:nvPicPr>
        <p:blipFill>
          <a:blip r:embed="rId3">
            <a:extLst>
              <a:ext uri="{28A0092B-C50C-407E-A947-70E740481C1C}">
                <a14:useLocalDpi xmlns:a14="http://schemas.microsoft.com/office/drawing/2010/main" val="0"/>
              </a:ext>
            </a:extLst>
          </a:blip>
          <a:srcRect t="12187" b="14957"/>
          <a:stretch>
            <a:fillRect/>
          </a:stretch>
        </p:blipFill>
        <p:spPr bwMode="auto">
          <a:xfrm>
            <a:off x="728667" y="2222500"/>
            <a:ext cx="3957637"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44" name="Text Box 11"/>
          <p:cNvSpPr txBox="1">
            <a:spLocks noChangeArrowheads="1"/>
          </p:cNvSpPr>
          <p:nvPr userDrawn="1"/>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grpSp>
        <p:nvGrpSpPr>
          <p:cNvPr id="45" name="Group 53"/>
          <p:cNvGrpSpPr>
            <a:grpSpLocks/>
          </p:cNvGrpSpPr>
          <p:nvPr userDrawn="1"/>
        </p:nvGrpSpPr>
        <p:grpSpPr bwMode="auto">
          <a:xfrm>
            <a:off x="0" y="2047879"/>
            <a:ext cx="8991600" cy="338138"/>
            <a:chOff x="0" y="1895669"/>
            <a:chExt cx="8991600" cy="338328"/>
          </a:xfrm>
        </p:grpSpPr>
        <p:sp>
          <p:nvSpPr>
            <p:cNvPr id="46" name="Rectangle 54"/>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47"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7" descr="huan healt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6"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4155869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5"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6"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10"/>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11"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5"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6"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8" name="Text Box 11"/>
          <p:cNvSpPr txBox="1">
            <a:spLocks noChangeArrowheads="1"/>
          </p:cNvSpPr>
          <p:nvPr/>
        </p:nvSpPr>
        <p:spPr bwMode="auto">
          <a:xfrm>
            <a:off x="1771650" y="6557967"/>
            <a:ext cx="5600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0000"/>
                </a:solidFill>
                <a:latin typeface="Arial" pitchFamily="34" charset="0"/>
                <a:cs typeface="Arial" pitchFamily="34" charset="0"/>
              </a:rPr>
              <a:t>© 2009 PerkinElmer</a:t>
            </a:r>
            <a:endParaRPr lang="en-US" sz="1800">
              <a:solidFill>
                <a:srgbClr val="000000"/>
              </a:solidFill>
              <a:latin typeface="Arial" pitchFamily="34" charset="0"/>
              <a:cs typeface="Arial" pitchFamily="34" charset="0"/>
            </a:endParaRPr>
          </a:p>
        </p:txBody>
      </p:sp>
      <p:sp>
        <p:nvSpPr>
          <p:cNvPr id="19" name="Rectangle 18"/>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0"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2" name="Rectangle 5"/>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3" name="Rectangle 10"/>
          <p:cNvSpPr>
            <a:spLocks noChangeArrowheads="1"/>
          </p:cNvSpPr>
          <p:nvPr/>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4" name="Rectangle 24"/>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round/>
                <a:headEnd/>
                <a:tailEnd/>
              </a14:hiddenLine>
            </a:ext>
          </a:extLst>
        </p:spPr>
        <p:txBody>
          <a:bodyPr wrap="none" anchor="ctr"/>
          <a:lstStyle/>
          <a:p>
            <a:pPr algn="ctr" eaLnBrk="1" hangingPunct="1">
              <a:lnSpc>
                <a:spcPct val="90000"/>
              </a:lnSpc>
              <a:spcBef>
                <a:spcPct val="50000"/>
              </a:spcBef>
            </a:pPr>
            <a:endParaRPr lang="en-US" sz="1800">
              <a:solidFill>
                <a:srgbClr val="000000"/>
              </a:solidFill>
              <a:latin typeface="Arial" pitchFamily="34" charset="0"/>
              <a:cs typeface="Arial" pitchFamily="34" charset="0"/>
            </a:endParaRPr>
          </a:p>
        </p:txBody>
      </p:sp>
      <p:pic>
        <p:nvPicPr>
          <p:cNvPr id="25" name="Picture 3"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7013575" y="695327"/>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
          <p:cNvSpPr>
            <a:spLocks noChangeArrowheads="1"/>
          </p:cNvSpPr>
          <p:nvPr userDrawn="1"/>
        </p:nvSpPr>
        <p:spPr bwMode="auto">
          <a:xfrm>
            <a:off x="0" y="600079"/>
            <a:ext cx="4686300" cy="50006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7" name="Rectangle 5"/>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8" name="Rectangle 10"/>
          <p:cNvSpPr>
            <a:spLocks noChangeArrowheads="1"/>
          </p:cNvSpPr>
          <p:nvPr userDrawn="1"/>
        </p:nvSpPr>
        <p:spPr bwMode="auto">
          <a:xfrm>
            <a:off x="0" y="5562600"/>
            <a:ext cx="9144000" cy="1295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7" name="Picture Placeholder 15"/>
          <p:cNvSpPr>
            <a:spLocks noGrp="1"/>
          </p:cNvSpPr>
          <p:nvPr>
            <p:ph type="pic" sz="quarter" idx="10"/>
          </p:nvPr>
        </p:nvSpPr>
        <p:spPr>
          <a:xfrm>
            <a:off x="728663" y="2181226"/>
            <a:ext cx="3959352" cy="3381374"/>
          </a:xfrm>
          <a:prstGeom prst="rect">
            <a:avLst/>
          </a:prstGeom>
        </p:spPr>
        <p:txBody>
          <a:bodyPr rtlCol="0">
            <a:normAutofit/>
          </a:bodyPr>
          <a:lstStyle/>
          <a:p>
            <a:pPr lvl="0"/>
            <a:r>
              <a:rPr lang="en-US" noProof="0" smtClean="0"/>
              <a:t>Click icon to add picture</a:t>
            </a:r>
            <a:endParaRPr lang="en-US" noProof="0"/>
          </a:p>
        </p:txBody>
      </p:sp>
      <p:sp>
        <p:nvSpPr>
          <p:cNvPr id="12" name="Rectangle 9"/>
          <p:cNvSpPr>
            <a:spLocks noGrp="1" noChangeArrowheads="1"/>
          </p:cNvSpPr>
          <p:nvPr>
            <p:ph type="subTitle" sz="quarter" idx="1"/>
          </p:nvPr>
        </p:nvSpPr>
        <p:spPr>
          <a:xfrm>
            <a:off x="4800604" y="4514850"/>
            <a:ext cx="4171951" cy="742950"/>
          </a:xfrm>
          <a:prstGeom prst="rect">
            <a:avLst/>
          </a:prstGeom>
        </p:spPr>
        <p:txBody>
          <a:bodyPr/>
          <a:lstStyle>
            <a:lvl1pPr marL="0" indent="0">
              <a:spcBef>
                <a:spcPct val="25000"/>
              </a:spcBef>
              <a:buFontTx/>
              <a:buNone/>
              <a:defRPr kumimoji="0" lang="en-US" sz="1800" b="0" i="0" u="none" strike="noStrike" kern="1200" cap="none" normalizeH="0" baseline="0" dirty="0">
                <a:ln>
                  <a:noFill/>
                </a:ln>
                <a:solidFill>
                  <a:schemeClr val="accent1"/>
                </a:solidFill>
                <a:effectLst/>
                <a:latin typeface="Arial Narrow" pitchFamily="34" charset="0"/>
                <a:ea typeface="+mn-ea"/>
                <a:cs typeface="+mn-cs"/>
              </a:defRPr>
            </a:lvl1pPr>
          </a:lstStyle>
          <a:p>
            <a:r>
              <a:rPr lang="en-US" smtClean="0"/>
              <a:t>Click to edit Master subtitle style</a:t>
            </a:r>
            <a:endParaRPr lang="en-US" dirty="0"/>
          </a:p>
        </p:txBody>
      </p:sp>
      <p:sp>
        <p:nvSpPr>
          <p:cNvPr id="13" name="Title 1"/>
          <p:cNvSpPr>
            <a:spLocks noGrp="1"/>
          </p:cNvSpPr>
          <p:nvPr>
            <p:ph type="title"/>
          </p:nvPr>
        </p:nvSpPr>
        <p:spPr>
          <a:xfrm>
            <a:off x="4800600" y="3111500"/>
            <a:ext cx="3810000" cy="1472184"/>
          </a:xfrm>
          <a:noFill/>
          <a:ln w="9525">
            <a:noFill/>
            <a:miter lim="800000"/>
            <a:headEnd/>
            <a:tailEnd/>
          </a:ln>
          <a:effectLst/>
        </p:spPr>
        <p:txBody>
          <a:bodyPr rtlCol="0" anchor="ctr">
            <a:noAutofit/>
          </a:bodyPr>
          <a:lstStyle>
            <a:lvl1pPr>
              <a:lnSpc>
                <a:spcPct val="95000"/>
              </a:lnSpc>
              <a:spcBef>
                <a:spcPts val="600"/>
              </a:spcBef>
              <a:defRPr kumimoji="0" lang="en-US" sz="2800" b="0" i="0" u="none" strike="noStrike" kern="1200" cap="none" spc="0" normalizeH="0" baseline="0" noProof="0" dirty="0" smtClean="0">
                <a:ln>
                  <a:noFill/>
                </a:ln>
                <a:solidFill>
                  <a:schemeClr val="tx1"/>
                </a:solidFill>
                <a:effectLst/>
                <a:uLnTx/>
                <a:uFillTx/>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930294568"/>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5"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9"/>
          <p:cNvSpPr>
            <a:spLocks noChangeArrowheads="1"/>
          </p:cNvSpPr>
          <p:nvPr userDrawn="1"/>
        </p:nvSpPr>
        <p:spPr bwMode="auto">
          <a:xfrm>
            <a:off x="8077257" y="6477004"/>
            <a:ext cx="946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1" hangingPunct="1"/>
            <a:r>
              <a:rPr lang="en-US" sz="1400">
                <a:solidFill>
                  <a:srgbClr val="0070C0"/>
                </a:solidFill>
                <a:latin typeface="Arial Narrow" pitchFamily="34" charset="0"/>
                <a:cs typeface="Arial" pitchFamily="34" charset="0"/>
              </a:rPr>
              <a:t>BIC Update</a:t>
            </a:r>
            <a:endParaRPr lang="en-US" sz="1400">
              <a:solidFill>
                <a:srgbClr val="000000"/>
              </a:solidFill>
              <a:latin typeface="Arial Narrow" pitchFamily="34" charset="0"/>
              <a:cs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Placeholder 1"/>
          <p:cNvSpPr>
            <a:spLocks noGrp="1"/>
          </p:cNvSpPr>
          <p:nvPr>
            <p:ph type="title"/>
          </p:nvPr>
        </p:nvSpPr>
        <p:spPr>
          <a:xfrm>
            <a:off x="152400" y="41109"/>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311679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4EAD7E-5D9D-40B9-AB7B-C4237C9A1A3F}" type="slidenum">
              <a:rPr lang="en-US"/>
              <a:pPr>
                <a:defRPr/>
              </a:pPr>
              <a:t>‹#›</a:t>
            </a:fld>
            <a:endParaRPr lang="en-US"/>
          </a:p>
        </p:txBody>
      </p:sp>
    </p:spTree>
    <p:extLst>
      <p:ext uri="{BB962C8B-B14F-4D97-AF65-F5344CB8AC3E}">
        <p14:creationId xmlns:p14="http://schemas.microsoft.com/office/powerpoint/2010/main" val="33951353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0"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1"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76054" y="1066824"/>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7" name="Content Placeholder 2"/>
          <p:cNvSpPr>
            <a:spLocks noGrp="1"/>
          </p:cNvSpPr>
          <p:nvPr>
            <p:ph idx="11"/>
          </p:nvPr>
        </p:nvSpPr>
        <p:spPr>
          <a:xfrm>
            <a:off x="4667054" y="1066824"/>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03995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614363"/>
            <a:ext cx="9144000" cy="88900"/>
          </a:xfrm>
          <a:prstGeom prst="rect">
            <a:avLst/>
          </a:prstGeom>
          <a:solidFill>
            <a:schemeClr val="accent1"/>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5"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accent2"/>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12" name="Text Placeholder 11"/>
          <p:cNvSpPr>
            <a:spLocks noGrp="1"/>
          </p:cNvSpPr>
          <p:nvPr>
            <p:ph type="body" sz="quarter" idx="10"/>
          </p:nvPr>
        </p:nvSpPr>
        <p:spPr>
          <a:xfrm>
            <a:off x="5562600" y="6400800"/>
            <a:ext cx="3505200" cy="457200"/>
          </a:xfrm>
        </p:spPr>
        <p:txBody>
          <a:bodyPr>
            <a:noAutofit/>
          </a:bodyPr>
          <a:lstStyle>
            <a:lvl1pPr algn="r">
              <a:buNone/>
              <a:defRPr sz="240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6267514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ontent Orange">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614363"/>
            <a:ext cx="9144000" cy="88900"/>
          </a:xfrm>
          <a:prstGeom prst="rect">
            <a:avLst/>
          </a:prstGeom>
          <a:solidFill>
            <a:schemeClr val="accent4"/>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chemeClr val="folHlink"/>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4"/>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4"/>
                </a:solidFill>
              </a:defRPr>
            </a:lvl1pPr>
          </a:lstStyle>
          <a:p>
            <a:pPr lvl="0"/>
            <a:r>
              <a:rPr lang="en-US" smtClean="0"/>
              <a:t>Click to edit Master text styles</a:t>
            </a:r>
          </a:p>
        </p:txBody>
      </p:sp>
    </p:spTree>
    <p:extLst>
      <p:ext uri="{BB962C8B-B14F-4D97-AF65-F5344CB8AC3E}">
        <p14:creationId xmlns:p14="http://schemas.microsoft.com/office/powerpoint/2010/main" val="4177928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ink">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5"/>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2"/>
          <p:cNvSpPr>
            <a:spLocks noChangeArrowheads="1"/>
          </p:cNvSpPr>
          <p:nvPr/>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2"/>
          <p:cNvSpPr>
            <a:spLocks noChangeArrowheads="1"/>
          </p:cNvSpPr>
          <p:nvPr userDrawn="1"/>
        </p:nvSpPr>
        <p:spPr bwMode="auto">
          <a:xfrm>
            <a:off x="4703767" y="6423025"/>
            <a:ext cx="4440237" cy="19050"/>
          </a:xfrm>
          <a:prstGeom prst="rect">
            <a:avLst/>
          </a:prstGeom>
          <a:gradFill rotWithShape="1">
            <a:gsLst>
              <a:gs pos="0">
                <a:schemeClr val="bg1"/>
              </a:gs>
              <a:gs pos="100000">
                <a:srgbClr val="A90061"/>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5"/>
                </a:solidFill>
              </a:defRPr>
            </a:lvl1pPr>
          </a:lstStyle>
          <a:p>
            <a:pPr lvl="0"/>
            <a:r>
              <a:rPr lang="en-US" smtClean="0"/>
              <a:t>Click to edit Master text styles</a:t>
            </a:r>
          </a:p>
        </p:txBody>
      </p:sp>
    </p:spTree>
    <p:extLst>
      <p:ext uri="{BB962C8B-B14F-4D97-AF65-F5344CB8AC3E}">
        <p14:creationId xmlns:p14="http://schemas.microsoft.com/office/powerpoint/2010/main" val="1994369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chemeClr val="accent6"/>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007E7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chemeClr val="accent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chemeClr val="accent6"/>
                </a:solidFill>
              </a:defRPr>
            </a:lvl1pPr>
          </a:lstStyle>
          <a:p>
            <a:pPr lvl="0"/>
            <a:r>
              <a:rPr lang="en-US" smtClean="0"/>
              <a:t>Click to edit Master text styles</a:t>
            </a:r>
          </a:p>
        </p:txBody>
      </p:sp>
    </p:spTree>
    <p:extLst>
      <p:ext uri="{BB962C8B-B14F-4D97-AF65-F5344CB8AC3E}">
        <p14:creationId xmlns:p14="http://schemas.microsoft.com/office/powerpoint/2010/main" val="3572706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5" name="Rectangle 6"/>
          <p:cNvSpPr>
            <a:spLocks noChangeArrowheads="1"/>
          </p:cNvSpPr>
          <p:nvPr/>
        </p:nvSpPr>
        <p:spPr bwMode="auto">
          <a:xfrm>
            <a:off x="0" y="614363"/>
            <a:ext cx="9144000" cy="88900"/>
          </a:xfrm>
          <a:prstGeom prst="rect">
            <a:avLst/>
          </a:prstGeom>
          <a:solidFill>
            <a:srgbClr val="78496A"/>
          </a:solidFill>
          <a:ln w="12700" cap="sq" algn="ctr">
            <a:noFill/>
            <a:miter lim="800000"/>
            <a:headEnd/>
            <a:tailEnd/>
          </a:ln>
          <a:effectLst>
            <a:outerShdw blurRad="50800" dist="12700" dir="5400000" algn="ctr" rotWithShape="0">
              <a:srgbClr val="000000">
                <a:alpha val="55000"/>
              </a:srgbClr>
            </a:outerShdw>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sp>
        <p:nvSpPr>
          <p:cNvPr id="6"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8" name="Rectangle 3"/>
          <p:cNvSpPr>
            <a:spLocks noChangeArrowheads="1"/>
          </p:cNvSpPr>
          <p:nvPr/>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9" name="Rectangle 3"/>
          <p:cNvSpPr>
            <a:spLocks noChangeArrowheads="1"/>
          </p:cNvSpPr>
          <p:nvPr userDrawn="1"/>
        </p:nvSpPr>
        <p:spPr bwMode="auto">
          <a:xfrm>
            <a:off x="4703767" y="6423025"/>
            <a:ext cx="4440237" cy="19050"/>
          </a:xfrm>
          <a:prstGeom prst="rect">
            <a:avLst/>
          </a:prstGeom>
          <a:gradFill rotWithShape="1">
            <a:gsLst>
              <a:gs pos="0">
                <a:schemeClr val="bg1"/>
              </a:gs>
              <a:gs pos="100000">
                <a:srgbClr val="78496A"/>
              </a:gs>
            </a:gsLst>
            <a:lin ang="0" scaled="1"/>
          </a:gra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 name="Title 1"/>
          <p:cNvSpPr>
            <a:spLocks noGrp="1"/>
          </p:cNvSpPr>
          <p:nvPr>
            <p:ph type="title"/>
          </p:nvPr>
        </p:nvSpPr>
        <p:spPr/>
        <p:txBody>
          <a:bodyPr/>
          <a:lstStyle>
            <a:lvl1pPr>
              <a:defRPr sz="2400">
                <a:solidFill>
                  <a:srgbClr val="78496A"/>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1"/>
          <p:cNvSpPr>
            <a:spLocks noGrp="1"/>
          </p:cNvSpPr>
          <p:nvPr>
            <p:ph type="body" sz="quarter" idx="10"/>
          </p:nvPr>
        </p:nvSpPr>
        <p:spPr>
          <a:xfrm>
            <a:off x="5105400" y="6400800"/>
            <a:ext cx="3962400" cy="457200"/>
          </a:xfrm>
        </p:spPr>
        <p:txBody>
          <a:bodyPr>
            <a:noAutofit/>
          </a:bodyPr>
          <a:lstStyle>
            <a:lvl1pPr algn="r">
              <a:buNone/>
              <a:defRPr sz="2400">
                <a:solidFill>
                  <a:srgbClr val="78496A"/>
                </a:solidFill>
              </a:defRPr>
            </a:lvl1pPr>
          </a:lstStyle>
          <a:p>
            <a:pPr lvl="0"/>
            <a:r>
              <a:rPr lang="en-US" smtClean="0"/>
              <a:t>Click to edit Master text styles</a:t>
            </a:r>
          </a:p>
        </p:txBody>
      </p:sp>
    </p:spTree>
    <p:extLst>
      <p:ext uri="{BB962C8B-B14F-4D97-AF65-F5344CB8AC3E}">
        <p14:creationId xmlns:p14="http://schemas.microsoft.com/office/powerpoint/2010/main" val="16830952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4"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6"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7"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 name="Picture 16" descr="grad band"/>
          <p:cNvPicPr>
            <a:picLocks noChangeAspect="1" noChangeArrowheads="1"/>
          </p:cNvPicPr>
          <p:nvPr/>
        </p:nvPicPr>
        <p:blipFill>
          <a:blip r:embed="rId3">
            <a:extLst>
              <a:ext uri="{28A0092B-C50C-407E-A947-70E740481C1C}">
                <a14:useLocalDpi xmlns:a14="http://schemas.microsoft.com/office/drawing/2010/main" val="0"/>
              </a:ext>
            </a:extLst>
          </a:blip>
          <a:srcRect t="26672" b="65016"/>
          <a:stretch>
            <a:fillRect/>
          </a:stretch>
        </p:blipFill>
        <p:spPr bwMode="auto">
          <a:xfrm>
            <a:off x="4" y="2876554"/>
            <a:ext cx="91424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0"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2"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3"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4" name="Rectangle 22"/>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6" name="Rectangle 19"/>
          <p:cNvSpPr>
            <a:spLocks noChangeArrowheads="1"/>
          </p:cNvSpPr>
          <p:nvPr/>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17" name="Picture 12" descr="logo"/>
          <p:cNvPicPr>
            <a:picLocks noChangeAspect="1" noChangeArrowheads="1"/>
          </p:cNvPicPr>
          <p:nvPr/>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p:cNvSpPr>
            <a:spLocks noChangeArrowheads="1"/>
          </p:cNvSpPr>
          <p:nvPr/>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19" name="Rectangle 14"/>
          <p:cNvSpPr>
            <a:spLocks noChangeArrowheads="1"/>
          </p:cNvSpPr>
          <p:nvPr/>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0" name="Rectangle 15"/>
          <p:cNvSpPr>
            <a:spLocks noChangeArrowheads="1"/>
          </p:cNvSpPr>
          <p:nvPr/>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1" name="Rectangle 26"/>
          <p:cNvSpPr/>
          <p:nvPr/>
        </p:nvSpPr>
        <p:spPr>
          <a:xfrm>
            <a:off x="0" y="2941638"/>
            <a:ext cx="8991600" cy="339725"/>
          </a:xfrm>
          <a:prstGeom prst="rect">
            <a:avLst/>
          </a:prstGeom>
          <a:gradFill flip="none" rotWithShape="1">
            <a:gsLst>
              <a:gs pos="0">
                <a:schemeClr val="tx2"/>
              </a:gs>
              <a:gs pos="100000">
                <a:schemeClr val="accent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2" name="Rectangle 28"/>
          <p:cNvSpPr>
            <a:spLocks noChangeArrowheads="1"/>
          </p:cNvSpPr>
          <p:nvPr userDrawn="1"/>
        </p:nvSpPr>
        <p:spPr bwMode="auto">
          <a:xfrm>
            <a:off x="0" y="4"/>
            <a:ext cx="9144000" cy="6858000"/>
          </a:xfrm>
          <a:prstGeom prst="rect">
            <a:avLst/>
          </a:prstGeom>
          <a:solidFill>
            <a:schemeClr val="bg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23" name="Picture 12"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b="26311"/>
          <a:stretch>
            <a:fillRect/>
          </a:stretch>
        </p:blipFill>
        <p:spPr bwMode="auto">
          <a:xfrm>
            <a:off x="6956425" y="1790704"/>
            <a:ext cx="19796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3"/>
          <p:cNvSpPr>
            <a:spLocks noChangeArrowheads="1"/>
          </p:cNvSpPr>
          <p:nvPr userDrawn="1"/>
        </p:nvSpPr>
        <p:spPr bwMode="auto">
          <a:xfrm>
            <a:off x="0" y="609604"/>
            <a:ext cx="4686300" cy="2524125"/>
          </a:xfrm>
          <a:prstGeom prst="rect">
            <a:avLst/>
          </a:prstGeom>
          <a:solidFill>
            <a:schemeClr val="accent1"/>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5" name="Rectangle 14"/>
          <p:cNvSpPr>
            <a:spLocks noChangeArrowheads="1"/>
          </p:cNvSpPr>
          <p:nvPr userDrawn="1"/>
        </p:nvSpPr>
        <p:spPr bwMode="auto">
          <a:xfrm>
            <a:off x="0" y="1"/>
            <a:ext cx="9144000" cy="619125"/>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sp>
        <p:nvSpPr>
          <p:cNvPr id="26" name="Rectangle 15"/>
          <p:cNvSpPr>
            <a:spLocks noChangeArrowheads="1"/>
          </p:cNvSpPr>
          <p:nvPr userDrawn="1"/>
        </p:nvSpPr>
        <p:spPr bwMode="auto">
          <a:xfrm>
            <a:off x="0" y="3276604"/>
            <a:ext cx="9144000" cy="3581400"/>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grpSp>
        <p:nvGrpSpPr>
          <p:cNvPr id="27" name="Group 39"/>
          <p:cNvGrpSpPr>
            <a:grpSpLocks/>
          </p:cNvGrpSpPr>
          <p:nvPr userDrawn="1"/>
        </p:nvGrpSpPr>
        <p:grpSpPr bwMode="auto">
          <a:xfrm>
            <a:off x="0" y="2941638"/>
            <a:ext cx="8991600" cy="338137"/>
            <a:chOff x="0" y="1895669"/>
            <a:chExt cx="8991600" cy="338328"/>
          </a:xfrm>
        </p:grpSpPr>
        <p:sp>
          <p:nvSpPr>
            <p:cNvPr id="28" name="Rectangle 40"/>
            <p:cNvSpPr/>
            <p:nvPr userDrawn="1"/>
          </p:nvSpPr>
          <p:spPr>
            <a:xfrm>
              <a:off x="0" y="1895669"/>
              <a:ext cx="8991600" cy="338328"/>
            </a:xfrm>
            <a:prstGeom prst="rect">
              <a:avLst/>
            </a:prstGeom>
            <a:gradFill flip="none" rotWithShape="1">
              <a:gsLst>
                <a:gs pos="65000">
                  <a:schemeClr val="accent2"/>
                </a:gs>
                <a:gs pos="100000">
                  <a:schemeClr val="tx2"/>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29"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huan healt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29071" b="64008"/>
            <a:stretch>
              <a:fillRect/>
            </a:stretch>
          </p:blipFill>
          <p:spPr bwMode="auto">
            <a:xfrm>
              <a:off x="5486400" y="1996652"/>
              <a:ext cx="34734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247650" y="3276616"/>
            <a:ext cx="7772400" cy="838200"/>
          </a:xfrm>
          <a:prstGeom prst="rect">
            <a:avLst/>
          </a:prstGeom>
          <a:noFill/>
          <a:ln w="9525" algn="ctr">
            <a:noFill/>
            <a:miter lim="800000"/>
            <a:headEnd/>
            <a:tailEnd/>
          </a:ln>
          <a:effectLst/>
        </p:spPr>
        <p:txBody>
          <a:bodyPr anchor="t">
            <a:noAutofit/>
          </a:bodyPr>
          <a:lstStyle>
            <a:lvl1pPr algn="l">
              <a:lnSpc>
                <a:spcPct val="95000"/>
              </a:lnSpc>
              <a:spcBef>
                <a:spcPts val="600"/>
              </a:spcBef>
              <a:defRPr kumimoji="0" lang="en-US" sz="2800" b="0" i="0" u="none" strike="noStrike" kern="1200" cap="none" normalizeH="0" baseline="0" dirty="0">
                <a:ln>
                  <a:noFill/>
                </a:ln>
                <a:solidFill>
                  <a:schemeClr val="tx1"/>
                </a:solidFill>
                <a:effectLst/>
                <a:latin typeface="+mn-lt"/>
                <a:ea typeface="+mn-ea"/>
                <a:cs typeface="+mn-cs"/>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4973087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2336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2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0" y="6400800"/>
            <a:ext cx="3352800" cy="457200"/>
          </a:xfrm>
        </p:spPr>
        <p:txBody>
          <a:bodyPr>
            <a:noAutofit/>
          </a:bodyPr>
          <a:lstStyle>
            <a:lvl1pPr algn="r">
              <a:buNone/>
              <a:defRPr sz="2400">
                <a:solidFill>
                  <a:schemeClr val="accent1"/>
                </a:solidFill>
              </a:defRPr>
            </a:lvl1pPr>
          </a:lstStyle>
          <a:p>
            <a:pPr lvl="0"/>
            <a:r>
              <a:rPr lang="en-US" smtClean="0"/>
              <a:t>Click to edit Master text styles</a:t>
            </a:r>
          </a:p>
        </p:txBody>
      </p:sp>
      <p:sp>
        <p:nvSpPr>
          <p:cNvPr id="14" name="Title Placeholder 1"/>
          <p:cNvSpPr>
            <a:spLocks noGrp="1"/>
          </p:cNvSpPr>
          <p:nvPr>
            <p:ph type="title"/>
          </p:nvPr>
        </p:nvSpPr>
        <p:spPr>
          <a:xfrm>
            <a:off x="152400" y="41109"/>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8952525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5"/>
          <p:cNvSpPr>
            <a:spLocks noGrp="1" noChangeArrowheads="1"/>
          </p:cNvSpPr>
          <p:nvPr>
            <p:ph type="sldNum" sz="quarter" idx="10"/>
          </p:nvPr>
        </p:nvSpPr>
        <p:spPr>
          <a:xfrm>
            <a:off x="0" y="6596067"/>
            <a:ext cx="403225" cy="223837"/>
          </a:xfrm>
          <a:prstGeom prst="rect">
            <a:avLst/>
          </a:prstGeom>
        </p:spPr>
        <p:txBody>
          <a:bodyPr/>
          <a:lstStyle>
            <a:lvl1pPr>
              <a:defRPr sz="1800">
                <a:solidFill>
                  <a:prstClr val="black"/>
                </a:solidFill>
                <a:latin typeface="Arial" charset="0"/>
                <a:cs typeface="+mn-cs"/>
              </a:defRPr>
            </a:lvl1pPr>
          </a:lstStyle>
          <a:p>
            <a:pPr eaLnBrk="1" hangingPunct="1">
              <a:defRPr/>
            </a:pPr>
            <a:fld id="{7AA6CD60-F459-4018-97C6-498F723A400F}" type="slidenum">
              <a:rPr lang="en-US"/>
              <a:pPr eaLnBrk="1" hangingPunct="1">
                <a:defRPr/>
              </a:pPr>
              <a:t>‹#›</a:t>
            </a:fld>
            <a:endParaRPr lang="en-US" dirty="0"/>
          </a:p>
        </p:txBody>
      </p:sp>
    </p:spTree>
    <p:extLst>
      <p:ext uri="{BB962C8B-B14F-4D97-AF65-F5344CB8AC3E}">
        <p14:creationId xmlns:p14="http://schemas.microsoft.com/office/powerpoint/2010/main" val="41427022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2.png"/><Relationship Id="rId2" Type="http://schemas.openxmlformats.org/officeDocument/2006/relationships/slideLayout" Target="../slideLayouts/slideLayout114.xml"/><Relationship Id="rId16" Type="http://schemas.openxmlformats.org/officeDocument/2006/relationships/image" Target="../media/image8.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5.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2.png"/><Relationship Id="rId2" Type="http://schemas.openxmlformats.org/officeDocument/2006/relationships/slideLayout" Target="../slideLayouts/slideLayout87.xml"/><Relationship Id="rId16" Type="http://schemas.openxmlformats.org/officeDocument/2006/relationships/image" Target="../media/image1.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8.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2.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8"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1"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4"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7"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0"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3"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D08CC853-663B-48BF-B2AA-2C3970BAD4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0"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901"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5234" name="Rectangle 2"/>
          <p:cNvSpPr>
            <a:spLocks noChangeArrowheads="1"/>
          </p:cNvSpPr>
          <p:nvPr/>
        </p:nvSpPr>
        <p:spPr bwMode="auto">
          <a:xfrm>
            <a:off x="0" y="16"/>
            <a:ext cx="9144000" cy="661988"/>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5235" name="Rectangle 3"/>
          <p:cNvSpPr>
            <a:spLocks noGrp="1" noChangeArrowheads="1"/>
          </p:cNvSpPr>
          <p:nvPr>
            <p:ph type="title"/>
          </p:nvPr>
        </p:nvSpPr>
        <p:spPr bwMode="auto">
          <a:xfrm>
            <a:off x="247703" y="161925"/>
            <a:ext cx="7269163" cy="427038"/>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smtClean="0"/>
              <a:t>Click to edit Master title style</a:t>
            </a:r>
          </a:p>
        </p:txBody>
      </p:sp>
      <p:sp>
        <p:nvSpPr>
          <p:cNvPr id="735236" name="Rectangle 4"/>
          <p:cNvSpPr>
            <a:spLocks noGrp="1" noChangeArrowheads="1"/>
          </p:cNvSpPr>
          <p:nvPr>
            <p:ph type="body" idx="1"/>
          </p:nvPr>
        </p:nvSpPr>
        <p:spPr bwMode="auto">
          <a:xfrm>
            <a:off x="247650" y="1120780"/>
            <a:ext cx="8504238" cy="5337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5238" name="Rectangle 6"/>
          <p:cNvSpPr>
            <a:spLocks noGrp="1" noChangeArrowheads="1"/>
          </p:cNvSpPr>
          <p:nvPr>
            <p:ph type="sldNum" sz="quarter" idx="4"/>
          </p:nvPr>
        </p:nvSpPr>
        <p:spPr bwMode="auto">
          <a:xfrm>
            <a:off x="0" y="6596119"/>
            <a:ext cx="403225" cy="2238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rgbClr val="A2998A"/>
                </a:solidFill>
              </a:defRPr>
            </a:lvl1pPr>
          </a:lstStyle>
          <a:p>
            <a:fld id="{C588A371-384F-40FC-924E-F44E67F9502C}" type="slidenum">
              <a:rPr lang="en-US">
                <a:latin typeface="Arial" charset="0"/>
              </a:rPr>
              <a:pPr/>
              <a:t>‹#›</a:t>
            </a:fld>
            <a:endParaRPr lang="en-US">
              <a:latin typeface="Arial" charset="0"/>
            </a:endParaRPr>
          </a:p>
        </p:txBody>
      </p:sp>
      <p:pic>
        <p:nvPicPr>
          <p:cNvPr id="735239" name="Picture 7" descr="logo"/>
          <p:cNvPicPr>
            <a:picLocks noChangeAspect="1" noChangeArrowheads="1"/>
          </p:cNvPicPr>
          <p:nvPr/>
        </p:nvPicPr>
        <p:blipFill>
          <a:blip r:embed="rId14" cstate="print"/>
          <a:srcRect b="26311"/>
          <a:stretch>
            <a:fillRect/>
          </a:stretch>
        </p:blipFill>
        <p:spPr bwMode="auto">
          <a:xfrm>
            <a:off x="8012166" y="28576"/>
            <a:ext cx="981075" cy="541338"/>
          </a:xfrm>
          <a:prstGeom prst="rect">
            <a:avLst/>
          </a:prstGeom>
          <a:noFill/>
        </p:spPr>
      </p:pic>
      <p:pic>
        <p:nvPicPr>
          <p:cNvPr id="735240" name="Picture 8" descr="huan health"/>
          <p:cNvPicPr>
            <a:picLocks noChangeAspect="1" noChangeArrowheads="1"/>
          </p:cNvPicPr>
          <p:nvPr/>
        </p:nvPicPr>
        <p:blipFill>
          <a:blip r:embed="rId15" cstate="print"/>
          <a:srcRect t="29071" b="64008"/>
          <a:stretch>
            <a:fillRect/>
          </a:stretch>
        </p:blipFill>
        <p:spPr bwMode="auto">
          <a:xfrm>
            <a:off x="6362700" y="1109666"/>
            <a:ext cx="2705100" cy="136525"/>
          </a:xfrm>
          <a:prstGeom prst="rect">
            <a:avLst/>
          </a:prstGeom>
          <a:noFill/>
          <a:ln w="9525">
            <a:noFill/>
            <a:miter lim="800000"/>
            <a:headEnd/>
            <a:tailEnd/>
          </a:ln>
        </p:spPr>
      </p:pic>
      <p:grpSp>
        <p:nvGrpSpPr>
          <p:cNvPr id="2" name="Group 9"/>
          <p:cNvGrpSpPr>
            <a:grpSpLocks/>
          </p:cNvGrpSpPr>
          <p:nvPr/>
        </p:nvGrpSpPr>
        <p:grpSpPr bwMode="auto">
          <a:xfrm>
            <a:off x="0" y="614363"/>
            <a:ext cx="9144000" cy="246062"/>
            <a:chOff x="0" y="564"/>
            <a:chExt cx="5760" cy="155"/>
          </a:xfrm>
        </p:grpSpPr>
        <p:pic>
          <p:nvPicPr>
            <p:cNvPr id="735242" name="Picture 10" descr="blue"/>
            <p:cNvPicPr>
              <a:picLocks noChangeAspect="1" noChangeArrowheads="1"/>
            </p:cNvPicPr>
            <p:nvPr userDrawn="1"/>
          </p:nvPicPr>
          <p:blipFill>
            <a:blip r:embed="rId16" cstate="print"/>
            <a:srcRect t="18753" b="78769"/>
            <a:stretch>
              <a:fillRect/>
            </a:stretch>
          </p:blipFill>
          <p:spPr bwMode="auto">
            <a:xfrm>
              <a:off x="0" y="612"/>
              <a:ext cx="5759" cy="107"/>
            </a:xfrm>
            <a:prstGeom prst="rect">
              <a:avLst/>
            </a:prstGeom>
            <a:noFill/>
          </p:spPr>
        </p:pic>
        <p:sp>
          <p:nvSpPr>
            <p:cNvPr id="735243" name="Rectangle 11"/>
            <p:cNvSpPr>
              <a:spLocks noChangeArrowheads="1"/>
            </p:cNvSpPr>
            <p:nvPr userDrawn="1"/>
          </p:nvSpPr>
          <p:spPr bwMode="auto">
            <a:xfrm>
              <a:off x="0" y="564"/>
              <a:ext cx="5760" cy="56"/>
            </a:xfrm>
            <a:prstGeom prst="rect">
              <a:avLst/>
            </a:prstGeom>
            <a:solidFill>
              <a:schemeClr val="accent2"/>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grpSp>
      <p:sp>
        <p:nvSpPr>
          <p:cNvPr id="735244" name="Rectangle 12"/>
          <p:cNvSpPr>
            <a:spLocks noChangeArrowheads="1"/>
          </p:cNvSpPr>
          <p:nvPr/>
        </p:nvSpPr>
        <p:spPr bwMode="auto">
          <a:xfrm>
            <a:off x="4703816"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Tree>
    <p:extLst>
      <p:ext uri="{BB962C8B-B14F-4D97-AF65-F5344CB8AC3E}">
        <p14:creationId xmlns:p14="http://schemas.microsoft.com/office/powerpoint/2010/main" val="250073321"/>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ransition>
    <p:fade/>
  </p:transition>
  <p:timing>
    <p:tnLst>
      <p:par>
        <p:cTn id="1" dur="indefinite" restart="never" nodeType="tmRoot"/>
      </p:par>
    </p:tnLst>
  </p:timing>
  <p:hf hdr="0" ftr="0" dt="0"/>
  <p:txStyles>
    <p:titleStyle>
      <a:lvl1pPr algn="l" rtl="0" fontAlgn="base">
        <a:lnSpc>
          <a:spcPct val="80000"/>
        </a:lnSpc>
        <a:spcBef>
          <a:spcPct val="0"/>
        </a:spcBef>
        <a:spcAft>
          <a:spcPct val="0"/>
        </a:spcAft>
        <a:defRPr sz="2200">
          <a:solidFill>
            <a:srgbClr val="333333"/>
          </a:solidFill>
          <a:latin typeface="+mj-lt"/>
          <a:ea typeface="+mj-ea"/>
          <a:cs typeface="+mj-cs"/>
        </a:defRPr>
      </a:lvl1pPr>
      <a:lvl2pPr algn="l" rtl="0" fontAlgn="base">
        <a:lnSpc>
          <a:spcPct val="80000"/>
        </a:lnSpc>
        <a:spcBef>
          <a:spcPct val="0"/>
        </a:spcBef>
        <a:spcAft>
          <a:spcPct val="0"/>
        </a:spcAft>
        <a:defRPr sz="2200">
          <a:solidFill>
            <a:srgbClr val="333333"/>
          </a:solidFill>
          <a:latin typeface="Times New Roman" pitchFamily="18" charset="0"/>
        </a:defRPr>
      </a:lvl2pPr>
      <a:lvl3pPr algn="l" rtl="0" fontAlgn="base">
        <a:lnSpc>
          <a:spcPct val="80000"/>
        </a:lnSpc>
        <a:spcBef>
          <a:spcPct val="0"/>
        </a:spcBef>
        <a:spcAft>
          <a:spcPct val="0"/>
        </a:spcAft>
        <a:defRPr sz="2200">
          <a:solidFill>
            <a:srgbClr val="333333"/>
          </a:solidFill>
          <a:latin typeface="Times New Roman" pitchFamily="18" charset="0"/>
        </a:defRPr>
      </a:lvl3pPr>
      <a:lvl4pPr algn="l" rtl="0" fontAlgn="base">
        <a:lnSpc>
          <a:spcPct val="80000"/>
        </a:lnSpc>
        <a:spcBef>
          <a:spcPct val="0"/>
        </a:spcBef>
        <a:spcAft>
          <a:spcPct val="0"/>
        </a:spcAft>
        <a:defRPr sz="2200">
          <a:solidFill>
            <a:srgbClr val="333333"/>
          </a:solidFill>
          <a:latin typeface="Times New Roman" pitchFamily="18" charset="0"/>
        </a:defRPr>
      </a:lvl4pPr>
      <a:lvl5pPr algn="l" rtl="0" fontAlgn="base">
        <a:lnSpc>
          <a:spcPct val="80000"/>
        </a:lnSpc>
        <a:spcBef>
          <a:spcPct val="0"/>
        </a:spcBef>
        <a:spcAft>
          <a:spcPct val="0"/>
        </a:spcAft>
        <a:defRPr sz="2200">
          <a:solidFill>
            <a:srgbClr val="333333"/>
          </a:solidFill>
          <a:latin typeface="Times New Roman" pitchFamily="18" charset="0"/>
        </a:defRPr>
      </a:lvl5pPr>
      <a:lvl6pPr marL="457200" algn="l" rtl="0" fontAlgn="base">
        <a:lnSpc>
          <a:spcPct val="80000"/>
        </a:lnSpc>
        <a:spcBef>
          <a:spcPct val="0"/>
        </a:spcBef>
        <a:spcAft>
          <a:spcPct val="0"/>
        </a:spcAft>
        <a:defRPr sz="2200">
          <a:solidFill>
            <a:srgbClr val="333333"/>
          </a:solidFill>
          <a:latin typeface="Times New Roman" pitchFamily="18" charset="0"/>
        </a:defRPr>
      </a:lvl6pPr>
      <a:lvl7pPr marL="914400" algn="l" rtl="0" fontAlgn="base">
        <a:lnSpc>
          <a:spcPct val="80000"/>
        </a:lnSpc>
        <a:spcBef>
          <a:spcPct val="0"/>
        </a:spcBef>
        <a:spcAft>
          <a:spcPct val="0"/>
        </a:spcAft>
        <a:defRPr sz="2200">
          <a:solidFill>
            <a:srgbClr val="333333"/>
          </a:solidFill>
          <a:latin typeface="Times New Roman" pitchFamily="18" charset="0"/>
        </a:defRPr>
      </a:lvl7pPr>
      <a:lvl8pPr marL="1371600" algn="l" rtl="0" fontAlgn="base">
        <a:lnSpc>
          <a:spcPct val="80000"/>
        </a:lnSpc>
        <a:spcBef>
          <a:spcPct val="0"/>
        </a:spcBef>
        <a:spcAft>
          <a:spcPct val="0"/>
        </a:spcAft>
        <a:defRPr sz="2200">
          <a:solidFill>
            <a:srgbClr val="333333"/>
          </a:solidFill>
          <a:latin typeface="Times New Roman" pitchFamily="18" charset="0"/>
        </a:defRPr>
      </a:lvl8pPr>
      <a:lvl9pPr marL="1828800" algn="l" rtl="0" fontAlgn="base">
        <a:lnSpc>
          <a:spcPct val="80000"/>
        </a:lnSpc>
        <a:spcBef>
          <a:spcPct val="0"/>
        </a:spcBef>
        <a:spcAft>
          <a:spcPct val="0"/>
        </a:spcAft>
        <a:defRPr sz="2200">
          <a:solidFill>
            <a:srgbClr val="333333"/>
          </a:solidFill>
          <a:latin typeface="Times New Roman" pitchFamily="18" charset="0"/>
        </a:defRPr>
      </a:lvl9pPr>
    </p:titleStyle>
    <p:bodyStyle>
      <a:lvl1pPr marL="285750" indent="-285750" algn="l" rtl="0" fontAlgn="base">
        <a:lnSpc>
          <a:spcPct val="95000"/>
        </a:lnSpc>
        <a:spcBef>
          <a:spcPct val="50000"/>
        </a:spcBef>
        <a:spcAft>
          <a:spcPct val="0"/>
        </a:spcAft>
        <a:buClr>
          <a:schemeClr val="accent2"/>
        </a:buClr>
        <a:buBlip>
          <a:blip r:embed="rId17"/>
        </a:buBlip>
        <a:defRPr sz="2000">
          <a:solidFill>
            <a:schemeClr val="tx1"/>
          </a:solidFill>
          <a:latin typeface="+mn-lt"/>
          <a:ea typeface="+mn-ea"/>
          <a:cs typeface="+mn-cs"/>
        </a:defRPr>
      </a:lvl1pPr>
      <a:lvl2pPr marL="685800" indent="-285750" algn="l" rtl="0" fontAlgn="base">
        <a:lnSpc>
          <a:spcPct val="95000"/>
        </a:lnSpc>
        <a:spcBef>
          <a:spcPct val="25000"/>
        </a:spcBef>
        <a:spcAft>
          <a:spcPct val="0"/>
        </a:spcAft>
        <a:buClr>
          <a:schemeClr val="hlink"/>
        </a:buClr>
        <a:buFont typeface="Wingdings" pitchFamily="2" charset="2"/>
        <a:buChar char="§"/>
        <a:defRPr>
          <a:solidFill>
            <a:schemeClr val="tx1"/>
          </a:solidFill>
          <a:latin typeface="+mn-lt"/>
        </a:defRPr>
      </a:lvl2pPr>
      <a:lvl3pPr marL="1028700" indent="-228600" algn="l" rtl="0" fontAlgn="base">
        <a:lnSpc>
          <a:spcPct val="95000"/>
        </a:lnSpc>
        <a:spcBef>
          <a:spcPct val="25000"/>
        </a:spcBef>
        <a:spcAft>
          <a:spcPct val="0"/>
        </a:spcAft>
        <a:buClr>
          <a:schemeClr val="accent1"/>
        </a:buClr>
        <a:buFont typeface="Wingdings" pitchFamily="2" charset="2"/>
        <a:buChar char="§"/>
        <a:defRPr sz="1600">
          <a:solidFill>
            <a:schemeClr val="tx1"/>
          </a:solidFill>
          <a:latin typeface="+mn-lt"/>
        </a:defRPr>
      </a:lvl3pPr>
      <a:lvl4pPr marL="1428750" indent="-285750" algn="l" rtl="0" fontAlgn="base">
        <a:lnSpc>
          <a:spcPct val="95000"/>
        </a:lnSpc>
        <a:spcBef>
          <a:spcPct val="25000"/>
        </a:spcBef>
        <a:spcAft>
          <a:spcPct val="0"/>
        </a:spcAft>
        <a:buClr>
          <a:schemeClr val="tx2"/>
        </a:buClr>
        <a:buFont typeface="Wingdings" pitchFamily="2" charset="2"/>
        <a:buChar char="§"/>
        <a:defRPr sz="1400">
          <a:solidFill>
            <a:schemeClr val="tx1"/>
          </a:solidFill>
          <a:latin typeface="+mn-lt"/>
        </a:defRPr>
      </a:lvl4pPr>
      <a:lvl5pPr marL="17716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5pPr>
      <a:lvl6pPr marL="22288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6pPr>
      <a:lvl7pPr marL="26860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7pPr>
      <a:lvl8pPr marL="31432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8pPr>
      <a:lvl9pPr marL="36004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2"/>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0CFAEE3F-775D-47B1-8109-25C95ACDD3F7}" type="datetimeFigureOut">
              <a:rPr lang="en-US" smtClean="0">
                <a:solidFill>
                  <a:prstClr val="black">
                    <a:tint val="75000"/>
                  </a:prstClr>
                </a:solidFill>
                <a:latin typeface="Calibri"/>
              </a:rPr>
              <a:pPr eaLnBrk="1" fontAlgn="auto" hangingPunct="1">
                <a:spcBef>
                  <a:spcPts val="0"/>
                </a:spcBef>
                <a:spcAft>
                  <a:spcPts val="0"/>
                </a:spcAft>
              </a:pPr>
              <a:t>10/15/2013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F9A2CFE-B673-4560-BE3E-4FF67FB96C7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6117940"/>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4763"/>
            <a:ext cx="1066800" cy="6858001"/>
            <a:chOff x="0" y="-3"/>
            <a:chExt cx="672" cy="4320"/>
          </a:xfrm>
        </p:grpSpPr>
        <p:grpSp>
          <p:nvGrpSpPr>
            <p:cNvPr id="2056" name="Group 3"/>
            <p:cNvGrpSpPr>
              <a:grpSpLocks/>
            </p:cNvGrpSpPr>
            <p:nvPr/>
          </p:nvGrpSpPr>
          <p:grpSpPr bwMode="auto">
            <a:xfrm rot="16200000" flipH="1">
              <a:off x="-1815" y="1838"/>
              <a:ext cx="4320" cy="638"/>
              <a:chOff x="-2" y="1562"/>
              <a:chExt cx="5762" cy="638"/>
            </a:xfrm>
          </p:grpSpPr>
          <p:sp>
            <p:nvSpPr>
              <p:cNvPr id="2059"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0"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1"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2"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3"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4"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5"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6"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7"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8"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9"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0"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1"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2"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3"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4"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75"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6"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7"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205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205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mn-lt"/>
              </a:defRPr>
            </a:lvl1pPr>
          </a:lstStyle>
          <a:p>
            <a:pPr>
              <a:defRPr/>
            </a:pPr>
            <a:fld id="{4500B7B8-ED8A-4C57-80EC-8C6EC234B2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2"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eaLnBrk="1" hangingPunct="1">
              <a:defRPr/>
            </a:pPr>
            <a:endParaRPr lang="cs-CZ">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eaLnBrk="1" hangingPunct="1">
              <a:defRPr/>
            </a:pPr>
            <a:endParaRPr lang="cs-CZ">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4EF140A3-BB32-4DD6-BE67-F0ECF774F0EE}" type="slidenum">
              <a:rPr lang="cs-CZ">
                <a:solidFill>
                  <a:srgbClr val="000000"/>
                </a:solidFill>
                <a:latin typeface="Times New Roman" pitchFamily="18" charset="0"/>
              </a:rPr>
              <a:pPr eaLnBrk="1" hangingPunct="1">
                <a:defRPr/>
              </a:pPr>
              <a:t>‹#›</a:t>
            </a:fld>
            <a:endParaRPr lang="cs-CZ">
              <a:solidFill>
                <a:srgbClr val="000000"/>
              </a:solidFill>
              <a:latin typeface="Times New Roman" pitchFamily="18" charset="0"/>
            </a:endParaRPr>
          </a:p>
        </p:txBody>
      </p:sp>
    </p:spTree>
    <p:extLst>
      <p:ext uri="{BB962C8B-B14F-4D97-AF65-F5344CB8AC3E}">
        <p14:creationId xmlns:p14="http://schemas.microsoft.com/office/powerpoint/2010/main" val="421252102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0668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2"/>
          <p:cNvSpPr>
            <a:spLocks noChangeArrowheads="1"/>
          </p:cNvSpPr>
          <p:nvPr/>
        </p:nvSpPr>
        <p:spPr bwMode="auto">
          <a:xfrm>
            <a:off x="0" y="2"/>
            <a:ext cx="9144000" cy="661988"/>
          </a:xfrm>
          <a:prstGeom prst="rect">
            <a:avLst/>
          </a:prstGeom>
          <a:solidFill>
            <a:srgbClr val="F7F8EE"/>
          </a:solidFill>
          <a:ln w="12700" cap="sq" algn="ctr">
            <a:noFill/>
            <a:miter lim="800000"/>
            <a:headEnd/>
            <a:tailEnd/>
          </a:ln>
          <a:effectLst/>
        </p:spPr>
        <p:txBody>
          <a:bodyPr wrap="none" anchor="ctr"/>
          <a:lstStyle/>
          <a:p>
            <a:pPr eaLnBrk="1" fontAlgn="auto" hangingPunct="1">
              <a:spcBef>
                <a:spcPts val="0"/>
              </a:spcBef>
              <a:spcAft>
                <a:spcPts val="0"/>
              </a:spcAft>
              <a:defRPr/>
            </a:pPr>
            <a:endParaRPr lang="en-US" sz="1800">
              <a:solidFill>
                <a:prstClr val="black"/>
              </a:solidFill>
              <a:latin typeface="Arial Narrow"/>
            </a:endParaRPr>
          </a:p>
        </p:txBody>
      </p:sp>
      <p:pic>
        <p:nvPicPr>
          <p:cNvPr id="1028" name="Picture 3" descr="logo"/>
          <p:cNvPicPr>
            <a:picLocks noChangeAspect="1" noChangeArrowheads="1"/>
          </p:cNvPicPr>
          <p:nvPr/>
        </p:nvPicPr>
        <p:blipFill>
          <a:blip r:embed="rId13" cstate="print"/>
          <a:srcRect b="26311"/>
          <a:stretch>
            <a:fillRect/>
          </a:stretch>
        </p:blipFill>
        <p:spPr bwMode="auto">
          <a:xfrm>
            <a:off x="8012115" y="28575"/>
            <a:ext cx="981075" cy="541338"/>
          </a:xfrm>
          <a:prstGeom prst="rect">
            <a:avLst/>
          </a:prstGeom>
          <a:noFill/>
          <a:ln w="9525">
            <a:noFill/>
            <a:miter lim="800000"/>
            <a:headEnd/>
            <a:tailEnd/>
          </a:ln>
        </p:spPr>
      </p:pic>
      <p:sp>
        <p:nvSpPr>
          <p:cNvPr id="1029" name="Title Placeholder 1"/>
          <p:cNvSpPr>
            <a:spLocks noGrp="1"/>
          </p:cNvSpPr>
          <p:nvPr>
            <p:ph type="title"/>
          </p:nvPr>
        </p:nvSpPr>
        <p:spPr bwMode="auto">
          <a:xfrm>
            <a:off x="152400" y="41277"/>
            <a:ext cx="85344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 name="TextBox 9"/>
          <p:cNvSpPr txBox="1"/>
          <p:nvPr/>
        </p:nvSpPr>
        <p:spPr>
          <a:xfrm>
            <a:off x="0" y="6505577"/>
            <a:ext cx="457200" cy="283429"/>
          </a:xfrm>
          <a:prstGeom prst="rect">
            <a:avLst/>
          </a:prstGeom>
          <a:noFill/>
        </p:spPr>
        <p:txBody>
          <a:bodyPr>
            <a:spAutoFit/>
          </a:bodyPr>
          <a:lstStyle/>
          <a:p>
            <a:pPr algn="ctr" eaLnBrk="1" fontAlgn="auto" hangingPunct="1">
              <a:spcBef>
                <a:spcPts val="0"/>
              </a:spcBef>
              <a:spcAft>
                <a:spcPts val="0"/>
              </a:spcAft>
              <a:defRPr/>
            </a:pPr>
            <a:fld id="{77023BF3-E802-4515-91F8-705DB66B2C03}" type="slidenum">
              <a:rPr lang="en-US">
                <a:solidFill>
                  <a:srgbClr val="999999"/>
                </a:solidFill>
                <a:latin typeface="Arial Narrow" pitchFamily="34" charset="0"/>
              </a:rPr>
              <a:pPr algn="ctr" eaLnBrk="1" fontAlgn="auto" hangingPunct="1">
                <a:spcBef>
                  <a:spcPts val="0"/>
                </a:spcBef>
                <a:spcAft>
                  <a:spcPts val="0"/>
                </a:spcAft>
                <a:defRPr/>
              </a:pPr>
              <a:t>‹#›</a:t>
            </a:fld>
            <a:endParaRPr lang="en-US" dirty="0">
              <a:solidFill>
                <a:srgbClr val="999999"/>
              </a:solidFill>
              <a:latin typeface="Arial Narrow" pitchFamily="34" charset="0"/>
            </a:endParaRPr>
          </a:p>
        </p:txBody>
      </p:sp>
      <p:pic>
        <p:nvPicPr>
          <p:cNvPr id="1031" name="Picture 3" descr="logo"/>
          <p:cNvPicPr>
            <a:picLocks noChangeAspect="1" noChangeArrowheads="1"/>
          </p:cNvPicPr>
          <p:nvPr/>
        </p:nvPicPr>
        <p:blipFill>
          <a:blip r:embed="rId13" cstate="print"/>
          <a:srcRect b="26311"/>
          <a:stretch>
            <a:fillRect/>
          </a:stretch>
        </p:blipFill>
        <p:spPr bwMode="auto">
          <a:xfrm>
            <a:off x="8012115" y="28575"/>
            <a:ext cx="981075" cy="541338"/>
          </a:xfrm>
          <a:prstGeom prst="rect">
            <a:avLst/>
          </a:prstGeom>
          <a:noFill/>
          <a:ln w="9525">
            <a:noFill/>
            <a:miter lim="800000"/>
            <a:headEnd/>
            <a:tailEnd/>
          </a:ln>
        </p:spPr>
      </p:pic>
      <p:sp>
        <p:nvSpPr>
          <p:cNvPr id="9" name="TextBox 8"/>
          <p:cNvSpPr txBox="1"/>
          <p:nvPr/>
        </p:nvSpPr>
        <p:spPr>
          <a:xfrm>
            <a:off x="0" y="6505577"/>
            <a:ext cx="457200" cy="283429"/>
          </a:xfrm>
          <a:prstGeom prst="rect">
            <a:avLst/>
          </a:prstGeom>
          <a:noFill/>
        </p:spPr>
        <p:txBody>
          <a:bodyPr>
            <a:spAutoFit/>
          </a:bodyPr>
          <a:lstStyle/>
          <a:p>
            <a:pPr algn="ctr" eaLnBrk="1" fontAlgn="auto" hangingPunct="1">
              <a:spcBef>
                <a:spcPts val="0"/>
              </a:spcBef>
              <a:spcAft>
                <a:spcPts val="0"/>
              </a:spcAft>
              <a:defRPr/>
            </a:pPr>
            <a:fld id="{1EFDAE79-B836-477E-B04F-9F0CAD82D3D4}" type="slidenum">
              <a:rPr lang="en-US">
                <a:solidFill>
                  <a:srgbClr val="999999"/>
                </a:solidFill>
                <a:latin typeface="Arial Narrow" pitchFamily="34" charset="0"/>
              </a:rPr>
              <a:pPr algn="ctr" eaLnBrk="1" fontAlgn="auto" hangingPunct="1">
                <a:spcBef>
                  <a:spcPts val="0"/>
                </a:spcBef>
                <a:spcAft>
                  <a:spcPts val="0"/>
                </a:spcAft>
                <a:defRPr/>
              </a:pPr>
              <a:t>‹#›</a:t>
            </a:fld>
            <a:endParaRPr lang="en-US" dirty="0">
              <a:solidFill>
                <a:srgbClr val="999999"/>
              </a:solidFill>
              <a:latin typeface="Arial Narrow" pitchFamily="34" charset="0"/>
            </a:endParaRPr>
          </a:p>
        </p:txBody>
      </p:sp>
    </p:spTree>
    <p:extLst>
      <p:ext uri="{BB962C8B-B14F-4D97-AF65-F5344CB8AC3E}">
        <p14:creationId xmlns:p14="http://schemas.microsoft.com/office/powerpoint/2010/main" val="77678132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rtl="0" eaLnBrk="1" fontAlgn="base" hangingPunct="1">
        <a:lnSpc>
          <a:spcPts val="2100"/>
        </a:lnSpc>
        <a:spcBef>
          <a:spcPct val="0"/>
        </a:spcBef>
        <a:spcAft>
          <a:spcPct val="0"/>
        </a:spcAft>
        <a:defRPr sz="2400" kern="1200">
          <a:solidFill>
            <a:schemeClr val="accent1"/>
          </a:solidFill>
          <a:latin typeface="+mn-lt"/>
          <a:ea typeface="+mj-ea"/>
          <a:cs typeface="Times New Roman" pitchFamily="18" charset="0"/>
        </a:defRPr>
      </a:lvl1pPr>
      <a:lvl2pPr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2pPr>
      <a:lvl3pPr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3pPr>
      <a:lvl4pPr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4pPr>
      <a:lvl5pPr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5pPr>
      <a:lvl6pPr marL="4572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6pPr>
      <a:lvl7pPr marL="9144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7pPr>
      <a:lvl8pPr marL="13716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8pPr>
      <a:lvl9pPr marL="18288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9pPr>
    </p:titleStyle>
    <p:bodyStyle>
      <a:lvl1pPr marL="342900" indent="-342900" algn="l" rtl="0" eaLnBrk="1" fontAlgn="base" hangingPunct="1">
        <a:spcBef>
          <a:spcPct val="20000"/>
        </a:spcBef>
        <a:spcAft>
          <a:spcPct val="0"/>
        </a:spcAft>
        <a:buBlip>
          <a:blip r:embed="rId14"/>
        </a:buBlip>
        <a:defRPr sz="2000" kern="1200">
          <a:solidFill>
            <a:schemeClr val="tx1"/>
          </a:solidFill>
          <a:latin typeface="Arial Narrow" pitchFamily="34" charset="0"/>
          <a:ea typeface="+mn-ea"/>
          <a:cs typeface="+mn-cs"/>
        </a:defRPr>
      </a:lvl1pPr>
      <a:lvl2pPr marL="742950" indent="-285750" algn="l" rtl="0" eaLnBrk="1" fontAlgn="base" hangingPunct="1">
        <a:spcBef>
          <a:spcPct val="20000"/>
        </a:spcBef>
        <a:spcAft>
          <a:spcPct val="0"/>
        </a:spcAft>
        <a:buClr>
          <a:srgbClr val="EBB700"/>
        </a:buClr>
        <a:buFont typeface="Wingdings" pitchFamily="2" charset="2"/>
        <a:buChar char="§"/>
        <a:defRPr kern="1200">
          <a:solidFill>
            <a:schemeClr val="tx1"/>
          </a:solidFill>
          <a:latin typeface="Arial Narrow" pitchFamily="34" charset="0"/>
          <a:ea typeface="+mn-ea"/>
          <a:cs typeface="+mn-cs"/>
        </a:defRPr>
      </a:lvl2pPr>
      <a:lvl3pPr marL="1143000" indent="-228600" algn="l" rtl="0" eaLnBrk="1" fontAlgn="base" hangingPunct="1">
        <a:spcBef>
          <a:spcPct val="20000"/>
        </a:spcBef>
        <a:spcAft>
          <a:spcPct val="0"/>
        </a:spcAft>
        <a:buClr>
          <a:schemeClr val="accent2"/>
        </a:buClr>
        <a:buFont typeface="Wingdings" pitchFamily="2" charset="2"/>
        <a:buChar char="§"/>
        <a:defRPr sz="1600" kern="1200">
          <a:solidFill>
            <a:schemeClr val="tx1"/>
          </a:solidFill>
          <a:latin typeface="Arial Narrow" pitchFamily="34" charset="0"/>
          <a:ea typeface="+mn-ea"/>
          <a:cs typeface="+mn-cs"/>
        </a:defRPr>
      </a:lvl3pPr>
      <a:lvl4pPr marL="1600200" indent="-228600" algn="l" rtl="0" eaLnBrk="1" fontAlgn="base" hangingPunct="1">
        <a:spcBef>
          <a:spcPct val="20000"/>
        </a:spcBef>
        <a:spcAft>
          <a:spcPct val="0"/>
        </a:spcAft>
        <a:buClr>
          <a:schemeClr val="tx2"/>
        </a:buClr>
        <a:buFont typeface="Wingdings" pitchFamily="2" charset="2"/>
        <a:buChar char="§"/>
        <a:defRPr sz="1400" kern="1200">
          <a:solidFill>
            <a:schemeClr val="tx1"/>
          </a:solidFill>
          <a:latin typeface="Arial Narrow" pitchFamily="34" charset="0"/>
          <a:ea typeface="+mn-ea"/>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4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ext Placeholder 2"/>
          <p:cNvSpPr>
            <a:spLocks noGrp="1"/>
          </p:cNvSpPr>
          <p:nvPr>
            <p:ph type="body" idx="1"/>
          </p:nvPr>
        </p:nvSpPr>
        <p:spPr bwMode="auto">
          <a:xfrm>
            <a:off x="457200" y="10668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3" name="Rectangle 2"/>
          <p:cNvSpPr>
            <a:spLocks noChangeArrowheads="1"/>
          </p:cNvSpPr>
          <p:nvPr/>
        </p:nvSpPr>
        <p:spPr bwMode="auto">
          <a:xfrm>
            <a:off x="0" y="4"/>
            <a:ext cx="9144000" cy="661988"/>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5124" name="Picture 3" descr="logo"/>
          <p:cNvPicPr>
            <a:picLocks noChangeAspect="1" noChangeArrowheads="1"/>
          </p:cNvPicPr>
          <p:nvPr/>
        </p:nvPicPr>
        <p:blipFill>
          <a:blip r:embed="rId14">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itle Placeholder 1"/>
          <p:cNvSpPr>
            <a:spLocks noGrp="1"/>
          </p:cNvSpPr>
          <p:nvPr>
            <p:ph type="title"/>
          </p:nvPr>
        </p:nvSpPr>
        <p:spPr bwMode="auto">
          <a:xfrm>
            <a:off x="152400" y="41279"/>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126" name="TextBox 9"/>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4EEDE23C-FFB8-4158-B350-4A91235CE44C}"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pic>
        <p:nvPicPr>
          <p:cNvPr id="5127" name="Picture 3" descr="logo"/>
          <p:cNvPicPr>
            <a:picLocks noChangeAspect="1" noChangeArrowheads="1"/>
          </p:cNvPicPr>
          <p:nvPr/>
        </p:nvPicPr>
        <p:blipFill>
          <a:blip r:embed="rId14">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8"/>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92EA30B0-4B84-4A34-AB22-3F12C142C37E}"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spTree>
    <p:extLst>
      <p:ext uri="{BB962C8B-B14F-4D97-AF65-F5344CB8AC3E}">
        <p14:creationId xmlns:p14="http://schemas.microsoft.com/office/powerpoint/2010/main" val="277733182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xStyles>
    <p:titleStyle>
      <a:lvl1pPr algn="l" rtl="0" fontAlgn="base">
        <a:lnSpc>
          <a:spcPts val="2100"/>
        </a:lnSpc>
        <a:spcBef>
          <a:spcPct val="0"/>
        </a:spcBef>
        <a:spcAft>
          <a:spcPct val="0"/>
        </a:spcAft>
        <a:defRPr sz="2400" kern="1200">
          <a:solidFill>
            <a:schemeClr val="accent1"/>
          </a:solidFill>
          <a:latin typeface="+mn-lt"/>
          <a:ea typeface="+mj-ea"/>
          <a:cs typeface="Times New Roman" pitchFamily="18" charset="0"/>
        </a:defRPr>
      </a:lvl1pPr>
      <a:lvl2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2pPr>
      <a:lvl3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3pPr>
      <a:lvl4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4pPr>
      <a:lvl5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5pPr>
      <a:lvl6pPr marL="4572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6pPr>
      <a:lvl7pPr marL="9144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7pPr>
      <a:lvl8pPr marL="13716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8pPr>
      <a:lvl9pPr marL="18288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9pPr>
    </p:titleStyle>
    <p:bodyStyle>
      <a:lvl1pPr marL="342900" indent="-342900" algn="l" rtl="0" fontAlgn="base">
        <a:spcBef>
          <a:spcPct val="20000"/>
        </a:spcBef>
        <a:spcAft>
          <a:spcPct val="0"/>
        </a:spcAft>
        <a:buBlip>
          <a:blip r:embed="rId15"/>
        </a:buBlip>
        <a:defRPr sz="2000" kern="1200">
          <a:solidFill>
            <a:schemeClr val="tx1"/>
          </a:solidFill>
          <a:latin typeface="Arial Narrow" pitchFamily="34" charset="0"/>
          <a:ea typeface="+mn-ea"/>
          <a:cs typeface="+mn-cs"/>
        </a:defRPr>
      </a:lvl1pPr>
      <a:lvl2pPr marL="742950" indent="-285750" algn="l" rtl="0" fontAlgn="base">
        <a:spcBef>
          <a:spcPct val="20000"/>
        </a:spcBef>
        <a:spcAft>
          <a:spcPct val="0"/>
        </a:spcAft>
        <a:buClr>
          <a:srgbClr val="EBB700"/>
        </a:buClr>
        <a:buFont typeface="Wingdings" pitchFamily="2" charset="2"/>
        <a:buChar char="§"/>
        <a:defRPr kern="1200">
          <a:solidFill>
            <a:schemeClr val="tx1"/>
          </a:solidFill>
          <a:latin typeface="Arial Narrow" pitchFamily="34" charset="0"/>
          <a:ea typeface="+mn-ea"/>
          <a:cs typeface="+mn-cs"/>
        </a:defRPr>
      </a:lvl2pPr>
      <a:lvl3pPr marL="1143000" indent="-228600" algn="l" rtl="0" fontAlgn="base">
        <a:spcBef>
          <a:spcPct val="20000"/>
        </a:spcBef>
        <a:spcAft>
          <a:spcPct val="0"/>
        </a:spcAft>
        <a:buClr>
          <a:schemeClr val="accent2"/>
        </a:buClr>
        <a:buFont typeface="Wingdings" pitchFamily="2" charset="2"/>
        <a:buChar char="§"/>
        <a:defRPr sz="1600" kern="1200">
          <a:solidFill>
            <a:schemeClr val="tx1"/>
          </a:solidFill>
          <a:latin typeface="Arial Narrow" pitchFamily="34" charset="0"/>
          <a:ea typeface="+mn-ea"/>
          <a:cs typeface="+mn-cs"/>
        </a:defRPr>
      </a:lvl3pPr>
      <a:lvl4pPr marL="1600200" indent="-228600" algn="l" rtl="0" fontAlgn="base">
        <a:spcBef>
          <a:spcPct val="20000"/>
        </a:spcBef>
        <a:spcAft>
          <a:spcPct val="0"/>
        </a:spcAft>
        <a:buClr>
          <a:schemeClr val="tx2"/>
        </a:buClr>
        <a:buFont typeface="Wingdings" pitchFamily="2" charset="2"/>
        <a:buChar char="§"/>
        <a:defRPr sz="1400" kern="1200">
          <a:solidFill>
            <a:schemeClr val="tx1"/>
          </a:solidFill>
          <a:latin typeface="Arial Narrow" pitchFamily="34" charset="0"/>
          <a:ea typeface="+mn-ea"/>
          <a:cs typeface="+mn-cs"/>
        </a:defRPr>
      </a:lvl4pPr>
      <a:lvl5pPr marL="2057400" indent="-228600" algn="l" rtl="0" fontAlgn="base">
        <a:spcBef>
          <a:spcPct val="20000"/>
        </a:spcBef>
        <a:spcAft>
          <a:spcPct val="0"/>
        </a:spcAft>
        <a:buClr>
          <a:schemeClr val="bg2"/>
        </a:buClr>
        <a:buFont typeface="Wingdings" pitchFamily="2" charset="2"/>
        <a:buChar char="§"/>
        <a:defRPr sz="14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ext Placeholder 2"/>
          <p:cNvSpPr>
            <a:spLocks noGrp="1"/>
          </p:cNvSpPr>
          <p:nvPr>
            <p:ph type="body" idx="1"/>
          </p:nvPr>
        </p:nvSpPr>
        <p:spPr bwMode="auto">
          <a:xfrm>
            <a:off x="457200" y="10668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7" name="Rectangle 2"/>
          <p:cNvSpPr>
            <a:spLocks noChangeArrowheads="1"/>
          </p:cNvSpPr>
          <p:nvPr/>
        </p:nvSpPr>
        <p:spPr bwMode="auto">
          <a:xfrm>
            <a:off x="0" y="4"/>
            <a:ext cx="9144000" cy="661988"/>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6148" name="Picture 3" descr="logo"/>
          <p:cNvPicPr>
            <a:picLocks noChangeAspect="1" noChangeArrowheads="1"/>
          </p:cNvPicPr>
          <p:nvPr/>
        </p:nvPicPr>
        <p:blipFill>
          <a:blip r:embed="rId13">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itle Placeholder 1"/>
          <p:cNvSpPr>
            <a:spLocks noGrp="1"/>
          </p:cNvSpPr>
          <p:nvPr>
            <p:ph type="title"/>
          </p:nvPr>
        </p:nvSpPr>
        <p:spPr bwMode="auto">
          <a:xfrm>
            <a:off x="152400" y="41279"/>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50" name="TextBox 9"/>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E8F30D77-CE6A-4EF3-BBB7-6F6780AD592F}"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pic>
        <p:nvPicPr>
          <p:cNvPr id="6151" name="Picture 3" descr="logo"/>
          <p:cNvPicPr>
            <a:picLocks noChangeAspect="1" noChangeArrowheads="1"/>
          </p:cNvPicPr>
          <p:nvPr/>
        </p:nvPicPr>
        <p:blipFill>
          <a:blip r:embed="rId13">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8"/>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9ED59EA3-71B7-4F8D-8E30-F2817A7505D9}"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spTree>
    <p:extLst>
      <p:ext uri="{BB962C8B-B14F-4D97-AF65-F5344CB8AC3E}">
        <p14:creationId xmlns:p14="http://schemas.microsoft.com/office/powerpoint/2010/main" val="528787944"/>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rtl="0" fontAlgn="base">
        <a:lnSpc>
          <a:spcPts val="2100"/>
        </a:lnSpc>
        <a:spcBef>
          <a:spcPct val="0"/>
        </a:spcBef>
        <a:spcAft>
          <a:spcPct val="0"/>
        </a:spcAft>
        <a:defRPr sz="2400" kern="1200">
          <a:solidFill>
            <a:schemeClr val="accent1"/>
          </a:solidFill>
          <a:latin typeface="+mn-lt"/>
          <a:ea typeface="+mj-ea"/>
          <a:cs typeface="Times New Roman" pitchFamily="18" charset="0"/>
        </a:defRPr>
      </a:lvl1pPr>
      <a:lvl2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2pPr>
      <a:lvl3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3pPr>
      <a:lvl4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4pPr>
      <a:lvl5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5pPr>
      <a:lvl6pPr marL="4572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6pPr>
      <a:lvl7pPr marL="9144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7pPr>
      <a:lvl8pPr marL="13716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8pPr>
      <a:lvl9pPr marL="18288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9pPr>
    </p:titleStyle>
    <p:bodyStyle>
      <a:lvl1pPr marL="342900" indent="-342900" algn="l" rtl="0" fontAlgn="base">
        <a:spcBef>
          <a:spcPct val="20000"/>
        </a:spcBef>
        <a:spcAft>
          <a:spcPct val="0"/>
        </a:spcAft>
        <a:buBlip>
          <a:blip r:embed="rId14"/>
        </a:buBlip>
        <a:defRPr sz="2000" kern="1200">
          <a:solidFill>
            <a:schemeClr val="tx1"/>
          </a:solidFill>
          <a:latin typeface="Arial Narrow" pitchFamily="34" charset="0"/>
          <a:ea typeface="+mn-ea"/>
          <a:cs typeface="+mn-cs"/>
        </a:defRPr>
      </a:lvl1pPr>
      <a:lvl2pPr marL="742950" indent="-285750" algn="l" rtl="0" fontAlgn="base">
        <a:spcBef>
          <a:spcPct val="20000"/>
        </a:spcBef>
        <a:spcAft>
          <a:spcPct val="0"/>
        </a:spcAft>
        <a:buClr>
          <a:srgbClr val="EBB700"/>
        </a:buClr>
        <a:buFont typeface="Wingdings" pitchFamily="2" charset="2"/>
        <a:buChar char="§"/>
        <a:defRPr kern="1200">
          <a:solidFill>
            <a:schemeClr val="tx1"/>
          </a:solidFill>
          <a:latin typeface="Arial Narrow" pitchFamily="34" charset="0"/>
          <a:ea typeface="+mn-ea"/>
          <a:cs typeface="+mn-cs"/>
        </a:defRPr>
      </a:lvl2pPr>
      <a:lvl3pPr marL="1143000" indent="-228600" algn="l" rtl="0" fontAlgn="base">
        <a:spcBef>
          <a:spcPct val="20000"/>
        </a:spcBef>
        <a:spcAft>
          <a:spcPct val="0"/>
        </a:spcAft>
        <a:buClr>
          <a:schemeClr val="accent2"/>
        </a:buClr>
        <a:buFont typeface="Wingdings" pitchFamily="2" charset="2"/>
        <a:buChar char="§"/>
        <a:defRPr sz="1600" kern="1200">
          <a:solidFill>
            <a:schemeClr val="tx1"/>
          </a:solidFill>
          <a:latin typeface="Arial Narrow" pitchFamily="34" charset="0"/>
          <a:ea typeface="+mn-ea"/>
          <a:cs typeface="+mn-cs"/>
        </a:defRPr>
      </a:lvl3pPr>
      <a:lvl4pPr marL="1600200" indent="-228600" algn="l" rtl="0" fontAlgn="base">
        <a:spcBef>
          <a:spcPct val="20000"/>
        </a:spcBef>
        <a:spcAft>
          <a:spcPct val="0"/>
        </a:spcAft>
        <a:buClr>
          <a:schemeClr val="tx2"/>
        </a:buClr>
        <a:buFont typeface="Wingdings" pitchFamily="2" charset="2"/>
        <a:buChar char="§"/>
        <a:defRPr sz="1400" kern="1200">
          <a:solidFill>
            <a:schemeClr val="tx1"/>
          </a:solidFill>
          <a:latin typeface="Arial Narrow" pitchFamily="34" charset="0"/>
          <a:ea typeface="+mn-ea"/>
          <a:cs typeface="+mn-cs"/>
        </a:defRPr>
      </a:lvl4pPr>
      <a:lvl5pPr marL="2057400" indent="-228600" algn="l" rtl="0" fontAlgn="base">
        <a:spcBef>
          <a:spcPct val="20000"/>
        </a:spcBef>
        <a:spcAft>
          <a:spcPct val="0"/>
        </a:spcAft>
        <a:buClr>
          <a:schemeClr val="bg2"/>
        </a:buClr>
        <a:buFont typeface="Wingdings" pitchFamily="2" charset="2"/>
        <a:buChar char="§"/>
        <a:defRPr sz="14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ext Placeholder 2"/>
          <p:cNvSpPr>
            <a:spLocks noGrp="1"/>
          </p:cNvSpPr>
          <p:nvPr>
            <p:ph type="body" idx="1"/>
          </p:nvPr>
        </p:nvSpPr>
        <p:spPr bwMode="auto">
          <a:xfrm>
            <a:off x="457200" y="10668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1" name="Rectangle 2"/>
          <p:cNvSpPr>
            <a:spLocks noChangeArrowheads="1"/>
          </p:cNvSpPr>
          <p:nvPr/>
        </p:nvSpPr>
        <p:spPr bwMode="auto">
          <a:xfrm>
            <a:off x="0" y="4"/>
            <a:ext cx="9144000" cy="661988"/>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7172" name="Picture 3" descr="logo"/>
          <p:cNvPicPr>
            <a:picLocks noChangeAspect="1" noChangeArrowheads="1"/>
          </p:cNvPicPr>
          <p:nvPr/>
        </p:nvPicPr>
        <p:blipFill>
          <a:blip r:embed="rId13">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itle Placeholder 1"/>
          <p:cNvSpPr>
            <a:spLocks noGrp="1"/>
          </p:cNvSpPr>
          <p:nvPr>
            <p:ph type="title"/>
          </p:nvPr>
        </p:nvSpPr>
        <p:spPr bwMode="auto">
          <a:xfrm>
            <a:off x="152400" y="41279"/>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4" name="TextBox 9"/>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382BA6AF-A699-4DCF-925A-11046A3D0932}"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pic>
        <p:nvPicPr>
          <p:cNvPr id="7175" name="Picture 3" descr="logo"/>
          <p:cNvPicPr>
            <a:picLocks noChangeAspect="1" noChangeArrowheads="1"/>
          </p:cNvPicPr>
          <p:nvPr/>
        </p:nvPicPr>
        <p:blipFill>
          <a:blip r:embed="rId13">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8"/>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C27B716E-3EF2-44F5-93C0-EEFFC23B8EED}"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spTree>
    <p:extLst>
      <p:ext uri="{BB962C8B-B14F-4D97-AF65-F5344CB8AC3E}">
        <p14:creationId xmlns:p14="http://schemas.microsoft.com/office/powerpoint/2010/main" val="1760566062"/>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l" rtl="0" fontAlgn="base">
        <a:lnSpc>
          <a:spcPts val="2100"/>
        </a:lnSpc>
        <a:spcBef>
          <a:spcPct val="0"/>
        </a:spcBef>
        <a:spcAft>
          <a:spcPct val="0"/>
        </a:spcAft>
        <a:defRPr sz="2400" kern="1200">
          <a:solidFill>
            <a:schemeClr val="accent1"/>
          </a:solidFill>
          <a:latin typeface="+mn-lt"/>
          <a:ea typeface="+mj-ea"/>
          <a:cs typeface="Times New Roman" pitchFamily="18" charset="0"/>
        </a:defRPr>
      </a:lvl1pPr>
      <a:lvl2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2pPr>
      <a:lvl3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3pPr>
      <a:lvl4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4pPr>
      <a:lvl5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5pPr>
      <a:lvl6pPr marL="4572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6pPr>
      <a:lvl7pPr marL="9144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7pPr>
      <a:lvl8pPr marL="13716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8pPr>
      <a:lvl9pPr marL="18288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9pPr>
    </p:titleStyle>
    <p:bodyStyle>
      <a:lvl1pPr marL="342900" indent="-342900" algn="l" rtl="0" fontAlgn="base">
        <a:spcBef>
          <a:spcPct val="20000"/>
        </a:spcBef>
        <a:spcAft>
          <a:spcPct val="0"/>
        </a:spcAft>
        <a:buBlip>
          <a:blip r:embed="rId14"/>
        </a:buBlip>
        <a:defRPr sz="2000" kern="1200">
          <a:solidFill>
            <a:schemeClr val="tx1"/>
          </a:solidFill>
          <a:latin typeface="Arial Narrow" pitchFamily="34" charset="0"/>
          <a:ea typeface="+mn-ea"/>
          <a:cs typeface="+mn-cs"/>
        </a:defRPr>
      </a:lvl1pPr>
      <a:lvl2pPr marL="742950" indent="-285750" algn="l" rtl="0" fontAlgn="base">
        <a:spcBef>
          <a:spcPct val="20000"/>
        </a:spcBef>
        <a:spcAft>
          <a:spcPct val="0"/>
        </a:spcAft>
        <a:buClr>
          <a:srgbClr val="EBB700"/>
        </a:buClr>
        <a:buFont typeface="Wingdings" pitchFamily="2" charset="2"/>
        <a:buChar char="§"/>
        <a:defRPr kern="1200">
          <a:solidFill>
            <a:schemeClr val="tx1"/>
          </a:solidFill>
          <a:latin typeface="Arial Narrow" pitchFamily="34" charset="0"/>
          <a:ea typeface="+mn-ea"/>
          <a:cs typeface="+mn-cs"/>
        </a:defRPr>
      </a:lvl2pPr>
      <a:lvl3pPr marL="1143000" indent="-228600" algn="l" rtl="0" fontAlgn="base">
        <a:spcBef>
          <a:spcPct val="20000"/>
        </a:spcBef>
        <a:spcAft>
          <a:spcPct val="0"/>
        </a:spcAft>
        <a:buClr>
          <a:schemeClr val="accent2"/>
        </a:buClr>
        <a:buFont typeface="Wingdings" pitchFamily="2" charset="2"/>
        <a:buChar char="§"/>
        <a:defRPr sz="1600" kern="1200">
          <a:solidFill>
            <a:schemeClr val="tx1"/>
          </a:solidFill>
          <a:latin typeface="Arial Narrow" pitchFamily="34" charset="0"/>
          <a:ea typeface="+mn-ea"/>
          <a:cs typeface="+mn-cs"/>
        </a:defRPr>
      </a:lvl3pPr>
      <a:lvl4pPr marL="1600200" indent="-228600" algn="l" rtl="0" fontAlgn="base">
        <a:spcBef>
          <a:spcPct val="20000"/>
        </a:spcBef>
        <a:spcAft>
          <a:spcPct val="0"/>
        </a:spcAft>
        <a:buClr>
          <a:schemeClr val="tx2"/>
        </a:buClr>
        <a:buFont typeface="Wingdings" pitchFamily="2" charset="2"/>
        <a:buChar char="§"/>
        <a:defRPr sz="1400" kern="1200">
          <a:solidFill>
            <a:schemeClr val="tx1"/>
          </a:solidFill>
          <a:latin typeface="Arial Narrow" pitchFamily="34" charset="0"/>
          <a:ea typeface="+mn-ea"/>
          <a:cs typeface="+mn-cs"/>
        </a:defRPr>
      </a:lvl4pPr>
      <a:lvl5pPr marL="2057400" indent="-228600" algn="l" rtl="0" fontAlgn="base">
        <a:spcBef>
          <a:spcPct val="20000"/>
        </a:spcBef>
        <a:spcAft>
          <a:spcPct val="0"/>
        </a:spcAft>
        <a:buClr>
          <a:schemeClr val="bg2"/>
        </a:buClr>
        <a:buFont typeface="Wingdings" pitchFamily="2" charset="2"/>
        <a:buChar char="§"/>
        <a:defRPr sz="14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ext Placeholder 2"/>
          <p:cNvSpPr>
            <a:spLocks noGrp="1"/>
          </p:cNvSpPr>
          <p:nvPr>
            <p:ph type="body" idx="1"/>
          </p:nvPr>
        </p:nvSpPr>
        <p:spPr bwMode="auto">
          <a:xfrm>
            <a:off x="457200" y="10668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5" name="Rectangle 2"/>
          <p:cNvSpPr>
            <a:spLocks noChangeArrowheads="1"/>
          </p:cNvSpPr>
          <p:nvPr/>
        </p:nvSpPr>
        <p:spPr bwMode="auto">
          <a:xfrm>
            <a:off x="0" y="4"/>
            <a:ext cx="9144000" cy="661988"/>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8196" name="Picture 3" descr="logo"/>
          <p:cNvPicPr>
            <a:picLocks noChangeAspect="1" noChangeArrowheads="1"/>
          </p:cNvPicPr>
          <p:nvPr/>
        </p:nvPicPr>
        <p:blipFill>
          <a:blip r:embed="rId16">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itle Placeholder 1"/>
          <p:cNvSpPr>
            <a:spLocks noGrp="1"/>
          </p:cNvSpPr>
          <p:nvPr>
            <p:ph type="title"/>
          </p:nvPr>
        </p:nvSpPr>
        <p:spPr bwMode="auto">
          <a:xfrm>
            <a:off x="152400" y="41279"/>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198" name="TextBox 9"/>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B789E1AC-9397-46E6-8C95-DBD6434CFF45}"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pic>
        <p:nvPicPr>
          <p:cNvPr id="8199" name="Picture 3" descr="logo"/>
          <p:cNvPicPr>
            <a:picLocks noChangeAspect="1" noChangeArrowheads="1"/>
          </p:cNvPicPr>
          <p:nvPr/>
        </p:nvPicPr>
        <p:blipFill>
          <a:blip r:embed="rId16">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8"/>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C0EFDE9E-02E9-447E-B6DE-19FD37E47198}"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spTree>
    <p:extLst>
      <p:ext uri="{BB962C8B-B14F-4D97-AF65-F5344CB8AC3E}">
        <p14:creationId xmlns:p14="http://schemas.microsoft.com/office/powerpoint/2010/main" val="357112887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Lst>
  <p:txStyles>
    <p:titleStyle>
      <a:lvl1pPr algn="l" rtl="0" fontAlgn="base">
        <a:lnSpc>
          <a:spcPts val="2100"/>
        </a:lnSpc>
        <a:spcBef>
          <a:spcPct val="0"/>
        </a:spcBef>
        <a:spcAft>
          <a:spcPct val="0"/>
        </a:spcAft>
        <a:defRPr sz="2200" kern="1200">
          <a:solidFill>
            <a:schemeClr val="accent1"/>
          </a:solidFill>
          <a:latin typeface="+mn-lt"/>
          <a:ea typeface="+mj-ea"/>
          <a:cs typeface="Times New Roman" pitchFamily="18" charset="0"/>
        </a:defRPr>
      </a:lvl1pPr>
      <a:lvl2pPr algn="l" rtl="0" fontAlgn="base">
        <a:lnSpc>
          <a:spcPts val="2100"/>
        </a:lnSpc>
        <a:spcBef>
          <a:spcPct val="0"/>
        </a:spcBef>
        <a:spcAft>
          <a:spcPct val="0"/>
        </a:spcAft>
        <a:defRPr sz="2200">
          <a:solidFill>
            <a:schemeClr val="accent1"/>
          </a:solidFill>
          <a:latin typeface="Arial Narrow" pitchFamily="34" charset="0"/>
          <a:cs typeface="Times New Roman" pitchFamily="18" charset="0"/>
        </a:defRPr>
      </a:lvl2pPr>
      <a:lvl3pPr algn="l" rtl="0" fontAlgn="base">
        <a:lnSpc>
          <a:spcPts val="2100"/>
        </a:lnSpc>
        <a:spcBef>
          <a:spcPct val="0"/>
        </a:spcBef>
        <a:spcAft>
          <a:spcPct val="0"/>
        </a:spcAft>
        <a:defRPr sz="2200">
          <a:solidFill>
            <a:schemeClr val="accent1"/>
          </a:solidFill>
          <a:latin typeface="Arial Narrow" pitchFamily="34" charset="0"/>
          <a:cs typeface="Times New Roman" pitchFamily="18" charset="0"/>
        </a:defRPr>
      </a:lvl3pPr>
      <a:lvl4pPr algn="l" rtl="0" fontAlgn="base">
        <a:lnSpc>
          <a:spcPts val="2100"/>
        </a:lnSpc>
        <a:spcBef>
          <a:spcPct val="0"/>
        </a:spcBef>
        <a:spcAft>
          <a:spcPct val="0"/>
        </a:spcAft>
        <a:defRPr sz="2200">
          <a:solidFill>
            <a:schemeClr val="accent1"/>
          </a:solidFill>
          <a:latin typeface="Arial Narrow" pitchFamily="34" charset="0"/>
          <a:cs typeface="Times New Roman" pitchFamily="18" charset="0"/>
        </a:defRPr>
      </a:lvl4pPr>
      <a:lvl5pPr algn="l" rtl="0" fontAlgn="base">
        <a:lnSpc>
          <a:spcPts val="2100"/>
        </a:lnSpc>
        <a:spcBef>
          <a:spcPct val="0"/>
        </a:spcBef>
        <a:spcAft>
          <a:spcPct val="0"/>
        </a:spcAft>
        <a:defRPr sz="2200">
          <a:solidFill>
            <a:schemeClr val="accent1"/>
          </a:solidFill>
          <a:latin typeface="Arial Narrow" pitchFamily="34" charset="0"/>
          <a:cs typeface="Times New Roman" pitchFamily="18" charset="0"/>
        </a:defRPr>
      </a:lvl5pPr>
      <a:lvl6pPr marL="457200" algn="l" rtl="0" eaLnBrk="1" fontAlgn="base" hangingPunct="1">
        <a:lnSpc>
          <a:spcPts val="2100"/>
        </a:lnSpc>
        <a:spcBef>
          <a:spcPct val="0"/>
        </a:spcBef>
        <a:spcAft>
          <a:spcPct val="0"/>
        </a:spcAft>
        <a:defRPr sz="2200">
          <a:solidFill>
            <a:schemeClr val="accent1"/>
          </a:solidFill>
          <a:latin typeface="Arial Narrow" pitchFamily="34" charset="0"/>
          <a:cs typeface="Times New Roman" pitchFamily="18" charset="0"/>
        </a:defRPr>
      </a:lvl6pPr>
      <a:lvl7pPr marL="914400" algn="l" rtl="0" eaLnBrk="1" fontAlgn="base" hangingPunct="1">
        <a:lnSpc>
          <a:spcPts val="2100"/>
        </a:lnSpc>
        <a:spcBef>
          <a:spcPct val="0"/>
        </a:spcBef>
        <a:spcAft>
          <a:spcPct val="0"/>
        </a:spcAft>
        <a:defRPr sz="2200">
          <a:solidFill>
            <a:schemeClr val="accent1"/>
          </a:solidFill>
          <a:latin typeface="Arial Narrow" pitchFamily="34" charset="0"/>
          <a:cs typeface="Times New Roman" pitchFamily="18" charset="0"/>
        </a:defRPr>
      </a:lvl7pPr>
      <a:lvl8pPr marL="1371600" algn="l" rtl="0" eaLnBrk="1" fontAlgn="base" hangingPunct="1">
        <a:lnSpc>
          <a:spcPts val="2100"/>
        </a:lnSpc>
        <a:spcBef>
          <a:spcPct val="0"/>
        </a:spcBef>
        <a:spcAft>
          <a:spcPct val="0"/>
        </a:spcAft>
        <a:defRPr sz="2200">
          <a:solidFill>
            <a:schemeClr val="accent1"/>
          </a:solidFill>
          <a:latin typeface="Arial Narrow" pitchFamily="34" charset="0"/>
          <a:cs typeface="Times New Roman" pitchFamily="18" charset="0"/>
        </a:defRPr>
      </a:lvl8pPr>
      <a:lvl9pPr marL="1828800" algn="l" rtl="0" eaLnBrk="1" fontAlgn="base" hangingPunct="1">
        <a:lnSpc>
          <a:spcPts val="2100"/>
        </a:lnSpc>
        <a:spcBef>
          <a:spcPct val="0"/>
        </a:spcBef>
        <a:spcAft>
          <a:spcPct val="0"/>
        </a:spcAft>
        <a:defRPr sz="2200">
          <a:solidFill>
            <a:schemeClr val="accent1"/>
          </a:solidFill>
          <a:latin typeface="Arial Narrow" pitchFamily="34" charset="0"/>
          <a:cs typeface="Times New Roman" pitchFamily="18" charset="0"/>
        </a:defRPr>
      </a:lvl9pPr>
    </p:titleStyle>
    <p:bodyStyle>
      <a:lvl1pPr marL="342900" indent="-342900" algn="l" rtl="0" fontAlgn="base">
        <a:spcBef>
          <a:spcPct val="20000"/>
        </a:spcBef>
        <a:spcAft>
          <a:spcPct val="0"/>
        </a:spcAft>
        <a:buBlip>
          <a:blip r:embed="rId17"/>
        </a:buBlip>
        <a:defRPr sz="2000" kern="1200">
          <a:solidFill>
            <a:schemeClr val="tx1"/>
          </a:solidFill>
          <a:latin typeface="Arial Narrow" pitchFamily="34" charset="0"/>
          <a:ea typeface="+mn-ea"/>
          <a:cs typeface="+mn-cs"/>
        </a:defRPr>
      </a:lvl1pPr>
      <a:lvl2pPr marL="742950" indent="-285750" algn="l" rtl="0" fontAlgn="base">
        <a:spcBef>
          <a:spcPct val="20000"/>
        </a:spcBef>
        <a:spcAft>
          <a:spcPct val="0"/>
        </a:spcAft>
        <a:buClr>
          <a:srgbClr val="EBB700"/>
        </a:buClr>
        <a:buFont typeface="Wingdings" pitchFamily="2" charset="2"/>
        <a:buChar char="§"/>
        <a:defRPr kern="1200">
          <a:solidFill>
            <a:schemeClr val="tx1"/>
          </a:solidFill>
          <a:latin typeface="Arial Narrow" pitchFamily="34" charset="0"/>
          <a:ea typeface="+mn-ea"/>
          <a:cs typeface="+mn-cs"/>
        </a:defRPr>
      </a:lvl2pPr>
      <a:lvl3pPr marL="1143000" indent="-228600" algn="l" rtl="0" fontAlgn="base">
        <a:spcBef>
          <a:spcPct val="20000"/>
        </a:spcBef>
        <a:spcAft>
          <a:spcPct val="0"/>
        </a:spcAft>
        <a:buClr>
          <a:schemeClr val="accent2"/>
        </a:buClr>
        <a:buFont typeface="Wingdings" pitchFamily="2" charset="2"/>
        <a:buChar char="§"/>
        <a:defRPr sz="1600" kern="1200">
          <a:solidFill>
            <a:schemeClr val="tx1"/>
          </a:solidFill>
          <a:latin typeface="Arial Narrow" pitchFamily="34" charset="0"/>
          <a:ea typeface="+mn-ea"/>
          <a:cs typeface="+mn-cs"/>
        </a:defRPr>
      </a:lvl3pPr>
      <a:lvl4pPr marL="1600200" indent="-228600" algn="l" rtl="0" fontAlgn="base">
        <a:spcBef>
          <a:spcPct val="20000"/>
        </a:spcBef>
        <a:spcAft>
          <a:spcPct val="0"/>
        </a:spcAft>
        <a:buClr>
          <a:schemeClr val="tx2"/>
        </a:buClr>
        <a:buFont typeface="Wingdings" pitchFamily="2" charset="2"/>
        <a:buChar char="§"/>
        <a:defRPr sz="1400" kern="1200">
          <a:solidFill>
            <a:schemeClr val="tx1"/>
          </a:solidFill>
          <a:latin typeface="Arial Narrow" pitchFamily="34" charset="0"/>
          <a:ea typeface="+mn-ea"/>
          <a:cs typeface="+mn-cs"/>
        </a:defRPr>
      </a:lvl4pPr>
      <a:lvl5pPr marL="2057400" indent="-228600" algn="l" rtl="0" fontAlgn="base">
        <a:spcBef>
          <a:spcPct val="20000"/>
        </a:spcBef>
        <a:spcAft>
          <a:spcPct val="0"/>
        </a:spcAft>
        <a:buClr>
          <a:schemeClr val="bg2"/>
        </a:buClr>
        <a:buFont typeface="Wingdings" pitchFamily="2" charset="2"/>
        <a:buChar char="§"/>
        <a:defRPr sz="14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ext Placeholder 2"/>
          <p:cNvSpPr>
            <a:spLocks noGrp="1"/>
          </p:cNvSpPr>
          <p:nvPr>
            <p:ph type="body" idx="1"/>
          </p:nvPr>
        </p:nvSpPr>
        <p:spPr bwMode="auto">
          <a:xfrm>
            <a:off x="457200" y="10668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9" name="Rectangle 2"/>
          <p:cNvSpPr>
            <a:spLocks noChangeArrowheads="1"/>
          </p:cNvSpPr>
          <p:nvPr/>
        </p:nvSpPr>
        <p:spPr bwMode="auto">
          <a:xfrm>
            <a:off x="0" y="4"/>
            <a:ext cx="9144000" cy="661988"/>
          </a:xfrm>
          <a:prstGeom prst="rect">
            <a:avLst/>
          </a:prstGeom>
          <a:solidFill>
            <a:srgbClr val="F7F8EE"/>
          </a:solidFill>
          <a:ln>
            <a:noFill/>
          </a:ln>
          <a:extLst>
            <a:ext uri="{91240B29-F687-4F45-9708-019B960494DF}">
              <a14:hiddenLine xmlns:a14="http://schemas.microsoft.com/office/drawing/2010/main" w="12700" cap="sq" algn="ctr">
                <a:solidFill>
                  <a:srgbClr val="000000"/>
                </a:solidFill>
                <a:miter lim="800000"/>
                <a:headEnd/>
                <a:tailEnd/>
              </a14:hiddenLine>
            </a:ext>
          </a:extLst>
        </p:spPr>
        <p:txBody>
          <a:bodyPr wrap="none" anchor="ctr"/>
          <a:lstStyle/>
          <a:p>
            <a:pPr eaLnBrk="1" hangingPunct="1"/>
            <a:endParaRPr lang="en-US" sz="1800">
              <a:solidFill>
                <a:srgbClr val="000000"/>
              </a:solidFill>
              <a:latin typeface="Arial Narrow" pitchFamily="34" charset="0"/>
              <a:cs typeface="Arial" pitchFamily="34" charset="0"/>
            </a:endParaRPr>
          </a:p>
        </p:txBody>
      </p:sp>
      <p:pic>
        <p:nvPicPr>
          <p:cNvPr id="9220" name="Picture 3" descr="logo"/>
          <p:cNvPicPr>
            <a:picLocks noChangeAspect="1" noChangeArrowheads="1"/>
          </p:cNvPicPr>
          <p:nvPr/>
        </p:nvPicPr>
        <p:blipFill>
          <a:blip r:embed="rId15">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itle Placeholder 1"/>
          <p:cNvSpPr>
            <a:spLocks noGrp="1"/>
          </p:cNvSpPr>
          <p:nvPr>
            <p:ph type="title"/>
          </p:nvPr>
        </p:nvSpPr>
        <p:spPr bwMode="auto">
          <a:xfrm>
            <a:off x="152400" y="41279"/>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222" name="TextBox 9"/>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4C8F77CE-E0EA-47C4-8404-962F41B4A3A6}"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pic>
        <p:nvPicPr>
          <p:cNvPr id="9223" name="Picture 3" descr="logo"/>
          <p:cNvPicPr>
            <a:picLocks noChangeAspect="1" noChangeArrowheads="1"/>
          </p:cNvPicPr>
          <p:nvPr/>
        </p:nvPicPr>
        <p:blipFill>
          <a:blip r:embed="rId15">
            <a:extLst>
              <a:ext uri="{28A0092B-C50C-407E-A947-70E740481C1C}">
                <a14:useLocalDpi xmlns:a14="http://schemas.microsoft.com/office/drawing/2010/main" val="0"/>
              </a:ext>
            </a:extLst>
          </a:blip>
          <a:srcRect b="26311"/>
          <a:stretch>
            <a:fillRect/>
          </a:stretch>
        </p:blipFill>
        <p:spPr bwMode="auto">
          <a:xfrm>
            <a:off x="8012117" y="28575"/>
            <a:ext cx="9810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8"/>
          <p:cNvSpPr txBox="1">
            <a:spLocks noChangeArrowheads="1"/>
          </p:cNvSpPr>
          <p:nvPr/>
        </p:nvSpPr>
        <p:spPr bwMode="auto">
          <a:xfrm>
            <a:off x="0" y="6505579"/>
            <a:ext cx="457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fld id="{B07C15E6-7DE0-4B04-836E-48E5F72BB7D3}" type="slidenum">
              <a:rPr lang="en-US" sz="1200">
                <a:solidFill>
                  <a:srgbClr val="999999"/>
                </a:solidFill>
                <a:latin typeface="Arial Narrow" pitchFamily="34" charset="0"/>
                <a:cs typeface="Arial" pitchFamily="34" charset="0"/>
              </a:rPr>
              <a:pPr algn="ctr" eaLnBrk="1" hangingPunct="1"/>
              <a:t>‹#›</a:t>
            </a:fld>
            <a:endParaRPr lang="en-US" sz="1200">
              <a:solidFill>
                <a:srgbClr val="999999"/>
              </a:solidFill>
              <a:latin typeface="Arial Narrow" pitchFamily="34" charset="0"/>
              <a:cs typeface="Arial" pitchFamily="34" charset="0"/>
            </a:endParaRPr>
          </a:p>
        </p:txBody>
      </p:sp>
    </p:spTree>
    <p:extLst>
      <p:ext uri="{BB962C8B-B14F-4D97-AF65-F5344CB8AC3E}">
        <p14:creationId xmlns:p14="http://schemas.microsoft.com/office/powerpoint/2010/main" val="3267085445"/>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Lst>
  <p:txStyles>
    <p:titleStyle>
      <a:lvl1pPr algn="l" rtl="0" fontAlgn="base">
        <a:lnSpc>
          <a:spcPts val="2100"/>
        </a:lnSpc>
        <a:spcBef>
          <a:spcPct val="0"/>
        </a:spcBef>
        <a:spcAft>
          <a:spcPct val="0"/>
        </a:spcAft>
        <a:defRPr sz="2400" kern="1200">
          <a:solidFill>
            <a:schemeClr val="accent1"/>
          </a:solidFill>
          <a:latin typeface="+mn-lt"/>
          <a:ea typeface="+mj-ea"/>
          <a:cs typeface="Times New Roman" pitchFamily="18" charset="0"/>
        </a:defRPr>
      </a:lvl1pPr>
      <a:lvl2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2pPr>
      <a:lvl3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3pPr>
      <a:lvl4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4pPr>
      <a:lvl5pPr algn="l" rtl="0" fontAlgn="base">
        <a:lnSpc>
          <a:spcPts val="2100"/>
        </a:lnSpc>
        <a:spcBef>
          <a:spcPct val="0"/>
        </a:spcBef>
        <a:spcAft>
          <a:spcPct val="0"/>
        </a:spcAft>
        <a:defRPr sz="2400">
          <a:solidFill>
            <a:schemeClr val="accent1"/>
          </a:solidFill>
          <a:latin typeface="Arial Narrow" pitchFamily="34" charset="0"/>
          <a:cs typeface="Times New Roman" pitchFamily="18" charset="0"/>
        </a:defRPr>
      </a:lvl5pPr>
      <a:lvl6pPr marL="4572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6pPr>
      <a:lvl7pPr marL="9144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7pPr>
      <a:lvl8pPr marL="13716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8pPr>
      <a:lvl9pPr marL="1828800" algn="l" rtl="0" eaLnBrk="1" fontAlgn="base" hangingPunct="1">
        <a:lnSpc>
          <a:spcPts val="2100"/>
        </a:lnSpc>
        <a:spcBef>
          <a:spcPct val="0"/>
        </a:spcBef>
        <a:spcAft>
          <a:spcPct val="0"/>
        </a:spcAft>
        <a:defRPr sz="2400">
          <a:solidFill>
            <a:schemeClr val="accent1"/>
          </a:solidFill>
          <a:latin typeface="Arial Narrow" pitchFamily="34" charset="0"/>
          <a:cs typeface="Times New Roman" pitchFamily="18" charset="0"/>
        </a:defRPr>
      </a:lvl9pPr>
    </p:titleStyle>
    <p:bodyStyle>
      <a:lvl1pPr marL="342900" indent="-342900" algn="l" rtl="0" fontAlgn="base">
        <a:spcBef>
          <a:spcPct val="20000"/>
        </a:spcBef>
        <a:spcAft>
          <a:spcPct val="0"/>
        </a:spcAft>
        <a:buBlip>
          <a:blip r:embed="rId16"/>
        </a:buBlip>
        <a:defRPr sz="2000" kern="1200">
          <a:solidFill>
            <a:schemeClr val="tx1"/>
          </a:solidFill>
          <a:latin typeface="Arial Narrow" pitchFamily="34" charset="0"/>
          <a:ea typeface="+mn-ea"/>
          <a:cs typeface="+mn-cs"/>
        </a:defRPr>
      </a:lvl1pPr>
      <a:lvl2pPr marL="742950" indent="-285750" algn="l" rtl="0" fontAlgn="base">
        <a:spcBef>
          <a:spcPct val="20000"/>
        </a:spcBef>
        <a:spcAft>
          <a:spcPct val="0"/>
        </a:spcAft>
        <a:buClr>
          <a:srgbClr val="EBB700"/>
        </a:buClr>
        <a:buFont typeface="Wingdings" pitchFamily="2" charset="2"/>
        <a:buChar char="§"/>
        <a:defRPr kern="1200">
          <a:solidFill>
            <a:schemeClr val="tx1"/>
          </a:solidFill>
          <a:latin typeface="Arial Narrow" pitchFamily="34" charset="0"/>
          <a:ea typeface="+mn-ea"/>
          <a:cs typeface="+mn-cs"/>
        </a:defRPr>
      </a:lvl2pPr>
      <a:lvl3pPr marL="1143000" indent="-228600" algn="l" rtl="0" fontAlgn="base">
        <a:spcBef>
          <a:spcPct val="20000"/>
        </a:spcBef>
        <a:spcAft>
          <a:spcPct val="0"/>
        </a:spcAft>
        <a:buClr>
          <a:schemeClr val="accent2"/>
        </a:buClr>
        <a:buFont typeface="Wingdings" pitchFamily="2" charset="2"/>
        <a:buChar char="§"/>
        <a:defRPr sz="1600" kern="1200">
          <a:solidFill>
            <a:schemeClr val="tx1"/>
          </a:solidFill>
          <a:latin typeface="Arial Narrow" pitchFamily="34" charset="0"/>
          <a:ea typeface="+mn-ea"/>
          <a:cs typeface="+mn-cs"/>
        </a:defRPr>
      </a:lvl3pPr>
      <a:lvl4pPr marL="1600200" indent="-228600" algn="l" rtl="0" fontAlgn="base">
        <a:spcBef>
          <a:spcPct val="20000"/>
        </a:spcBef>
        <a:spcAft>
          <a:spcPct val="0"/>
        </a:spcAft>
        <a:buClr>
          <a:schemeClr val="tx2"/>
        </a:buClr>
        <a:buFont typeface="Wingdings" pitchFamily="2" charset="2"/>
        <a:buChar char="§"/>
        <a:defRPr sz="1400" kern="1200">
          <a:solidFill>
            <a:schemeClr val="tx1"/>
          </a:solidFill>
          <a:latin typeface="Arial Narrow" pitchFamily="34" charset="0"/>
          <a:ea typeface="+mn-ea"/>
          <a:cs typeface="+mn-cs"/>
        </a:defRPr>
      </a:lvl4pPr>
      <a:lvl5pPr marL="2057400" indent="-228600" algn="l" rtl="0" fontAlgn="base">
        <a:spcBef>
          <a:spcPct val="20000"/>
        </a:spcBef>
        <a:spcAft>
          <a:spcPct val="0"/>
        </a:spcAft>
        <a:buClr>
          <a:schemeClr val="bg2"/>
        </a:buClr>
        <a:buFont typeface="Wingdings" pitchFamily="2" charset="2"/>
        <a:buChar char="§"/>
        <a:defRPr sz="14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wmf"/></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1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pubchem.ncbi.nlm.nih.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9.wmf"/></Relationships>
</file>

<file path=ppt/slides/_rels/slide3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www.ensembl.org/" TargetMode="Externa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w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wmf"/></Relationships>
</file>

<file path=ppt/slides/_rels/slide34.xml.rels><?xml version="1.0" encoding="UTF-8" standalone="yes"?>
<Relationships xmlns="http://schemas.openxmlformats.org/package/2006/relationships"><Relationship Id="rId3" Type="http://schemas.openxmlformats.org/officeDocument/2006/relationships/image" Target="../media/image81.wmf"/><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78.wmf"/></Relationships>
</file>

<file path=ppt/slides/_rels/slide35.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6.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6.wmf"/></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86.wmf"/></Relationships>
</file>

<file path=ppt/slides/_rels/slide41.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wmf"/></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3.wmf"/></Relationships>
</file>

<file path=ppt/slides/_rels/slide44.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65.png"/><Relationship Id="rId4" Type="http://schemas.openxmlformats.org/officeDocument/2006/relationships/hyperlink" Target="http://pubchem.ncbi.nlm.nih.gov/" TargetMode="External"/><Relationship Id="rId9"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116.jpeg"/><Relationship Id="rId5" Type="http://schemas.openxmlformats.org/officeDocument/2006/relationships/hyperlink" Target="http://en.wikipedia.org/wiki/Image:Miesmuscheln_Mytilus_2.jpg" TargetMode="External"/><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 Type="http://schemas.openxmlformats.org/officeDocument/2006/relationships/image" Target="../media/image123.png"/><Relationship Id="rId16" Type="http://schemas.openxmlformats.org/officeDocument/2006/relationships/image" Target="../media/image137.png"/><Relationship Id="rId1" Type="http://schemas.openxmlformats.org/officeDocument/2006/relationships/slideLayout" Target="../slideLayouts/slideLayout40.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jpe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jpeg"/></Relationships>
</file>

<file path=ppt/slides/_rels/slide5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png"/><Relationship Id="rId1" Type="http://schemas.openxmlformats.org/officeDocument/2006/relationships/slideLayout" Target="../slideLayouts/slideLayout49.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 Id="rId9"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slideLayout" Target="../slideLayouts/slideLayout49.xml"/><Relationship Id="rId5" Type="http://schemas.openxmlformats.org/officeDocument/2006/relationships/image" Target="../media/image154.wmf"/><Relationship Id="rId4" Type="http://schemas.openxmlformats.org/officeDocument/2006/relationships/image" Target="../media/image153.wmf"/></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60.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0.xml"/><Relationship Id="rId1" Type="http://schemas.openxmlformats.org/officeDocument/2006/relationships/slideLayout" Target="../slideLayouts/slideLayout63.xml"/><Relationship Id="rId5" Type="http://schemas.openxmlformats.org/officeDocument/2006/relationships/image" Target="../media/image162.gif"/><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1.xml"/><Relationship Id="rId1" Type="http://schemas.openxmlformats.org/officeDocument/2006/relationships/slideLayout" Target="../slideLayouts/slideLayout63.xml"/><Relationship Id="rId4" Type="http://schemas.openxmlformats.org/officeDocument/2006/relationships/image" Target="../media/image164.png"/></Relationships>
</file>

<file path=ppt/slides/_rels/slide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2.xml"/><Relationship Id="rId1" Type="http://schemas.openxmlformats.org/officeDocument/2006/relationships/vmlDrawing" Target="../drawings/vmlDrawing1.v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png"/></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2.xml"/><Relationship Id="rId4" Type="http://schemas.openxmlformats.org/officeDocument/2006/relationships/image" Target="../media/image173.png"/></Relationships>
</file>

<file path=ppt/slides/_rels/slide6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emf"/><Relationship Id="rId1" Type="http://schemas.openxmlformats.org/officeDocument/2006/relationships/slideLayout" Target="../slideLayouts/slideLayout78.xml"/><Relationship Id="rId5" Type="http://schemas.openxmlformats.org/officeDocument/2006/relationships/image" Target="../media/image180.png"/><Relationship Id="rId4" Type="http://schemas.openxmlformats.org/officeDocument/2006/relationships/image" Target="../media/image179.jpeg"/></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1.xml"/></Relationships>
</file>

<file path=ppt/slides/_rels/slide7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11.xml"/></Relationships>
</file>

<file path=ppt/slides/_rels/slide7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12.xml"/><Relationship Id="rId4" Type="http://schemas.openxmlformats.org/officeDocument/2006/relationships/image" Target="../media/image185.png"/></Relationships>
</file>

<file path=ppt/slides/_rels/slide74.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90.png"/><Relationship Id="rId2" Type="http://schemas.openxmlformats.org/officeDocument/2006/relationships/slideLayout" Target="../slideLayouts/slideLayout118.xml"/><Relationship Id="rId1" Type="http://schemas.openxmlformats.org/officeDocument/2006/relationships/vmlDrawing" Target="../drawings/vmlDrawing2.vml"/><Relationship Id="rId6" Type="http://schemas.openxmlformats.org/officeDocument/2006/relationships/image" Target="../media/image187.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89.png"/><Relationship Id="rId4" Type="http://schemas.openxmlformats.org/officeDocument/2006/relationships/image" Target="../media/image186.png"/><Relationship Id="rId9" Type="http://schemas.openxmlformats.org/officeDocument/2006/relationships/oleObject" Target="../embeddings/oleObject5.bin"/><Relationship Id="rId14" Type="http://schemas.openxmlformats.org/officeDocument/2006/relationships/image" Target="../media/image191.png"/></Relationships>
</file>

<file path=ppt/slides/_rels/slide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25.xml"/><Relationship Id="rId4" Type="http://schemas.openxmlformats.org/officeDocument/2006/relationships/image" Target="../media/image20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26.xml"/></Relationships>
</file>

<file path=ppt/slides/_rels/slide8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png"/><Relationship Id="rId1" Type="http://schemas.openxmlformats.org/officeDocument/2006/relationships/slideLayout" Target="../slideLayouts/slideLayout112.xml"/><Relationship Id="rId4" Type="http://schemas.openxmlformats.org/officeDocument/2006/relationships/image" Target="../media/image211.png"/></Relationships>
</file>

<file path=ppt/slides/_rels/slide8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12.xml"/><Relationship Id="rId5" Type="http://schemas.openxmlformats.org/officeDocument/2006/relationships/image" Target="../media/image215.png"/><Relationship Id="rId4" Type="http://schemas.openxmlformats.org/officeDocument/2006/relationships/image" Target="../media/image21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9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algn="ctr" eaLnBrk="1" hangingPunct="1"/>
            <a:r>
              <a:rPr lang="cs-CZ" sz="4000" dirty="0" smtClean="0"/>
              <a:t>Bi9393 </a:t>
            </a:r>
            <a:r>
              <a:rPr lang="en-US" sz="4000" dirty="0" err="1" smtClean="0"/>
              <a:t>Analytick</a:t>
            </a:r>
            <a:r>
              <a:rPr lang="cs-CZ" sz="4000" dirty="0" smtClean="0"/>
              <a:t>á </a:t>
            </a:r>
            <a:r>
              <a:rPr lang="cs-CZ" sz="4000" dirty="0" err="1" smtClean="0"/>
              <a:t>cytometrie</a:t>
            </a:r>
            <a:r>
              <a:rPr lang="en-US" sz="4000" dirty="0" smtClean="0"/>
              <a:t/>
            </a:r>
            <a:br>
              <a:rPr lang="en-US" sz="4000" dirty="0" smtClean="0"/>
            </a:br>
            <a:r>
              <a:rPr lang="en-US" sz="4000" dirty="0" err="1" smtClean="0"/>
              <a:t>Lekce</a:t>
            </a:r>
            <a:r>
              <a:rPr lang="en-US" sz="4000" dirty="0" smtClean="0"/>
              <a:t> </a:t>
            </a:r>
            <a:r>
              <a:rPr lang="cs-CZ" sz="4000" smtClean="0"/>
              <a:t>5</a:t>
            </a:r>
            <a:endParaRPr lang="cs-CZ" sz="4000" dirty="0" smtClean="0"/>
          </a:p>
        </p:txBody>
      </p:sp>
      <p:sp>
        <p:nvSpPr>
          <p:cNvPr id="6147"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sz="1600" smtClean="0">
                <a:latin typeface="Tahoma" pitchFamily="34" charset="0"/>
              </a:rPr>
              <a:t>Odd</a:t>
            </a:r>
            <a:r>
              <a:rPr lang="cs-CZ" sz="1600" smtClean="0">
                <a:latin typeface="Tahoma" pitchFamily="34" charset="0"/>
              </a:rPr>
              <a:t>ělení cytokinetiky</a:t>
            </a:r>
          </a:p>
          <a:p>
            <a:pPr eaLnBrk="1" hangingPunct="1">
              <a:lnSpc>
                <a:spcPct val="80000"/>
              </a:lnSpc>
            </a:pPr>
            <a:r>
              <a:rPr lang="cs-CZ" sz="1600" smtClean="0">
                <a:latin typeface="Tahoma" pitchFamily="34" charset="0"/>
              </a:rPr>
              <a:t>Biofyzikální ústav AVČR, v.v.i. </a:t>
            </a:r>
          </a:p>
          <a:p>
            <a:pPr eaLnBrk="1" hangingPunct="1">
              <a:lnSpc>
                <a:spcPct val="80000"/>
              </a:lnSpc>
            </a:pPr>
            <a:r>
              <a:rPr lang="cs-CZ" sz="1600" smtClean="0">
                <a:latin typeface="Tahoma" pitchFamily="34" charset="0"/>
              </a:rPr>
              <a:t>Královopolská 135</a:t>
            </a:r>
          </a:p>
          <a:p>
            <a:pPr eaLnBrk="1" hangingPunct="1">
              <a:lnSpc>
                <a:spcPct val="80000"/>
              </a:lnSpc>
            </a:pPr>
            <a:r>
              <a:rPr lang="cs-CZ" sz="1600" smtClean="0">
                <a:latin typeface="Tahoma" pitchFamily="34" charset="0"/>
              </a:rPr>
              <a:t>612 65 Brno</a:t>
            </a:r>
          </a:p>
          <a:p>
            <a:pPr eaLnBrk="1" hangingPunct="1">
              <a:lnSpc>
                <a:spcPct val="80000"/>
              </a:lnSpc>
            </a:pPr>
            <a:endParaRPr lang="cs-CZ" sz="1600" b="1" smtClean="0">
              <a:latin typeface="Tahoma" pitchFamily="34" charset="0"/>
            </a:endParaRPr>
          </a:p>
          <a:p>
            <a:pPr eaLnBrk="1" hangingPunct="1">
              <a:lnSpc>
                <a:spcPct val="80000"/>
              </a:lnSpc>
            </a:pPr>
            <a:r>
              <a:rPr lang="cs-CZ" sz="1600" b="1" smtClean="0">
                <a:latin typeface="Tahoma" pitchFamily="34" charset="0"/>
              </a:rPr>
              <a:t>e-mail: ksoucek</a:t>
            </a:r>
            <a:r>
              <a:rPr lang="en-US" sz="1600" b="1" smtClean="0">
                <a:latin typeface="Tahoma" pitchFamily="34" charset="0"/>
              </a:rPr>
              <a:t>@</a:t>
            </a:r>
            <a:r>
              <a:rPr lang="cs-CZ" sz="1600" b="1" smtClean="0">
                <a:latin typeface="Tahoma" pitchFamily="34" charset="0"/>
              </a:rPr>
              <a:t>ibp.cz</a:t>
            </a:r>
          </a:p>
          <a:p>
            <a:pPr eaLnBrk="1" hangingPunct="1">
              <a:lnSpc>
                <a:spcPct val="80000"/>
              </a:lnSpc>
            </a:pPr>
            <a:r>
              <a:rPr lang="cs-CZ" sz="1600" smtClean="0">
                <a:latin typeface="Tahoma" pitchFamily="34" charset="0"/>
              </a:rPr>
              <a:t>tel.: 541 517 166</a:t>
            </a:r>
          </a:p>
        </p:txBody>
      </p:sp>
      <p:sp>
        <p:nvSpPr>
          <p:cNvPr id="6148"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cs-CZ" sz="2400" b="1">
                <a:solidFill>
                  <a:schemeClr val="tx2"/>
                </a:solidFill>
                <a:latin typeface="Tahoma" pitchFamily="34" charset="0"/>
              </a:rPr>
              <a:t>Karel Souček, Ph.D.</a:t>
            </a:r>
            <a:endParaRPr lang="cs-CZ" sz="2400">
              <a:solidFill>
                <a:schemeClr val="tx2"/>
              </a:solidFill>
              <a:latin typeface="Times New Roman" pitchFamily="18" charset="0"/>
            </a:endParaRPr>
          </a:p>
        </p:txBody>
      </p:sp>
      <p:sp>
        <p:nvSpPr>
          <p:cNvPr id="6149"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smtClean="0">
                <a:solidFill>
                  <a:schemeClr val="tx1"/>
                </a:solidFill>
              </a:rPr>
              <a:t>„</a:t>
            </a:r>
            <a:r>
              <a:rPr lang="en-US" sz="3600" b="1" smtClean="0">
                <a:solidFill>
                  <a:schemeClr val="tx1"/>
                </a:solidFill>
              </a:rPr>
              <a:t>High Throughput</a:t>
            </a:r>
            <a:r>
              <a:rPr lang="cs-CZ" sz="3600" b="1" smtClean="0">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smtClean="0"/>
              <a:t>automatizace + robotizace = urychlení a efektivita sběru dat (měření desítky vzorků za hodinu s minimálním zásahem operátora )</a:t>
            </a:r>
          </a:p>
          <a:p>
            <a:pPr eaLnBrk="1" hangingPunct="1"/>
            <a:r>
              <a:rPr lang="cs-CZ" smtClean="0"/>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smtClean="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smtClean="0"/>
              <a:t>Automatizovaný „microsampler“ systém</a:t>
            </a:r>
            <a:br>
              <a:rPr lang="cs-CZ" sz="4000" b="1" smtClean="0"/>
            </a:br>
            <a:endParaRPr lang="cs-CZ" sz="4000" b="1"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smtClean="0"/>
              <a:t>The steps in a high-throughput fluorescence-microscopy experiment.</a:t>
            </a:r>
            <a:endParaRPr lang="cs-CZ" sz="3600" smtClean="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smtClean="0"/>
              <a:t>Analysis</a:t>
            </a:r>
            <a:endParaRPr lang="cs-CZ" smtClean="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cs-CZ" sz="4000" b="1" smtClean="0"/>
              <a:t>Fluorescenční proteiny</a:t>
            </a:r>
            <a:br>
              <a:rPr lang="cs-CZ" sz="4000" b="1" smtClean="0"/>
            </a:br>
            <a:endParaRPr lang="cs-CZ" sz="4000" b="1" smtClean="0"/>
          </a:p>
        </p:txBody>
      </p:sp>
      <p:sp>
        <p:nvSpPr>
          <p:cNvPr id="7171" name="Rectangle 3"/>
          <p:cNvSpPr>
            <a:spLocks noGrp="1" noChangeArrowheads="1"/>
          </p:cNvSpPr>
          <p:nvPr>
            <p:ph type="body" idx="1"/>
          </p:nvPr>
        </p:nvSpPr>
        <p:spPr>
          <a:xfrm>
            <a:off x="1187450" y="1484313"/>
            <a:ext cx="7772400" cy="4114800"/>
          </a:xfrm>
        </p:spPr>
        <p:txBody>
          <a:bodyPr/>
          <a:lstStyle/>
          <a:p>
            <a:pPr>
              <a:lnSpc>
                <a:spcPct val="90000"/>
              </a:lnSpc>
            </a:pPr>
            <a:r>
              <a:rPr lang="cs-CZ" sz="1800" b="1" smtClean="0"/>
              <a:t>bioluminescence resonance energy transfer (BRET)</a:t>
            </a:r>
            <a:r>
              <a:rPr lang="cs-CZ" sz="1800" smtClean="0"/>
              <a:t> </a:t>
            </a:r>
            <a:r>
              <a:rPr lang="cs-CZ" sz="1800" b="1" smtClean="0"/>
              <a:t> </a:t>
            </a:r>
            <a:br>
              <a:rPr lang="cs-CZ" sz="1800" b="1" smtClean="0"/>
            </a:br>
            <a:endParaRPr lang="cs-CZ" sz="1800" b="1" i="1" smtClean="0"/>
          </a:p>
          <a:p>
            <a:pPr lvl="1">
              <a:lnSpc>
                <a:spcPct val="90000"/>
              </a:lnSpc>
              <a:buFontTx/>
              <a:buNone/>
            </a:pPr>
            <a:r>
              <a:rPr lang="cs-CZ" sz="1600" b="1" i="1" smtClean="0"/>
              <a:t>Aequorea victoria </a:t>
            </a:r>
            <a:r>
              <a:rPr lang="en-US" sz="1600" b="1" i="1" smtClean="0"/>
              <a:t> - </a:t>
            </a:r>
            <a:r>
              <a:rPr lang="cs-CZ" sz="1600" smtClean="0"/>
              <a:t>medúza žijící ve vodách na pobřeží Severní Ameriky.</a:t>
            </a:r>
          </a:p>
          <a:p>
            <a:pPr lvl="1">
              <a:lnSpc>
                <a:spcPct val="90000"/>
              </a:lnSpc>
            </a:pPr>
            <a:r>
              <a:rPr lang="cs-CZ" sz="1600" smtClean="0"/>
              <a:t>je schopna modře světélkovat (bioluminescence). Ca</a:t>
            </a:r>
            <a:r>
              <a:rPr lang="cs-CZ" sz="1600" baseline="30000" smtClean="0"/>
              <a:t>2+</a:t>
            </a:r>
            <a:r>
              <a:rPr lang="cs-CZ" sz="1600" smtClean="0"/>
              <a:t> interaguje  s fotoproteinem aequorinem. </a:t>
            </a:r>
            <a:endParaRPr lang="en-US" sz="1600" smtClean="0"/>
          </a:p>
          <a:p>
            <a:pPr lvl="1">
              <a:lnSpc>
                <a:spcPct val="90000"/>
              </a:lnSpc>
            </a:pPr>
            <a:r>
              <a:rPr lang="cs-CZ" sz="1600" smtClean="0"/>
              <a:t>modré světlo excituje </a:t>
            </a:r>
            <a:r>
              <a:rPr lang="cs-CZ" sz="1600" b="1" smtClean="0"/>
              <a:t>green fluorescent protein</a:t>
            </a:r>
            <a:r>
              <a:rPr lang="cs-CZ" sz="1600" smtClean="0"/>
              <a:t>. </a:t>
            </a:r>
          </a:p>
          <a:p>
            <a:pPr lvl="1">
              <a:lnSpc>
                <a:spcPct val="90000"/>
              </a:lnSpc>
              <a:buFontTx/>
              <a:buNone/>
            </a:pPr>
            <a:r>
              <a:rPr lang="cs-CZ" sz="1600" b="1" i="1" smtClean="0"/>
              <a:t>Renilla reniformis</a:t>
            </a:r>
            <a:r>
              <a:rPr lang="cs-CZ" sz="1600" smtClean="0"/>
              <a:t> </a:t>
            </a:r>
            <a:r>
              <a:rPr lang="en-US" sz="1600" smtClean="0"/>
              <a:t>– kor</a:t>
            </a:r>
            <a:r>
              <a:rPr lang="cs-CZ" sz="1600" smtClean="0"/>
              <a:t>ál žijící ve vodách na severním pobřeží Floridy.</a:t>
            </a:r>
          </a:p>
          <a:p>
            <a:pPr lvl="1">
              <a:lnSpc>
                <a:spcPct val="90000"/>
              </a:lnSpc>
            </a:pPr>
            <a:r>
              <a:rPr lang="cs-CZ" sz="1600" smtClean="0"/>
              <a:t>luminescence vzniká degradací coelenterazinu za katalytického působení luciferázy.</a:t>
            </a:r>
          </a:p>
          <a:p>
            <a:pPr lvl="1">
              <a:lnSpc>
                <a:spcPct val="90000"/>
              </a:lnSpc>
            </a:pPr>
            <a:r>
              <a:rPr lang="cs-CZ" sz="1600" smtClean="0"/>
              <a:t>modré světlo excituje </a:t>
            </a:r>
            <a:r>
              <a:rPr lang="cs-CZ" sz="1600" b="1" smtClean="0"/>
              <a:t>green fluorescent protein</a:t>
            </a:r>
            <a:r>
              <a:rPr lang="cs-CZ" sz="1600" smtClean="0"/>
              <a:t>.</a:t>
            </a:r>
          </a:p>
          <a:p>
            <a:pPr lvl="1">
              <a:lnSpc>
                <a:spcPct val="90000"/>
              </a:lnSpc>
            </a:pPr>
            <a:endParaRPr lang="en-US" sz="1600" smtClean="0"/>
          </a:p>
          <a:p>
            <a:pPr lvl="1">
              <a:lnSpc>
                <a:spcPct val="90000"/>
              </a:lnSpc>
              <a:buFontTx/>
              <a:buNone/>
            </a:pPr>
            <a:endParaRPr lang="cs-CZ" sz="1600" smtClean="0"/>
          </a:p>
        </p:txBody>
      </p:sp>
      <p:sp>
        <p:nvSpPr>
          <p:cNvPr id="7172"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i="1"/>
              <a:t>Renilla reniformis</a:t>
            </a:r>
            <a:r>
              <a:rPr lang="cs-CZ"/>
              <a:t> "Sea Pansy"</a:t>
            </a:r>
          </a:p>
        </p:txBody>
      </p:sp>
      <p:pic>
        <p:nvPicPr>
          <p:cNvPr id="717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http://www.mbayaq.org/efc/living_species/default.asp?hOri=1&amp;inhab=440</a:t>
            </a:r>
          </a:p>
        </p:txBody>
      </p:sp>
      <p:sp>
        <p:nvSpPr>
          <p:cNvPr id="7175"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i="1"/>
              <a:t>Aequorea victoria</a:t>
            </a:r>
            <a:r>
              <a:rPr lang="en-US" i="1"/>
              <a:t> “</a:t>
            </a:r>
            <a:r>
              <a:rPr lang="cs-CZ"/>
              <a:t>Crystal jelly</a:t>
            </a:r>
            <a:r>
              <a:rPr lang="en-US"/>
              <a:t> “</a:t>
            </a:r>
            <a:endParaRPr lang="cs-CZ"/>
          </a:p>
        </p:txBody>
      </p:sp>
      <p:pic>
        <p:nvPicPr>
          <p:cNvPr id="7176"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http://www.whitney.ufl.edu/species/seapansy.htm</a:t>
            </a:r>
          </a:p>
        </p:txBody>
      </p:sp>
      <p:pic>
        <p:nvPicPr>
          <p:cNvPr id="7178"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smtClean="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smtClean="0"/>
              <a:t>Cytometric bead array (CBA)</a:t>
            </a:r>
            <a:endParaRPr lang="cs-CZ" smtClean="0"/>
          </a:p>
        </p:txBody>
      </p:sp>
      <p:sp>
        <p:nvSpPr>
          <p:cNvPr id="28675" name="Zástupný symbol pro obsah 2"/>
          <p:cNvSpPr>
            <a:spLocks noGrp="1"/>
          </p:cNvSpPr>
          <p:nvPr>
            <p:ph idx="1"/>
          </p:nvPr>
        </p:nvSpPr>
        <p:spPr/>
        <p:txBody>
          <a:bodyPr/>
          <a:lstStyle/>
          <a:p>
            <a:r>
              <a:rPr lang="cs-CZ" smtClean="0"/>
              <a:t>Multiplexed Bead-Based Immunoassays</a:t>
            </a:r>
            <a:endParaRPr lang="en-US" smtClean="0"/>
          </a:p>
          <a:p>
            <a:r>
              <a:rPr lang="en-US" smtClean="0"/>
              <a:t>flow cytometry application that allows users to quantify multiple proteins simultaneously</a:t>
            </a:r>
            <a:endParaRPr lang="cs-CZ" smtClean="0"/>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smtClean="0"/>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r>
              <a:rPr lang="en-GB" sz="1000">
                <a:solidFill>
                  <a:srgbClr val="000000"/>
                </a:solidFill>
              </a:rPr>
              <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smtClean="0"/>
              <a:t>CBA</a:t>
            </a:r>
            <a:endParaRPr lang="cs-CZ" smtClean="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smtClean="0"/>
              <a:t>CBA</a:t>
            </a:r>
            <a:endParaRPr lang="cs-CZ" smtClean="0"/>
          </a:p>
        </p:txBody>
      </p:sp>
      <p:sp>
        <p:nvSpPr>
          <p:cNvPr id="31747" name="Zástupný symbol pro obsah 2"/>
          <p:cNvSpPr>
            <a:spLocks noGrp="1"/>
          </p:cNvSpPr>
          <p:nvPr>
            <p:ph idx="1"/>
          </p:nvPr>
        </p:nvSpPr>
        <p:spPr/>
        <p:txBody>
          <a:bodyPr/>
          <a:lstStyle/>
          <a:p>
            <a:r>
              <a:rPr lang="cs-CZ" smtClean="0"/>
              <a:t>multiplexing capabilities</a:t>
            </a:r>
            <a:endParaRPr lang="en-US" smtClean="0"/>
          </a:p>
          <a:p>
            <a:r>
              <a:rPr lang="en-US" smtClean="0"/>
              <a:t>speed</a:t>
            </a:r>
          </a:p>
          <a:p>
            <a:r>
              <a:rPr lang="cs-CZ" smtClean="0"/>
              <a:t>incorporation of multiple</a:t>
            </a:r>
            <a:r>
              <a:rPr lang="en-US" smtClean="0"/>
              <a:t> assay formats</a:t>
            </a:r>
          </a:p>
          <a:p>
            <a:r>
              <a:rPr lang="en-US" smtClean="0"/>
              <a:t>rapid assay development and reasonable cost</a:t>
            </a:r>
          </a:p>
          <a:p>
            <a:r>
              <a:rPr lang="en-US" smtClean="0"/>
              <a:t>automation</a:t>
            </a:r>
            <a:endParaRPr lang="cs-CZ"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188913"/>
            <a:ext cx="7829550" cy="1727200"/>
          </a:xfrm>
        </p:spPr>
        <p:txBody>
          <a:bodyPr/>
          <a:lstStyle/>
          <a:p>
            <a:pPr eaLnBrk="1" hangingPunct="1"/>
            <a:r>
              <a:rPr lang="en-US" sz="4000" smtClean="0">
                <a:cs typeface="Times New Roman" pitchFamily="18" charset="0"/>
              </a:rPr>
              <a:t>Biologick</a:t>
            </a:r>
            <a:r>
              <a:rPr lang="cs-CZ" sz="4000" smtClean="0">
                <a:cs typeface="Times New Roman" pitchFamily="18" charset="0"/>
              </a:rPr>
              <a:t>é aplikace průtokové cytometrie</a:t>
            </a:r>
            <a:endParaRPr lang="cs-CZ" sz="2800" smtClean="0"/>
          </a:p>
        </p:txBody>
      </p:sp>
      <p:sp>
        <p:nvSpPr>
          <p:cNvPr id="32771" name="Rectangle 3"/>
          <p:cNvSpPr>
            <a:spLocks noGrp="1" noChangeArrowheads="1"/>
          </p:cNvSpPr>
          <p:nvPr>
            <p:ph type="body" idx="1"/>
          </p:nvPr>
        </p:nvSpPr>
        <p:spPr>
          <a:xfrm>
            <a:off x="1116013" y="2276475"/>
            <a:ext cx="7772400" cy="4114800"/>
          </a:xfrm>
        </p:spPr>
        <p:txBody>
          <a:bodyPr/>
          <a:lstStyle/>
          <a:p>
            <a:pPr eaLnBrk="1" hangingPunct="1"/>
            <a:r>
              <a:rPr lang="en-US" smtClean="0">
                <a:latin typeface="Tahoma" pitchFamily="34" charset="0"/>
                <a:cs typeface="Times New Roman" pitchFamily="18" charset="0"/>
              </a:rPr>
              <a:t>Cytogenetika</a:t>
            </a:r>
            <a:endParaRPr lang="cs-CZ" smtClean="0">
              <a:latin typeface="Tahoma" pitchFamily="34" charset="0"/>
              <a:cs typeface="Times New Roman" pitchFamily="18" charset="0"/>
            </a:endParaRPr>
          </a:p>
          <a:p>
            <a:pPr lvl="1" eaLnBrk="1" hangingPunct="1"/>
            <a:r>
              <a:rPr lang="cs-CZ" sz="2000" smtClean="0">
                <a:latin typeface="Tahoma" pitchFamily="34" charset="0"/>
                <a:cs typeface="Times New Roman" pitchFamily="18" charset="0"/>
              </a:rPr>
              <a:t>a</a:t>
            </a:r>
            <a:r>
              <a:rPr lang="en-US" sz="2000" smtClean="0">
                <a:latin typeface="Tahoma" pitchFamily="34" charset="0"/>
                <a:cs typeface="Times New Roman" pitchFamily="18" charset="0"/>
              </a:rPr>
              <a:t>nal</a:t>
            </a:r>
            <a:r>
              <a:rPr lang="cs-CZ" sz="2000" smtClean="0">
                <a:latin typeface="Tahoma" pitchFamily="34" charset="0"/>
                <a:cs typeface="Times New Roman" pitchFamily="18" charset="0"/>
              </a:rPr>
              <a:t>ýza chromozómů </a:t>
            </a:r>
          </a:p>
          <a:p>
            <a:pPr lvl="2" eaLnBrk="1" hangingPunct="1"/>
            <a:r>
              <a:rPr lang="cs-CZ" sz="1800" smtClean="0">
                <a:latin typeface="Tahoma" pitchFamily="34" charset="0"/>
                <a:cs typeface="Times New Roman" pitchFamily="18" charset="0"/>
              </a:rPr>
              <a:t>karyotyp</a:t>
            </a:r>
          </a:p>
          <a:p>
            <a:pPr lvl="2" eaLnBrk="1" hangingPunct="1"/>
            <a:r>
              <a:rPr lang="cs-CZ" sz="1800" smtClean="0">
                <a:latin typeface="Tahoma" pitchFamily="34" charset="0"/>
                <a:cs typeface="Times New Roman" pitchFamily="18" charset="0"/>
              </a:rPr>
              <a:t>sortrování</a:t>
            </a:r>
          </a:p>
          <a:p>
            <a:pPr lvl="3" eaLnBrk="1" hangingPunct="1"/>
            <a:r>
              <a:rPr lang="cs-CZ" sz="1600" smtClean="0">
                <a:latin typeface="Tahoma" pitchFamily="34" charset="0"/>
                <a:cs typeface="Times New Roman" pitchFamily="18" charset="0"/>
              </a:rPr>
              <a:t>chromozómové DNA knihovny</a:t>
            </a:r>
          </a:p>
          <a:p>
            <a:pPr lvl="3" eaLnBrk="1" hangingPunct="1"/>
            <a:r>
              <a:rPr lang="cs-CZ" sz="1600" smtClean="0">
                <a:latin typeface="Tahoma" pitchFamily="34" charset="0"/>
                <a:cs typeface="Times New Roman" pitchFamily="18" charset="0"/>
              </a:rPr>
              <a:t>FISH značení (chromosome painting)</a:t>
            </a:r>
          </a:p>
          <a:p>
            <a:pPr lvl="2" eaLnBrk="1" hangingPunct="1"/>
            <a:endParaRPr lang="cs-CZ" sz="1400" smtClean="0">
              <a:latin typeface="Tahoma" pitchFamily="34" charset="0"/>
              <a:cs typeface="Times New Roman" pitchFamily="18" charset="0"/>
            </a:endParaRPr>
          </a:p>
        </p:txBody>
      </p:sp>
      <p:sp>
        <p:nvSpPr>
          <p:cNvPr id="327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smtClean="0"/>
              <a:t>Analýza a s</a:t>
            </a:r>
            <a:r>
              <a:rPr lang="en-US" sz="4000" smtClean="0"/>
              <a:t>ortro</a:t>
            </a:r>
            <a:r>
              <a:rPr lang="cs-CZ" sz="4000" smtClean="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smtClean="0"/>
              <a:t>Analýza a s</a:t>
            </a:r>
            <a:r>
              <a:rPr lang="en-US" sz="4000" smtClean="0"/>
              <a:t>ortro</a:t>
            </a:r>
            <a:r>
              <a:rPr lang="cs-CZ" sz="4000" smtClean="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smtClean="0"/>
              <a:t>synchronizace buněk – zisk metafázních chromozómů (colcemid, hydroxyurea)</a:t>
            </a:r>
          </a:p>
          <a:p>
            <a:pPr eaLnBrk="1" hangingPunct="1">
              <a:lnSpc>
                <a:spcPct val="90000"/>
              </a:lnSpc>
            </a:pPr>
            <a:r>
              <a:rPr lang="cs-CZ" sz="2800" smtClean="0"/>
              <a:t>izolace chromozómů</a:t>
            </a:r>
          </a:p>
          <a:p>
            <a:pPr eaLnBrk="1" hangingPunct="1">
              <a:lnSpc>
                <a:spcPct val="90000"/>
              </a:lnSpc>
            </a:pPr>
            <a:r>
              <a:rPr lang="cs-CZ" sz="2800" smtClean="0"/>
              <a:t>značení DAPI nebo </a:t>
            </a:r>
            <a:r>
              <a:rPr lang="cs-CZ" sz="2800" b="1" smtClean="0"/>
              <a:t>Hoechst</a:t>
            </a:r>
            <a:r>
              <a:rPr lang="cs-CZ" sz="2800" smtClean="0"/>
              <a:t> vs. </a:t>
            </a:r>
            <a:r>
              <a:rPr lang="en-US" sz="2800" b="1" smtClean="0"/>
              <a:t>c</a:t>
            </a:r>
            <a:r>
              <a:rPr lang="cs-CZ" sz="2800" b="1" smtClean="0"/>
              <a:t>hromomycin A3</a:t>
            </a:r>
            <a:r>
              <a:rPr lang="cs-CZ" sz="2800" smtClean="0"/>
              <a:t> </a:t>
            </a:r>
            <a:r>
              <a:rPr lang="en-US" sz="2800" smtClean="0"/>
              <a:t>(CA3) nebo </a:t>
            </a:r>
            <a:r>
              <a:rPr lang="cs-CZ" sz="2800" smtClean="0"/>
              <a:t>mithramycin</a:t>
            </a:r>
            <a:r>
              <a:rPr lang="en-US" sz="2800" smtClean="0"/>
              <a:t> </a:t>
            </a:r>
          </a:p>
          <a:p>
            <a:pPr eaLnBrk="1" hangingPunct="1">
              <a:lnSpc>
                <a:spcPct val="90000"/>
              </a:lnSpc>
              <a:buFont typeface="Wingdings" pitchFamily="2" charset="2"/>
              <a:buNone/>
            </a:pPr>
            <a:r>
              <a:rPr lang="en-US" sz="2800" smtClean="0"/>
              <a:t>= </a:t>
            </a:r>
            <a:r>
              <a:rPr lang="cs-CZ" sz="2800" smtClean="0"/>
              <a:t>celková </a:t>
            </a:r>
            <a:r>
              <a:rPr lang="en-US" sz="2800" smtClean="0"/>
              <a:t>DNA vs. </a:t>
            </a:r>
            <a:r>
              <a:rPr lang="cs-CZ" sz="2800" smtClean="0"/>
              <a:t>G/C-bohaté oblasti</a:t>
            </a:r>
          </a:p>
          <a:p>
            <a:pPr eaLnBrk="1" hangingPunct="1">
              <a:lnSpc>
                <a:spcPct val="90000"/>
              </a:lnSpc>
            </a:pPr>
            <a:endParaRPr lang="cs-CZ" sz="280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87450" y="260350"/>
            <a:ext cx="7772400" cy="1143000"/>
          </a:xfrm>
        </p:spPr>
        <p:txBody>
          <a:bodyPr/>
          <a:lstStyle/>
          <a:p>
            <a:r>
              <a:rPr lang="cs-CZ" smtClean="0"/>
              <a:t>Fluorescenční proteiny</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http://www.conncoll.edu/ccacad/zimmer/GFP-ww/GFP2.htm</a:t>
            </a:r>
          </a:p>
        </p:txBody>
      </p:sp>
      <p:pic>
        <p:nvPicPr>
          <p:cNvPr id="81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5619750"/>
            <a:ext cx="15875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smtClean="0"/>
              <a:t>Analýza a s</a:t>
            </a:r>
            <a:r>
              <a:rPr lang="en-US" sz="4000" smtClean="0"/>
              <a:t>ortro</a:t>
            </a:r>
            <a:r>
              <a:rPr lang="cs-CZ" sz="4000" smtClean="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smtClean="0"/>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Sortro</a:t>
            </a:r>
            <a:r>
              <a:rPr lang="cs-CZ" smtClean="0"/>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4500563" y="5876925"/>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Pisum sativum</a:t>
            </a:r>
            <a:endParaRPr lang="cs-CZ" i="1"/>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smtClean="0"/>
              <a:t>Sortro</a:t>
            </a:r>
            <a:r>
              <a:rPr lang="cs-CZ" smtClean="0"/>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0963" name="Rectangle 3"/>
          <p:cNvSpPr>
            <a:spLocks noGrp="1" noChangeArrowheads="1"/>
          </p:cNvSpPr>
          <p:nvPr>
            <p:ph type="body" idx="1"/>
          </p:nvPr>
        </p:nvSpPr>
        <p:spPr/>
        <p:txBody>
          <a:bodyPr/>
          <a:lstStyle/>
          <a:p>
            <a:pPr eaLnBrk="1" hangingPunct="1"/>
            <a:r>
              <a:rPr lang="cs-CZ" smtClean="0"/>
              <a:t>ekologie</a:t>
            </a:r>
          </a:p>
          <a:p>
            <a:pPr eaLnBrk="1" hangingPunct="1"/>
            <a:r>
              <a:rPr lang="cs-CZ" smtClean="0"/>
              <a:t>potravinářství</a:t>
            </a:r>
          </a:p>
          <a:p>
            <a:pPr eaLnBrk="1" hangingPunct="1"/>
            <a:r>
              <a:rPr lang="cs-CZ" smtClean="0"/>
              <a:t>bioterorismus </a:t>
            </a:r>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3011" name="Rectangle 3"/>
          <p:cNvSpPr>
            <a:spLocks noGrp="1" noChangeArrowheads="1"/>
          </p:cNvSpPr>
          <p:nvPr>
            <p:ph type="body" idx="1"/>
          </p:nvPr>
        </p:nvSpPr>
        <p:spPr/>
        <p:txBody>
          <a:bodyPr/>
          <a:lstStyle/>
          <a:p>
            <a:pPr eaLnBrk="1" hangingPunct="1"/>
            <a:r>
              <a:rPr lang="cs-CZ" smtClean="0"/>
              <a:t>viabilita</a:t>
            </a:r>
          </a:p>
          <a:p>
            <a:pPr eaLnBrk="1" hangingPunct="1"/>
            <a:r>
              <a:rPr lang="cs-CZ" smtClean="0"/>
              <a:t>metabolické funkce</a:t>
            </a:r>
          </a:p>
          <a:p>
            <a:pPr eaLnBrk="1" hangingPunct="1"/>
            <a:r>
              <a:rPr lang="cs-CZ" smtClean="0"/>
              <a:t>sortrování</a:t>
            </a:r>
          </a:p>
          <a:p>
            <a:pPr eaLnBrk="1" hangingPunct="1"/>
            <a:r>
              <a:rPr lang="cs-CZ" smtClean="0"/>
              <a:t>analýza aerosolů (Fluorescence Aerodynamic Particle Sizer (Flaps))</a:t>
            </a:r>
          </a:p>
          <a:p>
            <a:pPr eaLnBrk="1" hangingPunct="1"/>
            <a:endParaRPr lang="cs-CZ"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smtClean="0"/>
              <a:t>Sortrování</a:t>
            </a:r>
          </a:p>
          <a:p>
            <a:pPr lvl="1" eaLnBrk="1" hangingPunct="1"/>
            <a:r>
              <a:rPr lang="cs-CZ" smtClean="0"/>
              <a:t>EPICS + Autoclone® modul</a:t>
            </a:r>
          </a:p>
          <a:p>
            <a:pPr eaLnBrk="1" hangingPunct="1">
              <a:buFont typeface="Wingdings" pitchFamily="2" charset="2"/>
              <a:buNone/>
            </a:pPr>
            <a:endParaRPr lang="cs-CZ" smtClean="0"/>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z="4000" smtClean="0"/>
              <a:t>Fluorescence Aerodynamic Particle Sizer (Flaps)</a:t>
            </a:r>
          </a:p>
        </p:txBody>
      </p:sp>
      <p:pic>
        <p:nvPicPr>
          <p:cNvPr id="4505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31913" y="1916113"/>
            <a:ext cx="6264275" cy="340518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675" y="4221163"/>
            <a:ext cx="2092325"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5160963"/>
            <a:ext cx="1943100"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5257800"/>
            <a:ext cx="3251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Rectangle 7"/>
          <p:cNvSpPr>
            <a:spLocks noChangeArrowheads="1"/>
          </p:cNvSpPr>
          <p:nvPr/>
        </p:nvSpPr>
        <p:spPr bwMode="auto">
          <a:xfrm>
            <a:off x="1331913" y="6643688"/>
            <a:ext cx="3851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http://www.dres.dnd.ca/ResearchTech/Products/CB_PRODUCTS/RD98001/index_e.html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smtClean="0"/>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smtClean="0"/>
              <a:t>buněčné dělení</a:t>
            </a:r>
          </a:p>
          <a:p>
            <a:pPr eaLnBrk="1" hangingPunct="1"/>
            <a:r>
              <a:rPr lang="cs-CZ" sz="2000" smtClean="0"/>
              <a:t>viabilita</a:t>
            </a:r>
          </a:p>
          <a:p>
            <a:pPr eaLnBrk="1" hangingPunct="1"/>
            <a:r>
              <a:rPr lang="cs-CZ" sz="2000" smtClean="0"/>
              <a:t>membránový potenciál</a:t>
            </a:r>
          </a:p>
          <a:p>
            <a:pPr eaLnBrk="1" hangingPunct="1"/>
            <a:r>
              <a:rPr lang="cs-CZ" sz="2000" smtClean="0"/>
              <a:t>respirace</a:t>
            </a:r>
          </a:p>
          <a:p>
            <a:pPr eaLnBrk="1" hangingPunct="1"/>
            <a:r>
              <a:rPr lang="cs-CZ" sz="2000" smtClean="0"/>
              <a:t>produkce H</a:t>
            </a:r>
            <a:r>
              <a:rPr lang="cs-CZ" sz="2000" baseline="-25000" smtClean="0"/>
              <a:t>2</a:t>
            </a:r>
            <a:r>
              <a:rPr lang="cs-CZ" sz="2000" smtClean="0"/>
              <a:t>O</a:t>
            </a:r>
            <a:r>
              <a:rPr lang="cs-CZ" sz="2000" baseline="-25000" smtClean="0"/>
              <a:t>2</a:t>
            </a:r>
            <a:endParaRPr lang="cs-CZ" sz="2000" smtClean="0"/>
          </a:p>
          <a:p>
            <a:pPr eaLnBrk="1" hangingPunct="1"/>
            <a:r>
              <a:rPr lang="cs-CZ" sz="2000" smtClean="0"/>
              <a:t>citlivost k antibiotikům</a:t>
            </a:r>
          </a:p>
          <a:p>
            <a:pPr eaLnBrk="1" hangingPunct="1"/>
            <a:r>
              <a:rPr lang="cs-CZ" sz="2000" smtClean="0"/>
              <a:t>separace</a:t>
            </a:r>
          </a:p>
          <a:p>
            <a:pPr eaLnBrk="1" hangingPunct="1">
              <a:buFont typeface="Wingdings" pitchFamily="2" charset="2"/>
              <a:buNone/>
            </a:pPr>
            <a:endParaRPr lang="cs-CZ" sz="2000" smtClean="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smtClean="0"/>
              <a:t>studium pico- a nano-fytoplanktonu (</a:t>
            </a:r>
            <a:r>
              <a:rPr lang="en-US" sz="2800" smtClean="0"/>
              <a:t>&lt; 20 </a:t>
            </a:r>
            <a:r>
              <a:rPr lang="en-US" sz="2800" smtClean="0">
                <a:latin typeface="Symbol" pitchFamily="18" charset="2"/>
              </a:rPr>
              <a:t>m</a:t>
            </a:r>
            <a:r>
              <a:rPr lang="en-US" sz="2800" smtClean="0"/>
              <a:t>M)</a:t>
            </a:r>
            <a:endParaRPr lang="cs-CZ" sz="2800" smtClean="0"/>
          </a:p>
          <a:p>
            <a:pPr eaLnBrk="1" hangingPunct="1"/>
            <a:r>
              <a:rPr lang="cs-CZ" sz="2800" smtClean="0"/>
              <a:t>analýza metabolických funkcí planktonu</a:t>
            </a:r>
          </a:p>
          <a:p>
            <a:pPr eaLnBrk="1" hangingPunct="1"/>
            <a:r>
              <a:rPr lang="cs-CZ" sz="2800" smtClean="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smtClean="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464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smtClean="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smtClean="0"/>
              <a:t>lze aplikovat běžné metodické přístupy a fluorescenční značky</a:t>
            </a:r>
          </a:p>
          <a:p>
            <a:pPr eaLnBrk="1" hangingPunct="1">
              <a:buFont typeface="Wingdings" pitchFamily="2" charset="2"/>
              <a:buNone/>
            </a:pPr>
            <a:r>
              <a:rPr lang="cs-CZ" sz="2800" smtClean="0"/>
              <a:t> </a:t>
            </a:r>
          </a:p>
          <a:p>
            <a:pPr eaLnBrk="1" hangingPunct="1"/>
            <a:r>
              <a:rPr lang="cs-CZ" sz="2800" smtClean="0"/>
              <a:t>Příklady aplikací:</a:t>
            </a:r>
          </a:p>
          <a:p>
            <a:pPr lvl="1" eaLnBrk="1" hangingPunct="1"/>
            <a:r>
              <a:rPr lang="cs-CZ" sz="2400" smtClean="0"/>
              <a:t>buněčný cyklus</a:t>
            </a:r>
          </a:p>
          <a:p>
            <a:pPr lvl="1" eaLnBrk="1" hangingPunct="1"/>
            <a:r>
              <a:rPr lang="cs-CZ" sz="2400" smtClean="0"/>
              <a:t>cytotoxicita</a:t>
            </a:r>
          </a:p>
          <a:p>
            <a:pPr lvl="1" eaLnBrk="1" hangingPunct="1"/>
            <a:r>
              <a:rPr lang="cs-CZ" sz="2400" smtClean="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smtClean="0"/>
              <a:t>Invertebrate Survival Journal</a:t>
            </a:r>
            <a:r>
              <a:rPr lang="cs-CZ" smtClean="0"/>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5" y="1109383"/>
            <a:ext cx="8659091" cy="41461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5. Representative flow-cytometry scatter plot of hemocytes from 25 oysters.</a:t>
            </a:r>
          </a:p>
        </p:txBody>
      </p:sp>
      <p:sp>
        <p:nvSpPr>
          <p:cNvPr id="4100" name="Text Box 4"/>
          <p:cNvSpPr txBox="1">
            <a:spLocks noChangeArrowheads="1"/>
          </p:cNvSpPr>
          <p:nvPr/>
        </p:nvSpPr>
        <p:spPr bwMode="auto">
          <a:xfrm>
            <a:off x="1115615" y="5748618"/>
            <a:ext cx="7635839"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a:t>Rebelo MdF, Figueiredo EdS, Mariante RM, Nóbrega A, et al. (2013) New Insights from the Oyster Crassostrea rhizophorae on Bivalve Circulating Hemocytes. PLoS ONE 8(2): e57384. doi:10.1371/journal.pone.0057384</a:t>
            </a:r>
          </a:p>
          <a:p>
            <a:pPr eaLnBrk="1" hangingPunct="1"/>
            <a:r>
              <a:rPr lang="en-US" altLang="en-US" sz="1100">
                <a:hlinkClick r:id="rId3"/>
              </a:rPr>
              <a:t>http://www.plosone.org/article/info:doi/10.1371/journal.pone.0057384</a:t>
            </a:r>
            <a:endParaRPr lang="en-US" altLang="en-US" sz="110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4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sz="2400">
              <a:solidFill>
                <a:srgbClr val="000000"/>
              </a:solidFill>
            </a:endParaRPr>
          </a:p>
        </p:txBody>
      </p:sp>
      <p:cxnSp>
        <p:nvCxnSpPr>
          <p:cNvPr id="10243" name="AutoShape 3"/>
          <p:cNvCxnSpPr>
            <a:cxnSpLocks noChangeShapeType="1"/>
            <a:stCxn id="10253" idx="0"/>
            <a:endCxn id="1024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4" name="AutoShape 4"/>
          <p:cNvCxnSpPr>
            <a:cxnSpLocks noChangeShapeType="1"/>
            <a:stCxn id="10246" idx="2"/>
            <a:endCxn id="1025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5" name="Rectangle 5"/>
          <p:cNvSpPr>
            <a:spLocks noGrp="1" noChangeArrowheads="1"/>
          </p:cNvSpPr>
          <p:nvPr>
            <p:ph type="body" idx="1"/>
          </p:nvPr>
        </p:nvSpPr>
        <p:spPr>
          <a:xfrm>
            <a:off x="520700" y="1330325"/>
            <a:ext cx="8229600" cy="4498975"/>
          </a:xfrm>
        </p:spPr>
        <p:txBody>
          <a:bodyPr/>
          <a:lstStyle/>
          <a:p>
            <a:pPr eaLnBrk="1" hangingPunct="1"/>
            <a:endParaRPr lang="en-US" smtClean="0"/>
          </a:p>
          <a:p>
            <a:pPr eaLnBrk="1" hangingPunct="1"/>
            <a:endParaRPr lang="en-US" smtClean="0"/>
          </a:p>
        </p:txBody>
      </p:sp>
      <p:sp>
        <p:nvSpPr>
          <p:cNvPr id="1024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O</a:t>
            </a:r>
            <a:r>
              <a:rPr lang="en-US" sz="2400" baseline="-25000">
                <a:solidFill>
                  <a:srgbClr val="FFFFFF"/>
                </a:solidFill>
                <a:latin typeface="Arial" charset="0"/>
              </a:rPr>
              <a:t>2</a:t>
            </a:r>
            <a:r>
              <a:rPr lang="en-US" sz="2400">
                <a:solidFill>
                  <a:srgbClr val="FFFFFF"/>
                </a:solidFill>
                <a:latin typeface="Arial" charset="0"/>
              </a:rPr>
              <a:t>• </a:t>
            </a:r>
            <a:r>
              <a:rPr lang="en-US" sz="2400" baseline="30000">
                <a:solidFill>
                  <a:srgbClr val="FFFFFF"/>
                </a:solidFill>
                <a:latin typeface="Arial" charset="0"/>
              </a:rPr>
              <a:t>–</a:t>
            </a:r>
            <a:r>
              <a:rPr lang="en-US" sz="2400" baseline="-25000">
                <a:solidFill>
                  <a:srgbClr val="FFFFFF"/>
                </a:solidFill>
                <a:latin typeface="Arial" charset="0"/>
              </a:rPr>
              <a:t> </a:t>
            </a:r>
            <a:endParaRPr lang="en-US" sz="2400">
              <a:solidFill>
                <a:srgbClr val="FFFFFF"/>
              </a:solidFill>
              <a:latin typeface="Arial" charset="0"/>
            </a:endParaRPr>
          </a:p>
        </p:txBody>
      </p:sp>
      <p:sp>
        <p:nvSpPr>
          <p:cNvPr id="1024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O</a:t>
            </a:r>
            <a:r>
              <a:rPr lang="en-US" sz="2400" baseline="-25000">
                <a:solidFill>
                  <a:srgbClr val="FFFFFF"/>
                </a:solidFill>
                <a:latin typeface="Arial" charset="0"/>
              </a:rPr>
              <a:t>2</a:t>
            </a:r>
            <a:endParaRPr lang="en-US" sz="2400">
              <a:solidFill>
                <a:srgbClr val="FFFFFF"/>
              </a:solidFill>
              <a:latin typeface="Arial" charset="0"/>
            </a:endParaRPr>
          </a:p>
        </p:txBody>
      </p:sp>
      <p:sp>
        <p:nvSpPr>
          <p:cNvPr id="1024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H</a:t>
            </a:r>
            <a:r>
              <a:rPr lang="en-US" sz="2400" baseline="-25000">
                <a:solidFill>
                  <a:srgbClr val="FFFFFF"/>
                </a:solidFill>
                <a:latin typeface="Arial" charset="0"/>
              </a:rPr>
              <a:t>2</a:t>
            </a:r>
            <a:r>
              <a:rPr lang="en-US" sz="2400">
                <a:solidFill>
                  <a:srgbClr val="FFFFFF"/>
                </a:solidFill>
                <a:latin typeface="Arial" charset="0"/>
              </a:rPr>
              <a:t>O</a:t>
            </a:r>
            <a:r>
              <a:rPr lang="en-US" sz="2400" baseline="-25000">
                <a:solidFill>
                  <a:srgbClr val="FFFFFF"/>
                </a:solidFill>
                <a:latin typeface="Arial" charset="0"/>
              </a:rPr>
              <a:t>2</a:t>
            </a:r>
            <a:endParaRPr lang="en-US" sz="2400">
              <a:solidFill>
                <a:srgbClr val="FFFFFF"/>
              </a:solidFill>
              <a:latin typeface="Arial" charset="0"/>
            </a:endParaRPr>
          </a:p>
        </p:txBody>
      </p:sp>
      <p:sp>
        <p:nvSpPr>
          <p:cNvPr id="1024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 OH</a:t>
            </a:r>
          </a:p>
        </p:txBody>
      </p:sp>
      <p:sp>
        <p:nvSpPr>
          <p:cNvPr id="1025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H</a:t>
            </a:r>
            <a:r>
              <a:rPr lang="en-US" sz="2400" baseline="-25000">
                <a:solidFill>
                  <a:srgbClr val="FFFFFF"/>
                </a:solidFill>
                <a:latin typeface="Arial" charset="0"/>
              </a:rPr>
              <a:t>2</a:t>
            </a:r>
            <a:r>
              <a:rPr lang="en-US" sz="2400">
                <a:solidFill>
                  <a:srgbClr val="FFFFFF"/>
                </a:solidFill>
                <a:latin typeface="Arial" charset="0"/>
              </a:rPr>
              <a:t>O</a:t>
            </a:r>
          </a:p>
        </p:txBody>
      </p:sp>
      <p:grpSp>
        <p:nvGrpSpPr>
          <p:cNvPr id="584715" name="Group 11"/>
          <p:cNvGrpSpPr>
            <a:grpSpLocks/>
          </p:cNvGrpSpPr>
          <p:nvPr/>
        </p:nvGrpSpPr>
        <p:grpSpPr bwMode="auto">
          <a:xfrm>
            <a:off x="1335088" y="939800"/>
            <a:ext cx="6396037" cy="873125"/>
            <a:chOff x="841" y="592"/>
            <a:chExt cx="4029" cy="550"/>
          </a:xfrm>
        </p:grpSpPr>
        <p:sp>
          <p:nvSpPr>
            <p:cNvPr id="1026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4 e</a:t>
              </a:r>
              <a:r>
                <a:rPr lang="en-US" sz="1800" baseline="30000">
                  <a:solidFill>
                    <a:srgbClr val="FFFFFF"/>
                  </a:solidFill>
                  <a:latin typeface="Arial" charset="0"/>
                </a:rPr>
                <a:t>–</a:t>
              </a:r>
              <a:r>
                <a:rPr lang="en-US" sz="1800">
                  <a:solidFill>
                    <a:srgbClr val="FFFFFF"/>
                  </a:solidFill>
                  <a:latin typeface="Arial" charset="0"/>
                </a:rPr>
                <a:t> reduction to water</a:t>
              </a:r>
              <a:endParaRPr lang="en-US">
                <a:solidFill>
                  <a:srgbClr val="FFFFFF"/>
                </a:solidFill>
                <a:latin typeface="Arial" charset="0"/>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1026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grpSp>
      <p:sp>
        <p:nvSpPr>
          <p:cNvPr id="1025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Not so terribly reactive with most biomolecules</a:t>
            </a:r>
          </a:p>
          <a:p>
            <a:r>
              <a:rPr lang="en-US" sz="1600">
                <a:solidFill>
                  <a:srgbClr val="000000"/>
                </a:solidFill>
                <a:latin typeface="Arial" charset="0"/>
              </a:rPr>
              <a:t>Maintained at very low concentration</a:t>
            </a:r>
          </a:p>
          <a:p>
            <a:r>
              <a:rPr lang="en-US" sz="1600">
                <a:solidFill>
                  <a:srgbClr val="000000"/>
                </a:solidFill>
                <a:latin typeface="Arial" charset="0"/>
              </a:rPr>
              <a:t>Catalases, peroxidases, GSH, etc…</a:t>
            </a:r>
            <a:r>
              <a:rPr lang="en-US" sz="1600">
                <a:solidFill>
                  <a:srgbClr val="FFFF00"/>
                </a:solidFill>
                <a:latin typeface="Arial" charset="0"/>
              </a:rPr>
              <a:t> </a:t>
            </a:r>
          </a:p>
        </p:txBody>
      </p:sp>
      <p:cxnSp>
        <p:nvCxnSpPr>
          <p:cNvPr id="10254" name="AutoShape 24"/>
          <p:cNvCxnSpPr>
            <a:cxnSpLocks noChangeShapeType="1"/>
            <a:stCxn id="10258" idx="0"/>
            <a:endCxn id="1024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Actually a chemical </a:t>
            </a:r>
            <a:r>
              <a:rPr lang="en-US" sz="1600" i="1">
                <a:solidFill>
                  <a:srgbClr val="000000"/>
                </a:solidFill>
                <a:latin typeface="Arial" charset="0"/>
              </a:rPr>
              <a:t>reductant</a:t>
            </a:r>
            <a:endParaRPr lang="en-US" sz="1600">
              <a:solidFill>
                <a:srgbClr val="000000"/>
              </a:solidFill>
              <a:latin typeface="Arial" charset="0"/>
            </a:endParaRPr>
          </a:p>
          <a:p>
            <a:r>
              <a:rPr lang="en-US" sz="1600">
                <a:solidFill>
                  <a:srgbClr val="000000"/>
                </a:solidFill>
                <a:latin typeface="Arial" charset="0"/>
              </a:rPr>
              <a:t>Not so terribly reactive with most biomolecules</a:t>
            </a:r>
          </a:p>
          <a:p>
            <a:r>
              <a:rPr lang="en-US" sz="1600">
                <a:solidFill>
                  <a:srgbClr val="000000"/>
                </a:solidFill>
                <a:latin typeface="Arial" charset="0"/>
              </a:rPr>
              <a:t>Mitochondrial superoxide the major source of active oxygen</a:t>
            </a:r>
          </a:p>
          <a:p>
            <a:r>
              <a:rPr lang="en-US" sz="1600">
                <a:solidFill>
                  <a:srgbClr val="000000"/>
                </a:solidFill>
                <a:latin typeface="Arial" charset="0"/>
              </a:rPr>
              <a:t>Maintained at very low concentration</a:t>
            </a:r>
          </a:p>
          <a:p>
            <a:r>
              <a:rPr lang="en-US" sz="1600">
                <a:solidFill>
                  <a:srgbClr val="000000"/>
                </a:solidFill>
                <a:latin typeface="Arial" charset="0"/>
              </a:rPr>
              <a:t>Superoxide dismutases</a:t>
            </a:r>
          </a:p>
        </p:txBody>
      </p:sp>
      <p:sp>
        <p:nvSpPr>
          <p:cNvPr id="1025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Reacts with virtually any molecule at diffusion-limited rates</a:t>
            </a:r>
          </a:p>
          <a:p>
            <a:r>
              <a:rPr lang="en-US" sz="1600">
                <a:solidFill>
                  <a:srgbClr val="000000"/>
                </a:solidFill>
                <a:latin typeface="Arial" charset="0"/>
              </a:rPr>
              <a:t>The molecule that makes ionizing radiation toxic</a:t>
            </a:r>
          </a:p>
        </p:txBody>
      </p:sp>
      <p:cxnSp>
        <p:nvCxnSpPr>
          <p:cNvPr id="10257" name="AutoShape 27"/>
          <p:cNvCxnSpPr>
            <a:cxnSpLocks noChangeShapeType="1"/>
            <a:stCxn id="584706" idx="2"/>
            <a:endCxn id="1025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Unreactive at STP, but a </a:t>
            </a:r>
            <a:r>
              <a:rPr lang="en-US" sz="1600" i="1">
                <a:solidFill>
                  <a:srgbClr val="000000"/>
                </a:solidFill>
                <a:latin typeface="Arial" charset="0"/>
              </a:rPr>
              <a:t>great</a:t>
            </a:r>
            <a:r>
              <a:rPr lang="en-US" sz="1600">
                <a:solidFill>
                  <a:srgbClr val="000000"/>
                </a:solidFill>
                <a:latin typeface="Arial" charset="0"/>
              </a:rPr>
              <a:t> electron acceptor</a:t>
            </a:r>
          </a:p>
          <a:p>
            <a:r>
              <a:rPr lang="en-US" sz="1600">
                <a:solidFill>
                  <a:srgbClr val="000000"/>
                </a:solidFill>
                <a:latin typeface="Arial" charset="0"/>
              </a:rPr>
              <a:t>Biological activation via radicals, transition metals</a:t>
            </a:r>
          </a:p>
          <a:p>
            <a:r>
              <a:rPr lang="en-US" sz="1600">
                <a:solidFill>
                  <a:srgbClr val="000000"/>
                </a:solidFill>
                <a:latin typeface="Arial" charset="0"/>
              </a:rPr>
              <a:t>Generally, radical intermediates are enzyme-bound</a:t>
            </a:r>
          </a:p>
        </p:txBody>
      </p:sp>
      <p:sp>
        <p:nvSpPr>
          <p:cNvPr id="1025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solidFill>
                  <a:srgbClr val="E1E1B7"/>
                </a:solidFill>
              </a:rPr>
              <a:t>© </a:t>
            </a:r>
            <a:r>
              <a:rPr lang="en-US">
                <a:solidFill>
                  <a:srgbClr val="E1E1B7"/>
                </a:solidFill>
              </a:rPr>
              <a:t>Simon Melov</a:t>
            </a:r>
            <a:endParaRPr lang="cs-CZ">
              <a:solidFill>
                <a:srgbClr val="E1E1B7"/>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91" y="762000"/>
            <a:ext cx="5022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6. Proposed model for hemocyte maturation, as seen by flow cytometry.</a:t>
            </a:r>
          </a:p>
        </p:txBody>
      </p:sp>
      <p:sp>
        <p:nvSpPr>
          <p:cNvPr id="4100" name="Text Box 4"/>
          <p:cNvSpPr txBox="1">
            <a:spLocks noChangeArrowheads="1"/>
          </p:cNvSpPr>
          <p:nvPr/>
        </p:nvSpPr>
        <p:spPr bwMode="auto">
          <a:xfrm>
            <a:off x="971599" y="5748618"/>
            <a:ext cx="7779855"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Rebelo</a:t>
            </a:r>
            <a:r>
              <a:rPr lang="en-US" altLang="en-US" sz="1100" dirty="0"/>
              <a:t> </a:t>
            </a:r>
            <a:r>
              <a:rPr lang="en-US" altLang="en-US" sz="1100" dirty="0" err="1"/>
              <a:t>MdF</a:t>
            </a:r>
            <a:r>
              <a:rPr lang="en-US" altLang="en-US" sz="1100" dirty="0"/>
              <a:t>, </a:t>
            </a:r>
            <a:r>
              <a:rPr lang="en-US" altLang="en-US" sz="1100" dirty="0" err="1"/>
              <a:t>Figueiredo</a:t>
            </a:r>
            <a:r>
              <a:rPr lang="en-US" altLang="en-US" sz="1100" dirty="0"/>
              <a:t> </a:t>
            </a:r>
            <a:r>
              <a:rPr lang="en-US" altLang="en-US" sz="1100" dirty="0" err="1"/>
              <a:t>EdS</a:t>
            </a:r>
            <a:r>
              <a:rPr lang="en-US" altLang="en-US" sz="1100" dirty="0"/>
              <a:t>, </a:t>
            </a:r>
            <a:r>
              <a:rPr lang="en-US" altLang="en-US" sz="1100" dirty="0" err="1"/>
              <a:t>Mariante</a:t>
            </a:r>
            <a:r>
              <a:rPr lang="en-US" altLang="en-US" sz="1100" dirty="0"/>
              <a:t> RM, </a:t>
            </a:r>
            <a:r>
              <a:rPr lang="en-US" altLang="en-US" sz="1100" dirty="0" err="1"/>
              <a:t>Nóbrega</a:t>
            </a:r>
            <a:r>
              <a:rPr lang="en-US" altLang="en-US" sz="1100" dirty="0"/>
              <a:t> A, et al. (2013) New Insights from the Oyster </a:t>
            </a:r>
            <a:r>
              <a:rPr lang="en-US" altLang="en-US" sz="1100" dirty="0" err="1"/>
              <a:t>Crassostrea</a:t>
            </a:r>
            <a:r>
              <a:rPr lang="en-US" altLang="en-US" sz="1100" dirty="0"/>
              <a:t> </a:t>
            </a:r>
            <a:r>
              <a:rPr lang="en-US" altLang="en-US" sz="1100" dirty="0" err="1"/>
              <a:t>rhizophorae</a:t>
            </a:r>
            <a:r>
              <a:rPr lang="en-US" altLang="en-US" sz="1100" dirty="0"/>
              <a:t> on Bivalve Circulating </a:t>
            </a:r>
            <a:r>
              <a:rPr lang="en-US" altLang="en-US" sz="1100" dirty="0" err="1"/>
              <a:t>Hemocytes</a:t>
            </a:r>
            <a:r>
              <a:rPr lang="en-US" altLang="en-US" sz="1100" dirty="0"/>
              <a:t>. </a:t>
            </a:r>
            <a:r>
              <a:rPr lang="en-US" altLang="en-US" sz="1100" dirty="0" err="1"/>
              <a:t>PLoS</a:t>
            </a:r>
            <a:r>
              <a:rPr lang="en-US" altLang="en-US" sz="1100" dirty="0"/>
              <a:t> ONE 8(2): e57384. doi:10.1371/journal.pone.0057384</a:t>
            </a:r>
          </a:p>
          <a:p>
            <a:pPr eaLnBrk="1" hangingPunct="1"/>
            <a:r>
              <a:rPr lang="en-US" altLang="en-US" sz="1100" dirty="0">
                <a:hlinkClick r:id="rId3"/>
              </a:rPr>
              <a:t>http://www.plosone.org/article/info:doi/10.1371/journal.pone.0057384</a:t>
            </a:r>
            <a:endParaRPr lang="en-US" altLang="en-US" sz="11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04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i="1" smtClean="0"/>
              <a:t>ex</a:t>
            </a:r>
            <a:r>
              <a:rPr lang="en-US" i="1" smtClean="0"/>
              <a:t> vivo </a:t>
            </a:r>
            <a:r>
              <a:rPr lang="en-US" smtClean="0"/>
              <a:t>flow cytometrie - limit</a:t>
            </a:r>
            <a:r>
              <a:rPr lang="cs-CZ" smtClean="0"/>
              <a:t>ace</a:t>
            </a:r>
          </a:p>
        </p:txBody>
      </p:sp>
      <p:sp>
        <p:nvSpPr>
          <p:cNvPr id="54275" name="Zástupný symbol pro obsah 2"/>
          <p:cNvSpPr>
            <a:spLocks noGrp="1"/>
          </p:cNvSpPr>
          <p:nvPr>
            <p:ph idx="1"/>
          </p:nvPr>
        </p:nvSpPr>
        <p:spPr/>
        <p:txBody>
          <a:bodyPr/>
          <a:lstStyle/>
          <a:p>
            <a:r>
              <a:rPr lang="cs-CZ" sz="2400" smtClean="0"/>
              <a:t>Ovlivnění některých vlastností buněk (morfologie, exprese znaků);</a:t>
            </a:r>
          </a:p>
          <a:p>
            <a:r>
              <a:rPr lang="cs-CZ" sz="2400" smtClean="0"/>
              <a:t>neumožnuje dlouhodobější studie buněčného metabolismu a buněčných interakcí (komunikace, adheze) v přirozeném tkáňovém mikroprostředí;</a:t>
            </a:r>
          </a:p>
          <a:p>
            <a:r>
              <a:rPr lang="cs-CZ" sz="2400" smtClean="0"/>
              <a:t>další:</a:t>
            </a:r>
          </a:p>
          <a:p>
            <a:pPr lvl="1"/>
            <a:r>
              <a:rPr lang="cs-CZ" sz="2000" smtClean="0"/>
              <a:t>nízká citlivost pro detekci vzácných buněčných subpopulací (1-10 buněk/ml </a:t>
            </a:r>
            <a:r>
              <a:rPr lang="en-US" sz="2000" smtClean="0"/>
              <a:t>~ </a:t>
            </a:r>
            <a:r>
              <a:rPr lang="cs-CZ" sz="2000" smtClean="0"/>
              <a:t>5000 – 50000 buněk v 5 litrech krve dospělého člověka);</a:t>
            </a:r>
          </a:p>
          <a:p>
            <a:pPr lvl="1"/>
            <a:r>
              <a:rPr lang="cs-CZ" sz="2000" smtClean="0"/>
              <a:t>časově náročná příprava vzorku (hodiny, dny);</a:t>
            </a:r>
          </a:p>
          <a:p>
            <a:pPr lvl="1"/>
            <a:r>
              <a:rPr lang="cs-CZ" sz="2000" smtClean="0"/>
              <a:t>diskontinuita odebíraných vzorků. </a:t>
            </a:r>
          </a:p>
        </p:txBody>
      </p:sp>
      <p:sp>
        <p:nvSpPr>
          <p:cNvPr id="54276" name="TextovéPole 3"/>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p:txBody>
          <a:bodyPr/>
          <a:lstStyle/>
          <a:p>
            <a:r>
              <a:rPr lang="cs-CZ" i="1" smtClean="0"/>
              <a:t>in vivo </a:t>
            </a:r>
            <a:r>
              <a:rPr lang="cs-CZ" smtClean="0"/>
              <a:t>vizualizace - limitace</a:t>
            </a:r>
          </a:p>
        </p:txBody>
      </p:sp>
      <p:sp>
        <p:nvSpPr>
          <p:cNvPr id="48131" name="Zástupný symbol pro obsah 2"/>
          <p:cNvSpPr>
            <a:spLocks noGrp="1"/>
          </p:cNvSpPr>
          <p:nvPr>
            <p:ph idx="1"/>
          </p:nvPr>
        </p:nvSpPr>
        <p:spPr/>
        <p:txBody>
          <a:bodyPr/>
          <a:lstStyle/>
          <a:p>
            <a:r>
              <a:rPr lang="cs-CZ" smtClean="0"/>
              <a:t>Tloušťka tkáně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3"/>
          <p:cNvSpPr>
            <a:spLocks noGrp="1"/>
          </p:cNvSpPr>
          <p:nvPr>
            <p:ph type="title"/>
          </p:nvPr>
        </p:nvSpPr>
        <p:spPr>
          <a:xfrm>
            <a:off x="685800" y="-242888"/>
            <a:ext cx="7772400" cy="1143001"/>
          </a:xfrm>
        </p:spPr>
        <p:txBody>
          <a:bodyPr/>
          <a:lstStyle/>
          <a:p>
            <a:pPr eaLnBrk="1" hangingPunct="1"/>
            <a:r>
              <a:rPr lang="en-US" smtClean="0"/>
              <a:t>Imaging Basics – Reporter Molecules</a:t>
            </a:r>
          </a:p>
        </p:txBody>
      </p:sp>
      <p:sp>
        <p:nvSpPr>
          <p:cNvPr id="152579" name="Text Placeholder 5"/>
          <p:cNvSpPr>
            <a:spLocks noGrp="1"/>
          </p:cNvSpPr>
          <p:nvPr>
            <p:ph type="body" sz="quarter" idx="10"/>
          </p:nvPr>
        </p:nvSpPr>
        <p:spPr/>
        <p:txBody>
          <a:bodyPr/>
          <a:lstStyle/>
          <a:p>
            <a:pPr eaLnBrk="1" hangingPunct="1"/>
            <a:r>
              <a:rPr lang="en-US" i="1" smtClean="0"/>
              <a:t>Biology</a:t>
            </a:r>
          </a:p>
        </p:txBody>
      </p:sp>
      <p:pic>
        <p:nvPicPr>
          <p:cNvPr id="6" name="Picture 2"/>
          <p:cNvPicPr>
            <a:picLocks noChangeAspect="1" noChangeArrowheads="1"/>
          </p:cNvPicPr>
          <p:nvPr/>
        </p:nvPicPr>
        <p:blipFill>
          <a:blip r:embed="rId2" cstate="print"/>
          <a:srcRect l="14861"/>
          <a:stretch>
            <a:fillRect/>
          </a:stretch>
        </p:blipFill>
        <p:spPr bwMode="auto">
          <a:xfrm>
            <a:off x="1600916" y="2273922"/>
            <a:ext cx="1454536" cy="1307560"/>
          </a:xfrm>
          <a:prstGeom prst="rect">
            <a:avLst/>
          </a:prstGeom>
          <a:ln>
            <a:noFill/>
          </a:ln>
          <a:effectLst>
            <a:softEdge rad="112500"/>
          </a:effectLst>
        </p:spPr>
      </p:pic>
      <p:pic>
        <p:nvPicPr>
          <p:cNvPr id="7" name="Picture 12"/>
          <p:cNvPicPr>
            <a:picLocks noChangeAspect="1" noChangeArrowheads="1"/>
          </p:cNvPicPr>
          <p:nvPr/>
        </p:nvPicPr>
        <p:blipFill rotWithShape="1">
          <a:blip r:embed="rId3"/>
          <a:srcRect r="-2449"/>
          <a:stretch/>
        </p:blipFill>
        <p:spPr bwMode="auto">
          <a:xfrm>
            <a:off x="7367588" y="1630367"/>
            <a:ext cx="712787" cy="1879600"/>
          </a:xfrm>
          <a:prstGeom prst="rect">
            <a:avLst/>
          </a:prstGeom>
          <a:ln>
            <a:noFill/>
          </a:ln>
          <a:effectLst>
            <a:outerShdw blurRad="292100" dist="139700" dir="2700000" algn="tl" rotWithShape="0">
              <a:srgbClr val="333333">
                <a:alpha val="65000"/>
              </a:srgbClr>
            </a:outerShdw>
          </a:effectLst>
        </p:spPr>
      </p:pic>
      <p:pic>
        <p:nvPicPr>
          <p:cNvPr id="1525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4957767"/>
            <a:ext cx="1060450" cy="1139825"/>
          </a:xfrm>
          <a:prstGeom prst="rect">
            <a:avLst/>
          </a:prstGeom>
          <a:noFill/>
          <a:ln w="254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2583" name="Text Box 5"/>
          <p:cNvSpPr txBox="1">
            <a:spLocks noChangeArrowheads="1"/>
          </p:cNvSpPr>
          <p:nvPr/>
        </p:nvSpPr>
        <p:spPr bwMode="auto">
          <a:xfrm>
            <a:off x="6373813" y="855667"/>
            <a:ext cx="17462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solidFill>
                  <a:srgbClr val="7030A0"/>
                </a:solidFill>
                <a:latin typeface="Arial Narrow" pitchFamily="34" charset="0"/>
                <a:cs typeface="Arial" pitchFamily="34" charset="0"/>
              </a:rPr>
              <a:t>Fluorescent dyes</a:t>
            </a:r>
          </a:p>
        </p:txBody>
      </p:sp>
      <p:pic>
        <p:nvPicPr>
          <p:cNvPr id="152584" name="Picture 6" descr="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729" y="4970463"/>
            <a:ext cx="1082675" cy="1165225"/>
          </a:xfrm>
          <a:prstGeom prst="rect">
            <a:avLst/>
          </a:prstGeom>
          <a:noFill/>
          <a:ln w="25400">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 descr="Bacteria"/>
          <p:cNvPicPr>
            <a:picLocks noChangeAspect="1" noChangeArrowheads="1"/>
          </p:cNvPicPr>
          <p:nvPr/>
        </p:nvPicPr>
        <p:blipFill>
          <a:blip r:embed="rId6" cstate="print"/>
          <a:srcRect/>
          <a:stretch>
            <a:fillRect/>
          </a:stretch>
        </p:blipFill>
        <p:spPr bwMode="auto">
          <a:xfrm>
            <a:off x="4779818" y="4962400"/>
            <a:ext cx="1046307" cy="1140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8" descr="Cell2"/>
          <p:cNvPicPr>
            <a:picLocks noChangeAspect="1" noChangeArrowheads="1"/>
          </p:cNvPicPr>
          <p:nvPr/>
        </p:nvPicPr>
        <p:blipFill>
          <a:blip r:embed="rId7" cstate="print"/>
          <a:srcRect/>
          <a:stretch>
            <a:fillRect/>
          </a:stretch>
        </p:blipFill>
        <p:spPr bwMode="auto">
          <a:xfrm>
            <a:off x="3390034" y="4967258"/>
            <a:ext cx="1066511" cy="1164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2587" name="Picture 9" descr="Mouse No light"/>
          <p:cNvPicPr>
            <a:picLocks noChangeAspect="1" noChangeArrowheads="1"/>
          </p:cNvPicPr>
          <p:nvPr/>
        </p:nvPicPr>
        <p:blipFill>
          <a:blip r:embed="rId8">
            <a:extLst>
              <a:ext uri="{28A0092B-C50C-407E-A947-70E740481C1C}">
                <a14:useLocalDpi xmlns:a14="http://schemas.microsoft.com/office/drawing/2010/main" val="0"/>
              </a:ext>
            </a:extLst>
          </a:blip>
          <a:srcRect l="1865" t="3427" r="1865" b="3427"/>
          <a:stretch>
            <a:fillRect/>
          </a:stretch>
        </p:blipFill>
        <p:spPr bwMode="auto">
          <a:xfrm>
            <a:off x="1187451" y="4848225"/>
            <a:ext cx="1677988" cy="996950"/>
          </a:xfrm>
          <a:prstGeom prst="rect">
            <a:avLst/>
          </a:prstGeom>
          <a:noFill/>
          <a:ln w="25400">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0" descr="Mouse Light"/>
          <p:cNvPicPr>
            <a:picLocks noChangeAspect="1" noChangeArrowheads="1"/>
          </p:cNvPicPr>
          <p:nvPr/>
        </p:nvPicPr>
        <p:blipFill>
          <a:blip r:embed="rId9" cstate="print"/>
          <a:srcRect l="1865" t="3427" r="1865" b="3427"/>
          <a:stretch>
            <a:fillRect/>
          </a:stretch>
        </p:blipFill>
        <p:spPr bwMode="auto">
          <a:xfrm>
            <a:off x="1199285" y="4847071"/>
            <a:ext cx="1685636" cy="998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2589" name="Text Box 11"/>
          <p:cNvSpPr txBox="1">
            <a:spLocks noChangeArrowheads="1"/>
          </p:cNvSpPr>
          <p:nvPr/>
        </p:nvSpPr>
        <p:spPr bwMode="auto">
          <a:xfrm>
            <a:off x="3375025" y="6253163"/>
            <a:ext cx="1069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000000"/>
                </a:solidFill>
                <a:latin typeface="Arial Narrow" pitchFamily="34" charset="0"/>
                <a:cs typeface="Arial" pitchFamily="34" charset="0"/>
              </a:rPr>
              <a:t>Label Cells</a:t>
            </a:r>
          </a:p>
        </p:txBody>
      </p:sp>
      <p:sp>
        <p:nvSpPr>
          <p:cNvPr id="152590" name="Text Box 12"/>
          <p:cNvSpPr txBox="1">
            <a:spLocks noChangeArrowheads="1"/>
          </p:cNvSpPr>
          <p:nvPr/>
        </p:nvSpPr>
        <p:spPr bwMode="auto">
          <a:xfrm>
            <a:off x="4633915" y="6240464"/>
            <a:ext cx="1330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000000"/>
                </a:solidFill>
                <a:latin typeface="Arial Narrow" pitchFamily="34" charset="0"/>
                <a:cs typeface="Arial" pitchFamily="34" charset="0"/>
              </a:rPr>
              <a:t>Label Bacteria</a:t>
            </a:r>
          </a:p>
        </p:txBody>
      </p:sp>
      <p:sp>
        <p:nvSpPr>
          <p:cNvPr id="152591" name="Text Box 13"/>
          <p:cNvSpPr txBox="1">
            <a:spLocks noChangeArrowheads="1"/>
          </p:cNvSpPr>
          <p:nvPr/>
        </p:nvSpPr>
        <p:spPr bwMode="auto">
          <a:xfrm>
            <a:off x="1320800" y="5967414"/>
            <a:ext cx="13965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000000"/>
                </a:solidFill>
                <a:latin typeface="Arial Narrow" pitchFamily="34" charset="0"/>
                <a:cs typeface="Arial" pitchFamily="34" charset="0"/>
              </a:rPr>
              <a:t>Genetic Marker</a:t>
            </a:r>
          </a:p>
        </p:txBody>
      </p:sp>
      <p:sp>
        <p:nvSpPr>
          <p:cNvPr id="152592" name="Text Box 14"/>
          <p:cNvSpPr txBox="1">
            <a:spLocks noChangeArrowheads="1"/>
          </p:cNvSpPr>
          <p:nvPr/>
        </p:nvSpPr>
        <p:spPr bwMode="auto">
          <a:xfrm rot="-5400000">
            <a:off x="-1624806" y="2944605"/>
            <a:ext cx="3821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a:solidFill>
                  <a:srgbClr val="00B0F0"/>
                </a:solidFill>
                <a:latin typeface="Arial Narrow" pitchFamily="34" charset="0"/>
                <a:cs typeface="Arial" pitchFamily="34" charset="0"/>
              </a:rPr>
              <a:t>+ ATP and O</a:t>
            </a:r>
            <a:r>
              <a:rPr lang="en-US" sz="1600" baseline="-25000">
                <a:solidFill>
                  <a:srgbClr val="00B0F0"/>
                </a:solidFill>
                <a:latin typeface="Arial Narrow" pitchFamily="34" charset="0"/>
                <a:cs typeface="Arial" pitchFamily="34" charset="0"/>
              </a:rPr>
              <a:t>2 </a:t>
            </a:r>
            <a:r>
              <a:rPr lang="en-US" sz="1600">
                <a:solidFill>
                  <a:srgbClr val="00B0F0"/>
                </a:solidFill>
                <a:latin typeface="Arial Narrow" pitchFamily="34" charset="0"/>
                <a:cs typeface="Arial" pitchFamily="34" charset="0"/>
              </a:rPr>
              <a:t>– Live cells </a:t>
            </a:r>
          </a:p>
        </p:txBody>
      </p:sp>
      <p:sp>
        <p:nvSpPr>
          <p:cNvPr id="152593" name="AutoShape 15"/>
          <p:cNvSpPr>
            <a:spLocks noChangeArrowheads="1"/>
          </p:cNvSpPr>
          <p:nvPr/>
        </p:nvSpPr>
        <p:spPr bwMode="auto">
          <a:xfrm>
            <a:off x="434979" y="1997079"/>
            <a:ext cx="514350" cy="4340225"/>
          </a:xfrm>
          <a:prstGeom prst="curvedRightArrow">
            <a:avLst>
              <a:gd name="adj1" fmla="val 46371"/>
              <a:gd name="adj2" fmla="val 227325"/>
              <a:gd name="adj3" fmla="val 26685"/>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sz="2400">
              <a:solidFill>
                <a:srgbClr val="000000"/>
              </a:solidFill>
              <a:latin typeface="Gill Sans MT"/>
              <a:cs typeface="Arial" pitchFamily="34" charset="0"/>
            </a:endParaRPr>
          </a:p>
        </p:txBody>
      </p:sp>
      <p:sp>
        <p:nvSpPr>
          <p:cNvPr id="152594" name="AutoShape 16"/>
          <p:cNvSpPr>
            <a:spLocks noChangeArrowheads="1"/>
          </p:cNvSpPr>
          <p:nvPr/>
        </p:nvSpPr>
        <p:spPr bwMode="auto">
          <a:xfrm flipH="1">
            <a:off x="8215313" y="2108204"/>
            <a:ext cx="514350" cy="4159250"/>
          </a:xfrm>
          <a:prstGeom prst="curvedRightArrow">
            <a:avLst>
              <a:gd name="adj1" fmla="val 43539"/>
              <a:gd name="adj2" fmla="val 187223"/>
              <a:gd name="adj3" fmla="val 33333"/>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sz="2400">
              <a:solidFill>
                <a:srgbClr val="000000"/>
              </a:solidFill>
              <a:latin typeface="Gill Sans MT"/>
              <a:cs typeface="Arial" pitchFamily="34" charset="0"/>
            </a:endParaRPr>
          </a:p>
        </p:txBody>
      </p:sp>
      <p:sp>
        <p:nvSpPr>
          <p:cNvPr id="152595" name="Text Box 19"/>
          <p:cNvSpPr txBox="1">
            <a:spLocks noChangeArrowheads="1"/>
          </p:cNvSpPr>
          <p:nvPr/>
        </p:nvSpPr>
        <p:spPr bwMode="auto">
          <a:xfrm>
            <a:off x="5513392" y="3041654"/>
            <a:ext cx="198913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solidFill>
                  <a:srgbClr val="D60093"/>
                </a:solidFill>
                <a:latin typeface="Arial Narrow" pitchFamily="34" charset="0"/>
                <a:cs typeface="Arial" pitchFamily="34" charset="0"/>
              </a:rPr>
              <a:t>Quantum dots and Nanoparticles</a:t>
            </a:r>
          </a:p>
        </p:txBody>
      </p:sp>
      <p:sp>
        <p:nvSpPr>
          <p:cNvPr id="152596" name="Text Box 23"/>
          <p:cNvSpPr txBox="1">
            <a:spLocks noChangeArrowheads="1"/>
          </p:cNvSpPr>
          <p:nvPr/>
        </p:nvSpPr>
        <p:spPr bwMode="auto">
          <a:xfrm rot="-5400000">
            <a:off x="-1132681" y="2872370"/>
            <a:ext cx="3644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a:solidFill>
                  <a:srgbClr val="00B0F0"/>
                </a:solidFill>
                <a:latin typeface="Arial Narrow" pitchFamily="34" charset="0"/>
                <a:cs typeface="Arial" pitchFamily="34" charset="0"/>
              </a:rPr>
              <a:t>+ D-luciferin substrate</a:t>
            </a:r>
          </a:p>
        </p:txBody>
      </p:sp>
      <p:sp>
        <p:nvSpPr>
          <p:cNvPr id="152597" name="Text Box 24"/>
          <p:cNvSpPr txBox="1">
            <a:spLocks noChangeArrowheads="1"/>
          </p:cNvSpPr>
          <p:nvPr/>
        </p:nvSpPr>
        <p:spPr bwMode="auto">
          <a:xfrm>
            <a:off x="3219454" y="3295650"/>
            <a:ext cx="23018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600" b="1">
                <a:solidFill>
                  <a:srgbClr val="FF0000"/>
                </a:solidFill>
                <a:latin typeface="Arial Narrow" pitchFamily="34" charset="0"/>
                <a:cs typeface="Arial" pitchFamily="34" charset="0"/>
              </a:rPr>
              <a:t>Fluorescent Proteins</a:t>
            </a:r>
          </a:p>
        </p:txBody>
      </p:sp>
      <p:sp>
        <p:nvSpPr>
          <p:cNvPr id="152598" name="Text Box 25"/>
          <p:cNvSpPr txBox="1">
            <a:spLocks noChangeArrowheads="1"/>
          </p:cNvSpPr>
          <p:nvPr/>
        </p:nvSpPr>
        <p:spPr bwMode="auto">
          <a:xfrm rot="5400000">
            <a:off x="7699379" y="3681205"/>
            <a:ext cx="2379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1600">
                <a:solidFill>
                  <a:srgbClr val="7030A0"/>
                </a:solidFill>
                <a:latin typeface="Arial Narrow" pitchFamily="34" charset="0"/>
                <a:cs typeface="Arial" pitchFamily="34" charset="0"/>
              </a:rPr>
              <a:t>+ excitation light source</a:t>
            </a:r>
          </a:p>
        </p:txBody>
      </p:sp>
      <p:pic>
        <p:nvPicPr>
          <p:cNvPr id="26" name="Picture 26"/>
          <p:cNvPicPr>
            <a:picLocks noChangeAspect="1" noChangeArrowheads="1"/>
          </p:cNvPicPr>
          <p:nvPr/>
        </p:nvPicPr>
        <p:blipFill>
          <a:blip r:embed="rId10" cstate="print"/>
          <a:srcRect/>
          <a:stretch>
            <a:fillRect/>
          </a:stretch>
        </p:blipFill>
        <p:spPr bwMode="auto">
          <a:xfrm>
            <a:off x="6534738" y="4717123"/>
            <a:ext cx="990023" cy="1177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2600" name="Text Box 27"/>
          <p:cNvSpPr txBox="1">
            <a:spLocks noChangeArrowheads="1"/>
          </p:cNvSpPr>
          <p:nvPr/>
        </p:nvSpPr>
        <p:spPr bwMode="auto">
          <a:xfrm>
            <a:off x="6342063" y="5962654"/>
            <a:ext cx="14970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rgbClr val="000000"/>
                </a:solidFill>
                <a:latin typeface="Arial Narrow" pitchFamily="34" charset="0"/>
                <a:cs typeface="Arial" pitchFamily="34" charset="0"/>
              </a:rPr>
              <a:t>Label Proteins</a:t>
            </a:r>
          </a:p>
        </p:txBody>
      </p:sp>
      <p:pic>
        <p:nvPicPr>
          <p:cNvPr id="28" name="Picture 6"/>
          <p:cNvPicPr>
            <a:picLocks noChangeAspect="1" noChangeArrowheads="1"/>
          </p:cNvPicPr>
          <p:nvPr/>
        </p:nvPicPr>
        <p:blipFill>
          <a:blip r:embed="rId11" cstate="print"/>
          <a:srcRect/>
          <a:stretch>
            <a:fillRect/>
          </a:stretch>
        </p:blipFill>
        <p:spPr bwMode="auto">
          <a:xfrm>
            <a:off x="3358865" y="2128284"/>
            <a:ext cx="1251975" cy="1247087"/>
          </a:xfrm>
          <a:prstGeom prst="rect">
            <a:avLst/>
          </a:prstGeom>
          <a:ln>
            <a:noFill/>
          </a:ln>
          <a:effectLst>
            <a:softEdge rad="112500"/>
          </a:effectLst>
        </p:spPr>
      </p:pic>
      <p:pic>
        <p:nvPicPr>
          <p:cNvPr id="29" name="Picture 5"/>
          <p:cNvPicPr>
            <a:picLocks noChangeAspect="1" noChangeArrowheads="1"/>
          </p:cNvPicPr>
          <p:nvPr/>
        </p:nvPicPr>
        <p:blipFill>
          <a:blip r:embed="rId12" cstate="print"/>
          <a:srcRect l="20430" t="12835" r="36957" b="30763"/>
          <a:stretch>
            <a:fillRect/>
          </a:stretch>
        </p:blipFill>
        <p:spPr bwMode="auto">
          <a:xfrm>
            <a:off x="915453" y="971163"/>
            <a:ext cx="1567796" cy="1563320"/>
          </a:xfrm>
          <a:prstGeom prst="rect">
            <a:avLst/>
          </a:prstGeom>
          <a:ln>
            <a:noFill/>
          </a:ln>
          <a:effectLst>
            <a:softEdge rad="112500"/>
          </a:effectLst>
        </p:spPr>
      </p:pic>
      <p:pic>
        <p:nvPicPr>
          <p:cNvPr id="30" name="Picture 8"/>
          <p:cNvPicPr>
            <a:picLocks noChangeAspect="1" noChangeArrowheads="1"/>
          </p:cNvPicPr>
          <p:nvPr/>
        </p:nvPicPr>
        <p:blipFill>
          <a:blip r:embed="rId13" cstate="print"/>
          <a:srcRect/>
          <a:stretch>
            <a:fillRect/>
          </a:stretch>
        </p:blipFill>
        <p:spPr bwMode="auto">
          <a:xfrm>
            <a:off x="3556597" y="1446501"/>
            <a:ext cx="1422941" cy="1172347"/>
          </a:xfrm>
          <a:prstGeom prst="rect">
            <a:avLst/>
          </a:prstGeom>
          <a:ln>
            <a:noFill/>
          </a:ln>
          <a:effectLst>
            <a:softEdge rad="112500"/>
          </a:effectLst>
        </p:spPr>
      </p:pic>
      <p:pic>
        <p:nvPicPr>
          <p:cNvPr id="31" name="Picture 9"/>
          <p:cNvPicPr>
            <a:picLocks noChangeAspect="1" noChangeArrowheads="1"/>
          </p:cNvPicPr>
          <p:nvPr/>
        </p:nvPicPr>
        <p:blipFill>
          <a:blip r:embed="rId14" cstate="print"/>
          <a:srcRect/>
          <a:stretch>
            <a:fillRect/>
          </a:stretch>
        </p:blipFill>
        <p:spPr bwMode="auto">
          <a:xfrm>
            <a:off x="4297487" y="2102132"/>
            <a:ext cx="1216273" cy="1264017"/>
          </a:xfrm>
          <a:prstGeom prst="rect">
            <a:avLst/>
          </a:prstGeom>
          <a:ln>
            <a:noFill/>
          </a:ln>
          <a:effectLst>
            <a:softEdge rad="112500"/>
          </a:effectLst>
        </p:spPr>
      </p:pic>
      <p:pic>
        <p:nvPicPr>
          <p:cNvPr id="32" name="Picture 10"/>
          <p:cNvPicPr>
            <a:picLocks noChangeAspect="1" noChangeArrowheads="1"/>
          </p:cNvPicPr>
          <p:nvPr/>
        </p:nvPicPr>
        <p:blipFill>
          <a:blip r:embed="rId15" cstate="print"/>
          <a:srcRect/>
          <a:stretch>
            <a:fillRect/>
          </a:stretch>
        </p:blipFill>
        <p:spPr bwMode="auto">
          <a:xfrm>
            <a:off x="5914436" y="1776690"/>
            <a:ext cx="1019851" cy="1340824"/>
          </a:xfrm>
          <a:prstGeom prst="rect">
            <a:avLst/>
          </a:prstGeom>
          <a:ln>
            <a:noFill/>
          </a:ln>
          <a:effectLst>
            <a:softEdge rad="112500"/>
          </a:effectLst>
        </p:spPr>
      </p:pic>
      <p:pic>
        <p:nvPicPr>
          <p:cNvPr id="33" name="Picture 11"/>
          <p:cNvPicPr>
            <a:picLocks noChangeAspect="1" noChangeArrowheads="1"/>
          </p:cNvPicPr>
          <p:nvPr/>
        </p:nvPicPr>
        <p:blipFill>
          <a:blip r:embed="rId16" cstate="print"/>
          <a:srcRect l="3911" t="7111" r="4171" b="7541"/>
          <a:stretch>
            <a:fillRect/>
          </a:stretch>
        </p:blipFill>
        <p:spPr bwMode="auto">
          <a:xfrm>
            <a:off x="6292425" y="1390496"/>
            <a:ext cx="1252171" cy="836060"/>
          </a:xfrm>
          <a:prstGeom prst="rect">
            <a:avLst/>
          </a:prstGeom>
          <a:ln>
            <a:noFill/>
          </a:ln>
          <a:effectLst>
            <a:softEdge rad="112500"/>
          </a:effectLst>
        </p:spPr>
      </p:pic>
      <p:sp>
        <p:nvSpPr>
          <p:cNvPr id="152607" name="Text Box 22"/>
          <p:cNvSpPr txBox="1">
            <a:spLocks noChangeArrowheads="1"/>
          </p:cNvSpPr>
          <p:nvPr/>
        </p:nvSpPr>
        <p:spPr bwMode="auto">
          <a:xfrm>
            <a:off x="625475" y="720729"/>
            <a:ext cx="12684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a:solidFill>
                  <a:srgbClr val="00B0F0"/>
                </a:solidFill>
                <a:latin typeface="Arial Narrow" pitchFamily="34" charset="0"/>
                <a:cs typeface="Arial" pitchFamily="34" charset="0"/>
              </a:rPr>
              <a:t>Luciferase</a:t>
            </a:r>
          </a:p>
        </p:txBody>
      </p:sp>
      <p:sp>
        <p:nvSpPr>
          <p:cNvPr id="35" name="Left-Right Arrow 34"/>
          <p:cNvSpPr/>
          <p:nvPr/>
        </p:nvSpPr>
        <p:spPr bwMode="auto">
          <a:xfrm rot="10800000">
            <a:off x="820752" y="3647760"/>
            <a:ext cx="7702426" cy="900095"/>
          </a:xfrm>
          <a:prstGeom prst="leftRightArrow">
            <a:avLst>
              <a:gd name="adj1" fmla="val 55263"/>
              <a:gd name="adj2" fmla="val 50000"/>
            </a:avLst>
          </a:prstGeom>
          <a:gradFill>
            <a:gsLst>
              <a:gs pos="0">
                <a:srgbClr val="7030A0"/>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a:lstStyle/>
          <a:p>
            <a:pPr algn="r">
              <a:defRPr/>
            </a:pPr>
            <a:endParaRPr lang="en-US" sz="2400">
              <a:solidFill>
                <a:srgbClr val="000000"/>
              </a:solidFill>
              <a:latin typeface="Gill Sans MT" pitchFamily="34" charset="0"/>
              <a:ea typeface="ＭＳ Ｐゴシック" pitchFamily="16" charset="-128"/>
            </a:endParaRPr>
          </a:p>
        </p:txBody>
      </p:sp>
      <p:sp>
        <p:nvSpPr>
          <p:cNvPr id="36" name="Text Box 29"/>
          <p:cNvSpPr txBox="1">
            <a:spLocks noChangeArrowheads="1"/>
          </p:cNvSpPr>
          <p:nvPr/>
        </p:nvSpPr>
        <p:spPr bwMode="auto">
          <a:xfrm>
            <a:off x="1116013" y="3921125"/>
            <a:ext cx="7296150" cy="849313"/>
          </a:xfrm>
          <a:prstGeom prst="rect">
            <a:avLst/>
          </a:prstGeom>
          <a:noFill/>
          <a:ln w="9525">
            <a:noFill/>
            <a:miter lim="800000"/>
            <a:headEnd/>
            <a:tailEnd/>
          </a:ln>
        </p:spPr>
        <p:txBody>
          <a:bodyPr>
            <a:spAutoFit/>
          </a:bodyPr>
          <a:lstStyle/>
          <a:p>
            <a:pPr>
              <a:spcBef>
                <a:spcPct val="50000"/>
              </a:spcBef>
              <a:defRPr/>
            </a:pPr>
            <a:r>
              <a:rPr lang="en-US" sz="2400" b="1" dirty="0">
                <a:solidFill>
                  <a:srgbClr val="FFFFFF"/>
                </a:solidFill>
                <a:effectLst>
                  <a:outerShdw blurRad="38100" dist="38100" dir="2700000" algn="tl">
                    <a:srgbClr val="000000">
                      <a:alpha val="43137"/>
                    </a:srgbClr>
                  </a:outerShdw>
                </a:effectLst>
                <a:latin typeface="Arial Narrow"/>
              </a:rPr>
              <a:t>  Transfection                                                  	               Direct cell/protein labeling </a:t>
            </a:r>
          </a:p>
        </p:txBody>
      </p:sp>
      <p:pic>
        <p:nvPicPr>
          <p:cNvPr id="37" name="Picture 3"/>
          <p:cNvPicPr>
            <a:picLocks noChangeAspect="1" noChangeArrowheads="1"/>
          </p:cNvPicPr>
          <p:nvPr/>
        </p:nvPicPr>
        <p:blipFill>
          <a:blip r:embed="rId17"/>
          <a:srcRect/>
          <a:stretch>
            <a:fillRect/>
          </a:stretch>
        </p:blipFill>
        <p:spPr bwMode="auto">
          <a:xfrm>
            <a:off x="7367588" y="1249367"/>
            <a:ext cx="1524000" cy="2809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30198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a:xfrm>
            <a:off x="685800" y="-242888"/>
            <a:ext cx="7772400" cy="1143001"/>
          </a:xfrm>
        </p:spPr>
        <p:txBody>
          <a:bodyPr/>
          <a:lstStyle/>
          <a:p>
            <a:r>
              <a:rPr lang="en-US" smtClean="0"/>
              <a:t>IVIS</a:t>
            </a:r>
            <a:r>
              <a:rPr lang="en-US" baseline="60000" smtClean="0">
                <a:latin typeface="Arial" pitchFamily="34" charset="0"/>
              </a:rPr>
              <a:t>®</a:t>
            </a:r>
            <a:r>
              <a:rPr lang="en-US" smtClean="0"/>
              <a:t> Lumina XR – Hardware</a:t>
            </a:r>
          </a:p>
        </p:txBody>
      </p:sp>
      <p:sp>
        <p:nvSpPr>
          <p:cNvPr id="153603" name="Text Placeholder 37"/>
          <p:cNvSpPr>
            <a:spLocks noGrp="1"/>
          </p:cNvSpPr>
          <p:nvPr>
            <p:ph type="body" sz="quarter" idx="10"/>
          </p:nvPr>
        </p:nvSpPr>
        <p:spPr/>
        <p:txBody>
          <a:bodyPr/>
          <a:lstStyle/>
          <a:p>
            <a:r>
              <a:rPr lang="en-US" smtClean="0"/>
              <a:t>Hardware</a:t>
            </a:r>
          </a:p>
        </p:txBody>
      </p:sp>
      <p:sp>
        <p:nvSpPr>
          <p:cNvPr id="153604" name="Rectangle 8"/>
          <p:cNvSpPr txBox="1">
            <a:spLocks noChangeArrowheads="1"/>
          </p:cNvSpPr>
          <p:nvPr/>
        </p:nvSpPr>
        <p:spPr bwMode="auto">
          <a:xfrm>
            <a:off x="4576763" y="2524129"/>
            <a:ext cx="44577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eaLnBrk="1" hangingPunct="1">
              <a:spcBef>
                <a:spcPct val="20000"/>
              </a:spcBef>
              <a:buClr>
                <a:srgbClr val="EBB700"/>
              </a:buClr>
              <a:buFont typeface="Arial" pitchFamily="34" charset="0"/>
              <a:buChar char="•"/>
            </a:pPr>
            <a:r>
              <a:rPr lang="en-US" sz="2000">
                <a:solidFill>
                  <a:srgbClr val="000000"/>
                </a:solidFill>
                <a:latin typeface="Arial Narrow" pitchFamily="34" charset="0"/>
                <a:cs typeface="Arial" pitchFamily="34" charset="0"/>
              </a:rPr>
              <a:t>Customized for </a:t>
            </a:r>
            <a:r>
              <a:rPr lang="en-US" sz="2000" i="1">
                <a:solidFill>
                  <a:srgbClr val="000000"/>
                </a:solidFill>
                <a:latin typeface="Arial Narrow" pitchFamily="34" charset="0"/>
                <a:cs typeface="Arial" pitchFamily="34" charset="0"/>
              </a:rPr>
              <a:t>in-vivo</a:t>
            </a:r>
            <a:r>
              <a:rPr lang="en-US" sz="2000">
                <a:solidFill>
                  <a:srgbClr val="000000"/>
                </a:solidFill>
                <a:latin typeface="Arial Narrow" pitchFamily="34" charset="0"/>
                <a:cs typeface="Arial" pitchFamily="34" charset="0"/>
              </a:rPr>
              <a:t> imaging</a:t>
            </a:r>
          </a:p>
          <a:p>
            <a:pPr lvl="1" eaLnBrk="1" hangingPunct="1">
              <a:spcBef>
                <a:spcPct val="20000"/>
              </a:spcBef>
              <a:buClr>
                <a:srgbClr val="EBB700"/>
              </a:buClr>
              <a:buFont typeface="Arial" pitchFamily="34" charset="0"/>
              <a:buChar char="•"/>
            </a:pPr>
            <a:endParaRPr lang="en-US" sz="2000">
              <a:solidFill>
                <a:srgbClr val="000000"/>
              </a:solidFill>
              <a:latin typeface="Arial Narrow" pitchFamily="34" charset="0"/>
              <a:cs typeface="Arial" pitchFamily="34" charset="0"/>
            </a:endParaRPr>
          </a:p>
          <a:p>
            <a:pPr lvl="1" eaLnBrk="1" hangingPunct="1">
              <a:spcBef>
                <a:spcPct val="20000"/>
              </a:spcBef>
              <a:buClr>
                <a:srgbClr val="EBB700"/>
              </a:buClr>
              <a:buFont typeface="Arial" pitchFamily="34" charset="0"/>
              <a:buChar char="•"/>
            </a:pPr>
            <a:r>
              <a:rPr lang="en-US" sz="2000">
                <a:solidFill>
                  <a:srgbClr val="000000"/>
                </a:solidFill>
                <a:latin typeface="Arial Narrow" pitchFamily="34" charset="0"/>
                <a:cs typeface="Arial" pitchFamily="34" charset="0"/>
              </a:rPr>
              <a:t>High sensitivity from 300-900 nm</a:t>
            </a:r>
          </a:p>
          <a:p>
            <a:pPr lvl="1" eaLnBrk="1" hangingPunct="1">
              <a:spcBef>
                <a:spcPct val="20000"/>
              </a:spcBef>
              <a:buClr>
                <a:srgbClr val="EBB700"/>
              </a:buClr>
              <a:buFont typeface="Arial" pitchFamily="34" charset="0"/>
              <a:buChar char="•"/>
            </a:pPr>
            <a:endParaRPr lang="en-US" sz="2000">
              <a:solidFill>
                <a:srgbClr val="000000"/>
              </a:solidFill>
              <a:latin typeface="Arial Narrow" pitchFamily="34" charset="0"/>
              <a:cs typeface="Arial" pitchFamily="34" charset="0"/>
            </a:endParaRPr>
          </a:p>
          <a:p>
            <a:pPr lvl="1" eaLnBrk="1" hangingPunct="1">
              <a:spcBef>
                <a:spcPct val="20000"/>
              </a:spcBef>
              <a:buClr>
                <a:srgbClr val="EBB700"/>
              </a:buClr>
              <a:buFont typeface="Arial" pitchFamily="34" charset="0"/>
              <a:buChar char="•"/>
            </a:pPr>
            <a:r>
              <a:rPr lang="en-US" sz="2000">
                <a:solidFill>
                  <a:srgbClr val="000000"/>
                </a:solidFill>
                <a:latin typeface="Arial Narrow" pitchFamily="34" charset="0"/>
                <a:cs typeface="Arial" pitchFamily="34" charset="0"/>
              </a:rPr>
              <a:t>Large dynamic range </a:t>
            </a:r>
          </a:p>
        </p:txBody>
      </p:sp>
      <p:pic>
        <p:nvPicPr>
          <p:cNvPr id="153605" name="Picture 13" descr="Lumina XR_closed"/>
          <p:cNvPicPr>
            <a:picLocks noChangeAspect="1" noChangeArrowheads="1"/>
          </p:cNvPicPr>
          <p:nvPr/>
        </p:nvPicPr>
        <p:blipFill>
          <a:blip r:embed="rId2">
            <a:extLst>
              <a:ext uri="{28A0092B-C50C-407E-A947-70E740481C1C}">
                <a14:useLocalDpi xmlns:a14="http://schemas.microsoft.com/office/drawing/2010/main" val="0"/>
              </a:ext>
            </a:extLst>
          </a:blip>
          <a:srcRect l="18549" t="3262" r="5312"/>
          <a:stretch>
            <a:fillRect/>
          </a:stretch>
        </p:blipFill>
        <p:spPr bwMode="auto">
          <a:xfrm>
            <a:off x="392117" y="1082675"/>
            <a:ext cx="4219575"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96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3"/>
          <p:cNvSpPr>
            <a:spLocks noGrp="1"/>
          </p:cNvSpPr>
          <p:nvPr>
            <p:ph type="title"/>
          </p:nvPr>
        </p:nvSpPr>
        <p:spPr>
          <a:xfrm>
            <a:off x="685800" y="-315909"/>
            <a:ext cx="7772400" cy="1143001"/>
          </a:xfrm>
        </p:spPr>
        <p:txBody>
          <a:bodyPr/>
          <a:lstStyle/>
          <a:p>
            <a:r>
              <a:rPr lang="en-US" smtClean="0"/>
              <a:t>The IVIS</a:t>
            </a:r>
            <a:r>
              <a:rPr lang="en-US" baseline="30000" smtClean="0"/>
              <a:t>®</a:t>
            </a:r>
            <a:r>
              <a:rPr lang="en-US" smtClean="0"/>
              <a:t> Lumina XR Imaging Chamber</a:t>
            </a:r>
          </a:p>
        </p:txBody>
      </p:sp>
      <p:sp>
        <p:nvSpPr>
          <p:cNvPr id="154627" name="Text Placeholder 37"/>
          <p:cNvSpPr>
            <a:spLocks noGrp="1"/>
          </p:cNvSpPr>
          <p:nvPr>
            <p:ph type="body" sz="quarter" idx="10"/>
          </p:nvPr>
        </p:nvSpPr>
        <p:spPr/>
        <p:txBody>
          <a:bodyPr/>
          <a:lstStyle/>
          <a:p>
            <a:r>
              <a:rPr lang="en-US" smtClean="0"/>
              <a:t>Hardware</a:t>
            </a:r>
          </a:p>
          <a:p>
            <a:endParaRPr lang="en-US" smtClean="0"/>
          </a:p>
        </p:txBody>
      </p:sp>
      <p:pic>
        <p:nvPicPr>
          <p:cNvPr id="154628" name="Picture 28" descr="XR cuta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7" y="1011238"/>
            <a:ext cx="3603625"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4"/>
          <p:cNvSpPr txBox="1">
            <a:spLocks noChangeArrowheads="1"/>
          </p:cNvSpPr>
          <p:nvPr/>
        </p:nvSpPr>
        <p:spPr bwMode="auto">
          <a:xfrm>
            <a:off x="727075" y="1471613"/>
            <a:ext cx="167481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rgbClr val="000000"/>
                </a:solidFill>
                <a:latin typeface="Verdana" pitchFamily="34" charset="0"/>
                <a:cs typeface="Arial" pitchFamily="34" charset="0"/>
              </a:rPr>
              <a:t>CCD Camera Cooled -90C</a:t>
            </a:r>
          </a:p>
        </p:txBody>
      </p:sp>
      <p:sp>
        <p:nvSpPr>
          <p:cNvPr id="154630" name="Text Box 5"/>
          <p:cNvSpPr txBox="1">
            <a:spLocks noChangeArrowheads="1"/>
          </p:cNvSpPr>
          <p:nvPr/>
        </p:nvSpPr>
        <p:spPr bwMode="auto">
          <a:xfrm>
            <a:off x="182563" y="2632076"/>
            <a:ext cx="2330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rgbClr val="000000"/>
                </a:solidFill>
                <a:latin typeface="Verdana" pitchFamily="34" charset="0"/>
                <a:cs typeface="Arial" pitchFamily="34" charset="0"/>
              </a:rPr>
              <a:t>Interchangeable Emission Filter Wheel</a:t>
            </a:r>
          </a:p>
        </p:txBody>
      </p:sp>
      <p:sp>
        <p:nvSpPr>
          <p:cNvPr id="154631" name="Text Box 6"/>
          <p:cNvSpPr txBox="1">
            <a:spLocks noChangeArrowheads="1"/>
          </p:cNvSpPr>
          <p:nvPr/>
        </p:nvSpPr>
        <p:spPr bwMode="auto">
          <a:xfrm>
            <a:off x="6332538" y="3471866"/>
            <a:ext cx="16225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rgbClr val="000000"/>
                </a:solidFill>
                <a:latin typeface="Verdana" pitchFamily="34" charset="0"/>
                <a:cs typeface="Arial" pitchFamily="34" charset="0"/>
              </a:rPr>
              <a:t>Heated</a:t>
            </a:r>
            <a:br>
              <a:rPr lang="en-US" sz="1600">
                <a:solidFill>
                  <a:srgbClr val="000000"/>
                </a:solidFill>
                <a:latin typeface="Verdana" pitchFamily="34" charset="0"/>
                <a:cs typeface="Arial" pitchFamily="34" charset="0"/>
              </a:rPr>
            </a:br>
            <a:r>
              <a:rPr lang="en-US" sz="1600">
                <a:solidFill>
                  <a:srgbClr val="000000"/>
                </a:solidFill>
                <a:latin typeface="Verdana" pitchFamily="34" charset="0"/>
                <a:cs typeface="Arial" pitchFamily="34" charset="0"/>
              </a:rPr>
              <a:t>Sample Stage</a:t>
            </a:r>
          </a:p>
        </p:txBody>
      </p:sp>
      <p:sp>
        <p:nvSpPr>
          <p:cNvPr id="154632" name="Text Box 9"/>
          <p:cNvSpPr txBox="1">
            <a:spLocks noChangeArrowheads="1"/>
          </p:cNvSpPr>
          <p:nvPr/>
        </p:nvSpPr>
        <p:spPr bwMode="auto">
          <a:xfrm>
            <a:off x="5899150" y="2233617"/>
            <a:ext cx="22225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Verdana" pitchFamily="34" charset="0"/>
                <a:cs typeface="Arial" pitchFamily="34" charset="0"/>
              </a:rPr>
              <a:t>f/1 Lens </a:t>
            </a:r>
            <a:r>
              <a:rPr lang="en-US" sz="1400">
                <a:solidFill>
                  <a:srgbClr val="000000"/>
                </a:solidFill>
                <a:latin typeface="Verdana" pitchFamily="34" charset="0"/>
                <a:cs typeface="Arial" pitchFamily="34" charset="0"/>
              </a:rPr>
              <a:t>&amp;</a:t>
            </a:r>
            <a:r>
              <a:rPr lang="en-US" sz="1600">
                <a:solidFill>
                  <a:srgbClr val="000000"/>
                </a:solidFill>
                <a:latin typeface="Verdana" pitchFamily="34" charset="0"/>
                <a:cs typeface="Arial" pitchFamily="34" charset="0"/>
              </a:rPr>
              <a:t> Aperture</a:t>
            </a:r>
          </a:p>
        </p:txBody>
      </p:sp>
      <p:sp>
        <p:nvSpPr>
          <p:cNvPr id="154633" name="Text Box 11"/>
          <p:cNvSpPr txBox="1">
            <a:spLocks noChangeArrowheads="1"/>
          </p:cNvSpPr>
          <p:nvPr/>
        </p:nvSpPr>
        <p:spPr bwMode="auto">
          <a:xfrm>
            <a:off x="6367467" y="4340226"/>
            <a:ext cx="19065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rgbClr val="000000"/>
                </a:solidFill>
                <a:latin typeface="Verdana" pitchFamily="34" charset="0"/>
                <a:cs typeface="Arial" pitchFamily="34" charset="0"/>
              </a:rPr>
              <a:t>Light-tight</a:t>
            </a:r>
            <a:br>
              <a:rPr lang="en-US" sz="1600">
                <a:solidFill>
                  <a:srgbClr val="000000"/>
                </a:solidFill>
                <a:latin typeface="Verdana" pitchFamily="34" charset="0"/>
                <a:cs typeface="Arial" pitchFamily="34" charset="0"/>
              </a:rPr>
            </a:br>
            <a:r>
              <a:rPr lang="en-US" sz="1600">
                <a:solidFill>
                  <a:srgbClr val="000000"/>
                </a:solidFill>
                <a:latin typeface="Verdana" pitchFamily="34" charset="0"/>
                <a:cs typeface="Arial" pitchFamily="34" charset="0"/>
              </a:rPr>
              <a:t>and shielded imaging chamber</a:t>
            </a:r>
          </a:p>
        </p:txBody>
      </p:sp>
      <p:sp>
        <p:nvSpPr>
          <p:cNvPr id="154634" name="Line 20"/>
          <p:cNvSpPr>
            <a:spLocks noChangeShapeType="1"/>
          </p:cNvSpPr>
          <p:nvPr/>
        </p:nvSpPr>
        <p:spPr bwMode="auto">
          <a:xfrm flipH="1">
            <a:off x="2106617" y="2830513"/>
            <a:ext cx="1743075"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
        <p:nvSpPr>
          <p:cNvPr id="154635" name="Text Box 6"/>
          <p:cNvSpPr txBox="1">
            <a:spLocks noChangeArrowheads="1"/>
          </p:cNvSpPr>
          <p:nvPr/>
        </p:nvSpPr>
        <p:spPr bwMode="auto">
          <a:xfrm>
            <a:off x="136528" y="3470275"/>
            <a:ext cx="26130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dirty="0">
                <a:solidFill>
                  <a:srgbClr val="000000"/>
                </a:solidFill>
                <a:latin typeface="Verdana" pitchFamily="34" charset="0"/>
                <a:cs typeface="Arial" pitchFamily="34" charset="0"/>
              </a:rPr>
              <a:t>Cesium Iodide </a:t>
            </a:r>
          </a:p>
          <a:p>
            <a:pPr eaLnBrk="1" hangingPunct="1"/>
            <a:r>
              <a:rPr lang="en-US" sz="1600" dirty="0">
                <a:solidFill>
                  <a:srgbClr val="000000"/>
                </a:solidFill>
                <a:latin typeface="Verdana" pitchFamily="34" charset="0"/>
                <a:cs typeface="Arial" pitchFamily="34" charset="0"/>
              </a:rPr>
              <a:t>(</a:t>
            </a:r>
            <a:r>
              <a:rPr lang="en-US" sz="1600" dirty="0" err="1">
                <a:solidFill>
                  <a:srgbClr val="000000"/>
                </a:solidFill>
                <a:latin typeface="Verdana" pitchFamily="34" charset="0"/>
                <a:cs typeface="Arial" pitchFamily="34" charset="0"/>
              </a:rPr>
              <a:t>CsI</a:t>
            </a:r>
            <a:r>
              <a:rPr lang="en-US" sz="1600" dirty="0">
                <a:solidFill>
                  <a:srgbClr val="000000"/>
                </a:solidFill>
                <a:latin typeface="Verdana" pitchFamily="34" charset="0"/>
                <a:cs typeface="Arial" pitchFamily="34" charset="0"/>
              </a:rPr>
              <a:t>(</a:t>
            </a:r>
            <a:r>
              <a:rPr lang="en-US" sz="1600" dirty="0" err="1">
                <a:solidFill>
                  <a:srgbClr val="000000"/>
                </a:solidFill>
                <a:latin typeface="Verdana" pitchFamily="34" charset="0"/>
                <a:cs typeface="Arial" pitchFamily="34" charset="0"/>
              </a:rPr>
              <a:t>Tl</a:t>
            </a:r>
            <a:r>
              <a:rPr lang="en-US" sz="1600" dirty="0">
                <a:solidFill>
                  <a:srgbClr val="000000"/>
                </a:solidFill>
                <a:latin typeface="Verdana" pitchFamily="34" charset="0"/>
                <a:cs typeface="Arial" pitchFamily="34" charset="0"/>
              </a:rPr>
              <a:t>)) scintillator</a:t>
            </a:r>
          </a:p>
        </p:txBody>
      </p:sp>
      <p:sp>
        <p:nvSpPr>
          <p:cNvPr id="154636" name="Text Box 6"/>
          <p:cNvSpPr txBox="1">
            <a:spLocks noChangeArrowheads="1"/>
          </p:cNvSpPr>
          <p:nvPr/>
        </p:nvSpPr>
        <p:spPr bwMode="auto">
          <a:xfrm>
            <a:off x="657225" y="5338763"/>
            <a:ext cx="205581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rgbClr val="000000"/>
                </a:solidFill>
                <a:latin typeface="Verdana" pitchFamily="34" charset="0"/>
                <a:cs typeface="Arial" pitchFamily="34" charset="0"/>
              </a:rPr>
              <a:t>Automated aluminum filter</a:t>
            </a:r>
          </a:p>
        </p:txBody>
      </p:sp>
      <p:sp>
        <p:nvSpPr>
          <p:cNvPr id="154637" name="Rectangle 34"/>
          <p:cNvSpPr>
            <a:spLocks noChangeArrowheads="1"/>
          </p:cNvSpPr>
          <p:nvPr/>
        </p:nvSpPr>
        <p:spPr bwMode="auto">
          <a:xfrm>
            <a:off x="6119816" y="5481638"/>
            <a:ext cx="30241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rgbClr val="000000"/>
                </a:solidFill>
                <a:latin typeface="Verdana" pitchFamily="34" charset="0"/>
                <a:cs typeface="Arial" pitchFamily="34" charset="0"/>
              </a:rPr>
              <a:t>X-Ray Source (40kVp,100mA)</a:t>
            </a:r>
          </a:p>
          <a:p>
            <a:r>
              <a:rPr lang="en-US" sz="1600" dirty="0">
                <a:solidFill>
                  <a:srgbClr val="000000"/>
                </a:solidFill>
                <a:latin typeface="Verdana" pitchFamily="34" charset="0"/>
                <a:cs typeface="Arial" pitchFamily="34" charset="0"/>
              </a:rPr>
              <a:t>Tungsten Anode</a:t>
            </a:r>
          </a:p>
        </p:txBody>
      </p:sp>
      <p:sp>
        <p:nvSpPr>
          <p:cNvPr id="154638" name="Line 13"/>
          <p:cNvSpPr>
            <a:spLocks noChangeShapeType="1"/>
          </p:cNvSpPr>
          <p:nvPr/>
        </p:nvSpPr>
        <p:spPr bwMode="auto">
          <a:xfrm>
            <a:off x="2124079" y="1825625"/>
            <a:ext cx="1768475"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
        <p:nvSpPr>
          <p:cNvPr id="154639" name="Line 13"/>
          <p:cNvSpPr>
            <a:spLocks noChangeShapeType="1"/>
          </p:cNvSpPr>
          <p:nvPr/>
        </p:nvSpPr>
        <p:spPr bwMode="auto">
          <a:xfrm>
            <a:off x="4337050" y="2420938"/>
            <a:ext cx="1646238"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
        <p:nvSpPr>
          <p:cNvPr id="154640" name="Line 18"/>
          <p:cNvSpPr>
            <a:spLocks noChangeShapeType="1"/>
          </p:cNvSpPr>
          <p:nvPr/>
        </p:nvSpPr>
        <p:spPr bwMode="auto">
          <a:xfrm flipH="1" flipV="1">
            <a:off x="5119692" y="3784600"/>
            <a:ext cx="1260475" cy="1588"/>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
        <p:nvSpPr>
          <p:cNvPr id="154641" name="Line 18"/>
          <p:cNvSpPr>
            <a:spLocks noChangeShapeType="1"/>
          </p:cNvSpPr>
          <p:nvPr/>
        </p:nvSpPr>
        <p:spPr bwMode="auto">
          <a:xfrm flipH="1">
            <a:off x="2228850" y="3779838"/>
            <a:ext cx="1709738"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
        <p:nvSpPr>
          <p:cNvPr id="154642" name="Line 18"/>
          <p:cNvSpPr>
            <a:spLocks noChangeShapeType="1"/>
          </p:cNvSpPr>
          <p:nvPr/>
        </p:nvSpPr>
        <p:spPr bwMode="auto">
          <a:xfrm flipH="1" flipV="1">
            <a:off x="1979617" y="5599113"/>
            <a:ext cx="2079625" cy="635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
        <p:nvSpPr>
          <p:cNvPr id="154643" name="Line 18"/>
          <p:cNvSpPr>
            <a:spLocks noChangeShapeType="1"/>
          </p:cNvSpPr>
          <p:nvPr/>
        </p:nvSpPr>
        <p:spPr bwMode="auto">
          <a:xfrm flipH="1">
            <a:off x="4197350" y="5826125"/>
            <a:ext cx="1911350"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
        <p:nvSpPr>
          <p:cNvPr id="154644" name="Line 18"/>
          <p:cNvSpPr>
            <a:spLocks noChangeShapeType="1"/>
          </p:cNvSpPr>
          <p:nvPr/>
        </p:nvSpPr>
        <p:spPr bwMode="auto">
          <a:xfrm flipH="1">
            <a:off x="5548317" y="4683125"/>
            <a:ext cx="796925"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val="17893372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Autofit/>
          </a:bodyPr>
          <a:lstStyle/>
          <a:p>
            <a:pPr fontAlgn="auto">
              <a:spcAft>
                <a:spcPts val="0"/>
              </a:spcAft>
              <a:defRPr/>
            </a:pPr>
            <a:r>
              <a:rPr lang="en-US" dirty="0" smtClean="0"/>
              <a:t>The Value of X-Ray + Optical Imaging</a:t>
            </a:r>
            <a:endParaRPr lang="en-US" dirty="0"/>
          </a:p>
        </p:txBody>
      </p:sp>
      <p:sp>
        <p:nvSpPr>
          <p:cNvPr id="8" name="Text Placeholder 7"/>
          <p:cNvSpPr>
            <a:spLocks noGrp="1"/>
          </p:cNvSpPr>
          <p:nvPr>
            <p:ph type="body" sz="quarter" idx="10"/>
          </p:nvPr>
        </p:nvSpPr>
        <p:spPr/>
        <p:txBody>
          <a:bodyPr rtlCol="0"/>
          <a:lstStyle/>
          <a:p>
            <a:pPr eaLnBrk="1" fontAlgn="auto" hangingPunct="1">
              <a:spcAft>
                <a:spcPts val="0"/>
              </a:spcAft>
              <a:defRPr/>
            </a:pPr>
            <a:r>
              <a:rPr lang="en-US" i="1" dirty="0" smtClean="0"/>
              <a:t>Mechanics</a:t>
            </a:r>
            <a:endParaRPr lang="en-US" i="1" dirty="0"/>
          </a:p>
        </p:txBody>
      </p:sp>
      <p:sp>
        <p:nvSpPr>
          <p:cNvPr id="54" name="Content Placeholder 5"/>
          <p:cNvSpPr txBox="1">
            <a:spLocks/>
          </p:cNvSpPr>
          <p:nvPr/>
        </p:nvSpPr>
        <p:spPr bwMode="auto">
          <a:xfrm>
            <a:off x="261216" y="1466789"/>
            <a:ext cx="5257511" cy="4525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spcBef>
                <a:spcPct val="20000"/>
              </a:spcBef>
              <a:buFontTx/>
              <a:buChar char="•"/>
              <a:defRPr/>
            </a:pPr>
            <a:r>
              <a:rPr lang="en-US" sz="2000" u="sng" smtClean="0">
                <a:solidFill>
                  <a:prstClr val="black"/>
                </a:solidFill>
                <a:latin typeface="Arial Narrow" pitchFamily="34" charset="0"/>
              </a:rPr>
              <a:t>The Question</a:t>
            </a:r>
            <a:r>
              <a:rPr lang="en-US" sz="2000" smtClean="0">
                <a:solidFill>
                  <a:prstClr val="black"/>
                </a:solidFill>
                <a:latin typeface="Arial Narrow" pitchFamily="34" charset="0"/>
              </a:rPr>
              <a:t>:  Where is the source origin relative to the surface signal?</a:t>
            </a:r>
          </a:p>
          <a:p>
            <a:pPr marL="342900" indent="-342900" eaLnBrk="1" hangingPunct="1">
              <a:spcBef>
                <a:spcPct val="20000"/>
              </a:spcBef>
              <a:buFontTx/>
              <a:buChar char="•"/>
              <a:defRPr/>
            </a:pPr>
            <a:endParaRPr lang="en-US" sz="1000" smtClean="0">
              <a:solidFill>
                <a:prstClr val="black"/>
              </a:solidFill>
              <a:latin typeface="Arial Narrow" pitchFamily="34" charset="0"/>
            </a:endParaRPr>
          </a:p>
          <a:p>
            <a:pPr marL="342900" indent="-342900" eaLnBrk="1" hangingPunct="1">
              <a:spcBef>
                <a:spcPct val="20000"/>
              </a:spcBef>
              <a:buFontTx/>
              <a:buChar char="•"/>
              <a:defRPr/>
            </a:pPr>
            <a:r>
              <a:rPr lang="en-US" sz="2000" u="sng" smtClean="0">
                <a:solidFill>
                  <a:prstClr val="black"/>
                </a:solidFill>
                <a:latin typeface="Arial Narrow" pitchFamily="34" charset="0"/>
              </a:rPr>
              <a:t>The Problem</a:t>
            </a:r>
            <a:r>
              <a:rPr lang="en-US" sz="2000" smtClean="0">
                <a:solidFill>
                  <a:prstClr val="black"/>
                </a:solidFill>
                <a:latin typeface="Arial Narrow" pitchFamily="34" charset="0"/>
              </a:rPr>
              <a:t>:  Tissue attenuation/ scattering makes 2D optical signals difficult to locate at a defined location.</a:t>
            </a:r>
          </a:p>
          <a:p>
            <a:pPr marL="342900" indent="-342900" eaLnBrk="1" hangingPunct="1">
              <a:spcBef>
                <a:spcPct val="20000"/>
              </a:spcBef>
              <a:buFontTx/>
              <a:buChar char="•"/>
              <a:defRPr/>
            </a:pPr>
            <a:endParaRPr lang="en-US" sz="1000" smtClean="0">
              <a:solidFill>
                <a:prstClr val="black"/>
              </a:solidFill>
              <a:latin typeface="Arial Narrow" pitchFamily="34" charset="0"/>
            </a:endParaRPr>
          </a:p>
          <a:p>
            <a:pPr marL="342900" indent="-342900" eaLnBrk="1" hangingPunct="1">
              <a:spcBef>
                <a:spcPct val="20000"/>
              </a:spcBef>
              <a:buFontTx/>
              <a:buChar char="•"/>
              <a:defRPr/>
            </a:pPr>
            <a:r>
              <a:rPr lang="en-US" sz="2000" u="sng" smtClean="0">
                <a:solidFill>
                  <a:prstClr val="black"/>
                </a:solidFill>
                <a:latin typeface="Arial Narrow" pitchFamily="34" charset="0"/>
              </a:rPr>
              <a:t>The Solution</a:t>
            </a:r>
            <a:r>
              <a:rPr lang="en-US" sz="2000" smtClean="0">
                <a:solidFill>
                  <a:prstClr val="black"/>
                </a:solidFill>
                <a:latin typeface="Arial Narrow" pitchFamily="34" charset="0"/>
              </a:rPr>
              <a:t>:  A co-registered X-ray image provides a fixed anatomical reference, defining skeletal structure and soft tissue organs and enabling better localization of the optical signal. </a:t>
            </a:r>
            <a:endParaRPr lang="en-US" sz="2000" dirty="0" smtClean="0">
              <a:solidFill>
                <a:prstClr val="black"/>
              </a:solidFill>
              <a:latin typeface="Arial Narrow" pitchFamily="34" charset="0"/>
            </a:endParaRPr>
          </a:p>
        </p:txBody>
      </p:sp>
      <p:pic>
        <p:nvPicPr>
          <p:cNvPr id="55" name="Picture 9" descr="Bariumphoto.bmp"/>
          <p:cNvPicPr>
            <a:picLocks noChangeAspect="1"/>
          </p:cNvPicPr>
          <p:nvPr/>
        </p:nvPicPr>
        <p:blipFill>
          <a:blip r:embed="rId2" cstate="print"/>
          <a:srcRect/>
          <a:stretch>
            <a:fillRect/>
          </a:stretch>
        </p:blipFill>
        <p:spPr bwMode="auto">
          <a:xfrm>
            <a:off x="6130636" y="934001"/>
            <a:ext cx="2662671" cy="2577841"/>
          </a:xfrm>
          <a:prstGeom prst="rect">
            <a:avLst/>
          </a:prstGeom>
          <a:noFill/>
          <a:ln w="9525">
            <a:noFill/>
            <a:miter lim="800000"/>
            <a:headEnd/>
            <a:tailEnd/>
          </a:ln>
        </p:spPr>
      </p:pic>
      <p:pic>
        <p:nvPicPr>
          <p:cNvPr id="56" name="Picture 10" descr="BariumXR.bmp"/>
          <p:cNvPicPr>
            <a:picLocks noChangeAspect="1"/>
          </p:cNvPicPr>
          <p:nvPr/>
        </p:nvPicPr>
        <p:blipFill>
          <a:blip r:embed="rId3" cstate="print"/>
          <a:srcRect/>
          <a:stretch>
            <a:fillRect/>
          </a:stretch>
        </p:blipFill>
        <p:spPr bwMode="auto">
          <a:xfrm>
            <a:off x="6119091" y="3500473"/>
            <a:ext cx="2763694" cy="2676927"/>
          </a:xfrm>
          <a:prstGeom prst="rect">
            <a:avLst/>
          </a:prstGeom>
          <a:noFill/>
          <a:ln w="9525">
            <a:noFill/>
            <a:miter lim="800000"/>
            <a:headEnd/>
            <a:tailEnd/>
          </a:ln>
        </p:spPr>
      </p:pic>
      <p:sp>
        <p:nvSpPr>
          <p:cNvPr id="57" name="TextBox 56"/>
          <p:cNvSpPr txBox="1"/>
          <p:nvPr/>
        </p:nvSpPr>
        <p:spPr>
          <a:xfrm>
            <a:off x="415636" y="867971"/>
            <a:ext cx="5056909" cy="377905"/>
          </a:xfrm>
          <a:prstGeom prst="rect">
            <a:avLst/>
          </a:prstGeom>
          <a:noFill/>
        </p:spPr>
        <p:txBody>
          <a:bodyPr wrap="square" rtlCol="0">
            <a:spAutoFit/>
          </a:bodyPr>
          <a:lstStyle/>
          <a:p>
            <a:pPr eaLnBrk="1" hangingPunct="1"/>
            <a:r>
              <a:rPr lang="en-US" sz="1800" dirty="0" smtClean="0">
                <a:solidFill>
                  <a:srgbClr val="00853F"/>
                </a:solidFill>
                <a:latin typeface="Arial" charset="0"/>
              </a:rPr>
              <a:t>X-Ray Provides a Fixed Anatomical Reference</a:t>
            </a:r>
            <a:endParaRPr lang="en-US" sz="1800" dirty="0">
              <a:solidFill>
                <a:prstClr val="black"/>
              </a:solidFill>
              <a:latin typeface="Arial" charset="0"/>
            </a:endParaRPr>
          </a:p>
        </p:txBody>
      </p:sp>
    </p:spTree>
    <p:extLst>
      <p:ext uri="{BB962C8B-B14F-4D97-AF65-F5344CB8AC3E}">
        <p14:creationId xmlns:p14="http://schemas.microsoft.com/office/powerpoint/2010/main" val="2659823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Autofit/>
          </a:bodyPr>
          <a:lstStyle/>
          <a:p>
            <a:pPr eaLnBrk="1" fontAlgn="auto" hangingPunct="1">
              <a:spcAft>
                <a:spcPts val="0"/>
              </a:spcAft>
              <a:defRPr/>
            </a:pPr>
            <a:r>
              <a:rPr lang="en-US" dirty="0" smtClean="0"/>
              <a:t>Camera and Lens Settings are Analogous to Photography</a:t>
            </a:r>
            <a:endParaRPr lang="en-US" dirty="0"/>
          </a:p>
        </p:txBody>
      </p:sp>
      <p:sp>
        <p:nvSpPr>
          <p:cNvPr id="21506" name="Content Placeholder 4"/>
          <p:cNvSpPr>
            <a:spLocks noGrp="1"/>
          </p:cNvSpPr>
          <p:nvPr>
            <p:ph idx="1"/>
          </p:nvPr>
        </p:nvSpPr>
        <p:spPr>
          <a:xfrm>
            <a:off x="457200" y="1066803"/>
            <a:ext cx="3144982" cy="4525963"/>
          </a:xfrm>
        </p:spPr>
        <p:txBody>
          <a:bodyPr/>
          <a:lstStyle/>
          <a:p>
            <a:pPr eaLnBrk="1" hangingPunct="1"/>
            <a:r>
              <a:rPr lang="en-US" dirty="0" smtClean="0"/>
              <a:t>Field of View (FOV) is dependent on the distance from the lens to the sample</a:t>
            </a:r>
          </a:p>
          <a:p>
            <a:pPr eaLnBrk="1" hangingPunct="1"/>
            <a:r>
              <a:rPr lang="en-US" dirty="0" smtClean="0"/>
              <a:t>Light collected is proportional to how long the shutter is open (exposure time)</a:t>
            </a:r>
          </a:p>
          <a:p>
            <a:pPr eaLnBrk="1" hangingPunct="1"/>
            <a:r>
              <a:rPr lang="en-US" dirty="0" smtClean="0"/>
              <a:t>Aperture (ƒ/stop) controls the amount of light collected</a:t>
            </a:r>
          </a:p>
          <a:p>
            <a:pPr eaLnBrk="1" hangingPunct="1"/>
            <a:r>
              <a:rPr lang="en-US" dirty="0" smtClean="0"/>
              <a:t>Digital pixel binning is possible on the CCD – alters sensitivity/resolution</a:t>
            </a:r>
          </a:p>
        </p:txBody>
      </p:sp>
      <p:sp>
        <p:nvSpPr>
          <p:cNvPr id="8" name="Text Placeholder 7"/>
          <p:cNvSpPr>
            <a:spLocks noGrp="1"/>
          </p:cNvSpPr>
          <p:nvPr>
            <p:ph type="body" sz="quarter" idx="10"/>
          </p:nvPr>
        </p:nvSpPr>
        <p:spPr/>
        <p:txBody>
          <a:bodyPr rtlCol="0"/>
          <a:lstStyle/>
          <a:p>
            <a:pPr eaLnBrk="1" fontAlgn="auto" hangingPunct="1">
              <a:spcAft>
                <a:spcPts val="0"/>
              </a:spcAft>
              <a:defRPr/>
            </a:pPr>
            <a:r>
              <a:rPr lang="en-US" i="1" dirty="0" smtClean="0"/>
              <a:t>Mechanics</a:t>
            </a:r>
            <a:endParaRPr lang="en-US" i="1" dirty="0"/>
          </a:p>
        </p:txBody>
      </p:sp>
      <p:grpSp>
        <p:nvGrpSpPr>
          <p:cNvPr id="5" name="Group 127"/>
          <p:cNvGrpSpPr>
            <a:grpSpLocks/>
          </p:cNvGrpSpPr>
          <p:nvPr/>
        </p:nvGrpSpPr>
        <p:grpSpPr bwMode="auto">
          <a:xfrm>
            <a:off x="3810000" y="1167909"/>
            <a:ext cx="5168034" cy="4863300"/>
            <a:chOff x="2690" y="1001"/>
            <a:chExt cx="3581" cy="2994"/>
          </a:xfrm>
        </p:grpSpPr>
        <p:sp>
          <p:nvSpPr>
            <p:cNvPr id="6" name="Rectangle 128"/>
            <p:cNvSpPr>
              <a:spLocks noChangeArrowheads="1"/>
            </p:cNvSpPr>
            <p:nvPr/>
          </p:nvSpPr>
          <p:spPr bwMode="auto">
            <a:xfrm>
              <a:off x="4050" y="1598"/>
              <a:ext cx="852" cy="26"/>
            </a:xfrm>
            <a:prstGeom prst="rect">
              <a:avLst/>
            </a:prstGeom>
            <a:solidFill>
              <a:srgbClr val="000000"/>
            </a:solidFill>
            <a:ln w="9525">
              <a:solidFill>
                <a:srgbClr val="FF0000"/>
              </a:solidFill>
              <a:miter lim="800000"/>
              <a:headEnd/>
              <a:tailEnd/>
            </a:ln>
          </p:spPr>
          <p:txBody>
            <a:bodyPr/>
            <a:lstStyle/>
            <a:p>
              <a:pPr eaLnBrk="1" hangingPunct="1"/>
              <a:endParaRPr lang="en-US" sz="1800">
                <a:solidFill>
                  <a:prstClr val="black"/>
                </a:solidFill>
                <a:latin typeface="Arial" charset="0"/>
              </a:endParaRPr>
            </a:p>
          </p:txBody>
        </p:sp>
        <p:sp>
          <p:nvSpPr>
            <p:cNvPr id="7" name="Rectangle 129"/>
            <p:cNvSpPr>
              <a:spLocks noChangeArrowheads="1"/>
            </p:cNvSpPr>
            <p:nvPr/>
          </p:nvSpPr>
          <p:spPr bwMode="auto">
            <a:xfrm rot="60000">
              <a:off x="4395" y="1543"/>
              <a:ext cx="181" cy="141"/>
            </a:xfrm>
            <a:prstGeom prst="rect">
              <a:avLst/>
            </a:prstGeom>
            <a:solidFill>
              <a:srgbClr val="FFFFFF"/>
            </a:solidFill>
            <a:ln w="9525">
              <a:noFill/>
              <a:miter lim="800000"/>
              <a:headEnd/>
              <a:tailEnd/>
            </a:ln>
          </p:spPr>
          <p:txBody>
            <a:bodyPr/>
            <a:lstStyle/>
            <a:p>
              <a:pPr eaLnBrk="1" hangingPunct="1"/>
              <a:endParaRPr lang="en-US" sz="1800">
                <a:solidFill>
                  <a:prstClr val="black"/>
                </a:solidFill>
                <a:latin typeface="Arial" charset="0"/>
              </a:endParaRPr>
            </a:p>
          </p:txBody>
        </p:sp>
        <p:sp>
          <p:nvSpPr>
            <p:cNvPr id="9" name="Rectangle 130"/>
            <p:cNvSpPr>
              <a:spLocks noChangeArrowheads="1"/>
            </p:cNvSpPr>
            <p:nvPr/>
          </p:nvSpPr>
          <p:spPr bwMode="auto">
            <a:xfrm>
              <a:off x="4274" y="1097"/>
              <a:ext cx="411" cy="48"/>
            </a:xfrm>
            <a:prstGeom prst="rect">
              <a:avLst/>
            </a:prstGeom>
            <a:solidFill>
              <a:srgbClr val="FF0000"/>
            </a:solidFill>
            <a:ln w="19050">
              <a:solidFill>
                <a:srgbClr val="FF0000"/>
              </a:solidFill>
              <a:miter lim="800000"/>
              <a:headEnd/>
              <a:tailEnd/>
            </a:ln>
          </p:spPr>
          <p:txBody>
            <a:bodyPr/>
            <a:lstStyle/>
            <a:p>
              <a:pPr eaLnBrk="1" hangingPunct="1"/>
              <a:endParaRPr lang="en-US" sz="1800">
                <a:solidFill>
                  <a:prstClr val="black"/>
                </a:solidFill>
                <a:latin typeface="Arial" charset="0"/>
              </a:endParaRPr>
            </a:p>
          </p:txBody>
        </p:sp>
        <p:sp>
          <p:nvSpPr>
            <p:cNvPr id="10" name="Text Box 131"/>
            <p:cNvSpPr txBox="1">
              <a:spLocks noChangeArrowheads="1"/>
            </p:cNvSpPr>
            <p:nvPr/>
          </p:nvSpPr>
          <p:spPr bwMode="auto">
            <a:xfrm rot="60000">
              <a:off x="3248" y="1318"/>
              <a:ext cx="511" cy="194"/>
            </a:xfrm>
            <a:prstGeom prst="rect">
              <a:avLst/>
            </a:prstGeom>
            <a:noFill/>
            <a:ln w="9525">
              <a:noFill/>
              <a:miter lim="800000"/>
              <a:headEnd/>
              <a:tailEnd/>
            </a:ln>
          </p:spPr>
          <p:txBody>
            <a:bodyPr>
              <a:spAutoFit/>
            </a:bodyPr>
            <a:lstStyle/>
            <a:p>
              <a:pPr eaLnBrk="1" hangingPunct="1"/>
              <a:r>
                <a:rPr lang="en-US" sz="1400" b="1" dirty="0">
                  <a:solidFill>
                    <a:srgbClr val="00A1DE"/>
                  </a:solidFill>
                  <a:latin typeface="Times New Roman"/>
                </a:rPr>
                <a:t>Lens</a:t>
              </a:r>
            </a:p>
          </p:txBody>
        </p:sp>
        <p:sp>
          <p:nvSpPr>
            <p:cNvPr id="11" name="Text Box 132"/>
            <p:cNvSpPr txBox="1">
              <a:spLocks noChangeArrowheads="1"/>
            </p:cNvSpPr>
            <p:nvPr/>
          </p:nvSpPr>
          <p:spPr bwMode="auto">
            <a:xfrm>
              <a:off x="5068" y="1503"/>
              <a:ext cx="1027" cy="189"/>
            </a:xfrm>
            <a:prstGeom prst="rect">
              <a:avLst/>
            </a:prstGeom>
            <a:noFill/>
            <a:ln w="9525">
              <a:noFill/>
              <a:miter lim="800000"/>
              <a:headEnd/>
              <a:tailEnd/>
            </a:ln>
          </p:spPr>
          <p:txBody>
            <a:bodyPr wrap="none">
              <a:spAutoFit/>
            </a:bodyPr>
            <a:lstStyle/>
            <a:p>
              <a:pPr eaLnBrk="1" hangingPunct="1"/>
              <a:r>
                <a:rPr lang="en-US" sz="1400" b="1" dirty="0">
                  <a:solidFill>
                    <a:srgbClr val="FF0000"/>
                  </a:solidFill>
                  <a:latin typeface="Times New Roman"/>
                </a:rPr>
                <a:t>Aperture (f</a:t>
              </a:r>
              <a:r>
                <a:rPr lang="en-US" sz="1400" b="1" i="1" dirty="0">
                  <a:solidFill>
                    <a:srgbClr val="FF0000"/>
                  </a:solidFill>
                  <a:latin typeface="Times New Roman"/>
                </a:rPr>
                <a:t>/</a:t>
              </a:r>
              <a:r>
                <a:rPr lang="en-US" sz="1400" b="1" dirty="0">
                  <a:solidFill>
                    <a:srgbClr val="FF0000"/>
                  </a:solidFill>
                  <a:latin typeface="Times New Roman"/>
                </a:rPr>
                <a:t>stop)</a:t>
              </a:r>
            </a:p>
          </p:txBody>
        </p:sp>
        <p:sp>
          <p:nvSpPr>
            <p:cNvPr id="12" name="Line 133"/>
            <p:cNvSpPr>
              <a:spLocks noChangeShapeType="1"/>
            </p:cNvSpPr>
            <p:nvPr/>
          </p:nvSpPr>
          <p:spPr bwMode="auto">
            <a:xfrm rot="60000" flipH="1">
              <a:off x="4933" y="1608"/>
              <a:ext cx="162" cy="3"/>
            </a:xfrm>
            <a:prstGeom prst="line">
              <a:avLst/>
            </a:prstGeom>
            <a:noFill/>
            <a:ln w="34925">
              <a:solidFill>
                <a:srgbClr val="FF0000"/>
              </a:solidFill>
              <a:round/>
              <a:headEnd/>
              <a:tailEnd type="stealth" w="med" len="med"/>
            </a:ln>
          </p:spPr>
          <p:txBody>
            <a:bodyPr wrap="none" anchor="ctr"/>
            <a:lstStyle/>
            <a:p>
              <a:pPr eaLnBrk="1" hangingPunct="1"/>
              <a:endParaRPr lang="en-US" sz="1800">
                <a:solidFill>
                  <a:prstClr val="black"/>
                </a:solidFill>
                <a:latin typeface="Arial" charset="0"/>
              </a:endParaRPr>
            </a:p>
          </p:txBody>
        </p:sp>
        <p:sp>
          <p:nvSpPr>
            <p:cNvPr id="13" name="Line 134"/>
            <p:cNvSpPr>
              <a:spLocks noChangeShapeType="1"/>
            </p:cNvSpPr>
            <p:nvPr/>
          </p:nvSpPr>
          <p:spPr bwMode="auto">
            <a:xfrm rot="60000">
              <a:off x="3698" y="1452"/>
              <a:ext cx="544" cy="57"/>
            </a:xfrm>
            <a:prstGeom prst="line">
              <a:avLst/>
            </a:prstGeom>
            <a:noFill/>
            <a:ln w="34925">
              <a:solidFill>
                <a:schemeClr val="accent2"/>
              </a:solidFill>
              <a:round/>
              <a:headEnd/>
              <a:tailEnd type="stealth" w="med" len="med"/>
            </a:ln>
          </p:spPr>
          <p:txBody>
            <a:bodyPr wrap="none" anchor="ctr"/>
            <a:lstStyle/>
            <a:p>
              <a:pPr eaLnBrk="1" hangingPunct="1"/>
              <a:endParaRPr lang="en-US" sz="1800">
                <a:solidFill>
                  <a:prstClr val="black"/>
                </a:solidFill>
                <a:latin typeface="Arial" charset="0"/>
              </a:endParaRPr>
            </a:p>
          </p:txBody>
        </p:sp>
        <p:sp>
          <p:nvSpPr>
            <p:cNvPr id="14" name="Text Box 135"/>
            <p:cNvSpPr txBox="1">
              <a:spLocks noChangeArrowheads="1"/>
            </p:cNvSpPr>
            <p:nvPr/>
          </p:nvSpPr>
          <p:spPr bwMode="auto">
            <a:xfrm>
              <a:off x="5094" y="1151"/>
              <a:ext cx="638" cy="194"/>
            </a:xfrm>
            <a:prstGeom prst="rect">
              <a:avLst/>
            </a:prstGeom>
            <a:noFill/>
            <a:ln w="9525">
              <a:noFill/>
              <a:miter lim="800000"/>
              <a:headEnd/>
              <a:tailEnd/>
            </a:ln>
          </p:spPr>
          <p:txBody>
            <a:bodyPr>
              <a:spAutoFit/>
            </a:bodyPr>
            <a:lstStyle/>
            <a:p>
              <a:pPr eaLnBrk="1" hangingPunct="1"/>
              <a:r>
                <a:rPr lang="en-US" sz="1400" b="1" dirty="0">
                  <a:solidFill>
                    <a:srgbClr val="006600"/>
                  </a:solidFill>
                  <a:latin typeface="Times New Roman"/>
                </a:rPr>
                <a:t>Shutter</a:t>
              </a:r>
            </a:p>
          </p:txBody>
        </p:sp>
        <p:sp>
          <p:nvSpPr>
            <p:cNvPr id="15" name="Text Box 136"/>
            <p:cNvSpPr txBox="1">
              <a:spLocks noChangeArrowheads="1"/>
            </p:cNvSpPr>
            <p:nvPr/>
          </p:nvSpPr>
          <p:spPr bwMode="auto">
            <a:xfrm>
              <a:off x="4988" y="1001"/>
              <a:ext cx="398" cy="189"/>
            </a:xfrm>
            <a:prstGeom prst="rect">
              <a:avLst/>
            </a:prstGeom>
            <a:noFill/>
            <a:ln w="9525">
              <a:noFill/>
              <a:miter lim="800000"/>
              <a:headEnd/>
              <a:tailEnd/>
            </a:ln>
          </p:spPr>
          <p:txBody>
            <a:bodyPr wrap="none">
              <a:spAutoFit/>
            </a:bodyPr>
            <a:lstStyle/>
            <a:p>
              <a:pPr eaLnBrk="1" hangingPunct="1"/>
              <a:r>
                <a:rPr lang="en-US" sz="1400" b="1" dirty="0">
                  <a:solidFill>
                    <a:srgbClr val="FF0000"/>
                  </a:solidFill>
                  <a:latin typeface="Times New Roman"/>
                </a:rPr>
                <a:t>CCD</a:t>
              </a:r>
            </a:p>
          </p:txBody>
        </p:sp>
        <p:sp>
          <p:nvSpPr>
            <p:cNvPr id="16" name="Line 137"/>
            <p:cNvSpPr>
              <a:spLocks noChangeShapeType="1"/>
            </p:cNvSpPr>
            <p:nvPr/>
          </p:nvSpPr>
          <p:spPr bwMode="auto">
            <a:xfrm rot="60000" flipH="1">
              <a:off x="4881" y="1240"/>
              <a:ext cx="237" cy="4"/>
            </a:xfrm>
            <a:prstGeom prst="line">
              <a:avLst/>
            </a:prstGeom>
            <a:noFill/>
            <a:ln w="34925">
              <a:solidFill>
                <a:srgbClr val="006600"/>
              </a:solidFill>
              <a:round/>
              <a:headEnd/>
              <a:tailEnd type="stealth" w="med" len="med"/>
            </a:ln>
          </p:spPr>
          <p:txBody>
            <a:bodyPr wrap="none" anchor="ctr"/>
            <a:lstStyle/>
            <a:p>
              <a:pPr eaLnBrk="1" hangingPunct="1"/>
              <a:endParaRPr lang="en-US" sz="1800">
                <a:solidFill>
                  <a:prstClr val="black"/>
                </a:solidFill>
                <a:latin typeface="Arial" charset="0"/>
              </a:endParaRPr>
            </a:p>
          </p:txBody>
        </p:sp>
        <p:sp>
          <p:nvSpPr>
            <p:cNvPr id="17" name="Line 138"/>
            <p:cNvSpPr>
              <a:spLocks noChangeShapeType="1"/>
            </p:cNvSpPr>
            <p:nvPr/>
          </p:nvSpPr>
          <p:spPr bwMode="auto">
            <a:xfrm rot="60000" flipH="1">
              <a:off x="4749" y="1114"/>
              <a:ext cx="260" cy="4"/>
            </a:xfrm>
            <a:prstGeom prst="line">
              <a:avLst/>
            </a:prstGeom>
            <a:noFill/>
            <a:ln w="34925">
              <a:solidFill>
                <a:srgbClr val="FF0000"/>
              </a:solidFill>
              <a:round/>
              <a:headEnd/>
              <a:tailEnd type="stealth" w="med" len="med"/>
            </a:ln>
          </p:spPr>
          <p:txBody>
            <a:bodyPr wrap="none" anchor="ctr"/>
            <a:lstStyle/>
            <a:p>
              <a:pPr eaLnBrk="1" hangingPunct="1"/>
              <a:endParaRPr lang="en-US" sz="1800">
                <a:solidFill>
                  <a:prstClr val="black"/>
                </a:solidFill>
                <a:latin typeface="Arial" charset="0"/>
              </a:endParaRPr>
            </a:p>
          </p:txBody>
        </p:sp>
        <p:sp>
          <p:nvSpPr>
            <p:cNvPr id="18" name="Text Box 139"/>
            <p:cNvSpPr txBox="1">
              <a:spLocks noChangeArrowheads="1"/>
            </p:cNvSpPr>
            <p:nvPr/>
          </p:nvSpPr>
          <p:spPr bwMode="auto">
            <a:xfrm>
              <a:off x="3999" y="3803"/>
              <a:ext cx="951" cy="192"/>
            </a:xfrm>
            <a:prstGeom prst="rect">
              <a:avLst/>
            </a:prstGeom>
            <a:noFill/>
            <a:ln w="9525">
              <a:noFill/>
              <a:miter lim="800000"/>
              <a:headEnd/>
              <a:tailEnd/>
            </a:ln>
          </p:spPr>
          <p:txBody>
            <a:bodyPr>
              <a:spAutoFit/>
            </a:bodyPr>
            <a:lstStyle/>
            <a:p>
              <a:pPr eaLnBrk="1" hangingPunct="1">
                <a:spcBef>
                  <a:spcPct val="50000"/>
                </a:spcBef>
              </a:pPr>
              <a:r>
                <a:rPr lang="en-US" sz="1400" b="1">
                  <a:solidFill>
                    <a:prstClr val="black"/>
                  </a:solidFill>
                  <a:latin typeface="Helvetica" pitchFamily="34" charset="0"/>
                </a:rPr>
                <a:t>Field of View</a:t>
              </a:r>
            </a:p>
          </p:txBody>
        </p:sp>
        <p:sp>
          <p:nvSpPr>
            <p:cNvPr id="19" name="Line 140"/>
            <p:cNvSpPr>
              <a:spLocks noChangeShapeType="1"/>
            </p:cNvSpPr>
            <p:nvPr/>
          </p:nvSpPr>
          <p:spPr bwMode="auto">
            <a:xfrm rot="60000" flipV="1">
              <a:off x="4851" y="3911"/>
              <a:ext cx="275" cy="4"/>
            </a:xfrm>
            <a:prstGeom prst="line">
              <a:avLst/>
            </a:prstGeom>
            <a:noFill/>
            <a:ln w="9525">
              <a:solidFill>
                <a:schemeClr val="tx1"/>
              </a:solidFill>
              <a:round/>
              <a:headEnd/>
              <a:tailEnd type="triangle" w="med" len="med"/>
            </a:ln>
          </p:spPr>
          <p:txBody>
            <a:bodyPr/>
            <a:lstStyle/>
            <a:p>
              <a:pPr eaLnBrk="1" hangingPunct="1"/>
              <a:endParaRPr lang="en-US" sz="1800">
                <a:solidFill>
                  <a:prstClr val="black"/>
                </a:solidFill>
                <a:latin typeface="Arial" charset="0"/>
              </a:endParaRPr>
            </a:p>
          </p:txBody>
        </p:sp>
        <p:sp>
          <p:nvSpPr>
            <p:cNvPr id="20" name="Line 141"/>
            <p:cNvSpPr>
              <a:spLocks noChangeShapeType="1"/>
            </p:cNvSpPr>
            <p:nvPr/>
          </p:nvSpPr>
          <p:spPr bwMode="auto">
            <a:xfrm rot="60000" flipH="1">
              <a:off x="3692" y="3908"/>
              <a:ext cx="265" cy="4"/>
            </a:xfrm>
            <a:prstGeom prst="line">
              <a:avLst/>
            </a:prstGeom>
            <a:noFill/>
            <a:ln w="9525">
              <a:solidFill>
                <a:schemeClr val="tx1"/>
              </a:solidFill>
              <a:round/>
              <a:headEnd/>
              <a:tailEnd type="triangle" w="med" len="med"/>
            </a:ln>
          </p:spPr>
          <p:txBody>
            <a:bodyPr/>
            <a:lstStyle/>
            <a:p>
              <a:pPr eaLnBrk="1" hangingPunct="1"/>
              <a:endParaRPr lang="en-US" sz="1800">
                <a:solidFill>
                  <a:prstClr val="black"/>
                </a:solidFill>
                <a:latin typeface="Arial" charset="0"/>
              </a:endParaRPr>
            </a:p>
          </p:txBody>
        </p:sp>
        <p:sp>
          <p:nvSpPr>
            <p:cNvPr id="21" name="Line 142"/>
            <p:cNvSpPr>
              <a:spLocks noChangeShapeType="1"/>
            </p:cNvSpPr>
            <p:nvPr/>
          </p:nvSpPr>
          <p:spPr bwMode="auto">
            <a:xfrm rot="60000" flipV="1">
              <a:off x="3693" y="1350"/>
              <a:ext cx="549" cy="59"/>
            </a:xfrm>
            <a:prstGeom prst="line">
              <a:avLst/>
            </a:prstGeom>
            <a:noFill/>
            <a:ln w="34925">
              <a:solidFill>
                <a:schemeClr val="accent2"/>
              </a:solidFill>
              <a:round/>
              <a:headEnd/>
              <a:tailEnd type="stealth" w="med" len="sm"/>
            </a:ln>
          </p:spPr>
          <p:txBody>
            <a:bodyPr wrap="none" anchor="ctr"/>
            <a:lstStyle/>
            <a:p>
              <a:pPr eaLnBrk="1" hangingPunct="1"/>
              <a:endParaRPr lang="en-US" sz="1800">
                <a:solidFill>
                  <a:prstClr val="black"/>
                </a:solidFill>
                <a:latin typeface="Arial" charset="0"/>
              </a:endParaRPr>
            </a:p>
          </p:txBody>
        </p:sp>
        <p:sp>
          <p:nvSpPr>
            <p:cNvPr id="22" name="Line 143"/>
            <p:cNvSpPr>
              <a:spLocks noChangeShapeType="1"/>
            </p:cNvSpPr>
            <p:nvPr/>
          </p:nvSpPr>
          <p:spPr bwMode="auto">
            <a:xfrm rot="60000" flipV="1">
              <a:off x="4062" y="1447"/>
              <a:ext cx="369" cy="3"/>
            </a:xfrm>
            <a:prstGeom prst="line">
              <a:avLst/>
            </a:prstGeom>
            <a:noFill/>
            <a:ln w="28575">
              <a:solidFill>
                <a:srgbClr val="FF9900"/>
              </a:solidFill>
              <a:round/>
              <a:headEnd/>
              <a:tailEnd/>
            </a:ln>
          </p:spPr>
          <p:txBody>
            <a:bodyPr/>
            <a:lstStyle/>
            <a:p>
              <a:pPr eaLnBrk="1" hangingPunct="1"/>
              <a:endParaRPr lang="en-US" sz="1800">
                <a:solidFill>
                  <a:prstClr val="black"/>
                </a:solidFill>
                <a:latin typeface="Arial" charset="0"/>
              </a:endParaRPr>
            </a:p>
          </p:txBody>
        </p:sp>
        <p:sp>
          <p:nvSpPr>
            <p:cNvPr id="23" name="Line 144"/>
            <p:cNvSpPr>
              <a:spLocks noChangeShapeType="1"/>
            </p:cNvSpPr>
            <p:nvPr/>
          </p:nvSpPr>
          <p:spPr bwMode="auto">
            <a:xfrm rot="60000" flipV="1">
              <a:off x="4538" y="1446"/>
              <a:ext cx="372" cy="7"/>
            </a:xfrm>
            <a:prstGeom prst="line">
              <a:avLst/>
            </a:prstGeom>
            <a:noFill/>
            <a:ln w="28575">
              <a:solidFill>
                <a:srgbClr val="FF9900"/>
              </a:solidFill>
              <a:round/>
              <a:headEnd/>
              <a:tailEnd/>
            </a:ln>
          </p:spPr>
          <p:txBody>
            <a:bodyPr/>
            <a:lstStyle/>
            <a:p>
              <a:pPr eaLnBrk="1" hangingPunct="1"/>
              <a:endParaRPr lang="en-US" sz="1800">
                <a:solidFill>
                  <a:prstClr val="black"/>
                </a:solidFill>
                <a:latin typeface="Arial" charset="0"/>
              </a:endParaRPr>
            </a:p>
          </p:txBody>
        </p:sp>
        <p:sp>
          <p:nvSpPr>
            <p:cNvPr id="24" name="Line 145"/>
            <p:cNvSpPr>
              <a:spLocks noChangeShapeType="1"/>
            </p:cNvSpPr>
            <p:nvPr/>
          </p:nvSpPr>
          <p:spPr bwMode="auto">
            <a:xfrm rot="60000" flipH="1">
              <a:off x="4938" y="1445"/>
              <a:ext cx="192" cy="3"/>
            </a:xfrm>
            <a:prstGeom prst="line">
              <a:avLst/>
            </a:prstGeom>
            <a:noFill/>
            <a:ln w="34925">
              <a:solidFill>
                <a:srgbClr val="FF9900"/>
              </a:solidFill>
              <a:round/>
              <a:headEnd/>
              <a:tailEnd type="stealth" w="med" len="med"/>
            </a:ln>
          </p:spPr>
          <p:txBody>
            <a:bodyPr wrap="none" anchor="ctr"/>
            <a:lstStyle/>
            <a:p>
              <a:pPr eaLnBrk="1" hangingPunct="1"/>
              <a:endParaRPr lang="en-US" sz="1800">
                <a:solidFill>
                  <a:prstClr val="black"/>
                </a:solidFill>
                <a:latin typeface="Arial" charset="0"/>
              </a:endParaRPr>
            </a:p>
          </p:txBody>
        </p:sp>
        <p:sp>
          <p:nvSpPr>
            <p:cNvPr id="25" name="Line 146"/>
            <p:cNvSpPr>
              <a:spLocks noChangeShapeType="1"/>
            </p:cNvSpPr>
            <p:nvPr/>
          </p:nvSpPr>
          <p:spPr bwMode="auto">
            <a:xfrm rot="60000">
              <a:off x="4451" y="1396"/>
              <a:ext cx="0" cy="84"/>
            </a:xfrm>
            <a:prstGeom prst="line">
              <a:avLst/>
            </a:prstGeom>
            <a:noFill/>
            <a:ln w="9525">
              <a:solidFill>
                <a:schemeClr val="tx1"/>
              </a:solidFill>
              <a:round/>
              <a:headEnd/>
              <a:tailEnd/>
            </a:ln>
          </p:spPr>
          <p:txBody>
            <a:bodyPr/>
            <a:lstStyle/>
            <a:p>
              <a:pPr eaLnBrk="1" hangingPunct="1"/>
              <a:endParaRPr lang="en-US" sz="1800">
                <a:solidFill>
                  <a:prstClr val="black"/>
                </a:solidFill>
                <a:latin typeface="Arial" charset="0"/>
              </a:endParaRPr>
            </a:p>
          </p:txBody>
        </p:sp>
        <p:sp>
          <p:nvSpPr>
            <p:cNvPr id="26" name="Line 147"/>
            <p:cNvSpPr>
              <a:spLocks noChangeShapeType="1"/>
            </p:cNvSpPr>
            <p:nvPr/>
          </p:nvSpPr>
          <p:spPr bwMode="auto">
            <a:xfrm rot="60000">
              <a:off x="4521" y="1396"/>
              <a:ext cx="0" cy="84"/>
            </a:xfrm>
            <a:prstGeom prst="line">
              <a:avLst/>
            </a:prstGeom>
            <a:noFill/>
            <a:ln w="9525">
              <a:solidFill>
                <a:schemeClr val="tx1"/>
              </a:solidFill>
              <a:round/>
              <a:headEnd/>
              <a:tailEnd/>
            </a:ln>
          </p:spPr>
          <p:txBody>
            <a:bodyPr/>
            <a:lstStyle/>
            <a:p>
              <a:pPr eaLnBrk="1" hangingPunct="1"/>
              <a:endParaRPr lang="en-US" sz="1800">
                <a:solidFill>
                  <a:prstClr val="black"/>
                </a:solidFill>
                <a:latin typeface="Arial" charset="0"/>
              </a:endParaRPr>
            </a:p>
          </p:txBody>
        </p:sp>
        <p:sp>
          <p:nvSpPr>
            <p:cNvPr id="27" name="Line 148"/>
            <p:cNvSpPr>
              <a:spLocks noChangeShapeType="1"/>
            </p:cNvSpPr>
            <p:nvPr/>
          </p:nvSpPr>
          <p:spPr bwMode="auto">
            <a:xfrm rot="60000">
              <a:off x="4326" y="1191"/>
              <a:ext cx="54" cy="94"/>
            </a:xfrm>
            <a:prstGeom prst="line">
              <a:avLst/>
            </a:prstGeom>
            <a:noFill/>
            <a:ln w="9525">
              <a:solidFill>
                <a:schemeClr val="tx1"/>
              </a:solidFill>
              <a:round/>
              <a:headEnd/>
              <a:tailEnd/>
            </a:ln>
          </p:spPr>
          <p:txBody>
            <a:bodyPr/>
            <a:lstStyle/>
            <a:p>
              <a:pPr eaLnBrk="1" hangingPunct="1"/>
              <a:endParaRPr lang="en-US" sz="1800">
                <a:solidFill>
                  <a:prstClr val="black"/>
                </a:solidFill>
                <a:latin typeface="Arial" charset="0"/>
              </a:endParaRPr>
            </a:p>
          </p:txBody>
        </p:sp>
        <p:sp>
          <p:nvSpPr>
            <p:cNvPr id="28" name="Line 149"/>
            <p:cNvSpPr>
              <a:spLocks noChangeShapeType="1"/>
            </p:cNvSpPr>
            <p:nvPr/>
          </p:nvSpPr>
          <p:spPr bwMode="auto">
            <a:xfrm rot="60000" flipH="1">
              <a:off x="4590" y="1191"/>
              <a:ext cx="54" cy="94"/>
            </a:xfrm>
            <a:prstGeom prst="line">
              <a:avLst/>
            </a:prstGeom>
            <a:noFill/>
            <a:ln w="9525">
              <a:solidFill>
                <a:schemeClr val="tx1"/>
              </a:solidFill>
              <a:round/>
              <a:headEnd/>
              <a:tailEnd/>
            </a:ln>
          </p:spPr>
          <p:txBody>
            <a:bodyPr/>
            <a:lstStyle/>
            <a:p>
              <a:pPr eaLnBrk="1" hangingPunct="1"/>
              <a:endParaRPr lang="en-US" sz="1800">
                <a:solidFill>
                  <a:prstClr val="black"/>
                </a:solidFill>
                <a:latin typeface="Arial" charset="0"/>
              </a:endParaRPr>
            </a:p>
          </p:txBody>
        </p:sp>
        <p:pic>
          <p:nvPicPr>
            <p:cNvPr id="29" name="Picture 150"/>
            <p:cNvPicPr preferRelativeResize="0">
              <a:picLocks noChangeAspect="1" noChangeArrowheads="1"/>
            </p:cNvPicPr>
            <p:nvPr/>
          </p:nvPicPr>
          <p:blipFill>
            <a:blip r:embed="rId2" cstate="print"/>
            <a:srcRect/>
            <a:stretch>
              <a:fillRect/>
            </a:stretch>
          </p:blipFill>
          <p:spPr bwMode="auto">
            <a:xfrm rot="60000">
              <a:off x="4168" y="3535"/>
              <a:ext cx="520" cy="231"/>
            </a:xfrm>
            <a:prstGeom prst="rect">
              <a:avLst/>
            </a:prstGeom>
            <a:noFill/>
            <a:ln w="9525" algn="ctr">
              <a:noFill/>
              <a:miter lim="800000"/>
              <a:headEnd/>
              <a:tailEnd/>
            </a:ln>
          </p:spPr>
        </p:pic>
        <p:pic>
          <p:nvPicPr>
            <p:cNvPr id="30" name="Picture 151" descr="Mouse Line Art"/>
            <p:cNvPicPr preferRelativeResize="0">
              <a:picLocks noChangeArrowheads="1"/>
            </p:cNvPicPr>
            <p:nvPr/>
          </p:nvPicPr>
          <p:blipFill>
            <a:blip r:embed="rId3" cstate="print"/>
            <a:srcRect/>
            <a:stretch>
              <a:fillRect/>
            </a:stretch>
          </p:blipFill>
          <p:spPr bwMode="auto">
            <a:xfrm rot="60000">
              <a:off x="4754" y="3527"/>
              <a:ext cx="481" cy="236"/>
            </a:xfrm>
            <a:prstGeom prst="rect">
              <a:avLst/>
            </a:prstGeom>
            <a:noFill/>
            <a:ln w="9525">
              <a:noFill/>
              <a:miter lim="800000"/>
              <a:headEnd/>
              <a:tailEnd/>
            </a:ln>
          </p:spPr>
        </p:pic>
        <p:pic>
          <p:nvPicPr>
            <p:cNvPr id="31" name="Picture 152" descr="Mouse Line Art"/>
            <p:cNvPicPr preferRelativeResize="0">
              <a:picLocks noChangeArrowheads="1"/>
            </p:cNvPicPr>
            <p:nvPr/>
          </p:nvPicPr>
          <p:blipFill>
            <a:blip r:embed="rId4" cstate="print"/>
            <a:srcRect/>
            <a:stretch>
              <a:fillRect/>
            </a:stretch>
          </p:blipFill>
          <p:spPr bwMode="auto">
            <a:xfrm rot="60000">
              <a:off x="3148" y="3519"/>
              <a:ext cx="432" cy="236"/>
            </a:xfrm>
            <a:prstGeom prst="rect">
              <a:avLst/>
            </a:prstGeom>
            <a:noFill/>
            <a:ln w="9525">
              <a:noFill/>
              <a:miter lim="800000"/>
              <a:headEnd/>
              <a:tailEnd/>
            </a:ln>
          </p:spPr>
        </p:pic>
        <p:pic>
          <p:nvPicPr>
            <p:cNvPr id="32" name="Picture 153" descr="Mouse Line Art"/>
            <p:cNvPicPr preferRelativeResize="0">
              <a:picLocks noChangeArrowheads="1"/>
            </p:cNvPicPr>
            <p:nvPr/>
          </p:nvPicPr>
          <p:blipFill>
            <a:blip r:embed="rId5" cstate="print"/>
            <a:srcRect/>
            <a:stretch>
              <a:fillRect/>
            </a:stretch>
          </p:blipFill>
          <p:spPr bwMode="auto">
            <a:xfrm rot="60000">
              <a:off x="3643" y="3519"/>
              <a:ext cx="470" cy="236"/>
            </a:xfrm>
            <a:prstGeom prst="rect">
              <a:avLst/>
            </a:prstGeom>
            <a:noFill/>
            <a:ln w="9525">
              <a:noFill/>
              <a:miter lim="800000"/>
              <a:headEnd/>
              <a:tailEnd/>
            </a:ln>
          </p:spPr>
        </p:pic>
        <p:sp>
          <p:nvSpPr>
            <p:cNvPr id="33" name="Text Box 154"/>
            <p:cNvSpPr txBox="1">
              <a:spLocks noChangeArrowheads="1"/>
            </p:cNvSpPr>
            <p:nvPr/>
          </p:nvSpPr>
          <p:spPr bwMode="auto">
            <a:xfrm rot="60000">
              <a:off x="2690" y="3630"/>
              <a:ext cx="316" cy="250"/>
            </a:xfrm>
            <a:prstGeom prst="rect">
              <a:avLst/>
            </a:prstGeom>
            <a:noFill/>
            <a:ln w="9525" algn="ctr">
              <a:noFill/>
              <a:miter lim="800000"/>
              <a:headEnd/>
              <a:tailEnd/>
            </a:ln>
          </p:spPr>
          <p:txBody>
            <a:bodyPr>
              <a:spAutoFit/>
            </a:bodyPr>
            <a:lstStyle/>
            <a:p>
              <a:pPr marL="342900" indent="-342900" eaLnBrk="1" hangingPunct="1">
                <a:spcBef>
                  <a:spcPct val="50000"/>
                </a:spcBef>
                <a:buClr>
                  <a:srgbClr val="333399"/>
                </a:buClr>
                <a:buSzPct val="80000"/>
                <a:buFont typeface="Wingdings" pitchFamily="2" charset="2"/>
                <a:buNone/>
              </a:pPr>
              <a:r>
                <a:rPr lang="en-US" sz="2000">
                  <a:solidFill>
                    <a:prstClr val="black"/>
                  </a:solidFill>
                  <a:latin typeface="Arial Narrow Bold" charset="0"/>
                </a:rPr>
                <a:t>D</a:t>
              </a:r>
            </a:p>
          </p:txBody>
        </p:sp>
        <p:sp>
          <p:nvSpPr>
            <p:cNvPr id="34" name="Line 155"/>
            <p:cNvSpPr>
              <a:spLocks noChangeShapeType="1"/>
            </p:cNvSpPr>
            <p:nvPr/>
          </p:nvSpPr>
          <p:spPr bwMode="auto">
            <a:xfrm rot="60000" flipV="1">
              <a:off x="2942" y="3776"/>
              <a:ext cx="3003" cy="53"/>
            </a:xfrm>
            <a:prstGeom prst="line">
              <a:avLst/>
            </a:prstGeom>
            <a:noFill/>
            <a:ln w="25400">
              <a:solidFill>
                <a:schemeClr val="tx1"/>
              </a:solidFill>
              <a:round/>
              <a:headEnd/>
              <a:tailEnd/>
            </a:ln>
          </p:spPr>
          <p:txBody>
            <a:bodyPr/>
            <a:lstStyle/>
            <a:p>
              <a:pPr eaLnBrk="1" hangingPunct="1"/>
              <a:endParaRPr lang="en-US" sz="1800">
                <a:solidFill>
                  <a:prstClr val="black"/>
                </a:solidFill>
                <a:latin typeface="Arial" charset="0"/>
              </a:endParaRPr>
            </a:p>
          </p:txBody>
        </p:sp>
        <p:pic>
          <p:nvPicPr>
            <p:cNvPr id="35" name="Picture 156" descr="Mouse Line Art"/>
            <p:cNvPicPr preferRelativeResize="0">
              <a:picLocks noChangeArrowheads="1"/>
            </p:cNvPicPr>
            <p:nvPr/>
          </p:nvPicPr>
          <p:blipFill>
            <a:blip r:embed="rId6" cstate="print"/>
            <a:srcRect/>
            <a:stretch>
              <a:fillRect/>
            </a:stretch>
          </p:blipFill>
          <p:spPr bwMode="auto">
            <a:xfrm rot="60000">
              <a:off x="4197" y="2933"/>
              <a:ext cx="528" cy="305"/>
            </a:xfrm>
            <a:prstGeom prst="rect">
              <a:avLst/>
            </a:prstGeom>
            <a:noFill/>
            <a:ln w="9525">
              <a:noFill/>
              <a:miter lim="800000"/>
              <a:headEnd/>
              <a:tailEnd/>
            </a:ln>
          </p:spPr>
        </p:pic>
        <p:sp>
          <p:nvSpPr>
            <p:cNvPr id="36" name="Text Box 157"/>
            <p:cNvSpPr txBox="1">
              <a:spLocks noChangeArrowheads="1"/>
            </p:cNvSpPr>
            <p:nvPr/>
          </p:nvSpPr>
          <p:spPr bwMode="auto">
            <a:xfrm rot="60000">
              <a:off x="3034" y="3035"/>
              <a:ext cx="316" cy="250"/>
            </a:xfrm>
            <a:prstGeom prst="rect">
              <a:avLst/>
            </a:prstGeom>
            <a:noFill/>
            <a:ln w="9525" algn="ctr">
              <a:noFill/>
              <a:miter lim="800000"/>
              <a:headEnd/>
              <a:tailEnd/>
            </a:ln>
          </p:spPr>
          <p:txBody>
            <a:bodyPr>
              <a:spAutoFit/>
            </a:bodyPr>
            <a:lstStyle/>
            <a:p>
              <a:pPr marL="342900" indent="-342900" eaLnBrk="1" hangingPunct="1">
                <a:spcBef>
                  <a:spcPct val="50000"/>
                </a:spcBef>
                <a:buClr>
                  <a:srgbClr val="333399"/>
                </a:buClr>
                <a:buSzPct val="80000"/>
                <a:buFont typeface="Wingdings" pitchFamily="2" charset="2"/>
                <a:buNone/>
              </a:pPr>
              <a:r>
                <a:rPr lang="en-US" sz="2000">
                  <a:solidFill>
                    <a:prstClr val="black"/>
                  </a:solidFill>
                  <a:latin typeface="Arial Narrow Bold" charset="0"/>
                </a:rPr>
                <a:t>C</a:t>
              </a:r>
            </a:p>
          </p:txBody>
        </p:sp>
        <p:pic>
          <p:nvPicPr>
            <p:cNvPr id="37" name="Picture 158" descr="Mouse Line Art"/>
            <p:cNvPicPr preferRelativeResize="0">
              <a:picLocks noChangeArrowheads="1"/>
            </p:cNvPicPr>
            <p:nvPr/>
          </p:nvPicPr>
          <p:blipFill>
            <a:blip r:embed="rId7" cstate="print"/>
            <a:srcRect/>
            <a:stretch>
              <a:fillRect/>
            </a:stretch>
          </p:blipFill>
          <p:spPr bwMode="auto">
            <a:xfrm rot="60000">
              <a:off x="3590" y="2927"/>
              <a:ext cx="581" cy="305"/>
            </a:xfrm>
            <a:prstGeom prst="rect">
              <a:avLst/>
            </a:prstGeom>
            <a:noFill/>
            <a:ln w="9525">
              <a:noFill/>
              <a:miter lim="800000"/>
              <a:headEnd/>
              <a:tailEnd/>
            </a:ln>
          </p:spPr>
        </p:pic>
        <p:pic>
          <p:nvPicPr>
            <p:cNvPr id="38" name="Picture 159" descr="Mouse Line Art"/>
            <p:cNvPicPr preferRelativeResize="0">
              <a:picLocks noChangeArrowheads="1"/>
            </p:cNvPicPr>
            <p:nvPr/>
          </p:nvPicPr>
          <p:blipFill>
            <a:blip r:embed="rId7" cstate="print"/>
            <a:srcRect/>
            <a:stretch>
              <a:fillRect/>
            </a:stretch>
          </p:blipFill>
          <p:spPr bwMode="auto">
            <a:xfrm>
              <a:off x="4765" y="2937"/>
              <a:ext cx="581" cy="305"/>
            </a:xfrm>
            <a:prstGeom prst="rect">
              <a:avLst/>
            </a:prstGeom>
            <a:noFill/>
            <a:ln w="9525">
              <a:noFill/>
              <a:miter lim="800000"/>
              <a:headEnd/>
              <a:tailEnd/>
            </a:ln>
          </p:spPr>
        </p:pic>
        <p:sp>
          <p:nvSpPr>
            <p:cNvPr id="39" name="Line 160"/>
            <p:cNvSpPr>
              <a:spLocks noChangeShapeType="1"/>
            </p:cNvSpPr>
            <p:nvPr/>
          </p:nvSpPr>
          <p:spPr bwMode="auto">
            <a:xfrm rot="60000" flipV="1">
              <a:off x="3327" y="3270"/>
              <a:ext cx="2255" cy="40"/>
            </a:xfrm>
            <a:prstGeom prst="line">
              <a:avLst/>
            </a:prstGeom>
            <a:noFill/>
            <a:ln w="25400">
              <a:solidFill>
                <a:schemeClr val="tx1"/>
              </a:solidFill>
              <a:round/>
              <a:headEnd/>
              <a:tailEnd/>
            </a:ln>
          </p:spPr>
          <p:txBody>
            <a:bodyPr/>
            <a:lstStyle/>
            <a:p>
              <a:pPr eaLnBrk="1" hangingPunct="1"/>
              <a:endParaRPr lang="en-US" sz="1800">
                <a:solidFill>
                  <a:prstClr val="black"/>
                </a:solidFill>
                <a:latin typeface="Arial" charset="0"/>
              </a:endParaRPr>
            </a:p>
          </p:txBody>
        </p:sp>
        <p:pic>
          <p:nvPicPr>
            <p:cNvPr id="40" name="Picture 161" descr="half mouse"/>
            <p:cNvPicPr preferRelativeResize="0">
              <a:picLocks noChangeAspect="1" noChangeArrowheads="1"/>
            </p:cNvPicPr>
            <p:nvPr/>
          </p:nvPicPr>
          <p:blipFill>
            <a:blip r:embed="rId8" cstate="print"/>
            <a:srcRect r="82253" b="89230"/>
            <a:stretch>
              <a:fillRect/>
            </a:stretch>
          </p:blipFill>
          <p:spPr bwMode="auto">
            <a:xfrm rot="60000">
              <a:off x="4133" y="2434"/>
              <a:ext cx="731" cy="247"/>
            </a:xfrm>
            <a:prstGeom prst="rect">
              <a:avLst/>
            </a:prstGeom>
            <a:noFill/>
            <a:ln w="9525">
              <a:noFill/>
              <a:miter lim="800000"/>
              <a:headEnd/>
              <a:tailEnd/>
            </a:ln>
          </p:spPr>
        </p:pic>
        <p:sp>
          <p:nvSpPr>
            <p:cNvPr id="41" name="Text Box 162"/>
            <p:cNvSpPr txBox="1">
              <a:spLocks noChangeArrowheads="1"/>
            </p:cNvSpPr>
            <p:nvPr/>
          </p:nvSpPr>
          <p:spPr bwMode="auto">
            <a:xfrm rot="60000">
              <a:off x="3482" y="2458"/>
              <a:ext cx="264" cy="250"/>
            </a:xfrm>
            <a:prstGeom prst="rect">
              <a:avLst/>
            </a:prstGeom>
            <a:noFill/>
            <a:ln w="9525" algn="ctr">
              <a:noFill/>
              <a:miter lim="800000"/>
              <a:headEnd/>
              <a:tailEnd/>
            </a:ln>
          </p:spPr>
          <p:txBody>
            <a:bodyPr>
              <a:spAutoFit/>
            </a:bodyPr>
            <a:lstStyle/>
            <a:p>
              <a:pPr marL="342900" indent="-342900" eaLnBrk="1" hangingPunct="1">
                <a:spcBef>
                  <a:spcPct val="50000"/>
                </a:spcBef>
                <a:buClr>
                  <a:srgbClr val="333399"/>
                </a:buClr>
                <a:buSzPct val="80000"/>
                <a:buFont typeface="Wingdings" pitchFamily="2" charset="2"/>
                <a:buNone/>
              </a:pPr>
              <a:r>
                <a:rPr lang="en-US" sz="2000" b="1">
                  <a:solidFill>
                    <a:prstClr val="black"/>
                  </a:solidFill>
                  <a:latin typeface="Arial Narrow Bold" charset="0"/>
                </a:rPr>
                <a:t>B</a:t>
              </a:r>
            </a:p>
          </p:txBody>
        </p:sp>
        <p:sp>
          <p:nvSpPr>
            <p:cNvPr id="42" name="Line 163"/>
            <p:cNvSpPr>
              <a:spLocks noChangeShapeType="1"/>
            </p:cNvSpPr>
            <p:nvPr/>
          </p:nvSpPr>
          <p:spPr bwMode="auto">
            <a:xfrm rot="60000" flipV="1">
              <a:off x="3684" y="2713"/>
              <a:ext cx="1551" cy="28"/>
            </a:xfrm>
            <a:prstGeom prst="line">
              <a:avLst/>
            </a:prstGeom>
            <a:noFill/>
            <a:ln w="25400">
              <a:solidFill>
                <a:schemeClr val="tx1"/>
              </a:solidFill>
              <a:round/>
              <a:headEnd/>
              <a:tailEnd/>
            </a:ln>
          </p:spPr>
          <p:txBody>
            <a:bodyPr/>
            <a:lstStyle/>
            <a:p>
              <a:pPr eaLnBrk="1" hangingPunct="1"/>
              <a:endParaRPr lang="en-US" sz="1800">
                <a:solidFill>
                  <a:prstClr val="black"/>
                </a:solidFill>
                <a:latin typeface="Arial" charset="0"/>
              </a:endParaRPr>
            </a:p>
          </p:txBody>
        </p:sp>
        <p:sp>
          <p:nvSpPr>
            <p:cNvPr id="43" name="Text Box 164"/>
            <p:cNvSpPr txBox="1">
              <a:spLocks noChangeArrowheads="1"/>
            </p:cNvSpPr>
            <p:nvPr/>
          </p:nvSpPr>
          <p:spPr bwMode="auto">
            <a:xfrm rot="60000">
              <a:off x="3746" y="2035"/>
              <a:ext cx="316" cy="250"/>
            </a:xfrm>
            <a:prstGeom prst="rect">
              <a:avLst/>
            </a:prstGeom>
            <a:noFill/>
            <a:ln w="9525" algn="ctr">
              <a:noFill/>
              <a:miter lim="800000"/>
              <a:headEnd/>
              <a:tailEnd/>
            </a:ln>
          </p:spPr>
          <p:txBody>
            <a:bodyPr>
              <a:spAutoFit/>
            </a:bodyPr>
            <a:lstStyle/>
            <a:p>
              <a:pPr marL="342900" indent="-342900" eaLnBrk="1" hangingPunct="1">
                <a:spcBef>
                  <a:spcPct val="50000"/>
                </a:spcBef>
                <a:buClr>
                  <a:srgbClr val="333399"/>
                </a:buClr>
                <a:buSzPct val="80000"/>
                <a:buFont typeface="Wingdings" pitchFamily="2" charset="2"/>
                <a:buNone/>
              </a:pPr>
              <a:r>
                <a:rPr lang="en-US" sz="2000">
                  <a:solidFill>
                    <a:prstClr val="black"/>
                  </a:solidFill>
                  <a:latin typeface="Arial Narrow Bold" charset="0"/>
                </a:rPr>
                <a:t>A</a:t>
              </a:r>
            </a:p>
          </p:txBody>
        </p:sp>
        <p:sp>
          <p:nvSpPr>
            <p:cNvPr id="44" name="Line 165"/>
            <p:cNvSpPr>
              <a:spLocks noChangeShapeType="1"/>
            </p:cNvSpPr>
            <p:nvPr/>
          </p:nvSpPr>
          <p:spPr bwMode="auto">
            <a:xfrm rot="60000" flipV="1">
              <a:off x="4014" y="2216"/>
              <a:ext cx="944" cy="16"/>
            </a:xfrm>
            <a:prstGeom prst="line">
              <a:avLst/>
            </a:prstGeom>
            <a:noFill/>
            <a:ln w="25400">
              <a:solidFill>
                <a:schemeClr val="tx1"/>
              </a:solidFill>
              <a:round/>
              <a:headEnd/>
              <a:tailEnd/>
            </a:ln>
          </p:spPr>
          <p:txBody>
            <a:bodyPr/>
            <a:lstStyle/>
            <a:p>
              <a:pPr eaLnBrk="1" hangingPunct="1"/>
              <a:endParaRPr lang="en-US" sz="1800">
                <a:solidFill>
                  <a:prstClr val="black"/>
                </a:solidFill>
                <a:latin typeface="Arial" charset="0"/>
              </a:endParaRPr>
            </a:p>
          </p:txBody>
        </p:sp>
        <p:pic>
          <p:nvPicPr>
            <p:cNvPr id="45" name="Picture 166" descr="third mouse"/>
            <p:cNvPicPr preferRelativeResize="0">
              <a:picLocks noChangeAspect="1" noChangeArrowheads="1"/>
            </p:cNvPicPr>
            <p:nvPr/>
          </p:nvPicPr>
          <p:blipFill>
            <a:blip r:embed="rId9" cstate="print"/>
            <a:srcRect r="88461" b="88954"/>
            <a:stretch>
              <a:fillRect/>
            </a:stretch>
          </p:blipFill>
          <p:spPr bwMode="auto">
            <a:xfrm rot="60000">
              <a:off x="4223" y="1948"/>
              <a:ext cx="536" cy="252"/>
            </a:xfrm>
            <a:prstGeom prst="rect">
              <a:avLst/>
            </a:prstGeom>
            <a:noFill/>
            <a:ln w="9525">
              <a:noFill/>
              <a:miter lim="800000"/>
              <a:headEnd/>
              <a:tailEnd/>
            </a:ln>
          </p:spPr>
        </p:pic>
        <p:sp>
          <p:nvSpPr>
            <p:cNvPr id="46" name="Line 167"/>
            <p:cNvSpPr>
              <a:spLocks noChangeShapeType="1"/>
            </p:cNvSpPr>
            <p:nvPr/>
          </p:nvSpPr>
          <p:spPr bwMode="auto">
            <a:xfrm rot="60000">
              <a:off x="4525" y="1563"/>
              <a:ext cx="1458" cy="2240"/>
            </a:xfrm>
            <a:prstGeom prst="line">
              <a:avLst/>
            </a:prstGeom>
            <a:noFill/>
            <a:ln w="7938">
              <a:solidFill>
                <a:srgbClr val="000000"/>
              </a:solidFill>
              <a:round/>
              <a:headEnd/>
              <a:tailEnd/>
            </a:ln>
          </p:spPr>
          <p:txBody>
            <a:bodyPr/>
            <a:lstStyle/>
            <a:p>
              <a:pPr eaLnBrk="1" hangingPunct="1"/>
              <a:endParaRPr lang="en-US" sz="1800">
                <a:solidFill>
                  <a:prstClr val="black"/>
                </a:solidFill>
                <a:latin typeface="Arial" charset="0"/>
              </a:endParaRPr>
            </a:p>
          </p:txBody>
        </p:sp>
        <p:sp>
          <p:nvSpPr>
            <p:cNvPr id="47" name="Line 168"/>
            <p:cNvSpPr>
              <a:spLocks noChangeShapeType="1"/>
            </p:cNvSpPr>
            <p:nvPr/>
          </p:nvSpPr>
          <p:spPr bwMode="auto">
            <a:xfrm rot="60000" flipH="1">
              <a:off x="2950" y="1554"/>
              <a:ext cx="1452" cy="2280"/>
            </a:xfrm>
            <a:prstGeom prst="line">
              <a:avLst/>
            </a:prstGeom>
            <a:noFill/>
            <a:ln w="7938">
              <a:solidFill>
                <a:srgbClr val="000000"/>
              </a:solidFill>
              <a:round/>
              <a:headEnd/>
              <a:tailEnd/>
            </a:ln>
          </p:spPr>
          <p:txBody>
            <a:bodyPr/>
            <a:lstStyle/>
            <a:p>
              <a:pPr eaLnBrk="1" hangingPunct="1"/>
              <a:endParaRPr lang="en-US" sz="1800">
                <a:solidFill>
                  <a:prstClr val="black"/>
                </a:solidFill>
                <a:latin typeface="Arial" charset="0"/>
              </a:endParaRPr>
            </a:p>
          </p:txBody>
        </p:sp>
        <p:sp>
          <p:nvSpPr>
            <p:cNvPr id="48" name="Text Box 169"/>
            <p:cNvSpPr txBox="1">
              <a:spLocks noChangeArrowheads="1"/>
            </p:cNvSpPr>
            <p:nvPr/>
          </p:nvSpPr>
          <p:spPr bwMode="auto">
            <a:xfrm>
              <a:off x="5082" y="1346"/>
              <a:ext cx="1189" cy="194"/>
            </a:xfrm>
            <a:prstGeom prst="rect">
              <a:avLst/>
            </a:prstGeom>
            <a:noFill/>
            <a:ln w="9525" algn="ctr">
              <a:noFill/>
              <a:miter lim="800000"/>
              <a:headEnd/>
              <a:tailEnd/>
            </a:ln>
          </p:spPr>
          <p:txBody>
            <a:bodyPr>
              <a:spAutoFit/>
            </a:bodyPr>
            <a:lstStyle/>
            <a:p>
              <a:pPr marL="342900" indent="-342900" eaLnBrk="1" hangingPunct="1">
                <a:spcBef>
                  <a:spcPct val="50000"/>
                </a:spcBef>
                <a:buClr>
                  <a:srgbClr val="333399"/>
                </a:buClr>
                <a:buSzPct val="80000"/>
                <a:buFont typeface="Wingdings" pitchFamily="2" charset="2"/>
                <a:buNone/>
              </a:pPr>
              <a:r>
                <a:rPr lang="en-US" sz="1400" dirty="0">
                  <a:solidFill>
                    <a:srgbClr val="FF9900"/>
                  </a:solidFill>
                  <a:latin typeface="Times New Roman"/>
                </a:rPr>
                <a:t>Emission Filters</a:t>
              </a:r>
            </a:p>
          </p:txBody>
        </p:sp>
        <p:pic>
          <p:nvPicPr>
            <p:cNvPr id="49" name="Picture 170" descr="Mouse Line Art"/>
            <p:cNvPicPr preferRelativeResize="0">
              <a:picLocks noChangeArrowheads="1"/>
            </p:cNvPicPr>
            <p:nvPr/>
          </p:nvPicPr>
          <p:blipFill>
            <a:blip r:embed="rId3" cstate="print"/>
            <a:srcRect/>
            <a:stretch>
              <a:fillRect/>
            </a:stretch>
          </p:blipFill>
          <p:spPr bwMode="auto">
            <a:xfrm rot="60000">
              <a:off x="5298" y="3535"/>
              <a:ext cx="481" cy="236"/>
            </a:xfrm>
            <a:prstGeom prst="rect">
              <a:avLst/>
            </a:prstGeom>
            <a:noFill/>
            <a:ln w="9525">
              <a:noFill/>
              <a:miter lim="800000"/>
              <a:headEnd/>
              <a:tailEnd/>
            </a:ln>
          </p:spPr>
        </p:pic>
        <p:sp>
          <p:nvSpPr>
            <p:cNvPr id="50" name="Oval 171"/>
            <p:cNvSpPr>
              <a:spLocks noChangeArrowheads="1"/>
            </p:cNvSpPr>
            <p:nvPr/>
          </p:nvSpPr>
          <p:spPr bwMode="auto">
            <a:xfrm>
              <a:off x="4260" y="1317"/>
              <a:ext cx="441" cy="56"/>
            </a:xfrm>
            <a:prstGeom prst="ellipse">
              <a:avLst/>
            </a:prstGeom>
            <a:solidFill>
              <a:schemeClr val="accent2"/>
            </a:solidFill>
            <a:ln w="9525">
              <a:noFill/>
              <a:round/>
              <a:headEnd/>
              <a:tailEnd/>
            </a:ln>
          </p:spPr>
          <p:txBody>
            <a:bodyPr wrap="none" anchor="ctr"/>
            <a:lstStyle/>
            <a:p>
              <a:pPr eaLnBrk="1" hangingPunct="1"/>
              <a:endParaRPr lang="en-US" sz="1800">
                <a:solidFill>
                  <a:prstClr val="black"/>
                </a:solidFill>
                <a:latin typeface="Arial" charset="0"/>
              </a:endParaRPr>
            </a:p>
          </p:txBody>
        </p:sp>
        <p:sp>
          <p:nvSpPr>
            <p:cNvPr id="51" name="Oval 172"/>
            <p:cNvSpPr>
              <a:spLocks noChangeArrowheads="1"/>
            </p:cNvSpPr>
            <p:nvPr/>
          </p:nvSpPr>
          <p:spPr bwMode="auto">
            <a:xfrm>
              <a:off x="4266" y="1485"/>
              <a:ext cx="441" cy="56"/>
            </a:xfrm>
            <a:prstGeom prst="ellipse">
              <a:avLst/>
            </a:prstGeom>
            <a:solidFill>
              <a:schemeClr val="accent2"/>
            </a:solidFill>
            <a:ln w="9525">
              <a:noFill/>
              <a:round/>
              <a:headEnd/>
              <a:tailEnd/>
            </a:ln>
          </p:spPr>
          <p:txBody>
            <a:bodyPr wrap="none" anchor="ctr"/>
            <a:lstStyle/>
            <a:p>
              <a:pPr eaLnBrk="1" hangingPunct="1"/>
              <a:endParaRPr lang="en-US" sz="1800">
                <a:solidFill>
                  <a:prstClr val="black"/>
                </a:solidFill>
                <a:latin typeface="Arial" charset="0"/>
              </a:endParaRPr>
            </a:p>
          </p:txBody>
        </p:sp>
        <p:sp>
          <p:nvSpPr>
            <p:cNvPr id="52" name="Rectangle 173"/>
            <p:cNvSpPr>
              <a:spLocks noChangeArrowheads="1"/>
            </p:cNvSpPr>
            <p:nvPr/>
          </p:nvSpPr>
          <p:spPr bwMode="auto">
            <a:xfrm>
              <a:off x="4176" y="1224"/>
              <a:ext cx="660" cy="35"/>
            </a:xfrm>
            <a:prstGeom prst="rect">
              <a:avLst/>
            </a:prstGeom>
            <a:solidFill>
              <a:srgbClr val="008000"/>
            </a:solidFill>
            <a:ln w="9525">
              <a:solidFill>
                <a:srgbClr val="008000"/>
              </a:solidFill>
              <a:miter lim="800000"/>
              <a:headEnd/>
              <a:tailEnd/>
            </a:ln>
          </p:spPr>
          <p:txBody>
            <a:bodyPr wrap="none" anchor="ctr"/>
            <a:lstStyle/>
            <a:p>
              <a:pPr eaLnBrk="1" hangingPunct="1"/>
              <a:endParaRPr lang="en-US" sz="1800">
                <a:solidFill>
                  <a:prstClr val="black"/>
                </a:solidFill>
                <a:latin typeface="Arial" charset="0"/>
              </a:endParaRPr>
            </a:p>
          </p:txBody>
        </p:sp>
      </p:grpSp>
    </p:spTree>
    <p:extLst>
      <p:ext uri="{BB962C8B-B14F-4D97-AF65-F5344CB8AC3E}">
        <p14:creationId xmlns:p14="http://schemas.microsoft.com/office/powerpoint/2010/main" val="30716602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of View</a:t>
            </a:r>
            <a:endParaRPr lang="en-US" dirty="0"/>
          </a:p>
        </p:txBody>
      </p:sp>
      <p:sp>
        <p:nvSpPr>
          <p:cNvPr id="4" name="Text Placeholder 3"/>
          <p:cNvSpPr>
            <a:spLocks noGrp="1"/>
          </p:cNvSpPr>
          <p:nvPr>
            <p:ph type="body" sz="quarter" idx="10"/>
          </p:nvPr>
        </p:nvSpPr>
        <p:spPr/>
        <p:txBody>
          <a:bodyPr/>
          <a:lstStyle/>
          <a:p>
            <a:r>
              <a:rPr lang="en-US" i="1" dirty="0" smtClean="0"/>
              <a:t>Mechanics</a:t>
            </a:r>
            <a:endParaRPr lang="en-US" i="1" dirty="0"/>
          </a:p>
        </p:txBody>
      </p:sp>
      <p:sp>
        <p:nvSpPr>
          <p:cNvPr id="5" name="Text Box 3"/>
          <p:cNvSpPr txBox="1">
            <a:spLocks noChangeArrowheads="1"/>
          </p:cNvSpPr>
          <p:nvPr/>
        </p:nvSpPr>
        <p:spPr bwMode="auto">
          <a:xfrm>
            <a:off x="1557194" y="3844834"/>
            <a:ext cx="2063750" cy="646331"/>
          </a:xfrm>
          <a:prstGeom prst="rect">
            <a:avLst/>
          </a:prstGeom>
          <a:noFill/>
          <a:ln w="9525" algn="ctr">
            <a:noFill/>
            <a:miter lim="800000"/>
            <a:headEnd/>
            <a:tailEnd/>
          </a:ln>
        </p:spPr>
        <p:txBody>
          <a:bodyPr>
            <a:spAutoFit/>
          </a:bodyPr>
          <a:lstStyle/>
          <a:p>
            <a:pPr marL="342900" indent="-342900" algn="ctr" eaLnBrk="1" hangingPunct="1">
              <a:spcBef>
                <a:spcPct val="50000"/>
              </a:spcBef>
              <a:buClr>
                <a:srgbClr val="333399"/>
              </a:buClr>
              <a:buSzPct val="80000"/>
              <a:buFont typeface="Wingdings" pitchFamily="2" charset="2"/>
              <a:buNone/>
            </a:pPr>
            <a:r>
              <a:rPr lang="en-US" sz="1800">
                <a:solidFill>
                  <a:srgbClr val="FF0000"/>
                </a:solidFill>
                <a:latin typeface="Arial Narrow Bold" charset="0"/>
                <a:cs typeface="Arial" pitchFamily="34" charset="0"/>
              </a:rPr>
              <a:t>FOV B = 7.5 x 7.5 cm</a:t>
            </a:r>
          </a:p>
        </p:txBody>
      </p:sp>
      <p:sp>
        <p:nvSpPr>
          <p:cNvPr id="6" name="Text Box 4"/>
          <p:cNvSpPr txBox="1">
            <a:spLocks noChangeArrowheads="1"/>
          </p:cNvSpPr>
          <p:nvPr/>
        </p:nvSpPr>
        <p:spPr bwMode="auto">
          <a:xfrm>
            <a:off x="5188239" y="3818844"/>
            <a:ext cx="2056534" cy="375224"/>
          </a:xfrm>
          <a:prstGeom prst="rect">
            <a:avLst/>
          </a:prstGeom>
          <a:noFill/>
          <a:ln w="9525" algn="ctr">
            <a:noFill/>
            <a:miter lim="800000"/>
            <a:headEnd/>
            <a:tailEnd/>
          </a:ln>
        </p:spPr>
        <p:txBody>
          <a:bodyPr>
            <a:spAutoFit/>
          </a:bodyPr>
          <a:lstStyle/>
          <a:p>
            <a:pPr marL="342900" indent="-342900" algn="ctr" eaLnBrk="1" hangingPunct="1">
              <a:spcBef>
                <a:spcPct val="50000"/>
              </a:spcBef>
              <a:buClr>
                <a:srgbClr val="333399"/>
              </a:buClr>
              <a:buSzPct val="80000"/>
              <a:buFont typeface="Wingdings" pitchFamily="2" charset="2"/>
              <a:buNone/>
            </a:pPr>
            <a:r>
              <a:rPr lang="en-US" sz="1800">
                <a:solidFill>
                  <a:srgbClr val="FF0000"/>
                </a:solidFill>
                <a:latin typeface="Arial Narrow Bold" charset="0"/>
                <a:cs typeface="Arial" pitchFamily="34" charset="0"/>
              </a:rPr>
              <a:t>FOV A = 5 x 5 cm</a:t>
            </a:r>
          </a:p>
        </p:txBody>
      </p:sp>
      <p:pic>
        <p:nvPicPr>
          <p:cNvPr id="7" name="Picture 5"/>
          <p:cNvPicPr>
            <a:picLocks noGrp="1" noChangeAspect="1" noChangeArrowheads="1"/>
          </p:cNvPicPr>
          <p:nvPr>
            <p:ph sz="quarter" idx="4294967295"/>
          </p:nvPr>
        </p:nvPicPr>
        <p:blipFill>
          <a:blip r:embed="rId2" cstate="print"/>
          <a:srcRect l="1923" t="226" r="17308" b="12578"/>
          <a:stretch>
            <a:fillRect/>
          </a:stretch>
        </p:blipFill>
        <p:spPr>
          <a:xfrm>
            <a:off x="5218546" y="4130721"/>
            <a:ext cx="2034886" cy="2100282"/>
          </a:xfrm>
          <a:prstGeom prst="rect">
            <a:avLst/>
          </a:prstGeom>
          <a:effectLst>
            <a:outerShdw dist="35921" dir="2700000" algn="ctr" rotWithShape="0">
              <a:schemeClr val="bg2"/>
            </a:outerShdw>
          </a:effectLst>
        </p:spPr>
      </p:pic>
      <p:pic>
        <p:nvPicPr>
          <p:cNvPr id="8" name="Picture 6"/>
          <p:cNvPicPr>
            <a:picLocks noGrp="1" noChangeAspect="1" noChangeArrowheads="1"/>
          </p:cNvPicPr>
          <p:nvPr>
            <p:ph sz="quarter" idx="4294967295"/>
          </p:nvPr>
        </p:nvPicPr>
        <p:blipFill>
          <a:blip r:embed="rId3" cstate="print"/>
          <a:srcRect l="2621" t="307" r="17427" b="13846"/>
          <a:stretch>
            <a:fillRect/>
          </a:stretch>
        </p:blipFill>
        <p:spPr>
          <a:xfrm>
            <a:off x="1577400" y="4184322"/>
            <a:ext cx="2017568" cy="2100283"/>
          </a:xfrm>
          <a:prstGeom prst="rect">
            <a:avLst/>
          </a:prstGeom>
          <a:effectLst>
            <a:outerShdw dist="35921" dir="2700000" algn="ctr" rotWithShape="0">
              <a:schemeClr val="bg2"/>
            </a:outerShdw>
          </a:effectLst>
        </p:spPr>
      </p:pic>
      <p:pic>
        <p:nvPicPr>
          <p:cNvPr id="9" name="Picture 7"/>
          <p:cNvPicPr>
            <a:picLocks noGrp="1" noChangeAspect="1" noChangeArrowheads="1"/>
          </p:cNvPicPr>
          <p:nvPr>
            <p:ph sz="quarter" idx="4294967295"/>
          </p:nvPr>
        </p:nvPicPr>
        <p:blipFill>
          <a:blip r:embed="rId4" cstate="print"/>
          <a:srcRect l="2621" t="5661" r="17427" b="13390"/>
          <a:stretch>
            <a:fillRect/>
          </a:stretch>
        </p:blipFill>
        <p:spPr>
          <a:xfrm>
            <a:off x="5253183" y="1570745"/>
            <a:ext cx="2121477" cy="2097034"/>
          </a:xfrm>
          <a:prstGeom prst="rect">
            <a:avLst/>
          </a:prstGeom>
          <a:effectLst>
            <a:outerShdw dist="35921" dir="2700000" algn="ctr" rotWithShape="0">
              <a:schemeClr val="bg2"/>
            </a:outerShdw>
          </a:effectLst>
        </p:spPr>
      </p:pic>
      <p:pic>
        <p:nvPicPr>
          <p:cNvPr id="10" name="Picture 8"/>
          <p:cNvPicPr>
            <a:picLocks noChangeAspect="1" noChangeArrowheads="1"/>
          </p:cNvPicPr>
          <p:nvPr/>
        </p:nvPicPr>
        <p:blipFill>
          <a:blip r:embed="rId5" cstate="print"/>
          <a:srcRect l="1143" t="3078" r="14467" b="13846"/>
          <a:stretch>
            <a:fillRect/>
          </a:stretch>
        </p:blipFill>
        <p:spPr bwMode="auto">
          <a:xfrm>
            <a:off x="1516786" y="1538259"/>
            <a:ext cx="2173432" cy="2059674"/>
          </a:xfrm>
          <a:prstGeom prst="rect">
            <a:avLst/>
          </a:prstGeom>
          <a:noFill/>
          <a:ln w="9525" algn="ctr">
            <a:noFill/>
            <a:miter lim="800000"/>
            <a:headEnd/>
            <a:tailEnd/>
          </a:ln>
          <a:effectLst>
            <a:outerShdw dist="35921" dir="2700000" algn="ctr" rotWithShape="0">
              <a:schemeClr val="bg2"/>
            </a:outerShdw>
          </a:effectLst>
        </p:spPr>
      </p:pic>
      <p:sp>
        <p:nvSpPr>
          <p:cNvPr id="11" name="Text Box 9"/>
          <p:cNvSpPr txBox="1">
            <a:spLocks noChangeArrowheads="1"/>
          </p:cNvSpPr>
          <p:nvPr/>
        </p:nvSpPr>
        <p:spPr bwMode="auto">
          <a:xfrm>
            <a:off x="5176694" y="1088315"/>
            <a:ext cx="2286000" cy="375225"/>
          </a:xfrm>
          <a:prstGeom prst="rect">
            <a:avLst/>
          </a:prstGeom>
          <a:noFill/>
          <a:ln w="9525" algn="ctr">
            <a:noFill/>
            <a:miter lim="800000"/>
            <a:headEnd/>
            <a:tailEnd/>
          </a:ln>
        </p:spPr>
        <p:txBody>
          <a:bodyPr>
            <a:spAutoFit/>
          </a:bodyPr>
          <a:lstStyle/>
          <a:p>
            <a:pPr marL="342900" indent="-342900" algn="ctr" eaLnBrk="1" hangingPunct="1">
              <a:spcBef>
                <a:spcPct val="50000"/>
              </a:spcBef>
              <a:buClr>
                <a:srgbClr val="333399"/>
              </a:buClr>
              <a:buSzPct val="80000"/>
              <a:buFont typeface="Wingdings" pitchFamily="2" charset="2"/>
              <a:buNone/>
            </a:pPr>
            <a:r>
              <a:rPr lang="en-US" sz="1800">
                <a:solidFill>
                  <a:srgbClr val="FF0000"/>
                </a:solidFill>
                <a:latin typeface="Arial Narrow Bold" charset="0"/>
                <a:cs typeface="Arial" pitchFamily="34" charset="0"/>
              </a:rPr>
              <a:t>FOV C = 10 x 10 cm</a:t>
            </a:r>
          </a:p>
        </p:txBody>
      </p:sp>
      <p:sp>
        <p:nvSpPr>
          <p:cNvPr id="12" name="Text Box 10"/>
          <p:cNvSpPr txBox="1">
            <a:spLocks noChangeArrowheads="1"/>
          </p:cNvSpPr>
          <p:nvPr/>
        </p:nvSpPr>
        <p:spPr bwMode="auto">
          <a:xfrm>
            <a:off x="1311854" y="1130548"/>
            <a:ext cx="2684082" cy="369332"/>
          </a:xfrm>
          <a:prstGeom prst="rect">
            <a:avLst/>
          </a:prstGeom>
          <a:noFill/>
          <a:ln w="9525" algn="ctr">
            <a:noFill/>
            <a:miter lim="800000"/>
            <a:headEnd/>
            <a:tailEnd/>
          </a:ln>
        </p:spPr>
        <p:txBody>
          <a:bodyPr wrap="square">
            <a:spAutoFit/>
          </a:bodyPr>
          <a:lstStyle/>
          <a:p>
            <a:pPr marL="342900" indent="-342900" algn="ctr" eaLnBrk="1" hangingPunct="1">
              <a:spcBef>
                <a:spcPct val="50000"/>
              </a:spcBef>
              <a:buClr>
                <a:srgbClr val="333399"/>
              </a:buClr>
              <a:buSzPct val="80000"/>
              <a:buFont typeface="Wingdings" pitchFamily="2" charset="2"/>
              <a:buNone/>
            </a:pPr>
            <a:r>
              <a:rPr lang="en-US" sz="1800" dirty="0">
                <a:solidFill>
                  <a:srgbClr val="FF0000"/>
                </a:solidFill>
                <a:latin typeface="Arial Narrow Bold" charset="0"/>
                <a:cs typeface="Arial" pitchFamily="34" charset="0"/>
              </a:rPr>
              <a:t>FOV D = 12.5 x 12.5 cm</a:t>
            </a:r>
          </a:p>
        </p:txBody>
      </p:sp>
    </p:spTree>
    <p:extLst>
      <p:ext uri="{BB962C8B-B14F-4D97-AF65-F5344CB8AC3E}">
        <p14:creationId xmlns:p14="http://schemas.microsoft.com/office/powerpoint/2010/main" val="38305006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Autofit/>
          </a:bodyPr>
          <a:lstStyle/>
          <a:p>
            <a:pPr fontAlgn="auto">
              <a:spcAft>
                <a:spcPts val="0"/>
              </a:spcAft>
              <a:defRPr/>
            </a:pPr>
            <a:r>
              <a:rPr lang="en-US" dirty="0" smtClean="0"/>
              <a:t>Photons Diffuse Through Tissue – Surface Light Pattern is Recorded</a:t>
            </a:r>
            <a:endParaRPr lang="en-US" dirty="0"/>
          </a:p>
        </p:txBody>
      </p:sp>
      <p:sp>
        <p:nvSpPr>
          <p:cNvPr id="155651" name="Content Placeholder 4"/>
          <p:cNvSpPr>
            <a:spLocks noGrp="1"/>
          </p:cNvSpPr>
          <p:nvPr>
            <p:ph idx="1"/>
          </p:nvPr>
        </p:nvSpPr>
        <p:spPr>
          <a:xfrm>
            <a:off x="4294189" y="1066804"/>
            <a:ext cx="4392612" cy="4525963"/>
          </a:xfrm>
        </p:spPr>
        <p:txBody>
          <a:bodyPr/>
          <a:lstStyle/>
          <a:p>
            <a:r>
              <a:rPr lang="en-US" smtClean="0"/>
              <a:t>Light traveling through tissue scatters many times creating a “fuzzy” image at the surface of the animal</a:t>
            </a:r>
          </a:p>
          <a:p>
            <a:r>
              <a:rPr lang="en-US" smtClean="0"/>
              <a:t>The IVIS</a:t>
            </a:r>
            <a:r>
              <a:rPr lang="en-US" baseline="30000" smtClean="0"/>
              <a:t>®</a:t>
            </a:r>
            <a:r>
              <a:rPr lang="en-US" smtClean="0"/>
              <a:t> views the diffuse image on the camera-facing (top) surface of the subject</a:t>
            </a:r>
          </a:p>
          <a:p>
            <a:r>
              <a:rPr lang="en-US" smtClean="0"/>
              <a:t>Not all light from the source will make it to the camera – light absorption will occur as signal exits the animal</a:t>
            </a:r>
          </a:p>
        </p:txBody>
      </p:sp>
      <p:sp>
        <p:nvSpPr>
          <p:cNvPr id="8" name="Text Placeholder 7"/>
          <p:cNvSpPr>
            <a:spLocks noGrp="1"/>
          </p:cNvSpPr>
          <p:nvPr>
            <p:ph type="body" sz="quarter" idx="10"/>
          </p:nvPr>
        </p:nvSpPr>
        <p:spPr/>
        <p:txBody>
          <a:bodyPr rtlCol="0"/>
          <a:lstStyle/>
          <a:p>
            <a:pPr fontAlgn="auto">
              <a:spcAft>
                <a:spcPts val="0"/>
              </a:spcAft>
              <a:defRPr/>
            </a:pPr>
            <a:r>
              <a:rPr lang="en-US" i="1" dirty="0" smtClean="0"/>
              <a:t>Mechanics</a:t>
            </a:r>
            <a:endParaRPr lang="en-US" i="1" dirty="0"/>
          </a:p>
        </p:txBody>
      </p:sp>
      <p:sp>
        <p:nvSpPr>
          <p:cNvPr id="155653" name="Rectangle 3"/>
          <p:cNvSpPr>
            <a:spLocks noChangeArrowheads="1"/>
          </p:cNvSpPr>
          <p:nvPr/>
        </p:nvSpPr>
        <p:spPr bwMode="auto">
          <a:xfrm>
            <a:off x="2443163" y="1401763"/>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155654" name="Line 5"/>
          <p:cNvSpPr>
            <a:spLocks noChangeShapeType="1"/>
          </p:cNvSpPr>
          <p:nvPr/>
        </p:nvSpPr>
        <p:spPr bwMode="auto">
          <a:xfrm flipV="1">
            <a:off x="2627313" y="2179642"/>
            <a:ext cx="381000" cy="1066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55" name="Line 6"/>
          <p:cNvSpPr>
            <a:spLocks noChangeShapeType="1"/>
          </p:cNvSpPr>
          <p:nvPr/>
        </p:nvSpPr>
        <p:spPr bwMode="auto">
          <a:xfrm flipV="1">
            <a:off x="2246313" y="1800225"/>
            <a:ext cx="381000" cy="3794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56" name="Line 7"/>
          <p:cNvSpPr>
            <a:spLocks noChangeShapeType="1"/>
          </p:cNvSpPr>
          <p:nvPr/>
        </p:nvSpPr>
        <p:spPr bwMode="auto">
          <a:xfrm flipH="1" flipV="1">
            <a:off x="2627313" y="1800225"/>
            <a:ext cx="381000" cy="3794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57" name="Line 8"/>
          <p:cNvSpPr>
            <a:spLocks noChangeShapeType="1"/>
          </p:cNvSpPr>
          <p:nvPr/>
        </p:nvSpPr>
        <p:spPr bwMode="auto">
          <a:xfrm flipH="1" flipV="1">
            <a:off x="2246313" y="2179642"/>
            <a:ext cx="381000" cy="1066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58" name="Oval 9"/>
          <p:cNvSpPr>
            <a:spLocks noChangeArrowheads="1"/>
          </p:cNvSpPr>
          <p:nvPr/>
        </p:nvSpPr>
        <p:spPr bwMode="auto">
          <a:xfrm>
            <a:off x="2093913" y="2027238"/>
            <a:ext cx="1066800" cy="228600"/>
          </a:xfrm>
          <a:prstGeom prst="ellipse">
            <a:avLst/>
          </a:prstGeom>
          <a:noFill/>
          <a:ln w="222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155659" name="Rectangle 10"/>
          <p:cNvSpPr>
            <a:spLocks noChangeArrowheads="1"/>
          </p:cNvSpPr>
          <p:nvPr/>
        </p:nvSpPr>
        <p:spPr bwMode="auto">
          <a:xfrm>
            <a:off x="2289179" y="1809750"/>
            <a:ext cx="549275" cy="73025"/>
          </a:xfrm>
          <a:prstGeom prst="rect">
            <a:avLst/>
          </a:prstGeom>
          <a:solidFill>
            <a:srgbClr val="33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66FF"/>
            </a:extrusionClr>
          </a:sp3d>
        </p:spPr>
        <p:txBody>
          <a:bodyPr wrap="none" anchor="ctr">
            <a:flatTx/>
          </a:bodyPr>
          <a:lstStyle/>
          <a:p>
            <a:endParaRPr lang="en-US" sz="1800">
              <a:solidFill>
                <a:srgbClr val="000000"/>
              </a:solidFill>
              <a:latin typeface="Gill Sans MT"/>
              <a:ea typeface="MS PGothic" pitchFamily="34" charset="-128"/>
              <a:cs typeface="Arial" pitchFamily="34" charset="0"/>
            </a:endParaRPr>
          </a:p>
        </p:txBody>
      </p:sp>
      <p:sp>
        <p:nvSpPr>
          <p:cNvPr id="155660" name="Text Box 11"/>
          <p:cNvSpPr txBox="1">
            <a:spLocks noChangeArrowheads="1"/>
          </p:cNvSpPr>
          <p:nvPr/>
        </p:nvSpPr>
        <p:spPr bwMode="auto">
          <a:xfrm>
            <a:off x="887413" y="1663700"/>
            <a:ext cx="68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Gill Sans MT"/>
                <a:ea typeface="MS PGothic" pitchFamily="34" charset="-128"/>
                <a:cs typeface="Arial" pitchFamily="34" charset="0"/>
              </a:rPr>
              <a:t>CCD</a:t>
            </a:r>
          </a:p>
        </p:txBody>
      </p:sp>
      <p:sp>
        <p:nvSpPr>
          <p:cNvPr id="155661" name="Text Box 12"/>
          <p:cNvSpPr txBox="1">
            <a:spLocks noChangeArrowheads="1"/>
          </p:cNvSpPr>
          <p:nvPr/>
        </p:nvSpPr>
        <p:spPr bwMode="auto">
          <a:xfrm>
            <a:off x="887413" y="1966917"/>
            <a:ext cx="8366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Gill Sans MT"/>
                <a:ea typeface="MS PGothic" pitchFamily="34" charset="-128"/>
                <a:cs typeface="Arial" pitchFamily="34" charset="0"/>
              </a:rPr>
              <a:t>Optics</a:t>
            </a:r>
          </a:p>
        </p:txBody>
      </p:sp>
      <p:sp>
        <p:nvSpPr>
          <p:cNvPr id="155662" name="Text Box 13"/>
          <p:cNvSpPr txBox="1">
            <a:spLocks noChangeArrowheads="1"/>
          </p:cNvSpPr>
          <p:nvPr/>
        </p:nvSpPr>
        <p:spPr bwMode="auto">
          <a:xfrm>
            <a:off x="277813" y="4786317"/>
            <a:ext cx="144621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Gill Sans MT"/>
                <a:ea typeface="MS PGothic" pitchFamily="34" charset="-128"/>
                <a:cs typeface="Arial" pitchFamily="34" charset="0"/>
              </a:rPr>
              <a:t>Bioluminescent Source</a:t>
            </a:r>
          </a:p>
        </p:txBody>
      </p:sp>
      <p:sp>
        <p:nvSpPr>
          <p:cNvPr id="155663" name="Line 14"/>
          <p:cNvSpPr>
            <a:spLocks noChangeShapeType="1"/>
          </p:cNvSpPr>
          <p:nvPr/>
        </p:nvSpPr>
        <p:spPr bwMode="auto">
          <a:xfrm flipV="1">
            <a:off x="1573213" y="3719517"/>
            <a:ext cx="1066800" cy="13731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64" name="Line 991"/>
          <p:cNvSpPr>
            <a:spLocks noChangeShapeType="1"/>
          </p:cNvSpPr>
          <p:nvPr/>
        </p:nvSpPr>
        <p:spPr bwMode="auto">
          <a:xfrm flipV="1">
            <a:off x="1506539" y="2119317"/>
            <a:ext cx="455612" cy="1587"/>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65" name="Line 992"/>
          <p:cNvSpPr>
            <a:spLocks noChangeShapeType="1"/>
          </p:cNvSpPr>
          <p:nvPr/>
        </p:nvSpPr>
        <p:spPr bwMode="auto">
          <a:xfrm flipV="1">
            <a:off x="1497013" y="1814517"/>
            <a:ext cx="685800" cy="1587"/>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pic>
        <p:nvPicPr>
          <p:cNvPr id="155666" name="Picture 2" descr="Mouse Line Art"/>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3232150"/>
            <a:ext cx="24399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7" name="Oval 4"/>
          <p:cNvSpPr>
            <a:spLocks noChangeArrowheads="1"/>
          </p:cNvSpPr>
          <p:nvPr/>
        </p:nvSpPr>
        <p:spPr bwMode="auto">
          <a:xfrm>
            <a:off x="1765300" y="3367088"/>
            <a:ext cx="338138" cy="746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155668" name="Line 14"/>
          <p:cNvSpPr>
            <a:spLocks noChangeShapeType="1"/>
          </p:cNvSpPr>
          <p:nvPr/>
        </p:nvSpPr>
        <p:spPr bwMode="auto">
          <a:xfrm flipV="1">
            <a:off x="1573213" y="3719517"/>
            <a:ext cx="1066800" cy="13731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1" hangingPunct="1"/>
            <a:endParaRPr lang="cs-CZ" sz="2400">
              <a:solidFill>
                <a:prstClr val="black"/>
              </a:solidFill>
              <a:latin typeface="Times New Roman" pitchFamily="18" charset="0"/>
              <a:cs typeface="Arial" pitchFamily="34" charset="0"/>
            </a:endParaRPr>
          </a:p>
        </p:txBody>
      </p:sp>
      <p:pic>
        <p:nvPicPr>
          <p:cNvPr id="22" name="Picture 3"/>
          <p:cNvPicPr>
            <a:picLocks noChangeAspect="1" noChangeArrowheads="1"/>
          </p:cNvPicPr>
          <p:nvPr/>
        </p:nvPicPr>
        <p:blipFill>
          <a:blip r:embed="rId3" cstate="print">
            <a:lum bright="-1000"/>
          </a:blip>
          <a:stretch>
            <a:fillRect/>
          </a:stretch>
        </p:blipFill>
        <p:spPr bwMode="auto">
          <a:xfrm>
            <a:off x="1844386" y="3057255"/>
            <a:ext cx="1524000" cy="1287891"/>
          </a:xfrm>
          <a:prstGeom prst="ellipse">
            <a:avLst/>
          </a:prstGeom>
          <a:ln>
            <a:noFill/>
          </a:ln>
          <a:effectLst>
            <a:softEdge rad="317500"/>
          </a:effectLst>
        </p:spPr>
      </p:pic>
      <p:sp>
        <p:nvSpPr>
          <p:cNvPr id="23" name="Oval 987"/>
          <p:cNvSpPr>
            <a:spLocks noChangeArrowheads="1"/>
          </p:cNvSpPr>
          <p:nvPr/>
        </p:nvSpPr>
        <p:spPr bwMode="auto">
          <a:xfrm>
            <a:off x="2401888" y="3251204"/>
            <a:ext cx="444500" cy="120650"/>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24" name="Oval 988"/>
          <p:cNvSpPr>
            <a:spLocks noChangeArrowheads="1"/>
          </p:cNvSpPr>
          <p:nvPr/>
        </p:nvSpPr>
        <p:spPr bwMode="auto">
          <a:xfrm>
            <a:off x="2462213" y="3260725"/>
            <a:ext cx="304800" cy="87313"/>
          </a:xfrm>
          <a:prstGeom prst="ellipse">
            <a:avLst/>
          </a:prstGeom>
          <a:solidFill>
            <a:srgbClr val="00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25" name="Oval 989"/>
          <p:cNvSpPr>
            <a:spLocks noChangeArrowheads="1"/>
          </p:cNvSpPr>
          <p:nvPr/>
        </p:nvSpPr>
        <p:spPr bwMode="auto">
          <a:xfrm>
            <a:off x="2511429" y="3273429"/>
            <a:ext cx="195263" cy="63499"/>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26" name="Oval 990"/>
          <p:cNvSpPr>
            <a:spLocks noChangeArrowheads="1"/>
          </p:cNvSpPr>
          <p:nvPr/>
        </p:nvSpPr>
        <p:spPr bwMode="auto">
          <a:xfrm>
            <a:off x="2547938" y="3289301"/>
            <a:ext cx="119062" cy="26988"/>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155674" name="Line 15"/>
          <p:cNvSpPr>
            <a:spLocks noChangeShapeType="1"/>
          </p:cNvSpPr>
          <p:nvPr/>
        </p:nvSpPr>
        <p:spPr bwMode="auto">
          <a:xfrm flipV="1">
            <a:off x="1506538" y="3740154"/>
            <a:ext cx="1030287" cy="1052513"/>
          </a:xfrm>
          <a:prstGeom prst="line">
            <a:avLst/>
          </a:prstGeom>
          <a:noFill/>
          <a:ln w="127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75" name="Oval 27"/>
          <p:cNvSpPr>
            <a:spLocks noChangeArrowheads="1"/>
          </p:cNvSpPr>
          <p:nvPr/>
        </p:nvSpPr>
        <p:spPr bwMode="auto">
          <a:xfrm>
            <a:off x="2559054" y="3643313"/>
            <a:ext cx="80963" cy="84137"/>
          </a:xfrm>
          <a:prstGeom prst="ellipse">
            <a:avLst/>
          </a:prstGeom>
          <a:solidFill>
            <a:srgbClr val="FC5D0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400">
              <a:solidFill>
                <a:srgbClr val="000000"/>
              </a:solidFill>
              <a:latin typeface="Gill Sans MT"/>
              <a:ea typeface="MS PGothic" pitchFamily="34" charset="-128"/>
              <a:cs typeface="Arial" pitchFamily="34" charset="0"/>
            </a:endParaRPr>
          </a:p>
        </p:txBody>
      </p:sp>
      <p:pic>
        <p:nvPicPr>
          <p:cNvPr id="155676" name="Picture 996" descr="Mouse Line Art"/>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4443413"/>
            <a:ext cx="2036762"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7" name="Picture 996" descr="Mouse Line Art"/>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9" y="4475163"/>
            <a:ext cx="20383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78" name="Oval 997"/>
          <p:cNvSpPr>
            <a:spLocks noChangeArrowheads="1"/>
          </p:cNvSpPr>
          <p:nvPr/>
        </p:nvSpPr>
        <p:spPr bwMode="auto">
          <a:xfrm>
            <a:off x="4489454" y="4573593"/>
            <a:ext cx="282575" cy="60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155679" name="Line 998"/>
          <p:cNvSpPr>
            <a:spLocks noChangeShapeType="1"/>
          </p:cNvSpPr>
          <p:nvPr/>
        </p:nvSpPr>
        <p:spPr bwMode="auto">
          <a:xfrm flipV="1">
            <a:off x="4314829" y="4889504"/>
            <a:ext cx="892175" cy="1136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5680" name="Oval 997"/>
          <p:cNvSpPr>
            <a:spLocks noChangeArrowheads="1"/>
          </p:cNvSpPr>
          <p:nvPr/>
        </p:nvSpPr>
        <p:spPr bwMode="auto">
          <a:xfrm>
            <a:off x="6632579" y="4541842"/>
            <a:ext cx="282575" cy="60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155681" name="Line 998"/>
          <p:cNvSpPr>
            <a:spLocks noChangeShapeType="1"/>
          </p:cNvSpPr>
          <p:nvPr/>
        </p:nvSpPr>
        <p:spPr bwMode="auto">
          <a:xfrm flipV="1">
            <a:off x="6457954" y="4857754"/>
            <a:ext cx="892175" cy="1136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1" hangingPunct="1"/>
            <a:endParaRPr lang="cs-CZ" sz="2400">
              <a:solidFill>
                <a:prstClr val="black"/>
              </a:solidFill>
              <a:latin typeface="Times New Roman" pitchFamily="18" charset="0"/>
              <a:cs typeface="Arial" pitchFamily="34" charset="0"/>
            </a:endParaRPr>
          </a:p>
        </p:txBody>
      </p:sp>
      <p:pic>
        <p:nvPicPr>
          <p:cNvPr id="35" name="Picture 3"/>
          <p:cNvPicPr>
            <a:picLocks noChangeAspect="1" noChangeArrowheads="1"/>
          </p:cNvPicPr>
          <p:nvPr/>
        </p:nvPicPr>
        <p:blipFill>
          <a:blip r:embed="rId5" cstate="print">
            <a:lum bright="-1000"/>
          </a:blip>
          <a:stretch>
            <a:fillRect/>
          </a:stretch>
        </p:blipFill>
        <p:spPr bwMode="auto">
          <a:xfrm>
            <a:off x="4901052" y="4383278"/>
            <a:ext cx="693635" cy="586172"/>
          </a:xfrm>
          <a:prstGeom prst="ellipse">
            <a:avLst/>
          </a:prstGeom>
          <a:ln>
            <a:noFill/>
          </a:ln>
          <a:effectLst>
            <a:softEdge rad="127000"/>
          </a:effectLst>
        </p:spPr>
      </p:pic>
      <p:sp>
        <p:nvSpPr>
          <p:cNvPr id="36" name="Oval 1728"/>
          <p:cNvSpPr>
            <a:spLocks noChangeArrowheads="1"/>
          </p:cNvSpPr>
          <p:nvPr/>
        </p:nvSpPr>
        <p:spPr bwMode="auto">
          <a:xfrm>
            <a:off x="5110163" y="4483100"/>
            <a:ext cx="247650" cy="71438"/>
          </a:xfrm>
          <a:prstGeom prst="ellipse">
            <a:avLst/>
          </a:prstGeom>
          <a:solidFill>
            <a:srgbClr val="00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37" name="Oval 1729"/>
          <p:cNvSpPr>
            <a:spLocks noChangeArrowheads="1"/>
          </p:cNvSpPr>
          <p:nvPr/>
        </p:nvSpPr>
        <p:spPr bwMode="auto">
          <a:xfrm>
            <a:off x="5127625" y="4491042"/>
            <a:ext cx="217488" cy="53975"/>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38" name="Oval 1730"/>
          <p:cNvSpPr>
            <a:spLocks noChangeArrowheads="1"/>
          </p:cNvSpPr>
          <p:nvPr/>
        </p:nvSpPr>
        <p:spPr bwMode="auto">
          <a:xfrm>
            <a:off x="5140325" y="4492629"/>
            <a:ext cx="192088" cy="4286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pic>
        <p:nvPicPr>
          <p:cNvPr id="39" name="Picture 3"/>
          <p:cNvPicPr>
            <a:picLocks noChangeAspect="1" noChangeArrowheads="1"/>
          </p:cNvPicPr>
          <p:nvPr/>
        </p:nvPicPr>
        <p:blipFill>
          <a:blip r:embed="rId6" cstate="print">
            <a:lum bright="-1000"/>
          </a:blip>
          <a:stretch>
            <a:fillRect/>
          </a:stretch>
        </p:blipFill>
        <p:spPr bwMode="auto">
          <a:xfrm>
            <a:off x="6440676" y="4286669"/>
            <a:ext cx="1872051" cy="1608675"/>
          </a:xfrm>
          <a:prstGeom prst="ellipse">
            <a:avLst/>
          </a:prstGeom>
          <a:ln>
            <a:noFill/>
          </a:ln>
          <a:effectLst>
            <a:softEdge rad="317500"/>
          </a:effectLst>
        </p:spPr>
      </p:pic>
      <p:sp>
        <p:nvSpPr>
          <p:cNvPr id="155687" name="Freeform 39"/>
          <p:cNvSpPr>
            <a:spLocks/>
          </p:cNvSpPr>
          <p:nvPr/>
        </p:nvSpPr>
        <p:spPr bwMode="auto">
          <a:xfrm>
            <a:off x="6388100" y="4984750"/>
            <a:ext cx="1533525" cy="693738"/>
          </a:xfrm>
          <a:custGeom>
            <a:avLst/>
            <a:gdLst>
              <a:gd name="T0" fmla="*/ 16818 w 1686090"/>
              <a:gd name="T1" fmla="*/ 0 h 679193"/>
              <a:gd name="T2" fmla="*/ 129736 w 1686090"/>
              <a:gd name="T3" fmla="*/ 59491 h 679193"/>
              <a:gd name="T4" fmla="*/ 151359 w 1686090"/>
              <a:gd name="T5" fmla="*/ 78420 h 679193"/>
              <a:gd name="T6" fmla="*/ 182592 w 1686090"/>
              <a:gd name="T7" fmla="*/ 124390 h 679193"/>
              <a:gd name="T8" fmla="*/ 230642 w 1686090"/>
              <a:gd name="T9" fmla="*/ 181176 h 679193"/>
              <a:gd name="T10" fmla="*/ 278693 w 1686090"/>
              <a:gd name="T11" fmla="*/ 229850 h 679193"/>
              <a:gd name="T12" fmla="*/ 314731 w 1686090"/>
              <a:gd name="T13" fmla="*/ 259595 h 679193"/>
              <a:gd name="T14" fmla="*/ 386806 w 1686090"/>
              <a:gd name="T15" fmla="*/ 286636 h 679193"/>
              <a:gd name="T16" fmla="*/ 338755 w 1686090"/>
              <a:gd name="T17" fmla="*/ 286636 h 679193"/>
              <a:gd name="T18" fmla="*/ 305120 w 1686090"/>
              <a:gd name="T19" fmla="*/ 300157 h 679193"/>
              <a:gd name="T20" fmla="*/ 269083 w 1686090"/>
              <a:gd name="T21" fmla="*/ 332606 h 679193"/>
              <a:gd name="T22" fmla="*/ 235447 w 1686090"/>
              <a:gd name="T23" fmla="*/ 356943 h 679193"/>
              <a:gd name="T24" fmla="*/ 312328 w 1686090"/>
              <a:gd name="T25" fmla="*/ 386689 h 679193"/>
              <a:gd name="T26" fmla="*/ 389209 w 1686090"/>
              <a:gd name="T27" fmla="*/ 365056 h 679193"/>
              <a:gd name="T28" fmla="*/ 437259 w 1686090"/>
              <a:gd name="T29" fmla="*/ 332606 h 679193"/>
              <a:gd name="T30" fmla="*/ 461285 w 1686090"/>
              <a:gd name="T31" fmla="*/ 343422 h 679193"/>
              <a:gd name="T32" fmla="*/ 490115 w 1686090"/>
              <a:gd name="T33" fmla="*/ 343422 h 679193"/>
              <a:gd name="T34" fmla="*/ 571800 w 1686090"/>
              <a:gd name="T35" fmla="*/ 305566 h 679193"/>
              <a:gd name="T36" fmla="*/ 648681 w 1686090"/>
              <a:gd name="T37" fmla="*/ 294749 h 679193"/>
              <a:gd name="T38" fmla="*/ 694329 w 1686090"/>
              <a:gd name="T39" fmla="*/ 275820 h 679193"/>
              <a:gd name="T40" fmla="*/ 773613 w 1686090"/>
              <a:gd name="T41" fmla="*/ 262299 h 679193"/>
              <a:gd name="T42" fmla="*/ 737575 w 1686090"/>
              <a:gd name="T43" fmla="*/ 300157 h 679193"/>
              <a:gd name="T44" fmla="*/ 824065 w 1686090"/>
              <a:gd name="T45" fmla="*/ 340719 h 679193"/>
              <a:gd name="T46" fmla="*/ 917764 w 1686090"/>
              <a:gd name="T47" fmla="*/ 308269 h 679193"/>
              <a:gd name="T48" fmla="*/ 973022 w 1686090"/>
              <a:gd name="T49" fmla="*/ 270412 h 679193"/>
              <a:gd name="T50" fmla="*/ 1049903 w 1686090"/>
              <a:gd name="T51" fmla="*/ 283932 h 679193"/>
              <a:gd name="T52" fmla="*/ 1083537 w 1686090"/>
              <a:gd name="T53" fmla="*/ 254187 h 679193"/>
              <a:gd name="T54" fmla="*/ 1182041 w 1686090"/>
              <a:gd name="T55" fmla="*/ 270412 h 679193"/>
              <a:gd name="T56" fmla="*/ 1386255 w 1686090"/>
              <a:gd name="T57" fmla="*/ 289341 h 679193"/>
              <a:gd name="T58" fmla="*/ 1458331 w 1686090"/>
              <a:gd name="T59" fmla="*/ 316382 h 679193"/>
              <a:gd name="T60" fmla="*/ 1506382 w 1686090"/>
              <a:gd name="T61" fmla="*/ 370464 h 679193"/>
              <a:gd name="T62" fmla="*/ 1532809 w 1686090"/>
              <a:gd name="T63" fmla="*/ 427250 h 679193"/>
              <a:gd name="T64" fmla="*/ 1532809 w 1686090"/>
              <a:gd name="T65" fmla="*/ 459700 h 679193"/>
              <a:gd name="T66" fmla="*/ 1511186 w 1686090"/>
              <a:gd name="T67" fmla="*/ 502966 h 679193"/>
              <a:gd name="T68" fmla="*/ 1338205 w 1686090"/>
              <a:gd name="T69" fmla="*/ 575977 h 679193"/>
              <a:gd name="T70" fmla="*/ 1138795 w 1686090"/>
              <a:gd name="T71" fmla="*/ 632763 h 679193"/>
              <a:gd name="T72" fmla="*/ 987436 w 1686090"/>
              <a:gd name="T73" fmla="*/ 657100 h 679193"/>
              <a:gd name="T74" fmla="*/ 643876 w 1686090"/>
              <a:gd name="T75" fmla="*/ 665213 h 679193"/>
              <a:gd name="T76" fmla="*/ 521347 w 1686090"/>
              <a:gd name="T77" fmla="*/ 670621 h 679193"/>
              <a:gd name="T78" fmla="*/ 389209 w 1686090"/>
              <a:gd name="T79" fmla="*/ 694958 h 679193"/>
              <a:gd name="T80" fmla="*/ 0 w 1686090"/>
              <a:gd name="T81" fmla="*/ 662509 h 679193"/>
              <a:gd name="T82" fmla="*/ 16818 w 1686090"/>
              <a:gd name="T83" fmla="*/ 0 h 6791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86090" h="679193">
                <a:moveTo>
                  <a:pt x="18500" y="0"/>
                </a:moveTo>
                <a:lnTo>
                  <a:pt x="142710" y="58141"/>
                </a:lnTo>
                <a:lnTo>
                  <a:pt x="166495" y="76641"/>
                </a:lnTo>
                <a:lnTo>
                  <a:pt x="200851" y="121568"/>
                </a:lnTo>
                <a:lnTo>
                  <a:pt x="253706" y="177066"/>
                </a:lnTo>
                <a:lnTo>
                  <a:pt x="306562" y="224636"/>
                </a:lnTo>
                <a:lnTo>
                  <a:pt x="346204" y="253706"/>
                </a:lnTo>
                <a:lnTo>
                  <a:pt x="425487" y="280134"/>
                </a:lnTo>
                <a:lnTo>
                  <a:pt x="372631" y="280134"/>
                </a:lnTo>
                <a:lnTo>
                  <a:pt x="335632" y="293348"/>
                </a:lnTo>
                <a:lnTo>
                  <a:pt x="295991" y="325061"/>
                </a:lnTo>
                <a:lnTo>
                  <a:pt x="258992" y="348846"/>
                </a:lnTo>
                <a:lnTo>
                  <a:pt x="343561" y="377917"/>
                </a:lnTo>
                <a:lnTo>
                  <a:pt x="428130" y="356775"/>
                </a:lnTo>
                <a:lnTo>
                  <a:pt x="480985" y="325061"/>
                </a:lnTo>
                <a:lnTo>
                  <a:pt x="507413" y="335632"/>
                </a:lnTo>
                <a:lnTo>
                  <a:pt x="539126" y="335632"/>
                </a:lnTo>
                <a:lnTo>
                  <a:pt x="628980" y="298634"/>
                </a:lnTo>
                <a:lnTo>
                  <a:pt x="713549" y="288063"/>
                </a:lnTo>
                <a:lnTo>
                  <a:pt x="763762" y="269563"/>
                </a:lnTo>
                <a:lnTo>
                  <a:pt x="850974" y="256349"/>
                </a:lnTo>
                <a:lnTo>
                  <a:pt x="811332" y="293348"/>
                </a:lnTo>
                <a:lnTo>
                  <a:pt x="906472" y="332990"/>
                </a:lnTo>
                <a:lnTo>
                  <a:pt x="1009540" y="301276"/>
                </a:lnTo>
                <a:lnTo>
                  <a:pt x="1070324" y="264278"/>
                </a:lnTo>
                <a:lnTo>
                  <a:pt x="1154893" y="277491"/>
                </a:lnTo>
                <a:lnTo>
                  <a:pt x="1191891" y="248421"/>
                </a:lnTo>
                <a:lnTo>
                  <a:pt x="1300245" y="264278"/>
                </a:lnTo>
                <a:lnTo>
                  <a:pt x="1524881" y="282777"/>
                </a:lnTo>
                <a:lnTo>
                  <a:pt x="1604164" y="309205"/>
                </a:lnTo>
                <a:lnTo>
                  <a:pt x="1657020" y="362060"/>
                </a:lnTo>
                <a:lnTo>
                  <a:pt x="1686090" y="417558"/>
                </a:lnTo>
                <a:lnTo>
                  <a:pt x="1686090" y="449272"/>
                </a:lnTo>
                <a:lnTo>
                  <a:pt x="1662305" y="491556"/>
                </a:lnTo>
                <a:lnTo>
                  <a:pt x="1472026" y="562911"/>
                </a:lnTo>
                <a:lnTo>
                  <a:pt x="1252675" y="618409"/>
                </a:lnTo>
                <a:lnTo>
                  <a:pt x="1086180" y="642194"/>
                </a:lnTo>
                <a:lnTo>
                  <a:pt x="708264" y="650123"/>
                </a:lnTo>
                <a:lnTo>
                  <a:pt x="573482" y="655408"/>
                </a:lnTo>
                <a:lnTo>
                  <a:pt x="428130" y="679193"/>
                </a:lnTo>
                <a:lnTo>
                  <a:pt x="0" y="647480"/>
                </a:lnTo>
                <a:lnTo>
                  <a:pt x="1850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41" name="Oval 3186"/>
          <p:cNvSpPr>
            <a:spLocks noChangeArrowheads="1"/>
          </p:cNvSpPr>
          <p:nvPr/>
        </p:nvSpPr>
        <p:spPr bwMode="auto">
          <a:xfrm>
            <a:off x="7024689" y="4467229"/>
            <a:ext cx="722312" cy="184150"/>
          </a:xfrm>
          <a:prstGeom prst="ellipse">
            <a:avLst/>
          </a:prstGeom>
          <a:solidFill>
            <a:srgbClr val="6600CC">
              <a:alpha val="6313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42" name="Oval 3187"/>
          <p:cNvSpPr>
            <a:spLocks noChangeArrowheads="1"/>
          </p:cNvSpPr>
          <p:nvPr/>
        </p:nvSpPr>
        <p:spPr bwMode="auto">
          <a:xfrm>
            <a:off x="7092950" y="4470400"/>
            <a:ext cx="579438" cy="158750"/>
          </a:xfrm>
          <a:prstGeom prst="ellipse">
            <a:avLst/>
          </a:prstGeom>
          <a:solidFill>
            <a:srgbClr val="0000FF">
              <a:alpha val="7607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43" name="Oval 3188"/>
          <p:cNvSpPr>
            <a:spLocks noChangeArrowheads="1"/>
          </p:cNvSpPr>
          <p:nvPr/>
        </p:nvSpPr>
        <p:spPr bwMode="auto">
          <a:xfrm>
            <a:off x="7156454" y="4497391"/>
            <a:ext cx="417513" cy="85725"/>
          </a:xfrm>
          <a:prstGeom prst="ellipse">
            <a:avLst/>
          </a:prstGeom>
          <a:solidFill>
            <a:srgbClr val="00FF00">
              <a:alpha val="7607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44" name="Oval 3189"/>
          <p:cNvSpPr>
            <a:spLocks noChangeArrowheads="1"/>
          </p:cNvSpPr>
          <p:nvPr/>
        </p:nvSpPr>
        <p:spPr bwMode="auto">
          <a:xfrm>
            <a:off x="7280275" y="4514854"/>
            <a:ext cx="177800" cy="47625"/>
          </a:xfrm>
          <a:prstGeom prst="ellipse">
            <a:avLst/>
          </a:prstGeom>
          <a:solidFill>
            <a:srgbClr val="FFFF00">
              <a:alpha val="8980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sz="1800">
              <a:solidFill>
                <a:srgbClr val="000000"/>
              </a:solidFill>
              <a:latin typeface="Gill Sans MT"/>
              <a:ea typeface="MS PGothic" pitchFamily="34" charset="-128"/>
              <a:cs typeface="Arial" pitchFamily="34" charset="0"/>
            </a:endParaRPr>
          </a:p>
        </p:txBody>
      </p:sp>
      <p:sp>
        <p:nvSpPr>
          <p:cNvPr id="155692" name="Freeform 44"/>
          <p:cNvSpPr>
            <a:spLocks/>
          </p:cNvSpPr>
          <p:nvPr/>
        </p:nvSpPr>
        <p:spPr bwMode="auto">
          <a:xfrm>
            <a:off x="7823204" y="4437063"/>
            <a:ext cx="436563" cy="1039812"/>
          </a:xfrm>
          <a:custGeom>
            <a:avLst/>
            <a:gdLst>
              <a:gd name="T0" fmla="*/ 0 w 480951"/>
              <a:gd name="T1" fmla="*/ 139737 h 1015341"/>
              <a:gd name="T2" fmla="*/ 107957 w 480951"/>
              <a:gd name="T3" fmla="*/ 224794 h 1015341"/>
              <a:gd name="T4" fmla="*/ 134947 w 480951"/>
              <a:gd name="T5" fmla="*/ 267322 h 1015341"/>
              <a:gd name="T6" fmla="*/ 172732 w 480951"/>
              <a:gd name="T7" fmla="*/ 340228 h 1015341"/>
              <a:gd name="T8" fmla="*/ 188925 w 480951"/>
              <a:gd name="T9" fmla="*/ 431360 h 1015341"/>
              <a:gd name="T10" fmla="*/ 188925 w 480951"/>
              <a:gd name="T11" fmla="*/ 528568 h 1015341"/>
              <a:gd name="T12" fmla="*/ 167334 w 480951"/>
              <a:gd name="T13" fmla="*/ 637927 h 1015341"/>
              <a:gd name="T14" fmla="*/ 145743 w 480951"/>
              <a:gd name="T15" fmla="*/ 710832 h 1015341"/>
              <a:gd name="T16" fmla="*/ 156538 w 480951"/>
              <a:gd name="T17" fmla="*/ 759436 h 1015341"/>
              <a:gd name="T18" fmla="*/ 199722 w 480951"/>
              <a:gd name="T19" fmla="*/ 856644 h 1015341"/>
              <a:gd name="T20" fmla="*/ 226711 w 480951"/>
              <a:gd name="T21" fmla="*/ 953851 h 1015341"/>
              <a:gd name="T22" fmla="*/ 226711 w 480951"/>
              <a:gd name="T23" fmla="*/ 1014607 h 1015341"/>
              <a:gd name="T24" fmla="*/ 399443 w 480951"/>
              <a:gd name="T25" fmla="*/ 1038909 h 1015341"/>
              <a:gd name="T26" fmla="*/ 437228 w 480951"/>
              <a:gd name="T27" fmla="*/ 595398 h 1015341"/>
              <a:gd name="T28" fmla="*/ 302281 w 480951"/>
              <a:gd name="T29" fmla="*/ 91132 h 1015341"/>
              <a:gd name="T30" fmla="*/ 48581 w 480951"/>
              <a:gd name="T31" fmla="*/ 0 h 1015341"/>
              <a:gd name="T32" fmla="*/ 0 w 480951"/>
              <a:gd name="T33" fmla="*/ 139737 h 10153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0951" h="1015341">
                <a:moveTo>
                  <a:pt x="0" y="136567"/>
                </a:moveTo>
                <a:lnTo>
                  <a:pt x="118753" y="219694"/>
                </a:lnTo>
                <a:lnTo>
                  <a:pt x="148442" y="261258"/>
                </a:lnTo>
                <a:lnTo>
                  <a:pt x="190005" y="332510"/>
                </a:lnTo>
                <a:lnTo>
                  <a:pt x="207818" y="421574"/>
                </a:lnTo>
                <a:lnTo>
                  <a:pt x="207818" y="516577"/>
                </a:lnTo>
                <a:lnTo>
                  <a:pt x="184068" y="623455"/>
                </a:lnTo>
                <a:lnTo>
                  <a:pt x="160317" y="694707"/>
                </a:lnTo>
                <a:lnTo>
                  <a:pt x="172192" y="742208"/>
                </a:lnTo>
                <a:lnTo>
                  <a:pt x="219694" y="837211"/>
                </a:lnTo>
                <a:lnTo>
                  <a:pt x="249382" y="932213"/>
                </a:lnTo>
                <a:lnTo>
                  <a:pt x="249382" y="991590"/>
                </a:lnTo>
                <a:lnTo>
                  <a:pt x="439387" y="1015341"/>
                </a:lnTo>
                <a:lnTo>
                  <a:pt x="480951" y="581891"/>
                </a:lnTo>
                <a:lnTo>
                  <a:pt x="332509" y="89065"/>
                </a:lnTo>
                <a:lnTo>
                  <a:pt x="53439" y="0"/>
                </a:lnTo>
                <a:lnTo>
                  <a:pt x="0" y="136567"/>
                </a:lnTo>
                <a:close/>
              </a:path>
            </a:pathLst>
          </a:custGeom>
          <a:solidFill>
            <a:schemeClr val="bg1"/>
          </a:solidFill>
          <a:ln w="9525" cap="flat" cmpd="sng" algn="ctr">
            <a:solidFill>
              <a:schemeClr val="bg1"/>
            </a:solidFill>
            <a:prstDash val="solid"/>
            <a:round/>
            <a:headEnd type="none" w="med" len="med"/>
            <a:tailEnd type="none" w="med" len="med"/>
          </a:ln>
        </p:spPr>
        <p:txBody>
          <a:bodyPr/>
          <a:lstStyle/>
          <a:p>
            <a:pPr eaLnBrk="1" hangingPunct="1"/>
            <a:endParaRPr lang="cs-CZ" sz="2400">
              <a:solidFill>
                <a:prstClr val="black"/>
              </a:solidFill>
              <a:latin typeface="Times New Roman" pitchFamily="18" charset="0"/>
              <a:cs typeface="Arial" pitchFamily="34" charset="0"/>
            </a:endParaRPr>
          </a:p>
        </p:txBody>
      </p:sp>
      <p:sp>
        <p:nvSpPr>
          <p:cNvPr id="155693" name="Oval 45"/>
          <p:cNvSpPr>
            <a:spLocks noChangeArrowheads="1"/>
          </p:cNvSpPr>
          <p:nvPr/>
        </p:nvSpPr>
        <p:spPr bwMode="auto">
          <a:xfrm>
            <a:off x="5202242" y="4629150"/>
            <a:ext cx="79375" cy="84138"/>
          </a:xfrm>
          <a:prstGeom prst="ellipse">
            <a:avLst/>
          </a:prstGeom>
          <a:solidFill>
            <a:srgbClr val="FC5D0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400">
              <a:solidFill>
                <a:srgbClr val="000000"/>
              </a:solidFill>
              <a:latin typeface="Gill Sans MT"/>
              <a:ea typeface="MS PGothic" pitchFamily="34" charset="-128"/>
              <a:cs typeface="Arial" pitchFamily="34" charset="0"/>
            </a:endParaRPr>
          </a:p>
        </p:txBody>
      </p:sp>
      <p:sp>
        <p:nvSpPr>
          <p:cNvPr id="155694" name="Oval 46"/>
          <p:cNvSpPr>
            <a:spLocks noChangeArrowheads="1"/>
          </p:cNvSpPr>
          <p:nvPr/>
        </p:nvSpPr>
        <p:spPr bwMode="auto">
          <a:xfrm>
            <a:off x="7335838" y="5045079"/>
            <a:ext cx="80962" cy="84138"/>
          </a:xfrm>
          <a:prstGeom prst="ellipse">
            <a:avLst/>
          </a:prstGeom>
          <a:solidFill>
            <a:srgbClr val="FC5D0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400">
              <a:solidFill>
                <a:srgbClr val="000000"/>
              </a:solidFill>
              <a:latin typeface="Gill Sans MT"/>
              <a:ea typeface="MS PGothic" pitchFamily="34" charset="-128"/>
              <a:cs typeface="Arial" pitchFamily="34" charset="0"/>
            </a:endParaRPr>
          </a:p>
        </p:txBody>
      </p:sp>
    </p:spTree>
    <p:extLst>
      <p:ext uri="{BB962C8B-B14F-4D97-AF65-F5344CB8AC3E}">
        <p14:creationId xmlns:p14="http://schemas.microsoft.com/office/powerpoint/2010/main" val="3649637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repeatCount="300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3000"/>
                                        <p:tgtEl>
                                          <p:spTgt spid="2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3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4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6" presetClass="entr" presetSubtype="32" repeatCount="300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out)">
                                      <p:cBhvr>
                                        <p:cTn id="22" dur="3000"/>
                                        <p:tgtEl>
                                          <p:spTgt spid="35"/>
                                        </p:tgtEl>
                                      </p:cBhvr>
                                    </p:animEffect>
                                  </p:childTnLst>
                                </p:cTn>
                              </p:par>
                              <p:par>
                                <p:cTn id="23" presetID="6" presetClass="entr" presetSubtype="32" repeatCount="300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out)">
                                      <p:cBhvr>
                                        <p:cTn id="25" dur="3000"/>
                                        <p:tgtEl>
                                          <p:spTgt spid="39"/>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2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3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childTnLst>
                                </p:cTn>
                              </p:par>
                              <p:par>
                                <p:cTn id="38" presetID="10" presetClass="entr" presetSubtype="0" fill="hold" grpId="0" nodeType="withEffect">
                                  <p:stCondLst>
                                    <p:cond delay="30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childTnLst>
                                </p:cTn>
                              </p:par>
                              <p:par>
                                <p:cTn id="41" presetID="10" presetClass="entr" presetSubtype="0" fill="hold" grpId="0" nodeType="withEffect">
                                  <p:stCondLst>
                                    <p:cond delay="40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childTnLst>
                                </p:cTn>
                              </p:par>
                              <p:par>
                                <p:cTn id="44" presetID="10" presetClass="entr" presetSubtype="0" fill="hold" grpId="0" nodeType="withEffect">
                                  <p:stCondLst>
                                    <p:cond delay="5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6" grpId="0" animBg="1"/>
      <p:bldP spid="37" grpId="0" animBg="1"/>
      <p:bldP spid="38"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11267"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8"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9"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0"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271" name="Group 7"/>
          <p:cNvGrpSpPr>
            <a:grpSpLocks/>
          </p:cNvGrpSpPr>
          <p:nvPr/>
        </p:nvGrpSpPr>
        <p:grpSpPr bwMode="auto">
          <a:xfrm>
            <a:off x="1019175" y="1085850"/>
            <a:ext cx="2381250" cy="1393825"/>
            <a:chOff x="700" y="656"/>
            <a:chExt cx="1635" cy="843"/>
          </a:xfrm>
        </p:grpSpPr>
        <p:grpSp>
          <p:nvGrpSpPr>
            <p:cNvPr id="11499" name="Group 8"/>
            <p:cNvGrpSpPr>
              <a:grpSpLocks/>
            </p:cNvGrpSpPr>
            <p:nvPr/>
          </p:nvGrpSpPr>
          <p:grpSpPr bwMode="auto">
            <a:xfrm>
              <a:off x="1143" y="874"/>
              <a:ext cx="284" cy="276"/>
              <a:chOff x="1143" y="874"/>
              <a:chExt cx="284" cy="276"/>
            </a:xfrm>
          </p:grpSpPr>
          <p:sp>
            <p:nvSpPr>
              <p:cNvPr id="11554"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5"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6"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7"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8"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59" name="Group 14"/>
              <p:cNvGrpSpPr>
                <a:grpSpLocks/>
              </p:cNvGrpSpPr>
              <p:nvPr/>
            </p:nvGrpSpPr>
            <p:grpSpPr bwMode="auto">
              <a:xfrm>
                <a:off x="1143" y="1042"/>
                <a:ext cx="224" cy="90"/>
                <a:chOff x="1143" y="1042"/>
                <a:chExt cx="224" cy="90"/>
              </a:xfrm>
            </p:grpSpPr>
            <p:sp>
              <p:nvSpPr>
                <p:cNvPr id="11563"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4"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60"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1"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2"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500" name="Group 20"/>
            <p:cNvGrpSpPr>
              <a:grpSpLocks/>
            </p:cNvGrpSpPr>
            <p:nvPr/>
          </p:nvGrpSpPr>
          <p:grpSpPr bwMode="auto">
            <a:xfrm>
              <a:off x="1590" y="878"/>
              <a:ext cx="284" cy="276"/>
              <a:chOff x="1590" y="878"/>
              <a:chExt cx="284" cy="276"/>
            </a:xfrm>
          </p:grpSpPr>
          <p:sp>
            <p:nvSpPr>
              <p:cNvPr id="11543"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4"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5"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6"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7"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48" name="Group 26"/>
              <p:cNvGrpSpPr>
                <a:grpSpLocks/>
              </p:cNvGrpSpPr>
              <p:nvPr/>
            </p:nvGrpSpPr>
            <p:grpSpPr bwMode="auto">
              <a:xfrm>
                <a:off x="1590" y="1046"/>
                <a:ext cx="225" cy="90"/>
                <a:chOff x="1590" y="1046"/>
                <a:chExt cx="225" cy="90"/>
              </a:xfrm>
            </p:grpSpPr>
            <p:sp>
              <p:nvSpPr>
                <p:cNvPr id="11552"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3"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49"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0"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1"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501" name="Group 32"/>
            <p:cNvGrpSpPr>
              <a:grpSpLocks/>
            </p:cNvGrpSpPr>
            <p:nvPr/>
          </p:nvGrpSpPr>
          <p:grpSpPr bwMode="auto">
            <a:xfrm>
              <a:off x="1432" y="1224"/>
              <a:ext cx="283" cy="275"/>
              <a:chOff x="1432" y="1224"/>
              <a:chExt cx="283" cy="275"/>
            </a:xfrm>
          </p:grpSpPr>
          <p:sp>
            <p:nvSpPr>
              <p:cNvPr id="11532"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3"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4"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5"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6"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37" name="Group 38"/>
              <p:cNvGrpSpPr>
                <a:grpSpLocks/>
              </p:cNvGrpSpPr>
              <p:nvPr/>
            </p:nvGrpSpPr>
            <p:grpSpPr bwMode="auto">
              <a:xfrm>
                <a:off x="1432" y="1391"/>
                <a:ext cx="224" cy="91"/>
                <a:chOff x="1432" y="1391"/>
                <a:chExt cx="224" cy="91"/>
              </a:xfrm>
            </p:grpSpPr>
            <p:sp>
              <p:nvSpPr>
                <p:cNvPr id="11541"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2"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38"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9"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0"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02"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3"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4"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5"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6"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07" name="Group 49"/>
            <p:cNvGrpSpPr>
              <a:grpSpLocks/>
            </p:cNvGrpSpPr>
            <p:nvPr/>
          </p:nvGrpSpPr>
          <p:grpSpPr bwMode="auto">
            <a:xfrm>
              <a:off x="1363" y="1046"/>
              <a:ext cx="224" cy="90"/>
              <a:chOff x="1363" y="1046"/>
              <a:chExt cx="224" cy="90"/>
            </a:xfrm>
          </p:grpSpPr>
          <p:sp>
            <p:nvSpPr>
              <p:cNvPr id="11530"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1"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08"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9"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0"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1"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2"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3"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4"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5"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516"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517"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grpSp>
          <p:nvGrpSpPr>
            <p:cNvPr id="11518" name="Group 62"/>
            <p:cNvGrpSpPr>
              <a:grpSpLocks/>
            </p:cNvGrpSpPr>
            <p:nvPr/>
          </p:nvGrpSpPr>
          <p:grpSpPr bwMode="auto">
            <a:xfrm>
              <a:off x="959" y="773"/>
              <a:ext cx="21" cy="28"/>
              <a:chOff x="959" y="773"/>
              <a:chExt cx="21" cy="28"/>
            </a:xfrm>
          </p:grpSpPr>
          <p:sp>
            <p:nvSpPr>
              <p:cNvPr id="11528"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29"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19"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520"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O-C-CH3</a:t>
              </a:r>
            </a:p>
          </p:txBody>
        </p:sp>
        <p:grpSp>
          <p:nvGrpSpPr>
            <p:cNvPr id="11521" name="Group 67"/>
            <p:cNvGrpSpPr>
              <a:grpSpLocks/>
            </p:cNvGrpSpPr>
            <p:nvPr/>
          </p:nvGrpSpPr>
          <p:grpSpPr bwMode="auto">
            <a:xfrm>
              <a:off x="2036" y="798"/>
              <a:ext cx="20" cy="27"/>
              <a:chOff x="2036" y="798"/>
              <a:chExt cx="20" cy="27"/>
            </a:xfrm>
          </p:grpSpPr>
          <p:sp>
            <p:nvSpPr>
              <p:cNvPr id="11526"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27"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22"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523"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CH3-C-O</a:t>
              </a:r>
            </a:p>
          </p:txBody>
        </p:sp>
        <p:sp>
          <p:nvSpPr>
            <p:cNvPr id="11524"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525"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grpSp>
      <p:grpSp>
        <p:nvGrpSpPr>
          <p:cNvPr id="11272" name="Group 74"/>
          <p:cNvGrpSpPr>
            <a:grpSpLocks/>
          </p:cNvGrpSpPr>
          <p:nvPr/>
        </p:nvGrpSpPr>
        <p:grpSpPr bwMode="auto">
          <a:xfrm>
            <a:off x="3509963" y="2000250"/>
            <a:ext cx="1677987" cy="1141413"/>
            <a:chOff x="2410" y="1209"/>
            <a:chExt cx="1152" cy="691"/>
          </a:xfrm>
        </p:grpSpPr>
        <p:grpSp>
          <p:nvGrpSpPr>
            <p:cNvPr id="11441" name="Group 75"/>
            <p:cNvGrpSpPr>
              <a:grpSpLocks/>
            </p:cNvGrpSpPr>
            <p:nvPr/>
          </p:nvGrpSpPr>
          <p:grpSpPr bwMode="auto">
            <a:xfrm>
              <a:off x="2635" y="1275"/>
              <a:ext cx="284" cy="275"/>
              <a:chOff x="2635" y="1275"/>
              <a:chExt cx="284" cy="275"/>
            </a:xfrm>
          </p:grpSpPr>
          <p:sp>
            <p:nvSpPr>
              <p:cNvPr id="11488"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9"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0"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1"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2"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93" name="Group 81"/>
              <p:cNvGrpSpPr>
                <a:grpSpLocks/>
              </p:cNvGrpSpPr>
              <p:nvPr/>
            </p:nvGrpSpPr>
            <p:grpSpPr bwMode="auto">
              <a:xfrm>
                <a:off x="2635" y="1442"/>
                <a:ext cx="224" cy="90"/>
                <a:chOff x="2635" y="1442"/>
                <a:chExt cx="224" cy="90"/>
              </a:xfrm>
            </p:grpSpPr>
            <p:sp>
              <p:nvSpPr>
                <p:cNvPr id="11497"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8"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94"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5"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6"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442" name="Group 87"/>
            <p:cNvGrpSpPr>
              <a:grpSpLocks/>
            </p:cNvGrpSpPr>
            <p:nvPr/>
          </p:nvGrpSpPr>
          <p:grpSpPr bwMode="auto">
            <a:xfrm>
              <a:off x="3081" y="1279"/>
              <a:ext cx="284" cy="275"/>
              <a:chOff x="3081" y="1279"/>
              <a:chExt cx="284" cy="275"/>
            </a:xfrm>
          </p:grpSpPr>
          <p:sp>
            <p:nvSpPr>
              <p:cNvPr id="11477"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8"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9"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0"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1"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82" name="Group 93"/>
              <p:cNvGrpSpPr>
                <a:grpSpLocks/>
              </p:cNvGrpSpPr>
              <p:nvPr/>
            </p:nvGrpSpPr>
            <p:grpSpPr bwMode="auto">
              <a:xfrm>
                <a:off x="3081" y="1446"/>
                <a:ext cx="225" cy="90"/>
                <a:chOff x="3081" y="1446"/>
                <a:chExt cx="225" cy="90"/>
              </a:xfrm>
            </p:grpSpPr>
            <p:sp>
              <p:nvSpPr>
                <p:cNvPr id="11486"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7"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83"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4"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5"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443" name="Group 99"/>
            <p:cNvGrpSpPr>
              <a:grpSpLocks/>
            </p:cNvGrpSpPr>
            <p:nvPr/>
          </p:nvGrpSpPr>
          <p:grpSpPr bwMode="auto">
            <a:xfrm>
              <a:off x="2923" y="1624"/>
              <a:ext cx="284" cy="276"/>
              <a:chOff x="2923" y="1624"/>
              <a:chExt cx="284" cy="276"/>
            </a:xfrm>
          </p:grpSpPr>
          <p:sp>
            <p:nvSpPr>
              <p:cNvPr id="11466"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7"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8"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9"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0"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71" name="Group 105"/>
              <p:cNvGrpSpPr>
                <a:grpSpLocks/>
              </p:cNvGrpSpPr>
              <p:nvPr/>
            </p:nvGrpSpPr>
            <p:grpSpPr bwMode="auto">
              <a:xfrm>
                <a:off x="2923" y="1791"/>
                <a:ext cx="224" cy="91"/>
                <a:chOff x="2923" y="1791"/>
                <a:chExt cx="224" cy="91"/>
              </a:xfrm>
            </p:grpSpPr>
            <p:sp>
              <p:nvSpPr>
                <p:cNvPr id="11475"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6"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72"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3"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4"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44"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5"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6"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7"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8"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49" name="Group 116"/>
            <p:cNvGrpSpPr>
              <a:grpSpLocks/>
            </p:cNvGrpSpPr>
            <p:nvPr/>
          </p:nvGrpSpPr>
          <p:grpSpPr bwMode="auto">
            <a:xfrm>
              <a:off x="2854" y="1446"/>
              <a:ext cx="224" cy="90"/>
              <a:chOff x="2854" y="1446"/>
              <a:chExt cx="224" cy="90"/>
            </a:xfrm>
          </p:grpSpPr>
          <p:sp>
            <p:nvSpPr>
              <p:cNvPr id="11464"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5"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50"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1"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2"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3"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4"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5"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6"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7"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458"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459"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60"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OH</a:t>
              </a:r>
            </a:p>
          </p:txBody>
        </p:sp>
        <p:sp>
          <p:nvSpPr>
            <p:cNvPr id="11461"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HO</a:t>
              </a:r>
            </a:p>
          </p:txBody>
        </p:sp>
        <p:sp>
          <p:nvSpPr>
            <p:cNvPr id="11462"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63"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grpSp>
      <p:sp>
        <p:nvSpPr>
          <p:cNvPr id="11273"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4"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275" name="Group 135"/>
          <p:cNvGrpSpPr>
            <a:grpSpLocks/>
          </p:cNvGrpSpPr>
          <p:nvPr/>
        </p:nvGrpSpPr>
        <p:grpSpPr bwMode="auto">
          <a:xfrm>
            <a:off x="5770563" y="2854325"/>
            <a:ext cx="1676400" cy="1119188"/>
            <a:chOff x="3962" y="1726"/>
            <a:chExt cx="1152" cy="677"/>
          </a:xfrm>
        </p:grpSpPr>
        <p:sp>
          <p:nvSpPr>
            <p:cNvPr id="11389"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0"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1"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2"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393" name="Group 140"/>
            <p:cNvGrpSpPr>
              <a:grpSpLocks/>
            </p:cNvGrpSpPr>
            <p:nvPr/>
          </p:nvGrpSpPr>
          <p:grpSpPr bwMode="auto">
            <a:xfrm>
              <a:off x="4186" y="1960"/>
              <a:ext cx="224" cy="89"/>
              <a:chOff x="4186" y="1960"/>
              <a:chExt cx="224" cy="89"/>
            </a:xfrm>
          </p:grpSpPr>
          <p:sp>
            <p:nvSpPr>
              <p:cNvPr id="11439"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0"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394"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5"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6"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7"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8"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9"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0"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01" name="Group 150"/>
            <p:cNvGrpSpPr>
              <a:grpSpLocks/>
            </p:cNvGrpSpPr>
            <p:nvPr/>
          </p:nvGrpSpPr>
          <p:grpSpPr bwMode="auto">
            <a:xfrm>
              <a:off x="4633" y="1963"/>
              <a:ext cx="225" cy="90"/>
              <a:chOff x="4633" y="1963"/>
              <a:chExt cx="225" cy="90"/>
            </a:xfrm>
          </p:grpSpPr>
          <p:sp>
            <p:nvSpPr>
              <p:cNvPr id="11437"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8"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02"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3"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4"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5"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6"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07" name="Group 158"/>
            <p:cNvGrpSpPr>
              <a:grpSpLocks/>
            </p:cNvGrpSpPr>
            <p:nvPr/>
          </p:nvGrpSpPr>
          <p:grpSpPr bwMode="auto">
            <a:xfrm>
              <a:off x="4475" y="2312"/>
              <a:ext cx="223" cy="91"/>
              <a:chOff x="4475" y="2312"/>
              <a:chExt cx="223" cy="91"/>
            </a:xfrm>
          </p:grpSpPr>
          <p:sp>
            <p:nvSpPr>
              <p:cNvPr id="11435"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6"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08"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9"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0"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1"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2"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3"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4"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15" name="Group 168"/>
            <p:cNvGrpSpPr>
              <a:grpSpLocks/>
            </p:cNvGrpSpPr>
            <p:nvPr/>
          </p:nvGrpSpPr>
          <p:grpSpPr bwMode="auto">
            <a:xfrm>
              <a:off x="4406" y="1963"/>
              <a:ext cx="224" cy="90"/>
              <a:chOff x="4406" y="1963"/>
              <a:chExt cx="224" cy="90"/>
            </a:xfrm>
          </p:grpSpPr>
          <p:sp>
            <p:nvSpPr>
              <p:cNvPr id="11433"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4"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16"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7"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8"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9"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0"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1"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2"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3"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424"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425"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26"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427"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HO</a:t>
              </a:r>
            </a:p>
          </p:txBody>
        </p:sp>
        <p:sp>
          <p:nvSpPr>
            <p:cNvPr id="11428"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29"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430"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1"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2"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276"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2200" b="1">
                <a:solidFill>
                  <a:schemeClr val="tx2"/>
                </a:solidFill>
                <a:latin typeface="Arial" charset="0"/>
              </a:rPr>
              <a:t>Fluorescent</a:t>
            </a:r>
          </a:p>
        </p:txBody>
      </p:sp>
      <p:sp>
        <p:nvSpPr>
          <p:cNvPr id="11277"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900" b="1">
                <a:latin typeface="Arial" charset="0"/>
              </a:rPr>
              <a:t>Hydrolysis</a:t>
            </a:r>
          </a:p>
        </p:txBody>
      </p:sp>
      <p:sp>
        <p:nvSpPr>
          <p:cNvPr id="11278"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900" b="1">
                <a:latin typeface="Arial" charset="0"/>
              </a:rPr>
              <a:t>Oxidation</a:t>
            </a:r>
          </a:p>
        </p:txBody>
      </p:sp>
      <p:sp>
        <p:nvSpPr>
          <p:cNvPr id="11279"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latin typeface="Arial" charset="0"/>
              </a:rPr>
              <a:t>2’,7’-dichlorofluorescin</a:t>
            </a:r>
          </a:p>
        </p:txBody>
      </p:sp>
      <p:sp>
        <p:nvSpPr>
          <p:cNvPr id="11280"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latin typeface="Arial" charset="0"/>
              </a:rPr>
              <a:t>2’,7’-dichlorofluorescin diacetate</a:t>
            </a:r>
          </a:p>
        </p:txBody>
      </p:sp>
      <p:sp>
        <p:nvSpPr>
          <p:cNvPr id="11281"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solidFill>
                  <a:schemeClr val="tx2"/>
                </a:solidFill>
                <a:latin typeface="Arial" charset="0"/>
              </a:rPr>
              <a:t>2’,7’-dichlorofluorescein</a:t>
            </a:r>
          </a:p>
        </p:txBody>
      </p:sp>
      <p:sp>
        <p:nvSpPr>
          <p:cNvPr id="11282"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a:latin typeface="Times New Roman" pitchFamily="18" charset="0"/>
              </a:rPr>
              <a:t>Cellular Esterases</a:t>
            </a:r>
          </a:p>
        </p:txBody>
      </p:sp>
      <p:sp>
        <p:nvSpPr>
          <p:cNvPr id="11283"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300">
                <a:latin typeface="Times New Roman" pitchFamily="18" charset="0"/>
              </a:rPr>
              <a:t>H</a:t>
            </a:r>
            <a:r>
              <a:rPr lang="en-US" sz="1300" baseline="-25000">
                <a:latin typeface="Times New Roman" pitchFamily="18" charset="0"/>
              </a:rPr>
              <a:t>2</a:t>
            </a:r>
            <a:r>
              <a:rPr lang="en-US" sz="1300">
                <a:latin typeface="Times New Roman" pitchFamily="18" charset="0"/>
              </a:rPr>
              <a:t>O</a:t>
            </a:r>
            <a:r>
              <a:rPr lang="en-US" sz="1300" baseline="-25000">
                <a:latin typeface="Times New Roman" pitchFamily="18" charset="0"/>
              </a:rPr>
              <a:t>2</a:t>
            </a:r>
          </a:p>
        </p:txBody>
      </p:sp>
      <p:grpSp>
        <p:nvGrpSpPr>
          <p:cNvPr id="11284" name="Group 196"/>
          <p:cNvGrpSpPr>
            <a:grpSpLocks/>
          </p:cNvGrpSpPr>
          <p:nvPr/>
        </p:nvGrpSpPr>
        <p:grpSpPr bwMode="auto">
          <a:xfrm>
            <a:off x="396875" y="3584575"/>
            <a:ext cx="2536825" cy="2562225"/>
            <a:chOff x="272" y="2168"/>
            <a:chExt cx="1742" cy="1549"/>
          </a:xfrm>
        </p:grpSpPr>
        <p:sp>
          <p:nvSpPr>
            <p:cNvPr id="11373"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4"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5"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r>
                <a:rPr lang="en-US" b="1">
                  <a:latin typeface="Arial" charset="0"/>
                </a:rPr>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11378" name="Group 202"/>
            <p:cNvGrpSpPr>
              <a:grpSpLocks/>
            </p:cNvGrpSpPr>
            <p:nvPr/>
          </p:nvGrpSpPr>
          <p:grpSpPr bwMode="auto">
            <a:xfrm>
              <a:off x="1054" y="3268"/>
              <a:ext cx="646" cy="297"/>
              <a:chOff x="1054" y="3268"/>
              <a:chExt cx="646" cy="297"/>
            </a:xfrm>
          </p:grpSpPr>
          <p:sp>
            <p:nvSpPr>
              <p:cNvPr id="11387"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8"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r>
                  <a:rPr lang="en-US" sz="900" b="1">
                    <a:solidFill>
                      <a:schemeClr val="bg2"/>
                    </a:solidFill>
                    <a:latin typeface="Arial" charset="0"/>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11381"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2"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3"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4"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5"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6"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11285" name="Group 213"/>
          <p:cNvGrpSpPr>
            <a:grpSpLocks/>
          </p:cNvGrpSpPr>
          <p:nvPr/>
        </p:nvGrpSpPr>
        <p:grpSpPr bwMode="auto">
          <a:xfrm>
            <a:off x="4144963" y="3994150"/>
            <a:ext cx="1455737" cy="1624013"/>
            <a:chOff x="2846" y="2415"/>
            <a:chExt cx="999" cy="982"/>
          </a:xfrm>
        </p:grpSpPr>
        <p:pic>
          <p:nvPicPr>
            <p:cNvPr id="11367"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368"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69"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0"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Lymphocytes</a:t>
              </a:r>
            </a:p>
          </p:txBody>
        </p:sp>
        <p:sp>
          <p:nvSpPr>
            <p:cNvPr id="11371"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Monocytes</a:t>
              </a:r>
            </a:p>
          </p:txBody>
        </p:sp>
        <p:sp>
          <p:nvSpPr>
            <p:cNvPr id="11372"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Neutrophils</a:t>
              </a:r>
            </a:p>
          </p:txBody>
        </p:sp>
      </p:grpSp>
      <p:grpSp>
        <p:nvGrpSpPr>
          <p:cNvPr id="11286" name="Group 220"/>
          <p:cNvGrpSpPr>
            <a:grpSpLocks/>
          </p:cNvGrpSpPr>
          <p:nvPr/>
        </p:nvGrpSpPr>
        <p:grpSpPr bwMode="auto">
          <a:xfrm>
            <a:off x="5807075" y="4529138"/>
            <a:ext cx="2892425" cy="1819275"/>
            <a:chOff x="3987" y="2739"/>
            <a:chExt cx="1986" cy="1100"/>
          </a:xfrm>
        </p:grpSpPr>
        <p:sp>
          <p:nvSpPr>
            <p:cNvPr id="11289"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0"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91"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1100" b="1">
                  <a:solidFill>
                    <a:schemeClr val="tx2"/>
                  </a:solidFill>
                  <a:latin typeface="Arial" charset="0"/>
                </a:rPr>
                <a:t>log FITC Fluorescence</a:t>
              </a:r>
            </a:p>
          </p:txBody>
        </p:sp>
        <p:sp>
          <p:nvSpPr>
            <p:cNvPr id="11292"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.1</a:t>
              </a:r>
            </a:p>
          </p:txBody>
        </p:sp>
        <p:sp>
          <p:nvSpPr>
            <p:cNvPr id="11293"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1000</a:t>
              </a:r>
            </a:p>
          </p:txBody>
        </p:sp>
        <p:sp>
          <p:nvSpPr>
            <p:cNvPr id="11294"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100</a:t>
              </a:r>
            </a:p>
          </p:txBody>
        </p:sp>
        <p:sp>
          <p:nvSpPr>
            <p:cNvPr id="11295"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a:t>
              </a:r>
            </a:p>
          </p:txBody>
        </p:sp>
        <p:sp>
          <p:nvSpPr>
            <p:cNvPr id="11296"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a:t>
              </a:r>
            </a:p>
          </p:txBody>
        </p:sp>
        <p:sp>
          <p:nvSpPr>
            <p:cNvPr id="11297"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8"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9"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0"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1"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2"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3"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4"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5"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6"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7"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8"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9"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0"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1"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2"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3"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4"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5"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6"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7"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8"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9"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0"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1"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2"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3"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4"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5"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6"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7"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8"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9"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0"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1"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2"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3"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4"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5"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6"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7"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8"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11339" name="Group 271"/>
            <p:cNvGrpSpPr>
              <a:grpSpLocks/>
            </p:cNvGrpSpPr>
            <p:nvPr/>
          </p:nvGrpSpPr>
          <p:grpSpPr bwMode="auto">
            <a:xfrm>
              <a:off x="4262" y="3100"/>
              <a:ext cx="816" cy="542"/>
              <a:chOff x="4262" y="3100"/>
              <a:chExt cx="816" cy="542"/>
            </a:xfrm>
          </p:grpSpPr>
          <p:sp>
            <p:nvSpPr>
              <p:cNvPr id="11361"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2"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3"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4"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5"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6"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11340" name="Group 278"/>
            <p:cNvGrpSpPr>
              <a:grpSpLocks/>
            </p:cNvGrpSpPr>
            <p:nvPr/>
          </p:nvGrpSpPr>
          <p:grpSpPr bwMode="auto">
            <a:xfrm>
              <a:off x="4472" y="3097"/>
              <a:ext cx="1102" cy="541"/>
              <a:chOff x="4472" y="3097"/>
              <a:chExt cx="1102" cy="541"/>
            </a:xfrm>
          </p:grpSpPr>
          <p:sp>
            <p:nvSpPr>
              <p:cNvPr id="11351"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2"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3"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4"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5"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6"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7"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8"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9"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0"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1341"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0</a:t>
              </a:r>
            </a:p>
          </p:txBody>
        </p:sp>
        <p:sp>
          <p:nvSpPr>
            <p:cNvPr id="11342"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20</a:t>
              </a:r>
            </a:p>
          </p:txBody>
        </p:sp>
        <p:sp>
          <p:nvSpPr>
            <p:cNvPr id="11343"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40</a:t>
              </a:r>
            </a:p>
          </p:txBody>
        </p:sp>
        <p:sp>
          <p:nvSpPr>
            <p:cNvPr id="11344"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60</a:t>
              </a:r>
            </a:p>
          </p:txBody>
        </p:sp>
        <p:sp>
          <p:nvSpPr>
            <p:cNvPr id="11345"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1100" b="1">
                  <a:solidFill>
                    <a:schemeClr val="tx2"/>
                  </a:solidFill>
                  <a:latin typeface="Arial" charset="0"/>
                </a:rPr>
                <a:t>counts</a:t>
              </a:r>
            </a:p>
          </p:txBody>
        </p:sp>
        <p:sp>
          <p:nvSpPr>
            <p:cNvPr id="11346"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r>
                <a:rPr lang="en-US" sz="1100">
                  <a:latin typeface="Times New Roman" pitchFamily="18" charset="0"/>
                </a:rPr>
                <a:t>PMA-stimulated PMN</a:t>
              </a:r>
            </a:p>
          </p:txBody>
        </p:sp>
        <p:sp>
          <p:nvSpPr>
            <p:cNvPr id="11347"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48"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r>
                <a:rPr lang="en-US" sz="1100">
                  <a:latin typeface="Times New Roman" pitchFamily="18" charset="0"/>
                </a:rPr>
                <a:t>Control</a:t>
              </a:r>
            </a:p>
          </p:txBody>
        </p:sp>
        <p:sp>
          <p:nvSpPr>
            <p:cNvPr id="11349"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50"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80</a:t>
              </a:r>
            </a:p>
          </p:txBody>
        </p:sp>
      </p:grpSp>
      <p:sp>
        <p:nvSpPr>
          <p:cNvPr id="11287"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88"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000">
                <a:latin typeface="Arial CE" pitchFamily="34" charset="0"/>
              </a:rPr>
              <a:t>© J. P. Robinson, Purdue University</a:t>
            </a:r>
            <a:endParaRPr lang="cs-CZ" sz="1000">
              <a:latin typeface="Arial CE"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Obdélník 3"/>
          <p:cNvSpPr>
            <a:spLocks noChangeArrowheads="1"/>
          </p:cNvSpPr>
          <p:nvPr/>
        </p:nvSpPr>
        <p:spPr bwMode="auto">
          <a:xfrm>
            <a:off x="348708" y="6210106"/>
            <a:ext cx="3651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cs typeface="Arial" pitchFamily="34" charset="0"/>
              </a:rPr>
              <a:t>Christ with St. Joseph in the Carpenter's Shop</a:t>
            </a:r>
            <a:endParaRPr lang="cs-CZ" dirty="0">
              <a:solidFill>
                <a:srgbClr val="000000"/>
              </a:solidFill>
              <a:cs typeface="Arial" pitchFamily="34" charset="0"/>
            </a:endParaRPr>
          </a:p>
          <a:p>
            <a:r>
              <a:rPr lang="fr-FR" dirty="0">
                <a:solidFill>
                  <a:srgbClr val="000000"/>
                </a:solidFill>
                <a:cs typeface="Arial" pitchFamily="34" charset="0"/>
              </a:rPr>
              <a:t>Georges De La Tour</a:t>
            </a:r>
            <a:r>
              <a:rPr lang="cs-CZ" dirty="0">
                <a:solidFill>
                  <a:srgbClr val="000000"/>
                </a:solidFill>
                <a:cs typeface="Arial" pitchFamily="34" charset="0"/>
              </a:rPr>
              <a:t>, </a:t>
            </a:r>
            <a:r>
              <a:rPr lang="en-US" dirty="0">
                <a:solidFill>
                  <a:srgbClr val="000000"/>
                </a:solidFill>
                <a:cs typeface="Arial" pitchFamily="34" charset="0"/>
              </a:rPr>
              <a:t>~ </a:t>
            </a:r>
            <a:r>
              <a:rPr lang="cs-CZ" dirty="0">
                <a:solidFill>
                  <a:srgbClr val="000000"/>
                </a:solidFill>
                <a:cs typeface="Arial" pitchFamily="34" charset="0"/>
              </a:rPr>
              <a:t>1640</a:t>
            </a:r>
            <a:r>
              <a:rPr lang="fr-FR" dirty="0">
                <a:solidFill>
                  <a:srgbClr val="000000"/>
                </a:solidFill>
                <a:cs typeface="Arial" pitchFamily="34" charset="0"/>
              </a:rPr>
              <a:t> (Musee du Louvre, Paris). </a:t>
            </a:r>
            <a:endParaRPr lang="cs-CZ" dirty="0">
              <a:solidFill>
                <a:srgbClr val="000000"/>
              </a:solidFill>
              <a:cs typeface="Arial" pitchFamily="34" charset="0"/>
            </a:endParaRPr>
          </a:p>
        </p:txBody>
      </p:sp>
      <p:pic>
        <p:nvPicPr>
          <p:cNvPr id="156679" name="Picture 7" descr="File:La To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40" y="404664"/>
            <a:ext cx="4171950" cy="5705476"/>
          </a:xfrm>
          <a:prstGeom prst="rect">
            <a:avLst/>
          </a:prstGeom>
          <a:noFill/>
          <a:extLst>
            <a:ext uri="{909E8E84-426E-40DD-AFC4-6F175D3DCCD1}">
              <a14:hiddenFill xmlns:a14="http://schemas.microsoft.com/office/drawing/2010/main">
                <a:solidFill>
                  <a:srgbClr val="FFFFFF"/>
                </a:solidFill>
              </a14:hiddenFill>
            </a:ext>
          </a:extLst>
        </p:spPr>
      </p:pic>
      <p:pic>
        <p:nvPicPr>
          <p:cNvPr id="156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16636"/>
            <a:ext cx="1296144" cy="454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Skupina 2"/>
          <p:cNvGrpSpPr/>
          <p:nvPr/>
        </p:nvGrpSpPr>
        <p:grpSpPr>
          <a:xfrm>
            <a:off x="4932041" y="4797152"/>
            <a:ext cx="3990502" cy="2073136"/>
            <a:chOff x="4932041" y="4797152"/>
            <a:chExt cx="3990502" cy="2073137"/>
          </a:xfrm>
        </p:grpSpPr>
        <p:pic>
          <p:nvPicPr>
            <p:cNvPr id="156682" name="Picture 10" descr="http://osa.magnet.fsu.edu/teachersparents/articles/images/sourcesoflight0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593" y="4797152"/>
              <a:ext cx="2778887" cy="187491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932041" y="6610479"/>
              <a:ext cx="3990502" cy="259810"/>
            </a:xfrm>
            <a:prstGeom prst="rect">
              <a:avLst/>
            </a:prstGeom>
          </p:spPr>
          <p:txBody>
            <a:bodyPr wrap="square">
              <a:spAutoFit/>
            </a:bodyPr>
            <a:lstStyle/>
            <a:p>
              <a:pPr eaLnBrk="1" hangingPunct="1"/>
              <a:r>
                <a:rPr lang="cs-CZ" sz="1050" dirty="0" smtClean="0">
                  <a:solidFill>
                    <a:prstClr val="black"/>
                  </a:solidFill>
                  <a:latin typeface="Times New Roman" pitchFamily="18" charset="0"/>
                  <a:cs typeface="Arial" pitchFamily="34" charset="0"/>
                </a:rPr>
                <a:t>http://osa.magnet.fsu.edu/teachersparents/articles/sourcesoflight.html</a:t>
              </a:r>
              <a:endParaRPr lang="cs-CZ" sz="1050" dirty="0">
                <a:solidFill>
                  <a:prstClr val="black"/>
                </a:solidFill>
                <a:latin typeface="Times New Roman" pitchFamily="18" charset="0"/>
                <a:cs typeface="Arial" pitchFamily="34" charset="0"/>
              </a:endParaRPr>
            </a:p>
          </p:txBody>
        </p:sp>
      </p:grpSp>
      <p:cxnSp>
        <p:nvCxnSpPr>
          <p:cNvPr id="5" name="Přímá spojnice se šipkou 4"/>
          <p:cNvCxnSpPr/>
          <p:nvPr/>
        </p:nvCxnSpPr>
        <p:spPr>
          <a:xfrm flipV="1">
            <a:off x="3637038" y="2708920"/>
            <a:ext cx="2304256" cy="8914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1958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r>
              <a:rPr lang="en-US" smtClean="0"/>
              <a:t>Pr</a:t>
            </a:r>
            <a:r>
              <a:rPr lang="cs-CZ" smtClean="0"/>
              <a:t>ůchod světla tkání</a:t>
            </a:r>
          </a:p>
        </p:txBody>
      </p:sp>
      <p:pic>
        <p:nvPicPr>
          <p:cNvPr id="57347" name="Picture 2" descr="http://www.photobiology.info/PhotobioInArt_files/han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4953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1331913" y="5838825"/>
            <a:ext cx="687546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t>The absorption spectrum of a human hand. </a:t>
            </a:r>
            <a:br>
              <a:rPr lang="cs-CZ"/>
            </a:br>
            <a:r>
              <a:rPr lang="cs-CZ"/>
              <a:t>The spectrum was recorded with a very sensitive spectrophotometer with the hand in close juxtaposition with the photocathode (unpublished data of Karl H. Norris, from The Science of Photobiology (KC Smith, ed., Plenum Press, 1977; p. 400). </a:t>
            </a:r>
            <a:br>
              <a:rPr lang="cs-CZ"/>
            </a:br>
            <a:endParaRPr lang="cs-CZ"/>
          </a:p>
        </p:txBody>
      </p:sp>
      <p:pic>
        <p:nvPicPr>
          <p:cNvPr id="158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1700213"/>
            <a:ext cx="28765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bwMode="auto">
          <a:xfrm>
            <a:off x="1979712" y="1844824"/>
            <a:ext cx="36000" cy="2880320"/>
          </a:xfrm>
          <a:prstGeom prst="rect">
            <a:avLst/>
          </a:prstGeom>
          <a:solidFill>
            <a:srgbClr val="00B050">
              <a:alpha val="60000"/>
            </a:srgbClr>
          </a:solidFill>
          <a:ln>
            <a:noFill/>
            <a:headEnd type="none" w="med" len="med"/>
            <a:tailEnd type="none" w="med" len="med"/>
          </a:ln>
          <a:effectLst>
            <a:glow rad="88900">
              <a:srgbClr val="00B004">
                <a:alpha val="70000"/>
              </a:srgbClr>
            </a:glow>
          </a:effectLst>
          <a:extLst/>
        </p:spPr>
        <p:style>
          <a:lnRef idx="2">
            <a:schemeClr val="accent2"/>
          </a:lnRef>
          <a:fillRef idx="1">
            <a:schemeClr val="lt1"/>
          </a:fillRef>
          <a:effectRef idx="0">
            <a:schemeClr val="accent2"/>
          </a:effectRef>
          <a:fontRef idx="minor">
            <a:schemeClr val="dk1"/>
          </a:fontRef>
        </p:style>
        <p:txBody>
          <a:bodyPr/>
          <a:lstStyle/>
          <a:p>
            <a:pPr>
              <a:defRPr/>
            </a:pPr>
            <a:endParaRPr lang="cs-CZ">
              <a:solidFill>
                <a:schemeClr val="tx1"/>
              </a:solidFill>
              <a:latin typeface="Times" pitchFamily="18" charset="0"/>
            </a:endParaRPr>
          </a:p>
        </p:txBody>
      </p:sp>
      <p:sp>
        <p:nvSpPr>
          <p:cNvPr id="8" name="Obdélník 7"/>
          <p:cNvSpPr/>
          <p:nvPr/>
        </p:nvSpPr>
        <p:spPr bwMode="auto">
          <a:xfrm>
            <a:off x="2627784" y="1844824"/>
            <a:ext cx="36000" cy="2880320"/>
          </a:xfrm>
          <a:prstGeom prst="rect">
            <a:avLst/>
          </a:prstGeom>
          <a:solidFill>
            <a:srgbClr val="FF0000">
              <a:alpha val="60000"/>
            </a:srgbClr>
          </a:solidFill>
          <a:ln>
            <a:noFill/>
            <a:headEnd type="none" w="med" len="med"/>
            <a:tailEnd type="none" w="med" len="med"/>
          </a:ln>
          <a:effectLst>
            <a:glow rad="88900">
              <a:srgbClr val="FF0000">
                <a:alpha val="70000"/>
              </a:srgbClr>
            </a:glow>
          </a:effectLst>
          <a:extLst/>
        </p:spPr>
        <p:style>
          <a:lnRef idx="2">
            <a:schemeClr val="accent2"/>
          </a:lnRef>
          <a:fillRef idx="1">
            <a:schemeClr val="lt1"/>
          </a:fillRef>
          <a:effectRef idx="0">
            <a:schemeClr val="accent2"/>
          </a:effectRef>
          <a:fontRef idx="minor">
            <a:schemeClr val="dk1"/>
          </a:fontRef>
        </p:style>
        <p:txBody>
          <a:bodyPr/>
          <a:lstStyle/>
          <a:p>
            <a:pPr>
              <a:defRPr/>
            </a:pPr>
            <a:endParaRPr lang="cs-CZ">
              <a:solidFill>
                <a:schemeClr val="tx1"/>
              </a:solidFill>
              <a:latin typeface="Times" pitchFamily="18" charset="0"/>
            </a:endParaRPr>
          </a:p>
        </p:txBody>
      </p:sp>
    </p:spTree>
    <p:extLst>
      <p:ext uri="{BB962C8B-B14F-4D97-AF65-F5344CB8AC3E}">
        <p14:creationId xmlns:p14="http://schemas.microsoft.com/office/powerpoint/2010/main" val="3760203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8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p:cNvSpPr>
            <a:spLocks noGrp="1"/>
          </p:cNvSpPr>
          <p:nvPr>
            <p:ph type="title"/>
          </p:nvPr>
        </p:nvSpPr>
        <p:spPr/>
        <p:txBody>
          <a:bodyPr/>
          <a:lstStyle/>
          <a:p>
            <a:r>
              <a:rPr lang="en-US" sz="3200" smtClean="0"/>
              <a:t>Effective penetration depth in breast tissue</a:t>
            </a:r>
            <a:endParaRPr lang="cs-CZ" sz="3200" smtClean="0"/>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90663"/>
            <a:ext cx="762000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4508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Autofit/>
          </a:bodyPr>
          <a:lstStyle/>
          <a:p>
            <a:pPr fontAlgn="auto">
              <a:spcAft>
                <a:spcPts val="0"/>
              </a:spcAft>
              <a:defRPr/>
            </a:pPr>
            <a:r>
              <a:rPr lang="en-US" dirty="0" smtClean="0"/>
              <a:t>Challenge of </a:t>
            </a:r>
            <a:r>
              <a:rPr lang="en-US" i="1" dirty="0" smtClean="0"/>
              <a:t>in vivo </a:t>
            </a:r>
            <a:r>
              <a:rPr lang="en-US" dirty="0" smtClean="0"/>
              <a:t>Optical Imaging</a:t>
            </a:r>
            <a:endParaRPr lang="en-US" dirty="0"/>
          </a:p>
        </p:txBody>
      </p:sp>
      <p:sp>
        <p:nvSpPr>
          <p:cNvPr id="157699" name="Content Placeholder 4"/>
          <p:cNvSpPr>
            <a:spLocks noGrp="1"/>
          </p:cNvSpPr>
          <p:nvPr>
            <p:ph idx="1"/>
          </p:nvPr>
        </p:nvSpPr>
        <p:spPr>
          <a:xfrm>
            <a:off x="457200" y="1066804"/>
            <a:ext cx="3768725" cy="4525963"/>
          </a:xfrm>
        </p:spPr>
        <p:txBody>
          <a:bodyPr/>
          <a:lstStyle/>
          <a:p>
            <a:r>
              <a:rPr lang="en-US" smtClean="0"/>
              <a:t>Photons are absorbed and scattered in tissue</a:t>
            </a:r>
          </a:p>
          <a:p>
            <a:r>
              <a:rPr lang="en-US" smtClean="0"/>
              <a:t>Surface signal depends on source depth</a:t>
            </a:r>
          </a:p>
          <a:p>
            <a:r>
              <a:rPr lang="en-US" smtClean="0"/>
              <a:t>Tissue is both autoluminescent and autofluorescent</a:t>
            </a:r>
          </a:p>
          <a:p>
            <a:r>
              <a:rPr lang="en-US" smtClean="0"/>
              <a:t>Autofluorescence levels are much higher that autoluminescence</a:t>
            </a:r>
          </a:p>
        </p:txBody>
      </p:sp>
      <p:sp>
        <p:nvSpPr>
          <p:cNvPr id="8" name="Text Placeholder 7"/>
          <p:cNvSpPr>
            <a:spLocks noGrp="1"/>
          </p:cNvSpPr>
          <p:nvPr>
            <p:ph type="body" sz="quarter" idx="10"/>
          </p:nvPr>
        </p:nvSpPr>
        <p:spPr/>
        <p:txBody>
          <a:bodyPr rtlCol="0"/>
          <a:lstStyle/>
          <a:p>
            <a:pPr fontAlgn="auto">
              <a:spcAft>
                <a:spcPts val="0"/>
              </a:spcAft>
              <a:defRPr/>
            </a:pPr>
            <a:r>
              <a:rPr lang="en-US" i="1" dirty="0" smtClean="0"/>
              <a:t>Mechanics</a:t>
            </a:r>
            <a:endParaRPr lang="en-US" i="1" dirty="0"/>
          </a:p>
        </p:txBody>
      </p:sp>
      <p:pic>
        <p:nvPicPr>
          <p:cNvPr id="157701" name="Picture 4"/>
          <p:cNvPicPr>
            <a:picLocks noChangeAspect="1" noChangeArrowheads="1"/>
          </p:cNvPicPr>
          <p:nvPr/>
        </p:nvPicPr>
        <p:blipFill>
          <a:blip r:embed="rId2">
            <a:extLst>
              <a:ext uri="{28A0092B-C50C-407E-A947-70E740481C1C}">
                <a14:useLocalDpi xmlns:a14="http://schemas.microsoft.com/office/drawing/2010/main" val="0"/>
              </a:ext>
            </a:extLst>
          </a:blip>
          <a:srcRect l="748" t="627" r="3406" b="807"/>
          <a:stretch>
            <a:fillRect/>
          </a:stretch>
        </p:blipFill>
        <p:spPr bwMode="auto">
          <a:xfrm>
            <a:off x="4092575" y="1385888"/>
            <a:ext cx="4738688" cy="47355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7702" name="Line 5"/>
          <p:cNvSpPr>
            <a:spLocks noChangeShapeType="1"/>
          </p:cNvSpPr>
          <p:nvPr/>
        </p:nvSpPr>
        <p:spPr bwMode="auto">
          <a:xfrm flipH="1" flipV="1">
            <a:off x="7123117" y="3360738"/>
            <a:ext cx="28575" cy="409575"/>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1" hangingPunct="1"/>
            <a:endParaRPr lang="cs-CZ" sz="2400">
              <a:solidFill>
                <a:prstClr val="black"/>
              </a:solidFill>
              <a:latin typeface="Times New Roman" pitchFamily="18" charset="0"/>
              <a:cs typeface="Arial" pitchFamily="34" charset="0"/>
            </a:endParaRPr>
          </a:p>
        </p:txBody>
      </p:sp>
      <p:sp>
        <p:nvSpPr>
          <p:cNvPr id="157703" name="Line 6"/>
          <p:cNvSpPr>
            <a:spLocks noChangeShapeType="1"/>
          </p:cNvSpPr>
          <p:nvPr/>
        </p:nvSpPr>
        <p:spPr bwMode="auto">
          <a:xfrm flipV="1">
            <a:off x="7291388" y="3438529"/>
            <a:ext cx="103187" cy="45561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1" hangingPunct="1"/>
            <a:endParaRPr lang="cs-CZ" sz="2400">
              <a:solidFill>
                <a:prstClr val="black"/>
              </a:solidFill>
              <a:latin typeface="Times New Roman" pitchFamily="18" charset="0"/>
              <a:cs typeface="Arial" pitchFamily="34" charset="0"/>
            </a:endParaRPr>
          </a:p>
        </p:txBody>
      </p:sp>
      <p:sp>
        <p:nvSpPr>
          <p:cNvPr id="157704" name="Line 7"/>
          <p:cNvSpPr>
            <a:spLocks noChangeShapeType="1"/>
          </p:cNvSpPr>
          <p:nvPr/>
        </p:nvSpPr>
        <p:spPr bwMode="auto">
          <a:xfrm flipH="1" flipV="1">
            <a:off x="7224717" y="3490913"/>
            <a:ext cx="155575" cy="388937"/>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1" hangingPunct="1"/>
            <a:endParaRPr lang="cs-CZ" sz="2400">
              <a:solidFill>
                <a:prstClr val="black"/>
              </a:solidFill>
              <a:latin typeface="Times New Roman" pitchFamily="18" charset="0"/>
              <a:cs typeface="Arial" pitchFamily="34" charset="0"/>
            </a:endParaRPr>
          </a:p>
        </p:txBody>
      </p:sp>
      <p:sp>
        <p:nvSpPr>
          <p:cNvPr id="157705" name="Line 8"/>
          <p:cNvSpPr>
            <a:spLocks noChangeShapeType="1"/>
          </p:cNvSpPr>
          <p:nvPr/>
        </p:nvSpPr>
        <p:spPr bwMode="auto">
          <a:xfrm flipV="1">
            <a:off x="6996117" y="3171829"/>
            <a:ext cx="225425" cy="5000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1" hangingPunct="1"/>
            <a:endParaRPr lang="cs-CZ" sz="2400">
              <a:solidFill>
                <a:prstClr val="black"/>
              </a:solidFill>
              <a:latin typeface="Times New Roman" pitchFamily="18" charset="0"/>
              <a:cs typeface="Arial" pitchFamily="34" charset="0"/>
            </a:endParaRPr>
          </a:p>
        </p:txBody>
      </p:sp>
      <p:sp>
        <p:nvSpPr>
          <p:cNvPr id="157706" name="Line 9"/>
          <p:cNvSpPr>
            <a:spLocks noChangeShapeType="1"/>
          </p:cNvSpPr>
          <p:nvPr/>
        </p:nvSpPr>
        <p:spPr bwMode="auto">
          <a:xfrm flipV="1">
            <a:off x="7478717" y="3543304"/>
            <a:ext cx="173037" cy="441325"/>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1" hangingPunct="1"/>
            <a:endParaRPr lang="cs-CZ" sz="2400">
              <a:solidFill>
                <a:prstClr val="black"/>
              </a:solidFill>
              <a:latin typeface="Times New Roman" pitchFamily="18" charset="0"/>
              <a:cs typeface="Arial" pitchFamily="34" charset="0"/>
            </a:endParaRPr>
          </a:p>
        </p:txBody>
      </p:sp>
      <p:sp>
        <p:nvSpPr>
          <p:cNvPr id="157707" name="Text Box 10"/>
          <p:cNvSpPr txBox="1">
            <a:spLocks noChangeArrowheads="1"/>
          </p:cNvSpPr>
          <p:nvPr/>
        </p:nvSpPr>
        <p:spPr bwMode="auto">
          <a:xfrm>
            <a:off x="6956429" y="2905129"/>
            <a:ext cx="18716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50000"/>
              </a:spcBef>
              <a:buClr>
                <a:srgbClr val="FFFF00"/>
              </a:buClr>
              <a:buSzPct val="80000"/>
            </a:pPr>
            <a:r>
              <a:rPr lang="en-US" sz="1600">
                <a:solidFill>
                  <a:srgbClr val="000000"/>
                </a:solidFill>
                <a:latin typeface="Arial" pitchFamily="34" charset="0"/>
                <a:cs typeface="Arial" pitchFamily="34" charset="0"/>
              </a:rPr>
              <a:t>Autoluminescence</a:t>
            </a:r>
          </a:p>
        </p:txBody>
      </p:sp>
      <p:sp>
        <p:nvSpPr>
          <p:cNvPr id="157708" name="Line 11"/>
          <p:cNvSpPr>
            <a:spLocks noChangeShapeType="1"/>
          </p:cNvSpPr>
          <p:nvPr/>
        </p:nvSpPr>
        <p:spPr bwMode="auto">
          <a:xfrm flipH="1">
            <a:off x="7423150" y="3198817"/>
            <a:ext cx="254000" cy="434975"/>
          </a:xfrm>
          <a:prstGeom prst="line">
            <a:avLst/>
          </a:prstGeom>
          <a:noFill/>
          <a:ln w="19050">
            <a:solidFill>
              <a:schemeClr val="bg2"/>
            </a:solidFill>
            <a:round/>
            <a:headEnd/>
            <a:tailEnd type="stealth" w="lg" len="lg"/>
          </a:ln>
          <a:extLst>
            <a:ext uri="{909E8E84-426E-40DD-AFC4-6F175D3DCCD1}">
              <a14:hiddenFill xmlns:a14="http://schemas.microsoft.com/office/drawing/2010/main">
                <a:noFill/>
              </a14:hiddenFill>
            </a:ext>
          </a:extLst>
        </p:spPr>
        <p:txBody>
          <a:bodyPr>
            <a:spAutoFit/>
          </a:bodyPr>
          <a:lstStyle/>
          <a:p>
            <a:pPr eaLnBrk="1" hangingPunct="1"/>
            <a:endParaRPr lang="cs-CZ" sz="2400">
              <a:solidFill>
                <a:prstClr val="black"/>
              </a:solidFill>
              <a:latin typeface="Times New Roman" pitchFamily="18" charset="0"/>
              <a:cs typeface="Arial" pitchFamily="34" charset="0"/>
            </a:endParaRPr>
          </a:p>
        </p:txBody>
      </p:sp>
      <p:sp>
        <p:nvSpPr>
          <p:cNvPr id="157709" name="Rectangle 12"/>
          <p:cNvSpPr>
            <a:spLocks noChangeArrowheads="1"/>
          </p:cNvSpPr>
          <p:nvPr/>
        </p:nvSpPr>
        <p:spPr bwMode="auto">
          <a:xfrm>
            <a:off x="4935538" y="4270379"/>
            <a:ext cx="1220787" cy="355600"/>
          </a:xfrm>
          <a:prstGeom prst="rect">
            <a:avLst/>
          </a:prstGeom>
          <a:solidFill>
            <a:schemeClr val="bg1"/>
          </a:solidFill>
          <a:ln w="9525">
            <a:solidFill>
              <a:schemeClr val="bg1"/>
            </a:solidFill>
            <a:miter lim="800000"/>
            <a:headEnd/>
            <a:tailEnd/>
          </a:ln>
        </p:spPr>
        <p:txBody>
          <a:bodyPr wrap="none" anchor="ctr"/>
          <a:lstStyle/>
          <a:p>
            <a:pPr algn="r"/>
            <a:endParaRPr lang="en-US" sz="1800">
              <a:solidFill>
                <a:srgbClr val="000000"/>
              </a:solidFill>
              <a:latin typeface="Arial" pitchFamily="34" charset="0"/>
              <a:cs typeface="Arial" pitchFamily="34" charset="0"/>
            </a:endParaRPr>
          </a:p>
        </p:txBody>
      </p:sp>
      <p:sp>
        <p:nvSpPr>
          <p:cNvPr id="157710" name="Rectangle 13"/>
          <p:cNvSpPr>
            <a:spLocks noChangeArrowheads="1"/>
          </p:cNvSpPr>
          <p:nvPr/>
        </p:nvSpPr>
        <p:spPr bwMode="auto">
          <a:xfrm>
            <a:off x="5016504" y="4467225"/>
            <a:ext cx="790575" cy="293688"/>
          </a:xfrm>
          <a:prstGeom prst="rect">
            <a:avLst/>
          </a:prstGeom>
          <a:solidFill>
            <a:schemeClr val="bg1"/>
          </a:solidFill>
          <a:ln w="9525">
            <a:solidFill>
              <a:schemeClr val="bg1"/>
            </a:solidFill>
            <a:miter lim="800000"/>
            <a:headEnd/>
            <a:tailEnd/>
          </a:ln>
        </p:spPr>
        <p:txBody>
          <a:bodyPr wrap="none" anchor="ctr"/>
          <a:lstStyle/>
          <a:p>
            <a:pPr algn="r"/>
            <a:endParaRPr lang="en-US" sz="1800">
              <a:solidFill>
                <a:srgbClr val="000000"/>
              </a:solidFill>
              <a:latin typeface="Arial" pitchFamily="34" charset="0"/>
              <a:cs typeface="Arial" pitchFamily="34" charset="0"/>
            </a:endParaRPr>
          </a:p>
        </p:txBody>
      </p:sp>
      <p:sp>
        <p:nvSpPr>
          <p:cNvPr id="157711" name="Text Box 14"/>
          <p:cNvSpPr txBox="1">
            <a:spLocks noChangeArrowheads="1"/>
          </p:cNvSpPr>
          <p:nvPr/>
        </p:nvSpPr>
        <p:spPr bwMode="auto">
          <a:xfrm>
            <a:off x="3184525" y="4938713"/>
            <a:ext cx="19288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50000"/>
              </a:spcBef>
              <a:buClr>
                <a:srgbClr val="FFFF00"/>
              </a:buClr>
              <a:buSzPct val="80000"/>
            </a:pPr>
            <a:r>
              <a:rPr lang="en-US" sz="1800" b="1">
                <a:solidFill>
                  <a:srgbClr val="000000"/>
                </a:solidFill>
                <a:latin typeface="Arial Narrow" pitchFamily="34" charset="0"/>
                <a:cs typeface="Arial" pitchFamily="34" charset="0"/>
              </a:rPr>
              <a:t>Luminescent or Fluorescent source</a:t>
            </a:r>
          </a:p>
        </p:txBody>
      </p:sp>
      <p:sp>
        <p:nvSpPr>
          <p:cNvPr id="157712" name="Line 15"/>
          <p:cNvSpPr>
            <a:spLocks noChangeShapeType="1"/>
          </p:cNvSpPr>
          <p:nvPr/>
        </p:nvSpPr>
        <p:spPr bwMode="auto">
          <a:xfrm flipH="1">
            <a:off x="4845050" y="4305300"/>
            <a:ext cx="1587500" cy="83026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726" t="768" r="19513" b="993"/>
          <a:stretch>
            <a:fillRect/>
          </a:stretch>
        </p:blipFill>
        <p:spPr bwMode="auto">
          <a:xfrm>
            <a:off x="207967" y="3897313"/>
            <a:ext cx="294798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916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Autofit/>
          </a:bodyPr>
          <a:lstStyle/>
          <a:p>
            <a:pPr fontAlgn="auto">
              <a:spcAft>
                <a:spcPts val="0"/>
              </a:spcAft>
              <a:defRPr/>
            </a:pPr>
            <a:r>
              <a:rPr lang="en-US" dirty="0" smtClean="0"/>
              <a:t>How an X-Ray Image is Acquired</a:t>
            </a:r>
            <a:endParaRPr lang="en-US" dirty="0"/>
          </a:p>
        </p:txBody>
      </p:sp>
      <p:sp>
        <p:nvSpPr>
          <p:cNvPr id="8" name="Text Placeholder 7"/>
          <p:cNvSpPr>
            <a:spLocks noGrp="1"/>
          </p:cNvSpPr>
          <p:nvPr>
            <p:ph type="body" sz="quarter" idx="10"/>
          </p:nvPr>
        </p:nvSpPr>
        <p:spPr/>
        <p:txBody>
          <a:bodyPr rtlCol="0"/>
          <a:lstStyle/>
          <a:p>
            <a:pPr fontAlgn="auto">
              <a:spcAft>
                <a:spcPts val="0"/>
              </a:spcAft>
              <a:defRPr/>
            </a:pPr>
            <a:r>
              <a:rPr lang="en-US" i="1" dirty="0" smtClean="0"/>
              <a:t>Mechanics</a:t>
            </a:r>
            <a:endParaRPr lang="en-US" i="1" dirty="0"/>
          </a:p>
        </p:txBody>
      </p:sp>
      <p:graphicFrame>
        <p:nvGraphicFramePr>
          <p:cNvPr id="158724" name="Object 2"/>
          <p:cNvGraphicFramePr>
            <a:graphicFrameLocks noChangeAspect="1"/>
          </p:cNvGraphicFramePr>
          <p:nvPr/>
        </p:nvGraphicFramePr>
        <p:xfrm>
          <a:off x="690563" y="1863725"/>
          <a:ext cx="684212" cy="198438"/>
        </p:xfrm>
        <a:graphic>
          <a:graphicData uri="http://schemas.openxmlformats.org/presentationml/2006/ole">
            <mc:AlternateContent xmlns:mc="http://schemas.openxmlformats.org/markup-compatibility/2006">
              <mc:Choice xmlns:v="urn:schemas-microsoft-com:vml" Requires="v">
                <p:oleObj spid="_x0000_s1031" name="Bitmap Image" r:id="rId3" imgW="495369" imgH="142933" progId="Paint.Picture">
                  <p:embed/>
                </p:oleObj>
              </mc:Choice>
              <mc:Fallback>
                <p:oleObj name="Bitmap Image" r:id="rId3" imgW="495369" imgH="1429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1863725"/>
                        <a:ext cx="6842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8725" name="Isosceles Triangle 65"/>
          <p:cNvSpPr>
            <a:spLocks noChangeArrowheads="1"/>
          </p:cNvSpPr>
          <p:nvPr/>
        </p:nvSpPr>
        <p:spPr bwMode="auto">
          <a:xfrm>
            <a:off x="2198692" y="1649413"/>
            <a:ext cx="1628775" cy="1985962"/>
          </a:xfrm>
          <a:prstGeom prst="triangle">
            <a:avLst>
              <a:gd name="adj" fmla="val 50000"/>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Arial" pitchFamily="34" charset="0"/>
              <a:cs typeface="Arial" pitchFamily="34" charset="0"/>
            </a:endParaRPr>
          </a:p>
        </p:txBody>
      </p:sp>
      <p:pic>
        <p:nvPicPr>
          <p:cNvPr id="158726" name="Picture 2" descr="Mouse Line Art"/>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3938" y="3732217"/>
            <a:ext cx="1317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7" name="Oval 9"/>
          <p:cNvSpPr>
            <a:spLocks noChangeArrowheads="1"/>
          </p:cNvSpPr>
          <p:nvPr/>
        </p:nvSpPr>
        <p:spPr bwMode="auto">
          <a:xfrm>
            <a:off x="2484438" y="1841500"/>
            <a:ext cx="1066800" cy="230188"/>
          </a:xfrm>
          <a:prstGeom prst="ellipse">
            <a:avLst/>
          </a:prstGeom>
          <a:noFill/>
          <a:ln w="222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Arial" pitchFamily="34" charset="0"/>
              <a:cs typeface="Arial" pitchFamily="34" charset="0"/>
            </a:endParaRPr>
          </a:p>
        </p:txBody>
      </p:sp>
      <p:sp>
        <p:nvSpPr>
          <p:cNvPr id="158728" name="Isosceles Triangle 70"/>
          <p:cNvSpPr>
            <a:spLocks noChangeArrowheads="1"/>
          </p:cNvSpPr>
          <p:nvPr/>
        </p:nvSpPr>
        <p:spPr bwMode="auto">
          <a:xfrm rot="10800000">
            <a:off x="2190754" y="3644904"/>
            <a:ext cx="1636713" cy="2284413"/>
          </a:xfrm>
          <a:prstGeom prst="triangle">
            <a:avLst>
              <a:gd name="adj" fmla="val 50000"/>
            </a:avLst>
          </a:prstGeom>
          <a:noFill/>
          <a:ln w="19050" algn="ctr">
            <a:solidFill>
              <a:srgbClr val="004FB8"/>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Arial" pitchFamily="34" charset="0"/>
              <a:cs typeface="Arial" pitchFamily="34" charset="0"/>
            </a:endParaRPr>
          </a:p>
        </p:txBody>
      </p:sp>
      <p:sp>
        <p:nvSpPr>
          <p:cNvPr id="158729" name="Rectangle 18"/>
          <p:cNvSpPr>
            <a:spLocks noChangeArrowheads="1"/>
          </p:cNvSpPr>
          <p:nvPr/>
        </p:nvSpPr>
        <p:spPr bwMode="auto">
          <a:xfrm flipV="1">
            <a:off x="2168529" y="3606804"/>
            <a:ext cx="1693863" cy="47625"/>
          </a:xfrm>
          <a:prstGeom prst="rect">
            <a:avLst/>
          </a:prstGeom>
          <a:solidFill>
            <a:srgbClr val="66FF33"/>
          </a:solidFill>
          <a:ln w="9525">
            <a:solidFill>
              <a:srgbClr val="66FF33"/>
            </a:solidFill>
            <a:miter lim="800000"/>
            <a:headEnd/>
            <a:tailEnd/>
          </a:ln>
        </p:spPr>
        <p:txBody>
          <a:bodyPr wrap="none" anchor="ctr"/>
          <a:lstStyle/>
          <a:p>
            <a:endParaRPr lang="en-US" sz="2400">
              <a:solidFill>
                <a:srgbClr val="000000"/>
              </a:solidFill>
              <a:latin typeface="Arial" pitchFamily="34" charset="0"/>
              <a:cs typeface="Arial" pitchFamily="34" charset="0"/>
            </a:endParaRPr>
          </a:p>
        </p:txBody>
      </p:sp>
      <p:sp>
        <p:nvSpPr>
          <p:cNvPr id="12" name="Rectangle 10"/>
          <p:cNvSpPr>
            <a:spLocks noChangeArrowheads="1"/>
          </p:cNvSpPr>
          <p:nvPr/>
        </p:nvSpPr>
        <p:spPr bwMode="auto">
          <a:xfrm>
            <a:off x="2925763" y="5926142"/>
            <a:ext cx="182562" cy="168275"/>
          </a:xfrm>
          <a:prstGeom prst="cube">
            <a:avLst/>
          </a:prstGeom>
          <a:solidFill>
            <a:schemeClr val="bg1">
              <a:lumMod val="75000"/>
            </a:scheme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66FF"/>
            </a:extrusionClr>
          </a:sp3d>
        </p:spPr>
        <p:txBody>
          <a:bodyPr wrap="none" anchor="ctr">
            <a:flatTx/>
          </a:bodyPr>
          <a:lstStyle/>
          <a:p>
            <a:pPr>
              <a:defRPr/>
            </a:pPr>
            <a:endParaRPr lang="en-US" sz="2400">
              <a:solidFill>
                <a:srgbClr val="000000"/>
              </a:solidFill>
              <a:latin typeface="Arial" charset="0"/>
            </a:endParaRPr>
          </a:p>
        </p:txBody>
      </p:sp>
      <p:sp>
        <p:nvSpPr>
          <p:cNvPr id="158731" name="Isosceles Triangle 65"/>
          <p:cNvSpPr>
            <a:spLocks noChangeArrowheads="1"/>
          </p:cNvSpPr>
          <p:nvPr/>
        </p:nvSpPr>
        <p:spPr bwMode="auto">
          <a:xfrm>
            <a:off x="2043113" y="1668463"/>
            <a:ext cx="1949450" cy="2814637"/>
          </a:xfrm>
          <a:prstGeom prst="triangle">
            <a:avLst>
              <a:gd name="adj" fmla="val 49528"/>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Arial" pitchFamily="34" charset="0"/>
              <a:cs typeface="Arial" pitchFamily="34" charset="0"/>
            </a:endParaRPr>
          </a:p>
        </p:txBody>
      </p:sp>
      <p:sp>
        <p:nvSpPr>
          <p:cNvPr id="158732" name="Rectangle 10"/>
          <p:cNvSpPr>
            <a:spLocks noChangeArrowheads="1"/>
          </p:cNvSpPr>
          <p:nvPr/>
        </p:nvSpPr>
        <p:spPr bwMode="auto">
          <a:xfrm>
            <a:off x="2697167" y="1604967"/>
            <a:ext cx="549275" cy="73025"/>
          </a:xfrm>
          <a:prstGeom prst="rect">
            <a:avLst/>
          </a:prstGeom>
          <a:solidFill>
            <a:srgbClr val="33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66FF"/>
            </a:extrusionClr>
          </a:sp3d>
        </p:spPr>
        <p:txBody>
          <a:bodyPr wrap="none" anchor="ctr">
            <a:flatTx/>
          </a:bodyPr>
          <a:lstStyle/>
          <a:p>
            <a:endParaRPr lang="en-US" sz="2400">
              <a:solidFill>
                <a:srgbClr val="000000"/>
              </a:solidFill>
              <a:latin typeface="Arial" pitchFamily="34" charset="0"/>
              <a:cs typeface="Arial" pitchFamily="34" charset="0"/>
            </a:endParaRPr>
          </a:p>
        </p:txBody>
      </p:sp>
      <p:sp>
        <p:nvSpPr>
          <p:cNvPr id="158733" name="Rectangle 67"/>
          <p:cNvSpPr>
            <a:spLocks noChangeArrowheads="1"/>
          </p:cNvSpPr>
          <p:nvPr/>
        </p:nvSpPr>
        <p:spPr bwMode="auto">
          <a:xfrm flipV="1">
            <a:off x="1689104" y="4454525"/>
            <a:ext cx="798513" cy="46038"/>
          </a:xfrm>
          <a:prstGeom prst="rect">
            <a:avLst/>
          </a:prstGeom>
          <a:solidFill>
            <a:schemeClr val="tx1"/>
          </a:solidFill>
          <a:ln w="9525" algn="ctr">
            <a:solidFill>
              <a:schemeClr val="tx1"/>
            </a:solidFill>
            <a:round/>
            <a:headEnd/>
            <a:tailEnd/>
          </a:ln>
        </p:spPr>
        <p:txBody>
          <a:bodyPr/>
          <a:lstStyle/>
          <a:p>
            <a:endParaRPr lang="en-US" sz="2400">
              <a:solidFill>
                <a:srgbClr val="000000"/>
              </a:solidFill>
              <a:latin typeface="Arial" pitchFamily="34" charset="0"/>
              <a:cs typeface="Arial" pitchFamily="34" charset="0"/>
            </a:endParaRPr>
          </a:p>
        </p:txBody>
      </p:sp>
      <p:sp>
        <p:nvSpPr>
          <p:cNvPr id="158734" name="Rectangle 66"/>
          <p:cNvSpPr>
            <a:spLocks noChangeArrowheads="1"/>
          </p:cNvSpPr>
          <p:nvPr/>
        </p:nvSpPr>
        <p:spPr bwMode="auto">
          <a:xfrm flipV="1">
            <a:off x="3651250" y="4454525"/>
            <a:ext cx="800100" cy="46038"/>
          </a:xfrm>
          <a:prstGeom prst="rect">
            <a:avLst/>
          </a:prstGeom>
          <a:solidFill>
            <a:schemeClr val="tx1"/>
          </a:solidFill>
          <a:ln w="9525" algn="ctr">
            <a:solidFill>
              <a:schemeClr val="tx1"/>
            </a:solidFill>
            <a:round/>
            <a:headEnd/>
            <a:tailEnd/>
          </a:ln>
        </p:spPr>
        <p:txBody>
          <a:bodyPr/>
          <a:lstStyle/>
          <a:p>
            <a:endParaRPr lang="en-US" sz="2400">
              <a:solidFill>
                <a:srgbClr val="000000"/>
              </a:solidFill>
              <a:latin typeface="Arial" pitchFamily="34" charset="0"/>
              <a:cs typeface="Arial" pitchFamily="34" charset="0"/>
            </a:endParaRPr>
          </a:p>
        </p:txBody>
      </p:sp>
      <p:sp>
        <p:nvSpPr>
          <p:cNvPr id="158735" name="Rectangle 45"/>
          <p:cNvSpPr>
            <a:spLocks noChangeArrowheads="1"/>
          </p:cNvSpPr>
          <p:nvPr/>
        </p:nvSpPr>
        <p:spPr bwMode="auto">
          <a:xfrm>
            <a:off x="2219325" y="4454525"/>
            <a:ext cx="1598613" cy="46038"/>
          </a:xfrm>
          <a:prstGeom prst="rect">
            <a:avLst/>
          </a:prstGeom>
          <a:solidFill>
            <a:srgbClr val="B2B2B2"/>
          </a:solidFill>
          <a:ln w="9525">
            <a:solidFill>
              <a:schemeClr val="tx1"/>
            </a:solidFill>
            <a:miter lim="800000"/>
            <a:headEnd/>
            <a:tailEnd/>
          </a:ln>
        </p:spPr>
        <p:txBody>
          <a:bodyPr wrap="none" anchor="ctr"/>
          <a:lstStyle/>
          <a:p>
            <a:endParaRPr lang="en-US" sz="2400">
              <a:solidFill>
                <a:srgbClr val="000000"/>
              </a:solidFill>
              <a:latin typeface="Arial" pitchFamily="34" charset="0"/>
              <a:cs typeface="Arial" pitchFamily="34" charset="0"/>
            </a:endParaRPr>
          </a:p>
        </p:txBody>
      </p:sp>
      <p:sp>
        <p:nvSpPr>
          <p:cNvPr id="158736" name="Text Box 11"/>
          <p:cNvSpPr txBox="1">
            <a:spLocks noChangeArrowheads="1"/>
          </p:cNvSpPr>
          <p:nvPr/>
        </p:nvSpPr>
        <p:spPr bwMode="auto">
          <a:xfrm>
            <a:off x="1260475" y="1441450"/>
            <a:ext cx="6842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Arial" pitchFamily="34" charset="0"/>
                <a:cs typeface="Arial" pitchFamily="34" charset="0"/>
              </a:rPr>
              <a:t>CCD</a:t>
            </a:r>
          </a:p>
        </p:txBody>
      </p:sp>
      <p:sp>
        <p:nvSpPr>
          <p:cNvPr id="158737" name="Text Box 12"/>
          <p:cNvSpPr txBox="1">
            <a:spLocks noChangeArrowheads="1"/>
          </p:cNvSpPr>
          <p:nvPr/>
        </p:nvSpPr>
        <p:spPr bwMode="auto">
          <a:xfrm>
            <a:off x="1260475" y="1744667"/>
            <a:ext cx="8366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Arial" pitchFamily="34" charset="0"/>
                <a:cs typeface="Arial" pitchFamily="34" charset="0"/>
              </a:rPr>
              <a:t>Optics</a:t>
            </a:r>
          </a:p>
        </p:txBody>
      </p:sp>
      <p:sp>
        <p:nvSpPr>
          <p:cNvPr id="158738" name="Line 991"/>
          <p:cNvSpPr>
            <a:spLocks noChangeShapeType="1"/>
          </p:cNvSpPr>
          <p:nvPr/>
        </p:nvSpPr>
        <p:spPr bwMode="auto">
          <a:xfrm flipV="1">
            <a:off x="1879604" y="1897067"/>
            <a:ext cx="455613" cy="1587"/>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8739" name="Line 992"/>
          <p:cNvSpPr>
            <a:spLocks noChangeShapeType="1"/>
          </p:cNvSpPr>
          <p:nvPr/>
        </p:nvSpPr>
        <p:spPr bwMode="auto">
          <a:xfrm flipV="1">
            <a:off x="1868488" y="1592267"/>
            <a:ext cx="685800" cy="1587"/>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8740" name="Text Box 12"/>
          <p:cNvSpPr txBox="1">
            <a:spLocks noChangeArrowheads="1"/>
          </p:cNvSpPr>
          <p:nvPr/>
        </p:nvSpPr>
        <p:spPr bwMode="auto">
          <a:xfrm>
            <a:off x="1160467" y="5848354"/>
            <a:ext cx="13874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Arial" pitchFamily="34" charset="0"/>
                <a:cs typeface="Arial" pitchFamily="34" charset="0"/>
              </a:rPr>
              <a:t>X-ray Source</a:t>
            </a:r>
          </a:p>
        </p:txBody>
      </p:sp>
      <p:sp>
        <p:nvSpPr>
          <p:cNvPr id="158741" name="Line 991"/>
          <p:cNvSpPr>
            <a:spLocks noChangeShapeType="1"/>
          </p:cNvSpPr>
          <p:nvPr/>
        </p:nvSpPr>
        <p:spPr bwMode="auto">
          <a:xfrm flipV="1">
            <a:off x="2328863" y="6000750"/>
            <a:ext cx="457200" cy="1588"/>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8742" name="Text Box 12"/>
          <p:cNvSpPr txBox="1">
            <a:spLocks noChangeArrowheads="1"/>
          </p:cNvSpPr>
          <p:nvPr/>
        </p:nvSpPr>
        <p:spPr bwMode="auto">
          <a:xfrm>
            <a:off x="563567" y="3489329"/>
            <a:ext cx="1108075"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Arial" pitchFamily="34" charset="0"/>
                <a:cs typeface="Arial" pitchFamily="34" charset="0"/>
              </a:rPr>
              <a:t>Scintillator</a:t>
            </a:r>
          </a:p>
        </p:txBody>
      </p:sp>
      <p:sp>
        <p:nvSpPr>
          <p:cNvPr id="158743" name="Line 991"/>
          <p:cNvSpPr>
            <a:spLocks noChangeShapeType="1"/>
          </p:cNvSpPr>
          <p:nvPr/>
        </p:nvSpPr>
        <p:spPr bwMode="auto">
          <a:xfrm flipV="1">
            <a:off x="1662113" y="3641725"/>
            <a:ext cx="457200" cy="1588"/>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8744" name="Text Box 12"/>
          <p:cNvSpPr txBox="1">
            <a:spLocks noChangeArrowheads="1"/>
          </p:cNvSpPr>
          <p:nvPr/>
        </p:nvSpPr>
        <p:spPr bwMode="auto">
          <a:xfrm>
            <a:off x="179390" y="4297367"/>
            <a:ext cx="97155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333399"/>
              </a:buClr>
              <a:buSzPct val="80000"/>
              <a:buFont typeface="Wingdings" pitchFamily="2" charset="2"/>
              <a:buNone/>
            </a:pPr>
            <a:r>
              <a:rPr lang="en-US" sz="1400">
                <a:solidFill>
                  <a:srgbClr val="000000"/>
                </a:solidFill>
                <a:latin typeface="Arial" pitchFamily="34" charset="0"/>
                <a:cs typeface="Arial" pitchFamily="34" charset="0"/>
              </a:rPr>
              <a:t>Stage</a:t>
            </a:r>
          </a:p>
        </p:txBody>
      </p:sp>
      <p:sp>
        <p:nvSpPr>
          <p:cNvPr id="158745" name="Line 991"/>
          <p:cNvSpPr>
            <a:spLocks noChangeShapeType="1"/>
          </p:cNvSpPr>
          <p:nvPr/>
        </p:nvSpPr>
        <p:spPr bwMode="auto">
          <a:xfrm flipV="1">
            <a:off x="1168400" y="4470400"/>
            <a:ext cx="457200" cy="1588"/>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28" name="Rectangle 994"/>
          <p:cNvSpPr txBox="1">
            <a:spLocks noChangeArrowheads="1"/>
          </p:cNvSpPr>
          <p:nvPr/>
        </p:nvSpPr>
        <p:spPr>
          <a:xfrm>
            <a:off x="4465642" y="1406529"/>
            <a:ext cx="4562475" cy="3000375"/>
          </a:xfrm>
          <a:prstGeom prst="rect">
            <a:avLst/>
          </a:prstGeom>
        </p:spPr>
        <p:txBody>
          <a:bodyPr/>
          <a:lstStyle/>
          <a:p>
            <a:pPr marL="285750" lvl="1" indent="-171450" eaLnBrk="1" hangingPunct="1">
              <a:lnSpc>
                <a:spcPct val="90000"/>
              </a:lnSpc>
              <a:spcBef>
                <a:spcPct val="20000"/>
              </a:spcBef>
              <a:buClr>
                <a:srgbClr val="004FB8"/>
              </a:buClr>
              <a:buSzPct val="105000"/>
              <a:buFont typeface="Arial" pitchFamily="34" charset="0"/>
              <a:buChar char="•"/>
              <a:tabLst>
                <a:tab pos="285750" algn="l"/>
              </a:tabLst>
              <a:defRPr/>
            </a:pPr>
            <a:r>
              <a:rPr lang="en-US" sz="1800" kern="0" dirty="0">
                <a:solidFill>
                  <a:srgbClr val="333333"/>
                </a:solidFill>
                <a:latin typeface="Verdana"/>
              </a:rPr>
              <a:t> X-rays will be attenuated in tissue differently resulting in an image on the </a:t>
            </a:r>
            <a:r>
              <a:rPr lang="en-US" sz="1800" kern="0" dirty="0" err="1">
                <a:solidFill>
                  <a:srgbClr val="333333"/>
                </a:solidFill>
                <a:latin typeface="Verdana"/>
              </a:rPr>
              <a:t>scintillator</a:t>
            </a:r>
            <a:endParaRPr lang="en-US" sz="1800" kern="0" dirty="0">
              <a:solidFill>
                <a:srgbClr val="333333"/>
              </a:solidFill>
              <a:latin typeface="Verdana"/>
            </a:endParaRPr>
          </a:p>
          <a:p>
            <a:pPr marL="285750" lvl="1" indent="-171450" eaLnBrk="1" hangingPunct="1">
              <a:lnSpc>
                <a:spcPct val="90000"/>
              </a:lnSpc>
              <a:spcBef>
                <a:spcPct val="75000"/>
              </a:spcBef>
              <a:buClr>
                <a:srgbClr val="004FB8"/>
              </a:buClr>
              <a:buSzPct val="105000"/>
              <a:buFont typeface="Arial" pitchFamily="34" charset="0"/>
              <a:buChar char="•"/>
              <a:tabLst>
                <a:tab pos="285750" algn="l"/>
              </a:tabLst>
              <a:defRPr/>
            </a:pPr>
            <a:r>
              <a:rPr lang="en-US" sz="1800" kern="0" dirty="0">
                <a:solidFill>
                  <a:srgbClr val="333333"/>
                </a:solidFill>
                <a:latin typeface="Verdana"/>
              </a:rPr>
              <a:t> The CCD views the </a:t>
            </a:r>
            <a:r>
              <a:rPr lang="en-US" sz="1800" kern="0" dirty="0" err="1">
                <a:solidFill>
                  <a:srgbClr val="333333"/>
                </a:solidFill>
                <a:latin typeface="Verdana"/>
              </a:rPr>
              <a:t>scintillator</a:t>
            </a:r>
            <a:r>
              <a:rPr lang="en-US" sz="1800" kern="0" dirty="0">
                <a:solidFill>
                  <a:srgbClr val="333333"/>
                </a:solidFill>
                <a:latin typeface="Verdana"/>
              </a:rPr>
              <a:t> resulting in a planar X-ray image</a:t>
            </a:r>
          </a:p>
          <a:p>
            <a:pPr marL="285750" lvl="1" indent="-171450" eaLnBrk="1" hangingPunct="1">
              <a:lnSpc>
                <a:spcPct val="90000"/>
              </a:lnSpc>
              <a:spcBef>
                <a:spcPct val="75000"/>
              </a:spcBef>
              <a:buClr>
                <a:srgbClr val="004FB8"/>
              </a:buClr>
              <a:buSzPct val="105000"/>
              <a:buFont typeface="Arial" pitchFamily="34" charset="0"/>
              <a:buChar char="•"/>
              <a:tabLst>
                <a:tab pos="285750" algn="l"/>
              </a:tabLst>
              <a:defRPr/>
            </a:pPr>
            <a:r>
              <a:rPr lang="en-US" sz="1800" kern="0" dirty="0">
                <a:solidFill>
                  <a:srgbClr val="333333"/>
                </a:solidFill>
                <a:latin typeface="Verdana"/>
              </a:rPr>
              <a:t> X-ray and Optical images have different path lengths. To correct this geometrical difference, the X-ray image is registered to the optical image</a:t>
            </a:r>
          </a:p>
          <a:p>
            <a:pPr marL="285750" lvl="1" indent="-171450" eaLnBrk="1" hangingPunct="1">
              <a:lnSpc>
                <a:spcPct val="90000"/>
              </a:lnSpc>
              <a:spcBef>
                <a:spcPct val="75000"/>
              </a:spcBef>
              <a:buClr>
                <a:srgbClr val="004FB8"/>
              </a:buClr>
              <a:buSzPct val="105000"/>
              <a:buFont typeface="Arial" pitchFamily="34" charset="0"/>
              <a:buChar char="•"/>
              <a:tabLst>
                <a:tab pos="285750" algn="l"/>
              </a:tabLst>
              <a:defRPr/>
            </a:pPr>
            <a:endParaRPr lang="en-US" sz="1800" kern="0" dirty="0">
              <a:solidFill>
                <a:srgbClr val="333333"/>
              </a:solidFill>
              <a:latin typeface="Verdana"/>
            </a:endParaRPr>
          </a:p>
          <a:p>
            <a:pPr eaLnBrk="1" hangingPunct="1">
              <a:lnSpc>
                <a:spcPct val="90000"/>
              </a:lnSpc>
              <a:spcBef>
                <a:spcPct val="20000"/>
              </a:spcBef>
              <a:buFont typeface="Arial" pitchFamily="34" charset="0"/>
              <a:buChar char="•"/>
              <a:tabLst>
                <a:tab pos="285750" algn="l"/>
              </a:tabLst>
              <a:defRPr/>
            </a:pPr>
            <a:endParaRPr lang="en-US" sz="1800" kern="0" dirty="0">
              <a:solidFill>
                <a:srgbClr val="333333"/>
              </a:solidFill>
              <a:latin typeface="Verdana"/>
            </a:endParaRPr>
          </a:p>
          <a:p>
            <a:pPr eaLnBrk="1" hangingPunct="1">
              <a:lnSpc>
                <a:spcPct val="90000"/>
              </a:lnSpc>
              <a:spcBef>
                <a:spcPct val="20000"/>
              </a:spcBef>
              <a:buFont typeface="Arial" pitchFamily="34" charset="0"/>
              <a:buChar char="•"/>
              <a:tabLst>
                <a:tab pos="285750" algn="l"/>
              </a:tabLst>
              <a:defRPr/>
            </a:pPr>
            <a:endParaRPr lang="en-US" sz="1800" kern="0" dirty="0">
              <a:solidFill>
                <a:srgbClr val="333333"/>
              </a:solidFill>
              <a:latin typeface="Verdana"/>
            </a:endParaRPr>
          </a:p>
        </p:txBody>
      </p:sp>
      <p:pic>
        <p:nvPicPr>
          <p:cNvPr id="158747" name="Picture 50" descr="Lumina XR scint open angle4_Crop.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4516442"/>
            <a:ext cx="2433638" cy="1389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48" name="TextBox 11"/>
          <p:cNvSpPr txBox="1">
            <a:spLocks noChangeArrowheads="1"/>
          </p:cNvSpPr>
          <p:nvPr/>
        </p:nvSpPr>
        <p:spPr bwMode="auto">
          <a:xfrm>
            <a:off x="5783263" y="5937254"/>
            <a:ext cx="271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solidFill>
                  <a:srgbClr val="000000"/>
                </a:solidFill>
                <a:latin typeface="Verdana" pitchFamily="34" charset="0"/>
                <a:cs typeface="Arial" pitchFamily="34" charset="0"/>
              </a:rPr>
              <a:t>Close Up of Scintillator in Position</a:t>
            </a:r>
          </a:p>
        </p:txBody>
      </p:sp>
    </p:spTree>
    <p:extLst>
      <p:ext uri="{BB962C8B-B14F-4D97-AF65-F5344CB8AC3E}">
        <p14:creationId xmlns:p14="http://schemas.microsoft.com/office/powerpoint/2010/main" val="4019505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of View (X-ray)</a:t>
            </a:r>
            <a:endParaRPr lang="en-US" dirty="0"/>
          </a:p>
        </p:txBody>
      </p:sp>
      <p:sp>
        <p:nvSpPr>
          <p:cNvPr id="4" name="Text Placeholder 3"/>
          <p:cNvSpPr>
            <a:spLocks noGrp="1"/>
          </p:cNvSpPr>
          <p:nvPr>
            <p:ph type="body" sz="quarter" idx="10"/>
          </p:nvPr>
        </p:nvSpPr>
        <p:spPr/>
        <p:txBody>
          <a:bodyPr/>
          <a:lstStyle/>
          <a:p>
            <a:r>
              <a:rPr lang="en-US" i="1" dirty="0" smtClean="0"/>
              <a:t>Mechanics</a:t>
            </a:r>
            <a:endParaRPr lang="en-US" i="1" dirty="0"/>
          </a:p>
        </p:txBody>
      </p:sp>
      <p:sp>
        <p:nvSpPr>
          <p:cNvPr id="8" name="Text Box 3"/>
          <p:cNvSpPr txBox="1">
            <a:spLocks noChangeArrowheads="1"/>
          </p:cNvSpPr>
          <p:nvPr/>
        </p:nvSpPr>
        <p:spPr bwMode="auto">
          <a:xfrm>
            <a:off x="3509820" y="1614603"/>
            <a:ext cx="2063750" cy="1015663"/>
          </a:xfrm>
          <a:prstGeom prst="rect">
            <a:avLst/>
          </a:prstGeom>
          <a:noFill/>
          <a:ln w="9525" algn="ctr">
            <a:noFill/>
            <a:miter lim="800000"/>
            <a:headEnd/>
            <a:tailEnd/>
          </a:ln>
        </p:spPr>
        <p:txBody>
          <a:bodyPr>
            <a:spAutoFit/>
          </a:bodyPr>
          <a:lstStyle/>
          <a:p>
            <a:pPr marL="342900" indent="-342900" algn="ctr">
              <a:spcBef>
                <a:spcPct val="50000"/>
              </a:spcBef>
              <a:buClr>
                <a:srgbClr val="333399"/>
              </a:buClr>
              <a:buSzPct val="80000"/>
              <a:buFont typeface="Wingdings" pitchFamily="2" charset="2"/>
              <a:buNone/>
            </a:pPr>
            <a:r>
              <a:rPr lang="en-US" sz="2400" smtClean="0">
                <a:solidFill>
                  <a:srgbClr val="FF0000"/>
                </a:solidFill>
                <a:latin typeface="Arial Narrow Bold" charset="0"/>
                <a:cs typeface="Arial" pitchFamily="34" charset="0"/>
              </a:rPr>
              <a:t>FOV B </a:t>
            </a:r>
          </a:p>
          <a:p>
            <a:pPr marL="342900" indent="-342900" algn="ctr">
              <a:spcBef>
                <a:spcPct val="50000"/>
              </a:spcBef>
              <a:buClr>
                <a:srgbClr val="333399"/>
              </a:buClr>
              <a:buSzPct val="80000"/>
              <a:buFont typeface="Wingdings" pitchFamily="2" charset="2"/>
              <a:buNone/>
            </a:pPr>
            <a:r>
              <a:rPr lang="en-US" sz="2400" smtClean="0">
                <a:solidFill>
                  <a:srgbClr val="FF0000"/>
                </a:solidFill>
                <a:latin typeface="Arial Narrow Bold" charset="0"/>
                <a:cs typeface="Arial" pitchFamily="34" charset="0"/>
              </a:rPr>
              <a:t>7.5 x 7.5 cm</a:t>
            </a:r>
          </a:p>
        </p:txBody>
      </p:sp>
      <p:sp>
        <p:nvSpPr>
          <p:cNvPr id="9" name="Text Box 4"/>
          <p:cNvSpPr txBox="1">
            <a:spLocks noChangeArrowheads="1"/>
          </p:cNvSpPr>
          <p:nvPr/>
        </p:nvSpPr>
        <p:spPr bwMode="auto">
          <a:xfrm>
            <a:off x="6554933" y="1645466"/>
            <a:ext cx="2056535" cy="1015663"/>
          </a:xfrm>
          <a:prstGeom prst="rect">
            <a:avLst/>
          </a:prstGeom>
          <a:noFill/>
          <a:ln w="9525" algn="ctr">
            <a:noFill/>
            <a:miter lim="800000"/>
            <a:headEnd/>
            <a:tailEnd/>
          </a:ln>
        </p:spPr>
        <p:txBody>
          <a:bodyPr>
            <a:spAutoFit/>
          </a:bodyPr>
          <a:lstStyle/>
          <a:p>
            <a:pPr marL="342900" indent="-342900" algn="ctr">
              <a:spcBef>
                <a:spcPct val="50000"/>
              </a:spcBef>
              <a:buClr>
                <a:srgbClr val="333399"/>
              </a:buClr>
              <a:buSzPct val="80000"/>
              <a:buFont typeface="Wingdings" pitchFamily="2" charset="2"/>
              <a:buNone/>
            </a:pPr>
            <a:r>
              <a:rPr lang="en-US" sz="2400" smtClean="0">
                <a:solidFill>
                  <a:srgbClr val="FF0000"/>
                </a:solidFill>
                <a:latin typeface="Arial Narrow Bold" charset="0"/>
                <a:cs typeface="Arial" pitchFamily="34" charset="0"/>
              </a:rPr>
              <a:t>FOV A</a:t>
            </a:r>
          </a:p>
          <a:p>
            <a:pPr marL="342900" indent="-342900" algn="ctr">
              <a:spcBef>
                <a:spcPct val="50000"/>
              </a:spcBef>
              <a:buClr>
                <a:srgbClr val="333399"/>
              </a:buClr>
              <a:buSzPct val="80000"/>
              <a:buFont typeface="Wingdings" pitchFamily="2" charset="2"/>
              <a:buNone/>
            </a:pPr>
            <a:r>
              <a:rPr lang="en-US" sz="2400" smtClean="0">
                <a:solidFill>
                  <a:srgbClr val="FF0000"/>
                </a:solidFill>
                <a:latin typeface="Arial Narrow Bold" charset="0"/>
                <a:cs typeface="Arial" pitchFamily="34" charset="0"/>
              </a:rPr>
              <a:t>5 x 5 cm</a:t>
            </a:r>
          </a:p>
        </p:txBody>
      </p:sp>
      <p:sp>
        <p:nvSpPr>
          <p:cNvPr id="10" name="Text Box 9"/>
          <p:cNvSpPr txBox="1">
            <a:spLocks noChangeArrowheads="1"/>
          </p:cNvSpPr>
          <p:nvPr/>
        </p:nvSpPr>
        <p:spPr bwMode="auto">
          <a:xfrm>
            <a:off x="559955" y="1614603"/>
            <a:ext cx="2286000" cy="1015663"/>
          </a:xfrm>
          <a:prstGeom prst="rect">
            <a:avLst/>
          </a:prstGeom>
          <a:noFill/>
          <a:ln w="9525" algn="ctr">
            <a:noFill/>
            <a:miter lim="800000"/>
            <a:headEnd/>
            <a:tailEnd/>
          </a:ln>
        </p:spPr>
        <p:txBody>
          <a:bodyPr>
            <a:spAutoFit/>
          </a:bodyPr>
          <a:lstStyle/>
          <a:p>
            <a:pPr marL="342900" indent="-342900" algn="ctr">
              <a:spcBef>
                <a:spcPct val="50000"/>
              </a:spcBef>
              <a:buClr>
                <a:srgbClr val="333399"/>
              </a:buClr>
              <a:buSzPct val="80000"/>
              <a:buFont typeface="Wingdings" pitchFamily="2" charset="2"/>
              <a:buNone/>
            </a:pPr>
            <a:r>
              <a:rPr lang="en-US" sz="2400" smtClean="0">
                <a:solidFill>
                  <a:srgbClr val="FF0000"/>
                </a:solidFill>
                <a:latin typeface="Arial Narrow Bold" charset="0"/>
                <a:cs typeface="Arial" pitchFamily="34" charset="0"/>
              </a:rPr>
              <a:t>FOV C</a:t>
            </a:r>
          </a:p>
          <a:p>
            <a:pPr marL="342900" indent="-342900" algn="ctr">
              <a:spcBef>
                <a:spcPct val="50000"/>
              </a:spcBef>
              <a:buClr>
                <a:srgbClr val="333399"/>
              </a:buClr>
              <a:buSzPct val="80000"/>
              <a:buFont typeface="Wingdings" pitchFamily="2" charset="2"/>
              <a:buNone/>
            </a:pPr>
            <a:r>
              <a:rPr lang="en-US" sz="2400" smtClean="0">
                <a:solidFill>
                  <a:srgbClr val="FF0000"/>
                </a:solidFill>
                <a:latin typeface="Arial Narrow Bold" charset="0"/>
                <a:cs typeface="Arial" pitchFamily="34" charset="0"/>
              </a:rPr>
              <a:t> 10 x 10 cm</a:t>
            </a:r>
          </a:p>
        </p:txBody>
      </p:sp>
      <p:pic>
        <p:nvPicPr>
          <p:cNvPr id="11" name="Picture 248" descr="FOVB.bmp"/>
          <p:cNvPicPr>
            <a:picLocks noChangeAspect="1"/>
          </p:cNvPicPr>
          <p:nvPr/>
        </p:nvPicPr>
        <p:blipFill>
          <a:blip r:embed="rId2" cstate="print"/>
          <a:srcRect l="15271" t="4327" r="24814" b="4327"/>
          <a:stretch>
            <a:fillRect/>
          </a:stretch>
        </p:blipFill>
        <p:spPr bwMode="auto">
          <a:xfrm>
            <a:off x="3159127" y="2611953"/>
            <a:ext cx="2791114" cy="3196718"/>
          </a:xfrm>
          <a:prstGeom prst="rect">
            <a:avLst/>
          </a:prstGeom>
          <a:noFill/>
          <a:ln w="9525">
            <a:solidFill>
              <a:srgbClr val="005BA6"/>
            </a:solidFill>
            <a:miter lim="800000"/>
            <a:headEnd/>
            <a:tailEnd/>
          </a:ln>
        </p:spPr>
      </p:pic>
      <p:pic>
        <p:nvPicPr>
          <p:cNvPr id="12" name="Picture 247" descr="FOVA.bmp"/>
          <p:cNvPicPr>
            <a:picLocks noChangeAspect="1"/>
          </p:cNvPicPr>
          <p:nvPr/>
        </p:nvPicPr>
        <p:blipFill>
          <a:blip r:embed="rId3" cstate="print"/>
          <a:srcRect l="12907" t="2968" r="24973" b="2968"/>
          <a:stretch>
            <a:fillRect/>
          </a:stretch>
        </p:blipFill>
        <p:spPr bwMode="auto">
          <a:xfrm>
            <a:off x="6130636" y="2600583"/>
            <a:ext cx="2743489" cy="3212962"/>
          </a:xfrm>
          <a:prstGeom prst="rect">
            <a:avLst/>
          </a:prstGeom>
          <a:noFill/>
          <a:ln w="9525">
            <a:solidFill>
              <a:srgbClr val="005BA6"/>
            </a:solidFill>
            <a:miter lim="800000"/>
            <a:headEnd/>
            <a:tailEnd/>
          </a:ln>
        </p:spPr>
      </p:pic>
      <p:pic>
        <p:nvPicPr>
          <p:cNvPr id="13" name="Picture 249" descr="FOVC.bmp"/>
          <p:cNvPicPr>
            <a:picLocks noChangeAspect="1"/>
          </p:cNvPicPr>
          <p:nvPr/>
        </p:nvPicPr>
        <p:blipFill>
          <a:blip r:embed="rId4" cstate="print"/>
          <a:srcRect l="15433" t="5934" r="26938" b="5934"/>
          <a:stretch>
            <a:fillRect/>
          </a:stretch>
        </p:blipFill>
        <p:spPr bwMode="auto">
          <a:xfrm>
            <a:off x="243900" y="2600583"/>
            <a:ext cx="2762250" cy="3196718"/>
          </a:xfrm>
          <a:prstGeom prst="rect">
            <a:avLst/>
          </a:prstGeom>
          <a:noFill/>
          <a:ln w="9525">
            <a:solidFill>
              <a:srgbClr val="005BA6"/>
            </a:solidFill>
            <a:miter lim="800000"/>
            <a:headEnd/>
            <a:tailEnd/>
          </a:ln>
        </p:spPr>
      </p:pic>
    </p:spTree>
    <p:extLst>
      <p:ext uri="{BB962C8B-B14F-4D97-AF65-F5344CB8AC3E}">
        <p14:creationId xmlns:p14="http://schemas.microsoft.com/office/powerpoint/2010/main" val="4754351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Z-FOV (2.5)</a:t>
            </a:r>
            <a:endParaRPr lang="en-US" dirty="0"/>
          </a:p>
        </p:txBody>
      </p:sp>
      <p:sp>
        <p:nvSpPr>
          <p:cNvPr id="4" name="Text Placeholder 3"/>
          <p:cNvSpPr>
            <a:spLocks noGrp="1"/>
          </p:cNvSpPr>
          <p:nvPr>
            <p:ph type="body" sz="quarter" idx="10"/>
          </p:nvPr>
        </p:nvSpPr>
        <p:spPr/>
        <p:txBody>
          <a:bodyPr/>
          <a:lstStyle/>
          <a:p>
            <a:r>
              <a:rPr lang="en-US" i="1" dirty="0" smtClean="0"/>
              <a:t>Mechanics</a:t>
            </a:r>
            <a:endParaRPr lang="en-US" i="1" dirty="0"/>
          </a:p>
        </p:txBody>
      </p:sp>
      <p:pic>
        <p:nvPicPr>
          <p:cNvPr id="5" name="Picture 11" descr="Macro_Front_Paw2.BMP"/>
          <p:cNvPicPr>
            <a:picLocks noChangeAspect="1"/>
          </p:cNvPicPr>
          <p:nvPr/>
        </p:nvPicPr>
        <p:blipFill>
          <a:blip r:embed="rId2" cstate="print"/>
          <a:srcRect l="15521" t="24962" r="44254" b="27599"/>
          <a:stretch>
            <a:fillRect/>
          </a:stretch>
        </p:blipFill>
        <p:spPr bwMode="auto">
          <a:xfrm>
            <a:off x="1177637" y="1713692"/>
            <a:ext cx="2701636" cy="3126871"/>
          </a:xfrm>
          <a:prstGeom prst="rect">
            <a:avLst/>
          </a:prstGeom>
          <a:noFill/>
          <a:ln w="9525">
            <a:noFill/>
            <a:miter lim="800000"/>
            <a:headEnd/>
            <a:tailEnd/>
          </a:ln>
        </p:spPr>
      </p:pic>
      <p:pic>
        <p:nvPicPr>
          <p:cNvPr id="6" name="Picture 12" descr="ball socket.JPG"/>
          <p:cNvPicPr>
            <a:picLocks noChangeAspect="1"/>
          </p:cNvPicPr>
          <p:nvPr/>
        </p:nvPicPr>
        <p:blipFill>
          <a:blip r:embed="rId3" cstate="print"/>
          <a:srcRect l="3455" r="14626"/>
          <a:stretch>
            <a:fillRect/>
          </a:stretch>
        </p:blipFill>
        <p:spPr bwMode="auto">
          <a:xfrm>
            <a:off x="4779822" y="1713688"/>
            <a:ext cx="2772353" cy="3118749"/>
          </a:xfrm>
          <a:prstGeom prst="rect">
            <a:avLst/>
          </a:prstGeom>
          <a:noFill/>
          <a:ln w="9525">
            <a:noFill/>
            <a:miter lim="800000"/>
            <a:headEnd/>
            <a:tailEnd/>
          </a:ln>
        </p:spPr>
      </p:pic>
      <p:sp>
        <p:nvSpPr>
          <p:cNvPr id="7" name="Text Box 4"/>
          <p:cNvSpPr txBox="1">
            <a:spLocks noChangeArrowheads="1"/>
          </p:cNvSpPr>
          <p:nvPr/>
        </p:nvSpPr>
        <p:spPr bwMode="auto">
          <a:xfrm>
            <a:off x="1135789" y="4902284"/>
            <a:ext cx="2830079" cy="250150"/>
          </a:xfrm>
          <a:prstGeom prst="rect">
            <a:avLst/>
          </a:prstGeom>
          <a:noFill/>
          <a:ln w="9525">
            <a:noFill/>
            <a:miter lim="800000"/>
            <a:headEnd/>
            <a:tailEnd/>
          </a:ln>
        </p:spPr>
        <p:txBody>
          <a:bodyPr>
            <a:spAutoFit/>
          </a:bodyPr>
          <a:lstStyle/>
          <a:p>
            <a:pPr>
              <a:spcBef>
                <a:spcPct val="50000"/>
              </a:spcBef>
            </a:pPr>
            <a:r>
              <a:rPr lang="en-US" sz="1000">
                <a:solidFill>
                  <a:srgbClr val="000000"/>
                </a:solidFill>
                <a:latin typeface="Arial" pitchFamily="34" charset="0"/>
                <a:cs typeface="Arial" pitchFamily="34" charset="0"/>
              </a:rPr>
              <a:t>Magnified Mouse Paw</a:t>
            </a:r>
          </a:p>
        </p:txBody>
      </p:sp>
      <p:sp>
        <p:nvSpPr>
          <p:cNvPr id="8" name="Text Box 4"/>
          <p:cNvSpPr txBox="1">
            <a:spLocks noChangeArrowheads="1"/>
          </p:cNvSpPr>
          <p:nvPr/>
        </p:nvSpPr>
        <p:spPr bwMode="auto">
          <a:xfrm>
            <a:off x="4779822" y="4894166"/>
            <a:ext cx="2832966" cy="250150"/>
          </a:xfrm>
          <a:prstGeom prst="rect">
            <a:avLst/>
          </a:prstGeom>
          <a:noFill/>
          <a:ln w="9525">
            <a:noFill/>
            <a:miter lim="800000"/>
            <a:headEnd/>
            <a:tailEnd/>
          </a:ln>
        </p:spPr>
        <p:txBody>
          <a:bodyPr>
            <a:spAutoFit/>
          </a:bodyPr>
          <a:lstStyle/>
          <a:p>
            <a:pPr>
              <a:spcBef>
                <a:spcPct val="50000"/>
              </a:spcBef>
            </a:pPr>
            <a:r>
              <a:rPr lang="en-US" sz="1000">
                <a:solidFill>
                  <a:srgbClr val="000000"/>
                </a:solidFill>
                <a:latin typeface="Arial" pitchFamily="34" charset="0"/>
                <a:cs typeface="Arial" pitchFamily="34" charset="0"/>
              </a:rPr>
              <a:t>Magnified Hip Ball and Socket</a:t>
            </a:r>
          </a:p>
        </p:txBody>
      </p:sp>
    </p:spTree>
    <p:extLst>
      <p:ext uri="{BB962C8B-B14F-4D97-AF65-F5344CB8AC3E}">
        <p14:creationId xmlns:p14="http://schemas.microsoft.com/office/powerpoint/2010/main" val="38168264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Placeholder 5"/>
          <p:cNvSpPr>
            <a:spLocks noGrp="1"/>
          </p:cNvSpPr>
          <p:nvPr>
            <p:ph type="body" sz="quarter" idx="10"/>
          </p:nvPr>
        </p:nvSpPr>
        <p:spPr/>
        <p:txBody>
          <a:bodyPr/>
          <a:lstStyle/>
          <a:p>
            <a:r>
              <a:rPr lang="en-US" i="1" smtClean="0"/>
              <a:t>Overview</a:t>
            </a:r>
          </a:p>
        </p:txBody>
      </p:sp>
      <p:sp>
        <p:nvSpPr>
          <p:cNvPr id="159747" name="Title 3"/>
          <p:cNvSpPr>
            <a:spLocks noGrp="1"/>
          </p:cNvSpPr>
          <p:nvPr>
            <p:ph type="title"/>
          </p:nvPr>
        </p:nvSpPr>
        <p:spPr>
          <a:xfrm>
            <a:off x="152400" y="41279"/>
            <a:ext cx="8534400" cy="609600"/>
          </a:xfrm>
        </p:spPr>
        <p:txBody>
          <a:bodyPr/>
          <a:lstStyle/>
          <a:p>
            <a:r>
              <a:rPr lang="en-US" smtClean="0"/>
              <a:t>IVIS</a:t>
            </a:r>
            <a:r>
              <a:rPr lang="en-US" baseline="30000" smtClean="0"/>
              <a:t>®</a:t>
            </a:r>
            <a:r>
              <a:rPr lang="en-US" smtClean="0"/>
              <a:t> Lumina Fluorescence Components</a:t>
            </a:r>
          </a:p>
        </p:txBody>
      </p:sp>
      <p:pic>
        <p:nvPicPr>
          <p:cNvPr id="159748" name="Picture 2" descr="IVIS Lunima Internal"/>
          <p:cNvPicPr>
            <a:picLocks noChangeAspect="1" noChangeArrowheads="1"/>
          </p:cNvPicPr>
          <p:nvPr/>
        </p:nvPicPr>
        <p:blipFill>
          <a:blip r:embed="rId2">
            <a:clrChange>
              <a:clrFrom>
                <a:srgbClr val="0000FE"/>
              </a:clrFrom>
              <a:clrTo>
                <a:srgbClr val="0000FE">
                  <a:alpha val="0"/>
                </a:srgbClr>
              </a:clrTo>
            </a:clrChange>
            <a:lum bright="-6000" contrast="18000"/>
            <a:extLst>
              <a:ext uri="{28A0092B-C50C-407E-A947-70E740481C1C}">
                <a14:useLocalDpi xmlns:a14="http://schemas.microsoft.com/office/drawing/2010/main" val="0"/>
              </a:ext>
            </a:extLst>
          </a:blip>
          <a:srcRect l="1405" t="3456" r="3023" b="2432"/>
          <a:stretch>
            <a:fillRect/>
          </a:stretch>
        </p:blipFill>
        <p:spPr bwMode="auto">
          <a:xfrm>
            <a:off x="4110039" y="1109663"/>
            <a:ext cx="4316412" cy="50974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Rectangle 3"/>
          <p:cNvSpPr>
            <a:spLocks noChangeArrowheads="1"/>
          </p:cNvSpPr>
          <p:nvPr/>
        </p:nvSpPr>
        <p:spPr bwMode="auto">
          <a:xfrm>
            <a:off x="5248279" y="3106738"/>
            <a:ext cx="4763" cy="4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solidFill>
                <a:srgbClr val="000000"/>
              </a:solidFill>
              <a:latin typeface="Arial" pitchFamily="34" charset="0"/>
              <a:cs typeface="Arial" pitchFamily="34" charset="0"/>
            </a:endParaRPr>
          </a:p>
        </p:txBody>
      </p:sp>
      <p:sp>
        <p:nvSpPr>
          <p:cNvPr id="159750" name="Line 4"/>
          <p:cNvSpPr>
            <a:spLocks noChangeShapeType="1"/>
          </p:cNvSpPr>
          <p:nvPr/>
        </p:nvSpPr>
        <p:spPr bwMode="auto">
          <a:xfrm flipV="1">
            <a:off x="3879850" y="5429250"/>
            <a:ext cx="1112838" cy="26988"/>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9751" name="Line 5"/>
          <p:cNvSpPr>
            <a:spLocks noChangeShapeType="1"/>
          </p:cNvSpPr>
          <p:nvPr/>
        </p:nvSpPr>
        <p:spPr bwMode="auto">
          <a:xfrm>
            <a:off x="3602038" y="2805113"/>
            <a:ext cx="2794000" cy="77787"/>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9752" name="Line 6"/>
          <p:cNvSpPr>
            <a:spLocks noChangeShapeType="1"/>
          </p:cNvSpPr>
          <p:nvPr/>
        </p:nvSpPr>
        <p:spPr bwMode="auto">
          <a:xfrm flipV="1">
            <a:off x="2978154" y="3498854"/>
            <a:ext cx="2341563" cy="85725"/>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9753" name="Line 8"/>
          <p:cNvSpPr>
            <a:spLocks noChangeShapeType="1"/>
          </p:cNvSpPr>
          <p:nvPr/>
        </p:nvSpPr>
        <p:spPr bwMode="auto">
          <a:xfrm flipV="1">
            <a:off x="3117851" y="4406904"/>
            <a:ext cx="1982788" cy="1143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cs-CZ" sz="2400">
              <a:solidFill>
                <a:prstClr val="black"/>
              </a:solidFill>
              <a:latin typeface="Times New Roman" pitchFamily="18" charset="0"/>
              <a:cs typeface="Arial" pitchFamily="34" charset="0"/>
            </a:endParaRPr>
          </a:p>
        </p:txBody>
      </p:sp>
      <p:sp>
        <p:nvSpPr>
          <p:cNvPr id="159754" name="Rectangle 10"/>
          <p:cNvSpPr txBox="1">
            <a:spLocks noChangeArrowheads="1"/>
          </p:cNvSpPr>
          <p:nvPr/>
        </p:nvSpPr>
        <p:spPr bwMode="auto">
          <a:xfrm>
            <a:off x="246063" y="1887542"/>
            <a:ext cx="369411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eaLnBrk="1" hangingPunct="1">
              <a:lnSpc>
                <a:spcPct val="80000"/>
              </a:lnSpc>
              <a:spcBef>
                <a:spcPct val="20000"/>
              </a:spcBef>
              <a:buClr>
                <a:srgbClr val="EBB700"/>
              </a:buClr>
              <a:buFont typeface="Wingdings" pitchFamily="2" charset="2"/>
              <a:buChar char="§"/>
            </a:pPr>
            <a:r>
              <a:rPr lang="en-US" sz="2000">
                <a:solidFill>
                  <a:srgbClr val="000000"/>
                </a:solidFill>
                <a:latin typeface="Arial Narrow" pitchFamily="34" charset="0"/>
                <a:cs typeface="Arial" pitchFamily="34" charset="0"/>
              </a:rPr>
              <a:t>Fully computer controlled</a:t>
            </a:r>
          </a:p>
          <a:p>
            <a:pPr lvl="1" eaLnBrk="1" hangingPunct="1">
              <a:lnSpc>
                <a:spcPct val="80000"/>
              </a:lnSpc>
              <a:spcBef>
                <a:spcPct val="20000"/>
              </a:spcBef>
              <a:buClr>
                <a:srgbClr val="EBB700"/>
              </a:buClr>
              <a:buFont typeface="Wingdings" pitchFamily="2" charset="2"/>
              <a:buChar char="§"/>
            </a:pPr>
            <a:endParaRPr lang="en-US" sz="2000">
              <a:solidFill>
                <a:srgbClr val="000000"/>
              </a:solidFill>
              <a:latin typeface="Arial Narrow" pitchFamily="34" charset="0"/>
              <a:cs typeface="Arial" pitchFamily="34" charset="0"/>
            </a:endParaRPr>
          </a:p>
          <a:p>
            <a:pPr lvl="1" eaLnBrk="1" hangingPunct="1">
              <a:lnSpc>
                <a:spcPct val="80000"/>
              </a:lnSpc>
              <a:spcBef>
                <a:spcPct val="20000"/>
              </a:spcBef>
              <a:buClr>
                <a:srgbClr val="EBB700"/>
              </a:buClr>
              <a:buFont typeface="Wingdings" pitchFamily="2" charset="2"/>
              <a:buChar char="§"/>
            </a:pPr>
            <a:r>
              <a:rPr lang="en-US" sz="2000">
                <a:solidFill>
                  <a:srgbClr val="000000"/>
                </a:solidFill>
                <a:latin typeface="Arial Narrow" pitchFamily="34" charset="0"/>
                <a:cs typeface="Arial" pitchFamily="34" charset="0"/>
              </a:rPr>
              <a:t>User interchangeable eight position Emission filter wheel </a:t>
            </a:r>
          </a:p>
          <a:p>
            <a:pPr lvl="1" eaLnBrk="1" hangingPunct="1">
              <a:lnSpc>
                <a:spcPct val="80000"/>
              </a:lnSpc>
              <a:spcBef>
                <a:spcPct val="20000"/>
              </a:spcBef>
              <a:buClr>
                <a:srgbClr val="EBB700"/>
              </a:buClr>
              <a:buFont typeface="Wingdings" pitchFamily="2" charset="2"/>
              <a:buChar char="§"/>
            </a:pPr>
            <a:endParaRPr lang="en-US" sz="2000">
              <a:solidFill>
                <a:srgbClr val="000000"/>
              </a:solidFill>
              <a:latin typeface="Arial Narrow" pitchFamily="34" charset="0"/>
              <a:cs typeface="Arial" pitchFamily="34" charset="0"/>
            </a:endParaRPr>
          </a:p>
          <a:p>
            <a:pPr lvl="1" eaLnBrk="1" hangingPunct="1">
              <a:lnSpc>
                <a:spcPct val="80000"/>
              </a:lnSpc>
              <a:spcBef>
                <a:spcPct val="20000"/>
              </a:spcBef>
              <a:buClr>
                <a:srgbClr val="EBB700"/>
              </a:buClr>
              <a:buFont typeface="Wingdings" pitchFamily="2" charset="2"/>
              <a:buChar char="§"/>
            </a:pPr>
            <a:r>
              <a:rPr lang="en-US" sz="2000">
                <a:solidFill>
                  <a:srgbClr val="000000"/>
                </a:solidFill>
                <a:latin typeface="Arial Narrow" pitchFamily="34" charset="0"/>
                <a:cs typeface="Arial" pitchFamily="34" charset="0"/>
              </a:rPr>
              <a:t>Twelve position </a:t>
            </a:r>
            <a:br>
              <a:rPr lang="en-US" sz="2000">
                <a:solidFill>
                  <a:srgbClr val="000000"/>
                </a:solidFill>
                <a:latin typeface="Arial Narrow" pitchFamily="34" charset="0"/>
                <a:cs typeface="Arial" pitchFamily="34" charset="0"/>
              </a:rPr>
            </a:br>
            <a:r>
              <a:rPr lang="en-US" sz="2000">
                <a:solidFill>
                  <a:srgbClr val="000000"/>
                </a:solidFill>
                <a:latin typeface="Arial Narrow" pitchFamily="34" charset="0"/>
                <a:cs typeface="Arial" pitchFamily="34" charset="0"/>
              </a:rPr>
              <a:t>Excitation filter wheel </a:t>
            </a:r>
          </a:p>
          <a:p>
            <a:pPr lvl="1" eaLnBrk="1" hangingPunct="1">
              <a:lnSpc>
                <a:spcPct val="80000"/>
              </a:lnSpc>
              <a:spcBef>
                <a:spcPct val="20000"/>
              </a:spcBef>
              <a:buClr>
                <a:srgbClr val="EBB700"/>
              </a:buClr>
              <a:buFont typeface="Wingdings" pitchFamily="2" charset="2"/>
              <a:buChar char="§"/>
            </a:pPr>
            <a:endParaRPr lang="en-US" sz="2000">
              <a:solidFill>
                <a:srgbClr val="000000"/>
              </a:solidFill>
              <a:latin typeface="Arial Narrow" pitchFamily="34" charset="0"/>
              <a:cs typeface="Arial" pitchFamily="34" charset="0"/>
            </a:endParaRPr>
          </a:p>
          <a:p>
            <a:pPr lvl="1" eaLnBrk="1" hangingPunct="1">
              <a:lnSpc>
                <a:spcPct val="80000"/>
              </a:lnSpc>
              <a:spcBef>
                <a:spcPct val="20000"/>
              </a:spcBef>
              <a:buClr>
                <a:srgbClr val="EBB700"/>
              </a:buClr>
              <a:buFont typeface="Wingdings" pitchFamily="2" charset="2"/>
              <a:buChar char="§"/>
            </a:pPr>
            <a:r>
              <a:rPr lang="en-US" sz="2000">
                <a:solidFill>
                  <a:srgbClr val="000000"/>
                </a:solidFill>
                <a:latin typeface="Arial Narrow" pitchFamily="34" charset="0"/>
                <a:cs typeface="Arial" pitchFamily="34" charset="0"/>
              </a:rPr>
              <a:t>Low Auto Fluorescence </a:t>
            </a:r>
            <a:br>
              <a:rPr lang="en-US" sz="2000">
                <a:solidFill>
                  <a:srgbClr val="000000"/>
                </a:solidFill>
                <a:latin typeface="Arial Narrow" pitchFamily="34" charset="0"/>
                <a:cs typeface="Arial" pitchFamily="34" charset="0"/>
              </a:rPr>
            </a:br>
            <a:r>
              <a:rPr lang="en-US" sz="2000">
                <a:solidFill>
                  <a:srgbClr val="000000"/>
                </a:solidFill>
                <a:latin typeface="Arial Narrow" pitchFamily="34" charset="0"/>
                <a:cs typeface="Arial" pitchFamily="34" charset="0"/>
              </a:rPr>
              <a:t>optics and fiber optics </a:t>
            </a:r>
          </a:p>
          <a:p>
            <a:pPr lvl="1" eaLnBrk="1" hangingPunct="1">
              <a:lnSpc>
                <a:spcPct val="80000"/>
              </a:lnSpc>
              <a:spcBef>
                <a:spcPct val="20000"/>
              </a:spcBef>
              <a:buClr>
                <a:srgbClr val="EBB700"/>
              </a:buClr>
              <a:buFont typeface="Wingdings" pitchFamily="2" charset="2"/>
              <a:buChar char="§"/>
            </a:pPr>
            <a:endParaRPr lang="en-US" sz="2000">
              <a:solidFill>
                <a:srgbClr val="000000"/>
              </a:solidFill>
              <a:latin typeface="Arial Narrow" pitchFamily="34" charset="0"/>
              <a:cs typeface="Arial" pitchFamily="34" charset="0"/>
            </a:endParaRPr>
          </a:p>
          <a:p>
            <a:pPr lvl="1" eaLnBrk="1" hangingPunct="1">
              <a:lnSpc>
                <a:spcPct val="80000"/>
              </a:lnSpc>
              <a:spcBef>
                <a:spcPct val="20000"/>
              </a:spcBef>
              <a:buClr>
                <a:srgbClr val="EBB700"/>
              </a:buClr>
              <a:buFont typeface="Wingdings" pitchFamily="2" charset="2"/>
              <a:buChar char="§"/>
            </a:pPr>
            <a:r>
              <a:rPr lang="en-US" sz="2000">
                <a:solidFill>
                  <a:srgbClr val="000000"/>
                </a:solidFill>
                <a:latin typeface="Arial Narrow" pitchFamily="34" charset="0"/>
                <a:cs typeface="Arial" pitchFamily="34" charset="0"/>
              </a:rPr>
              <a:t>150 Watt Tungsten/Halogen lamp </a:t>
            </a:r>
            <a:br>
              <a:rPr lang="en-US" sz="2000">
                <a:solidFill>
                  <a:srgbClr val="000000"/>
                </a:solidFill>
                <a:latin typeface="Arial Narrow" pitchFamily="34" charset="0"/>
                <a:cs typeface="Arial" pitchFamily="34" charset="0"/>
              </a:rPr>
            </a:br>
            <a:r>
              <a:rPr lang="en-US" sz="2000">
                <a:solidFill>
                  <a:srgbClr val="000000"/>
                </a:solidFill>
                <a:latin typeface="Arial Narrow" pitchFamily="34" charset="0"/>
                <a:cs typeface="Arial" pitchFamily="34" charset="0"/>
              </a:rPr>
              <a:t>with computer controlled intensity</a:t>
            </a:r>
          </a:p>
        </p:txBody>
      </p:sp>
    </p:spTree>
    <p:extLst>
      <p:ext uri="{BB962C8B-B14F-4D97-AF65-F5344CB8AC3E}">
        <p14:creationId xmlns:p14="http://schemas.microsoft.com/office/powerpoint/2010/main" val="25585266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Placeholder 5"/>
          <p:cNvSpPr>
            <a:spLocks noGrp="1"/>
          </p:cNvSpPr>
          <p:nvPr>
            <p:ph type="body" sz="quarter" idx="10"/>
          </p:nvPr>
        </p:nvSpPr>
        <p:spPr/>
        <p:txBody>
          <a:bodyPr/>
          <a:lstStyle/>
          <a:p>
            <a:r>
              <a:rPr lang="en-US" i="1" smtClean="0"/>
              <a:t>Overview</a:t>
            </a:r>
          </a:p>
        </p:txBody>
      </p:sp>
      <p:sp>
        <p:nvSpPr>
          <p:cNvPr id="160771" name="Title 3"/>
          <p:cNvSpPr>
            <a:spLocks noGrp="1"/>
          </p:cNvSpPr>
          <p:nvPr>
            <p:ph type="title"/>
          </p:nvPr>
        </p:nvSpPr>
        <p:spPr>
          <a:xfrm>
            <a:off x="152400" y="41279"/>
            <a:ext cx="8534400" cy="609600"/>
          </a:xfrm>
        </p:spPr>
        <p:txBody>
          <a:bodyPr/>
          <a:lstStyle/>
          <a:p>
            <a:r>
              <a:rPr lang="en-US" smtClean="0"/>
              <a:t>IVIS</a:t>
            </a:r>
            <a:r>
              <a:rPr lang="en-US" baseline="30000" smtClean="0"/>
              <a:t>®</a:t>
            </a:r>
            <a:r>
              <a:rPr lang="en-US" smtClean="0"/>
              <a:t> Lumina XR</a:t>
            </a:r>
          </a:p>
        </p:txBody>
      </p:sp>
      <p:pic>
        <p:nvPicPr>
          <p:cNvPr id="160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963" y="1406529"/>
            <a:ext cx="297815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C5VG73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71" y="4400555"/>
            <a:ext cx="1706563"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 Box 6"/>
          <p:cNvSpPr txBox="1">
            <a:spLocks noChangeArrowheads="1"/>
          </p:cNvSpPr>
          <p:nvPr/>
        </p:nvSpPr>
        <p:spPr bwMode="auto">
          <a:xfrm>
            <a:off x="5187950" y="981078"/>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solidFill>
                  <a:srgbClr val="000000"/>
                </a:solidFill>
                <a:latin typeface="Verdana" pitchFamily="34" charset="0"/>
                <a:cs typeface="Arial" pitchFamily="34" charset="0"/>
              </a:rPr>
              <a:t>10 excitation filters</a:t>
            </a:r>
          </a:p>
        </p:txBody>
      </p:sp>
      <p:sp>
        <p:nvSpPr>
          <p:cNvPr id="160775" name="Rectangle 26"/>
          <p:cNvSpPr>
            <a:spLocks noChangeArrowheads="1"/>
          </p:cNvSpPr>
          <p:nvPr/>
        </p:nvSpPr>
        <p:spPr bwMode="auto">
          <a:xfrm>
            <a:off x="6802438" y="3914779"/>
            <a:ext cx="1177925" cy="233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en-US" sz="1800">
              <a:solidFill>
                <a:srgbClr val="000000"/>
              </a:solidFill>
              <a:latin typeface="Arial" pitchFamily="34" charset="0"/>
              <a:cs typeface="Arial" pitchFamily="34" charset="0"/>
            </a:endParaRPr>
          </a:p>
        </p:txBody>
      </p:sp>
      <p:pic>
        <p:nvPicPr>
          <p:cNvPr id="160778" name="Picture 30" descr="IVIS Internal Render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7138" y="836617"/>
            <a:ext cx="211296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9" name="Text Box 31"/>
          <p:cNvSpPr txBox="1">
            <a:spLocks noChangeArrowheads="1"/>
          </p:cNvSpPr>
          <p:nvPr/>
        </p:nvSpPr>
        <p:spPr bwMode="auto">
          <a:xfrm>
            <a:off x="640095" y="1450979"/>
            <a:ext cx="9902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1200">
                <a:solidFill>
                  <a:srgbClr val="000000"/>
                </a:solidFill>
                <a:latin typeface="Verdana" pitchFamily="34" charset="0"/>
                <a:cs typeface="Arial" pitchFamily="34" charset="0"/>
              </a:rPr>
              <a:t>CCD Array</a:t>
            </a:r>
          </a:p>
        </p:txBody>
      </p:sp>
      <p:sp>
        <p:nvSpPr>
          <p:cNvPr id="160780" name="Text Box 32"/>
          <p:cNvSpPr txBox="1">
            <a:spLocks noChangeArrowheads="1"/>
          </p:cNvSpPr>
          <p:nvPr/>
        </p:nvSpPr>
        <p:spPr bwMode="auto">
          <a:xfrm>
            <a:off x="91584" y="2089154"/>
            <a:ext cx="12186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solidFill>
                  <a:srgbClr val="000000"/>
                </a:solidFill>
                <a:latin typeface="Verdana" pitchFamily="34" charset="0"/>
                <a:cs typeface="Arial" pitchFamily="34" charset="0"/>
              </a:rPr>
              <a:t>Optical Filter </a:t>
            </a:r>
            <a:br>
              <a:rPr lang="en-US" sz="1200">
                <a:solidFill>
                  <a:srgbClr val="000000"/>
                </a:solidFill>
                <a:latin typeface="Verdana" pitchFamily="34" charset="0"/>
                <a:cs typeface="Arial" pitchFamily="34" charset="0"/>
              </a:rPr>
            </a:br>
            <a:r>
              <a:rPr lang="en-US" sz="1200">
                <a:solidFill>
                  <a:srgbClr val="000000"/>
                </a:solidFill>
                <a:latin typeface="Verdana" pitchFamily="34" charset="0"/>
                <a:cs typeface="Arial" pitchFamily="34" charset="0"/>
              </a:rPr>
              <a:t>Wheel</a:t>
            </a:r>
          </a:p>
        </p:txBody>
      </p:sp>
      <p:sp>
        <p:nvSpPr>
          <p:cNvPr id="160781" name="Text Box 33"/>
          <p:cNvSpPr txBox="1">
            <a:spLocks noChangeArrowheads="1"/>
          </p:cNvSpPr>
          <p:nvPr/>
        </p:nvSpPr>
        <p:spPr bwMode="auto">
          <a:xfrm>
            <a:off x="112797" y="2921004"/>
            <a:ext cx="1263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solidFill>
                  <a:srgbClr val="000000"/>
                </a:solidFill>
                <a:latin typeface="Verdana" pitchFamily="34" charset="0"/>
                <a:cs typeface="Arial" pitchFamily="34" charset="0"/>
              </a:rPr>
              <a:t>Heated</a:t>
            </a:r>
            <a:br>
              <a:rPr lang="en-US" sz="1200">
                <a:solidFill>
                  <a:srgbClr val="000000"/>
                </a:solidFill>
                <a:latin typeface="Verdana" pitchFamily="34" charset="0"/>
                <a:cs typeface="Arial" pitchFamily="34" charset="0"/>
              </a:rPr>
            </a:br>
            <a:r>
              <a:rPr lang="en-US" sz="1200">
                <a:solidFill>
                  <a:srgbClr val="000000"/>
                </a:solidFill>
                <a:latin typeface="Verdana" pitchFamily="34" charset="0"/>
                <a:cs typeface="Arial" pitchFamily="34" charset="0"/>
              </a:rPr>
              <a:t>Sample Stage</a:t>
            </a:r>
          </a:p>
        </p:txBody>
      </p:sp>
      <p:sp>
        <p:nvSpPr>
          <p:cNvPr id="160782" name="Text Box 34"/>
          <p:cNvSpPr txBox="1">
            <a:spLocks noChangeArrowheads="1"/>
          </p:cNvSpPr>
          <p:nvPr/>
        </p:nvSpPr>
        <p:spPr bwMode="auto">
          <a:xfrm>
            <a:off x="147338" y="3703641"/>
            <a:ext cx="1015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a:solidFill>
                  <a:srgbClr val="000000"/>
                </a:solidFill>
                <a:latin typeface="Verdana" pitchFamily="34" charset="0"/>
                <a:cs typeface="Arial" pitchFamily="34" charset="0"/>
              </a:rPr>
              <a:t>Electronics</a:t>
            </a:r>
            <a:br>
              <a:rPr lang="en-US" sz="1200">
                <a:solidFill>
                  <a:srgbClr val="000000"/>
                </a:solidFill>
                <a:latin typeface="Verdana" pitchFamily="34" charset="0"/>
                <a:cs typeface="Arial" pitchFamily="34" charset="0"/>
              </a:rPr>
            </a:br>
            <a:r>
              <a:rPr lang="en-US" sz="1200">
                <a:solidFill>
                  <a:srgbClr val="000000"/>
                </a:solidFill>
                <a:latin typeface="Verdana" pitchFamily="34" charset="0"/>
                <a:cs typeface="Arial" pitchFamily="34" charset="0"/>
              </a:rPr>
              <a:t>Tray</a:t>
            </a:r>
          </a:p>
        </p:txBody>
      </p:sp>
      <p:sp>
        <p:nvSpPr>
          <p:cNvPr id="160783" name="Text Box 35"/>
          <p:cNvSpPr txBox="1">
            <a:spLocks noChangeArrowheads="1"/>
          </p:cNvSpPr>
          <p:nvPr/>
        </p:nvSpPr>
        <p:spPr bwMode="auto">
          <a:xfrm>
            <a:off x="3067053" y="1085854"/>
            <a:ext cx="12823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0000"/>
                </a:solidFill>
                <a:latin typeface="Verdana" pitchFamily="34" charset="0"/>
                <a:cs typeface="Arial" pitchFamily="34" charset="0"/>
              </a:rPr>
              <a:t>Camera Cover</a:t>
            </a:r>
          </a:p>
        </p:txBody>
      </p:sp>
      <p:sp>
        <p:nvSpPr>
          <p:cNvPr id="160784" name="Text Box 36"/>
          <p:cNvSpPr txBox="1">
            <a:spLocks noChangeArrowheads="1"/>
          </p:cNvSpPr>
          <p:nvPr/>
        </p:nvSpPr>
        <p:spPr bwMode="auto">
          <a:xfrm>
            <a:off x="0" y="1695454"/>
            <a:ext cx="14922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1200">
                <a:solidFill>
                  <a:srgbClr val="000000"/>
                </a:solidFill>
                <a:latin typeface="Verdana" pitchFamily="34" charset="0"/>
                <a:cs typeface="Arial" pitchFamily="34" charset="0"/>
              </a:rPr>
              <a:t>f/1 Lens &amp; Aperture</a:t>
            </a:r>
          </a:p>
        </p:txBody>
      </p:sp>
      <p:sp>
        <p:nvSpPr>
          <p:cNvPr id="160785" name="Text Box 38"/>
          <p:cNvSpPr txBox="1">
            <a:spLocks noChangeArrowheads="1"/>
          </p:cNvSpPr>
          <p:nvPr/>
        </p:nvSpPr>
        <p:spPr bwMode="auto">
          <a:xfrm>
            <a:off x="3398839" y="2741617"/>
            <a:ext cx="991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0000"/>
                </a:solidFill>
                <a:latin typeface="Verdana" pitchFamily="34" charset="0"/>
                <a:cs typeface="Arial" pitchFamily="34" charset="0"/>
              </a:rPr>
              <a:t>Light-tight</a:t>
            </a:r>
            <a:br>
              <a:rPr lang="en-US" sz="1200">
                <a:solidFill>
                  <a:srgbClr val="000000"/>
                </a:solidFill>
                <a:latin typeface="Verdana" pitchFamily="34" charset="0"/>
                <a:cs typeface="Arial" pitchFamily="34" charset="0"/>
              </a:rPr>
            </a:br>
            <a:r>
              <a:rPr lang="en-US" sz="1200">
                <a:solidFill>
                  <a:srgbClr val="000000"/>
                </a:solidFill>
                <a:latin typeface="Verdana" pitchFamily="34" charset="0"/>
                <a:cs typeface="Arial" pitchFamily="34" charset="0"/>
              </a:rPr>
              <a:t>Enclosure</a:t>
            </a:r>
          </a:p>
        </p:txBody>
      </p:sp>
      <p:sp>
        <p:nvSpPr>
          <p:cNvPr id="160786" name="Text Box 39"/>
          <p:cNvSpPr txBox="1">
            <a:spLocks noChangeArrowheads="1"/>
          </p:cNvSpPr>
          <p:nvPr/>
        </p:nvSpPr>
        <p:spPr bwMode="auto">
          <a:xfrm>
            <a:off x="3055942" y="1628777"/>
            <a:ext cx="76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0000"/>
                </a:solidFill>
                <a:latin typeface="Verdana" pitchFamily="34" charset="0"/>
                <a:cs typeface="Arial" pitchFamily="34" charset="0"/>
              </a:rPr>
              <a:t>Shutter</a:t>
            </a:r>
          </a:p>
        </p:txBody>
      </p:sp>
      <p:sp>
        <p:nvSpPr>
          <p:cNvPr id="160787" name="Line 40"/>
          <p:cNvSpPr>
            <a:spLocks noChangeShapeType="1"/>
          </p:cNvSpPr>
          <p:nvPr/>
        </p:nvSpPr>
        <p:spPr bwMode="auto">
          <a:xfrm>
            <a:off x="1660529" y="1892300"/>
            <a:ext cx="650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88" name="Line 41"/>
          <p:cNvSpPr>
            <a:spLocks noChangeShapeType="1"/>
          </p:cNvSpPr>
          <p:nvPr/>
        </p:nvSpPr>
        <p:spPr bwMode="auto">
          <a:xfrm>
            <a:off x="2300288" y="1760538"/>
            <a:ext cx="75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89" name="Line 42"/>
          <p:cNvSpPr>
            <a:spLocks noChangeShapeType="1"/>
          </p:cNvSpPr>
          <p:nvPr/>
        </p:nvSpPr>
        <p:spPr bwMode="auto">
          <a:xfrm flipH="1">
            <a:off x="1181104" y="3906838"/>
            <a:ext cx="6651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90" name="Line 43"/>
          <p:cNvSpPr>
            <a:spLocks noChangeShapeType="1"/>
          </p:cNvSpPr>
          <p:nvPr/>
        </p:nvSpPr>
        <p:spPr bwMode="auto">
          <a:xfrm flipH="1">
            <a:off x="1660529" y="1639888"/>
            <a:ext cx="639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91" name="Line 44"/>
          <p:cNvSpPr>
            <a:spLocks noChangeShapeType="1"/>
          </p:cNvSpPr>
          <p:nvPr/>
        </p:nvSpPr>
        <p:spPr bwMode="auto">
          <a:xfrm flipH="1">
            <a:off x="3000379" y="3001963"/>
            <a:ext cx="384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92" name="Line 45"/>
          <p:cNvSpPr>
            <a:spLocks noChangeShapeType="1"/>
          </p:cNvSpPr>
          <p:nvPr/>
        </p:nvSpPr>
        <p:spPr bwMode="auto">
          <a:xfrm flipH="1">
            <a:off x="2849567" y="2306637"/>
            <a:ext cx="534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93" name="Line 46"/>
          <p:cNvSpPr>
            <a:spLocks noChangeShapeType="1"/>
          </p:cNvSpPr>
          <p:nvPr/>
        </p:nvSpPr>
        <p:spPr bwMode="auto">
          <a:xfrm flipH="1">
            <a:off x="2535240" y="1241425"/>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94" name="Line 47"/>
          <p:cNvSpPr>
            <a:spLocks noChangeShapeType="1"/>
          </p:cNvSpPr>
          <p:nvPr/>
        </p:nvSpPr>
        <p:spPr bwMode="auto">
          <a:xfrm flipH="1">
            <a:off x="1333504" y="3179763"/>
            <a:ext cx="512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sp>
        <p:nvSpPr>
          <p:cNvPr id="160795" name="Line 48"/>
          <p:cNvSpPr>
            <a:spLocks noChangeShapeType="1"/>
          </p:cNvSpPr>
          <p:nvPr/>
        </p:nvSpPr>
        <p:spPr bwMode="auto">
          <a:xfrm flipH="1">
            <a:off x="1260475" y="2171700"/>
            <a:ext cx="4968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cs-CZ" sz="2400">
              <a:solidFill>
                <a:prstClr val="black"/>
              </a:solidFill>
              <a:latin typeface="Times New Roman" pitchFamily="18" charset="0"/>
              <a:cs typeface="Arial" pitchFamily="34" charset="0"/>
            </a:endParaRPr>
          </a:p>
        </p:txBody>
      </p:sp>
      <p:pic>
        <p:nvPicPr>
          <p:cNvPr id="3194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531" y="4364042"/>
            <a:ext cx="7039032" cy="194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572000" y="5157192"/>
            <a:ext cx="720080" cy="864096"/>
          </a:xfrm>
          <a:prstGeom prst="rect">
            <a:avLst/>
          </a:prstGeom>
          <a:solidFill>
            <a:schemeClr val="accent5">
              <a:alpha val="17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hangingPunct="1"/>
            <a:endParaRPr lang="cs-CZ" sz="2400">
              <a:solidFill>
                <a:prstClr val="white"/>
              </a:solidFill>
            </a:endParaRPr>
          </a:p>
        </p:txBody>
      </p:sp>
      <p:sp>
        <p:nvSpPr>
          <p:cNvPr id="30" name="Obdélník 29"/>
          <p:cNvSpPr/>
          <p:nvPr/>
        </p:nvSpPr>
        <p:spPr>
          <a:xfrm>
            <a:off x="5444480" y="5805264"/>
            <a:ext cx="3520008" cy="288032"/>
          </a:xfrm>
          <a:prstGeom prst="rect">
            <a:avLst/>
          </a:prstGeom>
          <a:solidFill>
            <a:schemeClr val="accent5">
              <a:alpha val="17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hangingPunct="1"/>
            <a:endParaRPr lang="cs-CZ" sz="2400">
              <a:solidFill>
                <a:prstClr val="white"/>
              </a:solidFill>
            </a:endParaRPr>
          </a:p>
        </p:txBody>
      </p:sp>
    </p:spTree>
    <p:extLst>
      <p:ext uri="{BB962C8B-B14F-4D97-AF65-F5344CB8AC3E}">
        <p14:creationId xmlns:p14="http://schemas.microsoft.com/office/powerpoint/2010/main" val="1123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i="1" smtClean="0"/>
              <a:t>In Vivo </a:t>
            </a:r>
            <a:r>
              <a:rPr lang="en-US" smtClean="0"/>
              <a:t>Fluorescent</a:t>
            </a:r>
            <a:r>
              <a:rPr lang="en-US" i="1" smtClean="0"/>
              <a:t> </a:t>
            </a:r>
            <a:r>
              <a:rPr lang="en-US" smtClean="0"/>
              <a:t>Agent Applications</a:t>
            </a:r>
          </a:p>
        </p:txBody>
      </p:sp>
      <p:sp>
        <p:nvSpPr>
          <p:cNvPr id="4" name="Rectangle 3"/>
          <p:cNvSpPr/>
          <p:nvPr/>
        </p:nvSpPr>
        <p:spPr>
          <a:xfrm>
            <a:off x="1044575" y="2014538"/>
            <a:ext cx="4821238" cy="3302000"/>
          </a:xfrm>
          <a:prstGeom prst="rect">
            <a:avLst/>
          </a:prstGeom>
          <a:solidFill>
            <a:srgbClr val="C00000">
              <a:alpha val="18824"/>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Content Placeholder 20"/>
          <p:cNvSpPr txBox="1">
            <a:spLocks/>
          </p:cNvSpPr>
          <p:nvPr/>
        </p:nvSpPr>
        <p:spPr>
          <a:xfrm>
            <a:off x="3473450" y="2128838"/>
            <a:ext cx="3295650" cy="3492500"/>
          </a:xfrm>
          <a:prstGeom prst="rect">
            <a:avLst/>
          </a:prstGeom>
        </p:spPr>
        <p:txBody>
          <a:bodyPr/>
          <a:lstStyle>
            <a:lvl1pPr marL="342900" indent="-342900" algn="l" rtl="0" eaLnBrk="1" fontAlgn="base" hangingPunct="1">
              <a:spcBef>
                <a:spcPct val="20000"/>
              </a:spcBef>
              <a:spcAft>
                <a:spcPct val="0"/>
              </a:spcAft>
              <a:buBlip>
                <a:blip r:embed="rId2"/>
              </a:buBlip>
              <a:defRPr sz="2000" kern="1200">
                <a:solidFill>
                  <a:schemeClr val="tx1"/>
                </a:solidFill>
                <a:latin typeface="Arial Narrow" pitchFamily="34" charset="0"/>
                <a:ea typeface="+mn-ea"/>
                <a:cs typeface="+mn-cs"/>
              </a:defRPr>
            </a:lvl1pPr>
            <a:lvl2pPr marL="742950" indent="-285750" algn="l" rtl="0" eaLnBrk="1" fontAlgn="base" hangingPunct="1">
              <a:spcBef>
                <a:spcPct val="20000"/>
              </a:spcBef>
              <a:spcAft>
                <a:spcPct val="0"/>
              </a:spcAft>
              <a:buClr>
                <a:srgbClr val="EBB700"/>
              </a:buClr>
              <a:buFont typeface="Wingdings" pitchFamily="2" charset="2"/>
              <a:buChar char="§"/>
              <a:defRPr kern="1200">
                <a:solidFill>
                  <a:schemeClr val="tx1"/>
                </a:solidFill>
                <a:latin typeface="Arial Narrow" pitchFamily="34" charset="0"/>
                <a:ea typeface="+mn-ea"/>
                <a:cs typeface="+mn-cs"/>
              </a:defRPr>
            </a:lvl2pPr>
            <a:lvl3pPr marL="1143000" indent="-228600" algn="l" rtl="0" eaLnBrk="1" fontAlgn="base" hangingPunct="1">
              <a:spcBef>
                <a:spcPct val="20000"/>
              </a:spcBef>
              <a:spcAft>
                <a:spcPct val="0"/>
              </a:spcAft>
              <a:buClr>
                <a:schemeClr val="accent2"/>
              </a:buClr>
              <a:buFont typeface="Wingdings" pitchFamily="2" charset="2"/>
              <a:buChar char="§"/>
              <a:defRPr sz="1600" kern="1200">
                <a:solidFill>
                  <a:schemeClr val="tx1"/>
                </a:solidFill>
                <a:latin typeface="Arial Narrow" pitchFamily="34" charset="0"/>
                <a:ea typeface="+mn-ea"/>
                <a:cs typeface="+mn-cs"/>
              </a:defRPr>
            </a:lvl3pPr>
            <a:lvl4pPr marL="1600200" indent="-228600" algn="l" rtl="0" eaLnBrk="1" fontAlgn="base" hangingPunct="1">
              <a:spcBef>
                <a:spcPct val="20000"/>
              </a:spcBef>
              <a:spcAft>
                <a:spcPct val="0"/>
              </a:spcAft>
              <a:buClr>
                <a:schemeClr val="tx2"/>
              </a:buClr>
              <a:buFont typeface="Wingdings" pitchFamily="2" charset="2"/>
              <a:buChar char="§"/>
              <a:defRPr sz="1400" kern="1200">
                <a:solidFill>
                  <a:schemeClr val="tx1"/>
                </a:solidFill>
                <a:latin typeface="Arial Narrow" pitchFamily="34" charset="0"/>
                <a:ea typeface="+mn-ea"/>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4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defRPr/>
            </a:pPr>
            <a:r>
              <a:rPr lang="en-US" sz="1400" b="1" dirty="0" err="1" smtClean="0">
                <a:solidFill>
                  <a:prstClr val="black"/>
                </a:solidFill>
              </a:rPr>
              <a:t>ProSense</a:t>
            </a:r>
            <a:endParaRPr lang="en-US" sz="1400" b="1" dirty="0" smtClean="0">
              <a:solidFill>
                <a:prstClr val="black"/>
              </a:solidFill>
            </a:endParaRPr>
          </a:p>
          <a:p>
            <a:pPr>
              <a:buFontTx/>
              <a:buNone/>
              <a:defRPr/>
            </a:pPr>
            <a:r>
              <a:rPr lang="en-US" sz="1400" b="1" dirty="0" err="1" smtClean="0">
                <a:solidFill>
                  <a:prstClr val="black"/>
                </a:solidFill>
              </a:rPr>
              <a:t>ProSense</a:t>
            </a:r>
            <a:r>
              <a:rPr lang="en-US" sz="1400" b="1" dirty="0" smtClean="0">
                <a:solidFill>
                  <a:prstClr val="black"/>
                </a:solidFill>
              </a:rPr>
              <a:t> FAST</a:t>
            </a:r>
          </a:p>
          <a:p>
            <a:pPr>
              <a:buFontTx/>
              <a:buNone/>
              <a:defRPr/>
            </a:pPr>
            <a:r>
              <a:rPr lang="en-US" sz="1400" b="1" dirty="0" err="1" smtClean="0">
                <a:solidFill>
                  <a:prstClr val="black"/>
                </a:solidFill>
              </a:rPr>
              <a:t>CatB</a:t>
            </a:r>
            <a:r>
              <a:rPr lang="en-US" sz="1400" b="1" dirty="0" smtClean="0">
                <a:solidFill>
                  <a:prstClr val="black"/>
                </a:solidFill>
              </a:rPr>
              <a:t> FAST</a:t>
            </a:r>
          </a:p>
          <a:p>
            <a:pPr>
              <a:buFontTx/>
              <a:buNone/>
              <a:defRPr/>
            </a:pPr>
            <a:r>
              <a:rPr lang="en-US" sz="1400" b="1" dirty="0" err="1" smtClean="0">
                <a:solidFill>
                  <a:prstClr val="black"/>
                </a:solidFill>
              </a:rPr>
              <a:t>MMPSense</a:t>
            </a:r>
            <a:endParaRPr lang="en-US" sz="1400" b="1" dirty="0" smtClean="0">
              <a:solidFill>
                <a:prstClr val="black"/>
              </a:solidFill>
            </a:endParaRPr>
          </a:p>
          <a:p>
            <a:pPr>
              <a:buFontTx/>
              <a:buNone/>
              <a:defRPr/>
            </a:pPr>
            <a:r>
              <a:rPr lang="en-US" sz="1400" b="1" dirty="0" err="1" smtClean="0">
                <a:solidFill>
                  <a:prstClr val="black"/>
                </a:solidFill>
              </a:rPr>
              <a:t>MMPSense</a:t>
            </a:r>
            <a:r>
              <a:rPr lang="en-US" sz="1400" b="1" dirty="0" smtClean="0">
                <a:solidFill>
                  <a:prstClr val="black"/>
                </a:solidFill>
              </a:rPr>
              <a:t> FAST</a:t>
            </a:r>
          </a:p>
          <a:p>
            <a:pPr>
              <a:buFontTx/>
              <a:buNone/>
              <a:defRPr/>
            </a:pPr>
            <a:r>
              <a:rPr lang="en-US" sz="1400" b="1" dirty="0" err="1" smtClean="0">
                <a:solidFill>
                  <a:prstClr val="black"/>
                </a:solidFill>
              </a:rPr>
              <a:t>AngioSPARK</a:t>
            </a:r>
            <a:endParaRPr lang="en-US" sz="1400" b="1" dirty="0" smtClean="0">
              <a:solidFill>
                <a:prstClr val="black"/>
              </a:solidFill>
            </a:endParaRPr>
          </a:p>
          <a:p>
            <a:pPr>
              <a:buFontTx/>
              <a:buNone/>
              <a:defRPr/>
            </a:pPr>
            <a:r>
              <a:rPr lang="en-US" sz="1400" b="1" dirty="0" err="1" smtClean="0">
                <a:solidFill>
                  <a:prstClr val="black"/>
                </a:solidFill>
              </a:rPr>
              <a:t>AngioSense</a:t>
            </a:r>
            <a:endParaRPr lang="en-US" sz="1400" b="1" dirty="0" smtClean="0">
              <a:solidFill>
                <a:prstClr val="black"/>
              </a:solidFill>
            </a:endParaRPr>
          </a:p>
          <a:p>
            <a:pPr>
              <a:buFontTx/>
              <a:buNone/>
              <a:defRPr/>
            </a:pPr>
            <a:r>
              <a:rPr lang="en-US" sz="1400" b="1" dirty="0" smtClean="0">
                <a:solidFill>
                  <a:prstClr val="black"/>
                </a:solidFill>
              </a:rPr>
              <a:t>Neutrophil </a:t>
            </a:r>
            <a:r>
              <a:rPr lang="en-US" sz="1400" b="1" dirty="0" err="1" smtClean="0">
                <a:solidFill>
                  <a:prstClr val="black"/>
                </a:solidFill>
              </a:rPr>
              <a:t>Elastase</a:t>
            </a:r>
            <a:r>
              <a:rPr lang="en-US" sz="1400" b="1" dirty="0" smtClean="0">
                <a:solidFill>
                  <a:prstClr val="black"/>
                </a:solidFill>
              </a:rPr>
              <a:t> FAST</a:t>
            </a:r>
            <a:endParaRPr lang="en-US" sz="1400" b="1" dirty="0">
              <a:solidFill>
                <a:prstClr val="black"/>
              </a:solidFill>
            </a:endParaRPr>
          </a:p>
          <a:p>
            <a:pPr marL="0" indent="0">
              <a:buFontTx/>
              <a:buNone/>
              <a:defRPr/>
            </a:pPr>
            <a:r>
              <a:rPr lang="en-US" sz="1400" b="1" dirty="0" smtClean="0">
                <a:solidFill>
                  <a:prstClr val="black"/>
                </a:solidFill>
              </a:rPr>
              <a:t>RediJect 2-DG</a:t>
            </a:r>
          </a:p>
          <a:p>
            <a:pPr marL="0" indent="0">
              <a:buFontTx/>
              <a:buNone/>
              <a:defRPr/>
            </a:pPr>
            <a:r>
              <a:rPr lang="en-US" sz="1400" b="1" dirty="0" smtClean="0">
                <a:solidFill>
                  <a:prstClr val="black"/>
                </a:solidFill>
              </a:rPr>
              <a:t>RediJect COX-2</a:t>
            </a:r>
          </a:p>
          <a:p>
            <a:pPr marL="0" indent="0">
              <a:buFontTx/>
              <a:buNone/>
              <a:defRPr/>
            </a:pPr>
            <a:r>
              <a:rPr lang="en-US" sz="1400" b="1" dirty="0" smtClean="0">
                <a:solidFill>
                  <a:prstClr val="black"/>
                </a:solidFill>
              </a:rPr>
              <a:t>Cat </a:t>
            </a:r>
            <a:r>
              <a:rPr lang="en-US" sz="1400" b="1" dirty="0">
                <a:solidFill>
                  <a:prstClr val="black"/>
                </a:solidFill>
              </a:rPr>
              <a:t>K FAST</a:t>
            </a:r>
          </a:p>
          <a:p>
            <a:pPr>
              <a:buFontTx/>
              <a:buNone/>
              <a:defRPr/>
            </a:pPr>
            <a:r>
              <a:rPr lang="en-US" sz="1400" b="1" dirty="0" err="1">
                <a:solidFill>
                  <a:prstClr val="black"/>
                </a:solidFill>
              </a:rPr>
              <a:t>OsteoSense</a:t>
            </a:r>
            <a:endParaRPr lang="en-US" sz="1400" b="1" dirty="0">
              <a:solidFill>
                <a:prstClr val="black"/>
              </a:solidFill>
            </a:endParaRPr>
          </a:p>
          <a:p>
            <a:pPr>
              <a:lnSpc>
                <a:spcPts val="2200"/>
              </a:lnSpc>
              <a:buFontTx/>
              <a:buNone/>
              <a:defRPr/>
            </a:pPr>
            <a:endParaRPr lang="en-US" sz="1600" b="1" dirty="0" smtClean="0">
              <a:solidFill>
                <a:prstClr val="black"/>
              </a:solidFill>
            </a:endParaRPr>
          </a:p>
          <a:p>
            <a:pPr>
              <a:lnSpc>
                <a:spcPts val="2200"/>
              </a:lnSpc>
              <a:buFontTx/>
              <a:buNone/>
              <a:defRPr/>
            </a:pPr>
            <a:endParaRPr lang="en-US" sz="1600" b="1" dirty="0" smtClean="0">
              <a:solidFill>
                <a:prstClr val="black"/>
              </a:solidFill>
            </a:endParaRPr>
          </a:p>
          <a:p>
            <a:pPr>
              <a:lnSpc>
                <a:spcPts val="2200"/>
              </a:lnSpc>
              <a:buFontTx/>
              <a:buNone/>
              <a:defRPr/>
            </a:pPr>
            <a:endParaRPr lang="en-US" sz="1600" b="1" dirty="0" smtClean="0">
              <a:solidFill>
                <a:prstClr val="black"/>
              </a:solidFill>
            </a:endParaRPr>
          </a:p>
        </p:txBody>
      </p:sp>
      <p:sp>
        <p:nvSpPr>
          <p:cNvPr id="163845" name="TextBox 22"/>
          <p:cNvSpPr txBox="1">
            <a:spLocks noChangeArrowheads="1"/>
          </p:cNvSpPr>
          <p:nvPr/>
        </p:nvSpPr>
        <p:spPr bwMode="auto">
          <a:xfrm>
            <a:off x="1092204" y="4865689"/>
            <a:ext cx="9028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b="1">
                <a:solidFill>
                  <a:srgbClr val="000000"/>
                </a:solidFill>
                <a:latin typeface="Century Gothic" pitchFamily="34" charset="0"/>
                <a:cs typeface="Arial" pitchFamily="34" charset="0"/>
              </a:rPr>
              <a:t>Arthritis</a:t>
            </a:r>
          </a:p>
        </p:txBody>
      </p:sp>
      <p:sp>
        <p:nvSpPr>
          <p:cNvPr id="163846" name="Rectangle 10"/>
          <p:cNvSpPr>
            <a:spLocks noChangeArrowheads="1"/>
          </p:cNvSpPr>
          <p:nvPr/>
        </p:nvSpPr>
        <p:spPr bwMode="auto">
          <a:xfrm>
            <a:off x="3462339" y="1376367"/>
            <a:ext cx="28559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2200"/>
              </a:lnSpc>
            </a:pPr>
            <a:r>
              <a:rPr lang="en-US" sz="1400" b="1">
                <a:solidFill>
                  <a:srgbClr val="000000"/>
                </a:solidFill>
                <a:latin typeface="Arial Narrow" pitchFamily="34" charset="0"/>
                <a:cs typeface="Arial" pitchFamily="34" charset="0"/>
              </a:rPr>
              <a:t>IntegriSense</a:t>
            </a:r>
          </a:p>
          <a:p>
            <a:pPr eaLnBrk="1" hangingPunct="1">
              <a:lnSpc>
                <a:spcPts val="2200"/>
              </a:lnSpc>
            </a:pPr>
            <a:r>
              <a:rPr lang="en-US" sz="1400" b="1">
                <a:solidFill>
                  <a:srgbClr val="000000"/>
                </a:solidFill>
                <a:latin typeface="Arial Narrow" pitchFamily="34" charset="0"/>
                <a:cs typeface="Arial" pitchFamily="34" charset="0"/>
              </a:rPr>
              <a:t>Annexin Vivo</a:t>
            </a:r>
          </a:p>
        </p:txBody>
      </p:sp>
      <p:sp>
        <p:nvSpPr>
          <p:cNvPr id="163847" name="TextBox 25"/>
          <p:cNvSpPr txBox="1">
            <a:spLocks noChangeArrowheads="1"/>
          </p:cNvSpPr>
          <p:nvPr/>
        </p:nvSpPr>
        <p:spPr bwMode="auto">
          <a:xfrm>
            <a:off x="6624638" y="2049464"/>
            <a:ext cx="1495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b="1">
                <a:solidFill>
                  <a:srgbClr val="000000"/>
                </a:solidFill>
                <a:latin typeface="Century Gothic" pitchFamily="34" charset="0"/>
                <a:cs typeface="Arial" pitchFamily="34" charset="0"/>
              </a:rPr>
              <a:t>Inflammation</a:t>
            </a:r>
          </a:p>
        </p:txBody>
      </p:sp>
      <p:sp>
        <p:nvSpPr>
          <p:cNvPr id="163848" name="Rectangle 12"/>
          <p:cNvSpPr>
            <a:spLocks noChangeArrowheads="1"/>
          </p:cNvSpPr>
          <p:nvPr/>
        </p:nvSpPr>
        <p:spPr bwMode="auto">
          <a:xfrm>
            <a:off x="3459163" y="5316538"/>
            <a:ext cx="28559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ts val="2200"/>
              </a:lnSpc>
            </a:pPr>
            <a:r>
              <a:rPr lang="en-US" sz="1400" b="1">
                <a:solidFill>
                  <a:srgbClr val="000000"/>
                </a:solidFill>
                <a:latin typeface="Arial Narrow" pitchFamily="34" charset="0"/>
                <a:cs typeface="Arial" pitchFamily="34" charset="0"/>
              </a:rPr>
              <a:t>ReninSense</a:t>
            </a:r>
          </a:p>
          <a:p>
            <a:pPr eaLnBrk="1" hangingPunct="1">
              <a:lnSpc>
                <a:spcPts val="2200"/>
              </a:lnSpc>
            </a:pPr>
            <a:r>
              <a:rPr lang="en-US" sz="1400" b="1">
                <a:solidFill>
                  <a:srgbClr val="000000"/>
                </a:solidFill>
                <a:latin typeface="Arial Narrow" pitchFamily="34" charset="0"/>
                <a:cs typeface="Arial" pitchFamily="34" charset="0"/>
              </a:rPr>
              <a:t>GastroSense</a:t>
            </a:r>
          </a:p>
        </p:txBody>
      </p:sp>
      <p:sp>
        <p:nvSpPr>
          <p:cNvPr id="163849" name="TextBox 29"/>
          <p:cNvSpPr txBox="1">
            <a:spLocks noChangeArrowheads="1"/>
          </p:cNvSpPr>
          <p:nvPr/>
        </p:nvSpPr>
        <p:spPr bwMode="auto">
          <a:xfrm>
            <a:off x="3344866" y="776288"/>
            <a:ext cx="118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b="1">
                <a:solidFill>
                  <a:srgbClr val="000000"/>
                </a:solidFill>
                <a:latin typeface="Century Gothic" pitchFamily="34" charset="0"/>
                <a:cs typeface="Arial" pitchFamily="34" charset="0"/>
              </a:rPr>
              <a:t>Oncology</a:t>
            </a:r>
          </a:p>
        </p:txBody>
      </p:sp>
      <p:sp>
        <p:nvSpPr>
          <p:cNvPr id="163850" name="TextBox 31"/>
          <p:cNvSpPr txBox="1">
            <a:spLocks noChangeArrowheads="1"/>
          </p:cNvSpPr>
          <p:nvPr/>
        </p:nvSpPr>
        <p:spPr bwMode="auto">
          <a:xfrm>
            <a:off x="6907214" y="4683126"/>
            <a:ext cx="1483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b="1">
                <a:solidFill>
                  <a:srgbClr val="000000"/>
                </a:solidFill>
                <a:latin typeface="Century Gothic" pitchFamily="34" charset="0"/>
                <a:cs typeface="Arial" pitchFamily="34" charset="0"/>
              </a:rPr>
              <a:t>Bone Biology</a:t>
            </a:r>
          </a:p>
        </p:txBody>
      </p:sp>
      <p:sp>
        <p:nvSpPr>
          <p:cNvPr id="163851" name="TextBox 33"/>
          <p:cNvSpPr txBox="1">
            <a:spLocks noChangeArrowheads="1"/>
          </p:cNvSpPr>
          <p:nvPr/>
        </p:nvSpPr>
        <p:spPr bwMode="auto">
          <a:xfrm>
            <a:off x="484188" y="5357814"/>
            <a:ext cx="14863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b="1">
                <a:solidFill>
                  <a:srgbClr val="000000"/>
                </a:solidFill>
                <a:latin typeface="Century Gothic" pitchFamily="34" charset="0"/>
                <a:cs typeface="Arial" pitchFamily="34" charset="0"/>
              </a:rPr>
              <a:t>Hypertension</a:t>
            </a:r>
          </a:p>
        </p:txBody>
      </p:sp>
      <p:sp>
        <p:nvSpPr>
          <p:cNvPr id="163852" name="TextBox 35"/>
          <p:cNvSpPr txBox="1">
            <a:spLocks noChangeArrowheads="1"/>
          </p:cNvSpPr>
          <p:nvPr/>
        </p:nvSpPr>
        <p:spPr bwMode="auto">
          <a:xfrm>
            <a:off x="481013" y="1463675"/>
            <a:ext cx="1712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b="1">
                <a:solidFill>
                  <a:srgbClr val="000000"/>
                </a:solidFill>
                <a:latin typeface="Century Gothic" pitchFamily="34" charset="0"/>
                <a:cs typeface="Arial" pitchFamily="34" charset="0"/>
              </a:rPr>
              <a:t>Cardiovascular</a:t>
            </a:r>
          </a:p>
        </p:txBody>
      </p:sp>
      <p:sp>
        <p:nvSpPr>
          <p:cNvPr id="163853" name="TextBox 38"/>
          <p:cNvSpPr txBox="1">
            <a:spLocks noChangeArrowheads="1"/>
          </p:cNvSpPr>
          <p:nvPr/>
        </p:nvSpPr>
        <p:spPr bwMode="auto">
          <a:xfrm>
            <a:off x="6518279" y="5662614"/>
            <a:ext cx="1898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kumimoji="1" lang="en-US" sz="1600" b="1">
                <a:solidFill>
                  <a:srgbClr val="000000"/>
                </a:solidFill>
                <a:latin typeface="Century Gothic" pitchFamily="34" charset="0"/>
                <a:cs typeface="Arial" pitchFamily="34" charset="0"/>
              </a:rPr>
              <a:t>Gastric emptying</a:t>
            </a:r>
          </a:p>
        </p:txBody>
      </p:sp>
      <p:sp>
        <p:nvSpPr>
          <p:cNvPr id="163854" name="Rectangle 3"/>
          <p:cNvSpPr txBox="1">
            <a:spLocks noChangeArrowheads="1"/>
          </p:cNvSpPr>
          <p:nvPr/>
        </p:nvSpPr>
        <p:spPr bwMode="auto">
          <a:xfrm>
            <a:off x="365125" y="6362704"/>
            <a:ext cx="82057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Tx/>
              <a:buBlip>
                <a:blip r:embed="rId2"/>
              </a:buBlip>
            </a:pPr>
            <a:r>
              <a:rPr lang="en-US" sz="2000">
                <a:solidFill>
                  <a:srgbClr val="000000"/>
                </a:solidFill>
                <a:latin typeface="Arial Narrow" pitchFamily="34" charset="0"/>
                <a:cs typeface="Arial" pitchFamily="34" charset="0"/>
              </a:rPr>
              <a:t>Agents support multiple </a:t>
            </a:r>
            <a:r>
              <a:rPr lang="en-US" sz="2000" i="1">
                <a:solidFill>
                  <a:srgbClr val="000000"/>
                </a:solidFill>
                <a:latin typeface="Arial Narrow" pitchFamily="34" charset="0"/>
                <a:cs typeface="Arial" pitchFamily="34" charset="0"/>
              </a:rPr>
              <a:t>in vivo </a:t>
            </a:r>
            <a:r>
              <a:rPr lang="en-US" sz="2000">
                <a:solidFill>
                  <a:srgbClr val="000000"/>
                </a:solidFill>
                <a:latin typeface="Arial Narrow" pitchFamily="34" charset="0"/>
                <a:cs typeface="Arial" pitchFamily="34" charset="0"/>
              </a:rPr>
              <a:t>research areas</a:t>
            </a:r>
          </a:p>
        </p:txBody>
      </p:sp>
      <p:sp>
        <p:nvSpPr>
          <p:cNvPr id="7" name="Rectangle 6"/>
          <p:cNvSpPr/>
          <p:nvPr/>
        </p:nvSpPr>
        <p:spPr>
          <a:xfrm>
            <a:off x="3394075" y="4754567"/>
            <a:ext cx="5341938" cy="595312"/>
          </a:xfrm>
          <a:prstGeom prst="rect">
            <a:avLst/>
          </a:prstGeom>
          <a:solidFill>
            <a:srgbClr val="FFFF00">
              <a:alpha val="21176"/>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Rectangle 4"/>
          <p:cNvSpPr/>
          <p:nvPr/>
        </p:nvSpPr>
        <p:spPr>
          <a:xfrm>
            <a:off x="3430588" y="2051054"/>
            <a:ext cx="5343525" cy="2703513"/>
          </a:xfrm>
          <a:prstGeom prst="rect">
            <a:avLst/>
          </a:prstGeom>
          <a:solidFill>
            <a:srgbClr val="319AFF">
              <a:alpha val="18824"/>
            </a:srgb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6" name="Rectangle 5"/>
          <p:cNvSpPr/>
          <p:nvPr/>
        </p:nvSpPr>
        <p:spPr>
          <a:xfrm>
            <a:off x="3325817" y="768354"/>
            <a:ext cx="2624137" cy="3986213"/>
          </a:xfrm>
          <a:prstGeom prst="rect">
            <a:avLst/>
          </a:prstGeom>
          <a:solidFill>
            <a:srgbClr val="92D050">
              <a:alpha val="18824"/>
            </a:srgbClr>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Rectangle 7"/>
          <p:cNvSpPr/>
          <p:nvPr/>
        </p:nvSpPr>
        <p:spPr>
          <a:xfrm>
            <a:off x="439740" y="1420817"/>
            <a:ext cx="5581650" cy="2268537"/>
          </a:xfrm>
          <a:prstGeom prst="rect">
            <a:avLst/>
          </a:prstGeom>
          <a:solidFill>
            <a:srgbClr val="FFC000">
              <a:alpha val="21176"/>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6" name="Rectangle 15"/>
          <p:cNvSpPr/>
          <p:nvPr/>
        </p:nvSpPr>
        <p:spPr>
          <a:xfrm>
            <a:off x="528638" y="5373688"/>
            <a:ext cx="5343525" cy="31591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9" name="Rectangle 18"/>
          <p:cNvSpPr/>
          <p:nvPr/>
        </p:nvSpPr>
        <p:spPr>
          <a:xfrm>
            <a:off x="3429004" y="5673725"/>
            <a:ext cx="5345113" cy="328613"/>
          </a:xfrm>
          <a:prstGeom prst="rect">
            <a:avLst/>
          </a:prstGeom>
          <a:solidFill>
            <a:srgbClr val="FF32A8">
              <a:alpha val="20000"/>
            </a:srgb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2" name="Rectangle 21"/>
          <p:cNvSpPr/>
          <p:nvPr/>
        </p:nvSpPr>
        <p:spPr>
          <a:xfrm>
            <a:off x="496888" y="6016629"/>
            <a:ext cx="5343525" cy="250825"/>
          </a:xfrm>
          <a:prstGeom prst="rect">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400" b="1" dirty="0">
                <a:solidFill>
                  <a:prstClr val="black"/>
                </a:solidFill>
                <a:latin typeface="Century Gothic" pitchFamily="34" charset="0"/>
              </a:rPr>
              <a:t>Infectious Disease                            Bacterial Detection Probe</a:t>
            </a:r>
          </a:p>
        </p:txBody>
      </p:sp>
    </p:spTree>
    <p:extLst>
      <p:ext uri="{BB962C8B-B14F-4D97-AF65-F5344CB8AC3E}">
        <p14:creationId xmlns:p14="http://schemas.microsoft.com/office/powerpoint/2010/main" val="426519385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smtClean="0"/>
              <a:t>Fluorescent sensors</a:t>
            </a:r>
            <a:r>
              <a:rPr lang="en-US" b="1" smtClean="0"/>
              <a:t> </a:t>
            </a:r>
            <a:r>
              <a:rPr lang="cs-CZ" b="1" smtClean="0"/>
              <a:t>for detection of</a:t>
            </a:r>
            <a:r>
              <a:rPr lang="en-US" b="1" smtClean="0"/>
              <a:t> </a:t>
            </a:r>
            <a:r>
              <a:rPr lang="cs-CZ" b="1" smtClean="0"/>
              <a:t>H</a:t>
            </a:r>
            <a:r>
              <a:rPr lang="cs-CZ" b="1" baseline="-25000" smtClean="0"/>
              <a:t>2</a:t>
            </a:r>
            <a:r>
              <a:rPr lang="cs-CZ" b="1" smtClean="0"/>
              <a:t>O</a:t>
            </a:r>
            <a:r>
              <a:rPr lang="cs-CZ" b="1" baseline="-25000" smtClean="0"/>
              <a:t>2</a:t>
            </a:r>
            <a:endParaRPr lang="cs-CZ" baseline="-25000" smtClean="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107954" y="188917"/>
            <a:ext cx="8964613" cy="5761037"/>
          </a:xfrm>
        </p:spPr>
        <p:txBody>
          <a:bodyPr>
            <a:normAutofit lnSpcReduction="10000"/>
          </a:bodyPr>
          <a:lstStyle/>
          <a:p>
            <a:pPr>
              <a:defRPr/>
            </a:pPr>
            <a:r>
              <a:rPr lang="en-US" sz="3600" dirty="0"/>
              <a:t>t</a:t>
            </a:r>
            <a:r>
              <a:rPr lang="en-US" sz="3600" dirty="0" smtClean="0"/>
              <a:t>ools for </a:t>
            </a:r>
            <a:r>
              <a:rPr lang="en-US" sz="3600" i="1" dirty="0" smtClean="0"/>
              <a:t>in vivo </a:t>
            </a:r>
            <a:r>
              <a:rPr lang="en-US" sz="3600" dirty="0" smtClean="0"/>
              <a:t>molecular imaging</a:t>
            </a:r>
          </a:p>
          <a:p>
            <a:pPr lvl="1">
              <a:defRPr/>
            </a:pPr>
            <a:r>
              <a:rPr lang="en-US" sz="3200" b="1" dirty="0" smtClean="0"/>
              <a:t>Prostate, Breast, Melanoma, and Colon Carcinoma Models</a:t>
            </a:r>
            <a:endParaRPr lang="en-US" sz="3200" dirty="0" smtClean="0"/>
          </a:p>
          <a:p>
            <a:pPr lvl="2">
              <a:defRPr/>
            </a:pPr>
            <a:r>
              <a:rPr lang="en-US" sz="2800" dirty="0"/>
              <a:t>f</a:t>
            </a:r>
            <a:r>
              <a:rPr lang="en-US" sz="2800" dirty="0" smtClean="0"/>
              <a:t>or syngeneic </a:t>
            </a:r>
            <a:r>
              <a:rPr lang="en-US" sz="2800" dirty="0" err="1" smtClean="0"/>
              <a:t>immunocompetent</a:t>
            </a:r>
            <a:r>
              <a:rPr lang="en-US" sz="2800" dirty="0" smtClean="0"/>
              <a:t> </a:t>
            </a:r>
            <a:r>
              <a:rPr lang="cs-CZ" sz="2800" dirty="0" err="1" smtClean="0"/>
              <a:t>mice</a:t>
            </a:r>
            <a:r>
              <a:rPr lang="cs-CZ" sz="2800" dirty="0" smtClean="0"/>
              <a:t> </a:t>
            </a:r>
            <a:r>
              <a:rPr lang="en-US" sz="2800" dirty="0" smtClean="0"/>
              <a:t>strains C57Bl/6 or BALB/c</a:t>
            </a:r>
          </a:p>
          <a:p>
            <a:pPr lvl="2">
              <a:defRPr/>
            </a:pPr>
            <a:r>
              <a:rPr lang="en-US" sz="2800" dirty="0" smtClean="0"/>
              <a:t>stable transfected with </a:t>
            </a:r>
            <a:r>
              <a:rPr lang="en-US" sz="2800" dirty="0" err="1" smtClean="0"/>
              <a:t>lentiviral</a:t>
            </a:r>
            <a:r>
              <a:rPr lang="en-US" sz="2800" dirty="0" smtClean="0"/>
              <a:t> </a:t>
            </a:r>
            <a:r>
              <a:rPr lang="en-US" sz="2800" i="1" dirty="0" err="1" smtClean="0"/>
              <a:t>luc</a:t>
            </a:r>
            <a:r>
              <a:rPr lang="en-US" sz="2800" dirty="0" smtClean="0"/>
              <a:t> vector</a:t>
            </a:r>
          </a:p>
          <a:p>
            <a:pPr lvl="3">
              <a:defRPr/>
            </a:pPr>
            <a:r>
              <a:rPr lang="en-US" sz="2400" dirty="0" smtClean="0"/>
              <a:t>CT26 </a:t>
            </a:r>
            <a:r>
              <a:rPr lang="en-US" sz="2400" dirty="0" err="1" smtClean="0"/>
              <a:t>luc</a:t>
            </a:r>
            <a:r>
              <a:rPr lang="cs-CZ" sz="2400" dirty="0" smtClean="0"/>
              <a:t>, GFP</a:t>
            </a:r>
            <a:r>
              <a:rPr lang="en-US" sz="2400" dirty="0" smtClean="0"/>
              <a:t> - mouse colon cancer </a:t>
            </a:r>
            <a:r>
              <a:rPr lang="en-US" sz="2400" i="1" dirty="0" smtClean="0">
                <a:solidFill>
                  <a:srgbClr val="FF0000"/>
                </a:solidFill>
              </a:rPr>
              <a:t>in process</a:t>
            </a:r>
            <a:endParaRPr lang="en-US" sz="2400" dirty="0" smtClean="0"/>
          </a:p>
          <a:p>
            <a:pPr lvl="3">
              <a:defRPr/>
            </a:pPr>
            <a:r>
              <a:rPr lang="en-US" sz="2400" dirty="0" smtClean="0"/>
              <a:t>4T1 </a:t>
            </a:r>
            <a:r>
              <a:rPr lang="en-US" sz="2400" dirty="0" err="1" smtClean="0"/>
              <a:t>luc</a:t>
            </a:r>
            <a:r>
              <a:rPr lang="en-US" sz="2400" dirty="0" smtClean="0"/>
              <a:t> - mouse breast cancer </a:t>
            </a:r>
            <a:r>
              <a:rPr lang="en-US" sz="2400" i="1" dirty="0" smtClean="0">
                <a:solidFill>
                  <a:schemeClr val="accent1"/>
                </a:solidFill>
              </a:rPr>
              <a:t>done, tested in vivo</a:t>
            </a:r>
            <a:endParaRPr lang="en-US" sz="2400" i="1" dirty="0">
              <a:solidFill>
                <a:schemeClr val="accent1"/>
              </a:solidFill>
            </a:endParaRPr>
          </a:p>
          <a:p>
            <a:pPr lvl="3">
              <a:defRPr/>
            </a:pPr>
            <a:r>
              <a:rPr lang="en-US" sz="2400" dirty="0" smtClean="0"/>
              <a:t>B16 F10 </a:t>
            </a:r>
            <a:r>
              <a:rPr lang="en-US" sz="2400" dirty="0" err="1" smtClean="0"/>
              <a:t>luc</a:t>
            </a:r>
            <a:r>
              <a:rPr lang="cs-CZ" sz="2400" dirty="0" smtClean="0"/>
              <a:t>, GFP</a:t>
            </a:r>
            <a:r>
              <a:rPr lang="en-US" sz="2400" dirty="0" smtClean="0"/>
              <a:t> – mouse melanoma </a:t>
            </a:r>
            <a:r>
              <a:rPr lang="en-US" sz="2400" i="1" dirty="0" smtClean="0">
                <a:solidFill>
                  <a:schemeClr val="accent1"/>
                </a:solidFill>
              </a:rPr>
              <a:t>done, tested in vivo</a:t>
            </a:r>
            <a:endParaRPr lang="en-US" sz="2400" dirty="0" smtClean="0">
              <a:solidFill>
                <a:schemeClr val="accent1"/>
              </a:solidFill>
            </a:endParaRPr>
          </a:p>
          <a:p>
            <a:pPr lvl="3">
              <a:defRPr/>
            </a:pPr>
            <a:r>
              <a:rPr lang="en-US" sz="2400" dirty="0" smtClean="0"/>
              <a:t>TRAMP-C1</a:t>
            </a:r>
            <a:r>
              <a:rPr lang="cs-CZ" sz="2400" dirty="0" smtClean="0"/>
              <a:t> GFP, </a:t>
            </a:r>
            <a:r>
              <a:rPr lang="cs-CZ" sz="2400" dirty="0" err="1" smtClean="0"/>
              <a:t>luc</a:t>
            </a:r>
            <a:r>
              <a:rPr lang="en-US" sz="2400" dirty="0" smtClean="0"/>
              <a:t> – mouse prostate cancer </a:t>
            </a:r>
            <a:r>
              <a:rPr lang="cs-CZ" sz="2400" i="1" dirty="0" smtClean="0">
                <a:solidFill>
                  <a:srgbClr val="FF0000"/>
                </a:solidFill>
              </a:rPr>
              <a:t>in </a:t>
            </a:r>
            <a:r>
              <a:rPr lang="cs-CZ" sz="2400" i="1" dirty="0" err="1" smtClean="0">
                <a:solidFill>
                  <a:srgbClr val="FF0000"/>
                </a:solidFill>
              </a:rPr>
              <a:t>process</a:t>
            </a:r>
            <a:endParaRPr lang="cs-CZ" sz="2400" i="1" dirty="0">
              <a:solidFill>
                <a:srgbClr val="FF0000"/>
              </a:solidFill>
            </a:endParaRPr>
          </a:p>
          <a:p>
            <a:pPr lvl="3">
              <a:defRPr/>
            </a:pPr>
            <a:endParaRPr lang="cs-CZ" sz="2400" i="1" dirty="0" smtClean="0">
              <a:solidFill>
                <a:srgbClr val="0070C0"/>
              </a:solidFill>
            </a:endParaRPr>
          </a:p>
          <a:p>
            <a:pPr marL="1371600" lvl="3" indent="0">
              <a:buFont typeface="Wingdings" pitchFamily="2" charset="2"/>
              <a:buNone/>
              <a:defRPr/>
            </a:pPr>
            <a:r>
              <a:rPr lang="cs-CZ" sz="2400" i="1" dirty="0" err="1" smtClean="0">
                <a:solidFill>
                  <a:srgbClr val="FF0000"/>
                </a:solidFill>
              </a:rPr>
              <a:t>Future</a:t>
            </a:r>
            <a:r>
              <a:rPr lang="cs-CZ" sz="2400" i="1" dirty="0" smtClean="0">
                <a:solidFill>
                  <a:srgbClr val="FF0000"/>
                </a:solidFill>
              </a:rPr>
              <a:t> </a:t>
            </a:r>
            <a:r>
              <a:rPr lang="cs-CZ" sz="2400" i="1" dirty="0" err="1" smtClean="0">
                <a:solidFill>
                  <a:srgbClr val="FF0000"/>
                </a:solidFill>
              </a:rPr>
              <a:t>plan</a:t>
            </a:r>
            <a:r>
              <a:rPr lang="cs-CZ" sz="2400" i="1" dirty="0" smtClean="0">
                <a:solidFill>
                  <a:srgbClr val="FF0000"/>
                </a:solidFill>
              </a:rPr>
              <a:t>: </a:t>
            </a:r>
            <a:r>
              <a:rPr lang="cs-CZ" sz="2400" i="1" dirty="0" err="1" smtClean="0">
                <a:solidFill>
                  <a:srgbClr val="FF0000"/>
                </a:solidFill>
              </a:rPr>
              <a:t>transfect</a:t>
            </a:r>
            <a:r>
              <a:rPr lang="cs-CZ" sz="2400" i="1" dirty="0" smtClean="0">
                <a:solidFill>
                  <a:srgbClr val="FF0000"/>
                </a:solidFill>
              </a:rPr>
              <a:t> </a:t>
            </a:r>
            <a:r>
              <a:rPr lang="cs-CZ" sz="2400" i="1" dirty="0" err="1" smtClean="0">
                <a:solidFill>
                  <a:srgbClr val="FF0000"/>
                </a:solidFill>
              </a:rPr>
              <a:t>cells</a:t>
            </a:r>
            <a:r>
              <a:rPr lang="cs-CZ" sz="2400" i="1" dirty="0" smtClean="0">
                <a:solidFill>
                  <a:srgbClr val="FF0000"/>
                </a:solidFill>
              </a:rPr>
              <a:t> </a:t>
            </a:r>
            <a:r>
              <a:rPr lang="cs-CZ" sz="2400" i="1" dirty="0" err="1" smtClean="0">
                <a:solidFill>
                  <a:srgbClr val="FF0000"/>
                </a:solidFill>
              </a:rPr>
              <a:t>with</a:t>
            </a:r>
            <a:r>
              <a:rPr lang="cs-CZ" sz="2400" i="1" dirty="0">
                <a:solidFill>
                  <a:srgbClr val="FF0000"/>
                </a:solidFill>
              </a:rPr>
              <a:t> </a:t>
            </a:r>
            <a:r>
              <a:rPr lang="cs-CZ" sz="2400" dirty="0" smtClean="0">
                <a:solidFill>
                  <a:srgbClr val="FF0000"/>
                </a:solidFill>
              </a:rPr>
              <a:t>pLKO.1-CMV-fLuc-IRES-mCherry</a:t>
            </a:r>
            <a:endParaRPr lang="en-US" sz="2400" i="1" dirty="0" smtClean="0">
              <a:solidFill>
                <a:srgbClr val="FF0000"/>
              </a:solidFill>
            </a:endParaRPr>
          </a:p>
          <a:p>
            <a:pPr lvl="1">
              <a:defRPr/>
            </a:pPr>
            <a:endParaRPr lang="en-US" sz="2400" dirty="0"/>
          </a:p>
        </p:txBody>
      </p:sp>
    </p:spTree>
    <p:extLst>
      <p:ext uri="{BB962C8B-B14F-4D97-AF65-F5344CB8AC3E}">
        <p14:creationId xmlns:p14="http://schemas.microsoft.com/office/powerpoint/2010/main" val="2763189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5890" name="Picture 2" descr="D:\Kaja\Desktop\various\4T1_B16 _ c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66838"/>
            <a:ext cx="39624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Nadpis 1"/>
          <p:cNvSpPr txBox="1">
            <a:spLocks/>
          </p:cNvSpPr>
          <p:nvPr/>
        </p:nvSpPr>
        <p:spPr bwMode="auto">
          <a:xfrm>
            <a:off x="152400" y="188915"/>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ts val="2100"/>
              </a:lnSpc>
            </a:pPr>
            <a:r>
              <a:rPr lang="cs-CZ">
                <a:solidFill>
                  <a:srgbClr val="0055A6"/>
                </a:solidFill>
                <a:latin typeface="Arial Narrow" pitchFamily="34" charset="0"/>
                <a:cs typeface="Times New Roman" pitchFamily="18" charset="0"/>
              </a:rPr>
              <a:t>4T1 luc - s.c. injection </a:t>
            </a:r>
          </a:p>
        </p:txBody>
      </p:sp>
    </p:spTree>
    <p:extLst>
      <p:ext uri="{BB962C8B-B14F-4D97-AF65-F5344CB8AC3E}">
        <p14:creationId xmlns:p14="http://schemas.microsoft.com/office/powerpoint/2010/main" val="19575394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Nadpis 1"/>
          <p:cNvSpPr>
            <a:spLocks noGrp="1"/>
          </p:cNvSpPr>
          <p:nvPr>
            <p:ph type="title"/>
          </p:nvPr>
        </p:nvSpPr>
        <p:spPr/>
        <p:txBody>
          <a:bodyPr/>
          <a:lstStyle/>
          <a:p>
            <a:r>
              <a:rPr lang="cs-CZ" smtClean="0"/>
              <a:t>B16 F10 luc - s.c. injection </a:t>
            </a:r>
          </a:p>
        </p:txBody>
      </p:sp>
      <p:pic>
        <p:nvPicPr>
          <p:cNvPr id="166915" name="Picture 2" descr="C:\Users\ksoucek\AppData\Local\Temp\KS2012113010020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8" y="1125538"/>
            <a:ext cx="7502525"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4961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9" y="981079"/>
            <a:ext cx="6710363"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5041900"/>
            <a:ext cx="39433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7940" name="Obdélník 4"/>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GFP </a:t>
            </a:r>
            <a:r>
              <a:rPr lang="cs-CZ" sz="2400" b="1" i="1">
                <a:solidFill>
                  <a:prstClr val="black"/>
                </a:solidFill>
                <a:latin typeface="Times New Roman" pitchFamily="18" charset="0"/>
                <a:cs typeface="Arial" pitchFamily="34" charset="0"/>
              </a:rPr>
              <a:t>ex-vivo</a:t>
            </a:r>
            <a:r>
              <a:rPr lang="cs-CZ" sz="2400" b="1">
                <a:solidFill>
                  <a:prstClr val="black"/>
                </a:solidFill>
                <a:latin typeface="Times New Roman" pitchFamily="18" charset="0"/>
                <a:cs typeface="Arial" pitchFamily="34" charset="0"/>
              </a:rPr>
              <a:t> imaging: example</a:t>
            </a:r>
            <a:endParaRPr lang="cs-CZ" sz="2400">
              <a:solidFill>
                <a:prstClr val="black"/>
              </a:solidFill>
              <a:latin typeface="Times New Roman" pitchFamily="18" charset="0"/>
              <a:cs typeface="Arial" pitchFamily="34" charset="0"/>
            </a:endParaRPr>
          </a:p>
        </p:txBody>
      </p:sp>
      <p:sp>
        <p:nvSpPr>
          <p:cNvPr id="3" name="Obdélník 2"/>
          <p:cNvSpPr/>
          <p:nvPr/>
        </p:nvSpPr>
        <p:spPr>
          <a:xfrm>
            <a:off x="2627317" y="6237288"/>
            <a:ext cx="1152525" cy="519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2400">
              <a:solidFill>
                <a:prstClr val="white"/>
              </a:solidFill>
            </a:endParaRPr>
          </a:p>
        </p:txBody>
      </p:sp>
      <p:pic>
        <p:nvPicPr>
          <p:cNvPr id="73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42" y="4114804"/>
            <a:ext cx="4321175" cy="202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961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title"/>
          </p:nvPr>
        </p:nvSpPr>
        <p:spPr/>
        <p:txBody>
          <a:bodyPr>
            <a:normAutofit/>
          </a:bodyPr>
          <a:lstStyle/>
          <a:p>
            <a:r>
              <a:rPr lang="en-US" sz="2400" dirty="0" smtClean="0">
                <a:solidFill>
                  <a:srgbClr val="0055A6"/>
                </a:solidFill>
                <a:latin typeface="+mn-lt"/>
              </a:rPr>
              <a:t>Color is a “pigment” of our imagination</a:t>
            </a:r>
            <a:endParaRPr lang="en-US" sz="2400" b="0" i="1" dirty="0" smtClean="0">
              <a:solidFill>
                <a:srgbClr val="0055A6"/>
              </a:solidFill>
              <a:latin typeface="+mn-lt"/>
              <a:cs typeface="Times New Roman" pitchFamily="18" charset="0"/>
            </a:endParaRPr>
          </a:p>
        </p:txBody>
      </p:sp>
      <p:sp>
        <p:nvSpPr>
          <p:cNvPr id="4" name="Slide Number Placeholder 3"/>
          <p:cNvSpPr>
            <a:spLocks noGrp="1"/>
          </p:cNvSpPr>
          <p:nvPr>
            <p:ph type="sldNum" sz="quarter" idx="10"/>
          </p:nvPr>
        </p:nvSpPr>
        <p:spPr/>
        <p:txBody>
          <a:bodyPr/>
          <a:lstStyle/>
          <a:p>
            <a:pPr>
              <a:defRPr/>
            </a:pPr>
            <a:fld id="{61740CF1-5605-40BA-BB5E-466BCF9C8239}" type="slidenum">
              <a:rPr lang="en-US" smtClean="0"/>
              <a:pPr>
                <a:defRPr/>
              </a:pPr>
              <a:t>74</a:t>
            </a:fld>
            <a:endParaRPr lang="en-US"/>
          </a:p>
        </p:txBody>
      </p:sp>
      <p:sp>
        <p:nvSpPr>
          <p:cNvPr id="22" name="Rectangle 24"/>
          <p:cNvSpPr>
            <a:spLocks noChangeArrowheads="1"/>
          </p:cNvSpPr>
          <p:nvPr/>
        </p:nvSpPr>
        <p:spPr bwMode="auto">
          <a:xfrm>
            <a:off x="457205" y="1066800"/>
            <a:ext cx="8305801" cy="54864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prstClr val="black"/>
              </a:solidFill>
              <a:latin typeface="Myriad Pro" pitchFamily="34" charset="0"/>
            </a:endParaRPr>
          </a:p>
        </p:txBody>
      </p:sp>
      <p:grpSp>
        <p:nvGrpSpPr>
          <p:cNvPr id="2" name="Group 4"/>
          <p:cNvGrpSpPr>
            <a:grpSpLocks/>
          </p:cNvGrpSpPr>
          <p:nvPr/>
        </p:nvGrpSpPr>
        <p:grpSpPr bwMode="auto">
          <a:xfrm>
            <a:off x="1600204" y="1911350"/>
            <a:ext cx="4075113" cy="1312863"/>
            <a:chOff x="1632" y="1044"/>
            <a:chExt cx="2567" cy="827"/>
          </a:xfrm>
        </p:grpSpPr>
        <p:grpSp>
          <p:nvGrpSpPr>
            <p:cNvPr id="3" name="Group 5"/>
            <p:cNvGrpSpPr>
              <a:grpSpLocks/>
            </p:cNvGrpSpPr>
            <p:nvPr/>
          </p:nvGrpSpPr>
          <p:grpSpPr bwMode="auto">
            <a:xfrm>
              <a:off x="3325" y="1044"/>
              <a:ext cx="874" cy="827"/>
              <a:chOff x="3325" y="1044"/>
              <a:chExt cx="874" cy="827"/>
            </a:xfrm>
          </p:grpSpPr>
          <p:graphicFrame>
            <p:nvGraphicFramePr>
              <p:cNvPr id="26" name="Object 6"/>
              <p:cNvGraphicFramePr>
                <a:graphicFrameLocks noChangeAspect="1"/>
              </p:cNvGraphicFramePr>
              <p:nvPr/>
            </p:nvGraphicFramePr>
            <p:xfrm>
              <a:off x="3325" y="1044"/>
              <a:ext cx="874" cy="827"/>
            </p:xfrm>
            <a:graphic>
              <a:graphicData uri="http://schemas.openxmlformats.org/presentationml/2006/ole">
                <mc:AlternateContent xmlns:mc="http://schemas.openxmlformats.org/markup-compatibility/2006">
                  <mc:Choice xmlns:v="urn:schemas-microsoft-com:vml" Requires="v">
                    <p:oleObj spid="_x0000_s2080" name="Image" r:id="rId3" imgW="2184127" imgH="2171429" progId="">
                      <p:embed/>
                    </p:oleObj>
                  </mc:Choice>
                  <mc:Fallback>
                    <p:oleObj name="Image" r:id="rId3" imgW="2184127" imgH="217142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 y="1044"/>
                            <a:ext cx="874" cy="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Rectangle 7"/>
              <p:cNvSpPr>
                <a:spLocks noChangeArrowheads="1"/>
              </p:cNvSpPr>
              <p:nvPr/>
            </p:nvSpPr>
            <p:spPr bwMode="auto">
              <a:xfrm>
                <a:off x="3942" y="1296"/>
                <a:ext cx="144" cy="336"/>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prstClr val="black"/>
                  </a:solidFill>
                  <a:latin typeface="Myriad Pro" pitchFamily="34" charset="0"/>
                </a:endParaRPr>
              </a:p>
            </p:txBody>
          </p:sp>
          <p:sp>
            <p:nvSpPr>
              <p:cNvPr id="28" name="Rectangle 8"/>
              <p:cNvSpPr>
                <a:spLocks noChangeArrowheads="1"/>
              </p:cNvSpPr>
              <p:nvPr/>
            </p:nvSpPr>
            <p:spPr bwMode="auto">
              <a:xfrm>
                <a:off x="3762" y="1296"/>
                <a:ext cx="144" cy="336"/>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prstClr val="black"/>
                  </a:solidFill>
                  <a:latin typeface="Myriad Pro" pitchFamily="34" charset="0"/>
                </a:endParaRPr>
              </a:p>
            </p:txBody>
          </p:sp>
        </p:grpSp>
        <p:graphicFrame>
          <p:nvGraphicFramePr>
            <p:cNvPr id="25" name="Object 9"/>
            <p:cNvGraphicFramePr>
              <a:graphicFrameLocks noChangeAspect="1"/>
            </p:cNvGraphicFramePr>
            <p:nvPr/>
          </p:nvGraphicFramePr>
          <p:xfrm>
            <a:off x="1632" y="1184"/>
            <a:ext cx="1564" cy="240"/>
          </p:xfrm>
          <a:graphic>
            <a:graphicData uri="http://schemas.openxmlformats.org/presentationml/2006/ole">
              <mc:AlternateContent xmlns:mc="http://schemas.openxmlformats.org/markup-compatibility/2006">
                <mc:Choice xmlns:v="urn:schemas-microsoft-com:vml" Requires="v">
                  <p:oleObj spid="_x0000_s2081" name="Image" r:id="rId5" imgW="3111111" imgH="456821" progId="">
                    <p:embed/>
                  </p:oleObj>
                </mc:Choice>
                <mc:Fallback>
                  <p:oleObj name="Image" r:id="rId5" imgW="3111111" imgH="45682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 y="1184"/>
                          <a:ext cx="156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9" name="Object 10"/>
          <p:cNvGraphicFramePr>
            <a:graphicFrameLocks noChangeAspect="1"/>
          </p:cNvGraphicFramePr>
          <p:nvPr/>
        </p:nvGraphicFramePr>
        <p:xfrm>
          <a:off x="4313238" y="1905000"/>
          <a:ext cx="1389062" cy="1312863"/>
        </p:xfrm>
        <a:graphic>
          <a:graphicData uri="http://schemas.openxmlformats.org/presentationml/2006/ole">
            <mc:AlternateContent xmlns:mc="http://schemas.openxmlformats.org/markup-compatibility/2006">
              <mc:Choice xmlns:v="urn:schemas-microsoft-com:vml" Requires="v">
                <p:oleObj spid="_x0000_s2082" name="Image" r:id="rId7" imgW="2184127" imgH="2171429" progId="">
                  <p:embed/>
                </p:oleObj>
              </mc:Choice>
              <mc:Fallback>
                <p:oleObj name="Image" r:id="rId7" imgW="2184127" imgH="217142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3238" y="1905000"/>
                        <a:ext cx="1389062"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 name="Object 12"/>
          <p:cNvGraphicFramePr>
            <a:graphicFrameLocks noChangeAspect="1"/>
          </p:cNvGraphicFramePr>
          <p:nvPr/>
        </p:nvGraphicFramePr>
        <p:xfrm>
          <a:off x="1600201" y="2082800"/>
          <a:ext cx="2482850" cy="438150"/>
        </p:xfrm>
        <a:graphic>
          <a:graphicData uri="http://schemas.openxmlformats.org/presentationml/2006/ole">
            <mc:AlternateContent xmlns:mc="http://schemas.openxmlformats.org/markup-compatibility/2006">
              <mc:Choice xmlns:v="urn:schemas-microsoft-com:vml" Requires="v">
                <p:oleObj spid="_x0000_s2083" name="Image" r:id="rId9" imgW="3111111" imgH="456821" progId="">
                  <p:embed/>
                </p:oleObj>
              </mc:Choice>
              <mc:Fallback>
                <p:oleObj name="Image" r:id="rId9" imgW="3111111" imgH="456821"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1" y="2082800"/>
                        <a:ext cx="24828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Text Box 13"/>
          <p:cNvSpPr txBox="1">
            <a:spLocks noChangeArrowheads="1"/>
          </p:cNvSpPr>
          <p:nvPr/>
        </p:nvSpPr>
        <p:spPr bwMode="auto">
          <a:xfrm>
            <a:off x="6010280" y="2057401"/>
            <a:ext cx="1905001" cy="346404"/>
          </a:xfrm>
          <a:prstGeom prst="rect">
            <a:avLst/>
          </a:prstGeom>
          <a:noFill/>
          <a:ln w="9525">
            <a:noFill/>
            <a:miter lim="800000"/>
            <a:headEnd/>
            <a:tailEnd/>
          </a:ln>
        </p:spPr>
        <p:txBody>
          <a:bodyPr lIns="91432" tIns="45716" rIns="91432" bIns="45716">
            <a:spAutoFit/>
          </a:bodyPr>
          <a:lstStyle/>
          <a:p>
            <a:r>
              <a:rPr lang="en-US" sz="1600">
                <a:solidFill>
                  <a:prstClr val="white"/>
                </a:solidFill>
                <a:latin typeface="Myriad Pro" pitchFamily="34" charset="0"/>
                <a:cs typeface="Times New Roman" pitchFamily="18" charset="0"/>
              </a:rPr>
              <a:t>Light has no color</a:t>
            </a:r>
          </a:p>
        </p:txBody>
      </p:sp>
      <p:sp>
        <p:nvSpPr>
          <p:cNvPr id="32" name="Rectangle 14"/>
          <p:cNvSpPr>
            <a:spLocks noChangeArrowheads="1"/>
          </p:cNvSpPr>
          <p:nvPr/>
        </p:nvSpPr>
        <p:spPr bwMode="auto">
          <a:xfrm>
            <a:off x="6010280" y="2600333"/>
            <a:ext cx="2209801" cy="598349"/>
          </a:xfrm>
          <a:prstGeom prst="rect">
            <a:avLst/>
          </a:prstGeom>
          <a:noFill/>
          <a:ln w="9525">
            <a:noFill/>
            <a:miter lim="800000"/>
            <a:headEnd/>
            <a:tailEnd/>
          </a:ln>
        </p:spPr>
        <p:txBody>
          <a:bodyPr>
            <a:spAutoFit/>
          </a:bodyPr>
          <a:lstStyle/>
          <a:p>
            <a:pPr>
              <a:spcBef>
                <a:spcPct val="50000"/>
              </a:spcBef>
            </a:pPr>
            <a:r>
              <a:rPr lang="en-US" sz="1600">
                <a:solidFill>
                  <a:prstClr val="white"/>
                </a:solidFill>
                <a:latin typeface="Myriad Pro" pitchFamily="34" charset="0"/>
                <a:cs typeface="Times New Roman" pitchFamily="18" charset="0"/>
              </a:rPr>
              <a:t>“Color” resides in the eye of the observer</a:t>
            </a:r>
          </a:p>
        </p:txBody>
      </p:sp>
      <p:sp>
        <p:nvSpPr>
          <p:cNvPr id="33" name="Rectangle 15"/>
          <p:cNvSpPr>
            <a:spLocks noChangeArrowheads="1"/>
          </p:cNvSpPr>
          <p:nvPr/>
        </p:nvSpPr>
        <p:spPr bwMode="auto">
          <a:xfrm>
            <a:off x="6010280" y="3387734"/>
            <a:ext cx="1905001" cy="850286"/>
          </a:xfrm>
          <a:prstGeom prst="rect">
            <a:avLst/>
          </a:prstGeom>
          <a:noFill/>
          <a:ln w="9525">
            <a:noFill/>
            <a:miter lim="800000"/>
            <a:headEnd/>
            <a:tailEnd/>
          </a:ln>
        </p:spPr>
        <p:txBody>
          <a:bodyPr>
            <a:spAutoFit/>
          </a:bodyPr>
          <a:lstStyle/>
          <a:p>
            <a:pPr>
              <a:spcBef>
                <a:spcPct val="50000"/>
              </a:spcBef>
            </a:pPr>
            <a:r>
              <a:rPr lang="en-US" sz="1600">
                <a:solidFill>
                  <a:prstClr val="white"/>
                </a:solidFill>
                <a:latin typeface="Myriad Pro" pitchFamily="34" charset="0"/>
                <a:cs typeface="Times New Roman" pitchFamily="18" charset="0"/>
              </a:rPr>
              <a:t>These two yellows are </a:t>
            </a:r>
            <a:r>
              <a:rPr lang="en-US" sz="1600" i="1">
                <a:solidFill>
                  <a:prstClr val="white"/>
                </a:solidFill>
                <a:latin typeface="Myriad Pro" pitchFamily="34" charset="0"/>
                <a:cs typeface="Times New Roman" pitchFamily="18" charset="0"/>
              </a:rPr>
              <a:t>visually </a:t>
            </a:r>
            <a:r>
              <a:rPr lang="en-US" sz="1600">
                <a:solidFill>
                  <a:prstClr val="white"/>
                </a:solidFill>
                <a:latin typeface="Myriad Pro" pitchFamily="34" charset="0"/>
                <a:cs typeface="Times New Roman" pitchFamily="18" charset="0"/>
              </a:rPr>
              <a:t>indistinguishable</a:t>
            </a:r>
          </a:p>
        </p:txBody>
      </p:sp>
      <p:sp>
        <p:nvSpPr>
          <p:cNvPr id="34" name="Rectangle 16"/>
          <p:cNvSpPr>
            <a:spLocks noChangeArrowheads="1"/>
          </p:cNvSpPr>
          <p:nvPr/>
        </p:nvSpPr>
        <p:spPr bwMode="auto">
          <a:xfrm>
            <a:off x="6010280" y="4419602"/>
            <a:ext cx="1905001" cy="1102222"/>
          </a:xfrm>
          <a:prstGeom prst="rect">
            <a:avLst/>
          </a:prstGeom>
          <a:noFill/>
          <a:ln w="9525">
            <a:noFill/>
            <a:miter lim="800000"/>
            <a:headEnd/>
            <a:tailEnd/>
          </a:ln>
        </p:spPr>
        <p:txBody>
          <a:bodyPr>
            <a:spAutoFit/>
          </a:bodyPr>
          <a:lstStyle/>
          <a:p>
            <a:pPr>
              <a:spcBef>
                <a:spcPct val="50000"/>
              </a:spcBef>
            </a:pPr>
            <a:r>
              <a:rPr lang="en-US" sz="1600" i="1">
                <a:solidFill>
                  <a:prstClr val="white"/>
                </a:solidFill>
                <a:latin typeface="Myriad Pro" pitchFamily="34" charset="0"/>
                <a:cs typeface="Times New Roman" pitchFamily="18" charset="0"/>
              </a:rPr>
              <a:t>BUT </a:t>
            </a:r>
            <a:r>
              <a:rPr lang="en-US" sz="1600">
                <a:solidFill>
                  <a:prstClr val="white"/>
                </a:solidFill>
                <a:latin typeface="Myriad Pro" pitchFamily="34" charset="0"/>
                <a:cs typeface="Times New Roman" pitchFamily="18" charset="0"/>
              </a:rPr>
              <a:t>multispectral imaging can be used to resolve their spectral differences</a:t>
            </a:r>
          </a:p>
        </p:txBody>
      </p:sp>
      <p:grpSp>
        <p:nvGrpSpPr>
          <p:cNvPr id="5" name="Group 18"/>
          <p:cNvGrpSpPr>
            <a:grpSpLocks/>
          </p:cNvGrpSpPr>
          <p:nvPr/>
        </p:nvGrpSpPr>
        <p:grpSpPr bwMode="auto">
          <a:xfrm>
            <a:off x="2333626" y="2514608"/>
            <a:ext cx="1371600" cy="2955925"/>
            <a:chOff x="2052" y="1104"/>
            <a:chExt cx="864" cy="1862"/>
          </a:xfrm>
        </p:grpSpPr>
        <p:sp>
          <p:nvSpPr>
            <p:cNvPr id="36" name="Line 19"/>
            <p:cNvSpPr>
              <a:spLocks noChangeShapeType="1"/>
            </p:cNvSpPr>
            <p:nvPr/>
          </p:nvSpPr>
          <p:spPr bwMode="auto">
            <a:xfrm>
              <a:off x="2448" y="1104"/>
              <a:ext cx="0" cy="1056"/>
            </a:xfrm>
            <a:prstGeom prst="line">
              <a:avLst/>
            </a:prstGeom>
            <a:noFill/>
            <a:ln w="28575">
              <a:solidFill>
                <a:srgbClr val="FFFF0D"/>
              </a:solidFill>
              <a:round/>
              <a:headEnd/>
              <a:tailEnd type="triangle" w="med" len="med"/>
            </a:ln>
          </p:spPr>
          <p:txBody>
            <a:bodyPr/>
            <a:lstStyle/>
            <a:p>
              <a:pPr eaLnBrk="1" hangingPunct="1"/>
              <a:endParaRPr lang="en-US" sz="1800">
                <a:solidFill>
                  <a:prstClr val="black"/>
                </a:solidFill>
                <a:latin typeface="Myriad Pro" pitchFamily="34" charset="0"/>
              </a:endParaRPr>
            </a:p>
          </p:txBody>
        </p:sp>
        <p:graphicFrame>
          <p:nvGraphicFramePr>
            <p:cNvPr id="37" name="Object 20"/>
            <p:cNvGraphicFramePr>
              <a:graphicFrameLocks noChangeAspect="1"/>
            </p:cNvGraphicFramePr>
            <p:nvPr/>
          </p:nvGraphicFramePr>
          <p:xfrm>
            <a:off x="2052" y="2160"/>
            <a:ext cx="864" cy="806"/>
          </p:xfrm>
          <a:graphic>
            <a:graphicData uri="http://schemas.openxmlformats.org/presentationml/2006/ole">
              <mc:AlternateContent xmlns:mc="http://schemas.openxmlformats.org/markup-compatibility/2006">
                <mc:Choice xmlns:v="urn:schemas-microsoft-com:vml" Requires="v">
                  <p:oleObj spid="_x0000_s2084" name="Image" r:id="rId11" imgW="2438095" imgH="2273016" progId="">
                    <p:embed/>
                  </p:oleObj>
                </mc:Choice>
                <mc:Fallback>
                  <p:oleObj name="Image" r:id="rId11" imgW="2438095" imgH="2273016"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2" y="2160"/>
                          <a:ext cx="864" cy="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 name="Group 21"/>
          <p:cNvGrpSpPr>
            <a:grpSpLocks/>
          </p:cNvGrpSpPr>
          <p:nvPr/>
        </p:nvGrpSpPr>
        <p:grpSpPr bwMode="auto">
          <a:xfrm>
            <a:off x="4410075" y="2790832"/>
            <a:ext cx="1371600" cy="2679701"/>
            <a:chOff x="3360" y="1278"/>
            <a:chExt cx="864" cy="1688"/>
          </a:xfrm>
        </p:grpSpPr>
        <p:sp>
          <p:nvSpPr>
            <p:cNvPr id="39" name="Line 22"/>
            <p:cNvSpPr>
              <a:spLocks noChangeShapeType="1"/>
            </p:cNvSpPr>
            <p:nvPr/>
          </p:nvSpPr>
          <p:spPr bwMode="auto">
            <a:xfrm>
              <a:off x="3858" y="1278"/>
              <a:ext cx="0" cy="882"/>
            </a:xfrm>
            <a:prstGeom prst="line">
              <a:avLst/>
            </a:prstGeom>
            <a:noFill/>
            <a:ln w="28575">
              <a:solidFill>
                <a:srgbClr val="FFFF0D"/>
              </a:solidFill>
              <a:round/>
              <a:headEnd/>
              <a:tailEnd type="triangle" w="med" len="med"/>
            </a:ln>
          </p:spPr>
          <p:txBody>
            <a:bodyPr/>
            <a:lstStyle/>
            <a:p>
              <a:pPr eaLnBrk="1" hangingPunct="1"/>
              <a:endParaRPr lang="en-US" sz="1800">
                <a:solidFill>
                  <a:prstClr val="black"/>
                </a:solidFill>
                <a:latin typeface="Myriad Pro" pitchFamily="34" charset="0"/>
              </a:endParaRPr>
            </a:p>
          </p:txBody>
        </p:sp>
        <p:graphicFrame>
          <p:nvGraphicFramePr>
            <p:cNvPr id="40" name="Object 23"/>
            <p:cNvGraphicFramePr>
              <a:graphicFrameLocks noChangeAspect="1"/>
            </p:cNvGraphicFramePr>
            <p:nvPr/>
          </p:nvGraphicFramePr>
          <p:xfrm>
            <a:off x="3360" y="2160"/>
            <a:ext cx="864" cy="806"/>
          </p:xfrm>
          <a:graphic>
            <a:graphicData uri="http://schemas.openxmlformats.org/presentationml/2006/ole">
              <mc:AlternateContent xmlns:mc="http://schemas.openxmlformats.org/markup-compatibility/2006">
                <mc:Choice xmlns:v="urn:schemas-microsoft-com:vml" Requires="v">
                  <p:oleObj spid="_x0000_s2085" name="Image" r:id="rId13" imgW="2438095" imgH="2273016" progId="">
                    <p:embed/>
                  </p:oleObj>
                </mc:Choice>
                <mc:Fallback>
                  <p:oleObj name="Image" r:id="rId13" imgW="2438095" imgH="2273016"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60" y="2160"/>
                          <a:ext cx="864" cy="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300383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5"/>
            <a:ext cx="8605838" cy="287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9987" name="Obdélník 1"/>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F</a:t>
            </a:r>
            <a:r>
              <a:rPr lang="en-US" sz="2400" b="1">
                <a:solidFill>
                  <a:prstClr val="black"/>
                </a:solidFill>
                <a:latin typeface="Times New Roman" pitchFamily="18" charset="0"/>
                <a:cs typeface="Arial" pitchFamily="34" charset="0"/>
              </a:rPr>
              <a:t>luorescence unmixing in cell biological research</a:t>
            </a:r>
            <a:endParaRPr lang="cs-CZ" sz="2400">
              <a:solidFill>
                <a:prstClr val="black"/>
              </a:solidFill>
              <a:latin typeface="Times New Roman" pitchFamily="18" charset="0"/>
              <a:cs typeface="Arial" pitchFamily="34" charset="0"/>
            </a:endParaRPr>
          </a:p>
        </p:txBody>
      </p:sp>
      <p:sp>
        <p:nvSpPr>
          <p:cNvPr id="169988" name="Obdélník 2"/>
          <p:cNvSpPr>
            <a:spLocks noChangeArrowheads="1"/>
          </p:cNvSpPr>
          <p:nvPr/>
        </p:nvSpPr>
        <p:spPr bwMode="auto">
          <a:xfrm>
            <a:off x="101600" y="6289675"/>
            <a:ext cx="4757738" cy="53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prstClr val="black"/>
                </a:solidFill>
                <a:latin typeface="Times New Roman" pitchFamily="18" charset="0"/>
                <a:cs typeface="Arial" pitchFamily="34" charset="0"/>
              </a:rPr>
              <a:t>Modern Research and Educational Topics in Microscopy.</a:t>
            </a:r>
          </a:p>
          <a:p>
            <a:pPr eaLnBrk="1" hangingPunct="1"/>
            <a:r>
              <a:rPr lang="en-US" sz="1400">
                <a:solidFill>
                  <a:prstClr val="black"/>
                </a:solidFill>
                <a:latin typeface="Times New Roman" pitchFamily="18" charset="0"/>
                <a:cs typeface="Arial" pitchFamily="34" charset="0"/>
              </a:rPr>
              <a:t>A. Méndez-Vilas and J. Díaz (Eds.) ©FORMATEX 2007</a:t>
            </a:r>
          </a:p>
        </p:txBody>
      </p:sp>
      <p:sp>
        <p:nvSpPr>
          <p:cNvPr id="4" name="Obdélník 3"/>
          <p:cNvSpPr/>
          <p:nvPr/>
        </p:nvSpPr>
        <p:spPr>
          <a:xfrm>
            <a:off x="4859338" y="1052517"/>
            <a:ext cx="3997325" cy="3455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2400">
              <a:solidFill>
                <a:prstClr val="white"/>
              </a:solidFill>
            </a:endParaRPr>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425" y="3919538"/>
            <a:ext cx="4694238" cy="237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977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3971"/>
                                        </p:tgtEl>
                                        <p:attrNameLst>
                                          <p:attrName>style.visibility</p:attrName>
                                        </p:attrNameLst>
                                      </p:cBhvr>
                                      <p:to>
                                        <p:strVal val="visible"/>
                                      </p:to>
                                    </p:set>
                                    <p:anim calcmode="lin" valueType="num">
                                      <p:cBhvr additive="base">
                                        <p:cTn id="13" dur="500" fill="hold"/>
                                        <p:tgtEl>
                                          <p:spTgt spid="83971"/>
                                        </p:tgtEl>
                                        <p:attrNameLst>
                                          <p:attrName>ppt_x</p:attrName>
                                        </p:attrNameLst>
                                      </p:cBhvr>
                                      <p:tavLst>
                                        <p:tav tm="0">
                                          <p:val>
                                            <p:strVal val="#ppt_x"/>
                                          </p:val>
                                        </p:tav>
                                        <p:tav tm="100000">
                                          <p:val>
                                            <p:strVal val="#ppt_x"/>
                                          </p:val>
                                        </p:tav>
                                      </p:tavLst>
                                    </p:anim>
                                    <p:anim calcmode="lin" valueType="num">
                                      <p:cBhvr additive="base">
                                        <p:cTn id="14" dur="500" fill="hold"/>
                                        <p:tgtEl>
                                          <p:spTgt spid="839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90" y="1341442"/>
            <a:ext cx="8782050" cy="236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1011" name="Obdélník 2"/>
          <p:cNvSpPr>
            <a:spLocks noChangeArrowheads="1"/>
          </p:cNvSpPr>
          <p:nvPr/>
        </p:nvSpPr>
        <p:spPr bwMode="auto">
          <a:xfrm>
            <a:off x="101600" y="6342068"/>
            <a:ext cx="42545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solidFill>
                  <a:prstClr val="black"/>
                </a:solidFill>
                <a:latin typeface="Times New Roman" pitchFamily="18" charset="0"/>
                <a:cs typeface="Arial" pitchFamily="34" charset="0"/>
              </a:rPr>
              <a:t>Modern Research and Educational Topics in Microscopy.</a:t>
            </a:r>
          </a:p>
          <a:p>
            <a:pPr eaLnBrk="1" hangingPunct="1"/>
            <a:r>
              <a:rPr lang="en-US">
                <a:solidFill>
                  <a:prstClr val="black"/>
                </a:solidFill>
                <a:latin typeface="Times New Roman" pitchFamily="18" charset="0"/>
                <a:cs typeface="Arial" pitchFamily="34" charset="0"/>
              </a:rPr>
              <a:t>A. Méndez-Vilas and J. Díaz (Eds.) ©FORMATEX 2007</a:t>
            </a:r>
          </a:p>
        </p:txBody>
      </p:sp>
      <p:sp>
        <p:nvSpPr>
          <p:cNvPr id="171012" name="Obdélník 3"/>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Spectral unmixing: basic principle</a:t>
            </a:r>
            <a:endParaRPr lang="cs-CZ" sz="2400">
              <a:solidFill>
                <a:prstClr val="black"/>
              </a:solidFill>
              <a:latin typeface="Times New Roman" pitchFamily="18" charset="0"/>
              <a:cs typeface="Arial" pitchFamily="34" charset="0"/>
            </a:endParaRPr>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979863"/>
            <a:ext cx="51371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129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4" name="Picture 2" descr="http://zeiss-campus.magnet.fsu.edu/articles/spectralimaging/images/spectralintrofigur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4" y="3141667"/>
            <a:ext cx="50577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4" y="3036892"/>
            <a:ext cx="2805113"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2036" name="Obdélník 4"/>
          <p:cNvSpPr>
            <a:spLocks noChangeArrowheads="1"/>
          </p:cNvSpPr>
          <p:nvPr/>
        </p:nvSpPr>
        <p:spPr bwMode="auto">
          <a:xfrm>
            <a:off x="4889500" y="6342066"/>
            <a:ext cx="42545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solidFill>
                  <a:prstClr val="black"/>
                </a:solidFill>
                <a:latin typeface="Times New Roman" pitchFamily="18" charset="0"/>
                <a:cs typeface="Arial" pitchFamily="34" charset="0"/>
              </a:rPr>
              <a:t>Modern Research and Educational Topics in Microscopy.</a:t>
            </a:r>
          </a:p>
          <a:p>
            <a:pPr eaLnBrk="1" hangingPunct="1"/>
            <a:r>
              <a:rPr lang="en-US">
                <a:solidFill>
                  <a:prstClr val="black"/>
                </a:solidFill>
                <a:latin typeface="Times New Roman" pitchFamily="18" charset="0"/>
                <a:cs typeface="Arial" pitchFamily="34" charset="0"/>
              </a:rPr>
              <a:t>A. Méndez-Vilas and J. Díaz (Eds.) ©FORMATEX 2007</a:t>
            </a:r>
          </a:p>
        </p:txBody>
      </p:sp>
      <p:sp>
        <p:nvSpPr>
          <p:cNvPr id="172037" name="Obdélník 5"/>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Spectral unmixing: results</a:t>
            </a:r>
            <a:endParaRPr lang="cs-CZ" sz="2400">
              <a:solidFill>
                <a:prstClr val="black"/>
              </a:solidFill>
              <a:latin typeface="Times New Roman" pitchFamily="18" charset="0"/>
              <a:cs typeface="Arial" pitchFamily="34" charset="0"/>
            </a:endParaRPr>
          </a:p>
        </p:txBody>
      </p:sp>
    </p:spTree>
    <p:extLst>
      <p:ext uri="{BB962C8B-B14F-4D97-AF65-F5344CB8AC3E}">
        <p14:creationId xmlns:p14="http://schemas.microsoft.com/office/powerpoint/2010/main" val="221438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Obdélník 1"/>
          <p:cNvSpPr>
            <a:spLocks noChangeArrowheads="1"/>
          </p:cNvSpPr>
          <p:nvPr/>
        </p:nvSpPr>
        <p:spPr bwMode="auto">
          <a:xfrm>
            <a:off x="485775" y="620717"/>
            <a:ext cx="6894513"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Arial" pitchFamily="34" charset="0"/>
                <a:cs typeface="Arial" pitchFamily="34" charset="0"/>
              </a:rPr>
              <a:t>IntegriSense 680 Fluorescent Imaging Agent</a:t>
            </a:r>
          </a:p>
        </p:txBody>
      </p:sp>
      <p:sp>
        <p:nvSpPr>
          <p:cNvPr id="173059" name="Obdélník 2"/>
          <p:cNvSpPr>
            <a:spLocks noChangeArrowheads="1"/>
          </p:cNvSpPr>
          <p:nvPr/>
        </p:nvSpPr>
        <p:spPr bwMode="auto">
          <a:xfrm>
            <a:off x="468313" y="1844676"/>
            <a:ext cx="7416800" cy="236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solidFill>
                  <a:prstClr val="black"/>
                </a:solidFill>
                <a:latin typeface="Arial" pitchFamily="34" charset="0"/>
                <a:cs typeface="Arial" pitchFamily="34" charset="0"/>
              </a:rPr>
              <a:t>IntegriSense™ 680 fluorescent imaging agent is used for in vivo detection of </a:t>
            </a:r>
            <a:r>
              <a:rPr lang="cs-CZ" sz="2400">
                <a:solidFill>
                  <a:srgbClr val="FF0000"/>
                </a:solidFill>
                <a:latin typeface="Arial" pitchFamily="34" charset="0"/>
                <a:cs typeface="Arial" pitchFamily="34" charset="0"/>
              </a:rPr>
              <a:t>integrin </a:t>
            </a:r>
            <a:r>
              <a:rPr lang="en-US" sz="2400">
                <a:solidFill>
                  <a:srgbClr val="FF0000"/>
                </a:solidFill>
                <a:latin typeface="Arial" pitchFamily="34" charset="0"/>
                <a:cs typeface="Arial" pitchFamily="34" charset="0"/>
                <a:sym typeface="Symbol" pitchFamily="18" charset="2"/>
              </a:rPr>
              <a:t></a:t>
            </a:r>
            <a:r>
              <a:rPr lang="en-US" sz="2400" baseline="-25000">
                <a:solidFill>
                  <a:srgbClr val="FF0000"/>
                </a:solidFill>
                <a:latin typeface="Arial" pitchFamily="34" charset="0"/>
                <a:cs typeface="Arial" pitchFamily="34" charset="0"/>
              </a:rPr>
              <a:t>v</a:t>
            </a:r>
            <a:r>
              <a:rPr lang="en-US" sz="2400">
                <a:solidFill>
                  <a:srgbClr val="FF0000"/>
                </a:solidFill>
                <a:latin typeface="Arial" pitchFamily="34" charset="0"/>
                <a:cs typeface="Arial" pitchFamily="34" charset="0"/>
                <a:sym typeface="Symbol" pitchFamily="18" charset="2"/>
              </a:rPr>
              <a:t></a:t>
            </a:r>
            <a:r>
              <a:rPr lang="en-US" sz="2400" baseline="-25000">
                <a:solidFill>
                  <a:srgbClr val="FF0000"/>
                </a:solidFill>
                <a:latin typeface="Arial" pitchFamily="34" charset="0"/>
                <a:cs typeface="Arial" pitchFamily="34" charset="0"/>
              </a:rPr>
              <a:t>3</a:t>
            </a:r>
            <a:r>
              <a:rPr lang="en-US" sz="2400">
                <a:solidFill>
                  <a:prstClr val="black"/>
                </a:solidFill>
                <a:latin typeface="Arial" pitchFamily="34" charset="0"/>
                <a:cs typeface="Arial" pitchFamily="34" charset="0"/>
              </a:rPr>
              <a:t> using a low molecular weight peptidomimetic antagonist coupled to a red fluorochrome. IntegriSense 680, an integrin-targeted molecular imaging agent allows the non-invasive imaging of disease status and progression. </a:t>
            </a:r>
            <a:endParaRPr lang="cs-CZ" sz="2400">
              <a:solidFill>
                <a:prstClr val="black"/>
              </a:solidFill>
              <a:latin typeface="Arial" pitchFamily="34" charset="0"/>
              <a:cs typeface="Arial" pitchFamily="34" charset="0"/>
            </a:endParaRPr>
          </a:p>
        </p:txBody>
      </p:sp>
      <p:pic>
        <p:nvPicPr>
          <p:cNvPr id="173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92" y="5516563"/>
            <a:ext cx="16287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76069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3150154" cy="37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373298"/>
            <a:ext cx="319854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3"/>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dirty="0" err="1">
                <a:solidFill>
                  <a:prstClr val="black"/>
                </a:solidFill>
                <a:latin typeface="Times New Roman" pitchFamily="18" charset="0"/>
                <a:cs typeface="Arial" pitchFamily="34" charset="0"/>
              </a:rPr>
              <a:t>Excitation</a:t>
            </a:r>
            <a:r>
              <a:rPr lang="cs-CZ" sz="2400" b="1" dirty="0">
                <a:solidFill>
                  <a:prstClr val="black"/>
                </a:solidFill>
                <a:latin typeface="Times New Roman" pitchFamily="18" charset="0"/>
                <a:cs typeface="Arial" pitchFamily="34" charset="0"/>
              </a:rPr>
              <a:t> </a:t>
            </a:r>
            <a:r>
              <a:rPr lang="cs-CZ" sz="2400" b="1" dirty="0" err="1">
                <a:solidFill>
                  <a:prstClr val="black"/>
                </a:solidFill>
                <a:latin typeface="Times New Roman" pitchFamily="18" charset="0"/>
                <a:cs typeface="Arial" pitchFamily="34" charset="0"/>
              </a:rPr>
              <a:t>unmixing</a:t>
            </a:r>
            <a:r>
              <a:rPr lang="cs-CZ" sz="2400" b="1" dirty="0">
                <a:solidFill>
                  <a:prstClr val="black"/>
                </a:solidFill>
                <a:latin typeface="Times New Roman" pitchFamily="18" charset="0"/>
                <a:cs typeface="Arial" pitchFamily="34" charset="0"/>
              </a:rPr>
              <a:t>: </a:t>
            </a:r>
            <a:r>
              <a:rPr lang="cs-CZ" sz="2400" b="1" dirty="0" err="1" smtClean="0">
                <a:solidFill>
                  <a:prstClr val="black"/>
                </a:solidFill>
                <a:latin typeface="Times New Roman" pitchFamily="18" charset="0"/>
                <a:cs typeface="Arial" pitchFamily="34" charset="0"/>
              </a:rPr>
              <a:t>Setup</a:t>
            </a:r>
            <a:endParaRPr lang="cs-CZ" sz="2400" dirty="0">
              <a:solidFill>
                <a:prstClr val="black"/>
              </a:solidFill>
              <a:latin typeface="Times New Roman" pitchFamily="18" charset="0"/>
              <a:cs typeface="Arial"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8" y="2636912"/>
            <a:ext cx="3560974" cy="408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0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smtClean="0"/>
              <a:t>Variants &amp; fusions</a:t>
            </a:r>
            <a:endParaRPr lang="cs-CZ" smtClean="0"/>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smtClean="0"/>
              <a:t>pHyPer-cyto vector</a:t>
            </a:r>
            <a:endParaRPr lang="en-US" sz="2800" b="1" smtClean="0"/>
          </a:p>
          <a:p>
            <a:pPr eaLnBrk="1" hangingPunct="1"/>
            <a:r>
              <a:rPr lang="cs-CZ" sz="2800" b="1" smtClean="0"/>
              <a:t>pHyPer-dMito vector</a:t>
            </a:r>
            <a:endParaRPr lang="en-US" sz="2800" b="1" smtClean="0"/>
          </a:p>
          <a:p>
            <a:pPr lvl="1" eaLnBrk="1" hangingPunct="1"/>
            <a:r>
              <a:rPr lang="cs-CZ" sz="1400" b="1" smtClean="0"/>
              <a:t>Duplicated mitochondrial targeting sequence (MTS) is fused to the HyPer N-terminus. MTS was derived from the subunit VIII of human cytochrome C oxidase [Rizzuto et al., 1989; Rizzuto et al., 1995].</a:t>
            </a:r>
            <a:endParaRPr lang="en-US" sz="1400" b="1" smtClean="0"/>
          </a:p>
          <a:p>
            <a:pPr eaLnBrk="1" hangingPunct="1"/>
            <a:r>
              <a:rPr lang="cs-CZ" sz="2800" b="1" smtClean="0"/>
              <a:t>pHyPer-nuc vector</a:t>
            </a:r>
            <a:endParaRPr lang="en-US" sz="2800" b="1" smtClean="0"/>
          </a:p>
          <a:p>
            <a:pPr lvl="1" eaLnBrk="1" hangingPunct="1"/>
            <a:r>
              <a:rPr lang="en-US" sz="1400" b="1" smtClean="0"/>
              <a:t>Three copies of the nuclear localization signal (NLS) fused to the HyPer C-terminus provide for efficient translocation of HyPer to the nuclei of mammalian cells [Fischer-Fantuzzi and Vesco, 1988]</a:t>
            </a:r>
            <a:endParaRPr lang="cs-CZ" sz="1400" b="1" smtClean="0"/>
          </a:p>
          <a:p>
            <a:pPr eaLnBrk="1" hangingPunct="1"/>
            <a:endParaRPr lang="cs-CZ" sz="2800" b="1" smtClean="0"/>
          </a:p>
          <a:p>
            <a:pPr eaLnBrk="1" hangingPunct="1"/>
            <a:endParaRPr lang="cs-CZ" sz="2800" b="1" smtClean="0"/>
          </a:p>
          <a:p>
            <a:pPr eaLnBrk="1" hangingPunct="1"/>
            <a:endParaRPr lang="cs-CZ" sz="2800" smtClean="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8"/>
            <a:ext cx="3182910" cy="36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19" y="4509120"/>
            <a:ext cx="877014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3"/>
          <p:cNvSpPr>
            <a:spLocks noChangeArrowheads="1"/>
          </p:cNvSpPr>
          <p:nvPr/>
        </p:nvSpPr>
        <p:spPr bwMode="auto">
          <a:xfrm>
            <a:off x="971550" y="122242"/>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dirty="0" err="1">
                <a:solidFill>
                  <a:prstClr val="black"/>
                </a:solidFill>
                <a:latin typeface="Times New Roman" pitchFamily="18" charset="0"/>
                <a:cs typeface="Arial" pitchFamily="34" charset="0"/>
              </a:rPr>
              <a:t>Excitation</a:t>
            </a:r>
            <a:r>
              <a:rPr lang="cs-CZ" sz="2400" b="1" dirty="0">
                <a:solidFill>
                  <a:prstClr val="black"/>
                </a:solidFill>
                <a:latin typeface="Times New Roman" pitchFamily="18" charset="0"/>
                <a:cs typeface="Arial" pitchFamily="34" charset="0"/>
              </a:rPr>
              <a:t> </a:t>
            </a:r>
            <a:r>
              <a:rPr lang="cs-CZ" sz="2400" b="1" dirty="0" err="1">
                <a:solidFill>
                  <a:prstClr val="black"/>
                </a:solidFill>
                <a:latin typeface="Times New Roman" pitchFamily="18" charset="0"/>
                <a:cs typeface="Arial" pitchFamily="34" charset="0"/>
              </a:rPr>
              <a:t>unmixing</a:t>
            </a:r>
            <a:r>
              <a:rPr lang="cs-CZ" sz="2400" b="1" dirty="0">
                <a:solidFill>
                  <a:prstClr val="black"/>
                </a:solidFill>
                <a:latin typeface="Times New Roman" pitchFamily="18" charset="0"/>
                <a:cs typeface="Arial" pitchFamily="34" charset="0"/>
              </a:rPr>
              <a:t>: </a:t>
            </a:r>
            <a:r>
              <a:rPr lang="cs-CZ" sz="2400" b="1" dirty="0" err="1" smtClean="0">
                <a:solidFill>
                  <a:prstClr val="black"/>
                </a:solidFill>
                <a:latin typeface="Times New Roman" pitchFamily="18" charset="0"/>
                <a:cs typeface="Arial" pitchFamily="34" charset="0"/>
              </a:rPr>
              <a:t>Setup</a:t>
            </a:r>
            <a:endParaRPr lang="cs-CZ" sz="2400" dirty="0">
              <a:solidFill>
                <a:prstClr val="black"/>
              </a:solidFill>
              <a:latin typeface="Times New Roman" pitchFamily="18" charset="0"/>
              <a:cs typeface="Arial" pitchFamily="34" charset="0"/>
            </a:endParaRPr>
          </a:p>
        </p:txBody>
      </p:sp>
    </p:spTree>
    <p:extLst>
      <p:ext uri="{BB962C8B-B14F-4D97-AF65-F5344CB8AC3E}">
        <p14:creationId xmlns:p14="http://schemas.microsoft.com/office/powerpoint/2010/main" val="129176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7"/>
            <a:ext cx="8210550" cy="398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083" name="Obdélník 3"/>
          <p:cNvSpPr>
            <a:spLocks noChangeArrowheads="1"/>
          </p:cNvSpPr>
          <p:nvPr/>
        </p:nvSpPr>
        <p:spPr bwMode="auto">
          <a:xfrm>
            <a:off x="395538" y="333379"/>
            <a:ext cx="8496945"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cs-CZ" sz="2400" b="1" dirty="0" err="1">
                <a:solidFill>
                  <a:prstClr val="black"/>
                </a:solidFill>
                <a:latin typeface="Times New Roman" pitchFamily="18" charset="0"/>
                <a:cs typeface="Arial" pitchFamily="34" charset="0"/>
              </a:rPr>
              <a:t>Excitation</a:t>
            </a:r>
            <a:r>
              <a:rPr lang="cs-CZ" sz="2400" b="1" dirty="0">
                <a:solidFill>
                  <a:prstClr val="black"/>
                </a:solidFill>
                <a:latin typeface="Times New Roman" pitchFamily="18" charset="0"/>
                <a:cs typeface="Arial" pitchFamily="34" charset="0"/>
              </a:rPr>
              <a:t> </a:t>
            </a:r>
            <a:r>
              <a:rPr lang="cs-CZ" sz="2400" b="1" dirty="0" err="1">
                <a:solidFill>
                  <a:prstClr val="black"/>
                </a:solidFill>
                <a:latin typeface="Times New Roman" pitchFamily="18" charset="0"/>
                <a:cs typeface="Arial" pitchFamily="34" charset="0"/>
              </a:rPr>
              <a:t>unmixing</a:t>
            </a:r>
            <a:r>
              <a:rPr lang="cs-CZ" sz="2400" b="1" dirty="0">
                <a:solidFill>
                  <a:prstClr val="black"/>
                </a:solidFill>
                <a:latin typeface="Times New Roman" pitchFamily="18" charset="0"/>
                <a:cs typeface="Arial" pitchFamily="34" charset="0"/>
              </a:rPr>
              <a:t>: </a:t>
            </a:r>
            <a:r>
              <a:rPr lang="cs-CZ" sz="2400" b="1" dirty="0" err="1" smtClean="0">
                <a:solidFill>
                  <a:prstClr val="black"/>
                </a:solidFill>
                <a:latin typeface="Times New Roman" pitchFamily="18" charset="0"/>
                <a:cs typeface="Arial" pitchFamily="34" charset="0"/>
              </a:rPr>
              <a:t>Raw</a:t>
            </a:r>
            <a:r>
              <a:rPr lang="cs-CZ" sz="2400" b="1" dirty="0" smtClean="0">
                <a:solidFill>
                  <a:prstClr val="black"/>
                </a:solidFill>
                <a:latin typeface="Times New Roman" pitchFamily="18" charset="0"/>
                <a:cs typeface="Arial" pitchFamily="34" charset="0"/>
              </a:rPr>
              <a:t> data  - </a:t>
            </a:r>
            <a:r>
              <a:rPr lang="cs-CZ" sz="2400" b="1" dirty="0" err="1" smtClean="0">
                <a:solidFill>
                  <a:prstClr val="black"/>
                </a:solidFill>
                <a:latin typeface="Times New Roman" pitchFamily="18" charset="0"/>
                <a:cs typeface="Arial" pitchFamily="34" charset="0"/>
              </a:rPr>
              <a:t>Autoflurescence</a:t>
            </a:r>
            <a:r>
              <a:rPr lang="cs-CZ" sz="2400" b="1" dirty="0">
                <a:solidFill>
                  <a:prstClr val="black"/>
                </a:solidFill>
                <a:latin typeface="Times New Roman" pitchFamily="18" charset="0"/>
                <a:cs typeface="Arial" pitchFamily="34" charset="0"/>
              </a:rPr>
              <a:t>, GFP, AF680</a:t>
            </a:r>
            <a:endParaRPr lang="cs-CZ" sz="2400" dirty="0">
              <a:solidFill>
                <a:prstClr val="black"/>
              </a:solidFill>
              <a:latin typeface="Times New Roman" pitchFamily="18" charset="0"/>
              <a:cs typeface="Arial" pitchFamily="34" charset="0"/>
            </a:endParaRPr>
          </a:p>
        </p:txBody>
      </p:sp>
    </p:spTree>
    <p:extLst>
      <p:ext uri="{BB962C8B-B14F-4D97-AF65-F5344CB8AC3E}">
        <p14:creationId xmlns:p14="http://schemas.microsoft.com/office/powerpoint/2010/main" val="42352098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5"/>
            <a:ext cx="9112250" cy="486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5107" name="Obdélník 4"/>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Excitation unmixing: Autoflurescence, GFP, AF680</a:t>
            </a:r>
            <a:endParaRPr lang="cs-CZ" sz="2400">
              <a:solidFill>
                <a:prstClr val="black"/>
              </a:solidFill>
              <a:latin typeface="Times New Roman" pitchFamily="18" charset="0"/>
              <a:cs typeface="Arial" pitchFamily="34" charset="0"/>
            </a:endParaRPr>
          </a:p>
        </p:txBody>
      </p:sp>
    </p:spTree>
    <p:extLst>
      <p:ext uri="{BB962C8B-B14F-4D97-AF65-F5344CB8AC3E}">
        <p14:creationId xmlns:p14="http://schemas.microsoft.com/office/powerpoint/2010/main" val="30590298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1557338"/>
            <a:ext cx="9047162" cy="483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6131" name="Obdélník 5"/>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Excitation unmixing: Autoflurescence, GFP, AF680</a:t>
            </a:r>
            <a:endParaRPr lang="cs-CZ" sz="2400">
              <a:solidFill>
                <a:prstClr val="black"/>
              </a:solidFill>
              <a:latin typeface="Times New Roman" pitchFamily="18" charset="0"/>
              <a:cs typeface="Arial" pitchFamily="34" charset="0"/>
            </a:endParaRPr>
          </a:p>
        </p:txBody>
      </p:sp>
    </p:spTree>
    <p:extLst>
      <p:ext uri="{BB962C8B-B14F-4D97-AF65-F5344CB8AC3E}">
        <p14:creationId xmlns:p14="http://schemas.microsoft.com/office/powerpoint/2010/main" val="6749377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154" name="Picture 6" descr="D:\Kaja\Desktop\Bez názvu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341438"/>
            <a:ext cx="4071938"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7" descr="D:\Kaja\Desktop\Bez názvu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7" y="1341438"/>
            <a:ext cx="4084637"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Obdélník 8"/>
          <p:cNvSpPr>
            <a:spLocks noChangeArrowheads="1"/>
          </p:cNvSpPr>
          <p:nvPr/>
        </p:nvSpPr>
        <p:spPr bwMode="auto">
          <a:xfrm>
            <a:off x="971550" y="333379"/>
            <a:ext cx="741680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Excitation unmixing: Autoflurescence, GFP, AF680</a:t>
            </a:r>
            <a:endParaRPr lang="cs-CZ" sz="2400">
              <a:solidFill>
                <a:prstClr val="black"/>
              </a:solidFill>
              <a:latin typeface="Times New Roman" pitchFamily="18" charset="0"/>
              <a:cs typeface="Arial" pitchFamily="34" charset="0"/>
            </a:endParaRPr>
          </a:p>
        </p:txBody>
      </p:sp>
    </p:spTree>
    <p:extLst>
      <p:ext uri="{BB962C8B-B14F-4D97-AF65-F5344CB8AC3E}">
        <p14:creationId xmlns:p14="http://schemas.microsoft.com/office/powerpoint/2010/main" val="27810963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96975"/>
            <a:ext cx="17907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8180" name="Obdélník 3"/>
          <p:cNvSpPr>
            <a:spLocks noChangeArrowheads="1"/>
          </p:cNvSpPr>
          <p:nvPr/>
        </p:nvSpPr>
        <p:spPr bwMode="auto">
          <a:xfrm>
            <a:off x="179388" y="333379"/>
            <a:ext cx="8640762"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i="1">
                <a:solidFill>
                  <a:prstClr val="black"/>
                </a:solidFill>
                <a:latin typeface="Times New Roman" pitchFamily="18" charset="0"/>
                <a:cs typeface="Arial" pitchFamily="34" charset="0"/>
              </a:rPr>
              <a:t>In vitro </a:t>
            </a:r>
            <a:r>
              <a:rPr lang="cs-CZ" sz="2400" b="1">
                <a:solidFill>
                  <a:prstClr val="black"/>
                </a:solidFill>
                <a:latin typeface="Times New Roman" pitchFamily="18" charset="0"/>
                <a:cs typeface="Arial" pitchFamily="34" charset="0"/>
              </a:rPr>
              <a:t>3D imaging using Lumina XR: autofluorescence </a:t>
            </a:r>
            <a:r>
              <a:rPr lang="en-US" sz="2400" b="1">
                <a:solidFill>
                  <a:prstClr val="black"/>
                </a:solidFill>
                <a:latin typeface="Times New Roman" pitchFamily="18" charset="0"/>
                <a:cs typeface="Arial" pitchFamily="34" charset="0"/>
              </a:rPr>
              <a:t>&amp;</a:t>
            </a:r>
            <a:r>
              <a:rPr lang="cs-CZ" sz="2400" b="1">
                <a:solidFill>
                  <a:prstClr val="black"/>
                </a:solidFill>
                <a:latin typeface="Times New Roman" pitchFamily="18" charset="0"/>
                <a:cs typeface="Arial" pitchFamily="34" charset="0"/>
              </a:rPr>
              <a:t> GFP</a:t>
            </a:r>
            <a:endParaRPr lang="cs-CZ" sz="2400">
              <a:solidFill>
                <a:prstClr val="black"/>
              </a:solidFill>
              <a:latin typeface="Times New Roman" pitchFamily="18" charset="0"/>
              <a:cs typeface="Arial" pitchFamily="34" charset="0"/>
            </a:endParaRPr>
          </a:p>
        </p:txBody>
      </p:sp>
      <p:sp>
        <p:nvSpPr>
          <p:cNvPr id="2" name="Obdélník 1"/>
          <p:cNvSpPr>
            <a:spLocks noChangeArrowheads="1"/>
          </p:cNvSpPr>
          <p:nvPr/>
        </p:nvSpPr>
        <p:spPr bwMode="auto">
          <a:xfrm>
            <a:off x="4754563" y="1112843"/>
            <a:ext cx="4210050" cy="141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1400">
                <a:solidFill>
                  <a:prstClr val="black"/>
                </a:solidFill>
                <a:latin typeface="Times New Roman" pitchFamily="18" charset="0"/>
                <a:cs typeface="Arial" pitchFamily="34" charset="0"/>
              </a:rPr>
              <a:t> - B16 F10 GFP cells</a:t>
            </a:r>
          </a:p>
          <a:p>
            <a:pPr eaLnBrk="1" hangingPunct="1"/>
            <a:r>
              <a:rPr lang="en-US" sz="1400">
                <a:solidFill>
                  <a:prstClr val="black"/>
                </a:solidFill>
                <a:latin typeface="Times New Roman" pitchFamily="18" charset="0"/>
                <a:cs typeface="Arial" pitchFamily="34" charset="0"/>
              </a:rPr>
              <a:t>- seeded 100 000, 200 000, 300 000 cells per insert (</a:t>
            </a:r>
            <a:r>
              <a:rPr lang="en-US" sz="1400" b="1">
                <a:solidFill>
                  <a:srgbClr val="FF0000"/>
                </a:solidFill>
                <a:latin typeface="Times New Roman" pitchFamily="18" charset="0"/>
                <a:cs typeface="Arial" pitchFamily="34" charset="0"/>
              </a:rPr>
              <a:t>bottom row</a:t>
            </a:r>
            <a:r>
              <a:rPr lang="cs-CZ" sz="1400" b="1">
                <a:solidFill>
                  <a:srgbClr val="FF0000"/>
                </a:solidFill>
                <a:latin typeface="Times New Roman" pitchFamily="18" charset="0"/>
                <a:cs typeface="Arial" pitchFamily="34" charset="0"/>
              </a:rPr>
              <a:t>, 3D</a:t>
            </a:r>
            <a:r>
              <a:rPr lang="en-US" sz="1400">
                <a:solidFill>
                  <a:prstClr val="black"/>
                </a:solidFill>
                <a:latin typeface="Times New Roman" pitchFamily="18" charset="0"/>
                <a:cs typeface="Arial" pitchFamily="34" charset="0"/>
              </a:rPr>
              <a:t>) and the same per well (</a:t>
            </a:r>
            <a:r>
              <a:rPr lang="en-US" sz="1400" b="1">
                <a:solidFill>
                  <a:srgbClr val="FF0000"/>
                </a:solidFill>
                <a:latin typeface="Times New Roman" pitchFamily="18" charset="0"/>
                <a:cs typeface="Arial" pitchFamily="34" charset="0"/>
              </a:rPr>
              <a:t>top row</a:t>
            </a:r>
            <a:r>
              <a:rPr lang="cs-CZ" sz="1400" b="1">
                <a:solidFill>
                  <a:srgbClr val="FF0000"/>
                </a:solidFill>
                <a:latin typeface="Times New Roman" pitchFamily="18" charset="0"/>
                <a:cs typeface="Arial" pitchFamily="34" charset="0"/>
              </a:rPr>
              <a:t>, 2D</a:t>
            </a:r>
            <a:r>
              <a:rPr lang="en-US" sz="1400">
                <a:solidFill>
                  <a:prstClr val="black"/>
                </a:solidFill>
                <a:latin typeface="Times New Roman" pitchFamily="18" charset="0"/>
                <a:cs typeface="Arial" pitchFamily="34" charset="0"/>
              </a:rPr>
              <a:t>)</a:t>
            </a:r>
          </a:p>
          <a:p>
            <a:pPr eaLnBrk="1" hangingPunct="1"/>
            <a:r>
              <a:rPr lang="en-US" sz="1400">
                <a:solidFill>
                  <a:prstClr val="black"/>
                </a:solidFill>
                <a:latin typeface="Times New Roman" pitchFamily="18" charset="0"/>
                <a:cs typeface="Arial" pitchFamily="34" charset="0"/>
              </a:rPr>
              <a:t>- imaging using IVIS Lumina XR</a:t>
            </a:r>
          </a:p>
          <a:p>
            <a:pPr eaLnBrk="1" hangingPunct="1"/>
            <a:r>
              <a:rPr lang="en-US" sz="1400">
                <a:solidFill>
                  <a:prstClr val="black"/>
                </a:solidFill>
                <a:latin typeface="Times New Roman" pitchFamily="18" charset="0"/>
                <a:cs typeface="Arial" pitchFamily="34" charset="0"/>
              </a:rPr>
              <a:t>- excitation from the top, plate without</a:t>
            </a:r>
            <a:r>
              <a:rPr lang="cs-CZ" sz="1400">
                <a:solidFill>
                  <a:prstClr val="black"/>
                </a:solidFill>
                <a:latin typeface="Times New Roman" pitchFamily="18" charset="0"/>
                <a:cs typeface="Arial" pitchFamily="34" charset="0"/>
              </a:rPr>
              <a:t> the</a:t>
            </a:r>
            <a:r>
              <a:rPr lang="en-US" sz="1400">
                <a:solidFill>
                  <a:prstClr val="black"/>
                </a:solidFill>
                <a:latin typeface="Times New Roman" pitchFamily="18" charset="0"/>
                <a:cs typeface="Arial" pitchFamily="34" charset="0"/>
              </a:rPr>
              <a:t> lid</a:t>
            </a:r>
          </a:p>
          <a:p>
            <a:pPr eaLnBrk="1" hangingPunct="1"/>
            <a:r>
              <a:rPr lang="en-US" sz="1400">
                <a:solidFill>
                  <a:prstClr val="black"/>
                </a:solidFill>
                <a:latin typeface="Times New Roman" pitchFamily="18" charset="0"/>
                <a:cs typeface="Arial" pitchFamily="34" charset="0"/>
              </a:rPr>
              <a:t>- data analysis using spectral unmixing</a:t>
            </a:r>
            <a:endParaRPr lang="cs-CZ" sz="1400">
              <a:solidFill>
                <a:prstClr val="black"/>
              </a:solidFill>
              <a:latin typeface="Times New Roman" pitchFamily="18" charset="0"/>
              <a:cs typeface="Arial" pitchFamily="34" charset="0"/>
            </a:endParaRPr>
          </a:p>
        </p:txBody>
      </p:sp>
      <p:pic>
        <p:nvPicPr>
          <p:cNvPr id="178182" name="Picture 6" descr="http://www.reinnervate.com/assets/images/sci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7" y="1557342"/>
            <a:ext cx="13049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Skupina 2"/>
          <p:cNvGrpSpPr/>
          <p:nvPr/>
        </p:nvGrpSpPr>
        <p:grpSpPr>
          <a:xfrm>
            <a:off x="1125538" y="2986092"/>
            <a:ext cx="6748462" cy="3886200"/>
            <a:chOff x="1125538" y="2986088"/>
            <a:chExt cx="6748462" cy="388620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38" y="3254375"/>
              <a:ext cx="6748462" cy="361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8183" name="Obdélník 2"/>
            <p:cNvSpPr>
              <a:spLocks noChangeArrowheads="1"/>
            </p:cNvSpPr>
            <p:nvPr/>
          </p:nvSpPr>
          <p:spPr bwMode="auto">
            <a:xfrm>
              <a:off x="1331913" y="2986088"/>
              <a:ext cx="2832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cs-CZ" sz="2400">
                  <a:solidFill>
                    <a:prstClr val="black"/>
                  </a:solidFill>
                  <a:latin typeface="Times New Roman" pitchFamily="18" charset="0"/>
                  <a:cs typeface="Arial" pitchFamily="34" charset="0"/>
                </a:rPr>
                <a:t>Ex. 430/Em. 515-575</a:t>
              </a:r>
            </a:p>
          </p:txBody>
        </p:sp>
        <p:sp>
          <p:nvSpPr>
            <p:cNvPr id="178184" name="Obdélník 7"/>
            <p:cNvSpPr>
              <a:spLocks noChangeArrowheads="1"/>
            </p:cNvSpPr>
            <p:nvPr/>
          </p:nvSpPr>
          <p:spPr bwMode="auto">
            <a:xfrm>
              <a:off x="4764088" y="2986088"/>
              <a:ext cx="2832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cs-CZ" sz="2400">
                  <a:solidFill>
                    <a:prstClr val="black"/>
                  </a:solidFill>
                  <a:latin typeface="Times New Roman" pitchFamily="18" charset="0"/>
                  <a:cs typeface="Arial" pitchFamily="34" charset="0"/>
                </a:rPr>
                <a:t>Ex. 465/Em. 515-575</a:t>
              </a:r>
            </a:p>
          </p:txBody>
        </p:sp>
      </p:grpSp>
    </p:spTree>
    <p:extLst>
      <p:ext uri="{BB962C8B-B14F-4D97-AF65-F5344CB8AC3E}">
        <p14:creationId xmlns:p14="http://schemas.microsoft.com/office/powerpoint/2010/main" val="3904206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92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104" y="2714630"/>
            <a:ext cx="2771775" cy="193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2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9" y="2667004"/>
            <a:ext cx="2779712"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20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75" y="2722567"/>
            <a:ext cx="2717800"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20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950" y="2420942"/>
            <a:ext cx="66675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206" name="Obdélník 7"/>
          <p:cNvSpPr>
            <a:spLocks noChangeArrowheads="1"/>
          </p:cNvSpPr>
          <p:nvPr/>
        </p:nvSpPr>
        <p:spPr bwMode="auto">
          <a:xfrm>
            <a:off x="179388" y="333379"/>
            <a:ext cx="8640762"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In vitro 3D imaging using Lumina XR: autofluorescence </a:t>
            </a:r>
            <a:r>
              <a:rPr lang="en-US" sz="2400" b="1">
                <a:solidFill>
                  <a:prstClr val="black"/>
                </a:solidFill>
                <a:latin typeface="Times New Roman" pitchFamily="18" charset="0"/>
                <a:cs typeface="Arial" pitchFamily="34" charset="0"/>
              </a:rPr>
              <a:t>&amp;</a:t>
            </a:r>
            <a:r>
              <a:rPr lang="cs-CZ" sz="2400" b="1">
                <a:solidFill>
                  <a:prstClr val="black"/>
                </a:solidFill>
                <a:latin typeface="Times New Roman" pitchFamily="18" charset="0"/>
                <a:cs typeface="Arial" pitchFamily="34" charset="0"/>
              </a:rPr>
              <a:t> GFP</a:t>
            </a:r>
            <a:endParaRPr lang="cs-CZ" sz="2400">
              <a:solidFill>
                <a:prstClr val="black"/>
              </a:solidFill>
              <a:latin typeface="Times New Roman" pitchFamily="18" charset="0"/>
              <a:cs typeface="Arial" pitchFamily="34" charset="0"/>
            </a:endParaRPr>
          </a:p>
        </p:txBody>
      </p:sp>
      <p:sp>
        <p:nvSpPr>
          <p:cNvPr id="179207" name="Obdélník 8"/>
          <p:cNvSpPr>
            <a:spLocks noChangeArrowheads="1"/>
          </p:cNvSpPr>
          <p:nvPr/>
        </p:nvSpPr>
        <p:spPr bwMode="auto">
          <a:xfrm>
            <a:off x="3902075" y="2114555"/>
            <a:ext cx="884238"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48 h</a:t>
            </a:r>
            <a:endParaRPr lang="cs-CZ" sz="2400">
              <a:solidFill>
                <a:prstClr val="black"/>
              </a:solidFill>
              <a:latin typeface="Times New Roman" pitchFamily="18" charset="0"/>
              <a:cs typeface="Arial" pitchFamily="34" charset="0"/>
            </a:endParaRPr>
          </a:p>
        </p:txBody>
      </p:sp>
      <p:sp>
        <p:nvSpPr>
          <p:cNvPr id="179208" name="Obdélník 9"/>
          <p:cNvSpPr>
            <a:spLocks noChangeArrowheads="1"/>
          </p:cNvSpPr>
          <p:nvPr/>
        </p:nvSpPr>
        <p:spPr bwMode="auto">
          <a:xfrm>
            <a:off x="1279525" y="2114555"/>
            <a:ext cx="884238"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24 h</a:t>
            </a:r>
            <a:endParaRPr lang="cs-CZ" sz="2400">
              <a:solidFill>
                <a:prstClr val="black"/>
              </a:solidFill>
              <a:latin typeface="Times New Roman" pitchFamily="18" charset="0"/>
              <a:cs typeface="Arial" pitchFamily="34" charset="0"/>
            </a:endParaRPr>
          </a:p>
        </p:txBody>
      </p:sp>
      <p:sp>
        <p:nvSpPr>
          <p:cNvPr id="179209" name="Obdélník 10"/>
          <p:cNvSpPr>
            <a:spLocks noChangeArrowheads="1"/>
          </p:cNvSpPr>
          <p:nvPr/>
        </p:nvSpPr>
        <p:spPr bwMode="auto">
          <a:xfrm>
            <a:off x="6648450" y="2114555"/>
            <a:ext cx="88265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cs-CZ" sz="2400" b="1">
                <a:solidFill>
                  <a:prstClr val="black"/>
                </a:solidFill>
                <a:latin typeface="Times New Roman" pitchFamily="18" charset="0"/>
                <a:cs typeface="Arial" pitchFamily="34" charset="0"/>
              </a:rPr>
              <a:t>72 h</a:t>
            </a:r>
            <a:endParaRPr lang="cs-CZ" sz="2400">
              <a:solidFill>
                <a:prstClr val="black"/>
              </a:solidFill>
              <a:latin typeface="Times New Roman" pitchFamily="18" charset="0"/>
              <a:cs typeface="Arial" pitchFamily="34" charset="0"/>
            </a:endParaRPr>
          </a:p>
        </p:txBody>
      </p:sp>
    </p:spTree>
    <p:extLst>
      <p:ext uri="{BB962C8B-B14F-4D97-AF65-F5344CB8AC3E}">
        <p14:creationId xmlns:p14="http://schemas.microsoft.com/office/powerpoint/2010/main" val="22124876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ovéPole 7"/>
          <p:cNvSpPr txBox="1">
            <a:spLocks noChangeArrowheads="1"/>
          </p:cNvSpPr>
          <p:nvPr/>
        </p:nvSpPr>
        <p:spPr bwMode="auto">
          <a:xfrm>
            <a:off x="683569" y="332656"/>
            <a:ext cx="7848872"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sz="2600" b="1" dirty="0">
                <a:solidFill>
                  <a:prstClr val="black"/>
                </a:solidFill>
                <a:latin typeface="Calibri" pitchFamily="34" charset="0"/>
                <a:ea typeface="Calibri" pitchFamily="34" charset="0"/>
                <a:cs typeface="Calibri" pitchFamily="34" charset="0"/>
              </a:rPr>
              <a:t>IVIS </a:t>
            </a:r>
            <a:r>
              <a:rPr lang="cs-CZ" sz="2600" b="1" dirty="0" err="1">
                <a:solidFill>
                  <a:prstClr val="black"/>
                </a:solidFill>
                <a:latin typeface="Calibri" pitchFamily="34" charset="0"/>
                <a:ea typeface="Calibri" pitchFamily="34" charset="0"/>
                <a:cs typeface="Calibri" pitchFamily="34" charset="0"/>
              </a:rPr>
              <a:t>Lumina</a:t>
            </a:r>
            <a:r>
              <a:rPr lang="cs-CZ" sz="2600" b="1" dirty="0">
                <a:solidFill>
                  <a:prstClr val="black"/>
                </a:solidFill>
                <a:latin typeface="Calibri" pitchFamily="34" charset="0"/>
                <a:ea typeface="Calibri" pitchFamily="34" charset="0"/>
                <a:cs typeface="Calibri" pitchFamily="34" charset="0"/>
              </a:rPr>
              <a:t> XR souhrn</a:t>
            </a:r>
          </a:p>
          <a:p>
            <a:pPr eaLnBrk="1" hangingPunct="1"/>
            <a:endParaRPr lang="cs-CZ" sz="2600" dirty="0">
              <a:solidFill>
                <a:prstClr val="black"/>
              </a:solidFill>
              <a:latin typeface="Calibri" pitchFamily="34" charset="0"/>
              <a:ea typeface="Calibri" pitchFamily="34" charset="0"/>
              <a:cs typeface="Calibri" pitchFamily="34" charset="0"/>
            </a:endParaRPr>
          </a:p>
          <a:p>
            <a:pPr eaLnBrk="1" hangingPunct="1"/>
            <a:r>
              <a:rPr lang="cs-CZ" sz="2600" dirty="0">
                <a:solidFill>
                  <a:prstClr val="black"/>
                </a:solidFill>
                <a:latin typeface="Calibri" pitchFamily="34" charset="0"/>
                <a:ea typeface="Calibri" pitchFamily="34" charset="0"/>
                <a:cs typeface="Calibri" pitchFamily="34" charset="0"/>
              </a:rPr>
              <a:t>Výhody:</a:t>
            </a:r>
          </a:p>
          <a:p>
            <a:pPr eaLnBrk="1" hangingPunct="1">
              <a:buFont typeface="Arial" pitchFamily="34" charset="0"/>
              <a:buChar char="•"/>
            </a:pPr>
            <a:r>
              <a:rPr lang="cs-CZ" sz="2600" dirty="0">
                <a:solidFill>
                  <a:prstClr val="black"/>
                </a:solidFill>
                <a:latin typeface="Calibri" pitchFamily="34" charset="0"/>
                <a:ea typeface="Calibri" pitchFamily="34" charset="0"/>
                <a:cs typeface="Calibri" pitchFamily="34" charset="0"/>
              </a:rPr>
              <a:t>možnost kombinace detekce </a:t>
            </a:r>
            <a:r>
              <a:rPr lang="cs-CZ" sz="2600" dirty="0" err="1">
                <a:solidFill>
                  <a:prstClr val="black"/>
                </a:solidFill>
                <a:latin typeface="Calibri" pitchFamily="34" charset="0"/>
                <a:ea typeface="Calibri" pitchFamily="34" charset="0"/>
                <a:cs typeface="Calibri" pitchFamily="34" charset="0"/>
              </a:rPr>
              <a:t>luminescence</a:t>
            </a:r>
            <a:r>
              <a:rPr lang="cs-CZ" sz="2600" dirty="0">
                <a:solidFill>
                  <a:prstClr val="black"/>
                </a:solidFill>
                <a:latin typeface="Calibri" pitchFamily="34" charset="0"/>
                <a:ea typeface="Calibri" pitchFamily="34" charset="0"/>
                <a:cs typeface="Calibri" pitchFamily="34" charset="0"/>
              </a:rPr>
              <a:t>, fluorescence, X-</a:t>
            </a:r>
            <a:r>
              <a:rPr lang="cs-CZ" sz="2600" dirty="0" err="1">
                <a:solidFill>
                  <a:prstClr val="black"/>
                </a:solidFill>
                <a:latin typeface="Calibri" pitchFamily="34" charset="0"/>
                <a:ea typeface="Calibri" pitchFamily="34" charset="0"/>
                <a:cs typeface="Calibri" pitchFamily="34" charset="0"/>
              </a:rPr>
              <a:t>ray</a:t>
            </a:r>
            <a:endParaRPr lang="cs-CZ" sz="2600" dirty="0">
              <a:solidFill>
                <a:prstClr val="black"/>
              </a:solidFill>
              <a:latin typeface="Calibri" pitchFamily="34" charset="0"/>
              <a:ea typeface="Calibri" pitchFamily="34" charset="0"/>
              <a:cs typeface="Calibri" pitchFamily="34" charset="0"/>
            </a:endParaRPr>
          </a:p>
          <a:p>
            <a:pPr eaLnBrk="1" hangingPunct="1">
              <a:buFont typeface="Arial" pitchFamily="34" charset="0"/>
              <a:buChar char="•"/>
            </a:pPr>
            <a:r>
              <a:rPr lang="cs-CZ" sz="2600" dirty="0">
                <a:solidFill>
                  <a:prstClr val="black"/>
                </a:solidFill>
                <a:latin typeface="Calibri" pitchFamily="34" charset="0"/>
                <a:ea typeface="Calibri" pitchFamily="34" charset="0"/>
                <a:cs typeface="Calibri" pitchFamily="34" charset="0"/>
              </a:rPr>
              <a:t>intuitivní </a:t>
            </a:r>
            <a:r>
              <a:rPr lang="cs-CZ" sz="2600" dirty="0" smtClean="0">
                <a:solidFill>
                  <a:prstClr val="black"/>
                </a:solidFill>
                <a:latin typeface="Calibri" pitchFamily="34" charset="0"/>
                <a:ea typeface="Calibri" pitchFamily="34" charset="0"/>
                <a:cs typeface="Calibri" pitchFamily="34" charset="0"/>
              </a:rPr>
              <a:t>ovládání</a:t>
            </a:r>
          </a:p>
          <a:p>
            <a:pPr eaLnBrk="1" hangingPunct="1">
              <a:buFont typeface="Arial" pitchFamily="34" charset="0"/>
              <a:buChar char="•"/>
            </a:pPr>
            <a:r>
              <a:rPr lang="cs-CZ" sz="2600" dirty="0" err="1" smtClean="0">
                <a:solidFill>
                  <a:prstClr val="black"/>
                </a:solidFill>
                <a:latin typeface="Calibri" pitchFamily="34" charset="0"/>
                <a:ea typeface="Calibri" pitchFamily="34" charset="0"/>
                <a:cs typeface="Calibri" pitchFamily="34" charset="0"/>
              </a:rPr>
              <a:t>option</a:t>
            </a:r>
            <a:r>
              <a:rPr lang="cs-CZ" sz="2600" dirty="0" smtClean="0">
                <a:solidFill>
                  <a:prstClr val="black"/>
                </a:solidFill>
                <a:latin typeface="Calibri" pitchFamily="34" charset="0"/>
                <a:ea typeface="Calibri" pitchFamily="34" charset="0"/>
                <a:cs typeface="Calibri" pitchFamily="34" charset="0"/>
              </a:rPr>
              <a:t> Z-FOV 2.5 x 2.5 cm</a:t>
            </a:r>
            <a:endParaRPr lang="cs-CZ" sz="2600" dirty="0">
              <a:solidFill>
                <a:prstClr val="black"/>
              </a:solidFill>
              <a:latin typeface="Calibri" pitchFamily="34" charset="0"/>
              <a:ea typeface="Calibri" pitchFamily="34" charset="0"/>
              <a:cs typeface="Calibri" pitchFamily="34" charset="0"/>
            </a:endParaRPr>
          </a:p>
          <a:p>
            <a:pPr eaLnBrk="1" hangingPunct="1">
              <a:buFont typeface="Arial" pitchFamily="34" charset="0"/>
              <a:buChar char="•"/>
            </a:pPr>
            <a:r>
              <a:rPr lang="cs-CZ" sz="2600" dirty="0">
                <a:solidFill>
                  <a:prstClr val="black"/>
                </a:solidFill>
                <a:latin typeface="Calibri" pitchFamily="34" charset="0"/>
                <a:ea typeface="Calibri" pitchFamily="34" charset="0"/>
                <a:cs typeface="Calibri" pitchFamily="34" charset="0"/>
              </a:rPr>
              <a:t>spektrální </a:t>
            </a:r>
            <a:r>
              <a:rPr lang="cs-CZ" sz="2600" dirty="0" err="1" smtClean="0">
                <a:solidFill>
                  <a:prstClr val="black"/>
                </a:solidFill>
                <a:latin typeface="Calibri" pitchFamily="34" charset="0"/>
                <a:ea typeface="Calibri" pitchFamily="34" charset="0"/>
                <a:cs typeface="Calibri" pitchFamily="34" charset="0"/>
              </a:rPr>
              <a:t>unmixing</a:t>
            </a:r>
            <a:endParaRPr lang="cs-CZ" sz="2600" dirty="0">
              <a:solidFill>
                <a:prstClr val="black"/>
              </a:solidFill>
              <a:latin typeface="Calibri" pitchFamily="34" charset="0"/>
              <a:ea typeface="Calibri" pitchFamily="34" charset="0"/>
              <a:cs typeface="Calibri" pitchFamily="34" charset="0"/>
            </a:endParaRPr>
          </a:p>
          <a:p>
            <a:pPr eaLnBrk="1" hangingPunct="1">
              <a:buFont typeface="Arial" pitchFamily="34" charset="0"/>
              <a:buChar char="•"/>
            </a:pPr>
            <a:endParaRPr lang="cs-CZ" sz="2600" dirty="0">
              <a:solidFill>
                <a:prstClr val="black"/>
              </a:solidFill>
              <a:latin typeface="Calibri" pitchFamily="34" charset="0"/>
              <a:ea typeface="Calibri" pitchFamily="34" charset="0"/>
              <a:cs typeface="Calibri" pitchFamily="34" charset="0"/>
            </a:endParaRPr>
          </a:p>
          <a:p>
            <a:pPr eaLnBrk="1" hangingPunct="1"/>
            <a:r>
              <a:rPr lang="cs-CZ" sz="2600" dirty="0">
                <a:solidFill>
                  <a:prstClr val="black"/>
                </a:solidFill>
                <a:latin typeface="Calibri" pitchFamily="34" charset="0"/>
                <a:ea typeface="Calibri" pitchFamily="34" charset="0"/>
                <a:cs typeface="Calibri" pitchFamily="34" charset="0"/>
              </a:rPr>
              <a:t>Limitace:</a:t>
            </a:r>
          </a:p>
          <a:p>
            <a:pPr eaLnBrk="1" hangingPunct="1">
              <a:buFont typeface="Arial" pitchFamily="34" charset="0"/>
              <a:buChar char="•"/>
            </a:pPr>
            <a:r>
              <a:rPr lang="cs-CZ" sz="2600" dirty="0">
                <a:solidFill>
                  <a:prstClr val="black"/>
                </a:solidFill>
                <a:latin typeface="Calibri" pitchFamily="34" charset="0"/>
                <a:ea typeface="Calibri" pitchFamily="34" charset="0"/>
                <a:cs typeface="Calibri" pitchFamily="34" charset="0"/>
              </a:rPr>
              <a:t>omezený počet emisních </a:t>
            </a:r>
            <a:r>
              <a:rPr lang="cs-CZ" sz="2600" dirty="0" smtClean="0">
                <a:solidFill>
                  <a:prstClr val="black"/>
                </a:solidFill>
                <a:latin typeface="Calibri" pitchFamily="34" charset="0"/>
                <a:ea typeface="Calibri" pitchFamily="34" charset="0"/>
                <a:cs typeface="Calibri" pitchFamily="34" charset="0"/>
              </a:rPr>
              <a:t>filtrů</a:t>
            </a:r>
          </a:p>
          <a:p>
            <a:pPr eaLnBrk="1" hangingPunct="1">
              <a:buFont typeface="Arial" pitchFamily="34" charset="0"/>
              <a:buChar char="•"/>
            </a:pPr>
            <a:r>
              <a:rPr lang="cs-CZ" sz="2600" dirty="0" smtClean="0">
                <a:solidFill>
                  <a:prstClr val="black"/>
                </a:solidFill>
                <a:latin typeface="Calibri" pitchFamily="34" charset="0"/>
                <a:ea typeface="Calibri" pitchFamily="34" charset="0"/>
                <a:cs typeface="Calibri" pitchFamily="34" charset="0"/>
              </a:rPr>
              <a:t>aktuální konfigurace FOV max. 12.5 x 12.5 cm (tendr </a:t>
            </a:r>
            <a:r>
              <a:rPr lang="cs-CZ" sz="2600" dirty="0" err="1" smtClean="0">
                <a:solidFill>
                  <a:prstClr val="black"/>
                </a:solidFill>
                <a:latin typeface="Calibri" pitchFamily="34" charset="0"/>
                <a:ea typeface="Calibri" pitchFamily="34" charset="0"/>
                <a:cs typeface="Calibri" pitchFamily="34" charset="0"/>
              </a:rPr>
              <a:t>option</a:t>
            </a:r>
            <a:r>
              <a:rPr lang="cs-CZ" sz="2600" dirty="0" smtClean="0">
                <a:solidFill>
                  <a:prstClr val="black"/>
                </a:solidFill>
                <a:latin typeface="Calibri" pitchFamily="34" charset="0"/>
                <a:ea typeface="Calibri" pitchFamily="34" charset="0"/>
                <a:cs typeface="Calibri" pitchFamily="34" charset="0"/>
              </a:rPr>
              <a:t> 24 x 23 cm)</a:t>
            </a:r>
            <a:endParaRPr lang="cs-CZ" sz="2600" dirty="0">
              <a:solidFill>
                <a:prstClr val="black"/>
              </a:solidFill>
              <a:latin typeface="Calibri" pitchFamily="34" charset="0"/>
              <a:ea typeface="Calibri" pitchFamily="34" charset="0"/>
              <a:cs typeface="Calibri" pitchFamily="34" charset="0"/>
            </a:endParaRPr>
          </a:p>
          <a:p>
            <a:pPr eaLnBrk="1" hangingPunct="1">
              <a:buFont typeface="Arial" pitchFamily="34" charset="0"/>
              <a:buChar char="•"/>
            </a:pPr>
            <a:r>
              <a:rPr lang="cs-CZ" sz="2600" dirty="0">
                <a:solidFill>
                  <a:prstClr val="black"/>
                </a:solidFill>
                <a:latin typeface="Calibri" pitchFamily="34" charset="0"/>
                <a:ea typeface="Calibri" pitchFamily="34" charset="0"/>
                <a:cs typeface="Calibri" pitchFamily="34" charset="0"/>
              </a:rPr>
              <a:t>zatím jen </a:t>
            </a:r>
            <a:r>
              <a:rPr lang="cs-CZ" sz="2600" dirty="0" err="1">
                <a:solidFill>
                  <a:prstClr val="black"/>
                </a:solidFill>
                <a:latin typeface="Calibri" pitchFamily="34" charset="0"/>
                <a:ea typeface="Calibri" pitchFamily="34" charset="0"/>
                <a:cs typeface="Calibri" pitchFamily="34" charset="0"/>
              </a:rPr>
              <a:t>syngenní</a:t>
            </a:r>
            <a:r>
              <a:rPr lang="cs-CZ" sz="2600" dirty="0">
                <a:solidFill>
                  <a:prstClr val="black"/>
                </a:solidFill>
                <a:latin typeface="Calibri" pitchFamily="34" charset="0"/>
                <a:ea typeface="Calibri" pitchFamily="34" charset="0"/>
                <a:cs typeface="Calibri" pitchFamily="34" charset="0"/>
              </a:rPr>
              <a:t> </a:t>
            </a:r>
            <a:r>
              <a:rPr lang="cs-CZ" sz="2600" i="1" dirty="0">
                <a:solidFill>
                  <a:prstClr val="black"/>
                </a:solidFill>
                <a:latin typeface="Calibri" pitchFamily="34" charset="0"/>
                <a:ea typeface="Calibri" pitchFamily="34" charset="0"/>
                <a:cs typeface="Calibri" pitchFamily="34" charset="0"/>
              </a:rPr>
              <a:t>in </a:t>
            </a:r>
            <a:r>
              <a:rPr lang="cs-CZ" sz="2600" i="1" dirty="0" err="1">
                <a:solidFill>
                  <a:prstClr val="black"/>
                </a:solidFill>
                <a:latin typeface="Calibri" pitchFamily="34" charset="0"/>
                <a:ea typeface="Calibri" pitchFamily="34" charset="0"/>
                <a:cs typeface="Calibri" pitchFamily="34" charset="0"/>
              </a:rPr>
              <a:t>vivo</a:t>
            </a:r>
            <a:r>
              <a:rPr lang="cs-CZ" sz="2600" i="1" dirty="0">
                <a:solidFill>
                  <a:prstClr val="black"/>
                </a:solidFill>
                <a:latin typeface="Calibri" pitchFamily="34" charset="0"/>
                <a:ea typeface="Calibri" pitchFamily="34" charset="0"/>
                <a:cs typeface="Calibri" pitchFamily="34" charset="0"/>
              </a:rPr>
              <a:t> </a:t>
            </a:r>
            <a:r>
              <a:rPr lang="cs-CZ" sz="2600" dirty="0" smtClean="0">
                <a:solidFill>
                  <a:prstClr val="black"/>
                </a:solidFill>
                <a:latin typeface="Calibri" pitchFamily="34" charset="0"/>
                <a:ea typeface="Calibri" pitchFamily="34" charset="0"/>
                <a:cs typeface="Calibri" pitchFamily="34" charset="0"/>
              </a:rPr>
              <a:t>modely</a:t>
            </a:r>
          </a:p>
          <a:p>
            <a:pPr eaLnBrk="1" hangingPunct="1">
              <a:buFont typeface="Arial" pitchFamily="34" charset="0"/>
              <a:buChar char="•"/>
            </a:pPr>
            <a:r>
              <a:rPr lang="cs-CZ" sz="2600" dirty="0" smtClean="0">
                <a:solidFill>
                  <a:prstClr val="black"/>
                </a:solidFill>
                <a:latin typeface="Calibri" pitchFamily="34" charset="0"/>
                <a:ea typeface="Calibri" pitchFamily="34" charset="0"/>
                <a:cs typeface="Calibri" pitchFamily="34" charset="0"/>
              </a:rPr>
              <a:t>X-</a:t>
            </a:r>
            <a:r>
              <a:rPr lang="cs-CZ" sz="2600" dirty="0" err="1" smtClean="0">
                <a:solidFill>
                  <a:prstClr val="black"/>
                </a:solidFill>
                <a:latin typeface="Calibri" pitchFamily="34" charset="0"/>
                <a:ea typeface="Calibri" pitchFamily="34" charset="0"/>
                <a:cs typeface="Calibri" pitchFamily="34" charset="0"/>
              </a:rPr>
              <a:t>ray</a:t>
            </a:r>
            <a:r>
              <a:rPr lang="cs-CZ" sz="2600" dirty="0" smtClean="0">
                <a:solidFill>
                  <a:prstClr val="black"/>
                </a:solidFill>
                <a:latin typeface="Calibri" pitchFamily="34" charset="0"/>
                <a:ea typeface="Calibri" pitchFamily="34" charset="0"/>
                <a:cs typeface="Calibri" pitchFamily="34" charset="0"/>
              </a:rPr>
              <a:t> pouze pro malé hlodavce a FOV max. 10 x 10 cm</a:t>
            </a:r>
          </a:p>
          <a:p>
            <a:pPr eaLnBrk="1" hangingPunct="1">
              <a:buFont typeface="Arial" pitchFamily="34" charset="0"/>
              <a:buChar char="•"/>
            </a:pPr>
            <a:r>
              <a:rPr lang="cs-CZ" sz="2600" dirty="0" smtClean="0">
                <a:solidFill>
                  <a:prstClr val="black"/>
                </a:solidFill>
                <a:latin typeface="Calibri" pitchFamily="34" charset="0"/>
                <a:ea typeface="Calibri" pitchFamily="34" charset="0"/>
                <a:cs typeface="Calibri" pitchFamily="34" charset="0"/>
              </a:rPr>
              <a:t>3D </a:t>
            </a:r>
            <a:r>
              <a:rPr lang="en-US" sz="2600" dirty="0" smtClean="0">
                <a:solidFill>
                  <a:prstClr val="black"/>
                </a:solidFill>
                <a:latin typeface="Calibri" pitchFamily="34" charset="0"/>
                <a:ea typeface="Calibri" pitchFamily="34" charset="0"/>
                <a:cs typeface="Calibri" pitchFamily="34" charset="0"/>
              </a:rPr>
              <a:t>object </a:t>
            </a:r>
            <a:r>
              <a:rPr lang="cs-CZ" sz="2600" dirty="0" smtClean="0">
                <a:solidFill>
                  <a:prstClr val="black"/>
                </a:solidFill>
                <a:latin typeface="Calibri" pitchFamily="34" charset="0"/>
                <a:ea typeface="Calibri" pitchFamily="34" charset="0"/>
                <a:cs typeface="Calibri" pitchFamily="34" charset="0"/>
              </a:rPr>
              <a:t>- </a:t>
            </a:r>
            <a:r>
              <a:rPr lang="en-US" sz="2600" dirty="0" smtClean="0">
                <a:solidFill>
                  <a:prstClr val="black"/>
                </a:solidFill>
                <a:latin typeface="Calibri" pitchFamily="34" charset="0"/>
                <a:ea typeface="Calibri" pitchFamily="34" charset="0"/>
                <a:cs typeface="Calibri" pitchFamily="34" charset="0"/>
              </a:rPr>
              <a:t>&gt; </a:t>
            </a:r>
            <a:r>
              <a:rPr lang="cs-CZ" sz="2600" dirty="0" smtClean="0">
                <a:solidFill>
                  <a:prstClr val="black"/>
                </a:solidFill>
                <a:latin typeface="Calibri" pitchFamily="34" charset="0"/>
                <a:ea typeface="Calibri" pitchFamily="34" charset="0"/>
                <a:cs typeface="Calibri" pitchFamily="34" charset="0"/>
              </a:rPr>
              <a:t>2D </a:t>
            </a:r>
            <a:r>
              <a:rPr lang="en-US" sz="2600" dirty="0" smtClean="0">
                <a:solidFill>
                  <a:prstClr val="black"/>
                </a:solidFill>
                <a:latin typeface="Calibri" pitchFamily="34" charset="0"/>
                <a:ea typeface="Calibri" pitchFamily="34" charset="0"/>
                <a:cs typeface="Calibri" pitchFamily="34" charset="0"/>
              </a:rPr>
              <a:t>image</a:t>
            </a:r>
            <a:endParaRPr lang="cs-CZ" sz="2600" dirty="0">
              <a:solidFill>
                <a:prstClr val="black"/>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5998842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p:txBody>
          <a:bodyPr/>
          <a:lstStyle/>
          <a:p>
            <a:r>
              <a:rPr lang="en-US" i="1" smtClean="0"/>
              <a:t>in vivo </a:t>
            </a:r>
            <a:r>
              <a:rPr lang="en-US" smtClean="0"/>
              <a:t>flow cytometry</a:t>
            </a:r>
            <a:r>
              <a:rPr lang="cs-CZ" smtClean="0"/>
              <a:t> – základní principy</a:t>
            </a:r>
          </a:p>
        </p:txBody>
      </p:sp>
      <p:sp>
        <p:nvSpPr>
          <p:cNvPr id="59395" name="Zástupný symbol pro obsah 2"/>
          <p:cNvSpPr>
            <a:spLocks noGrp="1"/>
          </p:cNvSpPr>
          <p:nvPr>
            <p:ph idx="1"/>
          </p:nvPr>
        </p:nvSpPr>
        <p:spPr>
          <a:xfrm>
            <a:off x="1173163" y="3141663"/>
            <a:ext cx="7772400" cy="2954337"/>
          </a:xfrm>
        </p:spPr>
        <p:txBody>
          <a:bodyPr/>
          <a:lstStyle/>
          <a:p>
            <a:r>
              <a:rPr lang="cs-CZ" sz="2000" smtClean="0"/>
              <a:t>Zobrazení buněk přímo v krevním nebo lymfatickém řečišti.</a:t>
            </a:r>
          </a:p>
          <a:p>
            <a:r>
              <a:rPr lang="cs-CZ" sz="2000" smtClean="0"/>
              <a:t>Vizualizace pomocí CCD nebo CMOS kamery po ozáření konvenční mikroskopickou lampou nebo lasery. </a:t>
            </a:r>
          </a:p>
          <a:p>
            <a:r>
              <a:rPr lang="cs-CZ" sz="2000" smtClean="0"/>
              <a:t>Detekce absorbce, fluorescence, Ramanova spektra, fototermálních nebo fotoakustických signálů.</a:t>
            </a:r>
          </a:p>
          <a:p>
            <a:endParaRPr lang="cs-CZ" sz="1800" smtClean="0"/>
          </a:p>
        </p:txBody>
      </p:sp>
      <p:sp>
        <p:nvSpPr>
          <p:cNvPr id="59396"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5538"/>
            <a:ext cx="300990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en-US" i="1" smtClean="0"/>
              <a:t>in vivo </a:t>
            </a:r>
            <a:r>
              <a:rPr lang="en-US" smtClean="0"/>
              <a:t>flow cytometry</a:t>
            </a:r>
            <a:endParaRPr lang="cs-CZ" smtClean="0"/>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13" y="1628800"/>
            <a:ext cx="6670127" cy="425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173163" y="44450"/>
            <a:ext cx="7772400" cy="1143000"/>
          </a:xfrm>
        </p:spPr>
        <p:txBody>
          <a:bodyPr/>
          <a:lstStyle/>
          <a:p>
            <a:r>
              <a:rPr lang="en-US" sz="3600" i="1" smtClean="0"/>
              <a:t>in vivo </a:t>
            </a:r>
            <a:r>
              <a:rPr lang="en-US" sz="3600" smtClean="0"/>
              <a:t>flow cytometry</a:t>
            </a:r>
            <a:r>
              <a:rPr lang="cs-CZ" sz="3600" smtClean="0"/>
              <a:t> – bez značení</a:t>
            </a:r>
          </a:p>
        </p:txBody>
      </p:sp>
      <p:sp>
        <p:nvSpPr>
          <p:cNvPr id="61443" name="Zástupný symbol pro obsah 2"/>
          <p:cNvSpPr>
            <a:spLocks noGrp="1"/>
          </p:cNvSpPr>
          <p:nvPr>
            <p:ph idx="1"/>
          </p:nvPr>
        </p:nvSpPr>
        <p:spPr>
          <a:xfrm>
            <a:off x="1187450" y="1125538"/>
            <a:ext cx="7772400" cy="3175000"/>
          </a:xfrm>
        </p:spPr>
        <p:txBody>
          <a:bodyPr/>
          <a:lstStyle/>
          <a:p>
            <a:r>
              <a:rPr lang="cs-CZ" sz="2400" smtClean="0"/>
              <a:t>Nahrávka videa pomocí </a:t>
            </a:r>
            <a:r>
              <a:rPr lang="cs-CZ" sz="2000" smtClean="0"/>
              <a:t>vysokorychlostní</a:t>
            </a:r>
            <a:r>
              <a:rPr lang="cs-CZ" sz="2400" smtClean="0"/>
              <a:t> CCD nebo CMOS kamery s vysokým rozlišením v režimu propustnosti nebo odrazu.</a:t>
            </a:r>
          </a:p>
          <a:p>
            <a:r>
              <a:rPr lang="cs-CZ" sz="2400" smtClean="0"/>
              <a:t>Příklad: </a:t>
            </a:r>
            <a:r>
              <a:rPr lang="en-US" sz="2400" smtClean="0"/>
              <a:t>high-speed transmittance digital microscopy (TDM</a:t>
            </a:r>
            <a:r>
              <a:rPr lang="cs-CZ" sz="2400" smtClean="0"/>
              <a:t>) </a:t>
            </a:r>
          </a:p>
          <a:p>
            <a:r>
              <a:rPr lang="cs-CZ" sz="2400" smtClean="0"/>
              <a:t>Limity: hloubka tkáně.</a:t>
            </a:r>
          </a:p>
          <a:p>
            <a:r>
              <a:rPr lang="cs-CZ" sz="2400" smtClean="0"/>
              <a:t>TDM může sloužit k navedení zdrojů záření pro další analýzu do určené oblasti.</a:t>
            </a:r>
          </a:p>
          <a:p>
            <a:endParaRPr lang="cs-CZ" sz="2400" smtClean="0"/>
          </a:p>
          <a:p>
            <a:endParaRPr lang="cs-CZ" sz="2400" smtClean="0"/>
          </a:p>
        </p:txBody>
      </p:sp>
      <p:sp>
        <p:nvSpPr>
          <p:cNvPr id="61444" name="TextovéPole 3"/>
          <p:cNvSpPr txBox="1">
            <a:spLocks noChangeArrowheads="1"/>
          </p:cNvSpPr>
          <p:nvPr/>
        </p:nvSpPr>
        <p:spPr bwMode="auto">
          <a:xfrm>
            <a:off x="6551613" y="6581775"/>
            <a:ext cx="259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4344988"/>
            <a:ext cx="403225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p:cNvSpPr>
            <a:spLocks noGrp="1"/>
          </p:cNvSpPr>
          <p:nvPr>
            <p:ph type="title"/>
          </p:nvPr>
        </p:nvSpPr>
        <p:spPr/>
        <p:txBody>
          <a:bodyPr/>
          <a:lstStyle/>
          <a:p>
            <a:r>
              <a:rPr lang="cs-CZ" dirty="0" err="1" smtClean="0"/>
              <a:t>photoacoustic</a:t>
            </a:r>
            <a:r>
              <a:rPr lang="cs-CZ" dirty="0" smtClean="0"/>
              <a:t> and </a:t>
            </a:r>
            <a:r>
              <a:rPr lang="cs-CZ" dirty="0" err="1" smtClean="0"/>
              <a:t>photothermal</a:t>
            </a:r>
            <a:r>
              <a:rPr lang="cs-CZ" dirty="0" smtClean="0"/>
              <a:t> </a:t>
            </a:r>
            <a:r>
              <a:rPr lang="cs-CZ" dirty="0" err="1" smtClean="0"/>
              <a:t>imaging</a:t>
            </a:r>
            <a:endParaRPr lang="cs-CZ" dirty="0" smtClean="0"/>
          </a:p>
        </p:txBody>
      </p:sp>
      <p:sp>
        <p:nvSpPr>
          <p:cNvPr id="62467" name="Zástupný symbol pro obsah 2"/>
          <p:cNvSpPr>
            <a:spLocks noGrp="1"/>
          </p:cNvSpPr>
          <p:nvPr>
            <p:ph idx="1"/>
          </p:nvPr>
        </p:nvSpPr>
        <p:spPr>
          <a:xfrm>
            <a:off x="1173163" y="1981200"/>
            <a:ext cx="7772400" cy="2095500"/>
          </a:xfrm>
        </p:spPr>
        <p:txBody>
          <a:bodyPr/>
          <a:lstStyle/>
          <a:p>
            <a:pPr algn="just"/>
            <a:r>
              <a:rPr lang="en-US" sz="1600" smtClean="0"/>
              <a:t>The photoacoustic effect was first discovered by Alexander Graham Bell in his search for a means of wireless communication.1 Bell succeeded in transmitting sound with an invention he called the “photophone,” which carried a vocal signal with a beam of sunlight that was reflected by a vocally modulated mirror. The sound could be recovered with an ordinary telephone receiver connected to a </a:t>
            </a:r>
            <a:r>
              <a:rPr lang="en-US" sz="1600" b="1" smtClean="0"/>
              <a:t>selenium cell </a:t>
            </a:r>
            <a:r>
              <a:rPr lang="en-US" sz="1600" smtClean="0"/>
              <a:t>illuminated by the light. Bell published the results in a</a:t>
            </a:r>
            <a:r>
              <a:rPr lang="cs-CZ" sz="1600" smtClean="0"/>
              <a:t> </a:t>
            </a:r>
            <a:r>
              <a:rPr lang="en-US" sz="1600" smtClean="0"/>
              <a:t>presentation to the American Association for the Advancement of Science in </a:t>
            </a:r>
            <a:r>
              <a:rPr lang="en-US" sz="1600" b="1" smtClean="0"/>
              <a:t>1880</a:t>
            </a:r>
            <a:r>
              <a:rPr lang="en-US" sz="1600" smtClean="0"/>
              <a:t>.</a:t>
            </a:r>
            <a:r>
              <a:rPr lang="cs-CZ" sz="1600" smtClean="0"/>
              <a:t> </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076700"/>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Obdélník 1"/>
          <p:cNvSpPr>
            <a:spLocks noChangeArrowheads="1"/>
          </p:cNvSpPr>
          <p:nvPr/>
        </p:nvSpPr>
        <p:spPr bwMode="auto">
          <a:xfrm>
            <a:off x="1042988" y="59991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b="1"/>
              <a:t>The Photoacoustic Effect</a:t>
            </a:r>
          </a:p>
          <a:p>
            <a:r>
              <a:rPr lang="cs-CZ"/>
              <a:t>Benjamin T. Spike</a:t>
            </a:r>
          </a:p>
          <a:p>
            <a:r>
              <a:rPr lang="cs-CZ"/>
              <a:t>Physics 325</a:t>
            </a:r>
          </a:p>
          <a:p>
            <a:r>
              <a:rPr lang="cs-CZ"/>
              <a:t>April 21, 2006</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r>
              <a:rPr lang="en-US" sz="2800" smtClean="0"/>
              <a:t>Schematic illustration of photoacoustic imaging</a:t>
            </a:r>
            <a:endParaRPr lang="cs-CZ" sz="2800" smtClean="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276475"/>
            <a:ext cx="59055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68263"/>
            <a:ext cx="4524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46005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1989138"/>
            <a:ext cx="594995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373313"/>
            <a:ext cx="3228975"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8" name="Obdélník 3"/>
          <p:cNvSpPr>
            <a:spLocks noChangeArrowheads="1"/>
          </p:cNvSpPr>
          <p:nvPr/>
        </p:nvSpPr>
        <p:spPr bwMode="auto">
          <a:xfrm>
            <a:off x="1133475" y="6486525"/>
            <a:ext cx="229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i="1"/>
              <a:t>ACS Nano</a:t>
            </a:r>
            <a:r>
              <a:rPr lang="it-IT"/>
              <a:t> </a:t>
            </a:r>
            <a:r>
              <a:rPr lang="it-IT" b="1"/>
              <a:t>2010</a:t>
            </a:r>
            <a:r>
              <a:rPr lang="it-IT"/>
              <a:t> </a:t>
            </a:r>
            <a:r>
              <a:rPr lang="it-IT" i="1"/>
              <a:t>4</a:t>
            </a:r>
            <a:r>
              <a:rPr lang="it-IT"/>
              <a:t> (8), 4559-4564 </a:t>
            </a:r>
            <a:endParaRPr lang="cs-CZ"/>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cs-CZ" sz="4000" smtClean="0"/>
              <a:t>In vivo flow cytometrie – detekce specifických signálů</a:t>
            </a:r>
          </a:p>
        </p:txBody>
      </p:sp>
      <p:sp>
        <p:nvSpPr>
          <p:cNvPr id="65539" name="Zástupný symbol pro obsah 2"/>
          <p:cNvSpPr>
            <a:spLocks noGrp="1"/>
          </p:cNvSpPr>
          <p:nvPr>
            <p:ph idx="1"/>
          </p:nvPr>
        </p:nvSpPr>
        <p:spPr/>
        <p:txBody>
          <a:bodyPr/>
          <a:lstStyle/>
          <a:p>
            <a:r>
              <a:rPr lang="cs-CZ" smtClean="0"/>
              <a:t>Detekce fotoakustických a fototermálních jevů</a:t>
            </a:r>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429000"/>
            <a:ext cx="50577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TextovéPole 5"/>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05038"/>
            <a:ext cx="47625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2349500"/>
            <a:ext cx="3275013"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Nadpis 1"/>
          <p:cNvSpPr>
            <a:spLocks noGrp="1"/>
          </p:cNvSpPr>
          <p:nvPr>
            <p:ph type="title"/>
          </p:nvPr>
        </p:nvSpPr>
        <p:spPr/>
        <p:txBody>
          <a:bodyPr/>
          <a:lstStyle/>
          <a:p>
            <a:r>
              <a:rPr lang="en-US" i="1" smtClean="0"/>
              <a:t>in vivo </a:t>
            </a:r>
            <a:r>
              <a:rPr lang="en-US" smtClean="0"/>
              <a:t>flow cytometry - aplikace</a:t>
            </a:r>
            <a:endParaRPr lang="cs-CZ"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smtClean="0"/>
              <a:t>Shrnut</a:t>
            </a:r>
            <a:r>
              <a:rPr lang="cs-CZ" dirty="0" smtClean="0"/>
              <a:t>í přednášky</a:t>
            </a:r>
            <a:endParaRPr lang="en-US" dirty="0" smtClean="0"/>
          </a:p>
        </p:txBody>
      </p:sp>
      <p:sp>
        <p:nvSpPr>
          <p:cNvPr id="67587" name="Rectangle 3"/>
          <p:cNvSpPr>
            <a:spLocks noGrp="1" noChangeArrowheads="1"/>
          </p:cNvSpPr>
          <p:nvPr>
            <p:ph type="body" idx="1"/>
          </p:nvPr>
        </p:nvSpPr>
        <p:spPr>
          <a:xfrm>
            <a:off x="1371600" y="1198563"/>
            <a:ext cx="7772400" cy="2590800"/>
          </a:xfrm>
        </p:spPr>
        <p:txBody>
          <a:bodyPr/>
          <a:lstStyle/>
          <a:p>
            <a:pPr eaLnBrk="1" hangingPunct="1">
              <a:lnSpc>
                <a:spcPct val="80000"/>
              </a:lnSpc>
            </a:pPr>
            <a:r>
              <a:rPr lang="cs-CZ" sz="1600" dirty="0" smtClean="0"/>
              <a:t>„</a:t>
            </a:r>
            <a:r>
              <a:rPr lang="cs-CZ" sz="1600" dirty="0" err="1" smtClean="0"/>
              <a:t>High-throughput</a:t>
            </a:r>
            <a:r>
              <a:rPr lang="cs-CZ" sz="1600" dirty="0" smtClean="0"/>
              <a:t>“ průtoková </a:t>
            </a:r>
            <a:r>
              <a:rPr lang="cs-CZ" sz="1600" dirty="0" err="1" smtClean="0"/>
              <a:t>cytometrie</a:t>
            </a:r>
            <a:r>
              <a:rPr lang="cs-CZ" sz="1600" dirty="0" smtClean="0"/>
              <a:t> …</a:t>
            </a:r>
            <a:endParaRPr lang="en-US" sz="1600" dirty="0" smtClean="0"/>
          </a:p>
          <a:p>
            <a:pPr eaLnBrk="1" hangingPunct="1">
              <a:lnSpc>
                <a:spcPct val="80000"/>
              </a:lnSpc>
            </a:pPr>
            <a:r>
              <a:rPr lang="en-US" sz="1600" dirty="0" smtClean="0"/>
              <a:t> </a:t>
            </a:r>
            <a:r>
              <a:rPr lang="cs-CZ" sz="1600" dirty="0" smtClean="0"/>
              <a:t>… a uplatnění vícebarevné detekce a </a:t>
            </a:r>
            <a:r>
              <a:rPr lang="cs-CZ" sz="1600" dirty="0" err="1" smtClean="0"/>
              <a:t>beads</a:t>
            </a:r>
            <a:r>
              <a:rPr lang="cs-CZ" sz="1600" dirty="0" smtClean="0"/>
              <a:t> </a:t>
            </a:r>
            <a:r>
              <a:rPr lang="cs-CZ" sz="1600" dirty="0" err="1" smtClean="0"/>
              <a:t>array</a:t>
            </a:r>
            <a:endParaRPr lang="en-US" sz="1600" dirty="0" smtClean="0"/>
          </a:p>
          <a:p>
            <a:pPr eaLnBrk="1" hangingPunct="1">
              <a:lnSpc>
                <a:spcPct val="80000"/>
              </a:lnSpc>
            </a:pPr>
            <a:r>
              <a:rPr lang="en-US" sz="1600" dirty="0" smtClean="0">
                <a:latin typeface="Tahoma" pitchFamily="34" charset="0"/>
                <a:cs typeface="Times New Roman" pitchFamily="18" charset="0"/>
              </a:rPr>
              <a:t> </a:t>
            </a:r>
            <a:r>
              <a:rPr lang="en-US" sz="1600" dirty="0" err="1" smtClean="0">
                <a:latin typeface="Tahoma" pitchFamily="34" charset="0"/>
                <a:cs typeface="Times New Roman" pitchFamily="18" charset="0"/>
              </a:rPr>
              <a:t>sortrov</a:t>
            </a:r>
            <a:r>
              <a:rPr lang="cs-CZ" sz="1600" dirty="0" err="1" smtClean="0">
                <a:latin typeface="Tahoma" pitchFamily="34" charset="0"/>
                <a:cs typeface="Times New Roman" pitchFamily="18" charset="0"/>
              </a:rPr>
              <a:t>ání</a:t>
            </a:r>
            <a:r>
              <a:rPr lang="cs-CZ" sz="1600" dirty="0" smtClean="0">
                <a:latin typeface="Tahoma" pitchFamily="34" charset="0"/>
                <a:cs typeface="Times New Roman" pitchFamily="18" charset="0"/>
              </a:rPr>
              <a:t> chromozómů</a:t>
            </a:r>
            <a:endParaRPr lang="cs-CZ" sz="900" dirty="0" smtClean="0">
              <a:latin typeface="Tahoma" pitchFamily="34" charset="0"/>
              <a:cs typeface="Times New Roman" pitchFamily="18" charset="0"/>
            </a:endParaRPr>
          </a:p>
          <a:p>
            <a:pPr eaLnBrk="1" hangingPunct="1">
              <a:lnSpc>
                <a:spcPct val="80000"/>
              </a:lnSpc>
            </a:pPr>
            <a:r>
              <a:rPr lang="en-US" sz="1600" dirty="0" smtClean="0">
                <a:latin typeface="Tahoma" pitchFamily="34" charset="0"/>
                <a:cs typeface="Times New Roman" pitchFamily="18" charset="0"/>
              </a:rPr>
              <a:t> </a:t>
            </a:r>
            <a:r>
              <a:rPr lang="cs-CZ" sz="1600" dirty="0" smtClean="0">
                <a:latin typeface="Tahoma" pitchFamily="34" charset="0"/>
                <a:cs typeface="Times New Roman" pitchFamily="18" charset="0"/>
              </a:rPr>
              <a:t>aplikace v mikrobiologii, hydrobiologii a studiu bezobratlých</a:t>
            </a:r>
            <a:endParaRPr lang="en-US" sz="1600" dirty="0" smtClean="0">
              <a:latin typeface="Tahoma" pitchFamily="34" charset="0"/>
              <a:cs typeface="Times New Roman" pitchFamily="18" charset="0"/>
            </a:endParaRPr>
          </a:p>
          <a:p>
            <a:pPr eaLnBrk="1" hangingPunct="1">
              <a:lnSpc>
                <a:spcPct val="80000"/>
              </a:lnSpc>
            </a:pPr>
            <a:r>
              <a:rPr lang="cs-CZ" sz="1600" i="1" dirty="0" smtClean="0">
                <a:latin typeface="Tahoma" pitchFamily="34" charset="0"/>
                <a:cs typeface="Times New Roman" pitchFamily="18" charset="0"/>
              </a:rPr>
              <a:t>i</a:t>
            </a:r>
            <a:r>
              <a:rPr lang="en-US" sz="1600" i="1" dirty="0" smtClean="0">
                <a:latin typeface="Tahoma" pitchFamily="34" charset="0"/>
                <a:cs typeface="Times New Roman" pitchFamily="18" charset="0"/>
              </a:rPr>
              <a:t>n vivo </a:t>
            </a:r>
            <a:r>
              <a:rPr lang="en-US" sz="1600" dirty="0" err="1" smtClean="0">
                <a:latin typeface="Tahoma" pitchFamily="34" charset="0"/>
                <a:cs typeface="Times New Roman" pitchFamily="18" charset="0"/>
              </a:rPr>
              <a:t>pr</a:t>
            </a:r>
            <a:r>
              <a:rPr lang="cs-CZ" sz="1600" dirty="0" err="1" smtClean="0">
                <a:latin typeface="Tahoma" pitchFamily="34" charset="0"/>
                <a:cs typeface="Times New Roman" pitchFamily="18" charset="0"/>
              </a:rPr>
              <a:t>ůtoková</a:t>
            </a:r>
            <a:r>
              <a:rPr lang="cs-CZ" sz="1600" dirty="0" smtClean="0">
                <a:latin typeface="Tahoma" pitchFamily="34" charset="0"/>
                <a:cs typeface="Times New Roman" pitchFamily="18" charset="0"/>
              </a:rPr>
              <a:t> </a:t>
            </a:r>
            <a:r>
              <a:rPr lang="cs-CZ" sz="1600" dirty="0" err="1" smtClean="0">
                <a:latin typeface="Tahoma" pitchFamily="34" charset="0"/>
                <a:cs typeface="Times New Roman" pitchFamily="18" charset="0"/>
              </a:rPr>
              <a:t>cytometrie</a:t>
            </a:r>
            <a:r>
              <a:rPr lang="cs-CZ" sz="1600" dirty="0" smtClean="0"/>
              <a:t> </a:t>
            </a:r>
            <a:endParaRPr lang="cs-CZ" sz="1600" dirty="0" smtClean="0"/>
          </a:p>
          <a:p>
            <a:pPr eaLnBrk="1" hangingPunct="1">
              <a:lnSpc>
                <a:spcPct val="80000"/>
              </a:lnSpc>
            </a:pPr>
            <a:r>
              <a:rPr lang="cs-CZ" sz="1600" i="1" dirty="0"/>
              <a:t>i</a:t>
            </a:r>
            <a:r>
              <a:rPr lang="cs-CZ" sz="1600" i="1" dirty="0" smtClean="0"/>
              <a:t>n </a:t>
            </a:r>
            <a:r>
              <a:rPr lang="cs-CZ" sz="1600" i="1" dirty="0" err="1" smtClean="0"/>
              <a:t>vivo</a:t>
            </a:r>
            <a:r>
              <a:rPr lang="cs-CZ" sz="1600" i="1" dirty="0" smtClean="0"/>
              <a:t> </a:t>
            </a:r>
            <a:r>
              <a:rPr lang="cs-CZ" sz="1600" dirty="0" err="1" smtClean="0"/>
              <a:t>zabrazovací</a:t>
            </a:r>
            <a:r>
              <a:rPr lang="cs-CZ" sz="1600" dirty="0" smtClean="0"/>
              <a:t> metody</a:t>
            </a:r>
            <a:endParaRPr lang="en-US" sz="1600" dirty="0" smtClean="0"/>
          </a:p>
        </p:txBody>
      </p:sp>
      <p:sp>
        <p:nvSpPr>
          <p:cNvPr id="67588" name="Text Box 4"/>
          <p:cNvSpPr txBox="1">
            <a:spLocks noChangeArrowheads="1"/>
          </p:cNvSpPr>
          <p:nvPr/>
        </p:nvSpPr>
        <p:spPr bwMode="auto">
          <a:xfrm>
            <a:off x="1476375" y="2924175"/>
            <a:ext cx="6913563" cy="255454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600" b="1" dirty="0">
                <a:latin typeface="Times New Roman" pitchFamily="18" charset="0"/>
              </a:rPr>
              <a:t>Na konci dnešní přednášky </a:t>
            </a:r>
            <a:r>
              <a:rPr lang="cs-CZ" sz="1600" b="1" dirty="0" smtClean="0">
                <a:latin typeface="Times New Roman" pitchFamily="18" charset="0"/>
              </a:rPr>
              <a:t>byste </a:t>
            </a:r>
            <a:r>
              <a:rPr lang="cs-CZ" sz="1600" b="1" dirty="0">
                <a:latin typeface="Times New Roman" pitchFamily="18" charset="0"/>
              </a:rPr>
              <a:t>měli</a:t>
            </a:r>
            <a:r>
              <a:rPr lang="en-US" sz="1600" b="1" dirty="0">
                <a:latin typeface="Times New Roman" pitchFamily="18" charset="0"/>
              </a:rPr>
              <a:t>:</a:t>
            </a:r>
            <a:endParaRPr lang="cs-CZ" sz="1600" dirty="0">
              <a:latin typeface="Times New Roman" pitchFamily="18" charset="0"/>
            </a:endParaRPr>
          </a:p>
          <a:p>
            <a:pPr>
              <a:buFontTx/>
              <a:buAutoNum type="arabicPeriod"/>
            </a:pPr>
            <a:endParaRPr lang="cs-CZ" sz="1600" dirty="0">
              <a:latin typeface="Times New Roman" pitchFamily="18" charset="0"/>
            </a:endParaRPr>
          </a:p>
          <a:p>
            <a:pPr>
              <a:buFontTx/>
              <a:buAutoNum type="arabicPeriod"/>
            </a:pPr>
            <a:r>
              <a:rPr lang="cs-CZ" sz="1600" dirty="0"/>
              <a:t>vědět co je to „h</a:t>
            </a:r>
            <a:r>
              <a:rPr lang="en-US" sz="1600" dirty="0" err="1"/>
              <a:t>igh</a:t>
            </a:r>
            <a:r>
              <a:rPr lang="cs-CZ" sz="1600" dirty="0"/>
              <a:t>-t</a:t>
            </a:r>
            <a:r>
              <a:rPr lang="en-US" sz="1600" dirty="0" err="1"/>
              <a:t>hroughput</a:t>
            </a:r>
            <a:r>
              <a:rPr lang="cs-CZ" sz="1600" dirty="0"/>
              <a:t>„ </a:t>
            </a:r>
            <a:r>
              <a:rPr lang="cs-CZ" sz="1600" dirty="0" err="1"/>
              <a:t>průtoká</a:t>
            </a:r>
            <a:r>
              <a:rPr lang="cs-CZ" sz="1600" dirty="0"/>
              <a:t> </a:t>
            </a:r>
            <a:r>
              <a:rPr lang="cs-CZ" sz="1600" dirty="0" err="1"/>
              <a:t>cytometrie</a:t>
            </a:r>
            <a:r>
              <a:rPr lang="cs-CZ" sz="1600" dirty="0"/>
              <a:t> </a:t>
            </a:r>
            <a:endParaRPr lang="en-US" sz="1600" dirty="0"/>
          </a:p>
          <a:p>
            <a:pPr lvl="1"/>
            <a:r>
              <a:rPr lang="en-US" sz="1600" dirty="0"/>
              <a:t> </a:t>
            </a:r>
            <a:r>
              <a:rPr lang="cs-CZ" sz="1600" dirty="0"/>
              <a:t>…a jak se v ní může uplatnit princip vícebarevného značení.</a:t>
            </a:r>
            <a:endParaRPr lang="en-US" sz="1600" dirty="0"/>
          </a:p>
          <a:p>
            <a:pPr>
              <a:buFontTx/>
              <a:buAutoNum type="arabicPeriod"/>
            </a:pPr>
            <a:r>
              <a:rPr lang="cs-CZ" sz="1600" dirty="0"/>
              <a:t>znát základní principy měření a </a:t>
            </a:r>
            <a:r>
              <a:rPr lang="cs-CZ" sz="1600" dirty="0" err="1"/>
              <a:t>sortrování</a:t>
            </a:r>
            <a:r>
              <a:rPr lang="cs-CZ" sz="1600" dirty="0"/>
              <a:t> chromozómů pomocí průtokového </a:t>
            </a:r>
            <a:r>
              <a:rPr lang="cs-CZ" sz="1600" dirty="0" err="1"/>
              <a:t>cytometru</a:t>
            </a:r>
            <a:r>
              <a:rPr lang="cs-CZ" sz="1600" dirty="0"/>
              <a:t>;</a:t>
            </a:r>
            <a:endParaRPr lang="en-US" sz="1600" dirty="0"/>
          </a:p>
          <a:p>
            <a:pPr>
              <a:buFontTx/>
              <a:buAutoNum type="arabicPeriod"/>
            </a:pPr>
            <a:r>
              <a:rPr lang="cs-CZ" sz="1600" dirty="0"/>
              <a:t>mít představu o možných aplikacích průtokové </a:t>
            </a:r>
            <a:r>
              <a:rPr lang="cs-CZ" sz="1600" dirty="0" err="1"/>
              <a:t>cytometrie</a:t>
            </a:r>
            <a:r>
              <a:rPr lang="cs-CZ" sz="1600" dirty="0"/>
              <a:t> v mikrobiologii, hydrobiologii a studiu bezobratlých;</a:t>
            </a:r>
          </a:p>
          <a:p>
            <a:pPr>
              <a:buFontTx/>
              <a:buAutoNum type="arabicPeriod"/>
            </a:pPr>
            <a:r>
              <a:rPr lang="cs-CZ" sz="1600" dirty="0">
                <a:latin typeface="Times New Roman" pitchFamily="18" charset="0"/>
              </a:rPr>
              <a:t>rozumět limitům a principům </a:t>
            </a:r>
            <a:r>
              <a:rPr lang="cs-CZ" sz="1600" i="1" dirty="0">
                <a:latin typeface="Times New Roman" pitchFamily="18" charset="0"/>
              </a:rPr>
              <a:t>in </a:t>
            </a:r>
            <a:r>
              <a:rPr lang="cs-CZ" sz="1600" i="1" dirty="0" err="1" smtClean="0">
                <a:latin typeface="Times New Roman" pitchFamily="18" charset="0"/>
              </a:rPr>
              <a:t>vivo</a:t>
            </a:r>
            <a:r>
              <a:rPr lang="cs-CZ" sz="1600" i="1" dirty="0" smtClean="0">
                <a:latin typeface="Times New Roman" pitchFamily="18" charset="0"/>
              </a:rPr>
              <a:t> </a:t>
            </a:r>
            <a:r>
              <a:rPr lang="cs-CZ" sz="1600" dirty="0" smtClean="0">
                <a:latin typeface="Times New Roman" pitchFamily="18" charset="0"/>
              </a:rPr>
              <a:t>zobrazovaní</a:t>
            </a:r>
            <a:r>
              <a:rPr lang="cs-CZ" sz="1600" i="1" dirty="0" smtClean="0">
                <a:latin typeface="Times New Roman" pitchFamily="18" charset="0"/>
              </a:rPr>
              <a:t> </a:t>
            </a:r>
            <a:r>
              <a:rPr lang="cs-CZ" sz="1600" dirty="0">
                <a:latin typeface="Times New Roman" pitchFamily="18" charset="0"/>
              </a:rPr>
              <a:t>a</a:t>
            </a:r>
            <a:r>
              <a:rPr lang="cs-CZ" sz="1600" i="1" dirty="0">
                <a:latin typeface="Times New Roman" pitchFamily="18" charset="0"/>
              </a:rPr>
              <a:t> in </a:t>
            </a:r>
            <a:r>
              <a:rPr lang="cs-CZ" sz="1600" i="1" dirty="0" err="1">
                <a:latin typeface="Times New Roman" pitchFamily="18" charset="0"/>
              </a:rPr>
              <a:t>vivo</a:t>
            </a:r>
            <a:r>
              <a:rPr lang="cs-CZ" sz="1600" i="1" dirty="0">
                <a:latin typeface="Times New Roman" pitchFamily="18" charset="0"/>
              </a:rPr>
              <a:t> </a:t>
            </a:r>
            <a:r>
              <a:rPr lang="cs-CZ" sz="1600" dirty="0" smtClean="0">
                <a:latin typeface="Times New Roman" pitchFamily="18" charset="0"/>
              </a:rPr>
              <a:t>průtokové </a:t>
            </a:r>
            <a:r>
              <a:rPr lang="cs-CZ" sz="1600" dirty="0" err="1">
                <a:latin typeface="Times New Roman" pitchFamily="18" charset="0"/>
              </a:rPr>
              <a:t>cytometrie</a:t>
            </a:r>
            <a:r>
              <a:rPr lang="cs-CZ" sz="1600" dirty="0">
                <a:latin typeface="Times New Roman" pitchFamily="18" charset="0"/>
              </a:rPr>
              <a:t>.</a:t>
            </a:r>
            <a:endParaRPr lang="en-US" sz="1600" dirty="0">
              <a:latin typeface="Times New Roman" pitchFamily="18" charset="0"/>
            </a:endParaRPr>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PPT-template-master-2003">
  <a:themeElements>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fontScheme name="5_PPT-template-master-2003">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2011 FTB Template_041409">
  <a:themeElements>
    <a:clrScheme name="PerkinElmer Colors NEW">
      <a:dk1>
        <a:sysClr val="windowText" lastClr="000000"/>
      </a:dk1>
      <a:lt1>
        <a:sysClr val="window" lastClr="FFFFFF"/>
      </a:lt1>
      <a:dk2>
        <a:srgbClr val="6CB442"/>
      </a:dk2>
      <a:lt2>
        <a:srgbClr val="999999"/>
      </a:lt2>
      <a:accent1>
        <a:srgbClr val="0055A6"/>
      </a:accent1>
      <a:accent2>
        <a:srgbClr val="00A1DE"/>
      </a:accent2>
      <a:accent3>
        <a:srgbClr val="EBB700"/>
      </a:accent3>
      <a:accent4>
        <a:srgbClr val="E98300"/>
      </a:accent4>
      <a:accent5>
        <a:srgbClr val="A90061"/>
      </a:accent5>
      <a:accent6>
        <a:srgbClr val="007363"/>
      </a:accent6>
      <a:hlink>
        <a:srgbClr val="EBB700"/>
      </a:hlink>
      <a:folHlink>
        <a:srgbClr val="E98300"/>
      </a:folHlink>
    </a:clrScheme>
    <a:fontScheme name="Perkins">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769-Perkin Template Edits2 1">
        <a:dk1>
          <a:srgbClr val="6CB442"/>
        </a:dk1>
        <a:lt1>
          <a:srgbClr val="FFFFFF"/>
        </a:lt1>
        <a:dk2>
          <a:srgbClr val="000000"/>
        </a:dk2>
        <a:lt2>
          <a:srgbClr val="999999"/>
        </a:lt2>
        <a:accent1>
          <a:srgbClr val="0055A6"/>
        </a:accent1>
        <a:accent2>
          <a:srgbClr val="00A1DE"/>
        </a:accent2>
        <a:accent3>
          <a:srgbClr val="AAAAAA"/>
        </a:accent3>
        <a:accent4>
          <a:srgbClr val="DADADA"/>
        </a:accent4>
        <a:accent5>
          <a:srgbClr val="AAB4D0"/>
        </a:accent5>
        <a:accent6>
          <a:srgbClr val="0091C9"/>
        </a:accent6>
        <a:hlink>
          <a:srgbClr val="EBB700"/>
        </a:hlink>
        <a:folHlink>
          <a:srgbClr val="E983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2011 FTB Template_041409">
  <a:themeElements>
    <a:clrScheme name="PerkinElmer Colors NEW">
      <a:dk1>
        <a:sysClr val="windowText" lastClr="000000"/>
      </a:dk1>
      <a:lt1>
        <a:sysClr val="window" lastClr="FFFFFF"/>
      </a:lt1>
      <a:dk2>
        <a:srgbClr val="6CB442"/>
      </a:dk2>
      <a:lt2>
        <a:srgbClr val="999999"/>
      </a:lt2>
      <a:accent1>
        <a:srgbClr val="0055A6"/>
      </a:accent1>
      <a:accent2>
        <a:srgbClr val="00A1DE"/>
      </a:accent2>
      <a:accent3>
        <a:srgbClr val="EBB700"/>
      </a:accent3>
      <a:accent4>
        <a:srgbClr val="E98300"/>
      </a:accent4>
      <a:accent5>
        <a:srgbClr val="A90061"/>
      </a:accent5>
      <a:accent6>
        <a:srgbClr val="007363"/>
      </a:accent6>
      <a:hlink>
        <a:srgbClr val="EBB700"/>
      </a:hlink>
      <a:folHlink>
        <a:srgbClr val="E98300"/>
      </a:folHlink>
    </a:clrScheme>
    <a:fontScheme name="Perkins">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769-Perkin Template Edits2 1">
        <a:dk1>
          <a:srgbClr val="6CB442"/>
        </a:dk1>
        <a:lt1>
          <a:srgbClr val="FFFFFF"/>
        </a:lt1>
        <a:dk2>
          <a:srgbClr val="000000"/>
        </a:dk2>
        <a:lt2>
          <a:srgbClr val="999999"/>
        </a:lt2>
        <a:accent1>
          <a:srgbClr val="0055A6"/>
        </a:accent1>
        <a:accent2>
          <a:srgbClr val="00A1DE"/>
        </a:accent2>
        <a:accent3>
          <a:srgbClr val="AAAAAA"/>
        </a:accent3>
        <a:accent4>
          <a:srgbClr val="DADADA"/>
        </a:accent4>
        <a:accent5>
          <a:srgbClr val="AAB4D0"/>
        </a:accent5>
        <a:accent6>
          <a:srgbClr val="0091C9"/>
        </a:accent6>
        <a:hlink>
          <a:srgbClr val="EBB700"/>
        </a:hlink>
        <a:folHlink>
          <a:srgbClr val="E983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1 FTB Template_041409">
  <a:themeElements>
    <a:clrScheme name="PerkinElmer Colors NEW">
      <a:dk1>
        <a:sysClr val="windowText" lastClr="000000"/>
      </a:dk1>
      <a:lt1>
        <a:sysClr val="window" lastClr="FFFFFF"/>
      </a:lt1>
      <a:dk2>
        <a:srgbClr val="6CB442"/>
      </a:dk2>
      <a:lt2>
        <a:srgbClr val="999999"/>
      </a:lt2>
      <a:accent1>
        <a:srgbClr val="0055A6"/>
      </a:accent1>
      <a:accent2>
        <a:srgbClr val="00A1DE"/>
      </a:accent2>
      <a:accent3>
        <a:srgbClr val="EBB700"/>
      </a:accent3>
      <a:accent4>
        <a:srgbClr val="E98300"/>
      </a:accent4>
      <a:accent5>
        <a:srgbClr val="A90061"/>
      </a:accent5>
      <a:accent6>
        <a:srgbClr val="007363"/>
      </a:accent6>
      <a:hlink>
        <a:srgbClr val="EBB700"/>
      </a:hlink>
      <a:folHlink>
        <a:srgbClr val="E98300"/>
      </a:folHlink>
    </a:clrScheme>
    <a:fontScheme name="Perkins">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769-Perkin Template Edits2 1">
        <a:dk1>
          <a:srgbClr val="6CB442"/>
        </a:dk1>
        <a:lt1>
          <a:srgbClr val="FFFFFF"/>
        </a:lt1>
        <a:dk2>
          <a:srgbClr val="000000"/>
        </a:dk2>
        <a:lt2>
          <a:srgbClr val="999999"/>
        </a:lt2>
        <a:accent1>
          <a:srgbClr val="0055A6"/>
        </a:accent1>
        <a:accent2>
          <a:srgbClr val="00A1DE"/>
        </a:accent2>
        <a:accent3>
          <a:srgbClr val="AAAAAA"/>
        </a:accent3>
        <a:accent4>
          <a:srgbClr val="DADADA"/>
        </a:accent4>
        <a:accent5>
          <a:srgbClr val="AAB4D0"/>
        </a:accent5>
        <a:accent6>
          <a:srgbClr val="0091C9"/>
        </a:accent6>
        <a:hlink>
          <a:srgbClr val="EBB700"/>
        </a:hlink>
        <a:folHlink>
          <a:srgbClr val="E983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2011 FTB Template_041409">
  <a:themeElements>
    <a:clrScheme name="PerkinElmer Colors NEW">
      <a:dk1>
        <a:sysClr val="windowText" lastClr="000000"/>
      </a:dk1>
      <a:lt1>
        <a:sysClr val="window" lastClr="FFFFFF"/>
      </a:lt1>
      <a:dk2>
        <a:srgbClr val="6CB442"/>
      </a:dk2>
      <a:lt2>
        <a:srgbClr val="999999"/>
      </a:lt2>
      <a:accent1>
        <a:srgbClr val="0055A6"/>
      </a:accent1>
      <a:accent2>
        <a:srgbClr val="00A1DE"/>
      </a:accent2>
      <a:accent3>
        <a:srgbClr val="EBB700"/>
      </a:accent3>
      <a:accent4>
        <a:srgbClr val="E98300"/>
      </a:accent4>
      <a:accent5>
        <a:srgbClr val="A90061"/>
      </a:accent5>
      <a:accent6>
        <a:srgbClr val="007363"/>
      </a:accent6>
      <a:hlink>
        <a:srgbClr val="EBB700"/>
      </a:hlink>
      <a:folHlink>
        <a:srgbClr val="E98300"/>
      </a:folHlink>
    </a:clrScheme>
    <a:fontScheme name="Perkins">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769-Perkin Template Edits2 1">
        <a:dk1>
          <a:srgbClr val="6CB442"/>
        </a:dk1>
        <a:lt1>
          <a:srgbClr val="FFFFFF"/>
        </a:lt1>
        <a:dk2>
          <a:srgbClr val="000000"/>
        </a:dk2>
        <a:lt2>
          <a:srgbClr val="999999"/>
        </a:lt2>
        <a:accent1>
          <a:srgbClr val="0055A6"/>
        </a:accent1>
        <a:accent2>
          <a:srgbClr val="00A1DE"/>
        </a:accent2>
        <a:accent3>
          <a:srgbClr val="AAAAAA"/>
        </a:accent3>
        <a:accent4>
          <a:srgbClr val="DADADA"/>
        </a:accent4>
        <a:accent5>
          <a:srgbClr val="AAB4D0"/>
        </a:accent5>
        <a:accent6>
          <a:srgbClr val="0091C9"/>
        </a:accent6>
        <a:hlink>
          <a:srgbClr val="EBB700"/>
        </a:hlink>
        <a:folHlink>
          <a:srgbClr val="E983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TB PPT April 09">
  <a:themeElements>
    <a:clrScheme name="PerkinElmer Colors NEW">
      <a:dk1>
        <a:sysClr val="windowText" lastClr="000000"/>
      </a:dk1>
      <a:lt1>
        <a:sysClr val="window" lastClr="FFFFFF"/>
      </a:lt1>
      <a:dk2>
        <a:srgbClr val="6CB442"/>
      </a:dk2>
      <a:lt2>
        <a:srgbClr val="999999"/>
      </a:lt2>
      <a:accent1>
        <a:srgbClr val="0055A6"/>
      </a:accent1>
      <a:accent2>
        <a:srgbClr val="00A1DE"/>
      </a:accent2>
      <a:accent3>
        <a:srgbClr val="EBB700"/>
      </a:accent3>
      <a:accent4>
        <a:srgbClr val="E98300"/>
      </a:accent4>
      <a:accent5>
        <a:srgbClr val="A90061"/>
      </a:accent5>
      <a:accent6>
        <a:srgbClr val="007363"/>
      </a:accent6>
      <a:hlink>
        <a:srgbClr val="EBB700"/>
      </a:hlink>
      <a:folHlink>
        <a:srgbClr val="E98300"/>
      </a:folHlink>
    </a:clrScheme>
    <a:fontScheme name="Perkins">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769-Perkin Template Edits 1">
        <a:dk1>
          <a:srgbClr val="6CB442"/>
        </a:dk1>
        <a:lt1>
          <a:srgbClr val="FFFFFF"/>
        </a:lt1>
        <a:dk2>
          <a:srgbClr val="000000"/>
        </a:dk2>
        <a:lt2>
          <a:srgbClr val="999999"/>
        </a:lt2>
        <a:accent1>
          <a:srgbClr val="0055A6"/>
        </a:accent1>
        <a:accent2>
          <a:srgbClr val="00A1DE"/>
        </a:accent2>
        <a:accent3>
          <a:srgbClr val="AAAAAA"/>
        </a:accent3>
        <a:accent4>
          <a:srgbClr val="DADADA"/>
        </a:accent4>
        <a:accent5>
          <a:srgbClr val="AAB4D0"/>
        </a:accent5>
        <a:accent6>
          <a:srgbClr val="0091C9"/>
        </a:accent6>
        <a:hlink>
          <a:srgbClr val="EBB700"/>
        </a:hlink>
        <a:folHlink>
          <a:srgbClr val="E983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2011 FTB Template_041409">
  <a:themeElements>
    <a:clrScheme name="PerkinElmer Colors NEW">
      <a:dk1>
        <a:sysClr val="windowText" lastClr="000000"/>
      </a:dk1>
      <a:lt1>
        <a:sysClr val="window" lastClr="FFFFFF"/>
      </a:lt1>
      <a:dk2>
        <a:srgbClr val="6CB442"/>
      </a:dk2>
      <a:lt2>
        <a:srgbClr val="999999"/>
      </a:lt2>
      <a:accent1>
        <a:srgbClr val="0055A6"/>
      </a:accent1>
      <a:accent2>
        <a:srgbClr val="00A1DE"/>
      </a:accent2>
      <a:accent3>
        <a:srgbClr val="EBB700"/>
      </a:accent3>
      <a:accent4>
        <a:srgbClr val="E98300"/>
      </a:accent4>
      <a:accent5>
        <a:srgbClr val="A90061"/>
      </a:accent5>
      <a:accent6>
        <a:srgbClr val="007363"/>
      </a:accent6>
      <a:hlink>
        <a:srgbClr val="EBB700"/>
      </a:hlink>
      <a:folHlink>
        <a:srgbClr val="E98300"/>
      </a:folHlink>
    </a:clrScheme>
    <a:fontScheme name="Perkins">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769-Perkin Template Edits2 1">
        <a:dk1>
          <a:srgbClr val="6CB442"/>
        </a:dk1>
        <a:lt1>
          <a:srgbClr val="FFFFFF"/>
        </a:lt1>
        <a:dk2>
          <a:srgbClr val="000000"/>
        </a:dk2>
        <a:lt2>
          <a:srgbClr val="999999"/>
        </a:lt2>
        <a:accent1>
          <a:srgbClr val="0055A6"/>
        </a:accent1>
        <a:accent2>
          <a:srgbClr val="00A1DE"/>
        </a:accent2>
        <a:accent3>
          <a:srgbClr val="AAAAAA"/>
        </a:accent3>
        <a:accent4>
          <a:srgbClr val="DADADA"/>
        </a:accent4>
        <a:accent5>
          <a:srgbClr val="AAB4D0"/>
        </a:accent5>
        <a:accent6>
          <a:srgbClr val="0091C9"/>
        </a:accent6>
        <a:hlink>
          <a:srgbClr val="EBB700"/>
        </a:hlink>
        <a:folHlink>
          <a:srgbClr val="E983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kaja</Template>
  <TotalTime>12721</TotalTime>
  <Words>2794</Words>
  <Application>Microsoft Office PowerPoint</Application>
  <PresentationFormat>Předvádění na obrazovce (4:3)</PresentationFormat>
  <Paragraphs>568</Paragraphs>
  <Slides>96</Slides>
  <Notes>62</Notes>
  <HiddenSlides>0</HiddenSlides>
  <MMClips>0</MMClips>
  <ScaleCrop>false</ScaleCrop>
  <HeadingPairs>
    <vt:vector size="6" baseType="variant">
      <vt:variant>
        <vt:lpstr>Motiv</vt:lpstr>
      </vt:variant>
      <vt:variant>
        <vt:i4>11</vt:i4>
      </vt:variant>
      <vt:variant>
        <vt:lpstr>Vložené servery OLE</vt:lpstr>
      </vt:variant>
      <vt:variant>
        <vt:i4>2</vt:i4>
      </vt:variant>
      <vt:variant>
        <vt:lpstr>Nadpisy snímků</vt:lpstr>
      </vt:variant>
      <vt:variant>
        <vt:i4>96</vt:i4>
      </vt:variant>
    </vt:vector>
  </HeadingPairs>
  <TitlesOfParts>
    <vt:vector size="109" baseType="lpstr">
      <vt:lpstr>Dad's Tie</vt:lpstr>
      <vt:lpstr>1_Dad's Tie</vt:lpstr>
      <vt:lpstr>Default Design</vt:lpstr>
      <vt:lpstr>4_2011 FTB Template_041409</vt:lpstr>
      <vt:lpstr>1_2011 FTB Template_041409</vt:lpstr>
      <vt:lpstr>2011 FTB Template_041409</vt:lpstr>
      <vt:lpstr>2_2011 FTB Template_041409</vt:lpstr>
      <vt:lpstr>FTB PPT April 09</vt:lpstr>
      <vt:lpstr>3_2011 FTB Template_041409</vt:lpstr>
      <vt:lpstr>8_PPT-template-master-2003</vt:lpstr>
      <vt:lpstr>2_Office Theme</vt:lpstr>
      <vt:lpstr>Bitmap Image</vt:lpstr>
      <vt:lpstr>Image</vt:lpstr>
      <vt:lpstr>Bi9393 Analytická cytometrie Lekce 5</vt:lpstr>
      <vt:lpstr>Fluorescenční proteiny </vt:lpstr>
      <vt:lpstr>Fluorescenční proteiny</vt:lpstr>
      <vt:lpstr>Prezentace aplikace PowerPoint</vt:lpstr>
      <vt:lpstr>Prezentace aplikace PowerPoint</vt:lpstr>
      <vt:lpstr>Prezentace aplikace PowerPoint</vt:lpstr>
      <vt:lpstr>Fluorescent sensors for detection of H2O2</vt:lpstr>
      <vt:lpstr>Variants &amp; fusions</vt:lpstr>
      <vt:lpstr>Prezentace aplikace PowerPoint</vt:lpstr>
      <vt:lpstr>„High Throughput Flow Cytometry“</vt:lpstr>
      <vt:lpstr>Automatizované systémy měření vzorků </vt:lpstr>
      <vt:lpstr>Automatizovaný „microsampler“ systém </vt:lpstr>
      <vt:lpstr>Prezentace aplikace PowerPoint</vt:lpstr>
      <vt:lpstr>Prezentace aplikace PowerPoint</vt:lpstr>
      <vt:lpstr>The steps in a high-throughput fluorescence-microscopy experiment.</vt:lpstr>
      <vt:lpstr>Analysis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Cytometric bead array (CBA)</vt:lpstr>
      <vt:lpstr>Multiplex microsphere‐based flow cytometric platforms for protein analysis and their application in clinical proteomics – from assays to results</vt:lpstr>
      <vt:lpstr>CBA</vt:lpstr>
      <vt:lpstr>CBA</vt:lpstr>
      <vt:lpstr>Biologické aplikace průtokové cytometrie</vt:lpstr>
      <vt:lpstr>Analýza a sortrování chromozómů</vt:lpstr>
      <vt:lpstr>Analýza a sortrování chromozómů</vt:lpstr>
      <vt:lpstr>Analýza a sortrování chromozómů</vt:lpstr>
      <vt:lpstr>Prezentace aplikace PowerPoint</vt:lpstr>
      <vt:lpstr>„Flow karyotype“</vt:lpstr>
      <vt:lpstr>Sortrování chromozómů</vt:lpstr>
      <vt:lpstr>Sortrování chromozómů</vt:lpstr>
      <vt:lpstr>Aplikace průtokové cytometrie v mikrobiologii</vt:lpstr>
      <vt:lpstr>Aplikace průtokové cytometrie v mikrobiologii</vt:lpstr>
      <vt:lpstr>Aplikace průtokové cytometrie v mikrobiologii</vt:lpstr>
      <vt:lpstr>Aplikace průtokové cytometrie v mikrobiologii</vt:lpstr>
      <vt:lpstr>Fluorescence Aerodynamic Particle Sizer (Flaps)</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Prezentace aplikace PowerPoint</vt:lpstr>
      <vt:lpstr>Průtoková cytometrie bezobratlých</vt:lpstr>
      <vt:lpstr>Invertebrate Survival Journal </vt:lpstr>
      <vt:lpstr>Prezentace aplikace PowerPoint</vt:lpstr>
      <vt:lpstr>Prezentace aplikace PowerPoint</vt:lpstr>
      <vt:lpstr>ex vivo flow cytometrie - limitace</vt:lpstr>
      <vt:lpstr>in vivo vizualizace - limitace</vt:lpstr>
      <vt:lpstr>Imaging Basics – Reporter Molecules</vt:lpstr>
      <vt:lpstr>IVIS® Lumina XR – Hardware</vt:lpstr>
      <vt:lpstr>The IVIS® Lumina XR Imaging Chamber</vt:lpstr>
      <vt:lpstr>The Value of X-Ray + Optical Imaging</vt:lpstr>
      <vt:lpstr>Camera and Lens Settings are Analogous to Photography</vt:lpstr>
      <vt:lpstr>Field of View</vt:lpstr>
      <vt:lpstr>Photons Diffuse Through Tissue – Surface Light Pattern is Recorded</vt:lpstr>
      <vt:lpstr>Prezentace aplikace PowerPoint</vt:lpstr>
      <vt:lpstr>Průchod světla tkání</vt:lpstr>
      <vt:lpstr>Effective penetration depth in breast tissue</vt:lpstr>
      <vt:lpstr>Challenge of in vivo Optical Imaging</vt:lpstr>
      <vt:lpstr>How an X-Ray Image is Acquired</vt:lpstr>
      <vt:lpstr>Field of View (X-ray)</vt:lpstr>
      <vt:lpstr>Optional Z-FOV (2.5)</vt:lpstr>
      <vt:lpstr>IVIS® Lumina Fluorescence Components</vt:lpstr>
      <vt:lpstr>IVIS® Lumina XR</vt:lpstr>
      <vt:lpstr>In Vivo Fluorescent Agent Applications</vt:lpstr>
      <vt:lpstr>Prezentace aplikace PowerPoint</vt:lpstr>
      <vt:lpstr>Prezentace aplikace PowerPoint</vt:lpstr>
      <vt:lpstr>B16 F10 luc - s.c. injection </vt:lpstr>
      <vt:lpstr>Prezentace aplikace PowerPoint</vt:lpstr>
      <vt:lpstr>Color is a “pigment” of our imagination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in vivo flow cytometry – základní principy</vt:lpstr>
      <vt:lpstr>in vivo flow cytometry</vt:lpstr>
      <vt:lpstr>in vivo flow cytometry – bez značení</vt:lpstr>
      <vt:lpstr>photoacoustic and photothermal imaging</vt:lpstr>
      <vt:lpstr>Schematic illustration of photoacoustic imaging</vt:lpstr>
      <vt:lpstr>Prezentace aplikace PowerPoint</vt:lpstr>
      <vt:lpstr>In vivo flow cytometrie – detekce specifických signálů</vt:lpstr>
      <vt:lpstr>in vivo flow cytometry - aplikace</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401</cp:revision>
  <dcterms:created xsi:type="dcterms:W3CDTF">2006-09-11T06:46:46Z</dcterms:created>
  <dcterms:modified xsi:type="dcterms:W3CDTF">2013-10-15T13:25:00Z</dcterms:modified>
</cp:coreProperties>
</file>