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(</a:t>
            </a:r>
            <a:r>
              <a:rPr lang="cs-CZ" dirty="0" err="1" smtClean="0">
                <a:latin typeface="Century Gothic" pitchFamily="34" charset="0"/>
              </a:rPr>
              <a:t>bromkyan</a:t>
            </a:r>
            <a:r>
              <a:rPr lang="cs-CZ" dirty="0" smtClean="0">
                <a:latin typeface="Century Gothic" pitchFamily="34" charset="0"/>
              </a:rPr>
              <a:t>)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smtClean="0"/>
              <a:t>peptidú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4581128"/>
            <a:ext cx="42931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Sled reakčních kroků</a:t>
            </a:r>
          </a:p>
          <a:p>
            <a:r>
              <a:rPr lang="cs-CZ" sz="3200" dirty="0" err="1" smtClean="0"/>
              <a:t>Merrifieldovy</a:t>
            </a:r>
            <a:r>
              <a:rPr lang="cs-CZ" sz="3200" dirty="0" smtClean="0"/>
              <a:t> syntézy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Významné </a:t>
            </a:r>
            <a:r>
              <a:rPr lang="cs-CZ" dirty="0" smtClean="0">
                <a:solidFill>
                  <a:schemeClr val="tx1"/>
                </a:solidFill>
              </a:rPr>
              <a:t>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Syntéza </a:t>
            </a:r>
            <a:r>
              <a:rPr lang="cs-CZ" dirty="0" smtClean="0">
                <a:solidFill>
                  <a:schemeClr val="tx1"/>
                </a:solidFill>
              </a:rPr>
              <a:t>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struktury 	– 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funkce </a:t>
            </a:r>
            <a:r>
              <a:rPr lang="cs-CZ" dirty="0" smtClean="0"/>
              <a:t>– 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čistoty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/>
            <a:r>
              <a:rPr lang="cs-CZ" dirty="0" smtClean="0"/>
              <a:t>čisté nativní bílkoviny pro studium vlastností event. farmakologii,</a:t>
            </a:r>
          </a:p>
          <a:p>
            <a:pPr lvl="1"/>
            <a:r>
              <a:rPr lang="cs-CZ" dirty="0" smtClean="0"/>
              <a:t>hrubé isolace pro průmysl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Iontoměničová</a:t>
            </a:r>
            <a:r>
              <a:rPr lang="cs-CZ" sz="4000" dirty="0"/>
              <a:t> chromatografie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Eluční profil aminokyselin</a:t>
            </a:r>
          </a:p>
          <a:p>
            <a:pPr lvl="1"/>
            <a:r>
              <a:rPr lang="cs-CZ" dirty="0" smtClean="0"/>
              <a:t>Kvalitativní a kvantitativní vyhodnocení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362</Words>
  <Application>Microsoft Office PowerPoint</Application>
  <PresentationFormat>Předvádění na obrazovce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C3181 Biochemie I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Iontoměničová chromatografie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peptidú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Zboril</cp:lastModifiedBy>
  <cp:revision>13</cp:revision>
  <dcterms:created xsi:type="dcterms:W3CDTF">2013-01-24T09:15:27Z</dcterms:created>
  <dcterms:modified xsi:type="dcterms:W3CDTF">2013-10-01T09:42:43Z</dcterms:modified>
</cp:coreProperties>
</file>