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EE1EB0-EF2E-4486-9DC7-0E126B96DA6F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9A0C63-12F6-4ADF-9EA3-BE4FE6053F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8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Odevzdat do 14 dnů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Trvalý pobyt matky x preference ve výběru porodnice</a:t>
            </a:r>
          </a:p>
          <a:p>
            <a:r>
              <a:rPr lang="cs-CZ" dirty="0" smtClean="0"/>
              <a:t> Důvody migrace ze zahraničí – rozdělení Československa, volný pracovní trh EU</a:t>
            </a:r>
          </a:p>
          <a:p>
            <a:endParaRPr lang="cs-CZ" dirty="0" smtClean="0"/>
          </a:p>
          <a:p>
            <a:r>
              <a:rPr lang="cs-CZ" dirty="0" smtClean="0"/>
              <a:t>Globální hodnocení poměru počtu vyjíždějících a dojíždějících</a:t>
            </a:r>
          </a:p>
          <a:p>
            <a:r>
              <a:rPr lang="cs-CZ" dirty="0" smtClean="0"/>
              <a:t>Komunistická struktura průmyslu – podpora industrializace menších center – Střediskové obce</a:t>
            </a:r>
          </a:p>
          <a:p>
            <a:r>
              <a:rPr lang="cs-CZ" dirty="0" smtClean="0"/>
              <a:t>Dnešní trend budování průmyslových zón, které jsou dobře dopravně dostupné – Holešov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Oproti roku 1991 dnes dojížďka na větší vzdálenosti (Praha, …)</a:t>
            </a:r>
          </a:p>
          <a:p>
            <a:r>
              <a:rPr lang="cs-CZ" dirty="0" smtClean="0"/>
              <a:t>Nezapomínat, že je zahrnuta i </a:t>
            </a:r>
            <a:r>
              <a:rPr lang="cs-CZ" dirty="0" err="1" smtClean="0"/>
              <a:t>dojíždka</a:t>
            </a:r>
            <a:r>
              <a:rPr lang="cs-CZ" dirty="0" smtClean="0"/>
              <a:t> do škol, spádovost do ZŠ v SO ORP s malými obcemi </a:t>
            </a:r>
          </a:p>
          <a:p>
            <a:r>
              <a:rPr lang="cs-CZ" dirty="0" smtClean="0"/>
              <a:t>Nebát se uvádět konkrétní podniky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OPM = EA +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EAdoj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EAvyj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Soubor:Population pyramid CZE marital 2000r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32656"/>
            <a:ext cx="4581525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Věková pyramida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 okres, pro roky 1991, 2001, 2011 </a:t>
            </a:r>
          </a:p>
          <a:p>
            <a:r>
              <a:rPr lang="cs-CZ" dirty="0" smtClean="0"/>
              <a:t>Pětileté věkové kategorie </a:t>
            </a:r>
          </a:p>
          <a:p>
            <a:r>
              <a:rPr lang="cs-CZ" dirty="0" smtClean="0"/>
              <a:t>Pokusit se zdokumentovat trendy stárnutí obyvatelstva a také důvody zářezů ve věkové pyramidě </a:t>
            </a:r>
          </a:p>
          <a:p>
            <a:endParaRPr lang="cs-CZ" dirty="0" smtClean="0"/>
          </a:p>
          <a:p>
            <a:r>
              <a:rPr lang="cs-CZ" dirty="0" smtClean="0"/>
              <a:t>Zjistit průměrný věk taktéž za okres a za roky 1991, 2001 a 2011</a:t>
            </a:r>
          </a:p>
          <a:p>
            <a:r>
              <a:rPr lang="cs-CZ" dirty="0" smtClean="0"/>
              <a:t>Jaký je rozdíl od střední délky života?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Průměrný věk zjistit z Demografické ročenky </a:t>
            </a:r>
          </a:p>
          <a:p>
            <a:endParaRPr lang="cs-CZ" dirty="0" smtClean="0"/>
          </a:p>
          <a:p>
            <a:r>
              <a:rPr lang="cs-CZ" b="1" dirty="0" smtClean="0"/>
              <a:t>Průměrný věk</a:t>
            </a:r>
            <a:r>
              <a:rPr lang="cs-CZ" dirty="0" smtClean="0"/>
              <a:t> je aritmetickým průměrem věku všech jedinců v dané populaci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2108</TotalTime>
  <Words>170</Words>
  <Application>Microsoft Office PowerPoint</Application>
  <PresentationFormat>Předvádění na obrazovce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Původ</vt:lpstr>
      <vt:lpstr>Cvičení 8</vt:lpstr>
      <vt:lpstr>Snímek 2</vt:lpstr>
      <vt:lpstr>Snímek 3</vt:lpstr>
      <vt:lpstr>Snímek 4</vt:lpstr>
      <vt:lpstr>Věková pyramida 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8</dc:title>
  <dc:creator>admin</dc:creator>
  <cp:lastModifiedBy>admin</cp:lastModifiedBy>
  <cp:revision>3</cp:revision>
  <dcterms:created xsi:type="dcterms:W3CDTF">2013-11-12T07:17:37Z</dcterms:created>
  <dcterms:modified xsi:type="dcterms:W3CDTF">2013-11-18T07:32:33Z</dcterms:modified>
</cp:coreProperties>
</file>