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grr.fpv.ukf.sk/GSR/" TargetMode="External"/><Relationship Id="rId2" Type="http://schemas.openxmlformats.org/officeDocument/2006/relationships/hyperlink" Target="http://www.enviroportal.s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Geografie 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4643446"/>
            <a:ext cx="8429652" cy="1752600"/>
          </a:xfrm>
        </p:spPr>
        <p:txBody>
          <a:bodyPr>
            <a:normAutofit/>
          </a:bodyPr>
          <a:lstStyle/>
          <a:p>
            <a:pPr algn="l"/>
            <a:r>
              <a:rPr lang="cs-CZ" sz="2200" dirty="0" smtClean="0"/>
              <a:t>Podzim 2013						Jaroslav </a:t>
            </a:r>
            <a:r>
              <a:rPr lang="cs-CZ" sz="2200" dirty="0" err="1" smtClean="0"/>
              <a:t>Biolek</a:t>
            </a:r>
            <a:endParaRPr lang="en-US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Organizace cvičení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výuky: 1 / </a:t>
            </a:r>
            <a:r>
              <a:rPr lang="cs-CZ" dirty="0" err="1" smtClean="0"/>
              <a:t>1</a:t>
            </a:r>
            <a:endParaRPr lang="cs-CZ" dirty="0" smtClean="0"/>
          </a:p>
          <a:p>
            <a:r>
              <a:rPr lang="cs-CZ" dirty="0" smtClean="0"/>
              <a:t>12 seminářů – 6 FG + 6 HG</a:t>
            </a:r>
          </a:p>
          <a:p>
            <a:r>
              <a:rPr lang="de-DE" sz="2800" dirty="0" err="1" smtClean="0"/>
              <a:t>Podmínky</a:t>
            </a:r>
            <a:r>
              <a:rPr lang="de-DE" sz="2800" dirty="0" smtClean="0"/>
              <a:t> pro </a:t>
            </a:r>
            <a:r>
              <a:rPr lang="de-DE" sz="2800" dirty="0" err="1" smtClean="0"/>
              <a:t>udělení</a:t>
            </a:r>
            <a:r>
              <a:rPr lang="de-DE" sz="2800" dirty="0" smtClean="0"/>
              <a:t> </a:t>
            </a:r>
            <a:r>
              <a:rPr lang="de-DE" sz="2800" dirty="0" err="1" smtClean="0"/>
              <a:t>zápočtu</a:t>
            </a:r>
            <a:r>
              <a:rPr lang="de-DE" sz="2800" dirty="0" smtClean="0"/>
              <a:t>:</a:t>
            </a:r>
            <a:endParaRPr lang="cs-CZ" sz="2800" dirty="0" smtClean="0"/>
          </a:p>
          <a:p>
            <a:pPr lvl="1"/>
            <a:r>
              <a:rPr lang="de-DE" sz="2400" dirty="0" err="1" smtClean="0"/>
              <a:t>Docházka</a:t>
            </a:r>
            <a:r>
              <a:rPr lang="de-DE" sz="2400" dirty="0" smtClean="0"/>
              <a:t>: 1 </a:t>
            </a:r>
            <a:r>
              <a:rPr lang="de-DE" sz="2400" dirty="0" err="1" smtClean="0"/>
              <a:t>neomluvené</a:t>
            </a:r>
            <a:r>
              <a:rPr lang="de-DE" sz="2400" dirty="0" smtClean="0"/>
              <a:t> + max. 2 </a:t>
            </a:r>
            <a:r>
              <a:rPr lang="de-DE" sz="2400" dirty="0" err="1" smtClean="0"/>
              <a:t>omluvené</a:t>
            </a:r>
            <a:endParaRPr lang="cs-CZ" sz="2400" dirty="0" smtClean="0"/>
          </a:p>
          <a:p>
            <a:pPr lvl="1"/>
            <a:r>
              <a:rPr lang="de-DE" sz="2400" dirty="0" err="1" smtClean="0"/>
              <a:t>Aktivní</a:t>
            </a:r>
            <a:r>
              <a:rPr lang="de-DE" sz="2400" dirty="0" smtClean="0"/>
              <a:t> </a:t>
            </a:r>
            <a:r>
              <a:rPr lang="de-DE" sz="2400" dirty="0" err="1" smtClean="0"/>
              <a:t>zapojení</a:t>
            </a:r>
            <a:r>
              <a:rPr lang="de-DE" sz="2400" dirty="0" smtClean="0"/>
              <a:t> v </a:t>
            </a:r>
            <a:r>
              <a:rPr lang="de-DE" sz="2400" dirty="0" err="1" smtClean="0"/>
              <a:t>hodinách</a:t>
            </a:r>
            <a:endParaRPr lang="cs-CZ" sz="2400" dirty="0" smtClean="0"/>
          </a:p>
          <a:p>
            <a:pPr lvl="1"/>
            <a:r>
              <a:rPr lang="de-DE" sz="2400" dirty="0" err="1" smtClean="0"/>
              <a:t>Interaktivní</a:t>
            </a:r>
            <a:r>
              <a:rPr lang="de-DE" sz="2400" dirty="0" smtClean="0"/>
              <a:t> </a:t>
            </a:r>
            <a:r>
              <a:rPr lang="de-DE" sz="2400" dirty="0" err="1" smtClean="0"/>
              <a:t>cvičení</a:t>
            </a:r>
            <a:r>
              <a:rPr lang="de-DE" sz="2400" dirty="0" smtClean="0"/>
              <a:t>, </a:t>
            </a:r>
            <a:r>
              <a:rPr lang="de-DE" sz="2400" dirty="0" err="1" smtClean="0"/>
              <a:t>diskuze</a:t>
            </a:r>
            <a:r>
              <a:rPr lang="de-DE" sz="2400" dirty="0" smtClean="0"/>
              <a:t>...</a:t>
            </a:r>
            <a:endParaRPr lang="cs-CZ" sz="2400" dirty="0" smtClean="0"/>
          </a:p>
          <a:p>
            <a:pPr lvl="1"/>
            <a:r>
              <a:rPr lang="de-DE" sz="2400" dirty="0" err="1" smtClean="0"/>
              <a:t>Vypracování</a:t>
            </a:r>
            <a:r>
              <a:rPr lang="de-DE" sz="2400" dirty="0" smtClean="0"/>
              <a:t> </a:t>
            </a:r>
            <a:r>
              <a:rPr lang="de-DE" sz="2400" dirty="0" err="1" smtClean="0"/>
              <a:t>protokolů</a:t>
            </a:r>
            <a:r>
              <a:rPr lang="de-DE" sz="2400" dirty="0" smtClean="0"/>
              <a:t>:</a:t>
            </a:r>
            <a:endParaRPr lang="cs-CZ" sz="2400" dirty="0" smtClean="0"/>
          </a:p>
          <a:p>
            <a:pPr lvl="2"/>
            <a:r>
              <a:rPr lang="de-DE" dirty="0" smtClean="0"/>
              <a:t>v </a:t>
            </a:r>
            <a:r>
              <a:rPr lang="de-DE" dirty="0" err="1" smtClean="0"/>
              <a:t>řádném</a:t>
            </a:r>
            <a:r>
              <a:rPr lang="de-DE" dirty="0" smtClean="0"/>
              <a:t> </a:t>
            </a:r>
            <a:r>
              <a:rPr lang="de-DE" dirty="0" err="1" smtClean="0"/>
              <a:t>termínu</a:t>
            </a:r>
            <a:endParaRPr lang="cs-CZ" dirty="0" smtClean="0"/>
          </a:p>
          <a:p>
            <a:pPr lvl="2"/>
            <a:r>
              <a:rPr lang="de-DE" dirty="0" smtClean="0"/>
              <a:t>v </a:t>
            </a:r>
            <a:r>
              <a:rPr lang="de-DE" dirty="0" err="1" smtClean="0"/>
              <a:t>elektronické</a:t>
            </a:r>
            <a:r>
              <a:rPr lang="de-DE" dirty="0" smtClean="0"/>
              <a:t> </a:t>
            </a:r>
            <a:r>
              <a:rPr lang="de-DE" dirty="0" err="1" smtClean="0"/>
              <a:t>formě</a:t>
            </a:r>
            <a:r>
              <a:rPr lang="de-DE" dirty="0" smtClean="0"/>
              <a:t> do </a:t>
            </a:r>
            <a:r>
              <a:rPr lang="de-DE" dirty="0" err="1" smtClean="0"/>
              <a:t>odevzdárny</a:t>
            </a:r>
            <a:endParaRPr lang="de-DE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Sylabus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Úvod do geografie Slovenska</a:t>
            </a:r>
          </a:p>
          <a:p>
            <a:r>
              <a:rPr lang="cs-CZ" dirty="0" smtClean="0"/>
              <a:t>Geologie, geomorfologie, orografie SR</a:t>
            </a:r>
          </a:p>
          <a:p>
            <a:r>
              <a:rPr lang="cs-CZ" dirty="0" smtClean="0"/>
              <a:t>Klima, hydrologie SR</a:t>
            </a:r>
          </a:p>
          <a:p>
            <a:r>
              <a:rPr lang="cs-CZ" dirty="0" smtClean="0"/>
              <a:t>Geografie a biogeografie</a:t>
            </a:r>
          </a:p>
          <a:p>
            <a:r>
              <a:rPr lang="cs-CZ" dirty="0" smtClean="0"/>
              <a:t>Ochrana přírody a krajiny</a:t>
            </a:r>
          </a:p>
          <a:p>
            <a:r>
              <a:rPr lang="cs-CZ" dirty="0" smtClean="0"/>
              <a:t>Historický vývoj slovenského území</a:t>
            </a:r>
          </a:p>
          <a:p>
            <a:r>
              <a:rPr lang="cs-CZ" dirty="0" smtClean="0"/>
              <a:t>Obyvatelstvo Slovenska a jeho struktura</a:t>
            </a:r>
          </a:p>
          <a:p>
            <a:r>
              <a:rPr lang="cs-CZ" dirty="0" smtClean="0"/>
              <a:t>Sídelní geografie Slovenska</a:t>
            </a:r>
          </a:p>
          <a:p>
            <a:r>
              <a:rPr lang="cs-CZ" dirty="0" smtClean="0"/>
              <a:t>Hospodářství a zemědělství SR</a:t>
            </a:r>
          </a:p>
          <a:p>
            <a:r>
              <a:rPr lang="cs-CZ" dirty="0" smtClean="0"/>
              <a:t>Doprava a cestovní ruch na Slovensku…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Zadání seminární práce 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Zpracování přírodního profilu / pasportu vybraného okresu Slovenska</a:t>
            </a:r>
          </a:p>
          <a:p>
            <a:r>
              <a:rPr lang="cs-CZ" dirty="0" smtClean="0"/>
              <a:t>Popis všech přírodních složek okresu (geomorfologie, klima, hydrologie, půdy a biogeografie), land use a ochrany přírody</a:t>
            </a:r>
          </a:p>
          <a:p>
            <a:r>
              <a:rPr lang="cs-CZ" dirty="0" smtClean="0"/>
              <a:t>Zhodnocení minulého a současného využití krajiny a jeho potenciálu rozvoje i s případnými hrozbami</a:t>
            </a:r>
          </a:p>
          <a:p>
            <a:r>
              <a:rPr lang="cs-CZ" dirty="0" smtClean="0"/>
              <a:t>Odevzdání do </a:t>
            </a:r>
            <a:r>
              <a:rPr lang="cs-CZ" dirty="0" err="1" smtClean="0"/>
              <a:t>Isu</a:t>
            </a:r>
            <a:r>
              <a:rPr lang="cs-CZ" dirty="0" smtClean="0"/>
              <a:t> do 21.10. v rozsahu cca 5 stran</a:t>
            </a:r>
          </a:p>
          <a:p>
            <a:r>
              <a:rPr lang="cs-CZ" dirty="0" smtClean="0"/>
              <a:t>Výsledný elaborát poslouží také jako zdroj pro společnou prezentaci kraje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Literatura a 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b="1" dirty="0" smtClean="0"/>
              <a:t>Atlas krajiny </a:t>
            </a:r>
            <a:r>
              <a:rPr lang="cs-CZ" sz="2600" b="1" dirty="0" err="1" smtClean="0"/>
              <a:t>Slovenskej</a:t>
            </a:r>
            <a:r>
              <a:rPr lang="cs-CZ" sz="2600" b="1" dirty="0" smtClean="0"/>
              <a:t> republiky. 2002. </a:t>
            </a:r>
            <a:r>
              <a:rPr lang="cs-CZ" sz="2600" dirty="0" smtClean="0"/>
              <a:t>Ministerstvo životného </a:t>
            </a:r>
            <a:r>
              <a:rPr lang="cs-CZ" sz="2600" dirty="0" err="1" smtClean="0"/>
              <a:t>prostredia</a:t>
            </a:r>
            <a:r>
              <a:rPr lang="cs-CZ" sz="2600" dirty="0" smtClean="0"/>
              <a:t> Bratislava, </a:t>
            </a:r>
            <a:r>
              <a:rPr lang="cs-CZ" sz="2600" dirty="0" err="1" smtClean="0"/>
              <a:t>Agentúra</a:t>
            </a:r>
            <a:r>
              <a:rPr lang="cs-CZ" sz="2600" dirty="0" smtClean="0"/>
              <a:t> životného </a:t>
            </a:r>
            <a:r>
              <a:rPr lang="cs-CZ" sz="2600" dirty="0" err="1" smtClean="0"/>
              <a:t>prostredia</a:t>
            </a:r>
            <a:r>
              <a:rPr lang="cs-CZ" sz="2600" dirty="0" smtClean="0"/>
              <a:t> Banská Bystrica, 2002. ISBN 80-88833-27-2</a:t>
            </a:r>
          </a:p>
          <a:p>
            <a:pPr lvl="0"/>
            <a:r>
              <a:rPr lang="cs-CZ" sz="2600" b="1" dirty="0" smtClean="0"/>
              <a:t>Atlas </a:t>
            </a:r>
            <a:r>
              <a:rPr lang="cs-CZ" sz="2600" b="1" dirty="0" err="1" smtClean="0"/>
              <a:t>Slovenskej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socialistickej</a:t>
            </a:r>
            <a:r>
              <a:rPr lang="cs-CZ" sz="2600" b="1" dirty="0" smtClean="0"/>
              <a:t> republiky. 1980. </a:t>
            </a:r>
            <a:r>
              <a:rPr lang="cs-CZ" sz="2600" dirty="0" err="1" smtClean="0"/>
              <a:t>Mazúr</a:t>
            </a:r>
            <a:r>
              <a:rPr lang="cs-CZ" sz="2600" dirty="0" smtClean="0"/>
              <a:t>, E. </a:t>
            </a:r>
            <a:r>
              <a:rPr lang="cs-CZ" sz="2600" dirty="0" err="1" smtClean="0"/>
              <a:t>red</a:t>
            </a:r>
            <a:r>
              <a:rPr lang="cs-CZ" sz="2600" dirty="0" smtClean="0"/>
              <a:t>. 1. vyd. Bratislava : SAV; SÚGK, 1980. 296 s. ISBN 79-625-80</a:t>
            </a:r>
          </a:p>
          <a:p>
            <a:pPr lvl="0"/>
            <a:r>
              <a:rPr lang="cs-CZ" sz="2600" b="1" dirty="0" err="1" smtClean="0"/>
              <a:t>Enviroportál</a:t>
            </a:r>
            <a:r>
              <a:rPr lang="cs-CZ" sz="2600" dirty="0" smtClean="0"/>
              <a:t> </a:t>
            </a:r>
            <a:r>
              <a:rPr lang="cs-CZ" sz="2600" u="sng" dirty="0" smtClean="0">
                <a:hlinkClick r:id="rId2"/>
              </a:rPr>
              <a:t>http://www.</a:t>
            </a:r>
            <a:r>
              <a:rPr lang="cs-CZ" sz="2600" u="sng" dirty="0" err="1" smtClean="0">
                <a:hlinkClick r:id="rId2"/>
              </a:rPr>
              <a:t>enviroportal.sk</a:t>
            </a:r>
            <a:endParaRPr lang="cs-CZ" sz="2600" dirty="0" smtClean="0"/>
          </a:p>
          <a:p>
            <a:pPr lvl="0"/>
            <a:r>
              <a:rPr lang="cs-CZ" sz="2600" b="1" dirty="0" err="1" smtClean="0"/>
              <a:t>Geografia</a:t>
            </a:r>
            <a:r>
              <a:rPr lang="cs-CZ" sz="2600" b="1" dirty="0" smtClean="0"/>
              <a:t> Slovenska </a:t>
            </a:r>
            <a:r>
              <a:rPr lang="cs-CZ" sz="2600" u="sng" dirty="0" smtClean="0">
                <a:hlinkClick r:id="rId3"/>
              </a:rPr>
              <a:t>http://www.</a:t>
            </a:r>
            <a:r>
              <a:rPr lang="cs-CZ" sz="2600" u="sng" dirty="0" err="1" smtClean="0">
                <a:hlinkClick r:id="rId3"/>
              </a:rPr>
              <a:t>kgrr.fpv.ukf.sk</a:t>
            </a:r>
            <a:r>
              <a:rPr lang="cs-CZ" sz="2600" u="sng" dirty="0" smtClean="0">
                <a:hlinkClick r:id="rId3"/>
              </a:rPr>
              <a:t>/GSR/</a:t>
            </a:r>
            <a:endParaRPr lang="cs-CZ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de-DE" dirty="0" err="1" smtClean="0"/>
              <a:t>Mgr</a:t>
            </a:r>
            <a:r>
              <a:rPr lang="de-DE" dirty="0" smtClean="0"/>
              <a:t>. Jaroslav Biolek</a:t>
            </a:r>
            <a:br>
              <a:rPr lang="de-DE" dirty="0" smtClean="0"/>
            </a:br>
            <a:r>
              <a:rPr lang="cs-CZ" dirty="0" err="1" smtClean="0"/>
              <a:t>jaroslavbiolek</a:t>
            </a:r>
            <a:r>
              <a:rPr lang="de-DE" dirty="0" smtClean="0"/>
              <a:t>@</a:t>
            </a:r>
            <a:r>
              <a:rPr lang="cs-CZ" dirty="0" err="1" smtClean="0"/>
              <a:t>gmail</a:t>
            </a:r>
            <a:r>
              <a:rPr lang="de-DE" dirty="0" smtClean="0"/>
              <a:t>.c</a:t>
            </a:r>
            <a:r>
              <a:rPr lang="cs-CZ" dirty="0" err="1" smtClean="0"/>
              <a:t>om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Budova</a:t>
            </a:r>
            <a:r>
              <a:rPr lang="de-DE" dirty="0" smtClean="0"/>
              <a:t>: 04 </a:t>
            </a:r>
            <a:br>
              <a:rPr lang="de-DE" dirty="0" smtClean="0"/>
            </a:br>
            <a:r>
              <a:rPr lang="de-DE" dirty="0" err="1" smtClean="0"/>
              <a:t>Místnost</a:t>
            </a:r>
            <a:r>
              <a:rPr lang="de-DE" dirty="0" smtClean="0"/>
              <a:t>: 03005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00034" y="421481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600" dirty="0" err="1" smtClean="0">
                <a:latin typeface="+mj-lt"/>
                <a:ea typeface="+mj-ea"/>
                <a:cs typeface="+mj-cs"/>
              </a:rPr>
              <a:t>Ďakujem</a:t>
            </a:r>
            <a:r>
              <a:rPr lang="cs-CZ" sz="4600" dirty="0" smtClean="0">
                <a:latin typeface="+mj-lt"/>
                <a:ea typeface="+mj-ea"/>
                <a:cs typeface="+mj-cs"/>
              </a:rPr>
              <a:t> za </a:t>
            </a:r>
            <a:r>
              <a:rPr lang="cs-CZ" sz="4600" dirty="0" err="1" smtClean="0">
                <a:latin typeface="+mj-lt"/>
                <a:ea typeface="+mj-ea"/>
                <a:cs typeface="+mj-cs"/>
              </a:rPr>
              <a:t>pozornosť</a:t>
            </a:r>
            <a:r>
              <a:rPr lang="cs-CZ" sz="4600" dirty="0" smtClean="0">
                <a:latin typeface="+mj-lt"/>
                <a:ea typeface="+mj-ea"/>
                <a:cs typeface="+mj-cs"/>
              </a:rPr>
              <a:t>!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465</TotalTime>
  <Words>243</Words>
  <PresentationFormat>Předvádění na obrazovce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Technický</vt:lpstr>
      <vt:lpstr>Geografie Slovenska</vt:lpstr>
      <vt:lpstr>Organizace cvičení</vt:lpstr>
      <vt:lpstr>Sylabus předmětu</vt:lpstr>
      <vt:lpstr>Zadání seminární práce I</vt:lpstr>
      <vt:lpstr>Literatura a zdroje</vt:lpstr>
      <vt:lpstr>Kontakt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5</cp:revision>
  <dcterms:modified xsi:type="dcterms:W3CDTF">2013-09-24T09:12:03Z</dcterms:modified>
</cp:coreProperties>
</file>