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</a:t>
            </a:r>
            <a:r>
              <a:rPr lang="cs-CZ" dirty="0" err="1" smtClean="0"/>
              <a:t>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5105400"/>
            <a:ext cx="8358246" cy="1752600"/>
          </a:xfrm>
        </p:spPr>
        <p:txBody>
          <a:bodyPr/>
          <a:lstStyle/>
          <a:p>
            <a:pPr algn="l"/>
            <a:r>
              <a:rPr lang="cs-CZ" dirty="0" smtClean="0"/>
              <a:t>2. Seminář</a:t>
            </a:r>
          </a:p>
          <a:p>
            <a:pPr algn="l"/>
            <a:r>
              <a:rPr lang="cs-CZ" dirty="0" smtClean="0"/>
              <a:t>Podzim 2013				Jaroslav </a:t>
            </a:r>
            <a:r>
              <a:rPr lang="cs-CZ" dirty="0" err="1" smtClean="0"/>
              <a:t>Biolek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Nejvyšší vrcholy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Vysoké Tatry – </a:t>
            </a:r>
            <a:r>
              <a:rPr lang="cs-CZ" dirty="0" err="1" smtClean="0"/>
              <a:t>Gerlachovský</a:t>
            </a:r>
            <a:r>
              <a:rPr lang="cs-CZ" dirty="0" smtClean="0"/>
              <a:t> štít – 2655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Roháče – Bystrá - 2248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Belianské</a:t>
            </a:r>
            <a:r>
              <a:rPr lang="cs-CZ" dirty="0" smtClean="0"/>
              <a:t> Tatry – Havran – 2152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Nízké Tatry – </a:t>
            </a:r>
            <a:r>
              <a:rPr lang="cs-CZ" dirty="0" err="1" smtClean="0"/>
              <a:t>Ďumbier</a:t>
            </a:r>
            <a:r>
              <a:rPr lang="cs-CZ" dirty="0" smtClean="0"/>
              <a:t> – 2043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Oravske</a:t>
            </a:r>
            <a:r>
              <a:rPr lang="cs-CZ" dirty="0" smtClean="0"/>
              <a:t> Beskydy – </a:t>
            </a:r>
            <a:r>
              <a:rPr lang="cs-CZ" dirty="0" err="1" smtClean="0"/>
              <a:t>Babia</a:t>
            </a:r>
            <a:r>
              <a:rPr lang="cs-CZ" dirty="0" smtClean="0"/>
              <a:t> hora – 1725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Malá Fatra – </a:t>
            </a:r>
            <a:r>
              <a:rPr lang="cs-CZ" dirty="0" err="1" smtClean="0"/>
              <a:t>Veľký</a:t>
            </a:r>
            <a:r>
              <a:rPr lang="cs-CZ" dirty="0" smtClean="0"/>
              <a:t> Kriváň – 1709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Chočské</a:t>
            </a:r>
            <a:r>
              <a:rPr lang="cs-CZ" dirty="0" smtClean="0"/>
              <a:t> vrchy – </a:t>
            </a:r>
            <a:r>
              <a:rPr lang="cs-CZ" dirty="0" err="1" smtClean="0"/>
              <a:t>Veľký</a:t>
            </a:r>
            <a:r>
              <a:rPr lang="cs-CZ" dirty="0" smtClean="0"/>
              <a:t> </a:t>
            </a:r>
            <a:r>
              <a:rPr lang="cs-CZ" dirty="0" err="1" smtClean="0"/>
              <a:t>Choč</a:t>
            </a:r>
            <a:r>
              <a:rPr lang="cs-CZ" dirty="0" smtClean="0"/>
              <a:t> – 1611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Veľká</a:t>
            </a:r>
            <a:r>
              <a:rPr lang="cs-CZ" dirty="0" smtClean="0"/>
              <a:t> Fatra – </a:t>
            </a:r>
            <a:r>
              <a:rPr lang="cs-CZ" dirty="0" err="1" smtClean="0"/>
              <a:t>Ostredok</a:t>
            </a:r>
            <a:r>
              <a:rPr lang="cs-CZ" dirty="0" smtClean="0"/>
              <a:t> – 1592 m.</a:t>
            </a:r>
            <a:r>
              <a:rPr lang="cs-CZ" dirty="0" err="1" smtClean="0"/>
              <a:t>n.m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Zástupný symbol pro obsah 3" descr="800px-Geomorphologische_Einteilung_der_Slowake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85522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 descr="geomorf_celky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358346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76</Words>
  <PresentationFormat>Předvádění na obrazovce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Vrchol</vt:lpstr>
      <vt:lpstr>Geografie slovenska</vt:lpstr>
      <vt:lpstr>Nejvyšší vrcholy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1</cp:revision>
  <dcterms:modified xsi:type="dcterms:W3CDTF">2013-10-01T07:55:13Z</dcterms:modified>
</cp:coreProperties>
</file>