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15.10.2013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15.10.2013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15.10.2013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15.10.2013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15.10.2013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8A2481B-5154-415F-B752-558547769AA3}" type="datetimeFigureOut">
              <a:rPr lang="cs-CZ" smtClean="0"/>
              <a:pPr/>
              <a:t>15.10.2013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15.10.2013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dnemapy.sk/bpej/viewer.htm?activelayer=2&amp;layers=00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4414" y="1357298"/>
            <a:ext cx="6477000" cy="1828800"/>
          </a:xfrm>
        </p:spPr>
        <p:txBody>
          <a:bodyPr/>
          <a:lstStyle/>
          <a:p>
            <a:pPr algn="ctr"/>
            <a:r>
              <a:rPr lang="cs-CZ" dirty="0" smtClean="0"/>
              <a:t>Geografie Slovenska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6000768"/>
            <a:ext cx="9144000" cy="85723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4. seminář</a:t>
            </a:r>
          </a:p>
          <a:p>
            <a:r>
              <a:rPr lang="cs-CZ" dirty="0" smtClean="0"/>
              <a:t>Podzim 2013							Jaroslav </a:t>
            </a:r>
            <a:r>
              <a:rPr lang="cs-CZ" dirty="0" err="1" smtClean="0"/>
              <a:t>Biolek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Geografie půd a land use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Vyberte si libovolný region </a:t>
            </a:r>
            <a:r>
              <a:rPr lang="cs-CZ" dirty="0" smtClean="0"/>
              <a:t>Slovenska (okres nebo geomorfologický region)</a:t>
            </a:r>
            <a:endParaRPr lang="cs-CZ" dirty="0" smtClean="0"/>
          </a:p>
          <a:p>
            <a:r>
              <a:rPr lang="cs-CZ" dirty="0" smtClean="0"/>
              <a:t>Zjistěte geologické podloží, </a:t>
            </a:r>
            <a:r>
              <a:rPr lang="cs-CZ" dirty="0" smtClean="0"/>
              <a:t>geomorfologick</a:t>
            </a:r>
            <a:r>
              <a:rPr lang="cs-CZ" dirty="0" smtClean="0"/>
              <a:t>é členění</a:t>
            </a:r>
          </a:p>
          <a:p>
            <a:r>
              <a:rPr lang="cs-CZ" dirty="0" smtClean="0"/>
              <a:t>Jaké se zde nachází půdní typy a půdní druhy</a:t>
            </a:r>
            <a:endParaRPr lang="cs-CZ" dirty="0" smtClean="0"/>
          </a:p>
          <a:p>
            <a:r>
              <a:rPr lang="cs-CZ" dirty="0" smtClean="0"/>
              <a:t>Navrhněte „nejlepší využití krajiny“ dle těchto </a:t>
            </a:r>
            <a:r>
              <a:rPr lang="cs-CZ" dirty="0" smtClean="0"/>
              <a:t>charakteristik a nakreslete schéma / obrázek</a:t>
            </a:r>
            <a:endParaRPr lang="cs-CZ" dirty="0" smtClean="0"/>
          </a:p>
          <a:p>
            <a:r>
              <a:rPr lang="cs-CZ" dirty="0" smtClean="0"/>
              <a:t>Porovnejte se současným stavem land use…</a:t>
            </a:r>
          </a:p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podnemapy.sk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bpej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viewer.htm</a:t>
            </a:r>
            <a:r>
              <a:rPr lang="cs-CZ" dirty="0" smtClean="0">
                <a:hlinkClick r:id="rId2"/>
              </a:rPr>
              <a:t>?</a:t>
            </a:r>
            <a:r>
              <a:rPr lang="cs-CZ" dirty="0" err="1" smtClean="0">
                <a:hlinkClick r:id="rId2"/>
              </a:rPr>
              <a:t>activelayer</a:t>
            </a:r>
            <a:r>
              <a:rPr lang="cs-CZ" dirty="0" smtClean="0">
                <a:hlinkClick r:id="rId2"/>
              </a:rPr>
              <a:t>=2&amp;</a:t>
            </a:r>
            <a:r>
              <a:rPr lang="cs-CZ" dirty="0" err="1" smtClean="0">
                <a:hlinkClick r:id="rId2"/>
              </a:rPr>
              <a:t>layers</a:t>
            </a:r>
            <a:r>
              <a:rPr lang="cs-CZ" dirty="0" smtClean="0">
                <a:hlinkClick r:id="rId2"/>
              </a:rPr>
              <a:t>=001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40</TotalTime>
  <Words>62</Words>
  <PresentationFormat>Předvádění na obrazovce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Medián</vt:lpstr>
      <vt:lpstr>Geografie Slovenska</vt:lpstr>
      <vt:lpstr>Geografie půd a land use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Geografie Slovenska</dc:title>
  <cp:lastModifiedBy>Jarda</cp:lastModifiedBy>
  <cp:revision>5</cp:revision>
  <dcterms:modified xsi:type="dcterms:W3CDTF">2013-10-15T07:55:39Z</dcterms:modified>
</cp:coreProperties>
</file>