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22.10.2013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22.10.2013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22.10.2013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22.10.2013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22.10.2013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22.10.2013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22.10.2013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22.10.2013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22.10.2013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22.10.2013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2" name="Obdélník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18A2481B-5154-415F-B752-558547769AA3}" type="datetimeFigureOut">
              <a:rPr lang="cs-CZ" smtClean="0"/>
              <a:pPr/>
              <a:t>22.10.2013</a:t>
            </a:fld>
            <a:endParaRPr lang="cs-CZ"/>
          </a:p>
        </p:txBody>
      </p:sp>
      <p:sp>
        <p:nvSpPr>
          <p:cNvPr id="11" name="Obdélník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Obdélník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18A2481B-5154-415F-B752-558547769AA3}" type="datetimeFigureOut">
              <a:rPr lang="cs-CZ" smtClean="0"/>
              <a:pPr/>
              <a:t>22.10.2013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o_0uMbgQw7Q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cs-CZ" dirty="0" smtClean="0"/>
              <a:t>Geografie Slovenska</a:t>
            </a:r>
            <a:endParaRPr lang="en-US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00034" y="5214950"/>
            <a:ext cx="8286808" cy="1499616"/>
          </a:xfrm>
        </p:spPr>
        <p:txBody>
          <a:bodyPr/>
          <a:lstStyle/>
          <a:p>
            <a:r>
              <a:rPr lang="cs-CZ" dirty="0" smtClean="0"/>
              <a:t>5. Seminář</a:t>
            </a:r>
          </a:p>
          <a:p>
            <a:r>
              <a:rPr lang="cs-CZ" dirty="0" smtClean="0"/>
              <a:t>Podzim 2013						Jaroslav </a:t>
            </a:r>
            <a:r>
              <a:rPr lang="cs-CZ" dirty="0" err="1" smtClean="0"/>
              <a:t>Biolek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 err="1" smtClean="0"/>
              <a:t>Budoucnoust</a:t>
            </a:r>
            <a:r>
              <a:rPr lang="cs-CZ" dirty="0" smtClean="0"/>
              <a:t> Tiché a Koprové doliny?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>
                <a:hlinkClick r:id="rId2"/>
              </a:rPr>
              <a:t>http://www.</a:t>
            </a:r>
            <a:r>
              <a:rPr lang="cs-CZ" dirty="0" err="1" smtClean="0">
                <a:hlinkClick r:id="rId2"/>
              </a:rPr>
              <a:t>youtube.com</a:t>
            </a:r>
            <a:r>
              <a:rPr lang="cs-CZ" dirty="0" smtClean="0">
                <a:hlinkClick r:id="rId2"/>
              </a:rPr>
              <a:t>/</a:t>
            </a:r>
            <a:r>
              <a:rPr lang="cs-CZ" dirty="0" err="1" smtClean="0">
                <a:hlinkClick r:id="rId2"/>
              </a:rPr>
              <a:t>watch</a:t>
            </a:r>
            <a:r>
              <a:rPr lang="cs-CZ" dirty="0" smtClean="0">
                <a:hlinkClick r:id="rId2"/>
              </a:rPr>
              <a:t>?v=o_0uMbgQw7Q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">
  <a:themeElements>
    <a:clrScheme name="Modul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0</TotalTime>
  <Words>16</Words>
  <PresentationFormat>Předvádění na obrazovce (4:3)</PresentationFormat>
  <Paragraphs>5</Paragraphs>
  <Slides>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</vt:i4>
      </vt:variant>
    </vt:vector>
  </HeadingPairs>
  <TitlesOfParts>
    <vt:vector size="3" baseType="lpstr">
      <vt:lpstr>Modul</vt:lpstr>
      <vt:lpstr>Geografie Slovenska</vt:lpstr>
      <vt:lpstr>Budoucnoust Tiché a Koprové doliny?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Geografie Slovenska</dc:title>
  <cp:lastModifiedBy>Jarda</cp:lastModifiedBy>
  <cp:revision>1</cp:revision>
  <dcterms:modified xsi:type="dcterms:W3CDTF">2013-10-22T09:09:55Z</dcterms:modified>
</cp:coreProperties>
</file>