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_0uMbgQw7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Geografie 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5214950"/>
            <a:ext cx="8286808" cy="1499616"/>
          </a:xfrm>
        </p:spPr>
        <p:txBody>
          <a:bodyPr/>
          <a:lstStyle/>
          <a:p>
            <a:r>
              <a:rPr lang="cs-CZ" dirty="0" smtClean="0"/>
              <a:t>5. Seminář</a:t>
            </a:r>
          </a:p>
          <a:p>
            <a:r>
              <a:rPr lang="cs-CZ" dirty="0" smtClean="0"/>
              <a:t>Podzim 2013						Jaroslav </a:t>
            </a:r>
            <a:r>
              <a:rPr lang="cs-CZ" dirty="0" err="1" smtClean="0"/>
              <a:t>Biolek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Budoucnoust</a:t>
            </a:r>
            <a:r>
              <a:rPr lang="cs-CZ" dirty="0" smtClean="0"/>
              <a:t> Tiché a Koprové doliny?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?v=o_0uMbgQw7Q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16</Words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Modul</vt:lpstr>
      <vt:lpstr>Geografie Slovenska</vt:lpstr>
      <vt:lpstr>Budoucnoust Tiché a Koprové doliny?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1</cp:revision>
  <dcterms:modified xsi:type="dcterms:W3CDTF">2013-10-22T09:09:55Z</dcterms:modified>
</cp:coreProperties>
</file>